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49" r:id="rId3"/>
    <p:sldId id="446" r:id="rId4"/>
    <p:sldId id="309" r:id="rId5"/>
    <p:sldId id="310" r:id="rId6"/>
    <p:sldId id="453" r:id="rId7"/>
    <p:sldId id="457" r:id="rId8"/>
    <p:sldId id="342" r:id="rId9"/>
    <p:sldId id="343" r:id="rId10"/>
    <p:sldId id="344" r:id="rId11"/>
    <p:sldId id="458" r:id="rId12"/>
    <p:sldId id="4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08:26.281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C0000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</inkml:brush>
  </inkml:definitions>
  <inkml:trace contextRef="#ctx0" brushRef="#br0">2889 4371 68 0,'-3'0'24'15,"3"0"4"-15,-5-2 12 0,3 2-4 0,-1-1-8 0,-1-1-1 0,3 1 5 0,-1-1 6 0,1 2 5 0,0-1 10 0,0 1 6 16,-1-1 12-16,2 1 11 0,0 0-21 15,-2 0-7-15,1 0-9 0,1 0-4 16,0 0-9-16,-2 0-5 0,2 0-2 16,0 0-9-16,0 0-2 0,0 0-7 15,0 0-4-15,2 0-3 0,-2 0 1 16,3 0-1-16,1 1 5 0,0 0 1 16,5 3 0-16,1-2 5 15,0-1 5-15,3 1 0 0,1-1 0 16,1-1-2-16,0 0-3 0,1-1-1 15,-2-2-5-15,-2-3 0 0,5 2 2 16,-4-1 8-16,0-3-4 0,-4 1 0 16,-1 0 0-16,2-2-4 0,-6 1 3 15,1 0-5-15,-3-1 0 0,-1-1-1 16,-1 2-2-16,0-2-1 0,-3 1-1 16,0 0-2-16,-2 1-2 0,-1 0 3 15,-3 1-2-15,0 0-1 0,-2 4 0 16,0 0-7-16,-1 1 9 15,-4 2-4-15,1 0 1 0,-2 3 2 16,0 3-2-16,-1 4 4 0,-1 2-1 16,-1 0 1-16,1 6 1 0,1-3 0 15,1 2-2-15,1 0 1 0,4 0 1 16,2-3-2-16,2 4 2 0,1-4-2 16,3 0 2-16,2 1 3 0,2 1 3 15,2-2 10-15,3-1 4 0,4 0 2 16,-1 1 5-16,2-2 4 0,3-1-4 15,1-2-5-15,3 0 0 0,-1 0 0 16,3-3-4-16,1 0-6 0,1-2-1 16,1-2-7-16,-2 0-2 0,-2-2 0 15,2 0-2-15,-2 0-36 0,0 0-42 16,0-2-39-16,15 1-43 0,-9 0-83 16,2 0-210-16</inkml:trace>
  <inkml:trace contextRef="#ctx0" brushRef="#br0" timeOffset="156.52">3401 4589 822 0,'0'0'136'0,"0"0"-65"0,0 0-5 0,0 0-32 0,-11 0-25 0,6-3-5 0,-1-2-4 0,1 0-14 0,-1-3-31 15,3 2-12-15,2-2-23 0,1-1-24 16,10-2-63-16,-2 0-117 0,5 1-82 15</inkml:trace>
  <inkml:trace contextRef="#ctx0" brushRef="#br0" timeOffset="922.66">3687 4401 322 0,'0'0'120'0,"0"0"-7"0,0 0 26 15,0 0-64-15,0 0-23 16,0 0 1-16,0 0 10 0,6-20-5 0,-6 16-3 16,0 1-6-16,0 0-15 0,0-1-9 15,0-1-17-15,0-1-5 0,0 3 0 16,-1-4-3-16,-4 2-2 0,3-1 2 15,-5 1 1-15,1 2-1 0,-2-1-2 16,-2 3-6-16,-2 1-2 0,-3 0-6 16,1 4-4-16,1 5 6 15,-4 2 4-15,5 4 5 0,-1 1 2 16,0 1 2-16,5-2-1 0,3 3 2 16,2-4-3-16,2 0-14 0,1 1 17 15,1-4 4-15,5 1-4 0,1-4 0 16,0 0 4-16,3-3-3 0,1-1 14 15,0-2-6-15,3-2 8 0,-1 0 5 16,1-1-1-16,-3-4 7 0,-1 0 3 16,-1-3-5-16,-2 0-3 0,-2-3-5 15,1 1-7-15,-2 0-8 0,0-2-1 16,3 1 0-16,-3 0-1 0,0 0 1 16,-2 2-1-16,3 1-2 0,-2 2 3 15,-2 2-2-15,1 2 0 0,-1 1-2 16,0 1-2-16,-1 0-5 0,0 3-6 15,0 6-5-15,4 4 13 0,-1 7 7 16,-1 5 5-16,2 5 1 0,0 2 11 16,1 3 0-16,-1 2-9 0,0-1-8 15,-2 3 4-15,1-2-4 0,-1-4 2 16,-2 1-1-16,0-5-1 0,-2-2 0 16,-3-2 0-16,0-4 0 0,0-3 3 15,-2-2 2-15,1-4 0 0,-3-3-3 16,1-5 3-16,-3 0 2 0,0-4 2 15,-1-4 10-15,0-2-4 0,-2-3 1 16,3-1 5-16,-1-4 6 16,2 1 0-16,5 0-7 0,0-1 9 15,3-1-1-15,2 2-7 0,0-1-3 16,2 1-6-16,3-3-8 0,0 2-4 16,2-2-1-16,3 0-30 0,-1 0-36 15,3-1-24-15,2-4-32 0,16-8-51 16,-2 3-101-16,-3 3-228 0</inkml:trace>
  <inkml:trace contextRef="#ctx0" brushRef="#br0" timeOffset="1079.33">4028 4598 845 0,'0'0'137'0,"0"0"-19"0,0 1-22 0,0-1-53 0,0 0-34 0,0 0-3 0,0 0-6 0,1 0 11 15,0-1-11-15,1-1-6 0,0 1-12 16,1-3-1-16,1 0-60 0,6-3-83 16,-1 0-108-16,-1 1-209 0</inkml:trace>
  <inkml:trace contextRef="#ctx0" brushRef="#br0" timeOffset="2278.64">5270 4752 295 0,'0'0'84'0,"0"0"-30"0,0 0 69 0,-5 10-27 0,4-10-10 0,1 0 2 0,0 0 4 0,0-3 14 0,1-3-18 16,2-4-34-16,1-2-25 0,0-5 8 15,7-1 4-15,0-5-7 0,1-1-13 16,3-3-13-16,1 0 2 0,1-1-9 15,2 2 0-15,-2-1 0 0,1 3 3 16,-2-1-4-16,1 1 0 0,-1 3 3 16,0-1 0-16,-3 1 2 0,2-1-3 15,-3 4 1-15,0 0-1 0,-2-1 1 16,-1 3-1-16,-1-1 0 0,0 0 0 16,-4 4 1-16,1-1 2 15,-2 4-5-15,-1 1 12 16,0 0-5-16,-1 2 0 0,-1 1-4 15,0 1 3-15,1 1 2 0,0 2-8 16,-1-1 3-16,0 2-3 0,1 1 0 16,-1-2-3-16,0 2 1 0,0 0-2 15,0 0-4-15,0 0-3 0,0 3 0 16,0 4-3-16,-1 1 11 0,-1 6 2 16,-1 2 2-16,0 4-3 0,0 0 3 15,-1 5-2-15,0 1 0 0,-3 2 1 16,3 1 1-16,1-1-1 0,0 0 0 15,2 0 1-15,1-3-1 0,0-1 2 16,4-2-2-16,0-4 1 0,3-1 1 16,-1-4 1-16,2-1 4 0,-1-4-4 15,0-5 4-15,2 1 5 0,1-4 4 16,0-4 9-16,3-3-5 0,-1-3-1 16,2-6-1-16,-3-4 0 0,2-1-1 15,-1-5-9-15,-1-1-3 16,3-1-5-16,-2-3 2 0,-3 6-1 15,2 1-2-15,-3 2 2 0,-2 3-1 16,-1 3 0-16,-1 2 1 0,-1 1 0 16,-1 2-2-16,-1 2-1 0,0 3-1 15,-1 1-2-15,0 3-3 0,0 2-2 16,-1 0-8-16,-1 6-9 0,0 3 8 16,-2 5 13-16,0 6 6 0,0 2 1 15,2 2 0-15,0 0-1 0,2 3 0 16,0-3 0-16,2 3 0 0,3-4 9 15,2 2 3-15,1-4 3 16,0 1-1-16,1-3 3 0,0-3-1 16,-1-2-6-16,-2-4-4 0,-1-3-2 15,0-3-1-15,-1-1 2 0,1-3 4 16,1 0-1-16,0 0 3 0,5 0-3 16,1-3-1-16,3-3-7 0,1 0-38 15,2-3-44-15,1 0-41 0,0-1-44 16,6-3-75-16,-3 2-162 0</inkml:trace>
  <inkml:trace contextRef="#ctx0" brushRef="#br0" timeOffset="2607.98">6072 4554 412 0,'0'-3'138'0,"0"1"-40"0,0 0 39 0,1 0-53 0,-1 1-12 0,0 1-14 0,0 0-29 0,0 3-29 0,0 6 1 0,0 5-1 16,0 5 28-16,0 6 9 0,0 10-13 16,-2-4-24-16,0 5 41 0,1 0-4 15,1-5-23-15,0 7-2 0,0-2 14 16,0-3-17-16,2-2 3 0,2 2-4 15,-1-4 0-15,3-1-7 0,-1-1 3 16,0-3-3-16,-1-1-1 0,0-4 0 16,-2-1-23-16,1-5-62 0,-1-1-40 15,2-2-57-15,0 0-83 0,-1-5-154 16</inkml:trace>
  <inkml:trace contextRef="#ctx0" brushRef="#br0" timeOffset="3721.59">4988 6547 349 0,'0'0'152'0,"0"0"-25"0,0-5-1 0,0-2-43 0,0-2-8 0,2-3-27 0,1-3 21 0,4-3-11 16,1-2 1-16,3-2-19 0,0-3-4 15,4 0-4-15,0-3-7 0,1-2-8 16,0 1-6-16,3-2 2 0,0 0-5 16,-1-3 3-16,1 2 1 15,0 0-1-15,0 0 2 0,0 0 16 16,-1 1-15-16,0 0-10 0,-2 2-4 16,2 3 3-16,-4 0-1 0,-1 5 1 15,-2-1 3-15,-2 3-2 0,-1 3 4 16,-2 3 2-16,-2 2 4 15,-1 4-2-15,-1 2-3 0,-1 0 3 0,0 4-8 16,-1-1 5-16,0 2 1 0,0-1-10 16,0 1-1-16,0 0-4 0,0 1-8 15,-1 4-1-15,-2 5 8 0,0 3 0 16,-1 6 6-16,1 2 0 0,-1 6 0 16,0 2 0-16,-1 4 0 0,1 7 0 15,1 7 0-15,2-5 0 0,1-6 0 16,0-6-1-16,4-9 1 0,0 3 0 15,3 0 1-15,1-6-1 0,0-2 0 16,1-4 0-16,3-6 1 0,-2-4 4 16,1-2-2-16,1-7 1 0,0-6 4 15,0-3-3-15,0-3 3 0,-1-8-2 16,0-1-3-16,-1-6 0 0,0-6-3 16,2-8 2-16,-3 6-2 0,-1 5 0 15,-1 8 0-15,-2 7 0 0,0-1-1 16,1-1-2-16,-2 6 3 0,-1 3 0 15,-1 2 0-15,-1 6-2 16,-1 4-5-16,0 1-2 0,0 2-7 16,0 0-19-16,0 7-14 0,0 6 25 15,0 7 22-15,-1 5 0 0,0 5 4 16,-2 7-1-16,1-3-1 0,-1 2-2 16,-1-1 2-16,1 0 0 0,1-1 0 15,0-3 0-15,1-2 2 0,1-7 5 16,0 0-2-16,1-4 4 0,2-5-1 15,-1-4 1-15,1-4-2 0,2-3 1 16,0-2 2-16,2-3 0 0,1-4-10 16,4-3-34-16,2-2-30 0,0-1-42 15,3 0-47-15,8-9-79 0,-4 6-217 16</inkml:trace>
  <inkml:trace contextRef="#ctx0" brushRef="#br0" timeOffset="4285.45">5780 6187 366 0,'0'0'156'0,"0"0"-35"0,0 0-34 0,0-1-15 0,1-2-7 0,0 1-18 0,-1-2 18 0,1 0-13 0,1 0 5 16,0 0-2-16,2-3-10 0,0 0-6 16,2 0-14-16,1 3-4 0,0-2-14 15,0 2-3-15,0 1-1 0,1 1-5 16,-1 1 3-16,-1 1-2 0,0 0-2 15,-1 0 0-15,0 5-4 0,-1 2 1 16,-1 6 3-16,-2 3 1 0,-1 3 2 16,0 2 1-16,-3 2 3 0,-3 1-2 15,-1 1 1-15,-2-1-1 0,0-3 1 16,-2 0 1-16,2-3-2 0,-1-3 2 16,0 1 7-16,2-5 10 0,2-4-7 15,2 0 6-15,1-2-6 0,1-3-1 16,1-1 6-16,1-1 0 0,0 0 2 15,0 0 0-15,2 0-3 0,3 0 0 16,2 0-3-16,1 0 1 0,4-1-6 16,0 0-5-16,3-1-5 0,-1-2 3 15,1 2-2-15,3-3-2 0,0 2 0 16,0 1-8-16,1-1-18 16,-1 0-10-16,3 1-7 0,-3-2-8 15,-1 1-18-15,-1-1-24 0,-2 0-33 16,4-3-51-16,-5 0-77 0,-2 3-188 15</inkml:trace>
  <inkml:trace contextRef="#ctx0" brushRef="#br0" timeOffset="5207">7209 4343 714 0,'0'3'181'0,"0"-3"-41"0,0 0-15 0,0 0-29 0,0 0-23 0,0 0-18 0,0 0-8 0,0 0-16 0,0 0-15 15,0 0-4-15,0-1-5 0,0-2-7 16,0-1-3-16,-1 0-46 0,1 0-52 16,0 1-73-16,0-1-105 0,3 4-193 15</inkml:trace>
  <inkml:trace contextRef="#ctx0" brushRef="#br0" timeOffset="5394.45">7245 4584 870 0,'0'0'157'0,"0"0"-52"0,0 0-37 16,0 0-14-16,0 0-12 0,0 0-34 15,0 0 1-15,0 0-1 0,0-1-3 16,0 1 1-16,0 0-2 0,0 0-4 16,0 0-5-16,0 0-47 0,0 0-76 15,1 0-87-15,1 2-163 0,0 0-142 0</inkml:trace>
  <inkml:trace contextRef="#ctx0" brushRef="#br0" timeOffset="6097.4">7118 5667 765 0,'0'0'164'0,"0"0"-17"0,0 0-41 0,2 0-28 0,-2 0-23 0,0 0-16 0,0 0-3 0,0 0-9 0,0 0-12 0,0 0-9 16,-1 0 1-16,0 0-7 0,-1-1-28 16,1-2-56-16,-1 1-80 0,2 2-99 15,0 0-136-15</inkml:trace>
  <inkml:trace contextRef="#ctx0" brushRef="#br0" timeOffset="6253.61">7147 5933 760 0,'0'0'139'0,"0"0"-32"0,0 0 16 0,0 0-77 16,0 0-12-16,0 0-25 0,0 0-2 0,0 0-7 15,-12 20 0-15,12-20-28 0,0-1-14 16,0-3-25-16,1 0-65 0,9-3-64 16,-1 0-153-16</inkml:trace>
  <inkml:trace contextRef="#ctx0" brushRef="#br0" timeOffset="7246.24">8319 4470 189 0,'0'0'67'0,"0"0"-29"0,0 0 14 0,0 0-7 0,7-13 8 0,-5 10 1 0,0-1 16 0,1 1-5 0,-1-3-19 0,-1 4 22 15,0-5-6 1,0 2-3-16,1-2 1 0,0-1 0 15,-1 1-12-15,1-3-7 0,-1 2-1 16,0-1-9-16,0 0-1 0,-1 1-1 16,0 0-3-16,0-2-7 0,0 2-8 15,-1 2-2-15,-1-1-1 16,-1 0 0-16,-3 0-5 0,0 2-3 0,-2 0 0 16,-1 1-3-16,-2 3-1 0,-5 1 3 15,0 1-2-15,-4 6 0 0,-1 6-1 16,1 2 3-16,0 3-2 0,0 4-1 15,2 3 4-15,3 2-3 16,2 2 2-16,3 0-1 0,4-1 0 16,3-1 0-16,2-3 2 0,1-1 0 15,6-3 1-15,1-3 0 0,0-2 2 16,2-3 2-16,0-6 7 0,1-1-4 16,0-5 6-16,1-4 0 0,1-5-2 15,0-3 1-15,0-5 3 0,-1-1 2 16,-1-2 1-16,1 0-4 0,-1 0-5 15,0 1-5-15,0 1-2 0,-1 2-3 16,-2 1 0-16,0 2 0 0,-1 4 0 16,-1 2-1-16,-3 2 1 0,1 3-2 15,-2 2-2-15,0 0-6 0,0 6-7 16,0 4 7-16,0 5 7 0,-1 4 2 16,2 3 1-16,-1 1 0 0,-1 3 13 15,4-3 3-15,-1 0 5 0,1-4 4 16,1 1 4-16,0-4 10 0,1-4-2 15,-2-3-5-15,0-3-11 0,1-2 1 16,1-4-3-16,-1 0 4 0,2-2-5 16,2-3-6-16,2-4-6 0,0-3-6 15,2-3-9-15,4-1-41 0,-3-3-31 16,3 1-35-16,0 1-33 0,8-6-63 16,-5 6-113-16,-2-1-254 0</inkml:trace>
  <inkml:trace contextRef="#ctx0" brushRef="#br0" timeOffset="7622.16">8580 4394 359 0,'0'0'149'0,"0"0"-16"0,0-25-22 0,0 15-47 0,1 1-21 0,2 2-4 0,-3 1-9 0,1 4 1 0,-1 1-11 16,0 1-20-16,1 5-3 0,0 6-2 16,0 2 5-16,2 5 4 0,1 2 10 15,0 2-4-15,4 1 5 16,1-2 4-16,1 1 11 0,1-2 25 16,3-3-6-16,0-1-3 0,2-2-7 15,-4-5 2-15,2-3-8 0,-2-6-3 16,-1 0 7-16,0-6-2 0,0-3-2 15,-3-3-12-15,3-5-6 0,-3-4-11 16,-2-4-4-16,-1-1-5 16,1 3-20-16,-3 0-9 0,1 6-3 0,-1 2-18 15,1 1-22-15,-1 6-35 16,0 1-40-16,5 2-61 0,-1 1-122 16,1 3-46-16</inkml:trace>
  <inkml:trace contextRef="#ctx0" brushRef="#br0" timeOffset="8387.6">9060 4448 259 0,'0'0'85'15,"0"0"48"-15,0 0 17 0,0 0-70 0,0 0-3 16,0 0-9-16,13-36 6 0,-12 31-4 15,-1-1-25-15,0 2 8 0,1-1-11 16,-1-1-4-16,0 1-4 0,0-2-8 16,0 1-9-16,0-1-9 0,-2 1-1 15,-3 1-5-15,0-2-4 0,-1 1-2 16,-4 1 0-16,-1 2-3 0,-1 1-3 16,-3 2-11-16,0 2 4 0,-3 4 2 15,0 5-1-15,1 2-8 0,0 4-2 16,2 1 12-16,3 3-5 0,1 1 14 15,2 0 3-15,5-1 0 0,1 0 2 16,3-2-3-16,1 1 2 0,3-6 2 16,4-2 8-16,2-2 14 15,-1-4 4-15,1-2-13 0,2-4 7 16,-2 0 3-16,-1-5 9 0,2-3-1 16,-2-1 12-16,0-2-11 0,0-2-20 15,-1 0-4-15,0 0-4 0,-1-2-3 16,2 1 1-16,-2-1-2 0,0 0-1 15,-2 1 0-15,-1 2 1 0,1 1 0 16,-3 1-2-16,0 3 2 0,-1 1-2 16,-1 3 2-16,0 1-2 0,0 1-1 15,0 1-5-15,0 3-5 0,0 2 0 16,-1 5 7-16,-1 4 4 0,0 4-1 16,-3 5 4-16,4 2-2 15,-2 4 0-15,2 2 0 0,0 2 0 16,1 1 3-16,0 1-2 0,0 7 9 15,2 4-2-15,1-2-1 0,0-7 3 16,0 0-3-16,-2 0-6 0,-1 1 2 16,0-1 0-16,-4-10 4 0,-1-4 4 15,-2 1 1-15,-2 2-5 0,-2-7 22 16,1-3-12-16,-1-5-8 0,0-3 0 16,1-5 4-16,-1-3-2 0,0-1 5 15,1-9 25-15,0-7-8 16,1-2-18-16,1-5-8 0,5 0 1 15,2 0 5-15,2 1 13 0,5 1 1 16,7 1 1-16,2 3-10 0,3-2-1 16,1 2-5-16,2 0-9 0,0-1-1 15,-1 1-2-15,0 0-10 0,-1 1-22 16,0-1-14-16,0 2-14 0,1 0-24 16,0 1-37-16,3-1-32 0,12-1-58 15,-7 1-101-15,-1 2-298 0</inkml:trace>
  <inkml:trace contextRef="#ctx0" brushRef="#br0" timeOffset="8544.12">9504 4777 713 0,'0'0'468'0,"1"3"-339"0,1-2-18 0,-1-1-83 0,1 0-28 0,-2 0-29 0,0 0-77 0,0-2 1 0,-2-10-19 0,-1 2-120 0,-3-3-133 15</inkml:trace>
  <inkml:trace contextRef="#ctx0" brushRef="#br0" timeOffset="12497.42">10458 4392 212 0,'2'0'151'0,"1"-3"-91"0,1-1 61 15,1-2-25-15,0 0-3 0,0-2-23 0,0 1-1 0,-1-1 9 0,-2 1-4 0,-1-1-21 0,-1 3-4 16,0-2-12-16,-3 1-10 0,-4 1-13 16,-1 1-6-16,-4 3-8 0,-5 1-1 15,-2 0-3-15,-5 4 3 0,-1 4 1 16,-2 2 0-16,1 0-1 0,0 3 1 16,3 1 0-16,2 1-2 0,2-1 2 15,5 1-1-15,2 0-1 0,4-1-2 16,2-1 2-16,6 0-4 0,0 0 2 15,7 0 4-15,5-3 1 16,1 2 1-16,5-1-2 0,0-3 4 16,2 1-2-16,1 0-2 0,-1-1 0 15,1 0 1-15,-1-1 2 0,-1 3 1 16,-1-4 3-16,-2 0 3 0,-3 1 2 16,-4-2 0-16,-2 0 2 0,-4 1 5 15,-3-2 1-15,0 0 1 0,-5 1 1 16,-3 1 4-16,-5 1-7 0,-4-1-6 15,-3 1-4-15,-3-1-5 0,-2-3-1 16,0 0-3-16,-2 1 0 0,2-3-11 16,-1 2-24-16,2-1-5 0,-1-1-11 15,5 1-7-15,3-2-15 16,3 0-25-16,4 1-38 0,9-1-38 16,1 0-112-16,4-1-42 0</inkml:trace>
  <inkml:trace contextRef="#ctx0" brushRef="#br0" timeOffset="13080.26">10855 4486 355 0,'0'0'104'0,"0"0"3"0,0 0 11 0,0 0-36 0,0-19-26 0,0 14-7 0,0-1 15 0,0 2-6 0,0-1-15 16,0 1-17-16,-3 0-10 0,-2 1-8 16,-1 0-8-16,-3 2-1 0,-3 1-4 15,-3 0 3-15,-3 2-3 0,-1 7-3 16,-3 3 1-16,-1 3-5 0,-1 4 1 16,2 1 3-16,2 3 6 0,1-1 2 15,3 0-1-15,5 0 1 0,2-2-5 16,4-1 4-16,4-4 0 0,1-2-2 15,2-5 3-15,3-1 14 0,1-5 17 16,3-2 10-16,1-1-3 0,3-6 3 16,-1-3-10-16,2-3-18 0,1-3-1 15,0-1-1-15,1 0-4 0,-2-1-4 16,1-1-2-16,-3 2 0 16,0-3 0-16,-2 4-1 0,-1-1 0 15,-2 3 0-15,1 1 0 0,-2 3-2 16,-3 2-1-16,0 4-7 0,-1 0 4 0,-2 4 1 15,0 0-12-15,0 4-3 0,-4 3 6 16,0 4 6-16,-3 4 8 0,-2 1 0 16,1 4 0-16,0 0 0 0,2 2 1 15,-2 0-1-15,4-3 0 0,1 2 1 16,1-3-1-16,2-2 0 0,0-2 4 16,3-1 3-16,1-4 2 15,4-2 6-15,0-5 1 0,4-1-2 16,4-1-6-16,-1-1-2 0,4-3-2 15,-2-2-4-15,4-3-3 0,0-3-33 16,-2 1-31-16,2-4-38 0,5-13-46 16,-5 7-82-16,-3 1-168 0</inkml:trace>
  <inkml:trace contextRef="#ctx0" brushRef="#br0" timeOffset="13331.19">11057 4285 524 0,'0'0'118'0,"0"0"-10"0,0 0-10 0,0 0-67 0,0-9-14 0,0 14-14 0,0 4-2 0,-1 4 42 0,0 5 39 16,-2 1-9-16,0 4-23 0,-1 3-15 15,-2 3-21-15,0 1-1 0,2 3-1 16,-1-1-8-16,0 2 0 0,0-5 0 15,3 1-3-15,-1-3 1 0,2-4-2 16,1-5-3-16,0-3-58 16,3-6-72-16,2-3-55 0,6-6-59 0,-1-6-70 15</inkml:trace>
  <inkml:trace contextRef="#ctx0" brushRef="#br0" timeOffset="13752.98">11275 4564 345 0,'0'0'282'0,"0"0"-188"0,0 0 20 0,0 0-64 15,0 0-27-15,0 0-5 0,0 0 1 16,0 0 8-16,25-25 4 0,-14 18 9 16,3 2 26-16,-1 0-16 0,3 0-17 15,-2 0-2-15,2-1-4 0,-1-1-14 16,2-1-7-16,-3-2 0 0,-2 1-3 15,-1 0 1-15,-3-2-1 0,-2 0 1 16,-4 2-4-16,-2 0-8 0,-1-2-11 16,-6 2-6-16,-2 1 4 0,-5 2-1 15,-1 2 7-15,-5 2-5 0,0 2 6 16,-1 3 9-16,-2 4 2 0,1 1 2 16,0 5-2-16,2 1 2 0,3 3-1 15,0 0 1-15,4 2 2 0,0 1-2 16,5 1 2-16,3 0 0 0,3 0 11 15,2 0 16-15,1-2 10 0,5-1-2 16,1 0-10-16,3-4-1 0,1-3-14 16,1-3-4-16,2-6 1 0,0-2-8 15,2-3-37-15,1-5-19 16,0-4-28-16,1 2-28 0,10-7-84 16,-3 2-186-16</inkml:trace>
  <inkml:trace contextRef="#ctx0" brushRef="#br0" timeOffset="14190.37">11685 4433 582 0,'0'0'200'0,"0"0"-68"0,0 0-19 0,0 0-52 0,0 0-40 0,11-26-18 0,-16 22-3 0,-3 1-6 16,-2-2 3-16,-1 4-1 0,-2 1 3 16,0 0 1-16,0 0-2 0,1 3 1 15,0 1 1-15,0 3-26 0,1 0-16 16,1 1-9-16,0 2 21 0,3 1 7 16,2 0 10-16,3 2 4 0,2 1 1 15,0 2-1-15,6-3-1 0,4 1 3 16,3 1 6-16,1-4 1 15,4 1 0-15,0-4 1 0,3 1 2 16,0-2-1-16,-1-3 1 0,-1 3 35 16,0-1 27-16,-4 1 0 0,0-1 4 15,-5-1-25-15,-3-1-14 0,-4 3-13 16,-3-2-11-16,0 1-2 0,-6 0 5 16,-4 1-4-16,-4-1-1 0,-3-3-1 15,-3 4 1-15,-3-5-1 0,0 2-3 16,-4-1 0-16,2 0-7 0,-1 0-29 15,3-1-39-15,3-1-57 0,1 1-44 16,7-2-134-16,5 0-5 0</inkml:trace>
  <inkml:trace contextRef="#ctx0" brushRef="#br0" timeOffset="14660.28">13003 4410 549 0,'0'0'130'0,"0"0"-27"0,0 0-40 0,5-5-46 0,-2 6-17 0,-3 5-8 0,0 5 8 0,0 5 7 0,0 0 18 16,0 7 18-16,-4 0 5 15,0 2 1-15,1 2-17 0,0 0-10 16,1 0-14-16,2 0-4 0,0-2 0 16,0-2-3-16,0-1-1 0,0-4-26 15,0-5-65-15,0-3-55 0,0-4-120 16,0-6-131-16</inkml:trace>
  <inkml:trace contextRef="#ctx0" brushRef="#br0" timeOffset="14800.97">13047 4335 976 0,'0'0'53'0,"0"0"-9"0,0 0-18 0,0 0-26 15,-8-44-66-15,8 34-100 0,0 4-2 16,2-1-86-16,-1 5 18 0</inkml:trace>
  <inkml:trace contextRef="#ctx0" brushRef="#br0" timeOffset="15473.04">13183 4525 404 0,'0'0'152'0,"0"0"-31"0,0 0-37 0,0 0-67 16,17-44-9-16,-12 35 5 0,0 0-4 0,1 1 14 15,0 1-4-15,2 2 1 0,-1 1-1 16,0-1 1-16,1 2-4 0,1 0-13 16,-1 2-2-16,1 1-1 15,-1 0 0-15,-2 0-1 0,2 1 0 16,0 3-2-16,-3 3 2 0,1 1-4 16,0 3-1-16,-2 3 6 0,0 4 1 15,-4 2 4-15,3 2 0 0,-1 0 6 16,-2 2-4-16,0-1 0 0,0 0-2 15,0-2-1-15,0-2 6 0,0-4 1 16,0-1 9-16,0-3 0 0,0-3 14 16,0-2-2-16,0-4-15 0,0 0-2 15,0-2 23-15,0 0 26 0,0-4 9 16,3-3-27-16,-1-1-23 16,4-2-11-16,-2-3-6 0,2 1-3 15,0-1-1-15,2-2-2 0,-1-2 1 16,2 1-1-16,0 0 1 0,-1 3-1 15,1-1-3-15,-1 1 1 0,0 1-2 16,2-1 0-16,-1 4-2 0,-1-1-2 16,0 2-11-16,1 2 5 15,-4 0 5-15,-1 4 5 0,0-2 2 0,1 3-5 16,-1 0-2-16,0 1-1 0,2 0-3 16,0 3 0-16,-3 2 6 0,2 6 1 15,0-2 3-15,1 4 1 0,0 1 1 16,-1 3-1-16,0 2 1 0,-2 0-2 15,0 3 3-15,-1 0-1 16,-2 0 0-16,0-2 1 0,0 0 0 16,0-3 0-16,0-1-2 0,-2-2-48 15,2-1-56-15,0-4-100 0,0-5-159 0</inkml:trace>
  <inkml:trace contextRef="#ctx0" brushRef="#br0" timeOffset="15988.45">14379 4451 678 0,'0'0'121'0,"0"0"-64"0,13 0 7 0,-10-2-27 0,-3 1-18 0,-2 1-19 0,-6 0-11 0,-3 0 3 0,-6 0-3 0,-2 0 11 15,-2 1 1-15,-1 4 0 0,3-2-1 16,-3 3 0-16,0 1-2 0,4 2-1 15,3-1-1-15,2 0 2 0,1 1 1 16,4 1-1-16,3 2 0 0,0 2-2 16,3-3 3-16,2 2 1 0,2-3 1 15,6 3 1-15,0-3 6 0,6 0 0 16,2-1 3-16,1-1 0 0,1 1 2 16,2-2 4-16,1 3 0 0,-2 1 7 15,0 0-4-15,-3-1 12 0,-2 3-3 16,-3-2-7-16,-5 0-5 15,-3-2-8-15,-3 0-4 0,-4 0-3 16,-4 0 1-16,-7-1-2 0,-5-3 4 0,-5-1-4 16,-2-2 2-16,-11-1-3 15,-5-1-22-15,-6 0-41 0,-1 0-51 16,8-1-47-16,6-4-98 0,13 2-51 16</inkml:trace>
  <inkml:trace contextRef="#ctx0" brushRef="#br0" timeOffset="16379.62">14665 4242 723 0,'0'0'66'0,"0"0"-11"0,0 0 0 0,24-47-41 0,-18 37-10 0,-1 4 4 0,-5 2-8 0,0 3-1 0,0 1-13 0,0 6 0 15,-5 7 13-15,-3 7 1 0,0 5 13 16,-6 12-1-16,6-4-6 0,-3 5-3 16,-2 6 1-16,0 3-3 0,-2 9-1 15,-1-2 17-15,2-8 24 0,6-13 19 16,0-9 3-16,5-8-20 0,1-2-10 15,-1 2-14-15,3-2-9 0,0-1 0 16,3-3-1-16,2-3 2 0,4-5 10 16,3-2 7-16,3 0-8 0,4-7-20 15,2-2-3-15,1-5-49 0,3-1-45 16,-2-3-53-16,11-12-66 0,-8 6-161 16</inkml:trace>
  <inkml:trace contextRef="#ctx0" brushRef="#br0" timeOffset="16552.23">14595 4460 685 0,'0'0'255'16,"0"0"-142"-16,0 0-29 0,0 0-49 16,37-5-25-16,-17 2-10 0,4-1-9 0,3-1-13 15,-2-1-55-15,2-2-44 0,-2 0-17 16,5-4-23-16,-6 4-88 0,-3 2-37 15</inkml:trace>
  <inkml:trace contextRef="#ctx0" brushRef="#br0" timeOffset="16918.29">15006 4379 439 0,'0'0'95'0,"0"0"-50"0,0 0 40 15,0 0-68-15,0 0-17 16,0 0-6-16,0 0 6 0,-41 8 1 0,27 2 6 16,1 2 13-16,0 4 16 0,1-1 8 15,1 2-24-15,1 4-5 0,1-4-10 16,1 4 2-16,2 1-3 0,2-2 3 16,3 2 9-16,1 0-4 0,0-2 14 15,3 0 6 1,3-1 9-16,1-3 7 0,2-2 0 15,1-1-5-15,1-6-18 0,3-4 4 16,-1-3 8-16,1-2 7 0,0-6-6 16,0-5-13-16,0-1-4 0,-2-6-1 15,0-4-5-15,-2-3-9 0,-2 1-6 16,-5 0 2-16,-1 4-2 0,-2 1-6 16,-2 4-25-16,-6 1-40 0,-3 2-22 15,-5 4-5-15,3 1-17 0,-2 3-8 16,-1 3-21-16,2 1-90 0,4 2-49 15</inkml:trace>
  <inkml:trace contextRef="#ctx0" brushRef="#br0" timeOffset="17418.16">15173 4530 302 0,'0'0'194'0,"0"0"-52"0,0 0-23 0,7-39-50 0,-2 27-38 0,-2 0 1 0,2 0 1 0,1 4 12 0,0 0-4 15,-3 1-3-15,2 3-7 0,2-1-12 16,1 2-4-16,1-1-15 0,-1 3 2 15,3 1-3-15,0 0 1 0,0 0 0 16,0 3-1-16,0 3 1 0,0 2 0 16,-1-1 1-16,1 4-1 0,-3 2 11 15,0 2-5-15,1 2-4 0,-3 2-1 16,-1 4 1-16,0-2 0 0,-2 1 3 16,-1 1-1-16,-2 0 1 0,0 0 5 15,-2-4-3-15,-1 0-3 0,-2-3-2 16,-3-6-1-16,-1-1 1 0,1-4 2 15,-2-3-2-15,0-2 3 0,0 0-1 16,5 0 1-16,0-2 22 0,2-5 32 16,3-2 3-16,0-4-25 0,3 0-15 15,4-3-7-15,4-1-3 0,1 1 3 16,3-2-4-16,2 3-6 0,5-2-5 16,2-2 0-16,1 2-2 0,2 1-5 15,0-1-38-15,1 3-38 0,-3 2-24 16,2-1-36-16,6-2-69 0,-7 4-167 15</inkml:trace>
  <inkml:trace contextRef="#ctx0" brushRef="#br0" timeOffset="17824.32">15646 4571 549 0,'0'0'126'0,"0"0"-29"0,0 0-11 0,0 0-49 0,32 18-19 0,-21-16 8 0,-2 0-6 0,1-2 0 0,-2 0 14 15,4 0 23-15,-2-2-11 16,3-2-4-16,2-2-19 0,-2-2-14 16,1 0-6-16,-1-1-2 0,1 0-1 15,-5-4-8-15,-2-1-8 0,-1 1-13 16,-4 0-3-16,-2 0-15 0,-3 3-36 15,-5 2-21-15,-7 3 17 0,-5 2 35 16,-4 3 39-16,-1 1 13 0,-3 8 3 16,2 5 4-16,1 2 15 0,3 6 8 15,1 1 16-15,4 1 21 0,3 5 4 16,6-2 17-16,3 3-15 0,5-2-3 16,0-2 8-16,5-3-15 15,4-4-15-15,4-4-7 0,3-4-2 16,4-4-8-16,2-4-8 0,5-3-14 15,6 0-3-15,10-1-6 0,6 0-14 16,3-4-49-16,-3 3-69 0,-14-1-117 16,-10-2-324-16</inkml:trace>
  <inkml:trace contextRef="#ctx0" brushRef="#br0" timeOffset="19887.14">9761 5487 163 0,'2'-1'55'0,"1"-2"-3"0,-1 1 5 0,1 1 1 0,-2-1 14 0,0-1 16 0,0 3-7 0,1 0-21 0,-2-1-10 0,1 1 13 16,-1 0 0-16,0 0-3 0,0 0 0 15,0 0-9-15,0 0-7 16,3 0 4-16,-3 0-9 0,0 0-10 15,0 0-9-15,0 0-2 0,0 0-6 16,-3 5-9-16,0 4 2 0,-2 3 10 16,0 6 7-16,-4 2-12 0,-2 4-4 15,0-1 0-15,0 1-5 0,-2-2 0 16,3 0-1-16,0-4-3 0,1 0-15 16,2-1-35-16,3-3-32 0,2-3-32 15,2-3-66-15,4-1-148 0,2-5-118 16</inkml:trace>
  <inkml:trace contextRef="#ctx0" brushRef="#br0" timeOffset="20152.7">10025 5518 556 0,'0'0'164'0,"0"0"-92"0,0 0 50 0,0 0-50 15,0 0-23-15,0 0-22 16,-6-15-12-16,1 17-1 0,0 5-8 0,-3 4 8 16,-3 4 21-16,0 5-7 0,0 0-13 15,-1 3-9-15,0 0-3 16,2-1 1-16,-1 1-3 0,1-1-1 16,2 0 0-16,-1 1-9 0,2-2-16 15,1-1-33-15,3-1-27 0,1-2-29 16,2 0-67-16,4-5-117 0,2-2-135 0</inkml:trace>
  <inkml:trace contextRef="#ctx0" brushRef="#br0" timeOffset="20793.24">11870 5822 398 0,'0'0'77'0,"0"0"-11"0,0 0 32 0,0 0-32 0,0 0-24 0,8-45 11 0,-6 37-4 0,-1 0 7 0,1 1 7 0,-2-1 4 16,0 1-13-16,0 3-1 0,-2-3-19 15,-1 1-13-15,1 1-8 0,-3 1-11 16,-1 2-2-16,0 0-4 0,-4 2-2 16,-2 3 0-16,-2 5 4 0,-2 3 0 15,-1 6 0-15,0 5-1 0,-1 4 1 16,1 2 0-16,2 3 1 16,2 0 1-16,4 0 1 0,3-3-1 15,4-2 1-15,2-4 1 0,2-4-1 16,6-2 8-16,2-3 15 0,5-4 12 15,1-2 6-15,4-6-11 0,4-1-8 16,1-8-1-16,0-2-3 0,1-4-2 16,-3-3 6-16,-2-4 7 0,-4-2-10 15,-3-7-8-15,-4 0-5 0,-2-2-5 16,-6 1-2-16,-2 5-4 0,-1 2-8 16,-7 4-9-16,-2 4-14 15,-3 6-12-15,-3 0-16 0,-1 4-24 16,0 1-24-16,0 5-42 0,-1 3-27 15,3 1-113-15,5 4-69 0</inkml:trace>
  <inkml:trace contextRef="#ctx0" brushRef="#br0" timeOffset="21403.41">12104 5824 142 0,'0'0'288'0,"0"0"-118"0,0 0-20 0,0 0-52 0,-5-28-39 0,7 17-19 0,4 3-12 0,-1-1-7 0,4 0 7 16,0 1-15-16,0 1 3 0,3 0-11 15,-4 1 2-15,1 4-1 0,0 0-4 16,3 2-2-16,-3 0-2 0,-1 4 2 15,2 4-4-15,-3 1 1 0,-1 3-3 16,-1 4 2-16,-2 1 4 0,0 5 0 16,0 0 2-16,-1 1-1 0,-2-2 7 15,0 0-6-15,0 0 0 0,-2-3 1 16,-1-2-2-16,0-2 8 0,1-5-3 16,0-2-1-16,1-5 0 15,1 1 6-15,0-3 5 0,0 0 35 16,0 0 16-16,3-5-6 0,2-1-20 15,0-3-16-15,1 0-8 0,0-4-9 16,1 1-3-16,1-1-2 0,1-1-3 16,0-1 1-16,1 3-1 0,-1-3 1 15,1 1-1-15,1-1 0 0,-1 1-3 16,0 1 3-16,0 0-2 0,1-1-1 16,-2 5-5-16,-1 0 1 0,-1 1 5 15,1 3-2-15,-3 2 3 0,-1 1-1 16,-1 0-3-16,-1 2-1 0,1 0-1 15,-3 5-1-15,2 1 1 16,0 3 2-16,-1 0 4 0,0 4 0 16,-1-1 1-16,0 2-1 0,0 2 1 15,0 1 0-15,0 2 0 0,-1-1-1 16,0 0 2-16,0 1-2 0,0-1 1 16,-1-3 0-16,2-1-28 0,-2-4-46 15,1-2-40-15,1-2-65 0,1-4-100 16,2-2-188-16</inkml:trace>
  <inkml:trace contextRef="#ctx0" brushRef="#br0" timeOffset="21793.82">12747 5490 491 0,'0'0'113'0,"0"0"-3"0,11-10-34 0,-6 4-38 0,1 2 4 0,-1 0-9 0,-1 2 15 0,-2 1 11 0,0-1-12 16,-2 2 4-16,1 0-24 0,-1 5-14 16,0 3-6-16,0 7 5 0,-3 1-3 15,-2 7-1-15,-2 3-3 0,-1 3-3 16,1 3 0-16,0 3-2 0,-1 4 0 16,-1 7 1-16,2 4-1 0,1-4 0 15,2-9-3-15,2-12-22 16,0-4-46-16,1 0-64 0,0 7-50 15,0-6-174-15</inkml:trace>
  <inkml:trace contextRef="#ctx0" brushRef="#br0" timeOffset="22075.01">12995 5783 671 0,'0'0'135'0,"0"0"-37"0,0 0-12 0,0 0-54 16,0 0-25-16,0 0-7 0,0 0-6 16,8-6-1-16,-8 14 7 0,-2 4 24 15,0 3 9-15,-2 2 9 0,-1 3-22 16,2 1-9-16,0 2-7 0,1 1-1 15,-2-2-1-15,3 0-1 0,0-3-1 16,0-3-21-16,0-2-50 0,0-4-42 16,-2-4-79-16,3-4-227 0</inkml:trace>
  <inkml:trace contextRef="#ctx0" brushRef="#br0" timeOffset="22231.23">13048 5640 933 0,'0'0'91'0,"0"0"-4"0,0 0-47 16,0 0-40-16,0 0-29 0,-1-40-115 15,1 37-48-15,-2 2-49 0,1 1-10 16,1 0 49-16</inkml:trace>
  <inkml:trace contextRef="#ctx0" brushRef="#br0" timeOffset="22925.55">13150 5771 686 0,'0'0'144'0,"0"0"-27"0,0 0-37 0,20-39-66 0,-13 30-12 0,0 1 1 16,0 1-3-16,-2 1 4 0,2 3 4 16,-1 1 3-16,-2 1-4 0,1 1-5 15,0 0-2-15,2 2-5 0,-4 4 1 16,2-1 3-16,0 7-1 0,0-1-2 16,-2 5 4-16,-1 3-2 15,1-1 1-15,-2 1 0 0,2 1 1 16,-3 3 0-16,0 0 1 0,0 1 4 15,-3 3 5-15,2-2-4 0,-4-1-1 16,2-2-3-16,0-4-1 16,1-2-1-16,-2-2 9 0,2-4-2 0,0-2 9 15,2-3 4-15,-2-3 5 0,2-2 18 16,0-3 27-16,3-7-13 0,1 0-20 16,1-1-12-16,2-4-4 0,2-1-7 0,0-3-3 15,2 1-6-15,0-4-3 0,0-1-2 16,2 1 2-16,-1 1-2 0,1 0 1 15,1-1 0-15,-1 5-1 0,-1 1 0 16,1 0 1-16,0 2-1 16,1-1-1-16,-2 1 0 0,1 3 1 15,-2 2 0-15,-1 1-1 0,0 2-1 16,-3 0 2-16,1 3-2 0,-3 0 1 16,-2 2-2-16,2 1 1 0,-2 0-6 15,0 4 1-15,0 1-2 0,-3 4 2 16,2 3 2-16,-2 3 4 0,0 2 0 15,0 3 0-15,-2 2 0 0,-1 2 1 16,0-1 0-16,-2 3 1 0,2 0-1 16,-3 2 0-16,2-4 2 0,0 1-2 15,-1-3 0-15,2-2 0 0,1-7-11 16,2-1-32-16,0-4-22 0,0-5-35 16,1-3-20-16,4 0 3 15,7-8-49-15,2 2-145 16,-2-3-87-16</inkml:trace>
  <inkml:trace contextRef="#ctx0" brushRef="#br0" timeOffset="23284.85">13737 5861 352 0,'0'0'135'0,"0"0"-6"0,0 0-25 0,22-1-46 0,-15 0-26 0,1-1-3 0,1 1 0 0,0 0 13 16,1-2-8-16,3-1 11 16,0 0-11-16,1-1-5 0,0-1-10 0,2 1-8 15,-2-2-1-15,-1-4-6 16,-1 0-4-16,-1-3 0 0,0 0 1 16,-3 2-1-16,-2-1 0 0,-5-1 0 15,-1 5-1-15,-2 1-7 0,-9 2-6 16,-3 4-2-16,-4 2 8 0,-2 1 4 15,-5 11-1-15,-2 5 2 0,1 5 3 16,0 4 1-16,3 3 3 0,3 1 26 16,3-1 14-16,7 0 7 0,2-1 15 15,5 0-3-15,3-5-9 0,0-3-17 16,5-5-8-16,3-5-6 0,4-4-4 16,1-4 4-16,4-2-8 0,4 0-10 15,1 0-5-15,4-3-25 0,3-3-57 16,12-7-65-16,-6 2-103 0,-3-2-310 15</inkml:trace>
  <inkml:trace contextRef="#ctx0" brushRef="#br0" timeOffset="28185.18">16970 4504 72 0,'0'-1'117'0,"0"1"-80"0,0-2 0 0,0 0 8 0,0-1-7 0,0 1-1 0,2 0 12 0,-1-1-9 0,3 1-22 0,-3 1 4 0,1 0 1 16,-2-1-2-16,2 2 3 0,-2-1 5 15,0 1 4-15,0 0 9 0,0 0 19 16,0 0-16-16,0 0-4 0,0 0-7 16,0 0-4-16,1 0 0 15,-1 3-1-15,4-2-7 0,-4 3-4 16,2 0-2-16,1 0-2 0,-3 1 1 15,0-1 1-15,0 0-4 0,0-1 4 16,0 0 2-16,-5-1 1 0,1 1 6 16,-1-3 1-16,-1 1-1 0,1-1-1 15,0 0 4-15,2-3 9 0,1-3 2 16,1 1-3-16,-2-3-6 0,3 0-10 16,0-4-8-16,0 2-2 0,3-1-6 15,-2 3-3-15,1-1-1 0,-2 2-4 16,0 3-27-16,2 0-33 15,-1 2-35-15,-1 2-36 0,2 0-62 16,4 6-58-16,-3 1-59 0</inkml:trace>
  <inkml:trace contextRef="#ctx0" brushRef="#br0" timeOffset="29060.62">17038 4837 338 0,'0'0'226'0,"0"0"-92"0,0 0-22 0,0 0-35 0,9-1-30 0,-7 1-14 0,1 0-6 0,-3 0 1 0,0 1-12 16,0 3-5-16,0 0-2 0,0 0 6 16,-3-1 0-16,1 0-9 0,-3 1 0 15,1-2-3-15,-2 0 0 0,4 0 2 16,-4-2-2-16,1 0 0 0,3 0 4 16,-3 0-1-16,1-4-2 0,-1 2 3 15,2-4-4-15,3 1 0 0,-3 0 0 16,3-1 0-16,0 3 8 0,0-1 3 15,0 2-7-15,0 2-3 16,0-1-4-16,3 1 0 0,-3 0-3 16,2 0 3-16,1 1-4 0,0 1 2 15,-1 4 0-15,1 0-1 0,-3 2 3 16,3-4 0-16,-2 2 0 0,-1-1 0 16,0-2 0-16,0 1 3 0,-1-1-1 15,-3-2-1-15,0 2-1 0,-2-3 4 16,4 2-3-16,-4-2 2 0,1 0-2 15,-1-2 0-15,1-1 3 0,0 1 1 16,2-2-1-16,0 1 4 16,1-1-1-16,1 0 3 0,1-1 2 15,0 3 4-15,0-2-4 0,0 1 2 16,0 2-3-16,0-1-1 0,3 1 0 16,0 0-3-16,0 0-1 0,4 1 2 15,2 0 2-15,-1 3 1 0,2 1-4 16,0 4-2-16,0 2-3 0,1 2 2 15,0 3-3-15,-3 4 8 0,-1-1-2 16,-1 4-2-16,-3-3 3 0,-3-1-3 16,0 1 8-16,0-3-3 0,-3 0-4 15,-2-2 0-15,-1-2-2 0,-2 1-2 16,-5-1 0-16,2-1 1 0,-3-1-3 16,0 1-5-16,-3-2-7 0,0 0-13 15,2-1-9-15,2 0-16 0,3 0-18 16,1-2-24-16,3 0-50 0,3 1-32 15,1-1-23-15,2-1-184 0</inkml:trace>
  <inkml:trace contextRef="#ctx0" brushRef="#br0" timeOffset="29779.21">15228 5713 83 0,'0'-2'185'0,"4"0"-96"0,-1 0 11 0,-1-1 12 0,1-1-14 0,0 2-11 0,2-2 12 0,3 1-6 15,-2-2-13-15,-1 3-11 0,1 0 0 16,2 1-17-16,-3 1-14 0,1 0-16 16,-3 3-7-16,-1 2-8 0,-2 0-4 15,0 1 0-15,-5 2 2 0,-3-1-1 16,-1 1-1-16,1 0-2 0,-1-2 0 15,1-3 1-15,1 3 0 0,4-5 1 16,0 0 1-16,1-1 1 0,-1 0 3 16,3 0 11-16,0-2 0 0,0-4-7 15,0 3-8-15,0-3-4 0,0 3-2 16,0-2-16-16,0 3-33 0,0 1-35 16,0 1-30-16,0 0-43 0,3 5-54 15,2 2-23-15,0 3-40 0</inkml:trace>
  <inkml:trace contextRef="#ctx0" brushRef="#br0" timeOffset="30544.73">15258 6047 196 0,'0'0'143'0,"0"0"-31"0,0 0 22 0,0 0-25 0,12-7-26 0,-9 5 5 0,0 1-17 0,-1 1-11 0,1 0-19 0,-1 0-19 16,1 0-13-16,-3 3-7 0,0-2 2 15,0 5 2-15,0-2-3 0,-3 2 1 16,1 0 0-16,-1-1-2 0,-2 0 4 16,2-1-5-16,0-3 0 0,-2 1-1 15,1-2-2-15,0 0 0 0,0 0-4 16,2 0 2-16,0 0 2 15,1 0 1-15,-1 0 1 0,2 0-2 16,0-2 2-16,0 2 1 0,2-4 0 16,-2 4-1-16,3 0 0 0,-1 0-1 15,1 0 0-15,0 0 1 0,3 0 0 16,-3 4 1-16,-1-3-1 0,1 0 3 16,0 0-1-16,-3 0 3 0,2 0 0 15,-1 1-3-15,-1 0 2 0,0 0 6 16,-3-2 1-16,0 2 2 0,0-2 8 15,-2 0-4-15,-4 0 1 0,4-2 8 16,0 0 7-16,2-2 0 0,0 2-5 16,1-1-1-16,-1-1-2 0,3 1-1 15,0-3 2-15,0 3-6 0,0-1-1 16,0 2-8-16,3 1-3 0,-1 1-6 16,1 0-2-16,0 0 0 0,2 2 0 15,3 5 0-15,3 1-1 0,0 2-1 16,0 3 2-16,3 4-4 0,-1 4 4 15,-2-1 2-15,-2 4-2 0,-2-1 0 16,-4 2 1-16,-3-2 1 0,-3-1 4 16,-5 1 3-16,-2-2 4 0,-7 0-10 15,1-4 26-15,-6-1-9 0,-2-2-5 16,1-3 0-16,-1 1-1 0,-2-2-6 16,3-2-7-16,1 0 0 15,3-1-1-15,5-1-4 0,4 0-24 16,2-2-59-16,1-2-53 0,5-2-90 15,-1 0-186-15</inkml:trace>
  <inkml:trace contextRef="#ctx0" brushRef="#br0" timeOffset="33580.75">17994 4518 252 0,'0'0'120'0,"0"0"-1"0,0 0-14 0,0 0-4 0,17-5-37 0,-12 2-4 0,-1 0-4 0,0-3 11 0,0 3-6 15,1-1-3-15,-5-3 5 0,4 5-10 16,-3-3-2-16,1 1-10 0,-2-1-8 15,0 1-7-15,0-1-7 0,-3-1-11 16,-1 2-6-16,-5-1-2 0,-2 3-5 16,-3 1 3-16,-2 1-8 0,-3 6 5 15,-2 6 3-15,-1 5-1 0,-1 5-1 16,2 3 3-16,2 5-1 0,5 1-1 16,1 2 1-16,2-1-7 0,5-1 2 15,3-2 2-15,3-4 2 0,0-2 3 16,0-5 0-16,7-3 0 0,-2-4 1 15,0-5 3-15,2-3 5 0,2-3 7 16,0-3 5-16,1-3 6 0,1-5-6 16,2-2-4-16,-2-1-2 0,1-3 0 15,-1-3-2-15,1 1-6 0,-2-3-4 16,0 0 0-16,1 1-1 16,2 0-2-16,-4 1 1 0,1 3-1 15,-1 3-1 1,-3 5 1-16,-1 1 0 0,-2 4-3 0,-2 2 1 0,0 1-2 15,-1 1-9-15,0 5-8 0,-2 5 9 16,-2 6 10-16,0 5 2 0,-2 4 1 16,4 3 0-16,-2-1-1 0,4 0 4 15,0-2 5-15,0-1 6 0,6-6 6 16,0 3 5-16,-2-5 7 0,2-4-8 16,0-2 6-16,0-3-1 0,2-2 2 15,1-1-4-15,-1-3-5 0,2-1-9 16,2-2-4-16,0-4-6 0,2-2-4 15,1 1-19-15,0-2-38 16,1-3-24-16,2 2-19 0,-4-1-19 16,2 0-31-16,0-2-40 0,-2 2-73 15,-5 2-172-15</inkml:trace>
  <inkml:trace contextRef="#ctx0" brushRef="#br0" timeOffset="33971.3">18291 4640 302 0,'0'0'104'0,"0"0"12"0,0 0 4 0,8-38-46 0,-5 27-16 0,-1 3-9 0,0-2-4 0,-1 3-5 0,3 4-16 0,-4-2-1 0,0 5-16 16,0 0-7-16,0 8-9 0,0 4 5 15,-1 5 4-15,-2 2 4 0,3 4 0 16,0 2 0-16,5 1 6 0,-1-2-5 16,4 1 7-16,4-3 11 0,2-1 16 15,0-4 4-15,3-2 8 0,-1-5 6 16,5-3 4-16,-3-2 4 0,2-5-19 16,-2-2-3-16,-2-6 6 0,0-2-3 15,-2-3-12-15,0-5-14 0,-4 1-4 16,2-6-6-16,-4 0-6 0,-3-2-4 15,0-4 0-15,1 5-24 0,-4 0-12 16,1 7-13-16,2 2-9 0,-5 2-24 16,1 6-38-16,-1 3-35 0,5 0-50 15,-2 2-110-15,2 2-139 0</inkml:trace>
  <inkml:trace contextRef="#ctx0" brushRef="#br0" timeOffset="34691.28">18799 4620 315 0,'0'0'120'0,"0"0"7"0,0 0-17 0,0 0-32 16,0 0-6-16,0 0-11 0,15-38-7 15,-12 30-19-15,-3 2 17 0,3 1-7 16,-2-2 4-16,-1 2-11 0,0-1-2 15,0 1-21-15,0-3-10 0,-1 2-5 16,-3 2 0-16,1 0-2 16,-2 2-6-16,-3 0 4 0,0 2-2 15,-2 2 1-15,-4 5-6 0,0 4 7 16,-2 4 2-16,0 2-9 0,-1 4 1 16,1 1 1-16,4 0 5 0,1-1-5 15,3 0 4-15,3 1-2 0,3-4 7 16,2 0-1-16,0-2 1 0,5-4 0 15,2-3 2-15,1-4 13 0,1-3 10 16,0 0 2-16,1-2 0 0,-1 0-1 16,2-3 2-16,-3-3 24 0,3 0-21 15,-1-3-12-15,-1-1 7 0,2 0-8 16,-3-3-7-16,2 1-9 0,-4 0 1 16,2-2-1-16,0 3-1 15,-3-2 0-15,-1 4 0 0,0 0-1 16,-1 2 1-16,-2 1-2 0,1 5 0 15,-2 1 0-15,0 0-6 0,0 0-4 16,0 7-7-16,-3 3 7 0,0 5 9 16,-2 6 2-16,1 2 0 0,0 3 0 15,0 4 1-15,-1 1 0 0,1 2 1 16,1 3-2-16,1 4 0 0,-1-5 1 16,2 1 4-16,-1-2-2 0,0-6-3 15,-2 4 10-15,-4-4-9 0,-1-4-1 16,-1-7 4-16,0-2 8 0,-4-2-9 15,5-5 5-15,-4-4 0 0,5 0-1 16,-1-3 12-16,4-1 7 0,-3-6 8 16,4-3 2-16,-1-6-6 0,1-3-9 15,1-4-9-15,0-1-1 0,3-2-1 16,2-1 3-16,2 4 8 0,1 1-3 16,3 1-4-16,-2 3-11 0,1 1-1 15,1 2-2-15,-2-1-6 0,3 2-23 16,1-1-34-16,-1 0-42 0,2 1-50 15,8-5-76-15,-3 3-102 0,-1 2-275 16</inkml:trace>
  <inkml:trace contextRef="#ctx0" brushRef="#br0" timeOffset="34831.75">19054 4852 1032 0,'0'0'192'0,"0"0"-98"0,5-2-43 0,-3-2-51 0,1 2-4 0,0-5-80 0,0 4-46 0,2-3-38 0,4 0-6 16,-2 2-28-16,1-1-131 0</inkml:trace>
  <inkml:trace contextRef="#ctx0" brushRef="#br0" timeOffset="35940.87">19760 4735 295 0,'0'0'154'15,"0"0"-45"-15,0 0 8 0,0 0-37 0,0 0-11 16,0 0 3-16,11 0-8 0,-2-2 13 15,2 0-21-15,3-1 3 0,0-1-3 16,0-2-12-16,1-1-8 0,0 0-12 16,3-1 0-16,-4-1-10 0,0 1-2 15,0-2-4-15,-2-1-2 0,0 2 6 16,-4 0-3-16,-1 2 6 0,-3 0-1 16,1-1-1-16,-2 2 0 0,-2 0-5 15,-1 1-3-15,0 0-3 0,0 0 2 16,-1 1-4-16,-4-1-1 0,0-1-3 15,-2 1 1-15,-3 0-2 0,-5 3-2 16,0 2 6-16,-4 0-1 0,2 2 2 16,-4 5-5-16,-1 4 5 0,3 1-5 15,-1 3 4-15,1 1 0 0,2 6 0 16,0-2 1-16,3 0 0 0,2 3 0 16,4 0 0-16,3-1 0 0,3 1 1 15,2 0 0-15,4-4 4 0,5 1 3 16,2-3 4-16,3-2-2 15,4-3 1-15,1-2-5 0,1-2 0 16,1-5-2-16,-1 0-2 0,1-3 4 16,0 0 2-16,-2-2 10 0,0-2-1 15,-4-5-2-15,4-1-9 0,-3 0 0 16,-1-2-3-16,1 0 0 0,-2-3-1 16,1 0-1-16,0-2 0 0,-2 0 0 15,1-2-2-15,-1 2 0 0,-1 1 0 16,0 1-2-16,-2 3-3 0,1 1 2 15,-4 3 0-15,1 2 0 0,-2 3-1 16,1 2 2-16,-3 1-2 16,0 0-7-16,1 6 4 0,-1 2 0 15,2 3 3-15,1 5 2 0,0 3 1 16,-1 0 1-16,0 2 1 0,0 1 0 16,0-2 0-16,0 0 0 0,-2-2 1 15,1-2 1-15,-1-4-1 0,0-2 2 16,-2-3 0-16,0-4 0 0,-1-2 8 15,1-1 7-15,0 0 11 0,-1-1 2 16,2-4-8-16,-1-1-7 0,4-1-3 16,-1-1-7-16,1-2-4 15,5 0-2-15,-3 0-1 0,3-4 1 16,1 1 1-16,0 1 1 0,-2-3-2 0,3 1 0 16,-2 3-1-16,0-2 0 15,-2 4 0-15,0-1 1 0,-2 1-4 16,4 2-1-16,-5 0 0 0,1 1 1 15,-1-1 1-15,1 5 2 0,-3-2-3 16,1 4-1-16,0 0-3 0,-2 1-3 16,0 4-1-16,0 5 5 0,-1 2 1 15,0 3 2-15,1 2 4 0,-2 0 0 16,-1 3-1-16,1-1 1 0,1 2 1 16,0-2 0-16,0 1-1 0,0-4 0 15,0 1-1-15,0-3-31 0,0-2-28 16,-1-2-19-16,1-3-14 0,-1-3-5 15,2 1-18-15,1-4-23 0,9-1-48 16,-2 0-115-16,2-2-91 0</inkml:trace>
  <inkml:trace contextRef="#ctx0" brushRef="#br0" timeOffset="36362.65">20720 4861 552 0,'0'-2'173'0,"2"-3"-61"0,-2 2 2 0,1-2-54 0,-1 2-20 0,2-1-13 0,-1 1-5 0,0 1 3 0,0 0-2 0,4-1 8 16,0 2-5-16,1-1 1 15,1 0-6-15,0-1-6 0,0 2-3 16,3-1 0-16,-2-2-5 0,1 2 2 16,0-3-8-16,-1 1 2 0,1-2 2 15,-2-1-4-15,-2-1 3 0,2 1-1 16,-4-1-3-16,-1-1-1 0,-2-2 1 15,-1-1-6-15,-5 3-7 0,-3-1-13 16,-2 3-1-16,-2 2 13 0,-1 3 9 16,-3 2 1-16,1 6-2 0,-2 4 5 15,1 1-2-15,0 4 3 0,1 3-1 16,2 1 1-16,3 4 0 16,3-1 0-16,0 2 17 0,5 0 15 15,3-3 11-15,2 0-1 0,5-3-1 16,1-5-20-16,1 0-10 0,3-5-5 15,2-2 0-15,3-4 3 0,0-1-5 16,3-1 2-16,1-1-5 0,3-3-1 16,0-1-30-16,0-2-40 0,-2-2-26 15,1-4-49-15,6-4-70 0,-7 2-143 16,-4-1-185-16</inkml:trace>
  <inkml:trace contextRef="#ctx0" brushRef="#br0" timeOffset="36767.91">20938 4791 683 0,'0'0'142'0,"0"0"-32"0,0 0-3 15,0 0-70-15,21-45-31 0,-11 32 1 16,1-1-7-16,0 1 8 0,2 4 8 16,-1 0 18-16,0 1 3 0,-1 3-6 15,3 3-1-15,-2 1-17 0,1 1-3 16,1 3-10-16,-1 7-2 0,1 3-1 15,0 4 2-15,-1 3-1 0,-2 4-1 16,-1 0 3-16,1 3-9 0,-4-2 2 16,-2-1 2-16,-1-2 3 0,-4-4 0 15,0-3-3-15,-3-4 2 0,-4-3-5 16,-2-4-2-16,-2-3-4 0,0-1-8 16,1-3 19-16,1-4 3 0,3 0 11 15,1-4 11-15,3-1 19 0,2-5 4 16,2-2-7-16,4-1-7 0,3-1-7 15,3 1-4-15,1 1-5 0,3 3-3 16,1 0-9-16,3 1-2 0,-2 0-1 16,3 3-2-16,-1 0-25 0,-1-1-21 15,0 3-7-15,-2-1-14 0,-3 0-5 16,1 3-22-16,-1 1-15 0,-1 2-30 16,5 0-56-16,-5 4-85 15,0-2-49-15</inkml:trace>
  <inkml:trace contextRef="#ctx0" brushRef="#br0" timeOffset="37340.55">21480 4634 270 0,'0'0'181'0,"0"0"-48"0,0 0-25 0,0 0-53 16,0 0-11-16,0 0-7 0,11 4 1 16,-9-4 14-16,-1 0 6 0,0 0-2 15,0 0-15-15,-1 0-13 0,0-1-5 16,0-1-2-16,-1 0-14 0,-3-1-7 15,-1 1-4-15,-4 0-4 0,-2 2 0 16,-2 0-5-16,-3 1 2 0,1 7-10 16,-3 2-14-16,1 3-24 0,0 2-8 15,1 3 9-15,3 1 32 0,2-1 20 16,3 1 5-16,3 0 1 0,3-2 5 16,2 4 24-16,2-4 12 0,4-2 11 15,2 0 6-15,-1-7-1 0,2-1-16 16,1-3-12-16,1-3 3 0,1-1 6 15,1-1-2-15,0-3 1 0,-2-3 2 16,3 0 2-16,-1-1-11 0,-1-2-17 16,0 2-11-16,-2 1 0 0,0 0-2 15,-2 1 0-15,-2 3 0 0,-1 1 0 16,1 2-2-16,-3 0-3 0,-1 5-2 16,0 3-3-16,1 4 5 0,-3 1 2 15,0 5 1-15,0 0-1 16,-2 4 3-16,-2 1 0 0,-3 0 0 15,-1 1 0-15,-1-1-1 0,-1 1 1 16,-3-4 1-16,-1-1-1 0,-1-2 1 16,0-2-1-16,-3-6 4 0,2-2-2 15,-1-1 3-15,4-4 0 0,2-2 11 16,4 0 13-16,2 0 11 0,2-5 4 16,3-1-1-16,0-3-1 0,0-3-12 15,5-5-14-15,1-3-4 0,2-2-6 16,5-2-5-16,0 2 1 15,2 1-1-15,1-2-2 0,0 5 1 16,0-2-1-16,1 4-7 0,1 0-34 16,-1 1-21-16,0 0-17 0,-1 3-16 15,0 1-29-15,0-1-31 0,7-6-42 16,-2 7-78-16,-4-2-170 0</inkml:trace>
  <inkml:trace contextRef="#ctx0" brushRef="#br0" timeOffset="37576.75">21687 4680 492 0,'0'0'120'0,"0"0"-20"0,11-8-1 0,-6 4-65 0,1 1-17 0,1 0-16 0,1 0 2 0,1 3-2 0,-2 2 7 15,2 3 37-15,1 3-1 16,0 3 3-16,1 0-10 0,0 3-25 15,-1 0-9-15,0-1-3 0,0 0-3 16,-3-2-49-16,1-2-27 0,-2-4-2 16,-1-1-22-16,4-4-22 0,-2 0-53 15,-1-4-150-15</inkml:trace>
  <inkml:trace contextRef="#ctx0" brushRef="#br0" timeOffset="37810.75">21987 4584 659 0,'0'0'108'0,"0"0"1"0,0 0-31 0,0 0-70 0,0 0-8 16,0 0-7-16,0 0 3 0,0 0 1 15,-20 36 6-15,10-14 11 0,-1 2-3 16,-5 13 12-16,-3 7 1 0,-3 6-5 16,0-3 9-16,5-10-11 0,2-1 0 15,5-8-13-15,0-3 0 0,1 5-4 16,5-9 1-16,0 3-1 0,0 1-3 15,4-2-25-15,0-3-27 0,3-3-23 16,4-2-38-16,12 2-50 0,-3-5-122 16</inkml:trace>
  <inkml:trace contextRef="#ctx0" brushRef="#br0" timeOffset="38672.25">22834 4337 576 0,'0'0'128'15,"0"0"-39"-15,17-29 16 0,-10 18-32 0,1 0-43 0,-1 3 9 0,0 2-2 0,-2 2-1 0,-1 4-16 0,-2 0-4 0,0 2-12 16,-2 11-2-16,0 3 4 0,-4 8 1 16,-4 14 16-16,-5 10-7 0,-5 15 2 15,-1 1-3-15,4-3 5 0,3-6 2 16,7-10 0-16,2 0 12 0,3-7-4 16,2-8 5-16,3-6-1 0,2-6-2 15,1-3-7-15,2 1 5 0,4 0-4 16,2-1-7-16,3-6 5 0,1-2-6 15,2-6 6-15,1-1-9 0,0-5 1 16,-4-5 0-16,1-2 1 0,-4-5-2 16,-2-2-9-16,-4 0 0 0,-4-4-5 15,-3 2-1-15,-5-1-11 0,-6 5-10 16,-6 2-17-16,-6 3-18 16,-10 1-1-16,-8 2-4 0,-8 2-3 15,1 5-4-15,8 2-13 0,9 0-24 16,11 1-25-16,3 2-69 0,-3 2-60 15,3-2-69-15</inkml:trace>
  <inkml:trace contextRef="#ctx0" brushRef="#br0" timeOffset="39031.54">23218 4689 611 0,'0'0'139'16,"0"0"-18"-16,0 0-30 0,0 0-51 0,35-32-22 15,-28 26-15-15,-1 0-1 0,-1 3-4 16,-2 1 1-16,-3 2-3 0,0 3-8 16,-1 3 12-16,-6 4 9 0,-1 4 13 15,-3 4-4-15,-3 2-5 0,0 4-7 16,-1 3-6-16,0-1 3 0,2 0-3 15,-1 1 3-15,2-3 3 0,0-3 14 16,3-1 16-16,4-3 12 16,1-3 5-16,2-4-7 0,2-1-4 15,0-4-3-15,3 0 3 0,2-4 1 16,5-1-4-16,3-3-3 0,4-5-22 16,2-2-5-16,3-1-9 0,-1-3-3 15,4-1-38-15,0-3-25 0,0-2-33 16,0-2-39-16,3-16-55 0,-5 5-144 15,-7 1-260-15</inkml:trace>
  <inkml:trace contextRef="#ctx0" brushRef="#br0" timeOffset="39156.51">23346 4556 790 0,'0'0'142'0,"0"0"-98"0,0 0 26 0,0 0-61 15,0 0-9-15,0 0-54 0,0 0-112 16,-8-16-71-16,11 16-141 0</inkml:trace>
  <inkml:trace contextRef="#ctx0" brushRef="#br0" timeOffset="39437.91">23608 4369 671 0,'0'0'102'0,"0"0"-29"0,0 0-6 0,0 0-62 16,0 0-4-16,0 0-1 0,0 0-14 15,0 0 7-15,14 0 7 0,-14 17-2 16,-1 3 4-16,-4 6 22 0,-2 1-3 16,-5 9-11-16,-1 9-6 0,-2 6-2 15,0 3-2-15,3-6 0 0,1-7-35 16,4-11-44-16,1-7-9 0,3-6-9 15,-1 3-41 1,3-2-88-16,1-4-22 0</inkml:trace>
  <inkml:trace contextRef="#ctx0" brushRef="#br0" timeOffset="39687.83">23902 4334 641 0,'0'0'142'0,"0"0"-49"0,0 0 42 16,11-46-90-16,-8 39-13 0,-3 3-22 15,0 3-10-15,0 2-9 0,0 10-13 16,-5 7 21-16,-2 13 1 0,-3 15 15 16,-6 12-10-16,0 8 7 0,-2-2-8 15,2-4 5-15,3-9 4 0,2 1-6 16,4-5 8-16,2-6-15 0,1-6 5 15,1-9-5-15,3-7-2 0,-1-3-58 16,1 3-60-16,0-2-97 0,0-5-196 0</inkml:trace>
  <inkml:trace contextRef="#ctx0" brushRef="#br0" timeOffset="42654.39">24862 4718 201 0,'0'0'79'0,"3"0"0"0,0 0 11 0,0-3 0 0,1 0-9 0,-1 0-11 0,0-2-10 0,1 3-1 0,-1-3-11 15,0 1-4-15,0 0 4 0,-1 3 4 16,-1-2-1-16,0-1-5 0,1 1-4 16,-2-2-14-16,-2-2-2 0,0-1-3 15,-3-1-5-15,-1-2-5 0,-2-1-11 16,-2 3-2-16,-2-1-2 0,-2 4-6 15,-4 0 0-15,-1 4 1 0,-2 2 1 16,-4 5 2-16,2 4 3 0,-1 7-4 16,3 3-2-16,1 3-1 15,5 2 4-15,4-1 2 0,5 1-8 16,5 0-1-16,1-2 2 0,7-4 7 16,3-2 2-16,4-3 4 0,3-1 17 15,-1-4 2-15,5-4 2 0,-2-4 12 16,4-4-1-16,1-8-3 0,0-2-2 15,-3-3-9-15,1-5-8 0,-4 0 1 16,-1-5 2-16,-3-3 3 0,-2-8 2 16,-2-8-4-16,-4-10-8 0,-2-3-6 15,-4 9-4-15,-1 13-5 0,-2 16-10 16,-1 8-10-16,0 5-11 0,0 1-22 16,-1 1-21-16,-1 2-37 0,-1 4-40 15,-2 4-78-15,3 3-73 0,2 2 35 0</inkml:trace>
  <inkml:trace contextRef="#ctx0" brushRef="#br0" timeOffset="43018.83">25158 4674 380 0,'0'0'169'0,"0"0"-41"0,0 0-12 0,0 0-48 0,1-28-26 0,-2 22-22 0,1 2-14 0,-2 3-6 0,0 1-10 0,-1 8-15 0,-3 6 21 15,0 6 2-15,0 5 2 16,-1 1 0-16,1 5 0 0,2-2 2 16,2 1-1-16,2-3-1 0,4-3 2 15,4-2 2-15,1-3 5 0,3-3 14 16,1-4 18-16,1-4 13 0,3-2 7 0,0-6 20 15,0 0-1-15,0-7-9 0,-1-2-11 16,1-4-19-16,-3-2-16 0,0-3-6 16,-2-4-11-16,-2-1-3 0,0-3-2 15,-4-4-3-15,-1 1-17 0,-1 2-14 16,-2 2-11-16,0 4-16 0,-1 5-20 16,0 2-28-16,-1 3-47 0,3 3-46 15,-2 3-101-15,3-2-48 0</inkml:trace>
  <inkml:trace contextRef="#ctx0" brushRef="#br0" timeOffset="43441.28">25452 4725 316 0,'0'0'167'0,"0"0"-39"0,0 0 10 0,0 0-66 15,8-38-24-15,-3 28-3 0,0-1-9 16,2 2 7-16,2 1-20 0,-1-1-6 16,1 2-4-16,1 0-3 15,1 5 3-15,-1 0-6 0,0 2-3 16,0 2-4-16,-1 5-2 0,0 5-2 16,1 3 4-16,-1 4 0 0,-2 2 0 15,0 1 0-15,-1 0 0 0,0 1 3 16,-1-5-3-16,-2 3 0 0,-1-5 0 15,0-2 0-15,-2-3-1 0,0-3-4 16,0-2-2-16,-1-5 7 0,-1 0 8 16,-1-1 12-16,0-2 14 0,1-3 14 15,0-1 10-15,0-5 1 0,2 2-10 16,0-4-1-16,0 1-14 0,2-3-9 16,3 0-3-16,1 1-1 15,2-1-10-15,4 2-6 0,0 1-4 16,3 1-1-16,0 0-1 0,3 3-5 15,-2 1-36-15,2 2-29 0,-2 1-31 16,1 0-38-16,8 0-69 0,-6 3-117 16,-1-4-102-16</inkml:trace>
  <inkml:trace contextRef="#ctx0" brushRef="#br0" timeOffset="43691.21">25922 4633 573 0,'0'0'133'0,"0"0"-58"0,0 0 35 0,0 0-84 16,0 0-8-16,0 0-18 0,4-7-7 15,-4 12-9-15,0 6 16 0,-2 3 15 16,-1 3 17-16,-1 1 15 0,-1 4-5 16,0 1-11-16,1 1-16 0,0-1-12 15,2 0 0-15,2-1-3 0,0-2-13 16,1-4-73-16,7-1-45 0,-1-4-80 15,0-7-163-15</inkml:trace>
  <inkml:trace contextRef="#ctx0" brushRef="#br0" timeOffset="43816.3">26055 4585 716 0,'0'0'151'0,"0"0"-14"0,3-45-83 0,-2 27-46 16,-1 3-8-16,0 2-50 0,0 2-29 15,0 3-26-15,0 3-51 0,1 3-31 16,1 1-12-16,1 1-25 0</inkml:trace>
  <inkml:trace contextRef="#ctx0" brushRef="#br0" timeOffset="44395.73">26122 4742 552 0,'0'0'102'15,"0"0"-14"-15,0 0-32 0,0 0-53 16,17-45 1-16,-12 31-3 0,1 0 9 0,-1 1 13 16,3-1 14-16,-1 3 5 0,0 0-2 15,1 2 4-15,-1 2-18 0,2 1-9 16,-1 1-12-16,-2 3-4 0,-1 0-1 15,2 2-3-15,-1 6-5 0,0 3-6 16,-2 4 12-16,-1 3-7 16,-1 2 7-16,-1 2-1 0,-1 2 3 15,0 2 0-15,0 1 0 0,0-1 10 16,-1-2-4-16,0 0 4 0,-1-4-6 16,2-1 2-16,-2-3 0 0,2-7 5 15,-1-1 11-15,1-3-4 0,0-3 14 16,0 0 21-16,0 0 19 0,1-4-7 15,3-1-22-15,0-4-14 0,2-2-18 16,1-1-4-16,0-1-6 0,1-2 2 16,2 1-3-16,1-3-1 0,0 3 1 15,3-3-1-15,-1 1 0 0,3 0-3 16,-2 0 2-16,3-2-3 0,-1 1 1 16,2-1-2-16,-3 1-4 0,1 5 8 15,-2 1 0-15,0 3 1 0,-2 2-3 16,-2 4 3-16,-1 2-4 0,-1 0 3 15,-3 8 1-15,-1 2-5 0,0 5 5 16,-3 5 1-16,-1 2 5 0,0 1-1 16,-1 1-1-16,-3 0-1 0,1 0-1 15,1-2 0-15,0-2-1 0,1 0-3 16,0-5-23-16,1-3-50 0,0-3-23 16,0-3-35-16,3 0-67 0,1-4-100 15,2-1-47-15</inkml:trace>
  <inkml:trace contextRef="#ctx0" brushRef="#br0" timeOffset="44958.2">26735 4731 339 0,'0'0'133'0,"0"0"-51"0,0 0 24 0,7-8-74 0,-5 4 7 0,0-2 16 0,1 2 11 0,-2-2-2 0,0 0-10 0,0 0 4 0,0 2-5 16,-1-2-12-16,0 0-15 0,0 0-14 16,-2-1-12-16,0-3 0 0,-3 3-8 15,-1-2-13-15,-1 1-10 0,0 4-13 16,-3 0-9-16,-1 4 3 0,1 0 23 16,-2 0 4-16,1 2 6 15,1 2 11-15,1 4 3 0,2 0 0 16,1 1 0-16,3 2 1 0,2 0 0 15,1-1 0-15,0 4 2 0,4 1 12 16,0 2 25-16,1 3 23 0,1-1-6 16,0 4-19-16,0 0-14 0,0 1-5 15,1 1-4-15,-1 0-7 0,3 1 0 16,-4-2-2-16,0 1 0 0,-3-1-2 16,-2 1 1-16,-1-1-1 0,-5-2 0 15,-3-2 3-15,-2-2-1 0,-1-1-2 16,-3-4 1-16,0-1-2 15,-4-3-5-15,1-3-9 0,-3 1 1 16,0-4 12-16,3-3 1 0,1 0 3 16,5-3-2-16,2-4 9 0,3-4 17 15,4-2 12-15,3-5-4 0,0-3-15 16,6-2 0-16,5-2 12 0,3 2 7 16,5 2-1-16,1 0-1 0,3 4 0 15,3 0-10-15,3 0-9 0,0 3-6 16,-1-2-10-16,0 1-2 0,-2 1-28 15,-2 1-36-15,1 1-33 0,0 0-49 16,12-2-44-16,-6 2-94 0,-1 3-228 0</inkml:trace>
  <inkml:trace contextRef="#ctx0" brushRef="#br0" timeOffset="45458.49">27759 4501 745 0,'0'0'191'0,"0"0"-155"0,0 0 7 0,2 0-43 0,-4 0-21 0,-4 0-35 0,-3 4 24 0,-5 0-4 0,-1 1 10 16,-3 3 9-16,0 1 17 0,-3 0 3 15,1 2-1-15,0-2-4 0,3 2 7 16,2-2 5-16,3-2-2 0,5 1 1 16,4-2 9-16,3 0-8 0,0-1 4 15,3 1 5-15,4-4 13 0,5 3 8 16,4-4 10-16,4 4-2 0,4-1-5 15,0-1 5-15,3 1-17 16,-1 0 3-16,0-1-7 0,-2 0-2 16,-5 2 2-16,-2-1 4 0,-4 0-2 15,-4 0-10-15,-3 2-6 0,-5 0-13 16,-1 3-3-16,-7 3 3 0,-7-1 11 16,-5 4 1-16,-6 0 3 0,-8 2-6 15,-10 1-8-15,-3 1 2 0,-3 0-3 16,5-3-5-16,4-4-14 0,6-3-19 15,5-2-14-15,8-1-26 0,5-4-11 16,4 4-22 0,1-3-18-16,0 3-33 0,4-2-114 0,6-2 0 0</inkml:trace>
  <inkml:trace contextRef="#ctx0" brushRef="#br0" timeOffset="45849.03">27972 4706 400 0,'0'0'166'0,"0"0"-126"0,0 0 47 0,0 0-54 0,31-42 1 0,-26 34 19 0,0 0-17 0,-3 0-4 0,0 3-8 15,-2 0 4-15,0 2 0 0,0 2-11 16,0 1-17-16,-3 0-6 0,-3 2 2 15,0 8-2-15,-1 3 0 0,-1 2-23 16,-2 7-2-16,2 1 13 0,3 1 10 16,3 3-9-16,2 0-6 0,7-3 9 15,4-1 12-15,3-2 2 0,3-4 23 16,4-6 25-16,2-1 5 0,5-6 12 16,0-3-12-16,0-3-6 0,0-6 16 15,-5-3 6-15,0-2-2 0,-2-2-9 16,-3-2-18-16,-3-4-15 0,0 0-14 15,-3-4-1-15,-4-1-6 0,-1-4-4 16,-1 0-2-16,0 1-35 16,-2 3-24-16,-2 4-14 0,0 5-28 15,-2-2-63-15,0 7-93 0,0 3-210 16</inkml:trace>
  <inkml:trace contextRef="#ctx0" brushRef="#br0" timeOffset="46724.39">28556 4636 538 0,'0'0'130'0,"0"0"-65"0,0 0 15 0,0 0-53 0,44-32-23 0,-31 25 0 0,1 3-3 0,-1 2 8 0,-3 0 10 15,2 2 13-15,-2 0-3 0,-2 6-9 16,1 2-8-16,-3 3-6 0,1 1 6 16,-3 6-2-16,-1-1 0 0,-1 1 0 15,-2-1-4-15,0-1 2 0,-1 1 2 16,-1-2 10-16,-3 0-1 0,2-4-1 16,-2-3-5-16,2-3 1 0,1 1-2 15,-1-3-2-15,2-2 4 0,1-1 4 16,0 0 11-16,0 0 6 0,3-2 15 15,0-2-13-15,2-3-18 0,2-1-7 16,0-5-7-16,5-1-4 0,-2-1 0 16,3 0-1-16,1 0 0 0,2 2-2 15,-1-2 0-15,2 0-2 0,0 3 0 16,1 2 1-16,-2 2-3 0,-1 4-4 16,-1 1 0-16,-3 3 5 0,-2 0-2 15,-2 6 1-15,-3 1-5 0,-2 4 5 16,0 2 1-16,-2 2 4 0,0 0 1 15,0 0 0-15,0-1 0 0,0-2 0 16,0 1 0-16,-2-4-1 0,0-1 0 16,1-2-2-16,-1-4 3 0,1 0 2 15,-1-2 1-15,2 0 1 0,0 2 7 16,0-2 16-16,0 0 5 16,0 0 5-16,5-4-6 0,0-3-12 15,1-1-7-15,2-1-9 0,1-2-2 16,2 1 1-16,2-1-1 0,0-2-1 15,1-2 2-15,2-1-2 0,-1 0 0 16,1 0-1-16,1 0 0 0,-1 1 1 16,2-1-2-16,-4 5 0 0,2 0-2 15,-3 2 2-15,-1 3 1 0,-2 3-4 16,-1 0 1-16,-2 3-1 0,-1 0-2 16,-2 5-6-16,-2 3 7 0,1 5 0 15,-1 4 5-15,-1 2 0 0,1 2-2 16,-2 3 3-16,0-1 1 0,0 1 0 15,0-2-1-15,0 0 0 16,0-2-1-16,0-1-4 0,0-2-20 16,0-2-23-16,0-2-40 0,0-2-45 15,8 2-67-15,0-6-71 0,0-3-101 16</inkml:trace>
  <inkml:trace contextRef="#ctx0" brushRef="#br0" timeOffset="47496.28">29407 4666 470 0,'0'0'109'0,"0"0"-2"0,21-26 7 0,-12 16-58 0,0 0-24 0,0 2-17 0,2 2-2 0,-3 1 3 0,0 0 19 16,1 4-3-16,-1 1-13 0,-1 1-9 15,-2 4-7-15,1 4-3 16,-2 1-4-16,-1 3 4 0,-3 3 0 16,0 0-1-16,0 1-1 0,-1 5 2 15,-4-3 0-15,2 1 3 0,-1-1 6 16,2-1-8-16,-3-3 2 0,2-5-2 16,1-2 0-16,0-3 5 0,1-4 1 15,1 0 10-15,0-1 29 0,0-3 30 16,2-4-24-16,2-2-15 0,3-3-4 15,-2-2-18-15,4-1-4 0,-1-2-6 16,2 0-5-16,2-3 0 0,-1 2-1 16,1-1-1-16,0 2-10 15,1 3 3-15,-4 1 3 0,4 0 3 0,-4 5-1 16,-1 2 1-16,1 3-2 16,-1-1-1-16,-1 4-2 0,-2 0-11 15,0 2 6-15,0 3-1 0,-1 3-8 16,-3 4 0-16,1 0 3 0,-2 4 7 15,0 2 6-15,-3-1 6 0,-1 4-2 16,-1-3 2-16,1 1 3 0,-1-1 6 16,2-2 0-16,1-2-1 0,1-3-2 15,1-3 0-15,0-2 11 0,0-5 12 16,0-1 10-16,3 0 7 0,0-3 1 16,2-2-7-16,4-1-15 0,-2-3-7 15,3-1-5-15,2-2-2 0,-1-2-7 16,3-3-4-16,2 0-1 0,1-3-7 15,1 0-1-15,-3 1 1 0,0-2 4 16,0 3-4-16,-3 0 8 0,0 3 1 16,-1 2-1-16,-3 2-1 0,-1 2 1 15,-2 2 0-15,2 2-2 0,-4 1 1 16,0-2-1-16,1 4-7 0,-1-1-1 16,-2 1 2-16,3 2-5 0,-3 2-5 15,1 1 0-15,1 5 7 0,-1 0 4 16,-2 2 4-16,0 3-1 0,0 5 1 15,0 0 3-15,-3 3-1 0,-1 2 1 16,0-1 1-16,0 0-1 16,1-2-3-16,0 0-16 0,0 0-17 15,1-3-20-15,-1-3-34 0,2-1-20 16,1-4-41-16,0-3-48 0,4-1-99 16,-2-4-28-16</inkml:trace>
  <inkml:trace contextRef="#ctx0" brushRef="#br0" timeOffset="47918.38">30067 4636 464 0,'0'0'106'0,"12"-1"-24"0,-6 1 7 0,3 0-49 0,3-1-30 0,-3 1-2 0,3-1 3 0,0-1 14 0,-1 0 3 15,2-1-1-15,1 1 1 0,-1-2 0 16,1-1-4-16,-1-3-7 0,1 2 0 16,-3-4-4-16,2 3-7 0,-3-4-4 15,0 1-2-15,-3-2-1 0,-1 0-6 16,-2-2-11-16,-4 3-5 0,0-2-17 16,-1 6 2-16,-7-1 31 15,0 3 5-15,-5 5 0 0,-1 1 0 16,-3 8 1-16,-4 3 1 0,-1 4 4 15,-1 5 4-15,3 3 9 0,2 3 11 16,3 0 8-16,3 1 23 0,4-1 15 16,3-2 5-16,2-3-24 0,3-1-12 15,0-5-10-15,3-5-14 0,4-1 0 16,2-2 6-16,7-1-1 0,-2-3-13 16,7 0-3-16,1-1-8 0,1-2 0 15,0-1-30-15,0 1-37 0,2-1-55 16,9 0-67-16,-6-3-123 0,-3-3-253 0</inkml:trace>
  <inkml:trace contextRef="#ctx0" brushRef="#br0" timeOffset="48438.25">30564 4519 426 0,'0'0'115'0,"0"0"-23"0,0 0 16 0,0 0-68 0,0 0-14 0,30-20 1 0,-22 16-4 15,0 3 6-15,0-1 3 0,0 1 6 0,3 1-13 16,-3 0-5-16,2 1-8 0,2 2-8 15,-3 1 3-15,1 0-5 0,2 2 4 16,-2-1 0-16,0 1 2 0,0 1-3 16,-2 4 4-16,-1 1 1 0,-1 3-4 15,0 4-1-15,-3 1-2 0,-1 2 7 16,-2 3 0-16,0 1-1 0,0 0 4 16,0-2-1-16,-3-1 2 15,-2-1-8-15,-1-4 0 0,-2-1-5 16,0-2-1-16,-6-2 0 0,1-3 1 15,-2-3-1-15,0-4-20 0,0-1-7 16,4-2 1-16,4-1 21 0,1-3 5 16,2 0 9-16,4-1 2 0,0-2 1 15,5-1 3-15,2-1-8 0,2-3-2 16,4 0 0-16,1-2-2 0,5-1 0 16,-1-1 1-16,4-1-1 0,3 1-1 15,0 1 0-15,3 1 0 0,1 1 0 16,-2 2-1-16,3 1-1 15,0 0-8-15,7-1-49 0,8-4-63 16,-7 2-120-16,-3 1-308 0</inkml:trace>
  <inkml:trace contextRef="#ctx0" brushRef="#br0" timeOffset="50968.93">21225 5542 183 0,'1'-4'94'0,"0"1"-4"0,1-2-24 0,1 2 5 0,-2-1-13 0,3 2-8 0,-1 1 1 0,0 0 9 0,0-1-9 0,0-1-11 16,1 2-8-16,-1-1 17 0,1 0 12 15,-1-1 6-15,2 2-9 0,-3 0-15 16,1 0-16-16,-2 1-2 0,0 0-10 16,-1 0-10-16,0 0-5 0,0 1-1 15,-2 4-6-15,-2 3 2 0,-3 4 2 16,-2 7 3-16,-3 2 0 0,-4 5 5 15,-2-1-4-15,-1 1-1 0,0-2 2 16,1 2-2-16,0-5-14 16,2 1-22-16,1-1-28 0,3-4-31 15,0-2-34-15,5-1-55 0,2-6-88 16,4-6-35-16</inkml:trace>
  <inkml:trace contextRef="#ctx0" brushRef="#br0" timeOffset="51203.68">21466 5605 726 0,'0'0'111'0,"0"0"24"0,0 0-49 0,0 0-30 0,0 0-41 16,0 0-15-16,0 0 0 0,-7 1 0 16,-6 12 5-16,-1 3-5 15,-3 3 18-15,0 4-10 0,0 4 4 16,2-2-5-16,1 2-4 0,4 0 0 15,2-1-2-15,2-2-1 0,0-1-19 16,3-2-33-16,1-2-45 0,1 0-37 16,1 0-46-16,0-5-87 0,0-1-48 0</inkml:trace>
  <inkml:trace contextRef="#ctx0" brushRef="#br0" timeOffset="52481.9">27664 5689 490 0,'0'0'117'0,"0"0"-35"0,0 0 37 0,0 0-28 0,0 0-19 0,36-38-14 0,-31 32-13 0,-1-1 14 0,-1 4-18 16,-2-2 0-16,0 4-7 0,-1 0-8 15,0 1-12-15,0 0-14 0,0 3-3 16,-3 6-6-16,-1 4 9 0,-3 4 5 16,1 6 1-16,0 1 2 0,1 5-7 15,2-1 3-15,1-1 2 0,2 0 2 16,0-1-3-16,3-5 0 0,2-2-2 16,0-3 0-16,1-3 2 15,3-3-3-15,-2-2 6 0,0-4-2 16,0-2 9-16,2-2 12 0,-2-2 8 15,0-4 7-15,1-1-11 0,0-2 0 16,0-4-10-16,2-1-4 0,-2-2-9 16,1-1 0-16,-1-2-5 0,1 2 0 15,-1 0-1-15,-2 0 2 0,-1 3-2 16,-1 3-2-16,-1 2 2 0,0 2-1 16,-1 2-1-16,-1 3 0 0,-1 1-4 15,1 1-1-15,0 0-7 0,0 4-13 16,1 8 6-16,3 4 12 0,1 4 4 15,1 1 3-15,1 3 0 0,2-2 0 16,1-2 2-16,2-2-1 0,1-3 3 16,2-4-2-16,2 0 3 0,0-4 1 15,1-4-1-15,-2-1 0 0,1-2 2 16,-1-2 4-16,-1-5 5 0,-1 0-1 16,-2-1-4-16,0-1 5 0,-3-5 6 15,-2-1 1-15,-1-4 0 0,-2-3-2 16,-2-1-14-16,0 0-5 0,-1-1-1 15,0 2-1-15,-2 5-6 0,0 2-18 16,0 3-12-16,0 2-17 0,0 2-24 16,-2 1-31-16,0 3-20 0,2-1-24 15,-1 1-26-15,1-1-68 0,1 3-107 16</inkml:trace>
  <inkml:trace contextRef="#ctx0" brushRef="#br0" timeOffset="52741.25">28371 5682 525 0,'0'0'116'0,"0"0"-37"0,0 0-10 0,4-5-34 0,-4 4-14 0,0 1 5 0,0 0-20 0,0 0-4 0,0 5 0 15,0 3 0-15,0 3 16 0,-1 6 16 16,-1 4 14-16,-2 3-6 0,-1 2-9 15,-1 2-14-15,-3 2-8 0,0-1-6 16,2-2-4-16,-1 0-1 0,3-2 0 16,-1-3-14-16,3-4-29 0,2-2-22 15,1-6-32-15,0-3-32 0,4-7-70 16,2-3-71-16</inkml:trace>
  <inkml:trace contextRef="#ctx0" brushRef="#br0" timeOffset="52892.87">28461 5613 961 0,'0'0'102'0,"0"0"-1"0,0 0-36 0,0-46-53 0,0 38-12 0,-1 1-11 16,1 1-19-16,0 3-40 0,0 2-33 16,0 1-30-16,0 0-48 0,0 2-41 31,2 4 8-31,-1-4 10 0</inkml:trace>
  <inkml:trace contextRef="#ctx0" brushRef="#br0" timeOffset="54111.38">28650 5770 218 0,'0'0'52'0,"0"0"-22"0,1-2 24 0,0-2 15 0,0 2 19 0,2 1-27 0,-3 0-17 0,3 0 4 0,0-2-9 16,-2 2 2-16,1-1 10 0,1 0-5 15,1-1-3-15,2 1-13 16,0-2-3-16,2-1-2 0,2-1 2 16,-1 2 5-16,2-2-8 0,1 0-5 15,1 3-9-15,0-1-1 0,-2 4-5 16,1-1-1-16,-4 1 0 0,1 0 0 16,-3 1-2-16,-3 6-1 0,2 0 0 15,-2 3 0-15,-2 5 2 0,-1 1-1 16,0 2 4-16,0 1-3 0,-3-1-1 15,0 2 3-15,-1-2 3 0,0 1 0 16,1 0 3-16,0-4-2 0,1 0 2 16,0-4 2-16,1 0-2 0,-1-5-4 15,2-2 0-15,0-2-1 0,0-1 4 16,0-1 4-16,0 0 29 0,0-3 17 16,1-5-13-16,1 0-14 0,2-2-14 15,1-3-6-15,1 0-4 0,3-1-4 16,1-1-4-16,1 0 0 0,2-1 0 15,-1 0 0-15,2 1 0 0,-1 0 0 16,1 0 0-16,-1 2 0 0,0 2 2 16,-2 0-2-16,-2 2 0 0,1 1 0 15,-1 1-3-15,-1 3 2 0,-2-1 0 16,1 3-3-16,-4 2 1 0,3 0 0 16,-2 0-1-16,-2 4-4 15,1 3-1-15,-1 4 2 0,0 4 2 16,-2 1 5-16,0 3 0 0,0 3 0 15,0-1 2-15,0 1-2 0,-2 0 2 16,1 0-2-16,-1 0 0 0,0-3-1 16,1 0 0-16,-2-3-25 0,1-3-28 15,-1-2-24-15,0-2-20 0,0-2-15 16,1-1-31-16,2-4-51 0,0 0-117 16,2-2-1-16</inkml:trace>
  <inkml:trace contextRef="#ctx0" brushRef="#br0" timeOffset="54488.21">29308 5483 905 0,'0'0'33'0,"0"0"15"0,0 0 7 0,10-38-15 0,-7 34-39 0,-3 1-1 0,0 3-5 0,0 5-22 0,0 8 21 16,-4 5 6-16,-2 6 9 0,-4 12-6 16,-2 7 6-16,-2 11-5 0,-3 3 1 15,0-5 5-15,7-4-2 0,0-6 10 16,4-4-4-16,0-7 6 0,4-7 1 16,0-7 0-16,2-4 8 15,0-1-16-15,0 1-1 0,4-4-1 16,0-1 14-16,2-6 4 0,1-1 3 15,4-1-1-15,3-4-11 0,4-3-5 16,0-4-13-16,3-1-2 0,0-4-10 16,1 2-22-16,0-3-27 15,-3-1-38-15,1-1-29 0,4-8-81 0,-8 2-151 16,-2 4-107-16</inkml:trace>
  <inkml:trace contextRef="#ctx0" brushRef="#br0" timeOffset="54628.78">29278 5707 889 0,'0'0'171'0,"0"0"-96"0,0 0-25 0,0 0-41 0,0 0 2 15,40-7-11-15,-17 4-9 0,0-3-41 16,3-1-59-16,0 0-19 0,1 1-16 16,6-3-64-16,-5 1-20 0,-3 1 49 15</inkml:trace>
  <inkml:trace contextRef="#ctx0" brushRef="#br0" timeOffset="55034.93">29722 5604 606 0,'0'0'207'0,"0"0"-114"0,0 0-21 0,0 0-25 0,0 0-29 0,0 0-2 16,0 0-15-16,0 0 7 15,24 16-3-15,-18-14 5 0,1 0 15 16,2 1 8-16,-1-2 10 0,1-1-4 15,1 0 4-15,1 0-13 0,-3-1-11 16,2-4-6-16,-1 2-11 0,-2-3 1 16,-2 0-2-16,-3 2-1 0,-2-3-15 15,0-1-12-15,-8-2-17 0,-3 1 10 16,-6 4 18-16,-4 0-1 0,-1 3 7 16,-5 2-6-16,-3 2-1 0,-6 6-3 15,5 5 11-15,0 3-5 16,2 1-8-16,8 0 5 0,0 5 4 15,4-1 12-15,4 3 1 0,5-4 1 16,5 2 23-16,3-1 24 0,6-4 18 16,5-2-8-16,4-5-5 0,6 0-9 15,2-6-10-15,13-1-13 0,7-3-17 16,7-3 1-16,0-5-5 0,-3-2-4 16,-8-1-25-16,-10 2-28 0,-6 1-43 15,1-5-62-15,-6 2-108 0,-2 1-212 16</inkml:trace>
  <inkml:trace contextRef="#ctx0" brushRef="#br0" timeOffset="55449.23">29987 5536 622 0,'0'0'129'0,"0"0"-89"0,0 0 12 0,0 0-41 0,0 0-11 0,40-34-6 0,-29 28 1 0,2 1 5 16,0 3 1-16,2 2 13 0,-2 0 42 16,2 5 23-16,0 1-4 0,0 5-21 15,0 0-32-15,0 8-10 0,-2 1-4 16,3 4-4-16,-2 3-2 0,-1-1-1 16,1 2 0-16,-4-1-1 0,-2-3 0 15,-4 3-2-15,-2-3 2 0,-2-2 2 16,-6-2 11-16,-2-3 0 0,-4-5-3 15,-3-1 1 1,0-6-8-16,-2-3 5 16,0-2-3-16,1 0 2 0,2-2 5 15,4-4 18-15,4-1 30 0,3-2 11 16,3-1-1-16,2-3-16 0,5-4-23 16,6-1-12-16,1-5-6 0,5-1-4 15,5 0-2-15,-2-2-1 0,5 1-6 16,3 1 1-16,0 0-1 0,2 0 0 15,-1 3 0-15,-1 1-8 0,-1 0-44 16,-1 3-36-16,-1 0-49 0,6-8-80 16,-8 6-157-16,-3-2-375 0</inkml:trace>
  <inkml:trace contextRef="#ctx0" brushRef="#br0" timeOffset="76396.17">8677 3694 141 0,'0'0'60'0,"2"0"7"0,0 0-9 0,-1 0-8 0,1 0 11 0,1-1 11 0,-1-2-3 0,0 0-2 0,0 0-21 0,-1 1-1 0,0-1-3 16,0 1-1-16,0 1-3 0,-1 0-2 15,0-1-4-15,0 0-10 0,1 1-7 16,-1-1-8-16,1 2-2 0,1-2-1 15,-2 1 1-15,0-2 5 0,0 1 11 16,0-1 0-16,0 0 8 16,0 0 2-16,0 0-7 0,0-1-1 15,-2-2-6-15,0 3-5 0,-3-4-1 16,0 1-3-16,-2 1-2 0,-2 1-4 16,-2 2-2-16,-2 2 0 0,-4 0-1 15,0 6-1-15,-5 4 2 0,0 3 0 16,1 4-4-16,1 2 3 0,1 2 1 15,3 2-1-15,0 1 1 0,6-2 0 16,2 2 0-16,4-2-2 0,1-2 2 16,3 0-1-16,0-4 1 0,5-3 2 15,0-2 1-15,0-2 11 16,1-3 1-16,0-3 5 0,1-2 3 16,0-1 0-16,1 0-2 0,1-4-3 15,0-3-4-15,0-4-3 0,0-1 2 16,1-3-2-16,-1-2-5 0,-1 0 7 15,1-1-6-15,1 1-5 0,-2-1 0 16,1 4-2-16,-2 2 0 0,0 4 1 16,-2 1 0-16,-3 3-2 0,-1 3-1 15,1 1 1-15,-1 1-5 0,0 4-5 16,-1 3 4-16,1 2 6 0,-1 4 1 16,0-1 2-16,0 2-2 15,2 0 3-15,-1 0 0 0,2-4 2 16,1 1 4-16,0-3 7 0,-1-1 3 15,2-1 2-15,-1-2 7 0,0 1 3 16,1-2 1-16,-1-2-5 0,1 1-4 16,0-3-1-16,0 0 1 0,1 0-8 15,-1-5-3-15,4-1-8 0,-2-1-1 16,2-1-3-16,1-1-27 0,2 0-34 16,0-3-27-16,1 2-37 0,0 1-17 15,0 1-38-15,3-1-72 0,-4 4-145 16</inkml:trace>
  <inkml:trace contextRef="#ctx0" brushRef="#br0" timeOffset="76809.37">8936 3784 192 0,'0'0'212'0,"0"0"-108"0,0-16 37 0,0 9-70 0,0 1-31 0,0-1 1 0,0 1 4 0,0 0 10 0,1 1 1 16,-1 1-8-16,1 1 1 0,-1 1-4 16,0 1-15-16,0 1-30 0,0 3-3 15,0 6-17-15,-1 4 16 0,0 3 4 16,1 4 0-16,0 1 0 0,1 1 0 16,4-1 0-16,3-1 0 0,0-1 4 15,2-3-1-15,0-3 15 16,1-1 3-16,-1-4 15 0,2-3 3 15,-1-1 5-15,-2-3 4 0,1-1-1 16,-2-3 16-16,0-4-6 0,-1-4-14 16,2-3-13-16,-2-3-11 0,0-5-10 15,-1 0-4-15,0-3-4 0,1 1 1 16,-2 0-2-16,-1 2-9 0,1 4-23 16,0 2-13-16,-2 5-17 0,1 2-20 15,-1 3-24 1,-1 3-20-16,-1 1-37 0,-1 0-45 15,1 2-133-15,-1 0-72 0</inkml:trace>
  <inkml:trace contextRef="#ctx0" brushRef="#br0" timeOffset="77605.95">9375 3753 383 0,'0'0'134'0,"0"0"-27"0,0 0-10 0,0 0-54 0,1-16 1 0,-1 12 2 0,0-1 3 0,0 1 5 0,-1-3-1 16,-1 2-9-16,-1-1-1 0,0 0-16 15,-1-1-15-15,-1 1-5 0,-3 1-7 16,-1-1-2-16,-2 3-8 0,0 3 4 16,-5 0-15-16,1 4-6 0,-2 5-2 15,-1 4-8-15,5 1-4 16,1 3-10-16,2 3 20 0,4 0 20 16,2 0 11-16,3-1-7 0,1-3 0 15,5 0 6-15,3-3 1 0,2-2 0 16,1-1 6-16,0-4 21 0,4 0 3 15,-2-5 2-15,1-1 4 0,-1-1 6 16,-1-5 9-16,-2 1 4 0,-2-3-10 16,0-1-14-16,-1-1-11 0,1-1-11 15,-2-2-5-15,1 1 1 0,-1-1-1 16,-2 3 2-16,-1-1 6 0,0 4 1 16,-1 1-2-16,-1 3-4 0,-1 2-7 15,1 1 0-15,-1 0-9 0,0 8-5 16,0 5 5-16,0 6 5 0,0 6 2 15,0 6 2-15,1 10 0 0,1 7 3 16,1 7-1-16,0 5-1 0,-2-7 5 16,-1-11 1-16,0-11 0 0,-2 3-3 15,-1-7-3-15,1-1-1 0,-2 0 2 16,0-8 3-16,0-2 3 0,-1-1 6 16,-1-4-5-16,2-5 4 0,1-3 6 15,1 0 6-15,1-3 11 0,0 0 14 16,0-4 9-16,0-4-18 0,0-6-23 15,1-3-11-15,0-4-6 0,3 0 3 16,1-1-4-16,2 0 0 0,2 0-4 16,-1 0-30-16,1-1-56 15,2-3-57-15,12-10-65 0,-4 4-98 16,0 5-236-16</inkml:trace>
  <inkml:trace contextRef="#ctx0" brushRef="#br0" timeOffset="77762.17">9792 4058 791 0,'0'0'219'0,"0"0"-82"0,0 0 3 0,1 2-111 0,-1-2-29 0,0 0-2 0,0 0-19 0,0-2-77 0,1 0-25 0,2-4-16 16,8-5-9-16,1 1-148 0,0 1-77 15</inkml:trace>
  <inkml:trace contextRef="#ctx0" brushRef="#br0" timeOffset="78387">10459 3668 545 0,'0'0'145'16,"0"0"-74"-16,0 0 20 0,0 0-39 0,17-39-23 15,-15 31-17-15,0 1-1 0,-1 1 3 16,0 3 14-16,-1 0 0 0,1 1 6 15,-1 0 3-15,0 2-16 0,0 2-21 16,0 3-9-16,0 5 6 0,0 8-2 16,-1 2 5-16,-1 4 0 0,0 6 1 15,0 0 0-15,-2 3-1 0,2 6 8 16,1-3-5-16,0-2 2 0,1-1 1 16,0-5-2-16,3 2 9 0,-1-3-2 15,1-4 0-15,-1-4-6 0,0-4 0 16,-1-4-4-16,0-4 3 0,-1-4 0 15,1-1 3-15,0-2 64 0,3-1 2 16,-1-4-10-16,2-4-22 0,2-3-24 16,2-4-10-16,2-2-5 0,0-2-2 15,1-2 0-15,2 0-1 0,0 1-4 16,1 1-3-16,-2 1 7 0,1 3 0 16,-1 1 1-16,-1 2-2 15,-1 1 2-15,-1 4-7 0,0 2-4 16,-2 1 3-16,-1 3-1 0,-1 2 4 15,-1 0-1-15,1 4 0 0,-2 4 1 16,0 4-1-16,0 3 3 0,-1 3 0 16,-2 1 2-16,1 0 2 0,-2 1 0 15,2 1-1-15,-1-1 3 0,1-2-2 16,-1-1-1-16,2-3 0 0,1-3-2 16,0-2-32-16,1-1-88 0,2-1-19 15,7-4-48-15,-3-2-62 0,1-1-120 16</inkml:trace>
  <inkml:trace contextRef="#ctx0" brushRef="#br0" timeOffset="78777.81">11048 3939 602 0,'0'0'128'0,"0"0"-52"0,0 0 8 0,0 0-58 0,22-26-13 0,-14 20-1 0,1 0 33 0,1 0 4 0,2-1 0 16,1 0-5-16,1 2-12 0,0-2-17 16,1 0-10-16,-2 1 3 15,-1-1-8-15,0 1 2 0,-4-1-2 16,-3 1 0-16,-1 1-11 0,-4-3-20 16,-2 2-34-16,-5 0 10 0,-3 1-8 15,-6 4 6-15,-2 1 38 0,-3 4 16 16,-2 6 3-16,1 2 1 0,2 4 0 15,0 0 1-15,2 4 1 0,2 1 8 16,4 0 11-16,3 0 21 0,4 2 5 16,2-4 11-16,3 0 2 0,2-4-13 15,4-3-8-15,2-2-7 0,0-4-6 16,1-1-13-16,3-4-9 0,1-1 2 16,1-5-7-16,3-2-34 0,2-2-41 15,1-2-38-15,12-7-70 0,-6 3-75 16,-1 0-137-16</inkml:trace>
  <inkml:trace contextRef="#ctx0" brushRef="#br0" timeOffset="79293.35">11435 3875 371 0,'0'0'106'16,"0"0"-51"-16,0 0 63 0,0 0-34 0,0 0-13 0,22-37-1 15,-19 29-6-15,-2 1 23 16,-1-1-30-16,0 1-27 0,0-1-20 16,0 1-10-16,-3 0 0 0,-3 1-6 15,-1 2 1-15,-2 3-5 0,0 1 0 16,-3 4 3-16,-1 7-1 0,-1 3 7 16,-2 4 2-16,2 2-2 0,-1 1 1 15,4 2-9-15,1-1 7 0,1 1-6 16,4-1 6-16,2-2 1 0,1 0 1 15,2-3 0-15,0-4 0 0,2-3 1 16,1-3 1-16,2 0 4 0,-1-3 2 16,2-3 18-16,0-1 14 15,0-3 10-15,2-4-19 0,3-1-14 16,-2-3 3-16,2-2-5 0,1-4-4 16,-1-2-10-16,0 1-1 0,0-3 0 15,-2 2-4-15,-1 2 2 0,0-1 2 16,-3 6 0-16,-2 3-3 0,1 2 1 15,-4 2-2-15,0 5-7 0,0 0-15 16,0 5-10-16,0 4 29 0,0 5 7 16,0 5 0-16,0-1 2 0,0 3-2 15,1-1 9-15,3 1 28 0,1-2 7 16,3-2-7-16,-1-3-5 16,0-4-12-16,1-2-12 0,2-2 1 15,0-3-1-15,2-3-2 0,3 0-6 16,0-5-2-16,3-2-57 0,-2-2-49 15,7-6-41-15,-4 1-104 0,-4 0-171 0</inkml:trace>
  <inkml:trace contextRef="#ctx0" brushRef="#br0" timeOffset="79684.45">11688 3861 564 0,'0'0'164'0,"0"0"-78"0,0 0 23 0,0 0-50 0,0 0-50 0,23-36 2 0,-15 26-8 0,1 1 0 0,-1 2 15 0,1 0 18 16,1 1 12-16,0 4-27 0,-1 1-12 15,4 1-9-15,-2 3-7 0,0 8 1 16,3 3-2-16,-3 5 7 0,0 4-2 16,-3 1 1-16,-1 2-3 0,-2 1 5 15,-1-1-4-15,-2-2 2 0,0-1-2 16,-2-3-27-16,0-3-30 0,-5-2 1 15,-2-4 17-15,0-4 11 0,0-4 20 16,-1-2 12-16,3-1 6 0,3 0 41 16,1-4 54-16,1-3-12 0,2-4-25 15,3-4 0-15,3-5-27 16,2 0-29-16,2-5 0 0,4 3 9 16,2-1 14-16,2 1-17 0,2 0-7 15,1 1-7-15,0 1-3 0,0 0-22 16,0-1-42-16,-1 3-36 0,-1-2-43 15,3-3-43-15,-5 4-145 0</inkml:trace>
  <inkml:trace contextRef="#ctx0" brushRef="#br0" timeOffset="79981.25">12249 3583 814 0,'0'0'104'0,"0"0"41"0,0 0-84 0,0 0-54 16,0 0-4-16,15-28-3 0,-15 27-1 16,0 1-9-16,0 4-1 0,-2 4-4 15,-1 7 15-15,-1 4 9 0,0 5 4 16,-1 5-2-16,-1 4 5 0,-1-1 8 16,1 2 0-16,0 0 5 0,1-1-3 15,1-3 10-15,2-2-1 16,2-2 0-16,0-7-1 0,5-2-17 15,-1-2-4-15,4-4-5 0,-2-4 1 16,5-1-1-16,-1-3-2 0,3-1 0 16,1-2-1-16,1 0-5 0,3-2 0 15,-1-1-19-15,2-4-57 0,0-1-48 16,3-10-58-16,-1 1-124 0,-8 2-203 0</inkml:trace>
  <inkml:trace contextRef="#ctx0" brushRef="#br0" timeOffset="80152.98">12219 3800 935 0,'0'0'191'0,"0"0"-56"0,0 0-38 0,0 0-59 0,42-17-29 16,-23 9-7-16,3-1-2 0,6 0 0 16,8-1 1-16,10-1-1 0,8-1 0 15,5 1-11-15,0 4-61 0,-5 0-91 16,-14 2-112-16,-6 2-213 0</inkml:trace>
  <inkml:trace contextRef="#ctx0" brushRef="#br0" timeOffset="80715.84">13232 3634 285 0,'0'0'214'0,"0"0"-52"0,0 0-42 0,0 0-38 16,0 0-26-16,0 0-6 0,46-21-15 15,-34 17-3-15,1 1-1 0,1 1 1 16,2 0-5-16,-2 2-8 0,2 0-9 16,-2 6-7-16,2 3-2 0,-3 3-2 15,1 3-1-15,-3 1 0 0,-1 4-2 16,-1-1-1-16,-6 0 3 0,0 0-1 15,-3 1 1-15,0-2 2 0,-3-1-1 16,-5-3 0-16,2-3 1 16,-5-2 1-16,3-1-1 0,-3-3 6 15,3-1-4-15,1-4 1 0,2 0 8 16,1 0 16-16,1-4 33 0,1-3 4 16,1-2-11-16,1-4-14 0,3 0-10 15,4-1-6-15,5-2-9 0,2 2-9 16,4 0-5-16,3 1-2 0,3 3 1 15,-1 0 0-15,3 1-3 0,0 0-11 16,-1 2-48-16,1-1-35 0,0 1-38 16,-2 1-31-16,12 1-51 0,-11 1-99 15,-1 1 39-15</inkml:trace>
  <inkml:trace contextRef="#ctx0" brushRef="#br0" timeOffset="81294.2">13900 3688 381 0,'0'0'127'0,"0"0"-25"0,0 0-16 0,0 0-60 16,0 0-2-16,0 0 6 0,32-4 17 0,-30 2 25 16,2-3 0-16,-1 3-6 0,-3 0-17 15,2-3 2-15,-1 3-13 0,1-2-20 16,-2 2-4-16,0-1-7 0,0 0-7 15,-3 2 0-15,1-1-8 0,-6 2 2 16,0 0-6-16,-1 2 2 16,-4 5-12-16,-1 2-4 0,-3 6 6 15,1 0-2-15,-6 4 4 0,0 3-6 16,2 1 12-16,0 2 7 0,3 1 5 16,3 0 0-16,5-2 0 0,5-2 2 15,1-3-1-15,3-4 4 0,3-4 8 16,2-3 19-16,3-3 2 0,0-4 2 15,4-1 7-15,-2-4-3 0,2-2-2 16,1-3-10-16,-3-2-1 0,5-1-5 16,-2-4-10-16,1-1-6 15,-1 0-5-15,-1-3-1 0,2 0-3 0,-2 0-3 16,0-1 1-16,-2 4-1 0,1 1 0 16,-5 4 3-16,-1 4 3 15,-2 2-3-15,-3 4-4 0,0 2-18 16,0 0-13-16,-5 6 18 0,-1 4 16 15,0 5 4-15,-2 2 1 0,3 2 0 16,0 1-1-16,2-1 3 0,3 0 4 16,0-1 10-16,0-2 10 0,1-5-1 15,3 2 5-15,2-4 0 0,1-3 10 16,5 0 3-16,1-2-7 0,4-3 1 16,4-1-24-16,-1 0-8 15,4-4-3-15,0-2-3 0,1 0-11 16,-1-2-42-16,1-2-26 0,-3-2-32 15,-1-1-30-15,4-12-50 0,-7 6-79 16,-5-1-193-16</inkml:trace>
  <inkml:trace contextRef="#ctx0" brushRef="#br0" timeOffset="81638.82">14299 3527 612 0,'0'0'170'0,"0"0"-93"0,0 0 22 0,16-22-61 0,-14 20-23 15,0-1 0-15,-2 2-1 0,0 1 2 0,0 0-16 0,0 4-5 0,0 6 5 16,-2 4 14-16,-1 5 10 0,0 6 0 16,-2 4-10-16,-1 3 3 0,1 1 7 15,2 1-7-15,-2-2 4 0,2 0 5 16,0 0 6-16,0-2-7 0,1-3-1 15,2-2 7-15,0-4-15 0,2-3 0 16,2-4 9-16,3-3-13 0,-2-2 0 16,3-2-3-16,1-4 1 0,4-2-4 15,0-1-1-15,4-4-5 0,0-3-30 16,-1-2-42-16,3-1-29 0,-2-2-62 16,4-7-43-16,-4 0-59 0,-6 3-159 15</inkml:trace>
  <inkml:trace contextRef="#ctx0" brushRef="#br0" timeOffset="81793.28">14322 3770 866 0,'0'0'198'0,"0"0"-65"0,0 0-37 16,0 0-63-16,0 0-31 16,0 0-2-16,40-19 0 0,-26 12-4 0,-1-1-32 15,2-1-11-15,-2 1-10 16,2-1-18-16,0 1-56 0,2-1-80 15,-3 1-119-15,0 0-56 0</inkml:trace>
  <inkml:trace contextRef="#ctx0" brushRef="#br0" timeOffset="82152.59">14614 3724 640 0,'0'0'130'15,"0"0"15"-15,0 0-48 0,0 0-60 16,0 0-8-16,0 0-6 0,0 0-1 15,0 0 13-15,0 0 1 0,35 17-6 16,-26-17 2-16,3 0-7 0,0-5-11 16,-2 0-6-16,1-1-1 0,0 0-6 15,-3 0-2-15,0-1-1 0,-5 0-20 16,-1-1-8-16,-2 1-24 0,-2-1-24 16,-8 3-26-16,-4 2 29 0,-3 3 37 15,-5 0 22-15,-5 8 15 0,3 4 1 16,-6 4 1-16,3 1-1 0,0 5 4 15,4-1 16-15,3 3 31 0,5-1 9 16,7-2 0-16,1 0 13 0,6-2-7 16,1-4-14-16,3 1-14 0,5-6 1 15,2-1 5-15,5-4-15 0,3-1-7 16,4-3-9-16,3-1-5 0,10 0-6 16,8-4-2-16,9-1-2 0,0-2-38 15,0 0-32-15,-3 2-47 0,0 2-52 16,-13 3-90-16,-4-2-218 0</inkml:trace>
  <inkml:trace contextRef="#ctx0" brushRef="#br0" timeOffset="83377.66">15689 3575 189 0,'0'0'83'0,"0"0"-15"0,0 0 34 0,0 0-5 0,0 0-12 0,19-24-16 0,-14 19-11 0,-2 0-11 0,2 0-4 0,-1 0 0 15,-1 1-1-15,0 2 4 0,-1 0 4 16,0 0-10-16,-1 2-9 0,-1 0-10 16,0 0-15-16,0 0-6 0,-1 0-4 15,-1 6-8-15,-3 3 7 0,-2 4 5 16,-1 5 1-16,-4 6-1 15,0 2 0-15,1 4 2 0,-1 2-2 0,0 2 2 16,4 1 0-16,-2-3 2 16,3 2 0-16,4-3 6 0,1-4 4 15,2 0 9-15,2-4 10 0,4-2 11 16,2-3 1-16,0-4-5 0,3-3-5 16,0-4 1-16,0-3-1 0,0-4-1 15,2-1 0-15,-2-6-2 0,3-3-9 16,-3-2-6-16,-1-2-3 0,-3-4-6 15,-2 1-4-15,-3-2-4 0,-2-3-17 16,-4 3-25-16,-2 1-12 0,-5 1-8 16,0 4-5-16,-6 5-6 0,1 1-7 15,-3 5-7-15,0 2-50 16,0 0-15-16,0 0-40 0,5 0-49 16,4 0 11-16</inkml:trace>
  <inkml:trace contextRef="#ctx0" brushRef="#br0" timeOffset="83768.17">15894 3810 339 0,'0'0'156'0,"0"0"-25"0,0 0-21 0,0 0-38 0,27-8-27 0,-21 7-2 0,1 0 0 0,0 0-14 0,0-1-6 16,-1 0 5-16,1 2-3 0,5-2 9 15,-4 1-13-15,3 0-1 0,3-2-6 16,-1 1-4-16,1-1-3 0,-3 0-5 16,2-1 5-16,-4-1-5 0,1 1 3 15,-4-1-3-15,-1 2 1 0,-2-1 1 16,0 1 0-16,-3 0-1 0,-3 1-3 16,-3-1-7-16,-2 1-5 0,-3 1 2 15,-8 1 1-15,0 6 6 0,0 2 2 16,-3 6-2-16,3 3 3 0,0-1 0 15,3 1 1-15,5 3-1 0,3-3 3 16,0-3 5-16,7 0 13 0,1-2 13 16,4-1-2-16,3-2 13 0,2-2-2 15,7-2-13-15,1-2-14 0,5-3-11 16,2 0-4-16,-1-4-1 0,3-3-34 16,1 0-37-16,0-3-36 0,14-8-77 15,-9 1-104-15,-2 1-181 0</inkml:trace>
  <inkml:trace contextRef="#ctx0" brushRef="#br0" timeOffset="84189.97">16499 3593 518 0,'0'0'193'0,"0"0"-88"0,0 0 1 0,0 0-30 0,0 0-33 0,13-42-2 0,-13 35-5 0,3-1 1 0,-1 3 0 16,-2 2 48-16,0 1-20 15,0 1-14-15,0 1-6 0,0 0-10 16,0 0-10-16,0-2-10 0,0 2-11 15,0 0-4-15,-2 0-7 0,2 0-3 16,-5 0-5-16,-1 6-4 0,-4 1-39 16,-2 6 44-16,-2 3 12 0,-5 5 2 15,1 2 0-15,-2 5-1 0,1-2 1 16,-2 2 0-16,4 1-10 0,0 2 10 16,2 0 1-16,1 1-1 0,2 0 1 15,0-1-1-15,3 0 0 0,4-1-3 16,2-2-13-16,0-2-44 0,3-2-16 15,3-4-14-15,-1-3-16 16,7-5-38-16,4-4-43 0,1-3-118 16,0-4-25-16</inkml:trace>
  <inkml:trace contextRef="#ctx0" brushRef="#br0" timeOffset="84410.31">16371 3907 654 0,'0'0'242'0,"0"0"-100"0,0 0-8 0,0 0-45 0,0 0-40 15,0 0-20-15,8-15-24 0,2 9 5 16,-2-1-6-16,4 0-4 0,1 0 6 16,-1 1-6-16,1 0 0 0,0-1-7 15,1 1-37-15,-1-1-65 0,4 0-39 16,10-2-65-16,-4 0-95 0,-2 1-96 0</inkml:trace>
  <inkml:trace contextRef="#ctx0" brushRef="#br0" timeOffset="84816.54">16744 3783 467 0,'0'0'255'0,"0"0"-144"0,0 0-76 0,0 0-17 16,0 0-16-16,0 0-1 15,0 0-1-15,0 0 6 0,30-33 24 16,-28 30 43-16,-1-1 11 0,-1 1-21 16,0 0-17-16,0-1-24 0,-1 1-12 15,-3 0-10-15,-3 1-5 0,-1 1 4 16,-2 1-6-16,-2 0 0 0,-1 4-16 16,-1 4 6-16,-2 4 7 0,-4 3 4 15,5 5 4-15,-3 2 4 0,0 3-2 16,4 1 0-16,1 1 0 0,5 0-1 15,1-2 3-15,3-1-4 0,4-3 4 16,2-3-1-16,4-4 0 0,5-3 23 16,2-5 14-16,4-2-1 0,1-4-6 15,2-4-4-15,2-2 5 0,-4-5 8 16,2-1 2-16,-3-6-5 16,-1 1-13-16,-3-7-7 0,-4 1-11 15,-1-4-6-15,-6-2-8 0,-2 2-25 16,-2 2-16-16,-6 6-3 0,-4 3-3 15,-1 3-40-15,-2 3-21 0,-3 3-65 16,-4 1-57-16,4 0-115 0</inkml:trace>
  <inkml:trace contextRef="#ctx0" brushRef="#br0" timeOffset="85269.66">16877 3786 393 0,'0'0'242'0,"0"0"-113"0,0 0-8 0,0 0-49 0,0 0-52 0,35-34-18 0,-23 29 0 0,-2 0-2 0,-1 2-2 0,1 0 0 16,2 3 1-16,0 0 1 0,-2 5-5 15,2 5-1-15,-3 4 1 0,0 7 2 16,-2 2-3-16,-1 3 0 0,-1 3 4 16,-2 1 0-16,1-2 2 0,-3-1-3 15,3-2-6-15,-4-3 0 0,0-6 4 16,-4-1 2-16,-1-6-5 0,-1-2 4 16,1-3 4-16,0-4 6 0,2 0 6 15,1 0 61-15,2-5 28 0,0-3-17 16,0-3-19-16,0-2-19 0,5-5-13 15,0-3-14-15,3 0-10 0,4-1 0 16,3 1-6-16,2 0-2 0,1 2-1 16,0 1-1-16,2 1-2 0,0 2-22 15,2 0-32-15,-1 3-36 0,3 0-35 16,-2 0-38-16,9 1-17 16,-6 0-142-16,-4 3-1 0</inkml:trace>
  <inkml:trace contextRef="#ctx0" brushRef="#br0" timeOffset="85649.92">17403 3868 435 0,'0'0'124'0,"0"0"48"0,0 0-76 0,27 39-66 16,-16-30-25-16,0-3 5 0,0-1-7 0,-1-4-2 15,2-1 48-15,1 0 54 16,1-6-31-16,0 0-44 0,0-2-12 15,-1 0-6-15,0-1-5 0,-2-1-5 16,-5-1-1-16,-1-2-1 0,-2 1-5 16,-3-3-15-16,0 2-34 0,-8-2-19 15,-3 3 2-15,-4 0 20 0,-4 3 11 16,-2 3-1-16,-3 6 23 0,-3 1 4 16,2 9-2-16,1 4 5 0,-3 4 7 15,4 6 6-15,1 3 2 0,3 1 15 16,6 0 32-16,2 0 8 0,6 1 2 15,5-2-2-15,0-4 15 16,8-1 17-16,3-6-19 0,0-3-13 16,5-5-9-16,3-2-9 0,2-2 3 15,2-4-7-15,4 0-6 0,-2 0-13 16,4-4-12-16,-1 1-4 0,-1-2 0 16,3 0-29-16,-3-1-59 0,3 0-55 15,14-2-75-15,-6 0-147 0</inkml:trace>
  <inkml:trace contextRef="#ctx0" brushRef="#br0" timeOffset="86717.37">18615 3867 378 0,'0'0'167'0,"0"0"-65"0,4-6 12 0,-2 2-27 0,1 0-16 0,2-1 8 0,3 0-6 0,0-2-9 0,3 1-15 0,0 1-2 16,2-2-20-16,-2 2-6 0,-1 1-8 16,0 1-8-16,-2 3-5 0,0 0-5 15,-1 6 5-15,3 4-1 0,-3 3-1 16,-1 5-5-16,-1 4 4 0,-5 2 3 15,0 1 0-15,0 1 1 0,0-2-1 16,0 0 1-16,-1-2 0 0,-1-4 0 16,0-2 2-16,-1-4 1 0,2-5-2 15,-1-3 1-15,2-2 3 16,0-2 13-16,0 0 24 0,0 0 22 16,2-2 3-16,2-3-16 0,3-5-24 15,3-3-14-15,0-2-10 0,1-2-4 16,5 0 1-16,1-3-1 0,2 3-3 15,0 1 3-15,-1-1-1 0,1 3 0 16,-2 1 1-16,2 2-1 0,-3-1 0 16,0 4-1-16,-2 2 0 0,-2 2-4 15,0 3-4-15,-3 1 4 0,-3 1-3 16,0 5 0-16,-2 3 0 0,-1 6 2 16,-1 0 3-16,-2 1 2 15,0 2-1-15,0 2 3 0,0-1-2 16,-2 2 2-16,1-2 0 0,-3-2 1 15,3 0-1-15,-3-5 0 0,3-3 1 16,-1-2-1-16,2-2 0 0,0-3 3 16,0-2 0-16,0 0 1 0,0 0 9 15,0 0 0-15,3-3-3 0,4-1 2 16,-1-4-4-16,6 0-6 0,-2-3-2 16,1-2 0-16,3-1 0 0,3-2-1 15,-1 0 0-15,1-2-1 0,1 0 0 16,0-2-1-16,-2 2 0 0,1 1-1 15,-3 1 3-15,0 3-1 0,-2 0 1 16,-3 3 1-16,2 0-1 0,-5 3 0 16,-1 2 0-16,1 2-1 0,-4 1-3 15,1 2 1-15,0 1-4 0,-1 4-3 16,3 5 5-16,-3 2 2 0,-1 3 0 16,0 2 3-16,2 2 1 0,-2 2-1 15,-1 1 1-15,0 0 0 0,0 1 0 16,0-2 0-16,-1 0 0 15,-2-1 0-15,3-2 0 0,-1-2-1 16,1-2-2-16,0-3-51 0,0-3-31 16,0-1-30-16,1-3-32 0,4-4-49 15,0 0-83-15,0 0-182 0</inkml:trace>
  <inkml:trace contextRef="#ctx0" brushRef="#br0" timeOffset="87105.88">19545 4011 765 0,'0'0'167'0,"2"-9"-103"0,2 3-9 0,0-1-23 0,1 0-31 0,1 3-1 0,-1 0 0 0,1 2 5 0,1 0 4 16,1 1 10-16,0-2 2 0,4 0-10 15,-1-2-2-15,3 1-8 0,0-2 0 16,-2-1-1-16,0 4 1 0,-1-1-1 15,-3-2-5-15,-3 2-1 16,-2-2-8-16,-3-1-3 0,-2 3-16 16,-7-2-15-16,-3 3-3 0,-4 1 0 15,-2 1 14-15,-4 1 19 0,0 2 11 16,2 4-4-16,-2 2 5 0,2 3 6 16,1 1 0-16,5 2 0 0,3 1 6 15,3 0 30-15,6 1 20 0,-1 0 4 16,3-1 4-16,3-2-13 0,2 0 0 15,3-4-7-15,1-1-11 0,4-3-16 16,0-2-10-16,5-1-3 0,0-1-3 16,2 2-1-16,3-3-21 0,1 0-59 15,0 0-62-15,13-3-86 16,-9-1-116-16,-2 0-83 0</inkml:trace>
  <inkml:trace contextRef="#ctx0" brushRef="#br0" timeOffset="87558.97">20025 4007 372 0,'0'0'170'0,"0"0"-72"0,0 0-26 0,0 0-30 16,0 0-6-16,0 0 11 0,35-42 11 15,-30 34 24-15,-2 1-5 0,0 1-19 16,-1 0-12-16,-1 0-9 0,0 0 0 15,-1-1-14-15,0-1-12 0,-1 2-4 16,-2 0-3-16,-3-1-4 0,-1 1-4 16,-3 1 0-16,-3 1-2 0,-4 2-1 15,-2 2-6-15,-3 1-10 0,-3 4 6 16,0 6-11-16,-1 4-7 0,1 0-14 16,0 4-4-16,4 3-11 0,1 0 30 15,5 2 19-15,5-4 12 0,5 3 3 16,5-4 1-16,2-1 29 0,7-3 21 15,5-4-11-15,4-1-6 0,2-5-8 16,4-2 3-16,0-3 7 0,2-2 15 16,0-3 4-16,-1-6 5 0,-1 1-5 15,-1-4-15-15,-1-2-8 0,-4-3-2 16,-1-4 3-16,-3-5-9 0,2-10-10 16,-2-10-9-16,1-11-5 0,-2 0-3 15,-7 13-32-15,-3 15-2 0,-2 15 8 16,-1 5-6-16,0-1-22 0,-2 1-30 15,-4 2-43-15,-2 2-74 0,1 4-98 16,0 2-133-16</inkml:trace>
  <inkml:trace contextRef="#ctx0" brushRef="#br0" timeOffset="87840.16">20245 3898 699 0,'0'0'134'0,"0"0"-43"0,0 0-34 0,0 0-33 0,13-11-23 0,-9 5-1 0,-1 2 2 0,0 3 0 0,-2 0 2 0,2 1-4 16,-3 0 0-16,0 4-3 0,0 5 2 15,0 4-2-15,-3 2 3 0,-2 3 3 16,-1 2-3-16,-2 2 1 0,0 4 1 15,0-1 0-15,1 2-2 0,1 1 1 16,-1-4-1-16,6 2 0 0,-2-2 2 16,3-3-2-16,-1-3-2 0,1-3-77 15,3-8-92-15,-1-3-162 0</inkml:trace>
  <inkml:trace contextRef="#ctx0" brushRef="#br0" timeOffset="88012.05">20404 3810 883 0,'0'0'194'0,"0"0"-84"16,6-43-32-16,-4 31-64 0,-2 1-14 15,0 3-39-15,-1 2-36 0,-2 0-16 16,0 4-15-16,-3 1 6 0,1 1-15 16,-3 5-34-16,2 2-84 0,0 1 7 0</inkml:trace>
  <inkml:trace contextRef="#ctx0" brushRef="#br0" timeOffset="88371.28">20609 3825 370 0,'0'0'192'0,"0"0"-66"0,0 0 21 0,0 0-50 15,30-39-45-15,-26 31-33 0,-4-1-19 16,-4 2-8-16,-2 2 4 0,-4 4-5 16,-6 1 7-16,-4 6 0 0,-2 6 0 15,-3 6 0-15,-2 3 3 0,1 5-1 16,0 3 0-16,2 3 2 16,3-1 0-16,4 3 0 0,4-5 13 15,4-1 19-15,1-3 17 0,3-3 2 16,1-2-2-16,4-4-2 0,0-3-7 15,6-3 1-15,3-3-4 0,2-4 14 16,2-1-11-16,8-2-14 0,3-2-11 16,3-1-8-16,0-3-5 0,3 3-3 15,2-3-2-15,0 1-2 0,0-3-39 16,-1 0-68-16,-1 2-56 0,8-4-77 16,-6 2-133-16</inkml:trace>
  <inkml:trace contextRef="#ctx0" brushRef="#br0" timeOffset="88857.4">21053 4067 1167 0,'0'0'168'0,"0"0"-42"0,4 0-70 0,-4 0-35 0,0 0-21 0,0 0-2 0,0-1-24 0,0 1-45 0,0 0-1 15,0 0 4-15,0 0-8 0,-1 0-20 16,-2 1-90-16,-1 2-57 0,1 0-152 16</inkml:trace>
  <inkml:trace contextRef="#ctx0" brushRef="#br0" timeOffset="90091.39">21488 3819 850 0,'1'0'44'0,"1"-2"22"0,0-2 16 0,1 1-13 0,-1-1-19 0,1 0-39 0,1 0-5 0,-1-1-6 0,2 2-7 16,-3-1-53-16,0 1-12 0,-1-1-22 15,-3 3-52-15,-4 0-89 0,2 0-83 0</inkml:trace>
  <inkml:trace contextRef="#ctx0" brushRef="#br0" timeOffset="90356.95">21531 4058 844 0,'0'0'17'0,"0"0"66"0,0 0-19 0,0 0-12 15,0 0-45-15,0 0 7 0,36 13-14 16,-31-11 0-16,-1 2-3 0,-1 2 6 0,-3 2 8 15,0 6 1-15,0 2 7 0,-2 3-6 16,-5 3-6-16,-1 0-3 16,-3 2-2-16,-2 1 0 0,-1-3-2 15,-1 0-17-15,0-1-55 0,-2-2-44 16,-1-1-25-16,-6 1-70 0,4-5-55 16,3-5-8-16</inkml:trace>
  <inkml:trace contextRef="#ctx0" brushRef="#br0" timeOffset="93517.43">22507 3709 315 0,'0'0'77'0,"3"-4"-43"0,-1 1 27 0,-1 1-13 0,1-1-29 0,-1 2-7 0,0-2 40 0,1 3-7 0,-1-2-2 16,0 0-2-16,0 1 9 0,0 1-6 15,0 0-6-15,0 0-5 0,-1-1-6 16,0 1-4-16,0 0-3 0,0 0-3 16,0 0-4-16,0 0 1 0,0 0 8 15,0-1 6-15,0 1 7 0,0-2-1 16,-1 1-9-16,-1 0-5 0,0-2-5 16,-1 0-5-16,-2 2-3 0,0-1-3 15,-3 0-4-15,-1 2 0 16,-3 0-1-16,-3 5-2 0,-2 5 1 15,-2 1-1-15,-2 4 1 0,-1 2 0 16,0 3 1-16,1 1 1 0,3 2-1 16,2-2 1-16,3-1 0 0,5-2 0 15,0-2 0-15,6-3 0 0,1 0 0 16,1-4 0-16,2-2 3 0,2-1 5 16,3-2 9-16,0 1 6 0,1-4 8 15,1-1 1-15,1 0 0 0,0-7-1 16,2-1-11-16,-1 0 0 0,1-3-3 15,1-2-5-15,-2-1-1 16,1-1-4-16,0 0-2 0,-2 1-1 16,0 2-2-16,-1 1-2 0,-1 3 0 15,-2 4-1-15,-3 1-1 0,0 2-1 16,-2 1-6-16,-1 0-3 0,0 4-3 16,0 3 5-16,0 2 7 0,0 2 3 15,-1 1-1-15,0 1 1 0,1-2 0 16,0 1 2-16,0-3-2 0,1-2 1 15,1 1 1-15,2-2 2 0,0-2 6 16,0-3 14-16,1 1-1 0,0-1 6 16,0-1 1-16,2 0-2 0,0 0-11 15,-1 0-9-15,2 0-3 0,1-1-5 16,1-1 0-16,-1 0-9 0,2-1-48 16,-1-1-44-16,1 1-31 0,1 0-35 15,3-1-53-15,0 3-102 0,-3-1-89 16</inkml:trace>
  <inkml:trace contextRef="#ctx0" brushRef="#br0" timeOffset="93892.77">22762 3763 385 0,'0'0'173'0,"1"-6"-64"0,0 2-8 0,-1 0-36 0,0 2-29 0,1 0-11 0,-1 1-5 0,0 1-17 0,0 1-3 0,0 5-13 0,0 3 10 16,-1 3 3-16,1 2 3 0,0 3-1 16,2 1 0-16,3 0 3 0,3-1 15 15,1-4 22-15,2-1 18 0,3-1 1 16,0-5 8-16,1-3 4 15,-1-1-15-15,1-2 0 0,-1-2 1 0,0-3-3 16,0-4-7-16,-3-2-2 16,0-3-15-16,-1 0-18 0,-1-2-6 15,0-1-8-15,-2-3-4 0,-1 0-33 16,1 0-16-16,-2 0-22 0,1 1-18 16,0 2-31-16,-1 2-42 0,6 1-82 15,-1 4-94-15,-1 4-25 0</inkml:trace>
  <inkml:trace contextRef="#ctx0" brushRef="#br0" timeOffset="94440.75">23186 3706 524 0,'0'0'206'0,"0"0"-113"0,0 0-10 15,0 0-48-15,0 0-16 0,0 0 4 16,0 0 7-16,0-29 13 0,0 22-2 15,0 1-1-15,-1 0 2 0,-1-1-20 16,-1 4-13-16,-3-2-9 0,0 0 0 16,-4 4-9-16,-3 1-7 0,-4 0-19 15,-2 1 1-15,0 6 12 0,-2 2-15 16,3 2-30-16,1 1-4 0,1 2 27 16,3 1 17-16,3-1 15 0,1 1 8 15,4 0-2-15,2-2 2 0,3 2 1 16,1-2 3-16,4-2 12 0,4-2 34 15,-1-2 12-15,2 0 1 0,2-4-14 16,1 0-16-16,0 0-4 0,1-1-5 16,0 0-3-16,-1 1-2 0,0-1-7 15,-1 3 6-15,-2 1-2 0,1 2 0 16,0 2-8-16,-3 5-4 0,1 2-2 16,-2 4-1-16,-1 2 3 0,-2 3-1 15,-2 1 1-15,0-1 1 0,-2 1-1 16,0-3 1-16,0 2 0 0,-4-4-1 15,-3-1 2-15,-3-1 0 0,-4-5 3 16,-2-2-4-16,0-2 3 0,-3-4-3 16,3-4 1-16,-1-1 3 0,2-2-1 15,2 0 8-15,2-5 28 0,1-2 17 16,2-6-11-16,2-1-11 16,2-5-14-16,2 0 1 0,2 0-5 15,1 0-1-15,4-1-5 0,2 3-7 16,2 2-4-16,3-2-12 0,0 2-38 15,3-2-47-15,3 0-52 0,12-7-60 16,-5 4-149-16,2 2-191 0</inkml:trace>
  <inkml:trace contextRef="#ctx0" brushRef="#br0" timeOffset="94581.52">23509 3896 752 0,'0'0'232'0,"0"0"-104"0,0 0-40 0,0 0-59 0,1 0-29 0,-1 0 0 0,0 0-55 0,0 0-53 0,0 0-74 0,1 0-33 16,3 0-120-16</inkml:trace>
  <inkml:trace contextRef="#ctx0" brushRef="#br0" timeOffset="95833.64">24175 3233 451 0,'3'-5'154'0,"1"0"-73"0,-1-1 51 0,2 0-55 0,-1 3-37 0,-1-3-25 0,0 3 2 0,0-2 3 0,-2 3-1 16,0 1 10-16,-1 0 0 0,0 1 1 15,0 1-14-15,-1 5-15 0,-2 7 0 16,-1 3 0-16,-3 10 9 0,-1 6-7 16,-4 10 4-16,-1 9-5 15,0 7 1-15,1-1-1 0,3-5 0 0,4-5-1 16,3-10 0-16,1-5-2 0,1-8 4 15,0-6-4-15,0-2 1 16,2 2-36-16,0 1-77 0,1 1-48 16,0-5-74-16,1-7-121 0</inkml:trace>
  <inkml:trace contextRef="#ctx0" brushRef="#br0" timeOffset="96130.43">24458 3297 392 0,'0'0'133'0,"0"0"-69"0,0 0 81 0,9-38-72 16,-7 33-44-16,-2 3-8 0,0 2-21 15,-3 4 2-15,0 4-2 0,-1 8 15 16,-2 5 18-16,0 3 1 0,0 7-1 15,-3 7-8-15,2-3-2 0,1 1 4 16,-1 1-8-16,3-1-4 0,-1 0-4 16,3-3-7-16,0-2 2 0,1-7-6 15,1 0 2-15,0-4-2 0,0-5-3 16,0-4-59-16,0-3-79 16,0-4-49-16,0-3-148 0,0-1-4 0</inkml:trace>
  <inkml:trace contextRef="#ctx0" brushRef="#br0" timeOffset="96317.9">24295 3562 922 0,'0'0'126'16,"0"0"-50"-16,0 0-22 0,0 0-48 0,0 0-6 15,0 0-12-15,0 0 12 0,35-16-19 16,-17 14-19-16,-1-3-6 0,3 2-29 15,-1 0-39-15,11-3-60 0,-5 4-104 16,-2-2-111-16</inkml:trace>
  <inkml:trace contextRef="#ctx0" brushRef="#br0" timeOffset="96552.84">24765 3376 906 0,'0'0'151'0,"0"0"-108"0,0 0 53 0,0 0-69 16,0 0-22-16,0 0-5 0,0 0-11 16,0 0-3-16,0 0-3 0,-21 7 15 15,15 14 2-15,-2 5 0 16,1 2 0-16,-4 8 5 0,2-2-5 16,1 0 1-16,0 0 1 0,0-6-2 15,0 2-28-15,2-1-55 0,0-4-26 16,-2-3 2-16,0 1-58 0,0-6-103 15,3-5-34 1</inkml:trace>
  <inkml:trace contextRef="#ctx0" brushRef="#br0" timeOffset="96918.36">24734 3419 400 0,'0'0'88'0,"0"0"-5"0,0 0-11 0,4-36-30 0,-3 26-13 15,1 2 3-15,0 0 10 0,2 2 3 16,-1 1-8-16,0 0-7 0,2-2-4 16,-1 3 6-16,1-1 8 0,-1 3 2 15,0-1-8 1,1 0-10-16,0-2-13 0,1 1-6 15,1-2-5-15,4-1 0 16,-2 1 2-16,2 2-3 0,0 0 1 0,-2 2 0 16,0 0 0-16,-2 2-1 0,0 0 0 15,-4 0-2-15,-1 0-4 0,-2 2-11 16,-1 0 7-16,-5 2 1 0,-3 3 10 16,-4-2-1-16,-2 4 1 0,-1 1 0 15,-3-1-3-15,3 0 2 0,-3 2 2 16,5-1 1-16,-2 2-2 0,4 0 0 15,1 0 6-15</inkml:trace>
  <inkml:trace contextRef="#ctx0" brushRef="#br0" timeOffset="99402.74">24775 3394 537 0,'-1'0'56'0,"0"-4"3"0,1 1 19 0,0-1 13 0,0-2-16 0,0 1-23 0,2-3-12 0,5-2-6 0,0 1-7 15,2 3-27-15,3 0 5 16,1 1 17-16,0 2 10 0,4 1-9 16,1 0-2-16,-1 2 8 0,2 0-8 15,0 4-5-15,2 3-14 0,-1 2 2 16,-1 4-5-16,0 1 2 0,-3 1-2 15,-4-2 0-15,-4 2-1 0,-4 1-2 16,-4-3 2-16,-3 1 2 0,-6 0 3 16,-7-1 4-16,-3 1 0 0,-7-2 4 15,-2 0-7-15,-8 0 2 0,5-2-5 16,1-2 0-16,1-3 2 0,9-1-2 16,1-1 2-16,3-1 0 0,5-1 3 15,3 0 7-15,5 0-3 0,1 0-6 16,2 6-4-16,0 0 0 0,5 3 0 15,4 3 4-15,4 2 2 0,4 3 1 16,3-1-1-16,3 2-1 0,1-1 0 16,1 1-1-16,-3 0 0 0,1 1-1 15,1 1 1-15,-2 0-2 0,-2-2 1 16,0-1-1-16,-1 2 0 0,-3-4-1 16,0-3-1-16,-5-1 0 0,-1-2-13 15,0-4-46-15,-2-1-44 0,0-3-13 16,5-2-73-16,-4 0-179 0,0-3-97 15</inkml:trace>
  <inkml:trace contextRef="#ctx0" brushRef="#br0" timeOffset="100121.48">26067 3686 521 0,'0'0'106'0,"8"-18"-63"0,-4 5 21 0,-2 0-17 0,-2-1-17 0,0-1-10 0,-5 0-18 0,-4 3 6 16,-2 1 0-16,-2 5 3 0,-5 3-1 15,-2 3 8-15,-1 5-2 0,-6 7 3 16,-1 6-14-16,-7 9-5 0,-6 9 1 16,5 0-1-16,6-3 1 0,6-3-1 15,8-3 0-15,2 1-1 0,2 3 0 16,5-4 1-16,6-4 1 0,1-4 25 15,6-3 9-15,4-3 7 0,2-3 2 16,2-6 0-16,3-3-6 0,3-2-10 16,0-7-12-16,4-5-9 0,1-2 0 15,0-3-6-15,0-4 5 0,0-1-2 16,1-3 0-16,-2 3-2 0,-1-2-1 16,-3 4 0-16,-1 3-1 0,-4 4 0 15,-2 3-2-15,-3 5 1 0,-4 4-3 16,-1 2-6-16,-4 1-2 0,-1 6-5 15,0 3 10-15,0 3 7 0,0 1 22 16,0 1 0-16,0 1 3 0,0-2-15 16,2-3 1-16,4 0 3 15,0-1-4-15,1-3-5 0,4-3 1 16,1-1-6-16,3-3-15 0,2-2-68 16,3-3-48-16,8-12-86 0,-4 6-75 15,-3-4-69-15</inkml:trace>
  <inkml:trace contextRef="#ctx0" brushRef="#br0" timeOffset="100418.28">26548 3494 514 0,'0'0'182'0,"0"0"-118"0,0 0 34 0,0 0-29 0,4-44-36 0,-4 35-23 0,-2 2-8 0,-1 1 1 15,0 3 6-15,-2 1-5 0,-1 2 9 16,-3 2 2-16,-2 5 0 0,-2 7 16 16,-2 6-6-16,-3 6 2 0,-2 13-7 15,-2 10 5-15,2 8-9 0,2 2-9 16,3-5-3-16,7-7-4 0,3-6 2 16,2-2-2-16,2 0 4 0,-2-4-2 15,2-6-1-15,-1-8-1 0,-1-8-37 16,2-5-36-16,1-1-62 15,0-2-63-15,0-4-201 0</inkml:trace>
  <inkml:trace contextRef="#ctx0" brushRef="#br0" timeOffset="100591.16">26319 3788 1059 0,'0'0'147'0,"0"0"-51"0,0 0-27 0,0 0-67 15,0 0-2-15,0 0-3 0,40-43 2 16,-23 35-7-16,2 1-23 0,0 1-27 16,-2 0-40-16,2 1-17 0,8-2-44 15,-5 1-95-15,-2 0-118 0</inkml:trace>
  <inkml:trace contextRef="#ctx0" brushRef="#br0" timeOffset="100904.08">26821 3516 759 0,'0'0'112'0,"0"0"-75"0,0 0 26 0,0 0-41 0,0 0-14 0,0 0-7 16,0 0-2-16,0 0-10 0,11-24-17 15,-17 37 28-15,-2 4 16 0,-4 6 12 16,-6 10-12-16,0 2-7 0,1 0-3 15,0 1 1-15,4-6 7 0,-2 5 6 16,5-1 9-16,2-2-9 16,2-2-2-16,4-5-2 0,1-3 3 15,1-5-6-15,2-4-2 0,4-1-2 16,0-6-4-16,2-1 7 0,3-3-6 16,3-2-6-16,2-4-14 0,3-4-34 15,1-1-11-15,0-4-32 0,7-11-64 16,-4 5-138-16,-4-2-137 0</inkml:trace>
  <inkml:trace contextRef="#ctx0" brushRef="#br0" timeOffset="101060.29">26792 3674 954 0,'0'0'149'0,"0"0"-70"0,0 0-79 0,0 0 2 0,0 0-4 16,0 0-24-16,46 0-28 0,-29 1-4 15,3-1-29-15,-1 1-9 0,1-1 2 16,6 0-40-16,-5 0-62 0,-1 0-39 16</inkml:trace>
  <inkml:trace contextRef="#ctx0" brushRef="#br0" timeOffset="101809.34">27186 3757 594 0,'0'0'148'0,"0"0"-116"0,0 0 5 16,0 0-37-16,0 0-3 0,0 0-6 15,0 0 9-15,0 0 3 0,38-7 25 16,-30 6 38-16,3 0 6 0,-2 0-12 16,1-1-26-16,2-1-17 0,-2 0-8 15,0-1-3-15,-3-1 1 0,0-1 5 16,-2 0 16-16,-4 1-24 0,0 0-4 15,-1 1-9-15,-3-1-14 0,-4 0 17 16,-3 2 0-16,-2 0 3 0,-3 3 0 16,-2 0-4-16,-2 0-15 0,-1 5-3 15,-1-1-9-15,0 3-13 0,1-1-32 16,-1 3-73-16,2 0-282 0,4 2 434 16,2 1 5-16,5-1-1 0,4 2 5 15,4 0 16-15,1-1 29 0,6 1 42 16,3-3 2-16,3-1-1 0,1-1-6 15,2-3-40-15,0-4-6 16,0-1-14-16,0-1-14 0,-1-4 5 0,1-2 14 16,-2 0 7-16,-1-1-4 0,1 0-3 15,-2 0-4-15,1 0-15 0,-3 0-8 16,1 1-6-16,1 0 0 0,-3-2-2 16,-1 1 0-16,2-2 1 15,-1-2-2-15,0 0 0 0,-1-3-4 16,1 2-29-16,-1-3 12 0,-2 5 15 15,1 2 6-15,-1 3-4 0,-3 3-1 16,1 1-6-16,-1 2-2 0,0 0 3 16,0 5 5-16,1 1-7 0,0 3 7 15,1 2-1-15,-1 3 4 0,1 3 1 16,0 0 1-16,-1 2 0 0,2 0 0 16,-3 2 0-16,3-1 0 0,-3-1 0 15,-1 0 0-15,-2-2-2 16,0-4-29-16,-2 0-6 0,-4-4-3 15,-3-4 14-15,2-1 21 0,-2-2 5 16,1-2 7-16,1 0 2 0,4 0 8 16,0 0 8-16,2-4 13 0,1-1-4 15,1-3 2-15,4-3-3 0,3 0-9 16,2-2-4-16,1-1 3 0,5 0-6 16,2 1-8-16,2-1-1 0,2 2-1 15,3-2-7-15,4 2 0 16,5-1 0-16,-2 2 0 0,0-1-14 15,-4 1-44-15,-4 2-43 0,11-9-46 16,-8 5-80-16,-3 0-155 0</inkml:trace>
  <inkml:trace contextRef="#ctx0" brushRef="#br0" timeOffset="102795.88">28409 3761 544 0,'6'-8'98'0,"2"0"-58"0,3-2 45 0,4-1-31 0,1 0-42 0,2 2 5 0,0 1-5 0,1 1-2 0,-1 2-6 16,-3 3-2-16,-1 2-2 15,-4 0 0-15,-1 7-3 0,-3 4-3 16,0 3 6-16,-4 5 19 0,-1 4 9 15,-1 1 24-15,-2 5-33 0,-5-2-3 16,-1 2-8-16,-1 0 1 0,-1-3 2 16,-2 1 1-16,4-4 1 0,0-3-1 15,0-2 3-15,3-6-9 0,2-4 2 16,2-3-2-16,-1-3 1 0,2-2 7 16,0 0 38-16,2-2 28 15,1-4-23-15,3-5-19 0,2-3-20 16,2-6-13-16,3 0-2 0,1-2-3 15,2 1 0-15,2 1 0 0,1-2 0 16,-1 5 0-16,2-1 1 0,-1 2-2 16,1 2 2-16,-2 1-2 0,-2 2 0 15,0 2 0-15,-4 4-2 0,-2 1 2 16,-1 2-2-16,-3 2-1 0,-1 2-3 16,-1 3-6-16,-1 3 2 0,0 1 3 15,-3 1 4-15,1 2 0 0,-1 0 3 16,0 1 1-16,0 0 0 0,-1-3 0 15,-2-2 1-15,1-1-1 0,1-3 1 16,1 0 2-16,0-2 1 0,0-2 2 16,0 0 8-16,0 0 20 0,2-2-3 15,2-2-15-15,2-1-6 0,2-1 2 16,1-2-8-16,4 2-3 0,-1-4-1 16,2-1 0-16,3 1-2 0,-1-2 2 15,2-1 0-15,1-1 0 0,-2 2-2 16,2 0-2-16,-2 1 2 0,0 1-1 15,-2 2 1-15,-2 1 1 0,-1 3-5 16,0 1 2-16,-4 2-3 0,-3 1-3 16,-1 0-3-16,-2 3-15 0,0 3 21 15,0 3 1-15,-1 3 2 0,1 2 4 16,-2 3 2-16,0 3-1 0,0 0 0 16,0 2 0-16,-1 1 0 0,-1-1-1 15,1 0 0-15,0-2 0 0,1 0-3 16,-2-3-39-16,2-4-44 0,0-1-57 15,0-2-74-15,4-7-129 0,-1 0-61 16</inkml:trace>
  <inkml:trace contextRef="#ctx0" brushRef="#br0" timeOffset="103220.99">29308 3924 341 0,'0'0'245'0,"7"-7"-196"0,-1 4-1 0,3 0-18 0,4 0-24 0,0 0-2 0,4 1 0 0,1 0 15 0,2-1 19 0,-1 0-1 16,-2-3 10-16,1 2 9 16,-2-2-12-16,-2-1-14 0,0 2-6 15,-6-3 8-15,1 1 0 0,-4-3-22 16,0 0-10-16,-4-1-7 0,-1 1 5 15,-1 1-22-15,-4 2 0 0,-3 2 17 16,-4 1-10-16,-2 1 13 0,-2 3 3 16,-1 3-1-16,-1 3 0 0,0 4-3 15,-1 5 2-15,1 0 3 0,4 2 4 16,1 2 9-16,3 0 8 0,4 1 16 16,2-2-4-16,3-2 13 0,1 0-1 15,3-3 3-15,2-3-2 16,3-1-15-16,1-1-9 0,2-3-11 15,2-4-3-15,1 1-2 0,4-2-6 16,-1 0-24-16,2-2-29 0,0-1-31 16,4-1-38-16,2 1-50 0,12-1-61 15,-5 1-116-15</inkml:trace>
  <inkml:trace contextRef="#ctx0" brushRef="#br0" timeOffset="103673.98">29942 3896 348 0,'0'0'74'0,"0"0"-8"0,0 0 56 16,0 0-29-16,0 0-20 0,15-38-17 16,-13 32-5-16,-2-1 14 0,1-2-6 15,-1 4-12-15,0 0-13 0,-1 0-23 16,-2 1-11-16,-1 0-4 0,-4 0-6 15,-2 1 7-15,-6 2-3 0,-1 1 6 16,-4 3-5-16,0 4-2 0,-4 3-12 16,1 1-13-16,-1 2-43 0,0 3 2 15,4 0 25-15,3 2 26 0,5-1 16 16,5 1 2-16,5-1 3 0,3 1 0 16,8-5 2-16,3 1 6 0,2-3 16 15,5-4 7-15,4-2 20 0,-1-4-4 16,1-1 4-16,2-4 12 0,-3-4 0 15,1-3-2-15,0-1 2 16,-2-2 4-16,-1-1-19 0,0-5-7 0,-5 0-7 16,2-4-8-16,-5-4-14 0,2-10-1 15,1-9-5-15,-1-11-3 0,-2-3-2 16,-3 7-3-16,-3 14-7 16,-2 16-7-16,0 7 4 0,-3 4-25 15,0-1-12-15,0 2-32 0,0 0-32 16,0 3-48-16,-3 2-65 0,0 7-119 15,-1-1 12-15</inkml:trace>
  <inkml:trace contextRef="#ctx0" brushRef="#br0" timeOffset="103970.81">30195 3713 517 0,'0'0'85'0,"0"0"-13"0,0 0-16 0,0 0-31 0,0 0-10 0,6-5 6 0,-6 4-5 0,0 1 2 16,0 0 2-16,0 0-11 0,0 0-9 16,-2 5-2-16,-2 4 2 0,-1 3-2 15,-1 5 1-15,-3 3 1 0,-1 5 0 16,-1 2 1-16,1 0 0 0,-1 1 0 15,5 2 0-15,-1-3 0 0,1 0 3 16,3-3-3-16,-2-4-1 16,1-5-43-16,4-4-84 0,0-6-108 15,4-3-7-15</inkml:trace>
  <inkml:trace contextRef="#ctx0" brushRef="#br0" timeOffset="104111.63">30285 3775 490 0,'0'0'231'15,"12"-59"-100"-15,-10 42-15 0,-1 2-57 0,-1-1-56 16,0 1-3-16,0 0-16 0,-3 4-16 16,0 2-18-16,0 4-32 0,-3 3-55 15,-2 2-86-15,3 0 8 0,-2 0-35 0</inkml:trace>
  <inkml:trace contextRef="#ctx0" brushRef="#br0" timeOffset="104518.81">30542 3676 521 0,'0'0'89'0,"0"0"6"0,0 0-8 0,0 0-62 15,0 0 1-15,0 0 5 0,0 0-22 16,0 0 2-16,3-30-5 0,-4 30 1 16,-3 0 5-16,-3 4 3 15,-1 0-2-15,0 4-10 0,-5 0 1 16,4 3-4-16,-2 1 1 0,-2 1 0 16,0 2 0-16,-1 3-1 0,-2 0 0 15,2 4 2-15,-2-1 1 0,3 2 14 16,1-1 20-16,3-2 3 0,1 0 15 15,0-2 0-15,3-2-5 0,4-1-5 16,-1-2 6-16,2-3-5 0,0-2-4 16,3-3-6-16,4-2-6 0,2-1-2 15,0-2-7-15,3 0-3 0,5 0-5 16,0-3-7-16,-1 0-3 0,4-3-3 16,0 1-10-16,0-2-52 15,2 1-47-15,10-5-63 0,-4 4-89 16,-5-2-215-16</inkml:trace>
  <inkml:trace contextRef="#ctx0" brushRef="#br0" timeOffset="105003.07">30985 3963 1192 0,'0'0'9'0,"0"0"-9"0,0 0-155 0,-2-2-230 0,0-2-237 0</inkml:trace>
  <inkml:trace contextRef="#ctx0" brushRef="#br1" timeOffset="121154.67">8044 4234 348 0,'0'-3'56'0,"0"2"8"0,0-1-11 0,0 1 1 0,0 0-27 0,0 1-9 0,0 0 17 0,0 0-11 0,0 0-6 15,-1 0-1-15,1 0-3 0,0 0 0 16,0 0-10-16,0 3 2 0,0 2 6 16,0 3 10-16,1 2-1 0,1 6 0 15,1 0 1-15,-1 6-5 0,2 1-1 16,-1 2-8-16,-2 0-3 0,0 3-3 15,0 1 1-15,-1 0-1 0,0 2 0 16,-1 0 1-16,-2 2 3 0,1 2 0 16,-2-2 2-16,1 4 2 0,0 6 5 15,-1 7-3-15,0 6-2 0,-1 4-7 16,2-6 2-16,-1-6-1 0,0-3 1 16,0-2 7-16,-1 1 0 0,0 3-8 15,-1 0 7-15,-2 4-3 16,-1-2-5-16,1 1-1 0,-2 1-2 15,1-3 5-15,1 1-3 0,0-3 0 16,2-1-2-16,0-5 1 0,2-1-1 16,1-2 1-16,0-7 0 0,0-5-1 15,2-5 0-15,-1 0-1 0,1 2 1 16,0 7 1-16,0-2-1 0,1 2 0 16,0-4 0-16,0 2 2 0,0-3-2 15,3-3 0-15,0 0 0 0,1-1-3 16,0-2-3-16,1-1 5 0,4-3 1 15,-1 2-4-15,0-1 11 16,4-2-7-16,0 0 6 0,3 0-5 16,2 0 0-16,1-2-1 0,2 2 0 15,3-2 7-15,2 1-7 0,1-1 2 16,3 1 2-16,1-3-3 0,2-1-1 16,6 1 0-16,7-1 3 0,7 0-1 15,1-2-2-15,-4-4 1 0,-2 1-2 16,-4-2 3-16,1 0-1 0,2 0 2 15,0 0-3-15,-1 1 0 0,1 2 2 16,-2-2-2-16,0 3 1 0,-2-2-1 16,1 2 2-16,-2-1-2 15,-3 2 4-15,0-2-1 0,-1 0-1 16,-1 1 4-16,1-3 1 0,-1 2-5 0,-1-1 1 16,-1 0-2-16,0 2 0 15,0-2-1-15,-2 3 4 0,-3 1-4 16,-5-5 1-16,-4 3 0 0,0-3 0 15,4 3-1-15,3 1 2 0,4 1-2 16,-1 1 0-16,3 0 3 0,3 1 0 16,6 0 2-16,7 1 5 0,3-2 0 15,-3-1-5-15,-1 0 0 0,-3-5 3 16,2 3-3-16,0 0-2 0,4-1 2 16,0-1-2-16,2 0 2 0,1-1 2 15,1 1-3-15,2 1-3 0,1-2 3 16,1-1-3-16,0 1 3 0,1 1 1 15,-1-2 0-15,-2 4 0 0,0-2 0 16,0 2-2-16,0-2 2 0,1 2-2 16,2-2 7-16,0 0-6 0,0 1 4 15,2-4-2-15,-1 4-3 0,0-2 2 16,0 2-5-16,-1 1 2 0,-1-2-1 16,2 1-1-16,1-3 1 0,2 2 0 15,-5 0 0-15,1-3-1 0,0 3 0 16,-4 0 3-16,0-1-3 0,-1 0 0 15,-1-1-2-15,0 1 4 0,2 3-2 16,-1-3 1-16,1 2-1 0,-3-1 0 16,2 0 0-16,0-2 1 0,0-1-1 15,-3 2 1-15,2-1-1 16,0 2 0-16,1-1 0 0,3-1 1 16,0 1-1-16,1-1 1 0,0 2 2 15,1-3-3-15,0 2 0 0,-1-1 1 16,4-1 0-16,-3 0-2 0,3 2 2 15,-1-2-2-15,4 0 2 0,-4 0-1 16,4 0 1-16,0 0-1 0,-4 0 0 16,4 0 0-16,-1 0 0 0,0 1 2 15,3-1-2-15,0 0 0 0,1 3 0 16,-1-3 1-16,-3 0-1 0,0 0 0 16,-2 0 0-16,2 0 0 15,0 0 1-15,2 0-1 0,-2 0 0 16,-2 0 0-16,-1 0 1 0,-2 0-1 15,-2 0 1-15,-2 0-1 0,-1-3 1 16,-1 2-1-16,1-1 1 0,-1-1-1 16,-2-2 1-16,0 1-1 0,0-2 1 15,-6-1-1-15,1 0 0 0,-4-1 1 16,-3 1-1-16,-4-1 2 0,-6 1-2 16,-5 0 1-16,-4 2-1 0,-4-1 1 15,7-1 0-15,1-4 1 0,2 0-2 16,-2-2 1-16,2 0 1 15,-5-3 0-15,0 0 2 0,0-3 8 16,-2 1 2-16,0-3-1 0,-1 0-3 16,-3-1 4-16,4-1-5 0,-4-3-3 15,3 1-1-15,0-2 4 0,-3-1-3 16,4-3 1-16,-4-6-1 0,3 4-4 16,-6-1 0-16,4-7 3 0,-1 0-4 15,3-9 5-15,0-2 0 0,-3 6-3 16,-1 7 0-16,-5 12 1 0,3-6-4 15,2-3 3-15,-2-1-3 0,3-1 0 16,-7 11 0-16,5-1 0 0,-6-1 0 16,5-3 0-16,1-9 1 0,-4-2-1 15,3-7 0-15,-3 3 0 0,0 9 0 16,0 1 0-16,-1-1 1 0,-1 3-1 16,0-2 1-16,-2 11-1 0,0 5 1 15,-3-4-1-15,4-3 0 0,-1-3 0 16,1 2 0-16,0 1 0 0,-2-1 1 15,0 3 0-15,1-2-1 0,-1 3 1 16,3 0-1-16,-4 1 1 0,1 1-1 16,-2 0-1-16,2 1 1 0,0 0 0 15,-2 3 0-15,1-1 0 0,-2 2 0 16,0 1-1-16,-2 0 1 0,0 0 0 16,0 3 0-16,0 2 0 15,-4 1 0-15,0 0 0 0,-2 1-2 16,-2 0 2-16,0 2-1 0,-3 0-1 15,-2 0 0-15,-1-1 0 0,-2 2 2 16,-3 1-1-16,2 1 0 0,-5-3 0 16,0 3 1-16,-1 0 0 0,-2 0-1 15,0 0 0-15,-3 2 1 0,-1-3 0 16,-1 2 1-16,0-1-1 0,-5-3 0 16,4 2 2-16,-1 0-1 0,-1 1-1 15,4-1-1-15,-2 0 1 0,-4-2 2 16,-3-1-2-16,-8 1 0 15,-4-1-1-15,-1-2 1 0,4 4 0 16,4-4 0-16,8 6 0 0,-4-3 1 16,3 1-1-16,-1-1 0 0,-1 1 1 15,2-1-1-15,-3 2 0 0,1-2 0 16,0 1 1-16,-2 1-1 0,-2-1 0 16,2 1 0-16,0-1 0 0,-2 0-1 15,1-1 1-15,1 3 0 0,-2-2 1 16,2 0 0-16,-3 1-1 0,2-1 0 15,-1 3-1-15,2 1 1 0,-2-1 0 16,2 2 0-16,-3 0 0 16,2 1 0-16,0-2-1 0,0 2 1 15,-1 1-1-15,2 0 1 0,-4 0 0 16,1 2 0-16,2 0 0 0,-3 1 0 16,-2-3 0-16,2 1 0 0,-2 3 0 15,-1-1 0-15,-1 3 0 0,1 0 0 16,1 0 0-16,-1 2 1 0,2-2-1 15,-2 1 0-15,2 1 0 0,-2-1 0 16,0 1 0-16,-1-3 0 0,1 0 0 16,-1 1 1-16,1-1-1 0,1-1 1 15,2 2-1-15,-2-3 1 0,3 2 0 16,1-2-1-16,1 2 0 0,3-2 0 16,0-1 1-16,-1 1 0 0,1 0-1 15,3-1 0-15,-3 1 0 0,1-2 0 16,0 0 0-16,-1-1 1 0,1 0-1 15,1 0 1-15,-1 0 0 0,1-2-1 16,0 1 2-16,3-2-2 0,-3 1 0 16,1 0 1-16,1-1 0 0,-2 2 0 15,-1-3 1-15,1 4 3 0,-1-3-1 16,1-1-1-16,0 2-1 0,2-2 1 16,6 1-3-16,4-2 2 0,5 3 1 15,-7-2 18-15,-13 0-20 16,-12-2-1-16,-1 1 0 0,7 0 3 15,13-1-2-15,-4 2-1 0,-9 1 0 16,-8 0 1-16,-4-2-1 0,4 1 0 16,7 2 0-16,-1-1 1 0,1 0 0 15,0 0 0-15,1 0-1 0,1 0 0 16,1-1 0-16,-1 0 1 0,-1 0-2 16,0 0 2-16,-1 1-1 0,2 0 0 15,-2 0 1-15,2 0-1 0,1 1 0 16,1-2 2-16,1 2-2 0,0-1-1 15,2 0 1-15,1 2 1 0,1-1-1 16,-3 1 0-16,1 0-1 0,-1 1 1 16,1 0 0-16,-2 0-1 15,0 0 1-15,-1 1 0 0,-1 0 0 16,1 1-1-16,2 0 1 0,0 1 0 16,3 0 0-16,-1 1 0 0,4-1-1 15,2-2 0-15,7 1 2 0,-5 1-2 16,-4 0 1-16,-3 2 0 0,-7-1 0 15,6 2 0-15,4 1 0 0,1-5-1 16,-2 3 1-16,0-1 0 0,-1 1 1 16,0-1-1-16,0 2 0 0,2 1-1 15,5-1 1-15,3-3-1 0,-2 2 2 16,3-2-1-16,1 0 0 16,-4 1 1-16,4-2-1 0,-3 1 1 15,-5 0-1-15,1 2 0 0,1-2 0 16,0 1 0-16,1-2 2 0,3 1-2 15,-1-1 0-15,3 0 1 0,0-2-1 16,0 0 0-16,2 0 2 0,2 0-2 16,-1 0 0-16,1 0 0 0,2 0 1 15,-1 0-1-15,0 0 1 0,2-2-1 16,-2-1 1-16,1 1 0 0,0 0-1 16,0 0 1-16,1 0 1 0,-2 0-2 15,1 2-8-15,0 0 8 0,1 0 4 16,-1 0-1-16,2 0-3 0,-1 0 2 15,0 0-2-15,1 0-1 0,-1-3 1 16,0 2 0-16,-1-2 0 0,1 2 0 16,-1 0 0-16,1 1 0 0,-1-2 0 15,1 1 0-15,1 1 0 0,0 0 0 16,0 0 0-16,1 0 0 0,0 0 0 16,1 0-1-16,0 0 1 0,2 0 0 15,-1-1 1-15,1 1-1 0,0-1 2 16,0 1-2-16,0 0 0 0,0-1 1 15,-1 0-2-15,0 1 1 0,0-1-1 16,-2 1 1-16,1 0-1 0,1 0 1 16,-1 0-3-16,0 0 3 15,0 0-1-15,1 1 1 0,-1 1-1 16,1-1 1-16,-1 1 0 0,1 1 0 16,0-1-2-16,-1 1 2 0,-1 0-2 15,0 1 2-15,1 0 0 0,-2-3 0 16,2 3 0-16,0-2 0 0,0 2 0 15,1-1-1-15,2 0 1 0,-1 0 1 16,0 1-1-16,0-1 0 0,-3 1 0 16,4-3 0-16,0 0 1 0,-1 2-1 15,2-1 0-15,0 2-2 0,-1 0 1 16,3 1-2-16,-1 0-1 0,0 1 0 16,3 1 0-16,0-1-1 15,2 1-4-15,2 1-39 0,2 2-54 16,0 1-53-16,7 10-43 0,0-4-108 15,1 0-151-15</inkml:trace>
  <inkml:trace contextRef="#ctx0" brushRef="#br1" timeOffset="122324.21">7705 6994 234 0,'0'0'62'0,"0"0"-1"0,0 0-2 0,0 0-5 0,20-39-2 0,-17 31 1 0,1-1 4 0,-1 1 8 0,1 1-5 16,0 1-19-16,1 1-8 15,-1-2-2-15,-3 5 10 0,1 1 1 16,-2-1-11-16,0 1-5 0,0 1-13 0,0 0-9 16,-2 0-3-16,0 0-1 0,-5 4-1 15,0 4-4-15,-4 4 5 0,-5 8 0 16,-4 7 1-16,-11 13 0 16,-9 14 3-16,-7 17-4 0,-4 5 9 15,2 0-5-15,-1 0 0 0,3-7 1 16,-2 2-1-16,-1-2 1 0,0-1 3 15,-1-1 14-15,2-4 9 0,3-1 9 16,2 0-1-16,3-7-11 0,3-1-8 16,1-4-10-16,2-7 6 0,3-5-9 15,7-8 2-15,4-10 2 0,9-7 0 16,1-1 3-16,2-3-2 0,0 0 1 16,1-3-1-16,4-4-4 0,3-2-1 15,0-7-6-15,1-5 8 0,0-3-1 16,2-10-6-16,2-1 0 0,2-12 0 15,-1-9-2-15,2-8 2 0,-1-5-2 16,-1 5-2-16,1 6-2 0,-2 5-3 16,0 6-1-16,-1 1-2 0,-1 8 2 15,-1 6 2-15,-1 7 0 0,0 2-1 16,0 3 7-16,0-1 1 0,0 4 0 16,-1 1 1-16,0 5-2 0,-1 2-3 15,0 1-3-15,-2 8-5 0,-1 7 7 16,-2 9 4-16,-2 12 0 0,-1 12 1 15,-1 12 2-15,1 6 0 0,3-8-1 16,1-6 2-16,-1-8 3 0,4-5 4 16,0-5 4-16,2-10 5 0,0-6-1 15,1-1-2-15,0 0-5 16,2 4-1-16,2 0-6 0,0-4 0 16,4-5-3-16,0-4-1 0,1-2 4 15,3-5 2-15,2-2 4 0,2 0 7 16,4-7-1-16,2-4-5 0,3-2-8 15,2-3-1-15,1-1-3 0,-1-1-3 16,3-1-41-16,-1 1-51 0,13-11-56 16,-9 4-98-16,-5 1-219 0</inkml:trace>
  <inkml:trace contextRef="#ctx0" brushRef="#br1" timeOffset="124613.22">4197 9543 160 0,'0'0'51'0,"0"0"13"0,0 0 9 0,0 0-10 0,0 0-11 0,12-7 4 0,-11 4 8 0,3-2 1 0,-1 2-12 15,-2-2-5-15,4 2-7 0,-2-2-6 16,0-2 20-16,2 3-23 0,-1-3-6 16,1 1 2-16,0 2-7 0,1-1 3 15,1-1-17-15,1 1 0 0,0 2-2 16,-1 0 1-16,0 1-3 0,-1 1 0 16,-1 1-2-16,0 4-1 0,1 3 1 15,-2 4 0-15,0 2 2 0,3 6-1 16,-2 2 0-16,-2 3 1 0,0 2-2 15,-1 1 0-15,0 2 7 0,-1 2 6 16,-1-3-2-16,0 3 0 0,0-3 1 16,0-2-4-16,0 2-4 0,-1-3-1 15,-1-3-1-15,-1-4 0 0,1-2-1 16,0-1-2-16,1-6 1 0,-2-2 2 16,3-2-2-16,0-4 2 15,0 0 5-15,0-1 7 0,0 0 9 16,0 0-1-16,0 0-2 0,0-1 1 15,0 0-7-15,0-2-7 0,0 0-3 16,0 1-2-16,0-1-1 0,0 2-1 16,0-1-1-16,0 0 0 0,0 1 0 15,0-1 2-15,0 1-2 0,0 1 1 16,0-1-1-16,0 0 0 0,0-1 0 16,0 2 0-16,0-1 0 0,0-1-1 15,0 1 1-15,0 1 1 0,0 0-1 16,0 0 0-16,0 0-1 0,0 0 1 15,0 0-1-15,0 0 1 0,0 0-3 16,0 0 2-16,0 0 1 0,0 0 0 16,0 0 0-16,0 0 1 15,0 0 9-15,0-1 1 0,0 1-5 16,0 0 4-16,0 0-7 0,0-1 0 16,0 1-2-16,0 0 0 0,0 0 0 15,0 0-1-15,0 0 1 0,0 0-1 16,0-1 0-16,0 1 0 0,0 0 0 15,0 0-2-15,0 0 0 0,0 0 2 16,0 0-1-16,0 0 1 0,0 0 0 16,0 0 1-16,0 0-1 0,0-1 1 15,0 0 1-15,0 0-2 0,0-1 0 16,0 0 3-16,0 1-3 16,0 1-2-16,0 0 1 0,0 0 1 15,0 0-1-15,0 0 1 0,0 0-1 16,0 0 0-16,0 0 0 0,0 0 0 15,0 0-1-15,0-2 0 0,0 2-6 16,0 0-6-16,0 0 1 0,0 0 3 16,0 0 2-16,0 0 0 0,0 0 3 15,0 0-2-15,0 0-10 0,0-1-17 16,0-1-41-16,3-6-74 0,-1 3-138 16,1-3-173-16</inkml:trace>
  <inkml:trace contextRef="#ctx0" brushRef="#br1" timeOffset="125081.86">3848 9650 587 0,'1'-6'81'0,"0"0"-23"0,2 2 30 0,-2 1-30 0,-1 0-45 0,0 3-11 0,-4 0 2 0,-1 5 3 0,-3 5-1 0,-3 7 12 0,0 3 14 16,-3 5 1-16,3 5 0 0,0 0 2 15,-2 0-11-15,2 1-11 0,3 0-6 16,-1-2-2-16,1-2-5 15,2-1 0-15,1-2-1 0,1-2 1 16,2-5-8-16,1-2-38 0,1-4-25 16,0-3-24-16,7-6-51 0,-1-2-60 15,4-4-57-15</inkml:trace>
  <inkml:trace contextRef="#ctx0" brushRef="#br1" timeOffset="125284.93">3864 9381 1017 0,'0'0'57'0,"0"0"-36"0,0 0 10 0,0 0-31 0,0 0-86 15,-6-39-30-15,8 31-13 0,9-2-74 16,-2 0-58-16,2 1-70 0</inkml:trace>
  <inkml:trace contextRef="#ctx0" brushRef="#br1" timeOffset="125847.33">4376 9676 231 0,'0'0'219'0,"0"0"-117"0,0 0 8 0,0 0-27 15,0 0-14 1,0 0-16-16,-9-38 29 0,9 29-18 0,0 1-19 0,3-2-4 15,3-1-2-15,-1 3-7 16,6-2-4-16,-2 2-2 0,1 1-9 16,3 1-6-16,-2 1-9 0,0-2-1 15,1 3 0-15,-2 2-1 0,-1 2-3 16,-1 0-1-16,-1 2 1 0,-2 9-5 16,1 0 1-16,-1 6 2 0,-2 6-4 15,0 8 9-15,-3 12 2 0,-5 6 1 16,1-3 1-16,-3-10 1 0,3-9 0 15,-1-6-3-15,0 3 0 0,-1 0-2 16,2 3-3-16,-1-5-67 0,2 0-71 16,1-2-66-16,1-5-96 15,1-8-95-15</inkml:trace>
  <inkml:trace contextRef="#ctx0" brushRef="#br1" timeOffset="126300.32">4965 9712 313 0,'0'0'149'0,"0"0"9"0,0 0 20 0,0 0-79 16,0 0-24-16,0 0-24 0,3-37-4 15,-6 31-21-15,1 0-13 0,-2 1-6 16,-1-1 1-16,-1 4-5 0,-1-2-3 16,0 2-1-16,-2 2-6 0,1 0 6 15,-4 6-7-15,0 4-1 0,-2 7 8 16,0 4-3-16,2 3-1 16,-2 5-2-16,4 0 2 0,0 0-17 0,4 1-4 15,4-2 10-15,2-3 8 0,0-4 6 16,4-4 1-16,4-4 1 0,-1-3 1 15,3-6 8-15,0-4 21 16,3 0 24-16,-1-8 8 0,3-4-6 16,-2-7-8-16,3-1-19 0,-2-6-4 15,2-9 1-15,0-12 1 0,0-17 1 16,-2-10-8-16,-3 0-11 0,-2 3-9 16,-1 11-2-16,0 9-19 0,0 16-1 15,-2 9 4-15,-2 11 0 0,0 4-30 16,1 2-26-16,0-3-28 0,3 2-56 15,3 3-86-15,-2 5-94 0,1 1-22 16</inkml:trace>
  <inkml:trace contextRef="#ctx0" brushRef="#br1" timeOffset="126723.16">5171 9657 544 0,'0'0'58'0,"0"0"17"0,0 0 10 0,0 0-62 0,0 0-14 0,24 32 0 0,-16-30 5 0,-1-2 19 0,1 0 22 0,2 0 24 16,0-3-5-16,2-2-12 0,3 0-14 16,0 0-21-16,2-3-17 0,-4 2-5 15,1-1-4-15,-5 1 1 0,0-2 0 16,-2 3 2-16,-2-2-3 15,-3 1-1-15,-2-1-1 0,-1 1-30 16,-5-1-12-16,-3 5 10 0,-3 0 5 16,-5 2-2-16,-1 7 4 0,-4 3 1 15,-1 5 1-15,0 3 17 0,1 3 7 16,2 3 3-16,2-1-3 16,2-1 2-16,5-3 0 0,3 3-1 0,3-5 14 15,4-2 29-15,1 1-2 0,8-3-6 16,0-2 2-16,4-3-8 0,3-3-12 15,1-2-6-15,5 0-9 0,1-3-1 16,2-4-2-16,1 0-18 0,3-3-33 16,1 0-31-16,6 0-46 0,10-3-38 15,-8 1-124-15,-4 1-40 0</inkml:trace>
  <inkml:trace contextRef="#ctx0" brushRef="#br1" timeOffset="126981.01">5685 9711 575 0,'0'0'96'0,"0"0"13"16,0 0-8-16,0 0-68 0,0 0-9 16,0 0-6-16,-8-20-10 0,5 28-7 0,0 6 26 15,-1 3 53-15,-1 6-2 16,-1 4-24-16,-1 1-18 0,2 3-18 15,1 1-11-15,1 1-3 0,1 1-2 16,1 3-1-16,0-2-1 0,1 0-15 16,0-3 11-16,-1-6-47 0,1 2 8 15,0-3-10-15,0-5-69 0,0-1-59 16,0-7-114-16,0-5-53 0</inkml:trace>
  <inkml:trace contextRef="#ctx0" brushRef="#br1" timeOffset="127324.68">5601 9770 381 0,'0'0'147'0,"0"0"-9"0,3-48-11 0,1 25-72 16,4 2-6-16,0-1-29 0,1 1 6 15,-1 1 20-15,1 1 1 0,1 1-7 16,-1 1-3-16,1 1-2 0,1 3-2 15,0 0-17-15,3 3-5 0,-1 3-7 16,0 1-2-16,2 2-2 0,-2 3-2 16,3 1 2-16,0 5 0 15,0 3 0-15,0 1 2 0,1 4-2 0,-1 2 2 16,0 2 1-16,-1 4 14 16,-1 0 0-16,-4 4 5 0,-1-1-3 15,-4-1-2-15,-2-2-12 0,-3-1-3 16,-2-3-2-16,-5-1 0 0,-3-1 7 15,-4-1-5-15,-6-3 2 0,-4 0-3 16,-3-3-1-16,-8 0-47 0,-6-1-62 16,-2-3-72-16,6 0-102 0,13-3-117 15</inkml:trace>
  <inkml:trace contextRef="#ctx0" brushRef="#br1" timeOffset="127465.27">6166 9846 801 0,'0'0'138'0,"0"0"-27"0,45 1-37 0,-33 1-74 16,-5-2-43-16,-7 0-169 0,0 0-140 15,-4 0-120-15</inkml:trace>
  <inkml:trace contextRef="#ctx0" brushRef="#br1" timeOffset="128107.1">4660 10812 332 0,'0'0'29'0,"0"0"7"0,0 0 13 0,0 0-23 0,0 0-4 15,0 0 2-15,0-39 47 0,2 31 30 16,0-1 3-16,3 0-3 0,-3 0-25 16,0-1-3-16,-1 2-29 0,-1-1-15 15,0 3-29-15,-5 1-1 0,-2 0-9 16,-1 4 2-16,-2 1-12 0,-4 0-18 16,0 4 17-16,-3 5 10 0,3 2 7 15,-1 2-4-15,3-1 6 0,2 3 1 16,1 1 1-16,3-1 0 0,2 0 9 15,1 1-9-15,1-1 6 0,2 0 12 16,0-3-18-16,3 0-9 0,4 0 9 16,1-1 18-16,4 0 11 15,2-1-19-15,2 0 3 0,0-2-3 16,4 0 7-16,-1 0-6 0,-2-1-3 16,1 1 17-16,-5 0-9 0,1 0 4 15,-6 0-4-15,-3-1 0 0,-4 0-3 16,-1-2-11-16,-4 2 9 0,-6 1 9 15,-6 1-4-15,-5 0-3 0,-2-1 0 16,-7-2-11-16,-7 2 0 0,-6-1-2 16,-9 2-1-16,4 0-14 0,3-1-11 15,6-2-23-15,13-1-30 0,5-1-39 16,6-1-36-16,0-3-80 16,6 0-36-16,2 0-63 0</inkml:trace>
  <inkml:trace contextRef="#ctx0" brushRef="#br1" timeOffset="129247.45">5063 10834 663 0,'0'0'138'16,"0"0"-44"-16,0 0-8 0,29-48-40 0,-21 29-6 0,-1 1-19 0,-2 0 9 0,-2 0 1 0,-2 2-7 0,-1 3-1 16,-2 1-15-16,-3 2-5 0,-3 3-3 15,-3 3-6-15,-2 3-3 0,-6 3 2 16,0 8 4-16,-6 4 2 0,-2 4 0 16,-1 4-12-16,1 4-28 0,2-1-27 15,4 5 4-15,-1 0 13 0,5-2 18 16,3 1 22-16,4-1 11 0,2-2 0 15,5-2 1-15,3-1-1 0,2-2 0 16,7-5 1-16,1-1 14 0,3-5 6 16,3-3 18-16,0-4-2 0,3-3 7 15,0-1 9-15,0-5 5 0,1-5-18 16,0 0-11-16,-2-2 6 0,0 0-5 16,-3-2-12-16,1 0-8 0,-5 0-3 15,1 1-5-15,-1-2-1 0,-3 2-1 16,0 2 0-16,0 1-2 0,-2 3-1 15,-2 3 1-15,-2 2-3 0,-1 2-2 16,0 1-7-16,0 1-14 0,-1 6 15 16,2 2 5-16,-1 3 8 0,2 3-2 15,-1 3 2-15,1-1 0 16,1 1 2-16,0 2-1 0,1-4 1 16,1-1 2-16,2-3-1 0,2 0-2 15,-1-4 8-15,2-2-5 0,1-4-3 16,1-2 4-16,3 0 0 0,-2-4 1 15,2-4-3-15,-1-2 2 0,1-3 0 16,-1-1-4-16,0-3 3 0,-2-1-3 16,1-1 2-16,1-2-2 0,-2 1-1 15,0 0 0-15,-2 3 0 0,-1 0-1 16,-1 4 0-16,-2 2 1 0,-1 3 0 16,-1 3-2-16,-1 1 1 15,0 4-3-15,-1 0-6 0,-1 7-2 16,-1 6-8-16,0 2 7 0,0 5 8 15,-1 2 4-15,0 3 1 0,0 1 4 16,0-1-2-16,1-2 0 0,1-4-1 16,0-2 1-16,0-4-2 0,0-1 3 15,2-6 1-15,0-3 2 0,0-3 5 16,0 0 2-16,1-1 14 0,1-5-5 16,1-3-9-16,3-2-4 0,-1-4-1 15,2-1 0-15,1-2-6 0,1-2-1 16,0 0-1-16,2-1 0 15,0 2 0-15,1 1-1 0,-1 3 0 16,1 2-3-16,-1 2 4 0,0 4-1 16,-2 1-3-16,1 4 3 0,-3 2-2 15,0 2-3-15,-1 4-3 0,-3 5 2 16,0 4-1-16,-2 1 2 0,-1 4 2 16,-3 1 0-16,-1 1 1 0,0 0-1 15,0 0 3-15,-2-3 1 0,1-1 1 16,-1-5-1-16,1-3 2 0,1-4 0 15,0-2 2-15,1-3 1 0,2-1 6 16,0-1 1-16,1-5-3 0,1-1-1 16,2-2-2-16,1-2 1 0,1-1-2 15,-1-2 3-15,3 1-1 0,1-2-1 16,0 1-3-16,3-3-3 0,-1 1 0 16,4 0 0-16,-1 1-1 0,0 3 1 15,0 1-1-15,0 3 1 0,-3 3-2 16,2 1-1-16,-3 2 1 0,-1 2-3 15,-2 6 1-15,1 1 0 0,-2 4-2 16,-2 2-1-16,-1 3 1 0,-2 4 2 16,-1 0-4-16,-1 2-20 0,0 1-5 15,0 0-14-15,2-1-3 0,-3-1-27 16,3-1-44-16,0 4-26 0,-2-5-122 16,0-6-91-16</inkml:trace>
  <inkml:trace contextRef="#ctx0" brushRef="#br1" timeOffset="129513.02">6272 10955 409 0,'4'-9'68'0,"-1"-2"86"0,1-2 9 0,0 3-101 0,-2 0-44 0,0 5-7 0,-2 2 27 0,0 2-12 0,0 1-20 0,-2 5-1 15,-2 6 13-15,-1 6 3 0,0 7 28 16,-4 5-17-16,-1 11-18 16,-1 9-9-16,-3 10-2 0,2 1-3 15,2-2 1-15,2-9-1 0,3-6 3 16,2-3-2-16,0-2 0 0,0-8-1 16,1-6-12-16,0-6-59 0,0-4-57 15,-2 2-56-15,-1-5-87 0,3-3-67 16</inkml:trace>
  <inkml:trace contextRef="#ctx0" brushRef="#br1" timeOffset="129841.17">6289 11014 498 0,'0'0'155'16,"0"0"-40"-16,0 0 33 0,23-46-97 15,-15 31-6-15,2 1-18 0,-1-2 0 16,1 3 2-16,-1 1-9 0,1 2 14 16,-1 1-9-16,1 0 1 0,-1 4-10 15,1-1-1-15,0 5 2 0,1 1-17 16,-1 0-3-16,0 4 0 0,1 4-1 16,-2 4 4-16,-1 3 4 0,-1 1 6 15,-2 6 1-15,-3-3 1 0,-2 2-6 16,-1-1-4-16,-5-2-2 0,-4-2 3 15,0-1-6-15,-5-5 6 0,-3 1-6 16,-3-4-3-16,-3-3-34 0,1-4-55 16,-2 0-41-16,-7-6-72 0,7-3-66 15,5 1 16-15</inkml:trace>
  <inkml:trace contextRef="#ctx0" brushRef="#br1" timeOffset="130137.98">6590 10579 426 0,'0'0'151'0,"0"0"-22"0,21-43 19 0,-15 25-65 16,0 3-2-16,-2 2-31 0,-2 4-10 0,-1 1-13 15,0 4-8-15,-1 1-1 0,0 3-2 16,0 0-8-16,-2 9-3 0,-2 6 1 15,1 7 7-15,-3 5 7 0,-1 5-2 16,-2 10-5-16,-2 7-4 0,0 7-4 16,-1 2-4-16,2-6 1 0,3-7-2 15,1-13-2-15,2-5-4 16,1-6-15-16,1 0-26 0,0 0-35 16,2 5-42-16,2 3-73 0,1-9-129 15,3-5-44-15</inkml:trace>
  <inkml:trace contextRef="#ctx0" brushRef="#br1" timeOffset="130481.64">6784 10977 496 0,'0'0'86'0,"0"0"14"0,0 0-30 15,0 0-48-15,35-36-18 0,-23 28 0 16,2-1 5-16,2 0 11 0,1 0 20 15,2 0 21-15,0-1-8 0,-3 0-12 16,1-1-10-16,-4 0-24 0,-2 0-3 16,-3 0 0-16,-4 0-1 0,-3 1-3 15,-3 2-13-15,-5 1-23 0,-6 2-13 16,-2 2 9-16,-4 2 12 0,-1 1 25 16,-2 6 3-16,-1 4 1 0,2 4 2 15,1 3 6-15,-1 3 9 0,3 0 9 16,2 3 7-16,3 1 19 0,3 2-10 15,3-2 8-15,3-1-3 0,2-1-6 16,1-2-6-16,1-4-15 0,1-2-13 16,2-5-5-16,2-1 0 0,1-5-3 15,4 2-1-15,3-5-49 0,2 0-44 16,5 0-44-16,16-7-40 0,-5 1-104 16,1-1-80-16</inkml:trace>
  <inkml:trace contextRef="#ctx0" brushRef="#br1" timeOffset="130935.61">7390 10749 667 0,'0'0'75'0,"0"0"9"0,0 0-26 0,0 0-42 0,9-44-16 0,-13 38-3 0,-4 2-8 0,-4 3 11 0,-2 1 1 0,-3 3 1 0,-2 5 5 15,-1 3-6-15,0 2 1 0,0 1-2 16,1 3-1-16,3 3 1 0,1-2 0 16,4 1 1-16,1-1 0 0,2-2 3 15,6 0-4-15,2-1 1 16,1-1 2-16,7-2 4 0,2 1 2 15,2-3 4-15,5 0 5 0,0-2 2 16,3-2-6-16,3 0-2 0,1 0-8 16,0-1-1-16,1 2-3 0,0 0 0 15,-3 2 4-15,-3 1 16 0,-1-1 13 16,-6 2 11-16,-3 1 8 0,-4-2-21 16,-5 0-17-16,-3-2-7 0,-8 1-1 15,-4-3 10-15,-6-1 13 0,-5 0 2 16,-8-3 0-16,-6-2-21 0,-8 0-10 15,-2 0-1-15,3-1-53 0,-1-6-69 16,4 0-75-16,10 0-144 0,5-1-206 16</inkml:trace>
  <inkml:trace contextRef="#ctx0" brushRef="#br2" timeOffset="139481.47">8403 3441 262 0,'0'0'53'0,"0"0"-14"0,0 0 19 0,-2-3-14 0,2 1 4 0,0 0 0 0,-1 1 14 0,0-2-7 16,0 3-6-16,0 0-2 0,0-1-5 16,1 0 0-16,-1 1 2 0,1 0 1 15,-1 0-11-15,0 2-23 0,-1 5-4 16,1 6-7-16,0 6 0 0,0 8 8 16,1 12-5-16,0 11 14 0,3 12-5 15,2 1 6-15,0-2 3 0,-1-6-5 16,-2-5-4-16,-1-4-6 15,0 1 4-15,-1-4-7 0,0-1 4 16,-1-10-5-16,-1-5 1 0,0-8-3 16,1-2 0-16,-1 3-4 0,2 2-27 15,-1 1-42-15,1-6-91 0,1-3 55 16,3-8-129-16,-1-4-43 0</inkml:trace>
  <inkml:trace contextRef="#ctx0" brushRef="#br2" timeOffset="143111">8407 3545 744 0,'0'0'48'0,"0"0"-4"0,0 0-12 0,0 0-19 16,0 0-13-16,6-18 0 0,0 14 4 16,3 3-4-16,2 0 5 0,5-1 2 15,0 1 4-15,2 0 0 0,5 0 2 16,3 0 0-16,11-1-12 0,13-1 6 16,13-2-6-16,7-1 2 0,3-2-3 15,-3 2 0-15,-3-1 0 0,3 0 2 16,7-4-3-16,4 1 2 0,4-2 2 15,5 1 10-15,2-4-6 0,3 2 1 16,4 1 6-16,1-3-5 16,3 0-4-16,8 1 6 0,-1-1-4 15,3 2-5-15,2 0 3 0,4 0-3 16,0 3-2-16,4-3 1 0,3 2 2 16,-1-1-2-16,4 2 0 0,1 2 3 15,2-1 4-15,3 1 1 0,1-1 8 16,1 1 4-16,2 1-5 0,0 0-2 15,1 1-6-15,4-2-1 0,3 1-2 16,-4-1 1-16,3 2-1 0,0 0-4 16,-2 0 2-16,3 0 0 0,-2 0-2 15,0 1 0-15,-3 0 0 0,-1 2-1 16,-2-2 2-16,0 3-2 16,-3-1 0-16,-2 1 3 0,-1 0-2 15,-5-1 1-15,3 0 0 0,0 0 1 16,-8-1-2-16,4 1 0 0,-6-2 1 15,1 2 1-15,-6-1-1 0,-1 1 2 16,-2-2-1-16,-2 1 1 0,0-1 11 16,1-1-4-16,-3 2 0 0,-2-2-2 15,-1 0 1-15,5 0-4 0,-4 2 0 16,-1-3-4-16,2 3-1 0,-4 0-1 16,3 0 0-16,0 0 0 15,-2-2 1-15,-2 3 0 0,-2-3 0 16,3 0-1-16,-1 1 0 0,4-2 1 15,-1 1 0-15,0-1 1 0,3 0 0 16,3-2 2-16,2 1 6 0,2 2-3 16,0 3 1-16,3-3 1 0,1-1-2 15,1 4-1-15,-2-3 2 0,0-1-2 16,-2 2-4-16,4 1-1 0,-1 2 2 16,4-3-2-16,-3 2 3 0,5-2-2 15,-1 1-2-15,2-1 0 0,2-1 2 16,4-1-1-16,0 1 2 0,4 1 0 15,1 1 6-15,0 2-4 0,2-1 0 16,-1-1-2-16,2 2-3 0,1-1 6 16,-3 1-6-16,4 1 1 0,-1 1-1 15,-1-1 1-15,1 1 0 0,0 0-1 16,0-1 0-16,1 0 0 0,0 0 2 16,0-1-2-16,1 2 1 0,0-1 0 15,0 0-1-15,-2 0 3 0,0-1 1 16,0-2 2-16,-3 2-4 0,1 2-2 15,-3 0 0-15,2 0 1 0,-2 0 1 16,0 0-2-16,-3 2 0 0,1 2 0 16,-3-3 1-16,-2 1 0 0,-2 1-1 15,-1-1 0-15,-1 1 0 16,-3-2 0-16,-1 4 0 0,-2-3 0 16,-2 0 0-16,-2 2 0 0,-4-2 2 15,0-2-2-15,1 4 0 0,-2-2 1 16,0 4 0-16,-4-2-2 0,1 3 2 15,-1-1-3-15,-1-2 4 0,-3 1 0 16,-3-2-2-16,-1 2 0 0,-2-4-2 16,-1 5 4-16,-2 0-5 0,-2-1 6 15,-3 0-3-15,-2 1 0 0,-4-4 0 16,0 3-2-16,0-3 5 0,-2 0-3 16,-2 1 1-16,-4-2-1 0,-3 0-1 15,-3-1 1-15,1 0 1 16,1 0-1-16,0 0 0 0,-1 0 2 15,-2 0-2-15,-2 0 2 0,-1 0-2 16,-3 1 1-16,-2 0 1 0,-1-1-2 16,-2 1 1-16,1-1 1 0,-4 4-1 15,-1-3 1-15,-3 0 1 0,-1 3 1 16,-3-2-1-16,-2 0 1 0,-3-1-1 16,-1 0-1-16,-2 0-2 0,1-1 2 15,-3 0-2-15,1 0 3 0,-1 0-2 16,-1 0 1-16,1 0 3 15,-3 2-3-15,2-2 3 0,-3 1-1 16,-1-1-1-16,-4 0-3 0,-4 1 0 16,-5-1 1-16,1 0-1 0,2 0 0 15,3 0 0-15,2 2 0 0,0 1-1 16,-1-1 1-16,-4 2 0 0,0 0-2 16,-2-1 1-16,-1 2 0 0,-3 1-3 15,0 0 4-15,-1 0-3 0,-1 1 2 16,-2 1 1-16,3-1 1 0,-3 1-1 15,3 0 4-15,-3 3 0 0,2-1-1 16,0 1 0-16,-1 3-1 0,2 0-1 16,-1 1 0-16,1 2 1 0,-1 1-1 15,3 1 0-15,-2 1 0 0,0 1 0 16,2 1 0-16,-1-3-1 0,2 3 0 16,-3 1 0-16,2-1 0 0,-3 0 1 15,2-1-1-15,-2 0 0 0,1 3 0 16,-3-2-1-16,0 2 1 0,2-1 2 15,-2 0-2-15,1 0 0 0,-1 0 0 16,1 0 1-16,0 0-1 0,-2 1 2 16,1-2-2-16,1 2 0 0,0-2 0 15,0-2 0-15,-1 3 0 0,2-2 4 16,-1 0-4-16,1-1 0 0,-1 1 2 16,1 1-1-16,-1-2-1 0,2 1 0 15,-3 0 1-15,0-2-1 0,0 0-1 16,-3 0 0-16,0-2 0 15,-1 2 0-15,0-2 1 0,-1-1 0 16,-1 2 1-16,0-2 1 0,2-1-2 16,-2 1 0-16,-2-1 1 0,1-1-1 15,0 1 0-15,0-2 0 0,-3 0 0 16,1 0-5-16,-2-1 2 0,0 2 0 16,-3-2 2-16,-2-1 1 0,-2 1 0 15,-1-1 2-15,-2-1 0 0,-2 1 0 16,-3 0-2-16,0-2 2 0,-5 1 0 15,-1-1-1-15,-2 1-1 0,-4-2 2 16,-3 0-2-16,-5 0 1 16,3-1-1-16,-3-2 3 0,-8-1-2 15,-5 0-1-15,-19-1 2 0,-5 1-2 16,1-3 3-16,1 1-2 0,5-2 0 16,-2 0 1-16,2 0-2 0,-1 0 0 15,-3 0 1-15,0 0-1 0,0-2 1 16,-1 2 0-16,2-1 1 0,0-1-2 15,0 0 0-15,0 1 0 0,2-2 1 16,0 0 0-16,-2 2 1 0,1-2 0 16,-2-1-2-16,1 3 8 0,0-2-3 15,3 0 0-15,0 2 0 0,2 0-3 16,-2-1-1-16,2 2 1 16,-3 0-1-16,3 0 0 0,1 0 0 15,1 0-1-15,-1 3 0 0,2-2 0 16,0 0 0-16,-2 4 0 0,0-4 0 15,1 1 0-15,1 0 2 0,0 1-1 16,1-2-1-16,2-1 0 0,-1 3 0 16,1-1 0-16,2-1 0 0,-2 0 0 15,0-1 1-15,-2 0 0 0,-1 0 0 16,-2 0-1-16,1 0 0 0,-2 0 1 16,0 0-1-16,-2 0 1 0,1 0-1 15,-2 0 0-15,-1-2-1 16,-1 1 1-16,-2-1 1 0,2 0-1 0,1 1 0 15,1-2 0-15,0-1 1 0,0 1-1 16,-2 0 0-16,-1 0 1 0,-1 0-1 16,-1 0 1-16,-3 0-1 0,1-1 0 15,2 1 1-15,-3-1-2 0,3-1 1 16,-1 0 0-16,-1-1 1 0,3 4 0 16,2-2-1-16,1 1 2 0,2 0 0 15,1 1 0 1,1-1 3-16,0 1-4 0,0-1 1 15,1 0-2-15,1 2 0 0,0-1-1 16,2 1 1-16,1-3 1 0,2 3 0 0,0-2 0 16,3 1-1-16,-1 2-1 0,1 0 1 15,0 0 1-15,1 3-1 0,1 0 0 16,1 2 1-16,1-1-1 0,3 1 0 16,-1-2 1-16,4 1-1 0,-1 2 0 15,0 0 0-15,0 1 0 16,0 0 0-16,1 0 2 0,0-1-2 15,-2-1 0-15,0 1 0 0,-1 0 0 16,0-1 1-16,1-1-1 0,1 3 0 16,-2-2 0-16,0 1 0 0,-2-1 0 15,-2-1 0-15,0 0 0 0,-2 0 0 16,-1-1 0-16,1-3 0 0,1 2 4 16,1 0-4-16,-1 1 0 0,0-2 1 15,2-1 0-15,-2 1-1 0,-1 0 0 16,1 0 0-16,-2-1 0 0,1 0 0 15,-2 0 1-15,3 0-1 16,-2 0 0-16,0 0 0 0,2 0 1 16,-2 0-1-16,0 0 0 0,1 0 0 15,-3 0 0-15,2 0 0 0,0 0 0 16,2 0 0-16,0 0 1 0,1 1-1 16,2 0 0-16,1 1 0 0,0-2 0 15,1 2 0-15,1-1 0 0,-1 2 0 16,1 0-1-16,0-1 1 0,-1 0 0 15,0 1 1-15,-1-1-1 0,-2 1 0 16,2-1 0-16,-3 0 0 0,4 2 0 16,-3 0 1-16,2 2-2 0,-1-3 1 15,0 2 0-15,3-1 0 0,-3 0 0 16,3-3 0-16,-3 1 1 0,4 0-1 16,-1-2 1-16,1 1 0 0,-1-1-1 15,0 1 0-15,-1-1 0 0,-3 0 1 16,4 0 3-16,-5 0-3 0,1 0 2 15,-1 0-2-15,-2 0-1 0,1 0 0 16,2 1-1-16,-2-1 1 0,1 0 1 16,2 0-1-16,-3 0 0 0,4 0 1 15,-1 0 0-15,1 0 1 0,-2 0-1 16,1 0 4-16,0 0-2 0,-2 0-1 16,5 0-1-16,-5 1-1 0,7 0-1 15,0-1 1-15,-2 0 0 0,2 2 1 16,-1-2-2-16,0 0 1 15,0 0 0-15,-1 0 2 0,1 0-2 16,-2 0 0-16,2-2 1 0,-2 2-1 16,3-1 0-16,-1 1 0 0,2 0 0 15,-1-1 0-15,0 1 0 0,2 0 0 16,-4 0 0-16,2 0 0 0,-3 0 0 16,2 0 0-16,-4 0 0 0,2 0 2 15,-1 0-2-15,-2 0 0 0,4 0 1 16,-2 0-1-16,0 0-1 0,1-1 1 15,-1 0 0-15,-2 0 1 0,0 1-1 16,0 0 0-16,-2 0 0 0,-1 0 0 16,1 0 0-16,-4 0 0 0,3 0 0 15,-3 0-1-15,3 0 3 0,-2 1-3 16,-1 1 1-16,-2-2-1 16,0 1 1-16,3 0 0 0,-3 2 1 15,2 0-1-15,1-3-4 0,-1 2 4 16,4-1 3-16,-1 1-3 0,0-2 1 15,3 2-1-15,-1-1 1 0,0 0 1 16,-2 2-2-16,4-2 0 0,0 2-1 16,-1-2 1-16,5 0 2 0,-2 1-2 15,3-1-1-15,-1-1 1 0,3 2 0 16,-2-2 0-16,-4 1-1 0,7 0 1 16,-1-1 0-16,-3 0 2 0,3 0-2 15,-3 0-1-15,3 0 1 0,1 0 0 16,4 0 0-16,-2-2 1 15,2 0 0-15,1 1-1 0,5-3 0 16,6 3 1-16,5-2-1 0,-5-1 0 16,-9 1 1-16,0-1 0 0,0 1-1 15,-1-2 2-15,-1 2-2 0,-7-2-1 16,-4-2 1-16,7 0 1 0,11 3-1 16,1-1 0-16,3 2-1 0,2 0 2 15,-5-1-1-15,11 0 2 0,-9 1-2 16,3-2 1-16,0 0 0 0,1 0 0 0,-1 1 1 15,5-1 0-15,-1 0-2 16,1 1 0-16,1 0 4 0,2-1-4 16,0 1-1-16,0-2-1 0,1 1 3 15,3 0-1-15,-2 2 3 0,2-1-1 16,4 0-2-16,-3 0 0 0,2 0 1 16,2 1-1-16,1 1 0 0,-1-1 0 15,3 1-1-15,-5 0 1 0,5 0 0 16,-4 1 0-16,1-2-1 0,0 2-1 15,0-1-2-15,-1 0 0 0,0 0 1 16,1 0-1-16,-2 2-1 0,1-1-1 16,1-1-5-16,-2 1-11 0,0 0-13 15,1 1-26-15,-5 0-48 0,-11 2-80 16,1 1-157-16,-2-3-371 0</inkml:trace>
  <inkml:trace contextRef="#ctx0" brushRef="#br2" timeOffset="144877.44">31410 3474 238 0,'0'0'81'0,"0"0"-34"15,0 0 6-15,6 0-17 0,-4 0-2 0,-2 0 6 0,0 0 17 0,0 0 11 0,0 0 6 0,0 0-21 0,0 0-7 0,0 0 3 16,0 0-5-16,0 0-3 0,0 0 5 16,0-1-1-16,0-1-5 0,-2-2-19 15,-1-2-8-15,0 1-6 0,-2-2-7 16,0-1-4-16,-4 1 2 0,1 3-5 16,-2 0 5-16,-4 0 1 15,3 1-5 1,-5 3 4-16,2 0-1 0,0 0 0 0,-1 7-3 0,3 1 4 15,-2 3 0-15,4 2-3 0,-1 5 4 16,3 2 0-16,2-3-2 0,4 3 0 16,1-2 3-16,1-2 2 0,3 2-2 15,3-3 1-15,5-1 0 0,-1-1 3 16,3-3 2-16,2-3-3 0,1-2 4 16,0-4 18-16,0-1-2 0,1-5 7 15,-1-4 7-15,0-6 8 0,-4-4-13 16,2-5-5-16,-2-4-4 0,0-14-9 15,-1-12-1-15,-1-17-5 0,2-4-2 16,-4 5-6-16,-8 14-4 16,2 22 2-16,-2 10-2 0,-2 11 0 15,2 2-5-15,0 1-22 0,-3 2-17 16,0-1-29-16,-1 4-8 0,-1 2-45 16,1 3-61-16,1 4-92 0,2 4 19 15,-1 0 9-15</inkml:trace>
  <inkml:trace contextRef="#ctx0" brushRef="#br2" timeOffset="145314.79">31671 3503 355 0,'0'0'30'0,"0"0"13"0,0 0 34 0,0 0-30 0,12 10 5 0,-7-9 27 0,1 0-12 0,1-1-7 16,-3 0 2-16,4 0 10 0,-3-1-21 15,1 0-15-15,-1-2-9 0,-2 1-9 16,-1-1-10-16,-1 1 1 0,2 1 4 16,-3-4-13-16,0-1-6 0,-6-2-8 15,0 2-6-15,-2-2 3 0,-2 2 5 16,-4 0 3-16,0 1 1 0,-4 3 8 15,1 2 4-15,-5 3 0 0,1 4-4 16,4 6-6-16,-2-1 6 0,3 2 11 16,7 0 1-16,-1 1-5 0,7-1 11 15,1-1 3-15,2-1 22 0,2 1 5 16,3-2 10-16,0-4 0 0,4 1-14 16,4-3 1-16,1-2-5 0,2 0-2 15,3-1-17-15,3-2-12 0,0 0-6 16,3 0-2-16,-1-2-1 15,0-2-32-15,2 0-36 0,0-1-35 16,-1-1-21-16,8-4-35 0,-6 0-84 16,-5 2-146-16</inkml:trace>
  <inkml:trace contextRef="#ctx0" brushRef="#br2" timeOffset="145643.84">31944 3502 492 0,'0'0'97'16,"0"0"17"-16,0 0 9 0,0 0-39 0,0 0-29 16,12-22-2-16,-12 22-5 0,0 0-14 15,0 1-34-15,-3 7-20 0,0 5 20 16,2 4 2-16,-4 7 16 0,2 2-2 15,-2 5-7-15,-2 2-1 0,2-1-1 16,0 2-2-16,1-2-1 0,3 0-2 16,-2 2-2-16,1 3 3 0,0-3-2 15,1-3 0-15,-1-2-1 0,1-7-24 16,-1-1-17-16,2-2-40 16,0-4-48-16,3-6-67 0,2-3-77 15,0-6-22-15</inkml:trace>
  <inkml:trace contextRef="#ctx0" brushRef="#br2" timeOffset="146018.64">31975 3550 444 0,'0'0'39'0,"0"0"58"0,0 0 37 0,13-37-68 0,-13 27-21 16,0 2 8-16,0 0 24 0,0 1-17 15,1 1-5-15,3 1-2 0,-3 2-20 16,4-3-10-16,0 2-20 0,-2-3 4 16,3 1-5-16,5 0 0 0,-3 1-2 15,0 1-1-15,6 2 0 0,-4 0 2 16,4 1-2-16,-3 0 2 0,4 1 0 16,-2 0-1-16,2 1 1 0,0 3 3 15,0-1-4-15,-1 4 6 0,-6 1-3 16,-2 1 6-16,-1 0-2 0,-3 1-1 15,2-2-5-15,-2 1-1 0,-2-1-2 16,0-1 1-16,-4-1 1 0,-3-1 6 16,-1 0 5-16,-3-1 3 0,-5 0-7 15,0 1-1-15,-3-3-5 0,5 1 3 16,-3-1-4-16,0-1-23 0,0-1-49 16,0 0-32-16,-2 1-78 15,5 0-82-15,6-1-40 0</inkml:trace>
  <inkml:trace contextRef="#ctx0" brushRef="#br2" timeOffset="146174.84">32359 3673 774 0,'0'0'49'0,"0"0"27"0,0 0-65 0,0 0-11 15,0 0-65 1,0 0-45-16,-6 0-35 0,-2 0-28 0,5 0 2 15,0 2-61-15</inkml:trace>
  <inkml:trace contextRef="#ctx0" brushRef="#br2" timeOffset="146949.19">31669 3948 315 0,'0'0'199'0,"0"0"-151"0,0 0 23 0,0 0 6 0,0 0-34 0,19-13-26 0,-19 13 1 0,0 0-1 0,0 0-8 15,0 0-9-15,-2 3-8 0,-1 0-4 16,-2 5 9-16,-1 1 3 0,-5 2 7 15,-2 0 2-15,-4 2-5 16,-3 2 0-16,-3 0-4 0,-7 2 13 16,2 1-11-16,2-4 0 0,6-1-2 15,10-3 0-15,1 1-7 0,5-2 6 16,3 0-2-16,1 0-1 0,6-1 3 16,4 0 1-16,3 0 6 0,6-1 24 15,-1-3 22 1,2 1 1-16,2-3 5 0,-2 2-22 15,1-1-4-15,-1 0-4 0,1 2-2 16,-2-1-1-16,-2 0-13 0,-2 1 9 16,-2-1 1-16,-3 2-1 0,-2-3-3 15,-2 3 6-15,-4 1-5 0,-2 1 0 16,0 0-3-16,-6 2-8 0,-2 1 7 16,-4-1-3-16,-5 0-4 0,0 1-2 15,-5-2-1-15,0 0-5 0,-2-1 2 16,2-1-2-16,-2 1-2 0,2-1-20 15,1-4-17-15,-1 2-18 0,2-4-28 16,4 0-21-16,0-1-18 0,5 0-24 16,4 0-61-16,7-1-29 0,5-5 32 15</inkml:trace>
  <inkml:trace contextRef="#ctx0" brushRef="#br2" timeOffset="148089.78">31904 4183 302 0,'0'0'71'0,"0"0"1"0,0 0 35 0,0 0-26 0,0 0-15 0,7-16-6 0,-4 13-9 0,-2-1-2 0,1 2-14 16,-2-3-2-16,0 1-1 0,0 1-8 15,-2 0-24-15,-1-2-3 0,-3 4-5 16,-1 1 2-16,-3 0 6 16,-3 1 0-16,0 7-1 0,-6 2 1 15,0 3-3-15,2 2 2 0,-2 1 1 16,1 3 0-16,3-1 0 0,2 0 0 16,4 0 3-16,2-3 0 0,6-1 7 15,1-1 5-15,6-2 29 0,2-2 9 16,0-1 1-16,0-3-4 0,1 1-8 15,4-6-15-15,-4 0-7 0,4 0-4 16,-2-4 1-16,0 0 0 0,0-3 0 16,-1 0-5-16,-1-2-3 0,2 1 0 15,0 0-1-15,-1-2-5 0,4-1-3 16,-3 2-1-16,0 0 1 0,5-2-4 16,-5 4 0-16,0-2-2 15,-2 3-4-15,-2 0-1 0,-2 4 6 16,-4 1-5-16,1 1-1 0,-2 5-16 15,0 3 6-15,0 4 5 0,0 1 12 16,-2 3 4-16,1-2 2 0,-1 1 1 16,2 1 0-16,0-1-2 0,2-1 0 15,1 0 2-15,4-3 0 0,0-1-2 16,1-1 18-16,0-2-8 0,1-3-4 16,-1-1 1-16,-2-2 2 0,-2-1 10 15,0 0 7-15,2-4 0 0,1 0-8 16,1-1-8-16,4-3-5 0,-1-1-3 15,1-2-2-15,2-2 0 0,-2 0-1 16,2-3-1-16,-1 3 0 0,0-1 0 16,-1 3-1-16,0 2-2 0,0-1 0 15,-2 5 1-15,-4 1-6 0,2 1-1 16,-6 3 1-16,2 0-4 0,-1 0-3 16,-1 1-2-16,1 5-2 0,0 3 8 15,-3 2 8-15,0 2 2 0,-1 1 3 16,-1 1-1-16,2 0 0 0,2-1 1 15,-2 0-1-15,1-2 2 0,1-2 0 16,-1 0-2-16,3-3 1 0,-4-3 1 16,1 0-1-16,-1-3 3 15,0 1 2-15,0-2 5 0,0 0 0 16,0 0 0-16,4-3-2 0,-1-2-4 16,4-1-2-16,0 0-1 0,2-2-2 15,-2-1-2-15,5 0-14 0,-4-1 1 16,0-1 3-16,3 3 2 0,-5 1 4 15,4 1-2-15,2 1 5 0,-5 0-1 16,2 3 0-16,-2 1-8 0,-2 1-1 16,2 0 0-16,-4 1-4 0,-1 4-4 15,1 2 9-15,-1 0 3 0,-2 3 4 16,0-1 2-16,0-1 3 0,0 0 0 16,0-1 1-16,0-2 0 15,3-2 3-15,-1-1 0 0,1-2 12 16,0 0 19-16,-1 0 0 0,-1 0-9 15,2-2-7-15,0-3-5 0,4 1-3 16,-1-1-4-16,0 1-1 0,2-1-5 16,0-1 2-16,0-1-3 0,2 1 0 15,2-2 2-15,-2 0-2 0,1-2 0 16,3 1-3-16,-3 2 0 0,1 0 0 16,0 3-2-16,-4 0 0 0,-1 2-2 15,-2 2-3-15,-2 0-3 16,0 2-4-16,1 5 3 0,-1 1-5 15,-3 4 10-15,0 0 4 0,-2 2-1 16,-1-1 6-16,0 4-3 0,1-1-24 16,-1-2-28-16,1 1-17 0,1 1-28 15,1 2-47-15,-2-3-98 0,-2-4-38 0</inkml:trace>
  <inkml:trace contextRef="#ctx0" brushRef="#br2" timeOffset="148417.81">32675 4361 461 0,'0'0'78'0,"0"0"-7"0,0 0-52 0,0 2-19 0,0 5 0 0,0 4 17 0,-1 2 4 0,-4 5 11 0,2 3 23 0,-2 2 2 15,1 4-9-15,-1 0 8 0,-2 3-4 16,1-3-16-16,-1 3-19 0,0-1-9 16,2 0-4-16,-1-4 1 0,-1-1-2 15,2-2-1-15,-2-5-2 0,2-2 0 16,0-7-35-16,0-1-38 16,4-5-39-16,1-2-34 0,0 0 5 15,3-2 61-15,2-4-3 0,0-3-4 16,4-4-9-16,2-12 17 0,-3 5 17 15</inkml:trace>
  <inkml:trace contextRef="#ctx0" brushRef="#br2" timeOffset="148668.76">32705 4432 327 0,'0'0'82'0,"0"0"11"0,16-53 29 0,-10 37-25 16,2 5-16-16,-1-1-20 0,-2 2 5 0,2 3-23 15,-2-1-17-15,0 2-16 0,1 4-8 16,-3-1-2-16,-1 3-3 15,1 0-1-15,0 4-10 0,3 5 5 16,-3 4 9-16,-1 0-2 0,-2 6 14 16,0 1-10-16,-5 1-2 0,-2 1 12 15,0 0-6-15,-2-2 2 0,2-2-4 16,-3-4-4-16,2-2 1 0,-1-4-4 16,-3-2 3-16,-1-5-49 0,-2-1-46 15,0-6-40-15,-5-5-65 0,4-2-25 16,4 2-65-16</inkml:trace>
  <inkml:trace contextRef="#ctx0" brushRef="#br2" timeOffset="148934.31">32957 4029 707 0,'0'0'57'0,"0"0"-4"0,0 0 4 15,0 0-19-15,0 0-18 0,0 0-20 16,0 0-3-16,12-18-20 0,-16 23-5 16,-1 6 28-16,3 2 17 0,-4 6 11 15,-1 4-5-15,1 1-3 0,-3 6 2 16,1-1-6-16,0 4-5 0,-3 0-8 16,3 2 4-16,0-4-6 0,0 1 2 15,2-6-1-15,1 0-2 0,0-6 0 16,2 0-30-16,2-2-48 0,-1-5-48 15,5-2-65-15,0-4-49 0,2-3-87 16</inkml:trace>
  <inkml:trace contextRef="#ctx0" brushRef="#br2" timeOffset="149246.78">33005 4409 253 0,'0'0'373'0,"0"0"-328"0,0 0 26 0,0 0-36 16,35-24-26-1,-30 20-5-15,3-1-4 0,-3 2 1 0,4 0 7 0,1 1-4 16,-4 0-1-16,1-1 1 0,0 3-4 16,-7-1 3-16,0 0-2 15,0 1 9-15,-3 0-10 0,3 0-10 16,0 0-54-16,-8 0-2 0,0 0 28 16,-3 2 31-16,-6 4 7 0,4 3 1 15,-3 1 0-15,0 3 11 0,4 2 26 16,-1 2 24-16,2 0-6 0,3 1 0 15,0 0-14-15,4-3-5 0,0 0-21 16,1-4-2-16,3 0-5 0,0-5-4 16,0-2 2-16,3-3 3 0,1 0 18 15,0-1-12-15,8 0-7 0,0-2-9 16,4-4-27-16,3 1-71 16,4-6-68-16,-5 2-87 0,-1-1-61 15</inkml:trace>
  <inkml:trace contextRef="#ctx0" brushRef="#br2" timeOffset="149652.9">33320 4341 209 0,'0'0'209'0,"0"0"-156"0,0 0 49 0,0 0-61 16,0 0-33-16,0 0-8 0,-20-19-9 15,7 16-17-15,0 1 10 0,-4 2 14 16,-2 2-2-16,1 2 3 0,-2 3 1 16,5 0-1-16,3 2-1 0,1-1 2 15,4 1 8-15,3 2-2 0,-1-2-3 16,4 0 9-16,1 0 17 0,-2-1 18 16,2-1 7-16,7 0 3 0,0-2-1 15,6 0 1-15,2 0-11 0,0-2-5 16,5 3-24-16,-5-2-3 0,0 0 4 15,0 3-7-15,-9-4 1 0,3 2 2 16,-1 0 1-16,-6 0 3 0,1 1 3 16,2 1-3-16,-7-1 0 0,1 2-1 15,-4-1-7-15,-11 3-1 0,7-2 5 16,-4 0 0-16,-7-3-4 0,2 2-7 16,-3-2-1-16,-4 2-2 0,3-3-1 15,3 1-45-15,-1 0-43 0,1-5-80 16,1 0-113-16,-1 0-126 0</inkml:trace>
  <inkml:trace contextRef="#ctx0" brushRef="#br3" timeOffset="180938.61">4981 13371 297 0,'0'1'139'0,"0"-1"-84"0,0 0-4 0,0 0-3 0,0 0-9 0,0 0-1 0,0 0-9 0,0 0 3 0,1 0-19 15,-1 0-1-15,3 1 7 0,1 2 4 16,2 1 9-16,1 1 8 0,5 1 16 15,1-2-19-15,2 1-4 0,1-1-11 16,3 0-5-16,0-3 4 16,1-1-5-16,1 0-7 0,-1-3 1 15,0 0 1-15,-2-4-1 0,0-1-2 16,-4 0-5-16,-3-2 3 0,-4-2-1 16,-2 0 0-16,-5-2 2 0,0-2-7 15,-7-1-1-15,-2 0-10 0,-6 1-14 16,-2 1-7-16,-1 5-1 0,-2 5 10 15,-2 5-15-15,-2 2 11 0,-2 8 6 16,-1 7 5-16,0 3 12 0,0 2 4 16,2 3 1-16,2 1-1 0,4 2 2 15,2-3 2-15,6 1 11 0,3-4 17 16,4 0 10-16,4-5 2 0,1 2 6 16,8-1 7-16,2-2-7 0,3-2 5 15,6 1-1-15,2-4 0 0,3 1-22 16,1-3-11-16,3-1-15 0,-1-3-6 15,0-2 0-15,-1-1-31 0,0-2-73 16,-1 0-55-16,12-4-53 0,-6-1-111 16,-4-1-133-16</inkml:trace>
  <inkml:trace contextRef="#ctx0" brushRef="#br3" timeOffset="181094.92">5575 13665 918 0,'0'0'86'0,"0"0"-46"0,0 0-10 0,0 0-30 0,0 0-6 0,-6-27-73 0,4 14-32 15,1 1-77-15,3-3-90 0,2 4 65 0</inkml:trace>
  <inkml:trace contextRef="#ctx0" brushRef="#br3" timeOffset="181673.76">5900 13477 257 0,'0'0'205'0,"0"0"-80"0,0 0 2 0,0 0-27 16,0 0-33-16,0-42-7 16,0 31-6-16,-3-2-6 0,0 2-8 15,-2-1-4-15,-1 1-11 0,-1 0-4 16,-1 0-4-16,-1 2-4 0,-2 0-7 15,-3 3-6-15,-1 1-1 0,-3 5-2 16,0 0 0-16,-2 3-2 0,2 6 2 16,1 3-8-16,3 6 5 0,1 3-1 15,5 1-3-15,3 1 4 0,4-2-3 16,1 1 4-16,5-2-3 0,2-2 6 16,3-1 2-16,5-3 0 0,0-1 2 15,4-4-1-15,1-1 2 16,0-2 0-16,2-4 2 0,-2 0-3 0,-5-2 4 15,-1 0 3-15,-4 0 13 16,-1-3 9-16,-3-2 7 0,0 1 0 16,-3 0-12-16,0 0-9 0,0 3-9 15,-1 0-8-15,0 1 0 0,1 0-4 16,-1 4-1-16,1 4-1 0,0 6 2 16,0 1 3-16,2 7 1 0,-1 3 5 15,0 4-2-15,0 4 0 0,0-1 0 16,0 2-3-16,-3 1 1 0,-1-2 2 15,-2-2-2-15,-2-1 2 0,-2-6-2 16,-2 2 1-16,-2-6-2 0,0-4 1 16,-1-3 5-16,-2-5-4 0,2-5 4 15,-2-3 1-15,1-1 0 0,0-7 2 16,-1-5 9-16,1-4-6 0,0-4-7 16,2-5-2-16,2 1-3 0,4-4 0 15,4 3-1-15,0-1-4 0,4 1-20 16,4 2-35-16,6 0-39 0,3 2-41 15,17-3-64-15,-4 7-97 0,0 1-54 16</inkml:trace>
  <inkml:trace contextRef="#ctx0" brushRef="#br3" timeOffset="181792.43">6283 13726 632 0,'0'0'208'0,"0"0"-80"0,0 0-10 0,0 0-66 0,17 12-38 0,-17-12-14 0,-1 1-18 0,-4-1-90 0,-1-3-88 0,1-3-105 16,1 0-52-16</inkml:trace>
  <inkml:trace contextRef="#ctx0" brushRef="#br3" timeOffset="182198.61">6943 13526 749 0,'0'0'61'0,"0"0"-19"0,0 0 40 0,0 0-41 16,14-40-10-16,-14 38-11 15,0 0 0-15,0 4-9 0,-3 6-11 0,-2 6 0 16,-4 11 11-16,-1 12 27 0,-3 19-1 16,-3 15 1-16,2 5-7 0,2-5-11 15,4-7-2-15,5-10-12 0,1-1-3 16,1-3-1-16,1-4-2 15,-1-5 0-15,0-4-32 0,1-6-35 16,-1-7-25-16,0-8-46 0,-1 0-73 16,0-6-92-16,-2-1-101 0</inkml:trace>
  <inkml:trace contextRef="#ctx0" brushRef="#br3" timeOffset="182495.4">6839 13709 488 0,'0'0'172'15,"0"0"-77"-15,10-59 31 0,-2 32-40 0,2 1-23 16,2 0-24-16,1 2 5 0,2 2 5 16,0 1-11-16,-1 3-12 0,2 3 1 15,0 2 0-15,3 5-2 0,-1 0-1 16,2 6-11-16,0 2-5 0,0 7-7 15,0 4 0-15,-1 4 1 0,-3 4 0 16,-2 1-1-16,-4 3 0 0,-4 1 3 16,-1-1 0-16,-5-2-2 0,0-2 0 15,-8 0 2-15,-2-3-2 0,-5-4-1 16,-2 0-1-16,-5-4-23 0,-3-5-60 16,-2-2-38-16,-2-1-50 0,-8-6-69 15,7-2-118-15</inkml:trace>
  <inkml:trace contextRef="#ctx0" brushRef="#br3" timeOffset="182940.03">7224 13551 482 0,'0'0'90'0,"0"0"66"0,0 0-52 0,0 0-27 0,0 0-2 0,11-41-27 16,-4 35-7-16,1-2-13 0,1 0-7 16,2 4-6-16,0-1-3 15,3 4-8-15,0 1 1 0,5 6 5 16,0 3-2-16,1 6-6 0,1 5-1 16,0 3 1-16,-4 1-2 0,1 4 0 15,-3 1 0-15,-2-2-1 0,-3 2 1 16,-3-2-1-16,-3 0 0 0,-2-3-7 15,-2-5-10-15,-5-1-7 0,-3-6-15 16,0-6 4-16,-5-3 9 0,2-3 20 16,-3-1 7-16,2-10 3 0,0-5 14 15,1-6 17-15,1-1 12 0,4-2 8 16,1 0-7-16,5 0 24 16,1 1-32-16,6 4-10 0,4-3-17 15,6 4-2-15,2-1-9 0,2 2-1 16,3 5 0-16,2 1-24 0,1 0-45 0,7 3-22 0,8 1-40 15,6 6-37-15,1-1-36 0,-12 3-77 16,-9 0-8-16</inkml:trace>
  <inkml:trace contextRef="#ctx0" brushRef="#br3" timeOffset="183299.53">7913 13601 512 0,'0'0'127'0,"0"0"-8"0,0 0-44 0,0 0-38 16,11-36-9-16,-9 23-9 0,-2 4 25 16,0-1-7-16,0 1 1 0,-4 2-2 15,-2 0-22-15,-2 3-13 0,-2 1 0 16,0 1-2-16,-3 2-2 16,-3 3 0-16,0 5 0 0,-2 7-2 15,1 2 5-15,-1 6-1 0,2 4 1 16,3 0 0-16,4 3-3 0,5-2 3 15,4 0-2-15,0-3 1 0,8 1 1 16,5-4 3-16,2-2 13 0,2-5 7 16,4-4 1-16,2-3 3 0,-2-6-10 15,3-2 2-15,0-2-4 0,-2-8 11 16,-2-2 11-16,-2-2 8 0,-5-6-6 16,-1-3-14-16,-4-3-9 0,-5-3-16 15,-3 0-1-15,-1 5-15 16,-5 4-17-16,-6 4-28 0,0 6-29 15,-2 4-35-15,-10 5-82 0,6 1-69 16,1 0-89-16</inkml:trace>
  <inkml:trace contextRef="#ctx0" brushRef="#br3" timeOffset="183674.54">8321 13670 386 0,'0'0'290'0,"0"0"-152"0,0 0-1 0,0 0-60 0,0 0-34 0,11-30-22 0,-10 28-17 0,0 2-4 0,-1 2 0 0,0 7-11 16,0 6 11-16,0 6 6 0,-1 8 10 16,-2 11 17-16,-1 13-3 0,1 9-9 15,1 3-3-15,0-2-13 16,2-5-3-16,0-11 0 0,0-1-1 16,-2-4 0-16,2 0-1 0,-3-4 0 15,0-8-17-15,-2-6-54 0,2-7-53 16,-6 2-38-16,3-4-53 0,-1-3-94 15</inkml:trace>
  <inkml:trace contextRef="#ctx0" brushRef="#br3" timeOffset="184033.96">8287 13819 598 0,'0'0'94'0,"0"0"8"0,16-57-2 0,-8 32-49 16,-2-2-9-16,3 0-11 0,0 3 7 16,-1 2 12-16,-2 0-5 0,1 4 5 15,0 2-9-15,-1 0-11 0,1 3 0 16,0 4-14-16,0 1-7 0,1 1-5 16,-1 3 0-16,0 1-4 0,1 3 1 15,1 0-1-15,1 4 0 0,-1 3-1 16,2 4 1-16,-1 2-1 15,0 3 2-15,2 2 3 0,-1 4-1 16,1 0 3-16,-2 0-3 0,-2 2 3 16,-2-1 0-16,-4-1-4 0,-1-2 0 15,-2 0 0-15,-6-4-1 0,-3-1 3 16,-6 0-4-16,-3-4 3 0,-3-2 1 16,-2-2-3-16,-3-3-1 0,0 0-21 15,-1-3-55-15,2-1-28 0,0 0-36 16,-2-1-62-16,5-3-128 0,8-2-154 0</inkml:trace>
  <inkml:trace contextRef="#ctx0" brushRef="#br3" timeOffset="184190.16">8862 13885 1011 0,'0'0'129'0,"0"0"-21"16,0 0-51-16,0 0-54 0,0 0-3 0,0 0-126 15,-9 5-53-15,0-8-106 0,4 0-82 16,1-2 67-16</inkml:trace>
  <inkml:trace contextRef="#ctx0" brushRef="#br3" timeOffset="184707.34">9613 13551 491 0,'0'0'163'0,"0"0"-83"0,0 0 46 0,36-8-68 16,-27 4-17-1,-2 0-8-15,-3-2-11 0,-1 2 15 0,-2-2-9 0,-1 1-11 16,0 1 5-16,-5-2-7 0,0 0-4 16,-4 1-8-16,0 0-3 15,-3 1-2-15,-2 2-2 0,2 2 3 16,-4 2-4-16,2 7 4 0,-2 4-2 15,1 5 1-15,0 5 1 0,2 2-3 16,3 2-20-16,4 2-18 0,1-2-3 16,5-1 4-16,3-2 22 0,7-2 9 15,1-4 8-15,5-2 2 0,0-4 4 16,1-5 9-16,-1-5 19 0,2-2 10 16,-1-6 6-16,-1-5-12 0,-4-7-7 15,0-4-10-15,-5-5-3 16,-2-14-16-16,-5-9-2 0,-3-5-36 15,-3 7-28-15,-1 17 20 0,-2 12 5 16,2 11-8-16,-1 0-46 0,-7 0-60 16,2 2-70-16,0 2-24 0</inkml:trace>
  <inkml:trace contextRef="#ctx0" brushRef="#br3" timeOffset="185113.52">10097 13422 539 0,'0'0'154'0,"0"0"-55"0,0 0-2 0,26-44-48 0,-20 29-18 0,-1-1-17 0,-1 3 8 0,-1 1 4 0,-2-2 6 0,0 1 11 16,-1 2 4-16,0-3-7 0,-1 4 0 16,-2-1-11-16,-1 1-14 0,-1 1-6 15,-2 0-6-15,-2 2-3 0,0 2-4 16,-1 0 1-16,-3 2 1 0,0 3 0 16,1 0 3-16,-3 3-2 0,1 5 1 15,-1 3-3-15,2 7-2 16,-2 3 4-16,3 6 1 0,-5 10 0 15,-1 12 0-15,-4 8-1 0,0 4 2 16,6 2-2-16,-1-2 2 0,7-3 0 16,0-2-1-16,1-3-21 0,5-4 20 15,-1-4-40-15,3-3-84 0,1-5-92 16,1-11-37-16,0-7-99 0</inkml:trace>
  <inkml:trace contextRef="#ctx0" brushRef="#br3" timeOffset="185332.11">9911 13805 669 0,'0'0'117'0,"0"0"-18"0,44-21-59 0,-21 11-33 16,0 1-7-16,1 0-6 0,2 2-1 15,1 1-12-15,1 2-10 0,1 3-5 16,2 0-49-16,13 1-66 0,-8 0-80 16,-3 1-122-16</inkml:trace>
  <inkml:trace contextRef="#ctx0" brushRef="#br3" timeOffset="186035.07">7079 14519 209 0,'0'0'76'0,"0"0"-65"0,0 0 58 0,0 0 23 0,33-26-1 0,-27 21-3 0,-1 1 23 0,0-1-34 0,0-1-14 15,-3 1 3-15,-1-2-3 0,-1 0-6 16,0-1-17-16,-2 0-7 0,-1-1-10 16,-4 0-7-16,1-2-1 15,-1 2-6-15,0 0-5 0,-2-1 1 16,-1 0 0-16,1 1-5 0,-3 1 0 16,2 3 3-16,-2 0-3 0,1 2-1 15,0 2 1-15,2 1-1 0,-2 1 1 16,0 5-8-16,-1 5 8 0,-1 3 0 15,1 5 0-15,0 4 0 0,-1 7 1 16,-2 10-1-16,-2 15 0 0,2 9-1 16,4 9 1-16,7 0 0 0,4-8-1 15,0-6-4-15,0-4-16 0,0-4 21 16,-3 3 0-16,2-4 2 0,-1-3-2 16,-2-3-21-16,-2-4 4 15,1-6-104-15,-2-4-32 0,0-7 7 16,4-8-141-16,2-6 41 0</inkml:trace>
  <inkml:trace contextRef="#ctx0" brushRef="#br3" timeOffset="186269.5">6841 14889 926 0,'0'0'119'0,"0"0"-29"0,0 0 4 16,0 0-41-16,0 0-11 0,48-47-25 0,-29 38-11 16,2-2-2-16,2 2-4 0,0 0-6 15,5 2-28-15,7 1-31 0,7 4-19 16,5 2-30-16,4 0-27 0,-5 9-22 16,-14-4-60-16,-12 1-65 0</inkml:trace>
  <inkml:trace contextRef="#ctx0" brushRef="#br3" timeOffset="186582.15">7482 14838 531 0,'0'0'139'0,"0"0"-29"0,0 0-1 0,0 0-62 16,0 0-24-16,-35-35-14 0,24 27-2 16,-1 2-4-16,-1 2-1 0,-3 4-1 15,-1 0 1-15,-3 4 16 0,-2 9-4 16,-2 3-2-16,1 2-10 0,-2 5-2 15,3 4 0-15,3-1-2 0,3-1 1 16,7 2 0-16,4-3-1 0,5-2 2 16,4-3 7-16,6-3 32 0,7-1 21 15,4-6-3-15,9-3-14 0,8-4-10 16,7-5-10-16,-5-6 3 0,-9-4-3 16,-10 2 4-16,-10-2 4 15,3-4 4-15,-3-6-10 0,1-6-8 16,-6-1-14-16,-5 2-3 0,-2 0-13 15,-7 6-17-15,-6 6-6 0,-2 5-36 16,-3 3-18-16,-3 3-24 0,-2 4-19 16,-6 1-26-16,6 0-88 0,5 1-73 15</inkml:trace>
  <inkml:trace contextRef="#ctx0" brushRef="#br3" timeOffset="186996.39">7757 14942 217 0,'0'0'80'0,"0"0"-14"0,0 0 45 0,0 0-20 0,0 0 5 0,11-22-7 16,-11 16-6-16,1 0-1 0,-1 0-7 15,2-4-15 1,-2 0-13-16,1 1-8 0,-1 0-7 15,1-3-11-15,-1 2-4 0,0 3-8 16,-2-1-5-16,-1 3-3 0,-3 1-1 0,-1 4-2 16,-4 0 0-16,0 2-1 0,-2 8 1 15,-2 3-2-15,0 7 1 16,-1 3 2-16,3 2-1 0,1 1 1 16,4 3-5-16,3 0 4 0,4-3-2 15,1-3 0-15,6-1 4 0,4-5 1 16,4-3 3-16,2-5-1 0,3-1 1 15,1-6 7-15,0-2 10 0,1-8 0 16,-2-1 9-16,-3-6-4 0,-1-1-2 16,-3-2-8-16,-2-3-3 0,-4-4-8 15,-2-4-5-15,-4 0-15 0,-1 1-29 16,-7 1-19-16,-1 6-9 0,-1 6-43 16,-7 0-73-16,4 7-116 0,-1 2-72 15</inkml:trace>
  <inkml:trace contextRef="#ctx0" brushRef="#br3" timeOffset="187465.04">8148 15012 417 0,'0'0'119'0,"0"0"-51"0,0 0 36 0,37-25-68 0,-31 17 10 0,-1-3 10 0,-3 2 6 0,-1-1 6 0,-1 2 4 0,0-1-2 16,-1 0-5-16,-1-1-21 0,-1 1-11 16,-2 0-15-16,0-3-5 0,-2 2-3 15,0-1-2-15,-1-1-6 0,-1 2-2 16,-2 1-1-16,1 3-4 0,-1 1 1 16,-3 5 1-16,-1 0-3 0,-2 7 2 15,0 7-6-15,-1 3-19 0,1 6-13 16,1 4-11-16,0 0-12 0,3 4-23 15,3-1-22-15,2-1 12 0,5-2 35 16,3-2 58-16,4-3 5 0,8-3 10 16,3-7 31-16,6-3 10 0,2-5 2 15,2-4-4-15,0-6 0 0,1-7 21 16,-1-5 25-16,-1-3-9 16,1-3-15-16,-4-2-12 0,-1-5-11 15,-1-9-4-15,-3-14-2 0,-2-17 3 16,-5-8-17-16,-4 4-15 0,-1 12-13 15,-1 18-8-15,-1 16-17 0,1 11-11 16,-1 9-2-16,0 2-15 0,-1 2-22 16,2 3-37-16,6 3-58 0,1 4-107 15,1 3-150-15</inkml:trace>
  <inkml:trace contextRef="#ctx0" brushRef="#br3" timeOffset="187810.19">8997 14937 549 0,'0'0'148'0,"0"0"-14"0,0 0-15 0,0 0-47 0,19-9-16 16,-18 9-11-16,1 0-7 0,-2 0-26 0,0 0-12 0,0 5-3 16,-2 4 3-16,-1 7 3 0,-2 6-1 15,-1 4 10-15,0 3 6 0,0 2-10 16,0-1-5-16,0 0 0 0,2-2-3 15,1-1 0-15,1-2 0 0,2-4-1 16,0-2-43-16,0-4-62 0,5-4-67 16,1-5-137-16,-1-5-137 0</inkml:trace>
  <inkml:trace contextRef="#ctx0" brushRef="#br3" timeOffset="188575.67">8997 14822 1129 0,'0'-4'126'0,"0"-3"-41"0,2-1-46 0,1-2-39 0,-2-2-24 16,-1 1-67-16,1-3-4 0,0 2-62 0,3-3-71 0,-1 4-98 0</inkml:trace>
  <inkml:trace contextRef="#ctx0" brushRef="#br3" timeOffset="189169.24">9207 14967 883 0,'0'0'123'0,"0"0"-70"0,0 0 30 0,23-41-53 0,-13 27-21 16,1 3-4-16,2-1-3 0,-1 3-2 16,0 2 1-16,-2 4 0 0,0 2 1 15,-1 1 0-15,-1 4-1 0,-1 6-1 16,0 8 0-16,0 3 3 0,-1 6 0 16,-2 4-3-16,-1 2 0 15,-2 2 0-15,0 0 2 0,-1 1-2 16,0-3 0-16,-1-2-5 0,1-5 1 15,0-4-4-15,0-5-3 0,0-4 5 16,0-6 5-16,0-4 2 0,2-3 4 16,-1-2 8-16,1-7 12 0,2-4 5 15,0-4-4-15,2-5 4 0,0-2-5 16,1-2-7-16,1-1-1 0,2 1-1 16,2 0-9-16,1 0-7 0,3 3 0 15,-1 3-1-15,1 0 0 0,-1 5 1 16,0 3 0-16,-1 1-1 0,-1 2 1 15,-1 3-1-15,-2 4 1 16,-1 0-3-16,-2 2 2 0,-1 4-4 16,-1 7 2-16,2 1 1 0,-4 7 2 15,1 1-1-15,-1 6 1 0,-1 1 0 16,-2 1 0-16,0 0 0 0,0 1-1 16,0 0 2-16,-2-3-2 0,0-2-4 15,-1-1-37-15,-1-1-24 0,-1-5-28 16,-1-2-33-16,1-3-67 0,-1-7-149 15,4-4-109-15</inkml:trace>
  <inkml:trace contextRef="#ctx0" brushRef="#br3" timeOffset="189637.87">9974 14988 811 0,'0'0'197'0,"0"0"-119"0,0 0-12 0,0 0-62 0,4-46-4 0,-8 33-8 0,-1 3-4 0,-2 2 5 0,0 1 2 0,-1 4 3 16,1 2-4-16,-2 1 5 0,-1 2 1 15,0 4-2-15,-2 0 1 0,2 5 0 16,0-1 1-16,2-1-1 0,0 4 0 16,3-2-6-16,3 1 1 0,1-2 1 15,1 0 5-15,0 2 0 0,1-1 1 16,4 1 1-16,2-1 4 0,2 1 18 16,-1-2 3-16,1 2 3 0,2-2-10 15,0-1-2-15,0 3 25 0,2-2-10 16,-1-1-14-16,0-1 1 0,-1 0 2 15,0 1-5-15,0 3-5 0,-3-3-5 16,-2 4-1-16,-4-2-1 16,-2 3-1-16,0 1-1 0,-8-1-2 15,-4 1 0-15,-2 1 4 0,-4-4-4 16,-3 2 1-16,-1-3-1 0,-2-1-1 16,-1-2-29-16,-1-3-60 0,2 1-50 15,-5-6-76-15,5 0-135 0,8 0-56 16</inkml:trace>
  <inkml:trace contextRef="#ctx0" brushRef="#br3" timeOffset="189997.75">10119 15170 647 0,'0'0'170'0,"0"0"-49"0,36-23 10 0,-22 15-81 16,0-1-24-16,-3-3-17 0,0 0-5 15,0 1-2-15,-2 0-1 0,0 2 0 16,0 1 1-16,-2 0 6 0,0 1 12 16,-2-1 7-16,-1 1-11 0,-2-1-12 15,-2 0-4-15,-2 2-7 0,-6 2-14 16,-4 1-23-16,-4 3-6 0,-3 3 13 16,-6 6 3-16,2 6 12 0,-2 3 16 15,1 6 6-15,2 4 0 0,2-1 2 16,2 1-2-16,5 1 5 0,2-4 10 15,4-1 26-15,5-4 16 0,2-2-3 16,0-4-23-16,7-4-15 0,1-3-7 16,0-5-7-16,6-2-2 0,1-3-1 15,4-4-57-15,3-2-73 0,4-1-44 16,14-8-44-16,-7 3-95 0</inkml:trace>
  <inkml:trace contextRef="#ctx0" brushRef="#br3" timeOffset="190309.87">10597 15029 508 0,'0'0'155'0,"0"0"-37"0,0 0-13 0,0 0-65 15,11-38-27-15,-14 31-13 0,-3 2-9 0,-4 0 9 16,-3 4 3-16,-2 1 5 0,-4 7 6 15,-2 3-4-15,-3 6-3 0,-1 3-1 16,2 2-3-16,3 3 2 0,2-2 29 16,5 5 11-16,2-3 4 15,5 0 11-15,3-4-2 0,3-2-14 16,0-2-19-16,3-5-11 0,2-2-6 16,1-2-3-16,3-1-1 0,1-4 0 15,1 0-2-15,5-2-2 0,3-4-17 16,0-1-28-16,3 0-38 0,2-1-33 15,0-1-31-15,16-4-32 0,-8 0-142 16,-4 2-77-16</inkml:trace>
  <inkml:trace contextRef="#ctx0" brushRef="#br3" timeOffset="190798.7">10956 15000 327 0,'0'0'167'0,"0"0"-19"0,0 0-10 0,0 0-33 0,0 0-39 0,-1-18-19 0,0 16-19 0,-2 1-15 0,1 1-13 0,-2 0-2 16,-1 5-4-16,0 6 1 0,0 6 4 15,-1 2 1-15,1 6 0 0,1 3 0 16,2 3 14-16,2-1 18 0,2 1 4 15,5-3-2-15,1-2-6 0,2-3-7 16,4-1 5-16,0-6 2 0,4-2 6 16,-2-6 5-16,4-4 1 0,0-4 4 15,1-1 0-15,0-6-11 0,0-2-5 16,-1-6 0-16,0-1-2 0,-3-6-4 16,0-5-11-16,0-11-11 0,-2-10-7 15,-1-3-42-15,-4 5-30 0,-5 15 3 16,-2 15-15-16,-3 8-29 0,0 1-35 15,0 0-101-15,0 2-124 0</inkml:trace>
  <inkml:trace contextRef="#ctx0" brushRef="#br3" timeOffset="191204.91">11265 15080 576 0,'0'0'199'0,"0"0"-87"0,0 0 24 16,0 0-85-16,0 0-21 0,24-43-7 0,-19 33-13 16,1 1-3-16,1 1 0 0,-1-3 11 15,2 7 8-15,-1-1-2 0,0 1-10 16,0 1-10-16,1 3-2 0,-1 3-2 16,2 2-3-16,-4 8-4 0,1 2 3 15,1 2 4-15,-3 4 0 0,-1 2 0 16,-2 2-5-16,-1 0 5 0,0 0 0 15,0 1 0-15,-2-1 0 0,0-2-4 16,-2-5-8-16,-1-3-11 0,0-2-5 16,-1-6 11-16,1-4 14 15,1-2 3-15,0-2 11 0,2-4 1 16,-1-4 16-16,1-2 31 0,2-4 1 16,0-5 3-16,0-1-5 0,4-5-11 15,1-5-35-15,4 0-12 0,-1-2 0 16,4 0-1-16,1 4-12 0,4 4-21 15,0 3-19-15,3 4-20 0,2 2-38 16,1 4-19-16,2 4-52 0,10 5-56 16,-6 1-46-16,-3 2 38 0</inkml:trace>
  <inkml:trace contextRef="#ctx0" brushRef="#br3" timeOffset="191564.34">11760 15097 439 0,'0'0'85'16,"0"0"-11"-16,0 0-9 0,0 0-46 0,0 0-9 16,0 0 12-16,22 26 5 0,-12-26 1 15,2 0 24-15,5-2 17 0,-1-3-9 16,0-1-17-16,-1-1-5 0,0-4-19 16,-1 2-9-16,-2-2-5 0,-2-7-5 15,-2 1 0-15,-5-1-15 0,-2-2-20 16,-2 4-8-16,-8 6 5 0,-5 4-9 15,-7 5-7-15,-10 6 45 0,-8 10 9 16,-8 12-1-16,7 1-7 0,8-1 8 16,11-3 4-16,8-4 39 0,0 3 27 15,0 2 1-15,1 4 2 0,6-5 1 16,5-2-6-16,1-5-5 0,6 0-26 16,4-4-11-16,3-3-9 0,2-3-10 15,2-3-1-15,3-1-1 0,2-2-2 16,1 0-3-16,3 0-21 0,-1-1-52 15,1 4-44-15,-3-3-24 0,3 3-67 16,-5 2-100-16,-4-1-99 0</inkml:trace>
  <inkml:trace contextRef="#ctx0" brushRef="#br3" timeOffset="192075.03">6510 15845 754 0,'0'0'49'0,"0"0"-6"0,0 0 18 0,13-45-36 0,-10 33-23 0,0 0 1 0,1 3-2 0,0 2 0 0,-2 4 16 0,1 3 19 16,0 2-3-16,0 7-14 0,0 6 6 16,-1 7-9-16,-2 4-1 0,0 16-12 15,-6 14 7-15,-4 11-8 0,0 5 2 16,1-6-1-16,0-6-3 15,3-7-6-15,3 0-12 0,1-4-10 16,2-2-30-16,4-5-47 0,1-7-30 16,0-10-81-16,1-9-56 0</inkml:trace>
  <inkml:trace contextRef="#ctx0" brushRef="#br3" timeOffset="192372.13">6927 15963 373 0,'0'0'296'15,"0"0"-185"-15,1-55 13 0,-1 31-42 0,0 5-18 16,-1-1-7-16,0 4 3 0,0 3-7 16,0 4 0-16,-1 5-6 0,-1 3-11 15,1 1-14-15,-2 3-19 0,1 9-2 16,0 7 1-16,-2 12-2 0,-2 12 7 15,1 11 4-15,-2 4-5 0,4-4-4 16,1-5 2-16,3-7-3 0,0-1-1 16,0-1 0-16,3-5 0 0,1-6 0 15,1-5-1-15,-3-9-28 16,1 0-37-16,-2 1-29 0,2-3-40 16,-1-2-84-16,-1-4-149 0</inkml:trace>
  <inkml:trace contextRef="#ctx0" brushRef="#br3" timeOffset="192576.41">6563 16172 914 0,'0'0'24'0,"0"0"79"0,0 0 22 15,0 0-35-15,47-24-25 0,-23 15-8 16,4-3-19-16,2 1-22 0,0-1-16 15,1 2-8-15,0 0-48 0,1 0-19 16,6 1-28-16,7-1-52 0,8 2-92 16,-11 0-92-16,-8 3 19 0</inkml:trace>
  <inkml:trace contextRef="#ctx0" brushRef="#br3" timeOffset="192779.87">7192 15951 657 0,'0'0'164'0,"0"0"-101"0,0 0 63 0,0 0-69 16,0 0-35-16,0 0-2 0,-36-4-17 16,29 19-2-16,-1 3 0 0,-1 7 7 15,0 3 5-15,1 5 0 0,-2 6-6 16,3 10-7-16,-1 5 3 16,2 2-3-16,2-6 0 0,2-7-7 0,1-13-43 15,1-7-57-15,1 5-54 0,1-9-104 16,2-3-72-16</inkml:trace>
  <inkml:trace contextRef="#ctx0" brushRef="#br3" timeOffset="193078.98">7343 15777 808 0,'0'0'110'0,"0"0"11"0,0 0-53 0,1-36-43 16,-1 30-8-16,-3 4-17 0,0 2-5 15,-1 5-2-15,-2 11 7 0,0 6 7 16,0 11 13-16,-2 14 1 0,1 13 2 16,1 2-13-16,2 0-6 0,2-5-1 15,2-6 1-15,1-1-4 0,4-1 2 16,-1-3-2-16,2-2 1 15,1-2-1-15,3-2-1 0,-2-8-1 16,0-8-27-16,0-6-12 0,-2-5-41 16,7 2-54-16,0-2-116 0,-2-3-163 15</inkml:trace>
  <inkml:trace contextRef="#ctx0" brushRef="#br3" timeOffset="193297.78">7186 16325 881 0,'0'0'144'0,"0"0"-63"0,0 0 33 0,0 0-46 16,0 0-5-16,46-30-14 0,-27 19-3 16,2 0-12-16,1 1-18 0,-3 0-10 15,3 1-6-15,-2 0-7 0,0 3-42 16,2-2-38-16,2 4-27 0,1-1-14 15,1 4-15-15,9 1-43 0,-6 0-98 16,-6 0-52-16</inkml:trace>
  <inkml:trace contextRef="#ctx0" brushRef="#br3" timeOffset="193688.21">7730 16243 558 0,'0'0'331'15,"0"0"-217"-15,0 0-34 0,0 0-33 0,0 0-32 0,0 0-15 16,0 0-9-16,0 0-9 0,-42-24-2 16,25 24 5-16,-3 6 5 0,2 1 5 15,0 2 3-15,2 0-2 0,2 3-2 16,4-1 1-16,5 1-6 0,3-1-17 16,2 2 4-16,7-2 11 0,3 3 5 15,4-2 3-15,1 1 5 16,3 0 2-16,-1-3 11 0,4 1 26 0,-1-2 1 15,-1 0-12-15,1-1 0 16,-5 0-8-16,1 1-9 0,-5-1-2 16,-2 0 12-16,-3 2 20 0,-2-1 4 15,-3 0-11-15,-1-1-13 0,-3-3-3 16,-2 2-1-16,-5-2-7 0,-2 0-4 16,-1 0-1-16,-4-1-4 0,-1 0 0 15,-2-1-1-15,-1-1-3 0,-2 0-14 16,1-1-33-16,-2-1-27 0,2 0-42 15,-4 0-39-15,7 0-86 0,3 0-140 16</inkml:trace>
  <inkml:trace contextRef="#ctx0" brushRef="#br3" timeOffset="194377.62">9250 16286 264 0,'0'0'243'0,"0"0"-200"0,0 0 46 0,0 0-43 0,21-21-2 0,-19 14 13 0,2 2-6 0,-2 0 17 0,-1-2 5 0,0 3 11 16,0-1-16-16,-1 0-28 0,0-3-10 15,-2 4-10-15,-3-1-10 0,-2-1-7 16,-2 3-3-16,-2 0-4 0,-3 1 3 15,-2 2 0-15,-2 0 1 0,-2 7-2 16,-1 4 1-16,0 5-1 0,-3 4-1 16,-2 8 1-16,1 3-2 0,-3 7-5 15,5-1-25-15,2 0-16 0,2 5 6 16,10-11-18-16,0 2 14 0,6-1 31 16,3-10 17-16,1 2 0 0,6-5 10 15,2-2 20-15,4-3 21 0,1-8-3 16,3-1-4-16,1-5 5 0,1-5 4 15,1-4 0-15,1-4-10 0,0-2-2 16,-2-3 4-16,1-3-7 0,-1-4-10 16,-2-4-17-16,-1 0-6 0,-3 1-2 15,1 3-2-15,-4 2-1 0,-1 7 0 16,0 6-2-16,-5 5-3 16,-1 5-3-16,-1 1-4 0,-1 7 2 15,-1 6 7-15,0 3 1 0,0 3 2 0,0 2 1 16,0 3 0-16,0 1 0 15,1 0 0-15,2-3 1 0,3-1 2 16,0-2 8-16,3-3-1 0,1 0-8 16,-1-5 2-16,5-4-2 0,-2-2-2 15,3-2-1-15,1-4-7 0,1 0-32 16,1-2-27-16,3-3-40 0,10-8-61 16,-4 2-100-16,-2-2-195 0</inkml:trace>
  <inkml:trace contextRef="#ctx0" brushRef="#br3" timeOffset="194721.19">9796 16322 564 0,'0'0'212'0,"0"0"-153"0,0 0 31 0,9-11-51 0,-9 7-29 0,-2 2-10 0,-4 1-13 0,-2 1 13 16,-4 2 0-16,0 4 3 15,-3 7 0-15,-1 2 6 0,0 3 5 0,-2 3 12 16,1 4-19-16,1 0-1 16,-1 4 25-16,5-3 3 0,2 1-5 15,4-7 10-15,3 2 7 0,3-5 4 16,0-2-4-16,6-2-1 0,2-3-10 15,3-3-16-15,4-3-6 0,2-2-5 16,6-2-5-16,1-5-3 0,3-2-26 16,3-1-44-16,-2-3-32 0,2-1-46 15,12-6-64-15,-8 2-141 0,-6-1-106 0</inkml:trace>
  <inkml:trace contextRef="#ctx0" brushRef="#br3" timeOffset="195111.72">9949 16302 682 0,'0'0'80'16,"0"0"16"-16,41-29 4 0,-22 19-51 16,1 1-7-16,-2 2-22 0,1 1-8 0,-1 5-2 15,-2 1-4-15,-1 1 6 0,1 10-1 16,-4 4 3-16,0 7-2 0,-1 4-6 15,-1 3 0-15,-3 0-6 0,-2 0 1 16,-4-2-1-16,-1-2 1 16,0-2-1-16,-4-3-2 0,-5-4-1 15,0-2 1-15,-2-5-4 0,0-3-9 16,0-4-17-16,0-2 12 0,0 0 20 16,3-5 7-16,2-3 12 0,3-6 37 15,1-3 19-15,2-4-5 0,1-6-29 16,4-2-29-16,4-2-8 0,6-2-2 15,2 0-2-15,4 3-1 0,4 2-2 16,2 6-2-16,2 3-34 0,-1 2-39 16,5 7-19-16,-1 3-18 0,11 4-78 15,-9 1-118-15,-4 2-49 0</inkml:trace>
  <inkml:trace contextRef="#ctx0" brushRef="#br3" timeOffset="195471.02">10609 16301 596 0,'0'0'155'0,"0"0"-66"0,0 0 17 0,0 0-54 16,0 0-24-16,0-43-13 0,-2 33-6 16,-2-1 7-16,0 3-1 0,-1 0 6 15,-1 3-5-15,-1 1-7 0,-2 3-6 16,0 1-3-16,-1 7-4 0,-4 2 2 15,1 5-3-15,-2 3 3 0,0 6 1 16,-2 3-1-16,1 3 1 0,2 0 1 16,4 2-4-16,4-4 4 0,6 0-2 15,0-3 2-15,5-3 4 0,3-4 20 16,4-3 14-16,2-5 17 0,3-2 2 16,2-5-14-16,2-2 2 0,1-5-5 15,-3-3-8-15,0-2-2 0,-3-3-4 16,0-3-3-16,-3-3-2 0,-3-5-8 15,-3-4-11-15,-2 1-2 0,-3-3-15 16,-1 4-31-16,-1 3-13 0,-3 7-17 16,-1 5-18-16,-1 4-26 0,-1 5-24 15,-2 2-55-15,2 2-97 0,1 3-39 16</inkml:trace>
  <inkml:trace contextRef="#ctx0" brushRef="#br3" timeOffset="195924.51">11122 16314 359 0,'0'0'263'0,"0"0"-124"0,0 0 35 0,0 0-68 0,13-38-46 0,-9 29-26 0,-2 3-21 0,0 0-9 0,-1 1-4 16,-1 4 0-16,0 0-6 0,-4 1-6 16,-2 1 9-16,-3 3 1 0,-2 3 0 15,-3 4 2-15,-1-1 0 0,0 4-9 16,2 0-8 0,0 0 3-16,2 1 10 0,5-2 2 0,1 2 2 15,3-1-2-15,2 1 0 0,1-1 2 0,5-2 0 16,2 0 0-16,4-1 12 15,1-4 16-15,2 2 2 0,-2-1 2 16,0-2 5-16,1 0-1 0,-1-2-8 16,1-2-8-16,-1 3-9 0,-1-3-8 15,-2 4-3-15,-2-1 0 0,-3 2-1 16,-2 1 1-16,-2 2-2 0,-2 0-4 16,-6 2 4-16,-5 0-1 0,-5 2 3 15,-4 0 2-15,-5 0 1 16,-2-2-3-16,0-1-2 0,-2-2-57 15,0 2-43-15,-8-3-54 0,6-3-99 16,6-3-144-16</inkml:trace>
  <inkml:trace contextRef="#ctx0" brushRef="#br3" timeOffset="196377.51">11397 16372 657 0,'0'0'161'0,"0"0"-35"0,36-30-14 0,-22 15-75 0,-5 2-23 0,-2 0 1 0,-4 1-8 0,-2 1-7 0,-1-1-3 16,-6 4-15-16,-2 3 3 0,-5 2 11 15,-1 2 4-15,-4 1 0 0,-1 3-3 16,-2 3-5-16,1 1-25 0,1 2 11 15,1 2 12-15,4 1-2 0,3 0 4 16,4-1 7-16,4 3-2 0,3-1 2 16,2-1 1-16,6 2 1 0,3 0 0 15,2-1-1-15,2 0 3 0,1-2-1 16,2-1 8-16,1 0 18 0,1-3 8 16,1 2-7-16,-2 0-13 0,1-1-7 15,1 0-3-15,-2 1-1 0,-1-1 8 16,-3 2 7-16,0 0 7 15,-6-1 2-15,-2 2-15 0,-6-1-6 16,-1-1-1-16,-5 0-1 0,-6-2-5 16,-7-1-1-16,-2-1 1 0,-5 0-3 15,-3-1-18-15,-2 0-36 0,0-1-20 16,-3-1-12-16,3 0-10 0,-6 0-38 16,7 2-91-16,8-3-67 0</inkml:trace>
  <inkml:trace contextRef="#ctx0" brushRef="#br3" timeOffset="196980.11">12472 16395 636 0,'0'0'128'0,"0"0"-40"0,0 0 16 0,4-35-71 0,0 24 1 0,6-4 5 0,-1 3-8 0,3-1-5 0,4 1-8 16,1 4 0-16,1 0-5 0,4 5-1 16,-2 1-5-16,2 2-6 0,-1 4-1 15,-2 7 0 1,0 5 0-16,-4 6 1 0,-1 6-1 15,-3 4 0-15,-3 2 0 0,-4 1-1 16,-4 0 1-16,-1-2 1 0,-6-4 0 0,-2-2 0 16,-3-3-1-16,-4-6-2 0,-1-3-2 15,-3-2-8-15,-1-8 0 16,2-3-6-16,-1-2 6 0,3-5 12 16,1-5 0-16,5-2 10 0,3-3 10 15,5-3 28-15,1-3 8 0,2-3-7 16,7-4-10-16,4 0-22 0,3-1-12 15,8 4-3-15,0-1 2 16,2 4-2-16,4 3-2 0,1 1-2 16,4 4-27-16,3 2-33 0,10 2-36 15,6 6-22-15,1 2-64 0,-13 2-143 16,-11 1-30-16</inkml:trace>
  <inkml:trace contextRef="#ctx0" brushRef="#br3" timeOffset="197323.78">13120 16338 611 0,'0'0'183'15,"0"0"-87"-15,0 0 8 0,0 0-44 0,0 0-29 16,25-42-7-16,-24 35-8 0,1-1-8 16,-1 3 0-16,-1 1 6 0,0 3-14 15,0 1 0-15,-4 2-8 0,-1 6 5 16,-4 7 0-16,1 4 3 0,0 6 0 15,0 2-1-15,-1 3-1 0,4 2 1 16,3 1 1-16,2-1-4 0,4-2 2 16,3-2 2-16,6-5 0 0,-1-1 2 15,4-5 0-15,2-5 4 0,0-4 0 16,-1-5 19-16,0-3 25 0,-2-1 12 16,0-7-11-16,-4-4-6 0,1-3-10 15,-3-7-16-15,-1-2-9 0,1-10-8 16,-1-10-2-16,0-5-17 0,-2 3-28 15,-1 11-12-15,1 13-3 0,-4 9-12 16,1 2-25-16,5-1-64 0,-3 1-92 16,2 4-147-16</inkml:trace>
  <inkml:trace contextRef="#ctx0" brushRef="#br3" timeOffset="197745.56">13475 16304 776 0,'0'0'86'0,"0"0"-1"0,0 0-5 0,38-38-51 0,-27 30-14 0,2 0 1 0,-1 1 1 0,0 4 4 0,2 0 3 0,0 3 0 15,0 0-7-15,-1 7-5 0,1 4-11 16,-3 6-1-16,0 6-1 0,0 2 0 16,-3 6 1-16,-2-2-3 0,-2 1 3 15,-1-1 0-15,0-1 0 16,-3-3 0-16,0-4-2 0,-3-3 1 16,-2-3-8-16,-3-4-2 0,-2-3-4 15,-2-6-3-15,1-2 8 0,-1-4 10 16,2-4 8-16,2-2 4 0,3-1 48 15,2-4 32-15,3 0-12 0,0-5-33 16,3-1-28-16,5-3-15 0,3 0-1 16,3-2-2-16,1 1-1 0,5 3-3 15,-1 2-6-15,2 3-26 0,1 4-23 16,3 4-28-16,1 2-40 0,14 4-54 16,-3 2-99-16,-7 1-90 0</inkml:trace>
  <inkml:trace contextRef="#ctx0" brushRef="#br3" timeOffset="198294.73">14240 16393 522 0,'0'0'289'0,"0"0"-157"0,0 0 7 0,0 0-58 0,0 0-27 15,0 0-3-15,30-25-9 0,-28 16-17 16,2 1-7-16,1 1 0 0,-5-3-8 15,0 3-10-15,-2 0-4 0,-5 3-4 16,-1 0 5-16,-5 4-1 0,-4 0-5 16,-1 2-5-16,-6 7 0 0,1 6 1 15,-4 4-1-15,2 4 3 0,-1 3-6 16,3 2-12-16,1 1-16 0,3 2 1 16,1 0 20-16,7-1 11 0,2-2 9 15,6-3 4-15,3-3 1 0,3-4 4 16,6-5 4-16,2-3 16 0,2-5 11 15,4-4-3-15,1-1 1 0,1-5 2 16,3-4-5-16,-2-1-6 0,1-4-10 16,1-1-11-16,-3-3 1 0,0-4-3 15,-1 0-1-15,-3-5-1 16,-1 3-2-16,-1-1-6 0,-5 6 3 16,1 3 2-16,-4 3 2 0,-1 4-2 15,0 4-2-15,-4 1-9 0,0 3-5 16,0 1 1-16,-3 2 12 0,1 4 3 15,-1 4 3-15,3 2 1 0,-3 3 0 16,3 3-1-16,0 2 3 0,0 1 0 16,6 0 1-16,-1-1 6 0,0-3 13 15,3 1 10-15,1-3 1 0,2-3-1 16,2-1 3-16,1-1-17 0,2-5-8 16,1-2-8-16,-2-3-3 15,2-3-5-15,3-4-39 0,-2-1-15 16,-1 1-4-16,-1-2-7 0,1-3-33 15,5-12-58-15,-7 4-114 0,0-3-195 16</inkml:trace>
  <inkml:trace contextRef="#ctx0" brushRef="#br3" timeOffset="198529.05">14684 15969 769 0,'0'0'127'0,"0"0"-44"0,0 0 38 0,0 0-76 0,11-9-32 0,-9 17-13 0,-2 6-5 0,0 6 5 16,-2 17 0-16,-6 12 0 0,3 15 1 16,-4 3 11-16,1 1 16 0,2-9 7 15,2-8-4-15,1 3 0 0,3-5-2 16,0-1-3-16,2-3-10 0,3-6-12 16,3-5 0-16,-2-8-4 0,3-7 3 15,1-3-3-15,1 2-11 0,3 2-64 16,4-1-46-16,12 2-55 0,-4-6-94 15,-2-1-152-15</inkml:trace>
  <inkml:trace contextRef="#ctx0" brushRef="#br3" timeOffset="199169.98">15826 16619 459 0,'0'0'222'0,"0"0"-119"0,48 22 45 0,-25-8-64 15,1-1-42-15,-2 0-14 0,-4 0-3 16,2 0 2-16,-7-2 8 0,1-2 2 16,-5-1-27-16,-2-2 37 0,-2-2-5 15,-5-3-28-15,0-1-9 0,-5-5 1 16,-5-4-6-16,-7-7 2 0,-4-5 2 16,-6-4-3-16,-1-5 3 0,-2 0 0 15,-5-8 1-15,-1-7-2 0,-3-8-2 16,7-6 0-16,6 2 3 0,11-1-4 15,5 3 2-15,4 2-1 0,3 2-1 16,1 9 3-16,2 13 0 16,0 9 2-16,0 9 2 0,2 3 4 15,-2 3-9-15,3 2-2 0,-3 1-1 16,1 3-5-16,-1 7-9 0,-1 7 9 16,-2 8 6-16,-3 4-2 0,-1 14 0 15,-6 8-1-15,-1 7-2 0,0 0 3 16,-3-7 1-16,4-11 0 15,4-14 1-15,1-6 3 0,4-5-3 16,0 3 3-16,2-2 2 0,2-3 3 16,0-2 31-16,2-6-4 0,6-2 9 15,1-1 6-15,7-2-8 0,0-5-11 16,6-3-8-16,3-2-8 0,2-1-9 16,3-3 0-16,3-4-6 0,8-4-4 15,8-5-23-15,-1 3-32 0,2 3-31 16,-1 8-11-16,-1 5-59 0,-12 4-84 15,-4 2-209-15</inkml:trace>
  <inkml:trace contextRef="#ctx0" brushRef="#br3" timeOffset="199607.37">16926 16417 201 0,'0'0'144'0,"0"0"-134"0,0 0 18 0,16-22 72 0,-8 16 4 0,1-1 43 0,2 0-9 0,1 0-7 0,-2-1-17 0,-2 4-19 0,-1-1-22 15,-2 0-22-15,0 1-15 0,-5 2-14 16,2-2 0-16,-2 2-8 0,0 2-14 15,-6 4-5-15,1 7-3 0,-3 6 4 16,-1 7 2-16,-2 6 0 16,3 9 0-16,3 8-6 0,3-6 3 15,2-6 1-15,5-7 3 0,3-6-1 16,6 2 2-16,2-1 2 0,3-4 0 16,3-6 2-16,2-3 0 0,1-7 5 15,-1-3 15-15,1-5 18 0,-1-4-9 16,-2-5-10-16,-3-3-7 0,-3-2-2 15,-2-5 7-15,-3-4 2 0,-4-9-7 16,-2-10-6-16,-3-8-10 0,-2-5-4 16,0 9-19-16,-2 13-37 0,-2 14-24 15,1 9-20-15,1 5-35 16,-6 1-73-16,4 1-151 0,0 3-85 16</inkml:trace>
  <inkml:trace contextRef="#ctx0" brushRef="#br3" timeOffset="200061.37">17387 16498 749 0,'0'0'119'0,"0"0"-91"0,0 0 63 16,41-47-45-16,-28 34-28 0,3 1 4 15,-3-1 8-15,2 4-7 0,0 1 3 16,0 4 1-16,-4 2-9 0,3 2 0 16,-2 5-8-16,-1 3-9 0,1 6-1 15,-2 4-3-15,-4 4 3 0,1 5-1 16,-3 3-2-16,-1 2-9 0,-3 3-8 16,0-2-4-16,0-3-2 0,0-1-1 15,-6-2-19-15,0-4-8 0,-1-5 10 16,-4-3 0-16,-1-6 10 0,-1-2 17 15,1-5-4-15,1-2 12 0,2-4 9 16,3-4 21-16,4-4 77 0,2-2 19 16,0-3-19-16,2-4-19 0,4-3-9 15,2-2-14-15,2-5-5 0,6-5-12 16,0 1-17-16,3 2-8 0,2 0-3 16,0 8 5-16,3-3-7 0,-2 5-9 15,1 3-6-15,-5 4-44 0,1 6-22 16,0 3-22-16,-2 2-34 0,2 4-28 15,5 1-52-15,-3 2-110 0,-3 1-93 16</inkml:trace>
  <inkml:trace contextRef="#ctx0" brushRef="#br3" timeOffset="200545.52">18050 16031 390 0,'0'0'80'0,"0"0"-29"0,0 0 53 0,0 0-35 0,34-18-2 0,-27 14 18 0,-1 2 13 0,-2 1-24 0,1-2-13 16,-1 3-15-16,-1 0-17 0,0 0-8 15,-1 3-12-15,1-1-4 0,-2 3-3 16,2-1 1-16,-1 3-2 0,-2 5-1 16,-2 4 0-16,-2 3 1 0,-4 7-1 15,-4 13 1-15,-8 10-1 0,-3 12 1 16,0-1 5-16,1-6 4 0,6-7 0 16,5-15 0-16,6-5 21 0,2-7 19 15,3 0 2-15,0 0-2 16,5 2-1-16,2 1-9 0,6-4-7 15,0-5-3-15,4-3-3 0,4-5-4 16,1-3 3-16,3-3-14 0,2 0-5 16,-3-6-2-16,-2-3-1 0,-1-3 0 15,-4-6 2-15,-3-2-3 0,-3-4-2 16,-6 1-1-16,-3 2-9 0,-2 0-12 16,-7 5-22-16,-9 3-12 0,-4 1-6 15,-4 3-7-15,-2 1-3 0,2 2-26 16,-2 2-31-16,-2 0-60 0,5 2-68 15,2 2-94-15</inkml:trace>
  <inkml:trace contextRef="#ctx0" brushRef="#br3" timeOffset="201561.99">18517 16508 300 0,'0'0'345'0,"0"0"-210"0,0 0-9 0,0 0-14 0,0 0-46 0,30-31-17 0,-21 22-4 0,-4-1-19 0,0 2 0 16,-2 0 2-16,-3-3-4 16,0 3-9-16,0-2-11 0,-1 3-4 15,-3 0-3-15,-4 3 0 0,-2-1-1 16,-2 5 1-16,-5 0 3 0,1 3-9 15,-3 4-28-15,-2 5-3 0,1 2 5 16,1 4-8-16,-1 0 6 0,1 4 22 16,3 5 12-16,5 1 2 0,3 3 1 15,3-2 1-15,5-3 1 0,2 1 10 16,4-6 38-16,5-2 2 0,0-3-9 16,0-6-3-16,4-3-3 0,0-5 4 15,1-2 3-15,0-1 1 16,-1-6-16-16,2-1-10 0,-3-3 0 15,0-2-4-15,-3-2-1 0,2 0-8 16,-4-3-2-16,-1 0 2 0,1-2-6 16,-1-2 1-16,0 2-1 0,-1-2 0 15,-1 4-2-15,3 1 0 0,-4 4-4 16,0 4 0-16,-2 2-2 0,0 3-2 16,-2 0 0-16,0 3 0 0,1 1-4 15,-1 0 4-15,-1 5 5 0,0 3 1 16,0 3 4-16,0 1 0 15,0 1-1-15,-3 2 1 0,3 1 1 16,-1 2-1-16,1-1 0 0,0 1 1 16,1-2 0-16,2-1 0 0,3-2 3 15,-3-1 0-15,2-4 1 0,2-2 5 16,-2-3 3-16,-1-2 1 0,4-1 0 16,-2-1-5-16,2-4 4 0,2-1-1 15,-1-2-7-15,2-2-3 0,0-1 0 16,0-1 0-16,2-2-1 0,1-4-1 15,1 0 1-15,0-3-1 0,-1 1 0 16,0 1 0-16,-2 2-1 0,-1 1 0 16,1 3 1-16,-1 2-3 0,-2 1-1 15,0 0-3-15,-1 0-9 0,0 4 2 16,-3 0 2-16,2 3 4 0,0 3 4 16,-3 0 0-16,1 3-5 0,-1 6 4 15,-1 2 2-15,-2 4 0 0,1 1 2 16,-2 3 0-16,0 2 1 0,-2 1 0 15,1 0 0-15,-3 0 0 0,1-2 0 16,1-1 0-16,-1-3 1 0,3-3-1 16,0-3 2-16,0-2-2 0,0-4 2 15,0-4 4-15,4 0 7 0,0-1 14 16,3-6-4-16,3 0-14 0,-1-2-7 16,2-4 1-16,1 0-2 0,1-5-1 15,4-2-4-15,-1-5-1 0,1-3 2 16,1-1-6-16,3 1 3 0,-3 1 1 15,2 6 3-15,-4 4 1 0,-1 4 0 16,-2 4-1-16,-4 5-3 16,1 4 0-16,-3 0 0 0,-1 8 2 15,-1 2 2-15,-3 5-2 0,1 3 3 16,-1 2 1-16,0 5-1 0,-1 1 0 16,-1-1 1-16,3 2 0 0,0-2 0 15,2 0-1-15,1-2-1 0,2-2 0 16,4 0-21-16,2-6-55 0,1-1-30 15,12-3-57-15,-2-4-108 0,-3-3-261 16</inkml:trace>
  <inkml:trace contextRef="#ctx0" brushRef="#br3" timeOffset="201995.74">20262 16285 602 0,'6'2'163'0,"1"0"-126"0,2-2 56 0,-1 2-44 0,-2-2-14 0,1 0 15 0,-3-3-2 0,-1 0-21 15,0-1 3-15,-2 3 7 0,-1 0-4 16,-1 0-31-16,-6 1-2 0,-3 0-1 16,-9 5 0-16,-2 4 1 0,-11 8-1 15,-10 10 1-15,6-1-1 0,4 1 1 16,6-1 0-16,9-3 0 0,0 3 2 15,5 6 10-15,5-2 43 0,7 0 7 16,3-2 0-16,8-2 2 0,6-4-23 16,3-2-16-16,6-6-15 15,6-3-5-15,11-1-5 0,6-4-31 16,5-2-44-16,-4-4-36 0,-2-1-51 16,-16-4-84-16,-3-1-219 0</inkml:trace>
  <inkml:trace contextRef="#ctx0" brushRef="#br3" timeOffset="203251.04">20836 16501 654 0,'0'0'186'0,"0"0"-146"0,0 0 42 16,0 0-53-16,0 0-26 15,8-42-3-15,-8 37 0 0,-1 2-4 0,-3 3 2 16,-4 0 2-16,-1 1 0 0,-4 9 4 16,-2 5 3-16,-2 5-4 0,-1 2-1 15,0 6 0-15,3 2 2 0,2 3 12 16,3 5 7-16,4-5 4 0,6-1 9 16,2-4 10-16,11-6 1 0,1-1-6 15,4-4-7-15,3-5-5 16,2-4-7-16,4-2-11 0,-1-6-6 15,0 0-1-15,-2-4 1 0,-3-3 2 16,-4-6 5-16,-6-2-11 0,-7-4-1 16,-4-6-22-16,-8-3-32 0,-7-3-15 15,-2 0-8-15,-4 0-8 0,-2 1 0 16,2 5 29-16,1 3 34 0,6 3 22 16,1 3 7-16,6 5 55 0,5 0 37 15,3 4-21-15,8 2-15 0,4 1-8 16,4 2-8-16,5 2-12 0,1 0-5 15,4 2-10-15,1 2-8 0,2-2-8 16,-1 1 0-16,-2-1-4 0,0 0 1 16,-3 0 1-16,-6-1-2 0,-1-1 1 15,-6 0 1-15,0 0-2 0,-5 0 1 16,-1-1 2-16,-2-1-3 0,-1 1 0 16,-1 1-5-16,-1 0-4 0,0 3 3 15,0 3-1-15,-3 4 5 0,2 2 2 16,-2 3 0-16,-1 4 0 0,1-1 0 15,1 3 1-15,-1 0 0 0,3 1 2 16,0-3 12-16,2-2 4 0,1-1 9 16,3-3 8-16,2-2 6 0,1-4 1 15,1-3-8-15,1-2-5 0,3-2-10 16,-1-2-3-16,2-3-1 0,0-2-9 16,1-3-1-16,0 0-3 0,1-3 2 15,-2 0-3-15,1-3-1 0,-1 0 1 16,0-3-2-16,-2 0-1 0,0 0 0 15,-1-1-2-15,0 1-1 16,-1 1-2-16,-2 3-3 0,-2-1-3 16,-1 3 1-16,0 1 2 0,-2 4-1 15,-2 3 4-15,0 1-2 0,-1 3 3 16,-1 1-5-16,1 0 1 0,0 2-4 16,1 5 2-16,1 3 8 0,0 5-3 15,-1 2-3-15,2 2-3 0,-2 1 7 16,3 3 2-16,-2 0 3 0,1-1 0 15,1 0 0-15,0-2 1 0,0-2-1 16,0-3 1-16,1-2 0 0,-3-4-1 16,1-2 3-16,-1-3 1 0,1-3 1 15,-1-1 1-15,1 0 0 0,0-4-3 16,2-1 0-16,0-2-3 16,0-1 0-16,2-3 0 0,1 1 0 15,0-5 0-15,3-1 0 16,1-2-1-16,1-5-3 0,3 0-9 0,-1-1 2 0,2 3 1 15,-3 0 2-15,-1 5 8 0,-1 1-5 16,-3 3-9-16,0 3-10 0,-2 2 15 16,0 2 5-16,-2 1 0 0,-2 1-1 15,0 3-5-15,-1 1 2 0,-1 5-1 16,0 5 3-16,-1 2 3 16,-1 5 2-16,-2 2-1 0,-2 3 2 15,-1-1 0-15,-2 1 0 0,2-3 1 16,0-2 0-16,1 0 0 0,2-6-1 15,1 0 3-15,1-5 0 0,0-3 5 16,3-4 13-16,1 0 10 0,2-4 1 16,2-4-13-16,1-3-13 0,1 1-6 15,2-2 3-15,0-3 0 0,1-2-3 16,4-1-1-16,-1-4 1 0,3-3-4 16,1-3-2-16,-1-3-11 0,2 0-2 15,-2 4 12-15,-2 5 7 0,0 7-3 16,-4 5 3-16,1 4-2 0,-3 5-4 15,-3 1 1-15,-1 7-2 0,-1 4 5 16,-2 4-5-16,-1 6 4 16,-1 3 1-16,-2 3 1 0,0 1 0 15,0 1-4-15,1 2-51 0,1-2-25 16,1 1-19-16,3 5-51 0,1-7-96 16,-1-6-171-16</inkml:trace>
  <inkml:trace contextRef="#ctx0" brushRef="#br3" timeOffset="203657.16">22537 15853 845 0,'5'-9'62'0,"1"1"-35"0,-1 1 78 0,0 0-78 0,-3 5-24 0,0 2-3 0,-2 5-9 0,0 8-6 0,-6 9 11 0,-3 11 4 0,-8 19 0 16,-6 14 0-16,-5 6-1 0,-1-2 1 16,1-5 1-16,-1-11 0 15,3-3 5-15,0-3 22 0,4-6 24 16,4-7 17-16,7-8-8 0,2-9-10 15,4-1-4-15,0 0-4 0,2 0-6 16,1 1-4-16,2-3-13 0,6-4-7 16,6 0-2-16,3-4 4 0,6-1 0 15,3-3-4-15,2-2-7 0,2-1-4 16,1 0 0-16,1-3-15 0,1-2-40 16,0 0-24-16,5-4-40 0,5-3-57 15,0-6-67-15,-8 1-178 0</inkml:trace>
  <inkml:trace contextRef="#ctx0" brushRef="#br3" timeOffset="203969.61">22400 16374 850 0,'0'0'202'0,"0"0"-128"0,0 0 45 0,0 0-63 0,0 0-11 16,44-16-1-16,-28 11-18 0,3 1-9 15,4-3-14-15,0 1-1 0,4-1-2 16,7 2-19-16,-4 1-22 16,4 1-9-16,5 1-10 0,-9 2 5 15,3-1 1-15,-1 1 18 0,-5 0 25 16,2-2 8-16,-6 2 3 0,-3 0 2 16,-4 0-2-16,-5 0-1 0,-3 2 0 15,-3 4 0-15,-3 1 1 0,-2 6 4 16,-2 1 3-16,-6 4 15 0,-2 4-1 15,-4 1 2-15,1 2-5 0,-1 0-8 16,1 1-7-16,0-2-1 0,0-2 0 16,0-1 0-16,1-4-2 0,3-4-36 15,-2-4-111-15,0-7-148 0,4-2-247 0</inkml:trace>
  <inkml:trace contextRef="#ctx0" brushRef="#br3" timeOffset="204141.45">22852 16240 1291 0,'0'0'54'0,"0"0"-35"0,0 0 18 0,34-52-37 16,-25 34-26-16,2-3-89 0,-1 2-52 0,7-8-85 16,-4 6-84-16,1 2-87 0</inkml:trace>
  <inkml:trace contextRef="#ctx0" brushRef="#br3" timeOffset="204553.61">23168 16211 563 0,'0'0'103'0,"0"0"54"0,0 0-62 0,0 0-43 0,0 0 17 0,0 0-21 16,44 36-18-16,-31-35-4 0,3 0 0 15,1-1 2-15,0 0 1 0,0-2-1 16,0-1-2-16,-2 0-8 0,0-1-6 16,-2 1 2-16,0-4 0 0,-4-1 0 15,1-1-8-15,-2-1-6 0,-2-2-2 16,-3 0-6-16,-3 1-14 0,-2 1-8 16,-5 0-4-16,-5 4 9 15,-3-1 6-15,-5 3 14 0,-3 2 4 0,-2 2 1 16,-2 0-1-16,-2 6 0 0,-1 3 0 15,-1 4 0-15,0 3 1 16,2 4-1-16,1 5-4 0,3 3 5 16,4 3 0-16,4 2 2 0,3 0 17 15,4-5 21-15,4-1 1 0,3-4-8 16,2-3-7-16,1-1-6 0,6-5-5 16,1-3-3-16,3-2-5 0,2-4-7 15,2-3-2-15,3-2-62 0,2 0-30 16,2 0-43-16,1-2-51 0,11-5-56 15,-4 2-111-15</inkml:trace>
  <inkml:trace contextRef="#ctx0" brushRef="#br3" timeOffset="205024.17">23775 16019 693 0,'0'0'36'0,"0"0"15"0,0 0 26 0,0 0-75 0,0 0-2 0,-1-31-3 0,-14 29 1 0,-4 2 2 16,-5 4 0-16,-4 3 5 0,-3 2 1 15,0 2-4-15,1 3-1 0,0 0 3 16,3 0 1-16,7 1 11 0,2-1-1 16,6 1 4-16,4-1 20 0,5 0-7 15,3 0 6-15,3-2 2 0,7 3 0 0,2 0-6 0,4-2-3 16,4-2-8-16,2 3-7 0,4-2-6 16,1 1-4-16,2 1-4 0,1 1-2 15,1 2 1-15,6 4-1 0,3 7 0 16,-6 1 0-16,-4-3-1 0,-10-3 0 15,-10-3-1-15,-3 0-1 0,-3 3 1 16,-5 0 2-16,-10-3 1 0,-4-1 4 16,-6-4 14-16,-5-2 4 0,-1-4 3 15,-3-2-1-15,-1-3-6 0,0-2-8 16,-1-2-6-16,1 0-5 0,1-2 0 16,0-4-7-16,1 0-55 0,0-3-48 15,-11-12-100-15,8 0-159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12:32.66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23425 5103 300 0,'-1'0'57'0,"0"0"-12"0,1-1 27 0,-1 0 17 0,-1 0-26 0,2 0-20 0,0 0 0 0,0-2 2 0,0 2-13 0,0 0-11 15,0 1-3-15,0-1 4 0,3 0 3 16,-1 0-4-16,1-2-7 0,2 2-8 15,1 0-4-15,2 1-2 0,4-1 1 16,0-1-2-16,3 0 2 0,1 1-3 16,2 0 4-16,1 1-2 0,2 0 0 15,2-1 0-15,2 1 3 0,-1 0-2 16,4 0 2-16,3 0-2 0,5 0 1 16,11 0 1-16,8 0-1 0,5 0 5 15,2-1 7-15,-2-3-3 16,-2 1 1-16,4 1-1 0,3-2-4 15,1 2 2-15,3-1-3 0,5-2-6 16,4 1 3-16,3-1-2 0,3-1 0 16,2-1-1-16,1 0 0 0,1 1 1 15,1 1-1-15,4-1 0 0,1-1 0 16,3 4 0-16,0-2 3 0,-1-1-1 16,2 2 1-16,3-1-1 0,2 2 4 15,2-2-3-15,0 1-1 0,-1-1-2 16,1 3 0-16,-1-2 0 0,-3 2 1 15,-3-1-1-15,-5 0 0 0,-7 2 1 16,-4-1-1-16,-7-2 2 0,-3 3-2 16,-7-1 1-16,-6-1 0 0,-8 0 0 15,-6 1-1-15,-6 0-1 0,-9 1 0 16,-8-1 0-16,-6 2-12 0,1-2-58 16,-2-2-92-16,-3 1-221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14:36.812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6756 5591 227 0,'1'-1'70'0,"0"-1"-13"0,2-1 8 0,-3 2 8 0,2 0-8 0,-2 1 4 0,1 0-11 0,-1 0 8 0,1-1-8 16,0 1 15-16,-1-1-14 0,0 1 4 15,0 0-11-15,0 0-14 0,-2-1-16 16,-4 1-18-16,-3 0-4 0,-4 3-3 16,-7 5 2-16,-4 2-3 15,-2 4 4-15,-1 0 0 0,-1 3 0 16,3 3-1-16,1-2 1 0,3 2 0 15,4-1-1-15,3 2 0 0,5-3-1 16,1 1-1-16,4-1 2 0,4-2-2 16,0-1 3-16,5-1 0 0,4-2 0 15,3 2 3-15,2 0 2 0,4-2-2 16,2 2 1-16,2-1-1 0,0-1 0 16,1 1 1-16,2 0-4 0,-2-1 2 15,0 2 0-15,-3 0-1 0,0 1 6 16,-4 1 8-16,-5-1 3 0,-4 1 5 15,-2-1 1-15,-5 0 0 0,-2-1 2 16,-6-1-7-16,-3 2-4 0,-6-1-5 16,-4-3-3-16,-2 2-3 0,-5-4-2 15,-8 1 1-15,-8-2-3 0,-8-2 0 16,1-1-6-16,5-3-14 0,12 0-14 16,10 0-17-16,6-1-5 0,3-1-21 15,-1 2-37-15,-3-2-49 0,5 0-103 16,4 0-46-16</inkml:trace>
  <inkml:trace contextRef="#ctx0" brushRef="#br0" timeOffset="1155.2">7065 5938 317 0,'0'0'118'0,"0"0"-8"0,0 0-1 0,0 0-43 0,1-28-64 0,-4 20-2 0,-2 0-3 0,-2 0 3 16,-2 2 12-16,-3 1 4 0,-3 2 2 15,-2 3 1-15,-2 3 6 0,-2 5-10 16,-2 3-4-16,-2 3-9 0,1 3 3 16,0 4 1-16,3 0 5 0,1 4 8 15,4-1 4-15,3 1-4 0,3-1 4 16,5-3-9-16,4-3 3 0,1 1-3 16,6-4 0-16,2-2 3 0,4-1 4 15,1-3-3-15,2-4 2 0,-1-2-1 16,1-2-2-16,-2-1 0 15,1-2-1-15,-3-4-1 0,-1 0-3 16,0-2-4-16,-3 0-1 0,-1-1-3 16,1 0 0-16,-2-2-1 0,2 0-3 15,-2 0 0-15,1 4-4 0,-2-1-1 16,0 4-3-16,-1 2 4 0,-1 1-5 16,-1 1 0-16,-1 0-9 0,0 3-6 15,0 3 11-15,0 3 10 0,-1 5 3 16,-1 1 1-16,1 0 4 0,1 0-5 15,0-1 2-15,1-1-1 0,5 1 1 16,0-4 1-16,3-2 5 0,0-1 1 16,2-2 5-16,1-3 4 0,-1-2 0 15,1-2-7-15,-1-4 2 0,2-1 6 16,-4-3-7-16,1-3 4 0,1 0-2 16,-2 0-5-16,1-2-4 0,-1-1-3 15,1 1-2-15,0-1 0 0,0 0 0 16,1 2 0-16,-3-1-2 0,0 5 2 15,1 1-3-15,-2 3 3 0,-2 1-3 16,0 4 1-16,-1 1-7 0,1 0-4 16,-1 6-8-16,-2 3 6 0,1 4 6 15,-1 4 6-15,-1 1 3 0,1 2 1 16,0 1-1-16,0-1 1 16,1-1 0-16,0-2-1 0,-1-3 0 15,2-1 0-15,0-2 1 0,-1-4 2 16,0-3-1-16,0-2 4 0,-2-2 13 15,2-2 9-15,-1-5-13 0,2-4-9 16,-1-1-2-16,1-2-3 0,2 0-1 16,0-3 0-16,0 1 0 0,1-1-3 15,3 1 1-15,-1-1-1 0,-1 3-1 16,2-1-4-16,-1 2 6 0,-1 2-2 16,1 4 0-16,0 1-5 0,-1 3 1 15,-1 1 1-15,1 0-4 0,0 2-4 16,-1 4 6-16,-1 2-2 15,0 3 5-15,0 3 4 0,0 4 1 16,-2 1 1-16,0 0 0 0,-2-1 3 16,1-2 0-16,-1-3-3 0,-1-1 3 15,0-4 1-15,0-1 0 0,0-3 10 16,0-2 16-16,0 0 14 0,2-2-12 16,2-4-14-16,0-2-7 0,0-1-1 15,1 0 6-15,2-1-1 0,0 0-7 16,0 0-3-16,0-3-3 0,0 2-1 15,1-2 0-15,0-1 0 0,0 0-1 16,2 1-1-16,-2-1 0 0,2 2 0 16,-2 2 0-16,-1 2-1 15,0 4-2-15,-2 0-1 0,-1 4-1 16,0 0-8-16,-1 3 1 0,-2 3 3 16,0 5 6-16,-2 2-1 0,0 3 0 15,0 3 3-15,0-1-2 0,0 4-10 16,0-2-14-16,0 2-20 0,0-1-21 15,1 1-30-15,1-1-35 0,3 4-47 16,-1-5-128-16,0-6-27 0</inkml:trace>
  <inkml:trace contextRef="#ctx0" brushRef="#br0" timeOffset="1473.05">7903 6116 142 0,'1'-5'492'0,"0"-2"-356"0,0 2 14 0,0 0-62 0,0 0-39 0,0 3-22 0,0 1-14 0,-1 1 0 0,1 3-13 15,0 4 0-15,0 6 10 16,-1 5 26-16,0 6 15 0,0 3-10 15,-2 3-12-15,-1 3-9 0,0 1 4 16,0-2-17-16,-2 3-5 0,2-2 1 16,-2 0-3-16,2 2 0 0,0-4-1 15,-2-2-2-15,3-3-39 0,-1-5-35 16,0-6-23-16,0-4-36 0,2-7-41 16,-1-4-73-16,1-4 62 0,1-3 12 15</inkml:trace>
  <inkml:trace contextRef="#ctx0" brushRef="#br0" timeOffset="1805.92">7870 6244 72 0,'0'0'328'16,"0"0"-184"-16,3-38 22 0,-1 21-103 0,1 1-27 16,0 1-14-16,1-1-5 0,-1 1 3 15,0-1 11-15,0 0 14 0,0 1 14 16,2 0-6-16,-1-1-12 0,1 1-9 15,2 4-5-15,0-2-4 0,2 1-13 16,0 1-9-16,1 3-1 0,0 0 0 16,0 2 0-16,0 2 0 0,-2 4-1 15,1 0 1-15,-1 0 1 16,-1 5-1-16,0 2-3 0,0 3 3 16,-3 2 0-16,0 3 4 0,-2 1 2 15,-2 0 0-15,0 4-1 0,0-4 0 16,-2 0 0-16,-4 1-1 0,-1-2-3 15,-4-1 2-15,-2-3-3 0,-2 2-1 16,-1-4 1-16,-4-4-3 0,0-1-5 16,-1-3-57-16,-1-1-43 0,-5-4-38 15,8-2-75-15,1-4-130 0</inkml:trace>
  <inkml:trace contextRef="#ctx0" brushRef="#br0" timeOffset="2123.77">8171 5599 677 0,'0'0'126'0,"0"0"-32"0,0 0-58 0,0 0-36 0,0 0-1 0,18 1-9 0,-16 7 2 0,0 4 8 0,0 4 5 0,-1 3 29 16,-1 4 8-16,0 6 7 0,0 3-20 15,-4 7-9-15,-3 7-12 0,0 9-2 16,-2-2-6-16,2-12 3 0,2-10-2 16,1-9 2-16,1-2-3 0,-3 2-19 15,3 3-108-15,-2 0-58 0,2-7-102 16,1-6-11-16</inkml:trace>
  <inkml:trace contextRef="#ctx0" brushRef="#br0" timeOffset="2524.69">8305 5995 590 0,'0'0'128'0,"0"0"7"0,0 0-75 0,0 0-43 15,0 0-9-15,0 0-6 0,40-15 1 16,-31 11 19-16,3 0 11 0,-1-3-1 16,5 1-9-16,-3-1-9 0,1 0-11 15,2 0-2-15,-2-1 2 0,0 2 0 16,-1-2-1-16,-1 0 2 0,-2-2 2 16,-2 0 0-16,-2 0 5 0,-2-1-2 15,-2-1-9-15,-2 1-1 16,-1 0-10-16,-4 5-22 0,-2 2 3 15,-3 2 8-15,-4 2 16 0,-2 3 5 16,-1 5-2-16,-1 4 2 0,-2 5 1 16,2 1 3-16,-1 2-3 0,2 2 2 15,4-2-1-15,1 3 21 0,2-1 26 16,5-3-4-16,2 1-1 0,3-4-7 16,0-1-8-16,3-6 0 0,2 0 1 15,3-4-8-15,4-3-3 0,0-2-6 16,3 0-3-16,2-3-9 0,3-3-14 15,2-2-60-15,19-7-69 0,-6 4-82 16,0-1-220-16</inkml:trace>
  <inkml:trace contextRef="#ctx0" brushRef="#br0" timeOffset="3061.46">9431 5815 86 0,'0'0'263'0,"0"0"-157"0,0 0 35 0,0 0-56 0,9-28-21 0,-7 19 1 0,-1-1-22 0,0-3 22 0,2-2-3 0,0-1-13 16,0 0-2-16,2-3 11 0,0-1 1 15,0 0-19-15,2-2-23 16,0 0-8-16,-1-2-2 0,0 1-4 15,0 1-3-15,1 1 3 0,-2 5-2 16,-2 4 5-16,-1 0 2 0,0 6-1 16,-1 2-2-16,-1 3-5 0,0 1-2 15,0 0-10-15,0 4-8 0,-2 7 12 16,-1 4 8-16,-1 5 1 0,-2 9 7 16,-3 8 7-16,0 11-5 0,-1 8-3 15,-2 4-3-15,2-3 2 0,3-6-6 16,1-7 1-16,-1-2 2 0,3-8-1 15,0-6-1-15,2-7 0 16,1-1-1-16,0 4 0 0,1 1-8 16,0 3-61-16,0-5-46 0,1-4-72 15,3-4-105-15,-1-6-138 0</inkml:trace>
  <inkml:trace contextRef="#ctx0" brushRef="#br0" timeOffset="3293.98">9164 6273 746 0,'0'0'280'0,"0"0"-207"0,0 0 26 0,49 0-62 16,-10-5-9-16,11-3-10 0,2-1-14 15,-6 0 0-15,-5 1-3 0,-5 2-1 16,0 0 3-16,2 4-3 0,-3-1 1 15,4 3-2-15,0 0-8 0,2 3-67 16,2 2-73-16,-10-2-117 0,-8 0-223 16</inkml:trace>
  <inkml:trace contextRef="#ctx0" brushRef="#br0" timeOffset="4531.22">20244 5304 549 0,'0'0'137'0,"0"0"-70"0,0 0-6 0,0 0-42 0,0 0-19 0,0 0-16 0,-46-1 16 0,13 13 0 0,-14 5-1 16,-8 6 1-16,-3 4 0 0,6 1-1 16,10-3 1-16,7 1 0 0,5-6 0 15,11 0 1-15,6-6-1 0,4-1 2 16,2 3-2-16,2 0-2 0,3 0 2 16,4 1 6-16,7-2 18 0,5-1-1 15,6 0-2-15,5-4 6 0,1 2 1 16,5-3 3-16,0 0 6 15,6 0-6-15,3 3-6 0,-4-1-2 16,-8-3 7-16,-4 0-1 0,-11-1-6 16,-2 1-1-16,1 3-7 0,-6-2 0 15,-6 0 1-15,-2 0-4 0,-8 2 2 16,-6 1 2-16,-7-2 0 0,-10 1 2 16,-11 0-9-16,-9-3-3 0,-3 1-3 15,-1-4-2-15,2-3-1 0,8-2-5 16,-1 0-29-16,5 0-31 0,5 0-16 15,8 0-21-15,12 0-38 0,2-1-48 16,8-1-149-16</inkml:trace>
  <inkml:trace contextRef="#ctx0" brushRef="#br0" timeOffset="5753.34">20645 5713 381 0,'0'0'83'0,"0"0"16"0,0 0 12 0,34-4-51 0,-26 3-8 0,-2 1 12 0,-2-2 21 0,-3 0-21 0,-1-1-14 0,-3 0-25 0,-5-1-8 15,-4 1-10-15,-3-2-2 0,-6 3 0 16,-1 1-4-16,-1 1-1 0,-3 1-1 16,0 6 0-16,-1 1-2 0,0 5 2 15,1 3 0-15,1 2 1 16,2 4-1-16,2 0 2 0,3 0-1 15,2-1 5-15,5 1 2 0,2 0-2 16,6-3 3-16,3 1 3 0,0-3 2 16,8-2 9-16,1 0 5 0,3-6 4 15,1-2-2-15,3-3 2 0,1-2-4 16,1-2 0-16,2 0-1 0,-1-4 2 16,-1-1 4-16,1-4 1 0,-3-2-3 15,1-1-11-15,-3 0-7 0,1-1-9 16,-3 1 0-16,3-1-2 0,-3 0-1 15,-1 4 0-15,-1 0 0 0,-2 2 0 16,-4 3-1-16,2 0-3 16,-4 3-3-16,3 1-1 0,-3 1 0 15,-1 6-6-15,1 2 7 0,-1 6 3 16,1 2 3-16,1 3 1 0,1-1 2 16,2 2-1-16,2-2 1 0,1-1 0 15,0-2-2-15,5-2 2 0,-2-3 2 16,1 0-1-16,2-5-2 0,-3-1 4 15,3-5 0-15,-2 0 0 0,0-7 0 16,-1-1 0-16,0-2 2 0,3-5-1 16,-2-5-1-16,1 0-2 0,-1 0 0 15,2-2-3-15,-2 4-1 0,0 0 0 16,2 1 0-16,-2 3 0 0,2 1-1 16,-2-1 1-16,0 4 0 15,-3 2-5-15,-1 1 5 0,0 2-5 16,-2 3-1-16,-2 2 0 0,1 4-6 15,-3 3-2-15,0 6 8 0,1 1 1 16,-4 3 4-16,2 3 1 0,-1-1 0 16,0 2 1-16,-1-3 1 0,1-1-1 15,0-2 0-15,1-3 2 0,-1-4-2 16,2-4 1-16,-1 0 4 0,-1-4 2 16,2 0 0-16,1 0 4 0,1-4-2 15,2 0-5-15,-1-3-1 0,1-3 3 16,-1-1 4-16,3 0-4 0,0-3-1 15,0 1-5-15,3 0-2 0,0-1 2 16,0 0-2-16,1 3 0 0,-1-1 0 16,1 3 0-16,-2-3-1 0,0 3-1 15,-1 4 2-15,-2 0-4 0,-1 4 3 16,-3 0 0-16,1 1-6 0,-2 3-4 16,0 5 5-16,-2 2-1 0,-1 3 4 15,1 2 4-15,0 1 1 0,0 1 1 16,0-1-1-16,1-1 0 0,0-1 0 15,0-1 2-15,-1-4 0 0,1-3-1 16,0-2 5-16,1-3 4 0,-1 1 8 16,1-2 7-16,3-4-2 15,0-2-9-15,1-2-6 0,1-3-3 16,3-2-5-16,-1 2 0 0,1-2 0 16,2-2 0-16,-1-1 0 0,3 2 0 15,-2-2-1-15,1 1-1 0,0 1 1 16,-1 1-4-16,2 0-1 0,-1 0-2 15,0 3 4-15,-1 2-1 0,-2 1 0 16,-1 4-3-16,-2 2 3 0,-1 1-3 16,-2 3-4-16,1 4 2 0,-1 1 3 15,-1 5-3-15,-1 3-3 0,0 1-1 16,-1 4-2-16,0 2-3 16,-1 0-6-16,1 4-10 0,1-2-5 0,1 5-19 15,-1-1-5-15,2 2-17 16,-1-1-48-16,2 6-42 0,-1-5-108 15,-1-9 3-15</inkml:trace>
  <inkml:trace contextRef="#ctx0" brushRef="#br0" timeOffset="6052.92">21875 5918 370 0,'3'-8'361'0,"1"-1"-256"0,0 0 9 0,-1 1-71 0,0 3-17 0,-1 3-5 0,0 2-13 0,-2 2-8 0,0 5-9 16,0 8 9-16,-1 3 6 0,-3 7 13 16,-3 3 2-16,-3 10-3 0,-1 8 1 15,-2 3-14-15,2 0 0 0,2-11-3 16,2-2-2-16,2-8 2 0,1-3 0 15,-1 3-2-15,1-7 0 0,-1 1-4 16,0 0-47-16,1-5-56 0,-2-9-64 16,2-2-100-16,2-6-46 0</inkml:trace>
  <inkml:trace contextRef="#ctx0" brushRef="#br0" timeOffset="6353.61">21880 5879 487 0,'0'0'189'0,"0"0"-22"0,21-41-43 0,-9 26-42 15,-1 0-28-15,2-1-31 0,1 3-20 0,-1 2-3 16,0 2 0-16,-3 3-3 16,-2 3-4-16,-1 3 5 0,0 1-4 15,-1 5-1-15,-2 5 5 0,1 3 2 16,-3 3 6-16,0 0-4 0,-2 3 1 15,0-1-2-15,0 3 0 0,-1-3 0 16,-4 2-1-16,-2 0 0 0,-4 0 2 16,-1-1-2-16,-3-2 2 0,-4 1 1 15,-1-4-3-15,-2-5-1 0,-2 1-4 16,-1-5-44-16,-1-1-83 0,1-5-73 16,-6-11-38-16,8 1 8 0</inkml:trace>
  <inkml:trace contextRef="#ctx0" brushRef="#br0" timeOffset="6637.66">22183 5406 435 0,'0'0'296'15,"0"0"-241"-15,0 0 47 0,0 0-67 0,0 0-28 16,34-27-7-16,-30 28-5 0,-3 7-7 16,-1 6 12-16,0 5 3 0,-3 7 24 15,-5 8 8-15,-2 12 0 0,-4 5-13 16,-1 2-15-16,0-2-5 0,3-5-1 16,1-6 3-16,-1 0-3 0,2-2-1 15,2-6 0-15,2-6 0 0,0-6-4 16,3-3-26-16,-1 1-52 0,3 0-72 15,0-3-103-15,1-7-96 0</inkml:trace>
  <inkml:trace contextRef="#ctx0" brushRef="#br0" timeOffset="7022.37">22358 5856 661 0,'0'0'174'0,"0"0"-91"0,0 0-25 0,34-10-45 16,-20 5-10-16,-2 1-2 0,0-1 2 16,2 1-3-16,-3-1 8 0,0-1-5 15,1 2 14-15,-2-3-3 0,1-3 1 16,-3-2 2-16,0-1 0 0,-3-2-12 16,0 1-5-16,-4 0-5 0,-1 1-16 15,0 2-21-15,-7 1-18 16,-4 2 11-16,-4 5 23 0,-4 1 22 15,-2 2 4-15,-3 5 5 0,1 6-2 16,-1 1 5-16,2 7 6 0,2 0 1 16,3 3 10-16,1 0 16 0,6 2 4 15,2-1 5-15,4 0 7 0,3-4-8 16,1-1-6-16,4-2-14 0,3-5-5 16,3-1-6-16,5-3-4 0,0-1-4 15,4-4-1-15,2 0-6 0,2-1 0 16,2-1-3-16,1 0-5 0,2-1-57 15,0-3-41-15,15 0-63 0,-6-1-75 16,-5 0-193-16</inkml:trace>
  <inkml:trace contextRef="#ctx0" brushRef="#br0" timeOffset="7741.53">23494 5597 224 0,'0'0'206'0,"0"0"-97"0,0 0 16 0,-1-21-42 0,1 14-29 0,0-1-14 0,2-1-10 0,1 0 32 0,1-4-7 0,2 1-13 0,1-1 4 15,0 0-10-15,1 2 0 0,1-3-6 16,3 3-8-16,0-2-5 0,3 2 5 16,0-1-10-16,2 4-6 0,-1-1-1 15,1 2-1-15,-1 4 0 0,3-1-4 16,-5 4 0-16,2 1 0 0,-3 5-1 15,0 2-2-15,-1 4 2 0,-2 2-2 16,-2 5 1-16,-3 4-1 16,-5 3 2-16,-1 10 1 0,-6-3 0 15,-6 5 1-15,-2-3-1 0,-6 1 0 16,-1 1 3-16,-1-4-3 0,0-2 1 16,4-7-1-16,-2-1 1 0,4-1 3 15,2-5 9-15,5-3 2 0,4-5-5 16,3-4-2-16,3-1 4 0,0 0 21 15,8-2 9-15,3 0 1 0,8 2-13 16,4-2-8-16,9-1-10 0,8 3-6 16,6-2-3-16,2 0-1 0,-2 2-2 15,-6-2 0-15,-6 0-2 0,-5 1-31 16,-6-2-37-16,-7 1-24 0,-2 0-17 16,-2 3-27-16,-1 0-28 0,-4-1-33 15,-6 2-134-15,-2-3 53 16</inkml:trace>
  <inkml:trace contextRef="#ctx0" brushRef="#br0" timeOffset="8426.74">20120 6461 319 0,'0'0'80'0,"13"0"-23"0,-2 0 11 0,4 0-10 0,1-1 6 0,6 0-12 0,3 1 3 0,3-3-6 0,9 1-15 16,9 0-8-16,11-3 6 0,6 2 1 15,3-2 11-15,7 2 3 0,-2 1 28 16,7-3-35-16,8 2-20 0,10 0-8 16,9 0-4-16,11-1-2 0,6 0-6 15,5 0 4-15,7 1-4 0,9 0 3 16,5 0 8-16,4 2 12 0,3 1 1 16,3 0 1-16,-1 0-1 0,0 0-3 15,-2 3-9-15,-2 3-5 16,-5 1-3-16,-5 1-3 0,-5-1-1 15,-9 1 0-15,-7-1-2 0,-12-1-29 16,-8 3-20-16,-13-3-27 0,-9-2-24 16,-10 1-37-16,-12-3-51 0,-18-1-112 15,-16-1 36-15</inkml:trace>
  <inkml:trace contextRef="#ctx0" brushRef="#br0" timeOffset="9464.34">6554 7028 301 0,'0'-2'75'0,"0"-1"-33"0,-3 1 18 0,1-1-30 0,0 1-19 0,0 1-7 0,0-2 21 0,1 1 51 0,1 1-17 16,0-1-8-16,1 0-4 0,3 0-7 15,2-1-7-15,2 1 1 0,4-2-7 16,5 2-4-16,4-2-4 0,11 1-8 16,12 1 0-16,19-1-6 0,14-1 0 15,6-2 1-15,8-1 6 0,3-4 25 0,10 0-14 16,9-4 7-16,11 1 1 0,12-3-6 16,3 1-2-16,7-2 2 0,3 1 0 15,-2 1 0-15,2 1 4 0,-4-1 8 16,-1 1 0-16,-7 3 3 15,-3-2-7-15,-11 1 1 0,-8 1-12 16,-7-1-9-16,-6 4-6 0,-9-3-4 16,-8 2 3-16,-12 0-6 0,-9-1 0 15,-12 1-12-15,-5 1-49 0,-8 2-41 16,-10 1-47-16,-3-3-71 0,-11 2-162 16,-5-1-184-16</inkml:trace>
  <inkml:trace contextRef="#ctx0" brushRef="#br0" timeOffset="12825.91">5399 7981 143 0,'0'0'64'0,"0"0"-12"0,8-8 12 0,-5 5 0 0,0-1-12 0,-1 2-22 0,0 0 17 0,0 0 3 0,-1-1 15 0,1 2-26 16,-1 1-3-16,0-4-4 0,0 4 2 16,1-2-1-16,-1 1-5 0,1 0-1 15,-1 1-4-15,1-2-3 0,0 1-6 16,0 0 1-16,0 1-3 0,-1 0 5 16,0 0 6-16,-1 0 15 0,0 0 10 15,0-1 6-15,0 1-11 0,-2-1-24 16,-6 0-13-16,-1 1-6 0,-5 0-1 15,-6 3-2-15,-3 3 2 16,-2 1 1-16,0 4-1 0,-1 0 1 16,2 1 0-16,2 1 0 0,4 1-1 15,1 0 0-15,4 1 0 0,3-3 0 16,3 1 0-16,3-1-1 0,4-2-2 16,0-1 4-16,4 0 0 0,5-2 4 15,3 1-3-15,3-2 4 0,3-3 4 16,2 4-1-16,1-1 1 0,3-2-1 15,-1 1 0-15,-1 2 1 0,1-2 1 16,0 1 1-16,-1 2 2 0,-2-1 3 16,-2 2-1-16,-2 1-4 0,-3-1-1 15,-4 0-5-15,-2 3 1 0,-2-2 3 16,-4 0 3-16,-1-2 3 16,-5 4 3-16,-4-2 3 0,-4 0 0 15,-5 1-3-15,-4-1-9 0,-2-1-2 16,-5-3-3-16,0-2-2 0,-1-1 0 15,-1-2-2-15,1-1 0 0,0 0-3 16,1-2-6-16,4-1-12 0,3 0-12 16,4-1-27-16,3 2-13 0,5-1-12 15,4-1-9-15,4 1-27 0,8-4-42 16,2 0-60-16,5 0-100 0</inkml:trace>
  <inkml:trace contextRef="#ctx0" brushRef="#br0" timeOffset="13142.05">5670 7974 298 0,'0'0'219'0,"0"0"-109"0,1-8 8 0,-1 8-65 0,-3 2-36 0,0 7-16 0,-1 5 24 0,-3 5 37 0,1 3-10 0,0 4 6 0,0 3 0 16,2 0-7-16,0 1-22 0,3 0-8 16,1 0-7-16,0-2-8 0,0-3-3 15,0-2-3-15,0-3-1 0,0-2-1 16,0-5-25-16,0-1-54 0,0-9-57 15,1-2-98-15,1-3-136 0</inkml:trace>
  <inkml:trace contextRef="#ctx0" brushRef="#br0" timeOffset="13293.82">5674 7850 813 0,'0'0'66'15,"0"0"-31"-15,0 0 16 0,0 0-45 0,0 0-6 16,0 0-35-16,-33-42-68 0,30 33-42 16,1 1-123-16,1 2 56 0</inkml:trace>
  <inkml:trace contextRef="#ctx0" brushRef="#br0" timeOffset="13810.14">5842 8019 613 0,'0'0'124'0,"0"0"-28"0,0 0-9 0,31-46-53 16,-19 32-17-16,0 1-16 0,3 2 4 16,-1 1-5-16,1 3 6 0,-2 3 1 15,3 0 5-15,-4 2-4 0,0 2-6 16,-2 0-2-16,-1 6-5 0,-2 4 2 16,-2 1-3-16,0 4 2 0,-4 5 2 15,-1 1 1-15,0 3 0 0,-5 3 1 16,-4 3 0-16,-1 2 0 0,-4 0 1 15,-2 3-1-15,-3-3 3 0,2-1 6 16,-1-5 15-16,2 0 15 0,0-4-10 16,3 0 4-16,3-4 5 0,0-4-6 15,4-1-1-15,3-4-2 0,2-4-1 16,1-2 1-16,0-2 4 0,5-1 20 16,3 0-9-16,3-1-19 15,2-1-15-15,4-4-7 0,-1 4-1 16,4-3-1-16,2 1-1 0,0-1 0 15,1 1-15-15,-1 1-27 0,-2-3-24 16,1 3-18-16,-3-2-34 0,-3 0-33 16,1-4-58-16,-6 4-108 0,-2-3 10 15</inkml:trace>
  <inkml:trace contextRef="#ctx0" brushRef="#br0" timeOffset="14046.34">5875 8189 716 0,'0'0'159'0,"0"0"-19"0,0 0-11 0,33-14-48 0,-20 7-28 0,4-1-35 0,-1-1-9 0,3 1-5 0,-1-2-4 0,0 0 0 15,1-1-13-15,0 2-20 16,2 1-42-16,8-5-61 0,-5 3-100 16,-3 1-195-16</inkml:trace>
  <inkml:trace contextRef="#ctx0" brushRef="#br0" timeOffset="14462.5">6272 8174 445 0,'0'0'96'0,"0"0"44"0,0 0-28 0,0 0-75 15,37 1-4-15,-24-1-20 16,1-1 9-16,0-2 25 0,1-1-3 0,0 1 19 16,1-3-7-16,-1-1-15 0,0-1-14 15,-2-1-9-15,-2 0-11 0,0-1-2 16,-3 0-2-16,-2 1 0 0,-1-1-1 15,-4-1-2-15,-1 1-1 0,-2 1-6 16,-5 2-2-16,-4-1 2 0,-3 5-1 16,-4 0 6-16,-2 3-7 0,-4 0 6 15,2 6 3-15,-3 3-1 0,0 5-2 16,1 3 3-16,3 4-3 0,1 3 3 16,2 1 0-16,3-1 0 0,3 3 0 15,5-3 0-15,4 0 2 0,1-3 20 16,2-1 12-16,6-3 3 0,2 0 1 15,3-4-6-15,3-4-5 16,2-3-6-16,2-2-4 0,2-3-4 0,2-1-7 16,0-3-1-16,1-1-5 15,1-2-1-15,2-2-34 0,0-1-53 16,12-7-67-16,-6 3-118 0,-2-2-269 16</inkml:trace>
  <inkml:trace contextRef="#ctx0" brushRef="#br0" timeOffset="14764.84">7085 7956 1048 0,'0'0'115'0,"0"0"-41"0,0 0-25 0,0 0-41 0,18-4-8 0,-17 2-23 0,0 0-14 0,-1 0-22 16,0-1-80-16,0 0-81 0,-1 0-142 15</inkml:trace>
  <inkml:trace contextRef="#ctx0" brushRef="#br0" timeOffset="14930.46">7153 8266 846 0,'0'0'166'0,"0"0"-40"0,0 0 19 0,0 0-114 0,0 0-17 0,0 0-6 15,0 0-8-15,0 0-27 0,-14 0-27 16,12-7 11-16,2 0 2 0,0 0-32 16,7-1-48-16,2 0-87 0,2 1-212 15</inkml:trace>
  <inkml:trace contextRef="#ctx0" brushRef="#br0" timeOffset="16050.49">7996 8026 371 0,'0'0'130'0,"0"0"26"0,0 0-33 0,0-14-31 0,2 10-15 0,0-1-24 0,3-2-4 0,-1 0-8 0,2-1-3 15,1 0 3-15,2-1-2 0,-1 0-5 16,3-1 1-16,1-2-13 0,0 3-9 16,2-1-8-16,-1-2-2 0,2 4-3 15,-2-1 1-15,1 2-1 0,0 0-1 16,-1 2 1-16,-2 3-2 0,-1 2 0 15,-3 0-3-15,-1 6 1 0,0 2-3 16,-3 4 1-16,-1 1 5 0,-2 6-2 16,0 2 3-16,-4 4-1 0,-2 2 2 15,0 2-1-15,0-1 3 0,-1 1-2 16,1 1-1-16,-2-5 1 0,3 3 2 16,1-3-3-16,0-3 1 15,0 0-1-15,0-4 1 0,1-3 0 16,-1-2 1-16,1-3-2 0,1-1 3 15,-1-5-2-15,1 0 1 0,2-2 2 16,0-2 4-16,2-3 4 0,3-4 20 16,1-3-11-16,0-3-8 0,2-1-4 15,2-2 1-15,2-2-7 0,-1-3 1 16,3-3 0-16,0 0-1 0,0 0-1 16,3-1-1-16,0-1 0 0,-1 1 0 15,2 1-1-15,-1-1 1 0,0 3-1 16,0-1 2-16,-1 3 0 0,-2 2 0 15,-1 2 3-15,-3 2 3 16,-2 4 1-16,0 3 0 0,-4 3 3 16,-1 3-1-16,-1 1-6 0,-1 1-4 15,1 3-1-15,-1 5 1 0,1 5 2 16,-1 2 0-16,2 5-1 0,0 1 1 16,-1 2 3-16,1 0 5 0,-1 1 0 15,1-2-3-15,-2 1-6 0,0 0 2 16,-1-2-3-16,0 0 0 0,0-5 0 15,0 1-1-15,0-4-1 0,-1-1-24 16,-1-2-44-16,-1 2-30 0,2-4-41 16,1 0-95-16,0-2-223 0</inkml:trace>
  <inkml:trace contextRef="#ctx0" brushRef="#br0" timeOffset="16285.07">8717 8199 816 0,'0'0'156'0,"0"0"-72"0,3 0 22 0,-1 0-80 0,0 1 5 0,1 5-21 0,0 2 0 0,1 4 11 0,1 0-1 15,-2 3 9-15,2 0-1 0,-1 3-7 16,0-2-6-16,-1 3-9 0,2-1-4 15,-2-2-2-15,0 0-1 0,0-2-70 16,1 2-64-16,0-4-86 0,-2-5-218 16</inkml:trace>
  <inkml:trace contextRef="#ctx0" brushRef="#br0" timeOffset="20932.43">20924 7423 325 0,'0'0'129'0,"0"0"-6"0,0 0-17 0,0 0-13 0,37-48-27 0,-23 34-8 0,1-3-1 0,1 1-8 0,2 3-13 0,-1 0-9 16,0 4-4-16,-3 0 0 0,2 4 2 16,-1 0-5-16,0 3 1 15,-2 2-11-15,1 7-10 0,-3 3 1 16,-1 4 0-16,-1 6 1 0,-1 5 0 16,-2 3 3-16,-1 8-2 0,-3 9 0 15,-2 3 2-15,0-6-3 0,0-10 3 16,-3-11 1-16,1-7-2 0,-1 3-1 15,0 1 1-15,0 0 1 0,-1-5-2 16,1-2 2-16,-1-6-2 16,2 1 2-16,1-5 2 0,0-1 11 0,1-7 20 15,0-5-1-15,2-7-19 16,4-9-7-16,3-8-3 0,4-12 1 0,6-6 6 16,-1 5-1-16,-1 13 0 15,-6 14 4-15,1 3-3 0,0 3-3 16,3-4-1-16,1 1-6 0,0 3-4 15,-3 3 0-15,1 4 0 0,-1 1-1 16,-1 4 0-16,1 1-3 0,-3 3 0 16,-1 3-1-16,1 3-1 0,-3 7 1 15,0 4 1-15,-1 5 0 0,-2 3 3 16,-1 4 2-16,-2 3-2 0,0-1 3 16,-1 1 2-16,0-2 1 0,0 0-3 15,-1-4 2-15,-1-3-1 0,2 0-1 16,-2-3 2-16,0-2-2 0,0-1-2 15,0-1 2-15,-1-2-3 16,-2-3 0-16,2-1-7 0,-2-3-21 16,2-3-39-16,-2 1-31 0,1-3-38 15,3-2-76-15,1 0-156 0</inkml:trace>
  <inkml:trace contextRef="#ctx0" brushRef="#br0" timeOffset="21569.86">21725 7658 245 0,'0'0'152'0,"0"0"-15"0,0-2-11 0,0 0-47 0,0-2-10 0,0-2-12 0,4-1 14 0,-1-1 6 0,1 1-8 0,1-1-11 16,0 0-13-16,1 0-3 15,1-1-6-15,0 2-6 0,1 0-5 16,0 0-10-16,2 2-8 0,-1 1-2 16,0 1-4-16,-1 2-1 0,0 1-1 15,0 0-2-15,-2 2 0 0,-1 2-1 16,-1 6 1-16,-1 0 1 16,-2 5 1-16,-1 2 1 0,-3 2 0 15,-2 3 1-15,-2 2 0 0,-2 2 1 16,-3 0-1-16,-2-1 1 0,-3-1-1 15,2-2 0-15,-2-1 1 0,1-2-2 16,0-4 2-16,3-1-2 0,0-5 3 16,4-1-1-16,1-2 0 0,3-4 9 15,3-1 9-15,1 0 12 0,1-1 7 16,0 0 3-16,7 0-3 0,2-2-7 16,5 1-4-16,1-2-1 0,5 0 0 15,1 1-1-15,2 0-8 0,3-1-5 16,-1 2-5-16,2 0-1 0,0 1-4 15,1 0 1-15,-3 0-3 0,1 0-1 16,-1 0 0-16,-2 0-3 16,-3 0-11-16,-1 0-24 0,-1 0-23 15,-5 0-36-15,-3 0-45 0,-1 0-63 16,-5 0-96-16,-3 0-237 0</inkml:trace>
  <inkml:trace contextRef="#ctx0" brushRef="#br0" timeOffset="48286.18">5185 9377 171 0,'3'-1'74'0,"0"-2"-18"0,-2 1 19 0,0-1-7 0,0 1-21 0,0 0-7 0,-1 2 7 0,0-1 1 0,0 0-12 0,0 0 1 16,0-1 13-16,0 0-17 0,0 2-5 16,0-2-3-16,0 1 2 0,0 0-3 15,0-2 2-15,0 1-5 0,0 0-7 16,-1-2-1-16,-1 2-6 0,1 1-4 15,-2-1-2-15,1 1 4 0,1 0-2 16,-1-1 6-16,1 0 8 0,-1-2 0 16,0 1 5-16,1 1 5 0,-1-1 4 15,-1 1-5-15,0 0-3 0,1-2 0 16,-2 2 4-16,-1-2-9 16,-1 1-4-16,-2-1-4 0,-1 0-5 15,-3 3-2-15,-1 0-3 0,-1 1 0 16,0 0-6-16,-4 2 4 0,-1 6 1 15,-4 5-1-15,1 3 0 0,1 4 1 16,1 2 0-16,2 2-1 0,2 2 1 16,5 0 0-16,0-1 1 0,4-2-2 15,3 0 2-15,3-2-1 0,1-3 0 16,1-3-1-16,4-1 1 16,2-2 2-16,3-1-1 0,0-4 1 0,1-4 0 15,2 0 3-15,-1-2 1 16,-1-1 1-16,0-4 5 0,-2-2 1 0,0-4 4 15,-1-1 7-15,-1-2 0 16,0-2-4-16,-2-3-4 0,1 0 0 16,2 0 1-16,-2 0-3 0,0 2-2 15,-1 1-3-15,0 2-3 0,0 2 5 16,-1 4-2-16,-1 1-4 0,0 4-1 16,-2 1-3-16,0 1-3 0,-1 0-4 15,1 3-1-15,-1 5 1 0,0 2 5 16,1 6 1-16,0 0 1 0,0 2 0 15,3-1 2-15,0-1-1 0,0-1-1 16,2 0 9-16,0-3 5 16,0 0-1-16,0-1 4 0,3 0 4 15,-3-3 3-15,2-1 5 0,-1-2-1 16,3-3-1-16,-1 0 1 0,1-2-4 16,2-2-5-16,-3-2-9 0,4-4-4 15,0 0-3-15,1-1 1 0,0 0-4 16,-1-1-12-16,1 0-25 0,0 1-20 15,-4 1-28-15,0 1-36 0,-1 4-54 16,-4-1-85-16,-2 4-185 0</inkml:trace>
  <inkml:trace contextRef="#ctx0" brushRef="#br0" timeOffset="48738.78">5420 9478 326 0,'2'-5'152'0,"-1"0"-8"0,1-1 4 0,0-2-51 0,0-1-30 0,0 1-18 0,0 0-2 0,0 0-7 0,2 0-7 0,-3 3-4 0,1 0-2 15,-2 3 0-15,0 0-3 16,0 2-8-16,0 2-16 0,1 4-3 16,0 4 2-16,0 5 1 0,0 3 1 15,0 2 0-15,2-1 0 0,1 2-1 16,2-3 3-16,2-2-3 0,-1-1 5 16,2-1 2-16,-1-3 10 0,1-1 4 15,-1-4 3-15,-1-1-1 0,-1-1-1 16,-1-3 7-16,0-1 8 0,0-5 3 15,0 0-1-15,-1-3-12 0,1-3-7 16,-2-3-6-16,3-4-5 16,-2-1-3-16,1-3-3 0,1-2-2 15,-1 3-2-15,0-1 1 0,2 2 0 16,-3 3-10-16,0 5-19 0,0 0-17 16,-2 4-18-16,0 4-16 0,-2 2-23 15,0 2-52-15,3 7-86 0,-2 2-77 16,1 1-101-16</inkml:trace>
  <inkml:trace contextRef="#ctx0" brushRef="#br0" timeOffset="49507.03">5862 9481 392 0,'0'0'155'0,"0"0"-36"0,0 0 6 0,0 0-53 0,0 0-15 0,1-27-20 0,0 23-2 0,-1-2 5 0,0 3-6 16,0 1 7-16,0-2-6 0,0 2 1 15,0 0-2-15,0-2-5 0,0 2-7 16,0-3 0-16,-1 1 2 0,-1-2-8 15,-1 0-10-15,-1 3-6 0,0-2-3 16,-3 3-3-16,-3 2 0 0,0 1-3 16,-3 7 0-16,-3 6-1 0,0 3 2 15,-1 3-4-15,1 0 3 0,1 2-6 16,5-3-15-16,1 0-1 0,4-3 9 16,3 0 9-16,2-3 7 0,0-2 5 15,3-3 1-15,4-1 0 0,-1-1 0 16,2-6 1-16,0 0 2 0,3-6 2 15,-1-2-2-15,1-3 0 0,-1-2 4 16,-2-1 5-16,-1 0 6 16,1-1-4-16,0-2-3 0,-1 0-2 15,1 0 3-15,-1-2-2 0,1 2-3 16,-2 3 1-16,0 4 17 0,-2 1-1 16,-1 2-12-16,-1 4 5 0,-1 0 0 15,-1 3-11-15,0 0-6 0,0 6-10 16,0 7-3-16,0 6 12 0,0 9 1 15,-2 8 1-15,2 10 1 0,0 9 1 16,3 4 0-16,1-3-2 0,2-4 5 16,-3-4-1-16,0-1 3 0,-3 0 2 15,0-2-3-15,-3-7-5 16,0-8 1-16,-1-5-1 0,0-9 0 16,1-4 1-16,-2 0 1 0,-1-1 1 15,-1 0 0-15,-2-7-2 0,1-3 1 16,-2-2 2-16,1-7 1 0,-3-5-2 15,2-7-1-15,-2-1-1 0,3-3 0 16,1-1 4-16,2-1 5 0,3 2 5 16,1 2 6-16,2-1 0 0,3 3-2 15,3 1 2-15,2 0-4 0,1 3-3 16,2-1-3-16,0 3-8 0,0 2-5 16,0-1 0-16,0 3-1 0,1 1-10 15,1-1-26-15,0 2-25 16,3 2-28-16,0 0-31 0,7 2-51 15,-4 0-84-15,-2 1-244 0</inkml:trace>
  <inkml:trace contextRef="#ctx0" brushRef="#br0" timeOffset="49689.33">6100 9829 923 0,'0'0'187'0,"0"0"-67"0,4-5-58 0,-1 1-45 0,-1-2-8 0,1 0-9 0,1 0-13 0,-2 1 3 0,0 0-1 0,0 1-3 16,-1 0-23-16,0 2-40 0,3-1-73 15,-1 2-105-15,1 0-222 0</inkml:trace>
  <inkml:trace contextRef="#ctx0" brushRef="#br0" timeOffset="50207.74">7071 9325 814 0,'0'0'123'0,"0"0"38"0,0 0-49 0,8-8-62 0,-7 7-13 0,0 0-29 0,0-1-3 0,-1 0-3 0,0 0-2 15,0 2-11-15,-1-1-17 0,0 1-32 16,0 0-61-16,1 1-90 0,0 5-122 16,0-1-60-16</inkml:trace>
  <inkml:trace contextRef="#ctx0" brushRef="#br0" timeOffset="50375.09">7051 9618 712 0,'0'0'110'0,"0"0"-31"0,0 0 16 16,0 0-78-16,0 0-16 0,0 0-1 16,0 0-1-16,0 0-32 0,0 0-62 15,-10 1-20-15,16-4-50 0,1 0-120 16</inkml:trace>
  <inkml:trace contextRef="#ctx0" brushRef="#br0" timeOffset="51612.09">8189 9468 142 0,'0'0'73'0,"0"0"3"0,0 0 36 0,-4 0-13 0,2 0-1 0,0-2-10 0,1-1-7 0,0-2-9 0,0 1-8 16,-1-3-7-16,2-1 0 0,0-2-12 16,4 1-6-16,-1-1 5 0,2-1-16 15,1-1-2-15,1 2-8 0,2-2 6 16,-1 3-3-16,1 1-2 0,-1-1-5 15,3 1-2-15,-2 0-1 0,2 1-3 16,-1 0-3-16,0 3-5 0,1 1 1 16,0 1-1-16,-2 0 0 0,0 2 0 15,1 0-1-15,0 2 0 0,-2 3-1 16,0 3 1-16,-1 3-4 0,-2 4 5 16,-1 2 1-16,0 2-1 0,-2 2 0 15,-2 2 0-15,0 0 0 0,-2 1 1 16,-3-1-1-16,-1 3 1 0,-3-2 0 15,-2-2-1-15,-2-1 1 0,0-2 0 16,1 0 2-16,-2-3-3 0,2-3 2 16,1-3 0-16,1-2-1 15,1-2 1-15,3-4 2 0,1-1-1 16,3-1 0-16,1-1 3 0,0-3 0 16,1-4-1-16,1-1-3 0,4-2 0 15,2-1 0-15,4-4 0 0,2-1-2 16,2 0-1-16,2 0 0 0,1-2-3 15,4 1-2-15,-1 1-2 0,1-1 4 16,-2 0 2-16,3 2 2 0,-2 0-1 16,-2 0 2-16,0 0 0 0,-1 1-1 15,-2 0 0-15,-2-1 0 0,-1 2 1 16,-2 0 1-16,0 2-1 16,-3-1 0-16,-1 4-1 0,-2 0 0 15,-2 0 1-15,0 1 0 0,-2 1 1 16,-1 2-2-16,0 1 1 0,-1 0-1 15,-2 2-2-15,-2 1-2 0,-3 1-3 16,-1 2 0-16,-2 3 5 0,-1 4 1 16,-3 2-3-16,0 4 4 0,-2 3-1 15,0 2 1-15,-2 1 0 0,3 2-1 16,-1 1 1-16,2 1 0 0,0 1 0 16,2 1 3-16,2-2 5 0,4-1 1 15,2-3 2-15,3 0 7 16,2-3 9-16,1-2 4 0,4 0 5 15,3-3-5-15,2-2-3 0,2-3 1 16,1-2-3-16,4-4-4 0,0 0-1 16,1-2-8-16,1 0-8 0,1-2-3 15,1 0-2-15,1-1-1 0,0 0-19 16,0 2-31-16,2-1-25 0,-2-1-25 16,-2 1-28-16,6 1-55 0,-6-1-77 15,-5-1-215-15</inkml:trace>
  <inkml:trace contextRef="#ctx0" brushRef="#br0" timeOffset="51899.33">8853 9540 469 0,'2'-5'209'0,"0"0"-90"0,0 0 6 0,0-1-53 0,-1 4-10 0,-1 0-32 0,0 2-8 0,0 0-12 0,0 8-10 15,0 2 0-15,-2 7 17 0,-1 5 28 16,-1 3 5-16,1 3-19 0,-1 3-4 16,1 2-18-16,2 0 1 15,-1 0-4-15,2-2-5 0,-1 0 1 16,1-2-2-16,0-3-11 0,-1-2-41 15,-1-5-31-15,1-2-44 0,-3-6-70 16,0-4-147-16</inkml:trace>
  <inkml:trace contextRef="#ctx0" brushRef="#br0" timeOffset="52448.03">8083 9058 381 0,'0'0'240'0,"0"0"-127"0,0 0-3 16,0 0-42-16,23 2 7 0,-8-2-19 0,3 0-13 0,7 0 12 0,3 0-11 0,7-2-22 0,9-3 5 15,5 3-7-15,2-2 11 0,-4 1-9 16,-4-2-3-16,-7 3-7 0,-2 0-6 15,-6-1-4-15,-7 3-2 0,-5 0-9 16,-2-2 5-16,2 0-3 0,0 1-53 16,-1-3-11-16,-4 1-29 0,-3-1-59 15,-4 2-105-15,-2 0-188 0</inkml:trace>
  <inkml:trace contextRef="#ctx0" brushRef="#br0" timeOffset="54706.05">21021 8843 472 0,'0'0'103'0,"0"0"-21"0,0 0-2 0,0 0-17 0,7-37-38 0,-3 27 4 0,0 0 27 0,-1-1-4 0,2 1 3 0,0 1-5 16,2 0-1-16,-2-2 0 0,3 1-4 15,0 0-9-15,3-1-9 0,0 2-1 16,0 1-9-16,5 0-4 0,-1 1-3 16,-1 0-2-16,0 3-3 0,0-2-2 15,-1 5-2-15,2 1 0 0,-3 0 0 16,-1 3-1-16,1 5-2 0,-2 4 2 15,0-1-1-15,-1 5 0 0,-2 4 1 16,-1 3 0-16,-1 3 0 0,0 4 1 16,-4 0-1-16,-1 2 1 15,-4-1 1-15,-3 1-1 0,-2 0 1 16,-3 0-1-16,-3-1 0 0,-1-2-1 16,-3-1 2-16,0-3 1 0,1-2-2 15,-1-3 0-15,2-3 1 0,1-5-1 16,2-1-1-16,3-6 3 0,3-1-1 15,4-4 0-15,2 0 5 0,2-4-2 16,0-3 2-16,6-4 1 0,2-4-1 16,4-2-4-16,2-4 4 0,2 1-4 15,2-2-1-15,1 0-1 16,1 1-1-16,3-2-1 0,0 3 1 16,0-1-2-16,0 1 3 0,-1 2-2 15,-2 1 2-15,-1 1-2 0,0 1 2 16,-1 1-1-16,-3 0 1 0,1 2 0 15,-3 1-1-15,-2 1 1 0,1-1-1 16,-2-1 0-16,-2 3 2 0,1-4-2 16,-2 4 0-16,-1 0 0 0,-1 0 2 15,0 2-2-15,-1 0 0 0,-1 1 1 16,-1 2-1-16,-1-1 0 0,-1 0 0 16,0 2 3-16,0 1 2 15,-3 2-5-15,-3 0-1 0,-2 1-4 16,-1 5 3-16,-2 2 1 0,-3 2 0 15,-1 4-1-15,-3 2 2 0,0 1 0 16,-1 5 0-16,-1 1-1 0,1 1 1 16,-1 1-1-16,0-1 1 0,1 4 0 15,0-4-1-15,2 1 0 0,3-1 2 16,2 1-2-16,2-2 2 0,5 0-1 16,3-2 4-16,2-3 0 0,4 2 6 15,3-4 5-15,5-2 3 0,0-3 10 16,5 1 7-16,1-5 0 0,2-4-4 15,1-1-11-15,-1-2-9 0,1 0-10 16,1-2 2-16,-3 0-3 0,1-2-24 16,-1 3-27-16,-1-2-31 0,0-2-32 15,-2 5-39-15,5-6-62 0,-5 4-105 16,-2 1-183-16</inkml:trace>
  <inkml:trace contextRef="#ctx0" brushRef="#br0" timeOffset="55306.97">21686 9240 226 0,'-2'1'103'0,"2"0"-30"0,-2 1 3 0,1-2 5 0,1 0 13 0,0 0-22 0,0 0 5 0,0 0 7 0,0 0-5 0,0 0-2 0,0 0-17 16,0 0-1-16,0 0-9 0,3-4-12 15,0 0-5-15,1-1-6 0,1-1-4 16,3 0-6-16,-1 2-2 15,2-2-2-15,2 2 1 0,-2 0-3 16,1 1-1-16,0 3 0 0,-1 0-5 16,1 0 3-16,-2 0-5 0,1 0 2 15,-2 4-5-15,0 4 1 0,-3 1-1 16,0 3 2-16,-1 2-2 0,-3 1 2 16,0 1 2-16,-4 1-4 0,-3 0 2 15,-3 3 0-15,0-2-1 0,-2-2 1 16,1 0-1-16,-1-1 1 0,1-2-1 15,2-2 3-15,0-4-3 16,2 1 10-16,2-3 1 0,2-3-2 16,2 0 0-16,0-1 5 0,1 0 3 15,1 0-1-15,2-1 4 0,3 0-4 16,3 1 0-16,1-1-5 0,1 0-1 16,3 0-3-16,0 0-3 0,2 0-4 15,0 1-1-15,1 0 0 0,1 0 0 16,2-1-3-16,-1 0-15 0,-1 1-17 15,1 1-18-15,-3-1-8 0,0 0-10 16,-2 0-20-16,1-1-32 0,-4 0-31 16,5-1-38-16,-5-3-136 0,-3-2-132 0</inkml:trace>
  <inkml:trace contextRef="#ctx0" brushRef="#br0" timeOffset="55925.4">20987 8452 294 0,'0'0'147'0,"-1"0"-34"0,1 1-15 0,0 0-8 0,0-1-7 0,1 2-17 0,3-1 10 0,3 2 0 0,2-1-3 0,5-1 4 15,6 2-1-15,5-1-10 0,10-2-7 16,11 2-5-16,6-2-12 0,5 0-9 16,-5 0-9-16,-8 0-12 0,-3 0-5 15,-2 2-4-15,-2-2-3 0,-2 2 5 16,-7-2-5-16,-7 0-1 0,-8 0-8 15,-1 0-23-15,-2-2-24 0,1 0-24 16,0 0-34-16,-3-6-71 0,-4 0-113 16,-3 0-302-16</inkml:trace>
  <inkml:trace contextRef="#ctx0" brushRef="#br0" timeOffset="60891.18">4905 11223 182 0,'0'0'60'0,"0"0"-26"0,0 0 22 0,1 0-41 0,0 1 10 0,0-1 5 0,1 0 22 16,-1 1-2-16,2 0-2 0,0 0 11 16,-1 0-2-16,1 0-6 0,0 0-2 15,1-1-9-15,-2 0-2 0,2 0 3 16,-1 0-10-16,0 0-3 0,0 0-7 16,-1 0-6-16,0 0-5 0,0 0 4 15,-1 0 15-15,-1 0 6 0,0 0 1 16,0-2-1-16,-1-1-10 0,-1 2-1 15,-1-1-8-15,-2-3-8 0,0 1 0 16,0-2-1-16,-1 0-4 0,0-3 0 16,-2 2 0-16,0-1-1 0,0 0-1 15,0 0 3-15,-3 0-1 0,1 2-2 16,0 1 1-16,0 1-2 0,0 1 0 16,-1 1 0-16,-1 2-1 0,1 0 0 15,-2 4 0-15,0 3-1 0,-1 1 0 16,0 3 0-16,0 4 0 0,0 7 1 15,2 2-2-15,-2 13 2 0,2 11-1 16,2 13 2-16,1 3 0 0,3-2 8 16,3-7 6-16,0-5 1 0,-1-1 10 15,-1-1-17-15,-3-1 1 0,0 0-4 16,2-6-3-16,0-7 0 0,1-7-1 16,-1-5-1-16,1 0-3 15,-1 1-11-15,1 0-20 0,-2 1-23 16,2-5-28-16,-1-3-64 0,-1-3-71 15,5-6-114-15</inkml:trace>
  <inkml:trace contextRef="#ctx0" brushRef="#br0" timeOffset="61175.37">4496 11682 736 0,'0'0'154'0,"0"0"-33"0,0 0-12 0,20-24-49 0,-13 16-28 0,4 1-20 0,0-1-3 0,1 1-7 16,0 0-2-16,3 1-2 0,0 3 1 15,3-2-1-15,2 3-39 0,1-1-33 16,2 0-40-16,11 1-43 0,-5 0-93 16,-4-2-117-16</inkml:trace>
  <inkml:trace contextRef="#ctx0" brushRef="#br0" timeOffset="61610.58">4812 11613 576 0,'0'0'138'0,"0"0"-25"0,0 0-25 0,17-39-32 16,-5 24-32-16,1 2-6 0,2 1-9 15,1 3-7-15,-1-2 0 0,2 3 3 16,-2 4 6-16,2 0-7 0,-1 3 2 15,1 1-6-15,-2 7 0 0,1 3-4 16,-2 5-1-16,1 4 4 0,-4 5 0 16,-1 0-1-16,-1 3-4 0,-4 1-2 15,-2 1-31-15,-2-3 25 0,-1 0 11 16,-2-3-7-16,-3-2-21 0,-1-4 16 16,-2-4 11-16,0-5 4 0,-2-5 3 15,0-2 4-15,0-2 17 16,2-5 20-16,0-4 13 0,0-4 7 15,3-4-1-15,1 0-9 0,3-3-10 16,1-1-1-16,1 3 5 0,5-1-4 16,1 3-4-16,5 2-5 0,1 0-1 15,4 0-17-15,0 4-13 0,2-3-4 16,3 4-1-16,0-3-32 0,3 3-35 16,1 2-19-16,-1 1-32 0,1 0-23 15,5 5-34-15,-5-2-46 0,-6 3-173 16</inkml:trace>
  <inkml:trace contextRef="#ctx0" brushRef="#br0" timeOffset="62078.21">5468 11554 333 0,'0'0'130'0,"0"0"-7"0,0 0-30 0,0 0-49 0,7-11-8 0,-7 9-1 0,2 0 2 0,-2-1-6 0,0 1-4 16,0 2 8-16,0-2 3 0,0 0-1 15,0 1-17-15,-3 1-12 0,-1 0-7 16,-3 5-1-16,-1 4 1 0,0 4-1 15,-2 5 1-15,-1 2 4 0,0 5-1 16,3-1-1-16,0 1 3 0,4 0-4 16,2-2 6-16,2 0 12 0,5-3 10 15,4-3 6-15,1-2 9 0,2-6 10 16,2-2-23-16,-2-5-3 0,5-2 10 16,-4-7 0-16,2-3-10 0,-2-5-9 15,-1-3 8-15,-1-4 1 0,-2-9-10 16,-3 1-3-16,-1-2-7 0,-3 3-8 15,-2 10 0-15,0-3-1 0,-2 7-6 16,-4 4-24-16,-4 4-19 0,-1 2-22 16,-5 3-11-16,-2 2-8 0,0 0-15 15,-1 2-40-15,-6 7-48 0,6-2-84 16,1 0-88-16</inkml:trace>
  <inkml:trace contextRef="#ctx0" brushRef="#br0" timeOffset="62863.86">5616 11668 233 0,'0'0'139'0,"0"0"-21"0,0 0 9 0,0 0-38 0,0 0-2 0,18-43-29 0,-11 34 1 0,1 3 5 0,0 0-8 0,0 0-12 0,0 4-14 15,0 0-9-15,1 1-10 16,-2 1-11-16,0 3 0 0,0 4-2 16,1 3 1-16,-2 6 0 0,-1 0 0 15,-1 4 2-15,0 0 0 0,-1 1-1 16,-1 2 0-16,0-2 1 0,-2-4 0 15,1 0 2-15,0-4-3 0,-1-4 2 16,1-2-1-16,-1-4-1 0,0-3-4 16,1 0 4-16,-1-5 4 0,0-3-1 15,0-3 1-15,1-3 2 0,-1-2 8 16,3 3-1-16,1-2-1 0,1 0-2 16,1 1 1-16,2 0-3 15,1 0-4-15,0 2 1 0,4 0-3 0,-2 3 2 16,2 2 0-16,0 0 0 15,1 4-3-15,0 2-1 0,-2 1-1 16,1 0 0-16,0 6 0 0,-3 3 1 16,1 2 0-16,-3 4 0 0,-1 3-3 15,-2 1 3-15,-2 0 1 0,0 2-1 16,0-2 1-16,-1 1-1 0,-1-4 1 16,1 0 0-16,-1-6-1 0,1 2 1 15,-2-8 0-15,2 0 2 0,-1-4 3 16,1 0 5-16,1-5 17 0,0 0 6 15,2-5-7-15,-1 1 3 0,1-1-2 16,1-4-9-16,-1 0-16 0,2-2-1 16,-1 1 0-16,1-1-1 0,0-1 1 15,1 1-2-15,0-1 1 0,3-2-1 16,-2 3-1-16,1 3 1 0,0 0-2 16,-1 0 2-16,0 4 0 0,1 1-1 15,-2 1-1-15,2 3 1 0,0 0-3 16,0 3-39-16,-1 1-88 0,-3 2 130 15,0 4-2-15,1 1-1 0,-1 2 4 16,0 3-1-16,0 2 1 0,-1 0 5 16,1 4 6-16,-1 1 0 0,-2 2-6 15,0-2-5-15,-1 2 2 0,0-2 0 16,-1 0-2-16,0-2-1 0,0-2-12 16,0-4-41-16,1 1-72 0,2-4-58 15,2-4-88-15,-1 0-140 16</inkml:trace>
  <inkml:trace contextRef="#ctx0" brushRef="#br0" timeOffset="63333.85">7262 11275 641 0,'3'-6'101'0,"0"0"-6"0,1-1-15 0,-1 2-62 0,-2 2 8 0,0 3-25 0,-1 3-1 0,0 8-5 16,0 6 5-16,-3 15 17 0,-4 14 23 15,-2 11-3-15,-1 4-16 0,2-2 2 16,1-6-22-16,0-6 2 0,-1-1-3 16,2 0-2-16,-1-3-6 0,1-3-31 15,0-5-22-15,0-10-25 0,2-8-37 16,-2 2-89-16,1-7-68 0</inkml:trace>
  <inkml:trace contextRef="#ctx0" brushRef="#br0" timeOffset="63666.62">7199 11271 591 0,'0'0'112'15,"0"0"10"-15,24-47-40 0,-12 26-15 0,2 3-23 16,1 3-16-16,-1 3 3 0,2 4-21 0,-3 2-3 15,0 1-2-15,2 4 14 16,-1 1-4-16,0 7 5 0,1 3-2 16,-2 5 0-16,1 4-3 0,-2 5-4 15,-3 1-4-15,-4 2-4 0,-1 1 3 16,-4-1-4-16,-2 0 2 0,-5-3 2 16,-4-2 11-16,-3-3-8 0,-2-3-1 15,-3-2 0-15,-1-4-5 0,-4-3-3 16,1-2-7-16,-1-5-39 0,-1 0-45 15,2 0-27-15,1-5-13 0,0-1-29 16,6 1-50-16,5-1-63 16</inkml:trace>
  <inkml:trace contextRef="#ctx0" brushRef="#br0" timeOffset="64067.78">7649 11465 464 0,'0'0'115'0,"0"0"-20"0,0 0-27 15,0 0-19-15,0 0-3 16,0 0-3-16,0 0 21 0,20-30 9 16,-19 28-25-16,-1-3-2 0,0 3-7 15,0 0-3-15,0 0-15 0,-4 2-21 0,-2 2-1 16,-3 6-4-16,-1 2 5 15,-2 5-6-15,-2 6 4 0,1 1-8 16,0 4 3-16,4 0 2 0,1 4-6 16,4-2 5-16,4-1 5 0,0-2 1 15,7-2 0-15,2-3 3 0,4-5 3 16,1-5 5-16,4-5 5 0,-1-5-8 16,3-5 6-16,-1-5 6 0,-1-4 17 15,-1-3 3-15,-3-7-3 0,-4-3-6 16,2-8-17-16,-7 4-7 0,-2 0-7 15,-3 5 0-15,-3 8-8 0,-4 2-19 16,-5 6-22-16,-2 2-22 0,-2 2-9 16,-2 4-26-16,0 2-43 0,-3 0-48 15,4 2-147-15</inkml:trace>
  <inkml:trace contextRef="#ctx0" brushRef="#br0" timeOffset="64385.12">7978 11384 746 0,'0'0'111'0,"0"0"-13"0,0 0-39 0,0 0-50 0,0 0-5 0,5-22-4 0,-5 22-8 0,0 9 7 0,0 5 1 16,-4 5 4-16,0 9 3 0,-2 7 13 15,1 11-2-15,-2 9-15 16,4 5-1-16,2-4 5 0,0-2-14 16,1-6 6-16,0-1-17 0,0-1-31 15,0-1-10-15,-1-1-1 0,-1-11-16 16,2-7-41-16,-2 3-68 0,1-11 4 15</inkml:trace>
  <inkml:trace contextRef="#ctx0" brushRef="#br0" timeOffset="64820">7980 11515 510 0,'0'0'86'0,"0"0"8"0,1-43 6 15,1 23-60-15,0 2 0 0,0 1-13 16,0-1 37-16,0 3-9 0,3 2-25 16,-1-1 10-16,2 4-1 0,-1 0-1 15,2 1-8-15,1 0-9 0,2 1-9 16,0 1-7-16,2 0-1 0,1 3 0 15,-2-1-1-15,2 3-1 0,-2 1 2 16,1 1-1-16,-1 0-3 0,0 2 3 16,0 4 2-16,-1 3 2 0,-1 0-2 15,-1 3 2-15,-1 0-3 0,-3 3 2 16,-2 3 4-16,-2 2 1 0,0 1-3 16,-3 0 0-16,-2-1 0 0,-3 2-4 15,0-4 5-15,-1-2 1 0,-2 1 0 16,-2-3 3-16,1-1-2 0,-3-2-6 15,-1 0-1-15,-4-3 0 0,1-3-1 16,1-1-3-16,-2-3-19 0,1-1-19 16,1 0-34-16,1-1-44 0,2-6-70 15,3 0-135-15,5-1-271 16</inkml:trace>
  <inkml:trace contextRef="#ctx0" brushRef="#br0" timeOffset="64970.63">8403 11653 970 0,'0'0'128'0,"0"0"20"0,0 0-11 0,0 0-113 15,0 0-14-15,0 0-10 0,11-3-95 16,-11-6-46-16,-2-2-78 0,1-4-46 16,-1 4-3-16,1 1-12 0</inkml:trace>
  <inkml:trace contextRef="#ctx0" brushRef="#br0" timeOffset="65454.98">8713 11325 532 0,'0'0'209'0,"0"0"-76"16,0 0 24-16,0 0-80 0,39-44-32 0,-25 32-25 16,-1-4-9-16,0-3-9 0,1 1 3 15,-1-6-2-15,1 1-1 0,-3-1 7 16,2-4 15-16,-3 3 2 0,0 1-10 15,-1 1 1-15,-1 4-11 0,-3 3-2 16,0 3-1-16,-2 2-4 0,-1 2 1 16,-1 3-1-16,0 2 1 0,-1 1 0 15,0 1-3-15,0 1-1 0,0 1 2 16,0 3-13-16,0 4 6 16,0 5 3-16,0 4 5 0,0 8-1 15,-1 13 4-15,-2 12-3 0,0 15 5 0,0 5-6 16,1-1 4-16,-1-6-2 15,3-9 2-15,0-5-2 0,0-2 2 16,0-5-1-16,0-2-1 0,0-6 0 16,0-8-5-16,0-7-41 0,0-2-29 15,-2 0-43-15,-2 6-73 0,0-6-127 16,-2-7-147-16</inkml:trace>
  <inkml:trace contextRef="#ctx0" brushRef="#br0" timeOffset="65789.87">8702 11776 443 0,'0'0'236'0,"0"0"-131"0,0 0 17 0,0 0-34 0,0 0-4 0,37 1-14 0,-20-1-16 0,4 0 11 16,1-1-27-16,1-1-10 0,1-2 10 16,2 2-8-16,-1-1-5 0,3 0-21 15,0 1 6-15,0 0-7 0,0 0-3 16,1 1 0-16,2 1-11 0,-1 0-19 15,3 0-30-15,-4 3-17 0,1 1-38 16,-1 1-30-16,1 4-71 0,-7-1-166 16</inkml:trace>
  <inkml:trace contextRef="#ctx0" brushRef="#br0" timeOffset="66391.75">7102 12067 347 0,'0'0'118'0,"0"0"-17"0,0 0 10 0,0 0-81 0,-16 6-9 0,16-3-14 0,3-2 4 0,4 0 38 16,4-1 8-16,5 0 24 0,5 0-19 15,13 0 6-15,14-2-11 0,20-2 12 16,12 1-15-16,9-1-6 16,8 2-3-16,3-3-10 0,8 3 7 0,7 0-5 15,4-2-10-15,3 2-14 16,0-3-6-16,-2 2-3 0,-6-2-2 16,-5 2-1-16,-5 1 3 0,-7-2-8 15,-10 3-1-15,-11-1-31 0,-12-1-35 16,-13 0-22-16,-8 0-51 0,-16-1-82 15,-10 1-208-15</inkml:trace>
  <inkml:trace contextRef="#ctx0" brushRef="#br0" timeOffset="70755.39">6635 13019 114 0,'0'0'72'0,"0"0"-18"0,0 0 10 0,0 0-26 0,13-21-6 0,-10 15 0 0,0 2 19 0,0-2 6 0,1 3 1 15,-1-3 3-15,0 1 9 0,1 1 3 16,-1-1-14-16,-1 0-6 0,1 1-5 15,-1 0-15-15,1 0-12 0,-1 0-5 16,1 1-6-16,0-1-1 0,0 1-3 16,-2 1 3-16,2 0 4 15,-1 0 8-15,0 0 2 0,-1 1-3 16,1-1 4-16,-1-1 2 0,-1 0 4 16,0-2-2-16,0 1-5 0,0-2-9 15,-3-1 0-15,0-1-2 0,-3 1-6 16,0 1-3-16,-1 1-1 0,-2 0 4 15,-3 2-1-15,-1 2-2 0,-3 1-2 16,-2 4 0-16,-2 7-1 0,-3 5 0 16,0 3-1-16,1 7 0 0,1 3-1 15,2 8 1-15,4-4-1 0,4 2-2 16,4-3 0-16,4-5 3 0,3 3-2 16,3-5 3-16,3-2 0 15,4-3 1-15,2-3 1 0,2-4 4 16,0-4-1-16,3-5 2 0,-2-4-1 15,2-2-2-15,-1-6-2 0,1-2 4 16,-4-3-2-16,0-5 3 0,-2-4 4 16,-1 0-6-16,-2-3-3 0,-3 2 0 15,1 3 1-15,-3 2 12 0,1 4-7 16,-1 2-8-16,1 0-1 0,-2 3-6 16,-1 6 4-16,-1 1-4 0,0 2-4 15,-1 4 5-15,-1 6 3 0,-2 5 0 16,1 5 2-16,1 3 1 0,2 2 5 15,0 0 4-15,0-2 3 0,3-1 6 16,3 0 11-16,0-4 9 0,2-2 2 16,1-1-2-16,1-4-6 0,0-2-13 15,-1-2-2-15,2-3-7 0,-1-3-3 16,1-1-1-16,1-1-2 0,0-6-4 16,-1-1-8-16,4-1-26 0,0-3-22 15,1-1-30-15,1-1-25 0,-1 0-35 16,6-4-54-16,-5 3-94 0,-2 3-166 15</inkml:trace>
  <inkml:trace contextRef="#ctx0" brushRef="#br0" timeOffset="71158.78">7025 13052 411 0,'0'0'140'0,"3"-16"-20"0,0 8-16 0,-1-2-44 0,0 0-19 0,1 2-4 0,-1 0 3 0,-1 2-1 0,0 2-4 0,-1 3-2 0,0 0-7 16,0 1-8-16,0 4-18 0,0 8-8 16,-1 4 8-16,0 5 1 15,1 3-1-15,1 2 0 0,3 3 0 16,3-3 3-16,2 1 7 0,4-3 22 15,1-2 6-15,2-3 0 0,-1-4 2 16,2-4-2-16,-1-5 3 0,-1-4 0 16,1-4 10-16,-1-6-8 0,-1-3-11 15,1-4-10-15,-2-4-8 0,-1-7 3 16,0-4 2-16,-1-9-6 0,2-8-11 16,-4 3-2-16,0 5-4 0,-2 10-12 15,-1 8-11-15,0-1-16 0,-1 3-14 16,0 2-20-16,-1 7-20 15,0 4-28-15,3 6-48 0,0 0-94 16,-3 2-92-16</inkml:trace>
  <inkml:trace contextRef="#ctx0" brushRef="#br0" timeOffset="72011.36">7655 13029 298 0,'0'0'99'0,"0"0"-22"0,0 0 14 0,0 0-9 0,11-24-13 0,-8 15-11 0,-2-1 0 0,0-1-6 0,-1 1 5 0,0 0 1 0,0-2-3 16,-1 3-2-16,-1-1-14 0,-1 0-19 15,0 0-11-15,-1 2-6 0,1-1-3 16,-3 2 0-16,0 2-2 0,-2 3 2 16,0 2-4-16,-4 0-4 0,-2 8-1 15,-3 5 2-15,1 4 1 0,-1 3 2 16,2 5-2-16,1 0 3 0,4 0 1 16,2 1-3-16,2-1-2 0,4-4-4 15,2 1 2-15,2-5-1 16,5-2 7-16,1-3 3 0,3-4 1 15,2-4 1-15,0-4 4 0,1-3-3 16,-2-5 4-16,1 0 2 0,-2-4 11 16,-1 1 10-16,-1-2 2 0,0 1 3 15,-2 0-4-15,-2 1-13 0,0 1-9 16,-1-1-4-16,1 1-2 0,-2 3-2 16,0 0-1-16,0 1 1 0,-2 2-2 15,1 3 0-15,-2-1-1 0,0 2-1 16,0 2-5-16,0 3 4 0,-1 6-1 15,-3 5 5-15,0 6 1 0,-2 9-1 16,3 1-1-16,0 4 1 16,1 10 1-16,1 1 2 0,1 13-3 15,0 1 2-15,0-7 0 0,2-8 0 16,0-7 3-16,-2-4 0 0,0-4-2 16,-1-10-3-16,-2-3 3 0,1-3-2 15,-2 1 1-15,0-1 6 0,-1-2 0 16,-3-4 4-16,2-4-5 0,0-4-2 15,0-1 7-15,0-3 10 0,-1-6 4 16,0-5-4-16,-2-3-2 0,1-3-5 16,-1-4-2-16,2 1 9 0,3 0 9 15,3 2 7-15,1 0 0 0,1 3-9 16,3 0-11-16,2 0-13 0,2 2-2 16,-2-1-3-16,2 0-8 0,2 1-30 15,2 0-27-15,1 1-42 0,5-1-27 16,1 1-26-16,18-3-73 0,-8 1-129 15,0 2-122-15</inkml:trace>
  <inkml:trace contextRef="#ctx0" brushRef="#br0" timeOffset="72160.33">7940 13358 826 0,'0'0'177'0,"0"0"1"0,0 0-30 0,3 2-85 0,-2-2-37 0,0 0-23 0,0-2-3 0,-1-2-46 0,2-1-40 15,-1 0-9-15,1-1 0 16,0 3-25-16,3 0-36 0,2 2-115 16,-2 0-117-16</inkml:trace>
  <inkml:trace contextRef="#ctx0" brushRef="#br0" timeOffset="73916.53">8922 13401 247 0,'0'0'68'0,"0"0"14"0,0 0 18 0,0 0 7 0,0-1-10 0,2 0-9 0,0-4-10 0,2 0-11 0,2 0-14 0,0-3-5 15,2-2-4-15,0-1-3 0,0 2 3 16,4-5-3-16,-1 1-6 0,3-2-7 16,2-2-6-16,0 2-9 0,2-4 0 15,1-1 0-15,-1 1-9 0,2-4 2 16,0 1 3-16,0-2 0 0,2 1-1 15,-3-2 0-15,2 2-2 0,-2-1-1 16,-2 1-1-16,1 1 2 0,-3-1 1 16,0 4 5-16,-3-1-4 0,0 3 0 15,-3 0 1-15,-1 1-3 0,-2 1 1 16,1 2 0-16,-2 3 0 16,-1 0 4-16,-1 3-1 0,0 1-1 15,-2 1 1-15,1 4-3 0,-2 1-2 16,0 0-5-16,0 0-2 0,0 0-4 15,-2 7-7-15,-1 4 5 0,-1 3 5 16,-1 7 1-16,-3 3 0 0,2 3-6 16,-1 4 3-16,-1 2-1 0,2 1-1 15,-2 3 0-15,4-1 7 0,0-1-1 16,2-1 1-16,0 0 0 0,2-5 1 16,0-4-1-16,3-3 1 0,2-6 0 15,1-4 1-15,2-4 1 0,-1-5 4 16,3-3 12-16,2-5 5 0,1-5-4 15,3-5-5-15,-2-4-3 16,3-6-1-16,1-11-4 0,3-15-3 16,-1-10 1-16,0 0-3 0,-4 11 2 15,-6 17-2-15,-4 13 3 0,0 3-1 16,1-3-4-16,-1-3 1 0,0 0-1 16,-2 5 0-16,-1 3-1 0,-2 3-1 15,0 3-5-15,-1 6-1 0,0 1 1 16,-1 2-3-16,-2 4-6 0,-2 6 5 15,-1 7 7-15,0 3 3 0,0 6 1 16,1 3-3-16,2 2 0 16,2 2 3-16,0 0 0 0,1 1 1 15,0-1-1-15,3 0 0 0,1-3 6 16,-1-2 13-16,4-4 4 0,-1-5-4 16,0-2-5-16,1-6 2 0,0-3-6 15,1-3-1-15,-1-3-1 0,1-2-4 16,2 0 2-16,-1 0-6 0,3-5-6 15,1 1-37-15,2-2-23 0,1 1-31 16,1-1-27-16,10-5-53 0,-4 3-91 16,-3 1-239-16</inkml:trace>
  <inkml:trace contextRef="#ctx0" brushRef="#br0" timeOffset="74167.8">9851 13128 745 0,'0'0'179'0,"1"-3"-33"0,-1 3-41 0,0 0-47 0,0 3-40 0,0 7-17 0,0 4 14 0,-1 6 8 0,-1 4 4 0,1 6 0 15,0 4 2-15,-1 1-2 16,2 8-1-16,0 3-7 0,2-5-11 15,0-7-3-15,1-8-3 0,0-7-2 16,0 3-17-16,-1-1-55 0,1-1-54 16,-2-5-82-16,1-7-193 0</inkml:trace>
  <inkml:trace contextRef="#ctx0" brushRef="#br0" timeOffset="78780.55">6396 14211 314 0,'0'0'91'0,"0"0"-13"0,0 0 49 0,0 0-44 0,41-17-34 0,-31 13-18 0,-1 1 6 0,-2-3 7 0,-1 5 9 0,-3-2 12 16,0 0 9-16,-3 1-5 0,0-1-16 16,-3 1-17-16,-2 0-20 0,-4 2-7 15,-6-2-9-15,-2 2 0 0,-5 0-3 16,-2 2-8-16,-1 5 2 0,1 2-3 15,0 2-6-15,0 2 3 0,1 3 3 16,3 0-3-16,1 2 3 0,3 1 1 16,4-2-2-16,4-1 4 0,3 2 0 15,3-5 2-15,2 1 2 0,6-2 4 16,3-1 1-16,3-1 0 0,5-1 10 16,2-3 2-16,1 1 1 0,2-1-1 15,0-1-4-15,0-1 2 0,2 2-1 16,-2-3-3-16,1 3 3 0,-4-1 7 15,-1 1-1-15,-2 1 4 16,-3 0 0-16,-3 0-3 0,-4-1 3 16,-2 0-7-16,-4-1 2 0,-3 2-1 15,-5 0 7-15,-5 1-6 0,-4 1-1 16,-4-2-6-16,-1 1-4 0,-6-3-1 16,0-1-2-16,-1-1-6 0,-1 1-12 15,1 0-15-15,2-1-7 0,1 1-10 16,3-2-16-16,1 0-29 0,2-2-25 15,3 0-22-15,4-1-102 0,5-2-19 16</inkml:trace>
  <inkml:trace contextRef="#ctx0" brushRef="#br0" timeOffset="79215.1">6713 13975 642 0,'0'0'100'0,"0"0"-35"0,0 0 17 0,4-11-43 0,-4 11-13 0,0 0-26 0,-2 7 0 0,-2 7 0 0,-2 4 13 16,-3 5 8-16,2 6 4 0,-1 2-6 16,0 2-1-16,-1 2-1 0,2 1-8 15,0 1 7-15,0-4-4 0,0 1 2 16,1 0 2-16,1-3 6 0,1-1 1 16,-1-5-7-16,2 0 13 0,1-3-8 15,2-2 5-15,0-4-3 0,0-3-6 16,3-1-4-16,1-4-5 0,2-2 4 15,1-3 1-15,3-3 9 0,1 1-3 16,2-1-5-16,1 0-9 0,1-2-4 16,2-2-2-16,-1 0 1 0,2-3-19 15,0 1-14-15,-2 1-9 0,2-2-17 16,-3 1-20-16,1-2-30 0,0-4-76 16,-3 1-107-16,-5-2-159 0</inkml:trace>
  <inkml:trace contextRef="#ctx0" brushRef="#br0" timeOffset="79416.1">6639 14329 690 0,'0'0'136'0,"0"0"-57"0,0 0 56 0,0 0-50 16,0 0-41-16,34-22-12 0,-17 16-5 15,5-1-4-15,2-1-23 0,-1 4 1 16,2 0-2-16,1 1-45 0,1 2-14 15,1 1-46-15,1 0-61 0,13 4-48 16,-8 0-94-16,-3 0-39 0</inkml:trace>
  <inkml:trace contextRef="#ctx0" brushRef="#br0" timeOffset="79884.34">7257 14411 348 0,'0'0'114'0,"0"0"-31"0,0 0 63 0,0 0-54 16,0 0-21-16,2-39-6 0,-2 31-2 15,0-2 12-15,0 3-10 0,-1 0-15 16,-1-2-7-16,0 1-3 0,-3 0-10 16,1 2-11-16,0-1-5 0,-2 1-7 15,0 0 0-15,-2 1-6 0,1 2-1 16,-2 3-1-16,-1 0-3 0,-2 1 4 15,0 6-2-15,-3 3-1 16,1 4 1-16,0 4-1 0,1 2-1 16,1 3-6-16,1 1 2 0,2 3-5 15,4-2-7-15,2-2 2 0,3-1 11 16,2-3 3-16,4-1 3 0,3-3 1 16,2-2 0-16,1-4 3 0,2-2 1 15,1-5 5-15,0-2 1 0,0-2 9 16,-2-5 5-16,1-2 6 0,-2-6 2 15,0 0-6-15,-2-5-3 0,0-5-4 16,-1-11 2-16,-2-15 5 0,-3-13-3 16,-2-6-8-16,-1 5-4 0,0 12-7 15,-1 19-3-15,0 9 0 0,0 10 0 16,0 3 1-16,-1 0-2 0,-1 2-2 16,0 1-4-16,-1 4-20 0,1 1-21 15,1 2-37-15,1 2-47 0,5 8-78 16,0 3-85-16,2 1-96 0</inkml:trace>
  <inkml:trace contextRef="#ctx0" brushRef="#br0" timeOffset="80051.2">7655 14547 993 0,'0'0'193'0,"0"0"-98"0,0 0 13 0,0 0-91 0,0 0-17 0,0 0-3 0,21-6-47 0,-21 1-6 0,0-1-37 16,0 0-4-16,1 3 4 0,0-1-30 16,6 2-62-16,-2 1-119 0,1 0-80 15</inkml:trace>
  <inkml:trace contextRef="#ctx0" brushRef="#br0" timeOffset="80602.92">8082 14387 396 0,'0'0'78'16,"0"0"-22"-16,0 0 36 0,0 0-37 0,0 0-16 0,0 0-21 15,16-37 8-15,-16 29-2 0,-2 2 2 16,0-1-1-16,-2 0-3 0,-4 0-10 16,2 2-10-16,-2-1 1 0,-3 3-2 15,-2 0-2-15,0 3-1 0,-2 0 2 16,-1 8-1-16,0 1-2 0,2 5 3 15,1-1-3-15,2 4 3 0,4 1-5 16,2 0 2-16,4 2-2 0,1 1 5 16,3-2 1-16,6-1 2 0,2 0 28 15,2-4 17-15,2-3 7 0,1-2-15 16,-2-2-3-16,1-4 2 16,-1-3 15-16,-1-5 12 0,-1-4 0 15,-1-5-7-15,1-5-6 0,-2-4-13 16,0-12-12-16,0-14-5 0,-1-17-4 15,-2-5-5-15,0 5-10 0,-1 7-4 16,-3 17 0-16,0 10-5 0,-2 11-3 16,0 5-4-16,0 3-14 0,1 3-18 15,0 0-21-15,-1 0-20 0,2 4-21 16,1 3-15-16,-2 2-46 0,6 3-49 16,-1 3-103-16,-1 1 17 0</inkml:trace>
  <inkml:trace contextRef="#ctx0" brushRef="#br0" timeOffset="81053.92">8297 14327 329 0,'0'0'103'0,"0"0"10"0,0 0 60 0,0 0-96 0,0 0-22 0,29 25-1 0,-22-24-19 0,0-1 13 0,0 3-5 15,2-1 0-15,0-2 18 0,-1 0-12 16,-1 0-8-16,1 0-15 16,1 0-13-16,0-2-5 0,-2-1-3 15,0-2 3-15,1-2-4 0,-2 2 2 16,-1-4 1-16,-1 1 0 0,-1-2-2 16,-2-1-2-16,-1 3 0 0,0-2-3 15,0 1 0-15,-5-1-5 0,-3 3-5 16,-1 2-2-16,-3 1-4 0,-1 3 8 15,-2 1 2-15,-1 5 2 0,-1 4-2 16,-1 6 4-16,0-2 2 0,0 3 0 16,3 2 0-16,2-1 1 0,2 0-1 15,4 3 0-15,4-3 2 0,2 1 6 16,1 2 16-16,5-4 7 0,2-1 5 16,3-2 8-16,0-3-4 0,2-3-5 15,2-4-11-15,2 0-7 0,0-2-3 16,3-1-11-16,0 0 0 0,1 0-3 15,0-2 0-15,1 0-21 0,0-1-28 16,-2-3-16-16,0-1-25 0,-3-2-24 16,3-7-56-16,-2 1-112 0,-5 0-191 15</inkml:trace>
  <inkml:trace contextRef="#ctx0" brushRef="#br0" timeOffset="81407.92">8630 14302 543 0,'0'0'161'0,"0"0"-25"0,0 0-42 0,0 0-49 0,17-42-4 0,-15 33-19 0,0 1 18 0,-1 1 6 0,-1 2-8 0,0 3 1 16,0 2-13-16,0 0-22 0,0 6-4 15,0 4-1-15,0 6 1 0,0 6-2 16,0 2 6-16,1 5-5 0,2 2 1 15,2 1 0-15,2 0 0 0,2-1 3 16,3-2 0-16,1-3 2 0,1-2 7 16,0-4-1-16,0-6 4 15,0-4 15-15,-1-8 8 0,-2-2 15 16,-1-2-2-16,2-8-18 0,-3-3-14 16,0-5-5-16,0-7 1 0,-1-6-7 15,0-9-3-15,2-10-5 0,-1-4-5 16,-1 8-10-16,0 13-8 0,-4 12-4 15,0 9-25-15,-1 0-31 0,1-2-55 16,1 0-64-16,0 3-112 0,-1 3-194 16</inkml:trace>
  <inkml:trace contextRef="#ctx0" brushRef="#br0" timeOffset="81556.92">8995 14463 872 0,'0'0'141'0,"0"0"-52"0,0 0-88 0,0 0-1 0,0 0-85 16,0 0-128-16,29-41-41 0,-25 32-33 15</inkml:trace>
  <inkml:trace contextRef="#ctx0" brushRef="#br0" timeOffset="82492.27">9821 14263 340 0,'0'0'152'0,"0"0"-67"0,0 0 66 0,0 0-76 0,28-20-34 0,-17 16-6 0,4-1-14 0,-2 0 9 0,4 1-4 0,-3 1-2 15,4 2 10-15,-1 0-4 0,1 1 3 16,-2 1-17-16,1 2-7 0,-3 3-1 16,2 1-2-16,-4 3-3 0,1 3 0 15,-1 2 0-15,-2 3-3 16,0 2 0-16,-3 3 0 0,-1 0 0 15,-3 1 0-15,0 1 1 0,-3 0 2 16,0 1 0-16,-3-2 7 0,-2-1-4 16,-2 1-3-16,-2-4 5 0,-2-2-5 15,0 0 2-15,-3-3-2 0,1-5 1 16,-4 0 1-16,2-3-1 0,0-3-2 16,-2 1 2-16,0-2-3 0,0-2 0 15,0-1 2-15,1 0-1 0,0-2 0 16,0-4 3-16,2-1 1 0,2-2 1 15,0 0 6-15,3-6 2 0,0-1-5 16,1-3-4-16,0-2-5 0,3-3 1 16,-1 1 4-16,2-1-2 0,1 2 1 15,1-2-1-15,2 1 0 0,0 0-2 16,0-1-1-16,4-1-1 0,0-2 2 16,1 3-2-16,2-1 1 0,2 1 0 15,0 0 0-15,2 3 3 0,3 0 8 16,0 4 6-16,6 2 4 0,3 0-1 15,0 0-2-15,5 4 3 0,1-1 4 16,6 2-4-16,7-1-4 0,4-1-5 16,0 4-7-16,-10 1-3 0,-9 2-2 15,-10 3 0-15,0 0-1 0,2-2 0 16,2 1-4-16,3 2-18 0,-2 0-25 16,-4 1-25-16,0 0-32 0,-2 0-37 15,3 3-75-15,-4 0-143 16,-2 0-167-16</inkml:trace>
  <inkml:trace contextRef="#ctx0" brushRef="#br0" timeOffset="82977.2">10569 14555 712 0,'1'0'147'0,"-1"0"-50"0,1 0-10 0,0 0-49 0,-1 3-26 0,2 5-8 0,-1 2 7 0,1 7 15 0,-1 4 4 16,2 5 17-16,-1 10-14 0,0-3-4 16,-1 3-9-16,1-1-14 0,-2-4 0 15,0 0-3-15,0 0-3 0,1 0 0 16,-1-6-23-16,0 3-52 0,1 2-61 16,0-6-106-16,-1-7-252 0</inkml:trace>
  <inkml:trace contextRef="#ctx0" brushRef="#br0" timeOffset="87075.24">19287 11112 152 0,'3'-3'66'0,"0"1"-15"0,2 0 15 0,-1-2-22 0,0 2-13 0,-1 1 7 0,0-3 9 0,-2 2-3 0,0 0-6 0,-1-1 18 16,0 1-12-16,1 0-2 0,-1 0-10 16,2-1-6-16,-2 1 5 0,0-2 0 15,3 0-7-15,-2-1-3 0,1 1-9 16,2-1-2-16,-1 0-3 0,-1 0-2 15,1-1 0-15,-1 1 2 0,-2 0 3 16,0 0 1-16,2 1 0 16,-2-1 1-16,0 1-2 0,0-1 7 15,0-1 5-15,-2 2-4 0,1 0-1 16,-1-2-1-16,-1 0-3 0,0 1 2 16,-3-1-1-16,2 0 0 0,0-1-4 15,-1 2-1-15,-2-2-3 0,3 0 2 16,-3-1-3-16,-1 2-3 0,2 1 3 15,-1 0-1-15,-2 0-3 0,2 2 1 16,-1 1-1-16,-2 1 1 0,-1 1 1 16,2 0-2-16,-3 1 1 0,-2 6-2 15,0 1 1-15,-2 1 2 0,2 5-2 16,-3 1 0-16,1 5 2 0,-2 7-2 16,-4 8-2-16,1 12 1 0,-4 15 0 15,5 7 0-15,7-1 0 0,4-2-2 16,4-4 2-16,2-4 9 0,1 0 9 15,-2-3-10-15,2-3-5 0,-1-3 0 16,0-3-1-16,2-6-2 0,-2-3-1 16,2-11-8-16,1-7-24 0,-3-1-35 15,3-1-58-15,-1 5-32 0,1-5-86 16,-2-4-92-16</inkml:trace>
  <inkml:trace contextRef="#ctx0" brushRef="#br0" timeOffset="87340.74">18873 11500 698 0,'0'0'120'0,"0"0"5"0,0 0-28 0,0 0-7 0,34-37-44 0,-18 26-28 0,2 1-12 0,0 2-4 0,3 1-2 16,1 2-1-16,3 2-3 0,2 0 4 15,2 1-31-15,4 2-29 16,-1 0-40-16,-1 0-37 0,7 5-49 16,-13-2-99-16,1 1-33 0</inkml:trace>
  <inkml:trace contextRef="#ctx0" brushRef="#br0" timeOffset="87825.78">19228 11430 529 0,'0'0'117'15,"0"0"-45"-15,0 0 17 0,13-37-18 0,-5 24-35 16,0 3 10-16,3-1 5 0,0 0-8 16,1 0-4-16,3 3-5 0,-1 0-3 15,3 1-10-15,-1 2-6 0,1 0-5 16,-2 3-2-16,-1 1-8 0,2 1 0 16,-1 0-1-16,0 7 2 0,0 3-4 15,0 5 0-15,0 7-1 0,-3 0 2 16,1 4-1-16,-4 1 2 0,-2-1-1 15,-2-2 1-15,-3-3 0 0,-2-2 0 16,0-3-12-16,-5-3 0 0,-3-3-3 16,-1-1 2-16,-4-4 9 0,0-4 5 15,0-1 4-15,-1-3-4 0,1-7 2 16,-2 1 4-16,5-2 0 0,0-4 12 16,2-3 2-16,1-1 6 0,4 1 1 15,2-2 7-15,1 3-2 0,3 2-2 16,5-1-5-16,4 2-9 0,3 4-4 15,3-3-8-15,3 4-1 0,3 0-3 16,-1 1-2-16,3 3-15 0,-2 3-45 16,-1 1-50-16,3 1-17 15,-2 1-31-15,7 5-43 0,-5-2-116 0,-5 1 7 16</inkml:trace>
  <inkml:trace contextRef="#ctx0" brushRef="#br0" timeOffset="88227.29">19835 11389 319 0,'0'0'71'0,"0"0"28"0,0 0 28 0,0 0-28 0,33-20-42 0,-25 15-12 0,-1 1 4 0,-5 1-24 16,2 1-6-16,-3 1 4 0,-1-1 3 15,0 1 4-15,0 1-9 0,-3 0-7 16,-1 4-13-16,-4 1 1 0,-1 3-1 16,-3 4-1-16,-2 3 0 0,-1 4 0 15,0 2 0-15,2 1 0 0,1 2 0 16,4 1 0-16,4-1 0 0,3-3 1 16,1 0-1-16,6-4 4 0,2-1 19 15,5-3 24-15,0-3 0 16,3-4 1-16,1-4-1 0,1-2-8 15,3-4-8-15,-3-6-7 0,0-2-4 16,-3-3-7-16,-1-4 2 0,-5-1 3 16,-3-5-5-16,-2-2-7 0,-4-2-6 15,0 2-5-15,-4 0-21 0,-4 5-14 16,-3 3-16-16,-2 7-22 0,1 2-13 16,-3 3-35-16,1 4-18 0,-5 3-32 15,6 0-117-15,0 0-23 0</inkml:trace>
  <inkml:trace contextRef="#ctx0" brushRef="#br0" timeOffset="89063.78">20011 11579 207 0,'0'0'147'0,"0"0"-26"0,0 0 35 0,0 0-48 0,0 0-30 0,0-23-11 0,3 16-10 0,1-1-16 0,2 0-11 0,0 0-2 16,2-2 0-16,0 1 5 16,0 0-5-16,1 2-7 0,1 0-5 15,0 2-9-15,0 0 5 0,1 3-7 16,-1 0-5-16,-1 2 0 0,1 0 0 15,-2 4-2-15,-3 4 0 0,3 5-2 16,-1-1 1-16,-2 7 2 0,-3-1-1 16,0 2 2-16,1 0 2 0,-3-1-2 15,1-1 0-15,-1-3 0 0,0-3 0 16,0-1 1-16,0-4 1 0,0-4 0 16,0-2-1-16,0-1 2 0,0-1 6 15,1-6-2-15,0-1-1 0,1-2 2 16,1-4 3-16,0-1-3 15,4-1-5-15,0 0-1 0,1 1-2 16,0-2 1-16,4 2-1 0,-3 1-1 16,2 3 1-16,-1 1-1 0,0 2 0 15,2 2 0-15,0 1 0 0,-1 1-2 16,2 0 1-16,-3 4 1 0,-1 0-2 16,1 5-2-16,-3 3 1 0,-1 2-1 15,-2 2 2-15,1 1 2 0,-2 2 0 16,0 0 1-16,0 1-1 0,0-1 1 15,-2 1-3-15,1-4-5 16,1-1-1-16,-1-3-1 0,-1-1 1 16,-1-5 9-16,2 1 0 0,-1-3 6 15,0-3 4-15,1-1 0 0,0-3 7 16,2-5 4-16,0 2-4 0,2-5-8 16,2 1-5-16,-2-1-4 0,3 0 1 15,0 0-1-15,1-2 1 0,1-1-1 16,0 3 0-16,-1-1-1 0,0 1 1 15,0 2 0-15,0 2 0 0,-1 2 0 16,3-1 0-16,-3 2-1 0,-2 2 0 16,2 1 0-16,-3 3 0 0,1 0-3 15,-1 2 3-15,-2 0-4 0,2 4 3 16,0 1-3-16,-1 4 4 0,0 2-3 16,0 2 0-16,-2 3 3 0,1 3-1 15,-2 0 2-15,1-2 0 0,0 3 0 16,-1-3 0-16,0-1 0 0,1 1 0 15,-2-3 0-15,1-1-1 0,-2-2 1 16,1-2-18-16,0-1-11 0,-1-1-8 16,0-3-35-16,0-2-28 0,0-1-30 15,0 1-53-15,0-2-89 0,1 3 12 16</inkml:trace>
  <inkml:trace contextRef="#ctx0" brushRef="#br0" timeOffset="89615.02">21747 11216 360 0,'1'-7'116'0,"1"0"-20"0,1-3-11 0,0 2-13 0,1-1-23 0,-1 0-12 0,1 3 0 0,-1-1-4 0,-1 5-4 0,0 0-6 16,0 2-19-16,-1 4-4 0,-1 5-2 15,0 7 2-15,0 6 1 0,-2 3 3 16,-1 16-2-16,0 11 0 0,0 13-2 16,0 2 5-16,0-5-5 0,0-7 6 15,2-10-5-15,0-4-1 0,0 2 0 16,-1-5 0-16,0-10-1 0,1-4-48 16,-1-9-47-16,0-2-44 0,-2-4-53 15,1 1-24-15,-1-5-47 0</inkml:trace>
  <inkml:trace contextRef="#ctx0" brushRef="#br0" timeOffset="89982.47">21759 11274 457 0,'0'0'78'0,"0"0"16"0,10-42-19 0,-3 24-29 0,1-1-28 0,2 2-14 15,1 0 5-15,0 2 8 0,2 1 7 16,-2 3 15-16,3-1 13 0,-2 2-3 16,1 3-15-16,2 0 7 15,-3 3-21-15,2 1-9 0,-2 1-6 16,0 2-5-16,0 0-1 0,-1 2-1 16,1 3 2-16,-2 4-3 0,0 0 0 15,0 4 1-15,-3 3 2 0,-3 1 5 16,-1 0 5-16,-2 2 1 0,-1-2 1 15,-6-1 3-15,-1 0 4 0,-6-1 9 16,0-2-8-16,-5-2-4 0,-1-3-5 16,-2-1-5-16,-3-1-1 0,-1-4-3 15,0 0-1-15,-2-1-1 0,0-1-28 16,1 0-38-16,2-2-34 16,4 1-14-16,-1 0-25 0,7 1-80 15,6 0-69-15</inkml:trace>
  <inkml:trace contextRef="#ctx0" brushRef="#br0" timeOffset="90433.88">22270 11414 462 0,'0'0'120'0,"0"0"-9"0,0 0-13 0,0 0-8 0,0 0-35 0,0 0-29 0,16-26 1 0,-15 24-1 0,0-2-13 0,-1 2-6 16,0 1-5-16,-1-1-2 0,-2 2 0 16,-3 0-5-16,-2 3 3 0,-2 4 0 15,-3 1 0-15,0 6 2 0,-4 1-3 16,2 2 2-16,0 2-3 0,4 2 1 15,2 3-9-15,4 0-1 0,3 0 10 16,2 0-1-16,3-2 3 0,5 0-1 16,3-5 2-16,4-2 3 0,0-1 6 15,4-6 12-15,-2-3 6 0,2-5 0 16,-1-2 15-16,-1-7 4 0,0-1 0 16,-4-5-7-16,-1-1-1 0,-3-6 2 15,-2-2-14-15,-3-4-18 0,-3-1-5 16,-1-4-3-16,-5 4-1 0,-3 2-11 15,-4 7-9-15,0 1-23 0,-2 8-20 16,-2 1-16-16,-1 5-28 0,3 0-39 16,-4 5-47-16,5 0-139 0,4 0-15 15</inkml:trace>
  <inkml:trace contextRef="#ctx0" brushRef="#br0" timeOffset="90768.12">22668 11388 489 0,'0'0'175'0,"0"0"-85"0,0 0-2 0,0 0-54 0,29-3-11 0,-25 4-21 0,1 6-4 0,-2 2-1 0,-1 6 3 16,-2 3 4-16,0 8 2 0,-5 3 14 15,-3 12 3-15,0 9 0 0,-3 10-12 16,4 0-5-16,3-2-2 0,3-6-3 16,1-9 0-16,1-2 2 0,-1-3-6 15,1-1 1-15,-1-8-30 0,0-8-43 16,-1-6-29-16,-2 4-23 15,0-6-115-15,0-2-2 0</inkml:trace>
  <inkml:trace contextRef="#ctx0" brushRef="#br0" timeOffset="91219.53">22622 11519 211 0,'0'0'63'0,"0"0"14"0,0 0 46 0,7-46-21 0,-4 34-12 0,0-1-22 15,0 1-8-15,0 2-10 0,1 1-3 16,3 0 3-16,-2 0-4 0,1 1-14 15,3 0-7-15,0 1-11 0,3 0-5 16,0 0-2-16,1 2-2 0,-2-3 0 16,1 3-1-16,0 1 7 0,-1-1-1 15,2 3 3-15,-2 1 1 16,0 1 0-16,1 0-2 0,-2 1-7 0,0 3 6 16,-2 0-2-16,0 3 1 15,-3 3 0-15,-1 1-4 0,0 2 0 0,-2 4 4 16,-2 1-5-16,0-1 1 0,-3 2 7 15,-2 1 3-15,-2-3-1 16,-3-2-3-16,-2-1-4 0,-2-4-2 16,-1 0-2-16,-1-4 0 0,-2 0-2 15,-1-1 2-15,1-4-4 0,-1 1-21 16,2-2-46-16,2 0-24 0,1-1-59 16,3-1-91-16,5-2-198 0</inkml:trace>
  <inkml:trace contextRef="#ctx0" brushRef="#br0" timeOffset="91355.15">23006 11587 801 0,'0'0'13'0,"0"0"116"0,0 0 14 16,0 0-105-16,0 0-26 0,0 0-12 16,22-29-62-16,-18 21-106 0,4-2-62 15,-1 0-108-15</inkml:trace>
  <inkml:trace contextRef="#ctx0" brushRef="#br0" timeOffset="92172.76">23599 11323 253 0,'0'0'53'0,"0"0"26"0,0 0 3 0,0 0-5 0,0 0-46 0,1-12-6 0,-2 12 22 0,0-1-5 0,0 0-3 0,0 1 14 15,1-1 2-15,0-1-2 0,0 0-7 16,2 0 7-16,2 0-17 0,2-3-6 16,1 1-10-16,2-2-8 0,3-1 2 15,4 0-4-15,1 0-4 0,-2 1-2 16,1 1-2-16,-2 1-1 0,-1 2 1 15,1 2 1-15,-1 0-2 0,-1 0 0 16,-2 2 1-16,-2 3-2 0,1 2-1 16,-2 3 0-16,-1 3-2 0,-3 5 2 15,-1 2 1-15,-2 3 1 0,-1 3 13 16,-5 0 0-16,-4 3-4 0,-2 0-5 16,-1-3-4-16,-2-1 0 15,-1-3 0-15,0-1 0 0,3-2 1 16,1-4 1-16,3 0 10 0,2-4 7 15,1-1 0-15,2-3-9 0,3-3-3 16,0 0-2-16,1-2 2 0,4-2 20 16,4 1 3-16,5 0-2 0,5-1-13 15,4 0-6-15,3 0 4 0,3 0 3 16,2 0 0-16,7-1-7 0,5-2-4 16,3-2-4-16,2-1-2 0,-6 1 0 15,-10-1-1-15,-9 3-5 16,-6-1-12-16,-1 1-18 0,-1-1-7 15,2-4-17-15,-2 1-19 0,-2 0-21 16,-4-1-44-16,-3-4-47 0,-4-1-108 16,-1 4-57-16</inkml:trace>
  <inkml:trace contextRef="#ctx0" brushRef="#br0" timeOffset="93393.16">21734 12144 373 0,'0'0'64'0,"-4"-1"7"0,3 0-27 0,0 0 8 0,1 0-24 0,0 0 1 0,2-2-1 0,4 2-3 0,3 0-2 15,5-1 9-15,6 1-2 0,12-3 7 16,16 1-2-16,20-3 20 0,16-1 9 15,8 1-9-15,9 1-5 0,3 1-20 16,10 0-3-16,6 2-5 0,3 1 17 16,3 1-4-16,-2 1-23 15,-3 4-5-15,-4-1-5 0,-5 0 4 16,-1 1-6-16,-6 2-2 0,-3-3 2 16,-12 4 0-16,-9 1-9 0,-10-2-39 15,-10 4-13-15,-10-4-13 0,-10-1-14 16,-14 0-33-16,-10 1-37 0,-10 0-117 15,-7-4 3-15</inkml:trace>
  <inkml:trace contextRef="#ctx0" brushRef="#br0" timeOffset="94448.08">20162 13050 245 0,'0'0'65'0,"4"-11"-20"0,-2 5 17 0,2-2 8 0,-2 2-21 0,0-1-8 0,0 1 24 0,-1 1-18 0,1-1-8 0,-1 0 10 0,0 1 8 16,0 2 5-16,-1-2-10 0,2 2-4 16,-2-1-9-16,2 0-8 15,-2 0-12-15,1 0-3 0,-1 0-4 16,0 1-7-16,0-1-3 0,0 1 1 15,-1 1 1-15,-3-1-1 0,3 0 4 16,0 3 5-16,-3-1 0 0,1 0-1 16,-2 1 1-16,-2 0-4 0,-3 0-6 15,-2 4-2-15,-5 2 0 16,0 5 0-16,-4 2 0 0,0 4-1 0,-2 5 0 16,-1 1 1-16,1 4 0 0,3 0 0 15,1 2-1-15,1 0-1 16,3 2 0-16,5-2 2 0,1-1-2 15,2-3 1-15,5-3-1 0,2-2 0 16,1-3 1-16,5-4 1 0,1-2 1 16,3-4-1-16,1-4 6 0,3-3 0 15,-1-2-2-15,3-8 6 0,-1-1 3 16,2-6 2-16,-1-3-3 0,2 1-1 16,-2-5-5-16,1 1-1 0,-3-2-1 15,1 3 0-15,-2 1 2 0,-3 2-3 16,0 2 0-16,-2 5-2 0,0 3-1 15,-4 1-2-15,1 5-1 0,-1 1 2 16,-3 2-4-16,-1 0-3 0,0 7 2 16,0 3 2-16,0 4 1 0,0 0 3 15,0 5-2-15,0 2 2 0,0-2 0 16,0 3 1-16,0-2-1 0,0-1 0 16,2 0 1-16,-1-2 0 0,2-3 2 15,0 0 13-15,0-2 9 0,3-3 9 16,1-1 1-16,1-2-4 0,1 0-8 15,4-4-6-15,1 0-11 0,1-1-2 16,1-1 0-16,-1-1-4 0,4-3-6 16,0-2-27-16,-2 1-29 0,1-2-42 15,-1 1-37-15,7-5-49 0,-5 2-71 16,-3 0-159-16</inkml:trace>
  <inkml:trace contextRef="#ctx0" brushRef="#br0" timeOffset="94897.9">20556 13070 92 0,'0'0'246'0,"0"0"-154"0,2-2 5 0,-2 0-3 0,2 2-32 0,0 0-27 0,0-1 2 0,-1 1 6 16,1-1 8-16,-1 0-1 0,1 1-9 15,0 0-10-15,0-2-9 0,-1 2-2 16,1 0-8-16,-1 4-10 0,0 1-1 16,1 5-1-16,1 3 2 0,-1 6 0 15,-1 1-1-15,5 4 2 0,-2 0-1 16,2 0-1-16,0-1 9 0,5-2 27 15,-1-2 8-15,-1-2-2 0,5-4 6 16,-4-3 8-16,0-4 2 16,-1-3-2-16,0-3-2 0,-1-2 1 15,2-6-2-15,1-3-19 0,-3-1-9 16,3-4-12-16,-2-3-6 0,2 0-6 16,-2-3-2-16,2-2-1 0,-1-1-24 15,0 0-19-15,0 3-27 0,0 2-12 16,-1 6-29-16,1 4-42 0,0 4-43 15,6 6-32-15,-2 0-76 0,-1 5 59 0</inkml:trace>
  <inkml:trace contextRef="#ctx0" brushRef="#br0" timeOffset="95634.47">21046 13153 536 0,'0'0'119'0,"0"0"-37"0,0 0-17 0,0 0-14 0,16-39-28 0,-13 30-8 16,0 0 0-16,-1-1 2 0,0 2 17 16,0 2 7-16,-2 2 10 0,1 1-8 15,-1-1-9-15,0 3-13 0,0 1-8 16,0 0 1-16,0-1-8 0,0 1 2 16,0 0-6-16,-1 0 4 0,0-1 0 15,0 1-3-15,-2-1 2 16,1 1-4-16,-2 0 1 0,-1-1 0 15,-2 1-4-15,-1 0 2 0,-3 2-1 16,-1 4 0-16,-4 2-5 0,-1 3 2 16,0 2-11-16,0 3 7 0,2 0-2 15,1 1-5-15,4 2-10 0,3 0-2 16,3-2 0-16,3-1 13 0,1-1 13 16,5-1-1-16,3-3 2 0,1 0 2 15,4-4 15-15,0-3 22 0,3-2-11 16,-1-2-2-16,1 0 0 0,-2-5 3 15,0-3-5-15,-2-3-6 0,0 0-6 16,-1-1-7-16,-2 1 1 16,0-2-4-16,0 1 2 0,-4 1 2 15,0 0 5-15,-1-1 3 0,-1 2-6 0,-1 0-1 16,-1 3-4-16,1 0 2 16,-1 3-3-16,-1 2-2 0,0 1 0 15,0 1-3-15,0 0-1 0,0 0-5 16,0 6 6-16,-1 2 1 0,-1 3 2 15,1 5 0-15,0 4 0 0,1 6 0 16,0 9 0-16,0 8 1 0,2 8 0 16,1 2 0-16,2-10 1 0,-1-11-1 15,-2-10 0-15,1 0 0 16,0 3 1-16,0 6-1 0,0 2 10 16,-2 0 1-16,1-5 3 0,-2-1 3 15,-2-5-5-15,-1-4-2 0,-4-5-6 16,0-4-1-16,-4-4-1 0,0-1 2 15,1-3-1-15,-3-1-1 0,1-2 2 16,-2-5 1-16,1-2 8 0,1-5-1 16,-1-4-5-16,1-1-4 0,0-4-3 15,3 1 2-15,2 2-3 0,2 0 1 16,2 3-1-16,3 1-1 0,0 1 1 16,0 1-2-16,3 2-12 0,2-1-14 15,2 0-25-15,1 1-35 0,2 0-61 16,11-8-86-16,-2 5-163 0</inkml:trace>
  <inkml:trace contextRef="#ctx0" brushRef="#br0" timeOffset="95768.98">21375 13426 801 0,'0'0'190'0,"0"0"-38"0,7-3-54 0,-5 0-63 0,-1-2-35 0,0 1-14 0,0-2-59 0,2 1-58 0,2-3-56 0,0 2-55 0,-1 0-117 16</inkml:trace>
  <inkml:trace contextRef="#ctx0" brushRef="#br0" timeOffset="96871.02">22454 13495 309 0,'0'0'154'0,"0"0"-39"0,0 0-8 0,0 0-45 0,0 0-12 0,29-33-8 0,-16 19 31 0,2-2 16 0,0-2-14 0,3-1-20 16,1 2-12-16,-1-1-12 0,1 2-19 15,-3 1-3-15,1 2-2 0,-3-2-2 16,1 3-1-16,-2 1 0 0,0-1-1 15,-1-1 2-15,-1 0-3 0,1 1 4 16,0 0-2-16,-2-1 8 0,0 1 2 16,-2 1 1-16,1-1 1 0,0 0-6 15,-2-2 1-15,1 0 0 16,-1 0-3-16,3 0-4 0,-2-3-1 16,2 3-3-16,1-1 0 0,-1 0 3 15,1 0-2-15,-1 2 1 0,0 0 5 16,-2 3 2-16,0-1-4 0,-1 1 4 15,-2 2-4-15,0 0 3 0,-2 0-2 16,0 4 5-16,-1 0 2 0,-2 2-2 16,0 0-5-16,0 2-5 0,0-1-1 15,0 1 0-15,0 0-6 16,0 0 1-16,0 3-2 0,-1 3 4 16,-2 4 2-16,1 3 0 0,-1 4 1 15,-1 5 0-15,0 2-1 0,-1 6 1 16,2 1 0-16,-2 4 0 0,2 0 0 15,1-1 0-15,2-1-1 0,0 0-1 16,4-4 2-16,3-2 0 0,2-4 2 16,0-3-2-16,3-5 0 0,-1-5 4 15,1-5 0-15,3-4-1 0,-2-1 4 16,3-8-3-16,-2-1 10 0,0-5 5 16,0-1-3-16,0-5 4 0,-2-5 0 15,3-10-7-15,2-10-6 16,1-6-4-16,-4 6-3 0,-2 9 1 15,-5 16 0-15,-2 6 1 0,1 0-1 16,-1 2 1-16,-1-1 1 0,0 3-3 16,-2 2 1-16,0 4-1 0,-2 1 0 15,0 3-5-15,0 1-5 0,-2 6-2 16,-1 6 2-16,-2 4 9 0,0 8 1 16,0 1 0-16,0 3 1 0,1-1-1 15,0 1 0-15,2-2 1 0,0 0-1 16,2-2 1-16,0-2 1 0,2-5 3 15,0 0 3-15,2-6 9 0,0-2-1 16,-1-4 9-16,2-1 1 0,-1-1 3 16,2-2-5-16,2-1-6 0,0-1-6 15,2 0-9-15,2 0 1 0,0 0-4 16,1 0-3-16,3 0-2 0,0 0-19 16,3 0-26-16,0 0-23 0,0 2-27 15,3-2-31-15,10 4-45 0,-4-1-62 16,-2 0-229-16</inkml:trace>
  <inkml:trace contextRef="#ctx0" brushRef="#br0" timeOffset="97690.28">23697 13326 198 0,'0'1'93'0,"0"-1"-16"0,0 2 16 0,0-2-6 0,0 0-11 0,0 0-8 0,0 0-14 0,2 0-3 16,0 0-4-16,1-3 6 0,1 0 5 15,0-2-1-15,3 0-14 0,1-1-12 16,3-2-7-16,-1 1-5 0,3 0-6 15,-2 0-2-15,-1-1 3 0,1 4 0 16,-3-1 2-16,2 0 4 0,-1 1-1 16,0 1 0-16,1 1-8 0,-2 2-5 15,2 1-2-15,-2 5-4 0,-1 2-3 16,0 4 2-16,-2-1-2 0,-1 5 1 16,-3 1 2-16,-1 2 2 0,0 1-1 15,-7 0 5-15,0 0-2 0,-2 2 0 16,-2-2 2-16,-2-2-2 0,-1-2-1 15,0 0-2-15,1-3 2 0,0-3 0 16,3-1 3-16,1-1 11 0,3-2 0 16,1 0 2-16,2-3-2 0,2-1 4 15,0-1 5-15,1 0 3 0,2-1-5 16,4 0 1-16,3 0 3 0,3 0-4 16,5 0-4-16,3 0-3 0,4 0-3 15,2-1-5-15,1 0-3 0,2-1-3 16,0 2-2-16,1-1 0 15,0-1-1-15,0 1-2 0,-2-2 1 16,0 1-7-16,-3-1-24 0,-1-1-18 16,-1 1-15-16,0-1-37 0,1-4-56 15,-4 1-106-15,-5-1-273 0</inkml:trace>
  <inkml:trace contextRef="#ctx0" brushRef="#br0" timeOffset="100348.12">19827 14286 295 0,'0'0'79'0,"0"0"-25"0,13-4 26 0,-9 2-1 0,0 0-10 0,1 2-22 0,-3-2 9 0,0 2 2 15,0 0-1-15,-2 0-14 0,0 0-5 16,-2 0-9-16,-4 0-18 0,-1 0-5 16,-4 2-6-16,-3 2 0 0,-6 3-3 15,-3 0-19-15,-5 2-6 0,1 3-4 16,2 0 7-16,-2 0 11 15,2 0 11-15,3 2-3 0,6 2-8 16,2-2 1-16,5-2 8 0,5 2 4 16,4-1-2-16,4-3 3 0,5 3 1 15,6-4 11-15,3 0 9 0,2-1 3 16,6-1 2-16,0 0-3 0,2-1 3 16,-2 1-3-16,3-2-1 0,-2 2-8 15,-1 1-7-15,-1-1-1 0,-5 2-4 16,-5 2 7-16,-2 0 7 0,-6-2 11 15,-5 4-7-15,-2-2 2 0,-9 1 8 16,-5-1-7-16,-4 2-8 0,-5-4-9 16,-3 1-3-16,-2-3-1 0,-7-1-2 15,-6-1-15-15,-5-2-18 0,1-3-8 16,8 0-40-16,10 0-36 0,0 0-26 16,8-2-94-16,0-3-39 0</inkml:trace>
  <inkml:trace contextRef="#ctx0" brushRef="#br0" timeOffset="100765.75">20084 14132 742 0,'0'0'92'0,"0"0"-59"0,0 0 49 0,0 0-2 0,5-38-50 0,-5 35-23 0,0 3-5 0,0 1-2 0,0 6-10 0,-3 6 6 16,1 6 4-16,-4 6 3 0,0 4 0 16,-4 9-3-16,-1 10 4 0,-2 8-3 15,0 0 0-15,3-8-1 16,4-9 0-16,1-12 2 0,1-7 4 0,2 0-2 15,-1 1 9-15,2 0 3 16,-1 6 6-16,2-8-1 0,0-2-9 16,0-3 4-16,3-6-5 0,2-1 9 15,0-4 2-15,5 0 4 0,0-3-1 16,3 0-9-16,2-3-4 0,3-1-11 16,-1-3 1-16,2 0-2 0,1-1-14 15,-2 0-18-15,1-1-15 0,-2 1-26 16,0-1-41-16,-2-4-71 0,-3 3-108 15,-5-2-124-15</inkml:trace>
  <inkml:trace contextRef="#ctx0" brushRef="#br0" timeOffset="100934.84">19999 14517 662 0,'0'0'157'0,"0"0"-106"0,0 0 39 0,0 0 9 16,0 0-64-16,41-25-13 0,-21 17-7 15,4-1-4-15,3 1-7 0,2 0-4 16,-1 2 0-16,2-1-42 0,7 5-63 16,6-1-55-16,9 3-66 0,0 0-65 15,-12 0 123-15</inkml:trace>
  <inkml:trace contextRef="#ctx0" brushRef="#br0" timeOffset="101386.13">20778 14606 289 0,'0'0'68'0,"0"0"-16"16,0 0 60-16,0 0 12 0,0 0-55 0,0 0-8 15,0 0 9-15,0 0-14 0,-3-13-4 16,0 9 5-16,0 0-12 0,-1-3-1 16,1 1-20-16,-2-1-11 0,-3 0-9 15,-2 1-4-15,0 0 0 0,-2 2 0 16,-2 1 0-16,-2 2-7 15,-3 1-6-15,-2 1-20 0,1 4-3 16,-4 3 1-16,0 3 7 0,1 3-19 16,2 4 10-16,-1 3 10 0,5 1-6 15,1 1-8-15,6 0 3 0,3 1 4 16,6-3 8-16,2-1 10 0,10-2 9 16,2-3 7-16,5-2 19 0,4-5 27 15,2-1 8-15,3-5 5 0,-1-2-4 16,0-3 1-16,-1-5 6 0,-3-6 6 15,0-3-8-15,-1-4-7 0,-4-5-8 16,-1-1-1-16,-4-11 9 0,0-11-8 16,-4-12-14-16,-2-5-3 15,-3-2-14-15,-2 3-9 0,-1 7-3 0,0 9 0 16,-2 11-2-16,0 14 0 16,-1 9-3-16,2 6 1 0,-2 1-10 15,-1 1-25-15,1 0-28 0,-3 5-42 16,1 2-35-16,2 4-40 0,1 12-18 15,2-1-109-15,0-1-26 0</inkml:trace>
  <inkml:trace contextRef="#ctx0" brushRef="#br0" timeOffset="101568.56">21017 14618 999 0,'0'0'147'0,"0"0"-12"0,0 0-6 0,0 0-52 0,0 0-54 0,8-2-17 0,-6-4-6 0,0-1-46 0,1-1-35 16,1 3-33-16,1 0-21 0,5-1-50 15,0 4-74-15,-1 1-167 0</inkml:trace>
  <inkml:trace contextRef="#ctx0" brushRef="#br0" timeOffset="102138.48">21647 14532 110 0,'0'0'65'0,"0"0"4"0,0 0 12 0,0 0 33 16,0 0-16-16,0 0-25 0,0 0-13 15,-6-24-1-15,3 15-6 0,-3-4-11 16,0 0-1-16,1 1-10 0,-3 0-8 15,0 0-7-15,-3 3-8 0,0-2-2 16,-3 5-6-16,-2 2 5 0,-2 3-5 16,-1 3-1-16,0 8-2 0,0 5 1 15,2 5 0-15,2 3 1 0,3 1 0 16,4 6-6-16,3-4 0 16,4 3 3-16,1-4 2 0,5-1 2 15,3-1 0-15,4-2 5 0,2-5 11 16,3-2 14-16,1-6 3 0,-1-3 0 15,1-3 11-15,0-2 9 0,-3-6-2 16,2-4-10-16,-4-4-5 0,0-7-5 16,-2-3 1-16,-3-15-3 0,-2-14 4 15,0-17-6-15,-3-9-15 0,-3 4-7 16,2 8-5-16,-2 15-4 0,0 9-6 16,0 10-7-16,0 10-10 0,-2 6-12 15,1 5-26-15,-1-1-21 16,0-2-21-16,2 1-35 0,0 4-44 15,4 4-108-15,0 4 5 0</inkml:trace>
  <inkml:trace contextRef="#ctx0" brushRef="#br0" timeOffset="102588.75">21764 14470 638 0,'0'0'59'0,"0"0"28"0,0 0-25 0,0 0-28 0,0 0-11 0,33 4 18 0,-25-7 4 0,1 1-9 0,1 1-6 0,0-3 10 16,-1 1-7-16,2-1 3 0,-2 0-8 16,0-3-12-16,-1 4 1 0,2-3-7 15,-3 1-2-15,-2 1-5 0,0-3 1 16,-1 1-1-16,-1 0-3 0,-1 2 1 15,-2-1-1-15,0 3-1 0,-2-1-3 16,-4 1-9-16,-2 0-5 0,-2 2-10 16,-5 0 6-16,1 4-1 0,-3 5 9 15,-1 2 11-15,1 3 0 0,0 2 3 16,1 0 0-16,4 0 0 16,2 0 1-16,3 1-1 0,3-2 0 15,3 2 5-15,1-4 23 0,4 0 13 16,2-4 0-16,3 0 0 0,0-2-3 15,2-1-12-15,3-3-3 0,1 0-3 16,4-3-6-16,-1 0-7 0,2-4-7 16,2 0 0-16,-2-1-1 0,0-2-25 15,0-2-42-15,-2 0-37 0,0-2-31 16,-3 0-57-16,2-6-48 0,-4 3-89 16</inkml:trace>
  <inkml:trace contextRef="#ctx0" brushRef="#br0" timeOffset="102956.12">22092 14366 616 0,'0'0'149'0,"0"0"-65"0,0 0 13 0,0 0-33 0,11-37-28 15,-9 30-18-15,0 0-8 0,-1 4 2 16,0 0-6-16,-1 3-5 0,0 0-1 15,0 5-6-15,0 8 4 0,0 5-1 16,-1 6 3-16,0 13 0 0,0 6 0 16,1-1 1-16,0-7-1 15,3-4 0-15,3-9 0 0,1 5-1 16,3-3 2-16,3-3-3 0,-1-4 3 16,1-6-1-16,-1-3 3 0,0-4 0 15,-1-4 28-15,-1-7 30 0,3-5 1 16,-3-2-16-16,2-4-14 0,-2-5-8 15,-1-2 0-15,0-13 6 0,-1-9-3 16,0-14-10-16,-2 2-11 0,0 7-6 16,-1 11-3-16,-1 18-12 0,-2 5-15 15,0 7-19-15,0-2-25 0,-1 3-31 16,1 0-32-16,2 4-97 0,0 3-169 16</inkml:trace>
  <inkml:trace contextRef="#ctx0" brushRef="#br0" timeOffset="103107.77">22496 14585 852 0,'0'0'124'0,"0"0"-45"0,0 0-35 0,0 0-44 16,0 0-2-16,0 0-96 0,29-39-38 15,-24 30-74-15,-1-3-123 0</inkml:trace>
  <inkml:trace contextRef="#ctx0" brushRef="#br0" timeOffset="104195.4">23323 14415 321 0,'0'0'65'0,"0"0"-23"0,0 0 55 0,23-39 3 0,-16 27-28 0,3 1-10 0,-1 0 4 0,2 1-12 0,2 0-11 0,0 1 3 16,3 1 1-16,-2 1-11 0,1 5 4 15,-1-3-7-15,0 5-8 0,2 0-10 16,-2 3-10-16,0 3-3 0,-2 3-2 15,1 2 0-15,-3 2 0 16,0 4-1-16,1 1-1 0,-4 5-1 0,0 1 3 16,-2 3 0-16,-1 1 3 15,0 1-2-15,-2-3 3 0,-1 2-1 0,-1-4-1 16,0 0 0-16,-2-3-2 16,-3-2 3-16,-1 1-2 0,-2-3 0 15,-1-1 2-15,-3-1-3 0,1-3 1 16,-1 0 3-16,-2-2-3 0,1-2 1 15,-1-2 2-15,-2-3-4 0,-1 0 2 16,0-3-1-16,-1 0 0 0,0-3-1 16,1-3 0-16,0 0 1 0,2-2 0 15,0-3 0-15,3 1-1 0,1-2 0 16,-1-2 3-16,2-2 0 16,2-3-3-16,1 0 2 0,1-3 1 15,2-1-1-15,1 0 2 0,1 0-1 16,1-2-2-16,1 1 0 0,0-5 2 15,2 4-1-15,1-3 0 0,2 2 5 16,1 1 12-16,3 0 3 0,1 3-2 16,2-1 1-16,2 2 2 0,2 0-3 15,2 2 1-15,2 0-2 0,3 0 2 16,3 2 0-16,3 1-6 0,4 0-4 16,3 1 2-16,8 1 1 0,-5 1-4 15,-5 4-5-15,-5 1-4 16,-5 4 0-16,3-2-1 0,3 0 0 15,-1 2 3-15,-2-1-3 0,-2 2-1 16,-3-1 1-16,-2 2-5 0,-2-1-13 16,-1 1-25-16,-2 2-20 0,0 0-23 15,0 0-28-15,5 6-40 0,-2-1-92 16,-4-2-214-16</inkml:trace>
  <inkml:trace contextRef="#ctx0" brushRef="#br0" timeOffset="105147.85">23974 14768 505 0,'0'-5'115'0,"0"-2"-28"0,0-1-4 0,0-2-24 0,3-1-14 0,0 0-10 0,1-2 5 0,1 3-4 0,1-2-10 0,1 2-1 16,0 2-1-16,1 1-7 16,0 0 0-16,1 1-6 0,1 3-2 15,0 1 0-15,-1 1 1 0,1 1-1 16,-1 0-3-16,1 0 1 0,0 2 1 16,-2 0-2-16,2 3-2 0,-2 0 0 15,2 1 0-15,-3 1-3 0,1 1-1 16,-2 5 1-16,0 0-1 0,-2-1 0 15,-3 5 1-15,0 3 0 0,-1-3 1 16,-1 0 3-16,-3 2 0 0,-3-1 2 16,0-1 0-16,-2-1-2 0,-1 0-2 15,-2 0 1-15,1 2 1 0,-2-5-2 16,0 1 1-16,1 0-1 0,0-2 4 16,1-1 3-16,1-2 3 0,0-1 2 15,1 0 6-15,1-1 4 0,3-2-5 16,-1-1 3-16,3 0-1 0,2-2-8 15,1-2 0-15,0 1-2 0,5 1 3 16,5-2 6-16,3 2-1 0,7-2-3 16,2 1-1-16,6 0-3 0,0 0-3 15,10 0-1-15,3-1-1 0,2 1 0 16,-1-1-6-16,-12 0 2 0,-10 0-4 16,-6 0 0-16,3 0 0 0,0-1-2 15,1-1-8-15,-1-2-28 0,-3 1-29 16,-1-2-32-16,-1 1-36 15,2-4-46-15,-3 0-104 0,-3 0-233 16</inkml:trace>
  <inkml:trace contextRef="#ctx0" brushRef="#br0" timeOffset="138502.1">10216 5027 142 0,'2'-4'58'0,"0"3"-3"0,1-2-6 0,0 0-13 0,0 1-11 0,0 2 1 0,0-2 14 0,-1 1 6 0,-1-1 11 0,2 2-13 0,-2-2-6 15,0 2-7-15,1-2-1 0,-1 0-2 16,0-1-7-16,0 3-4 0,0 0 0 15,0-1-1-15,-1 0 1 0,1 1-2 16,-1-1-4-16,0 0 2 0,0 1 1 16,0 0 5-16,0 0-5 0,0 0-2 15,0 0-4-15,0 0 0 0,0 0-2 16,2 0-2-16,-2 1-1 0,0 2 2 16,0 0-1-16,1 1 2 15,1 1 0-15,-1 1 6 0,0 0-3 16,1 2 0-16,-1 0-2 0,0 2-4 15,1 1 2-15,-2-1-1 0,2 2-3 16,-2-1 1-16,1 3-2 0,0 1 1 16,0-1-1-16,0 1 0 0,3 0 1 15,-3 2-1-15,1-2 0 0,-1 3 1 16,1-2-1-16,-1 1 0 0,1 3 0 16,-1-2 0-16,0 4 2 0,1 0-2 15,-1 0 0-15,-1 1 0 16,0 1 1-16,0 0-1 0,0 1 3 15,1 0 0-15,1 5 4 0,1-3-1 16,-1 1 2-16,1 1-7 0,3-2 4 16,-3 2-1-16,2 1-3 0,-1 1 2 15,0 0-1-15,-1 1-1 0,0 0 9 16,0 0-3-16,0 3-3 0,-1-2-1 16,-1 3-3-16,0-2 1 0,0 0 0 15,0 8 0-15,1 2 0 0,-1-2-1 16,0-8 1-16,1 3 0 0,-1-10-1 15,1 2 1-15,-1 8 1 0,1-5 0 16,0 9 0-16,1 7 0 16,1 8 1-16,1 0 3 0,-1-3-3 15,0-7-1-15,1-3 2 0,-1 1-2 16,1-1-1-16,-1 2-1 0,3-2 0 16,-2 0 3-16,1 1-3 0,1-2 1 15,-1 2-1-15,2-1 1 0,-1 3-1 16,-2 1 0-16,3 3 0 0,-3 0 1 15,1 0 0-15,-3 1-1 0,2-1-1 16,-2 0 1-16,0 2 2 0,0-2-1 16,0 0-1-16,0 1 0 0,1-2-1 15,-1 4 2-15,0-2-1 0,1 3 1 16,0 0-1-16,0 1 0 0,1 3 0 16,0-3 0-16,1 2 2 0,0-4 2 15,0 1 8-15,-1 1-1 0,1-1-4 16,1 4-3-16,-1-2-2 0,0-1-1 15,0 0 1-15,0 2-2 0,1-4 0 16,-2 2 1-16,-1 0 0 0,1-4 0 16,-2 2-1-16,2-2 0 0,-2 0-1 15,0 3 1-15,-1-2 1 0,0 1-1 16,0 1 0-16,0 0 0 0,0 0 1 16,-1-1-1-16,1 0 1 0,0-4-1 15,1 1 0-15,0-2 1 0,-1 1-2 16,2 0 2-16,1 1 0 0,0 0-1 15,0 0 0-15,1 0 0 16,-1 0 0-16,1 1 0 0,0-2 0 16,0 2 0-16,-1-2 1 0,2 0-2 15,-1 0 2-15,1-1-2 0,-1 1 1 16,0 3 0-16,-2-2 0 0,0 2 0 16,1 1 0-16,-1 0 0 0,1-1 1 15,-1 1 0-15,1-2 0 0,1 0 0 16,0 0 0-16,0-1-1 0,0-1 0 15,0 3 1-15,2-3 0 0,0 5-1 16,-3-1 0-16,1 2 1 0,-1-2 0 16,1 2-1-16,-1-1 0 0,1 1-1 15,-1-2 1-15,1 1 0 16,1 0 0-16,0-3 0 0,1 3 1 16,-1-1-1-16,0 3 0 0,0-2-1 15,1 1 1-15,-2 0 0 0,0-1 0 16,-1 3 0-16,0-4 0 0,1 0 0 15,0 1 1-15,-1 0-1 0,1 0 1 16,0 1 0-16,2 0-1 0,1 3 2 16,0-4-2-16,0 1 1 0,2 1 0 15,-2-1-1-15,1-2 0 16,0-1 0-16,-2 0 1 0,0 1-1 0,1 1-2 16,-2 0 2-16,0-1-1 15,0 3-2-15,-1-1 3 0,1 0 0 16,-1 0 1-16,0 1-1 0,1-2 2 15,-1-2-2-15,2 2 0 0,-1 0 2 16,-1 2-1-16,0-1 5 0,2 1-1 16,-2-2 0-16,-1 1 0 0,1 1-4 15,-2 1 6-15,0 0 7 0,2-1-3 16,0-2-3-16,-1 1 3 0,0 1-3 16,0 3-4-16,3-2 2 0,-2 3 3 15,-1-2-3-15,1 2-1 0,-1 1 2 16,0-5 5-16,2 4 0 0,-2-3 2 15,0 3-4-15,0-3 1 0,-1 3-2 16,0 0 0-16,1-1-2 0,-1 2-2 16,-1 0-4-16,1-1 2 0,1-1-2 15,0 1 3-15,1-3-3 0,1 2 0 16,-2 0 3-16,2-1 6 0,-1 2 2 16,0-1-2-16,0 0-2 0,1-1 0 15,-1 0-2-15,-1-1-1 0,1-2 4 16,0-1-1-16,1 0-4 0,-3 0 2 15,3-4 4-15,-1 2 3 0,2 1 2 16,-1-5-3-16,0 0-1 0,0-3-5 16,0-1-1-16,0-3-2 0,-2-1 1 15,1-3-3-15,-2-6 1 0,-1-5-1 16,-1-9-1-16,1 0 0 16,0 3-5-16,-1 1-21 0,1 1-30 15,0-3-33-15,1-3-35 0,3 0-44 16,-1-8-93-16,3-2-209 0</inkml:trace>
  <inkml:trace contextRef="#ctx0" brushRef="#br0" timeOffset="141159.34">18522 4169 82 0,'0'0'35'0,"0"0"-1"0,0 0 0 0,9 0-8 0,-6 0-16 0,-1 0-1 0,1 0 10 0,-3 0 9 0,2 0 1 0,-1 0-2 16,-1 0 7-16,0 0 12 0,0 0 12 15,0 0 3-15,1 0 13 0,-1 0-9 16,0 0-8-16,0 0-10 0,0 0-7 16,1-1-9-16,-1 1 0 0,0 0-4 15,0 0-9-15,2 0-7 0,-2 0-1 16,1 0 0-16,1 0-3 0,0 0-1 16,-1 3-2-16,3 1 2 0,-2 3 2 15,0 2 6-15,-1 3-1 0,2 2-6 16,-1 2 3-16,1 2-2 15,0 1-4-15,-1 2-2 0,3 0 1 16,-2 2-3-16,4 1 3 0,-5 2-2 16,3-2 0-16,-2 5 0 0,1-3 1 15,-1 3-1-15,1 0 0 0,-2 2 16 16,1 1 4-16,-3 1-4 0,5 1-2 16,-4 7-6-16,2 7-9 0,1 6 8 15,0 2 1-15,-2-3-1 0,1-5-5 16,2-6-1-16,-2 2-1 0,1 2 0 15,-2 1-1-15,3 0 3 0,-3 5 0 16,2-2 4-16,-2 4-2 16,1-1 1-16,2-1 7 0,0 0-4 15,1 1-1-15,-3-1-1 0,3 1-3 0,-2-1 0 16,1 1 2-16,-1 1-3 16,2-1-3-16,-3 0 5 0,1-1-5 15,0 0 0-15,-2 3 1 0,1-2 0 16,1-1-1-16,-3-2 1 0,2-1 0 15,1-2-2-15,0 3 2 0,-2-1 0 16,-1 0-1-16,1 2 1 0,-1 0-1 16,1 0 0-16,-2-1 0 0,1 1 1 15,0-1-1-15,-1 1 1 0,0-2-1 16,1-1 0-16,-1-2 0 16,0 0 1-16,0 1-2 0,0 3 2 15,-1 0 0-15,-1 0-1 0,0 1 0 16,-1 0 0-16,1-1-1 0,-3 2 1 15,1 1 0-15,0-1 2 0,0 1-3 16,1-1 2-16,1-1 0 0,-1 1-1 16,0 1 0-16,1 1 1 0,-1 1-1 15,-1-1 0-15,-1 3 0 0,2-3 0 16,-2 2 1-16,0-1 1 0,2-1-2 16,-2-1 1-16,3 0 1 0,-2-3 1 15,-1 3-2-15,1 1 5 0,0-1-4 16,0 0 0-16,-1 1 4 0,1-3-1 15,-1 1 1-15,1-2-2 0,0 0-3 16,0-3 4-16,1 0-3 0,-2-1 3 16,2 0-4-16,-3 1 3 0,1-1-2 15,1 0-1-15,0-3 1 0,0 4-1 16,2-5 1-16,0 1-1 0,-2-3 1 16,3 0-2-16,-3 0 2 0,1-1-1 15,2-2 2-15,-1 1-2 0,0 1 1 16,1-2 2-16,-1 2-1 0,2-1 2 15,0 0 1-15,0-1-3 0,0 3 0 16,0-2 2-16,2 1-2 0,-1 2 0 16,2-2-1-16,-1 2-1 15,1 0 3-15,2-1 1 0,-4 2-4 16,2 0 0-16,-1-3 2 0,0 0-1 16,-1 1-2-16,3 3 4 0,-1-1-2 15,0 2-1-15,-1-1 3 0,-1 1-2 16,2 0-1-16,-3-1 1 0,0 3 4 15,4-2-1-15,-4-1-1 0,1 1 1 16,0 0-1-16,1-2 4 0,-1 2-4 16,1-1-1-16,0 3 3 0,-1 0 1 15,1-1 0-15,-1 2-2 0,0 0 4 16,0 1-2-16,-1 0-2 16,2 3-1-16,-2-2 0 0,0 0-1 15,0 0 0-15,0 0 2 0,0 0-5 16,0 2 5-16,0-1-2 0,0 3-1 15,1 0 2-15,2 1 0 0,-1 0 2 16,1 0 2-16,2 2-3 0,-1-1 2 16,0 0-4-16,1 0 5 0,-1 3-2 15,4-2 1-15,-2 2 0 0,-1 2 3 16,1 1-5-16,-1 0 2 0,0 1-4 16,1 1 0-16,-3-1 1 0,0 0-1 15,-1 0-2-15,1 2 3 16,2-2-1-16,-2 2 1 0,2 3-1 15,1-1 1-15,0 1 0 0,-2-1 0 16,2 1-2-16,0-2 1 0,1 0 5 16,0 1-3-16,1-1 2 0,-1 1 1 15,-1 2 0-15,-1 1-5 0,4-1 1 16,-2 1-1-16,-1 1 1 0,1-3-2 16,0 0-1-16,1 0 0 0,-1 0 1 15,1 0 0-15,-1 3-2 0,0-1 0 16,1-1 2-16,-1-1-2 0,1-1 0 15,-1-1 1-15,1-2-1 0,-1 0 0 16,1-1 1-16,0 4-1 0,0-2 1 16,0 0 1-16,1-2-1 0,-1 1-1 15,2-3 0-15,-2 1 2 0,3-4-1 16,-1-1-1-16,-2 0 0 0,2-3 1 16,-2 0-1-16,0-1 1 0,1 0-1 15,-1-4 0-15,-1-2 0 0,-2 0 1 16,0-3 0-16,-1 1-1 0,2-10 0 15,0-5 0-15,-1 3 0 0,-1-5 0 16,1 0 3-16,-1 2-3 0,1-3 0 16,0 1 0-16,-1 4 0 0,3-3 0 15,-3 1 0-15,1-4 1 0,0-2-1 16,0 0-1-16,-3-4 1 0,0 0 1 16,2-3-1-16,-1-1 0 15,-2-3 0-15,2 1 0 0,-1 0 0 16,0-1 0-16,-1-1-1 0,3 0-16 15,-2-2-31-15,0 2-35 0,3-2-48 16,3 5-66-16,-2-4-123 0,3-5-349 16</inkml:trace>
  <inkml:trace contextRef="#ctx0" brushRef="#br1" timeOffset="149318.53">10899 6096 66 0,'1'0'65'16,"-1"0"-2"-16,0 0 6 0,0 0-4 0,0 0-6 0,0 1 9 0,0 0 15 0,0 0-16 0,0 0-6 0,-1-1-6 0,1 0 0 16,0 0-8-16,0 0-13 0,0 0-1 15,0 0 0-15,0 0 4 0,0-1 4 16,3-2-13-16,1-3-16 0,2 1-2 16,2-2-2-16,1-3-1 0,-1 0-4 15,2 1 1-15,0 0-3 16,0 2 1-16,0 0-4 0,0-1 2 0,1 2 0 15,-1-1 0-15,2 3-3 16,-2 3 2-16,2-2 1 0,0 3-2 16,-3 0 2-16,2 4-4 0,-3 5 3 15,0-1-3-15,-1 2 2 0,-3 3-2 16,1 3 4-16,-3 1 2 0,-2 2-1 16,0 0 0-16,-4 2-1 0,-3 0-1 15,-2 0 1-15,-2 1 1 0,-3-1-1 16,-1-2-4-16,-1 1-8 0,1-4 2 15,-1-2 9-15,2-2 1 0,2-4 2 16,0 0-2-16,3-2 0 16,0-3 3-16,2-1-1 0,3-2 1 15,0 0 0-15,3-4 12 0,1-1-3 16,0-2 6-16,6-2-11 0,1-2-3 16,5-1 0-16,1-2-4 0,3 0-1 15,1-1 1-15,2-2-1 0,1 1 1 16,1 0 0-16,1 1 0 0,-3-2-1 15,2 3 1-15,-1-1 1 0,-2 0-1 16,0 1-1-16,0 0 1 0,-4 3-1 16,0-3-2-16,-2 4 3 0,-3 1 0 15,-2-1 1-15,-1 2-1 0,-2 0 2 16,-1-1-2-16,-1 2-3 0,-2 3 0 16,0-1-1-16,0-1 2 0,-2 4-7 15,-1 0-2-15,-1 0 7 0,-3 2-1 16,-1 0 1-16,-1 0 2 0,-3 3 1 15,-1 0-4-15,0 5 1 0,-2 0 2 16,1 4 1-16,-1 0 0 0,0 1 1 16,1 3-3-16,1 2-2 0,0-1 3 15,1 2 0-15,3 0 1 0,-1 0 0 16,3-1 0-16,3 2 1 0,2-3 6 16,1-1 11-16,1 0 1 0,3-1 7 15,2-2 0-15,2-2 3 0,2-1-1 16,-1-1-9-16,1-3 2 15,1 0 2-15,0-3-5 0,0-1-9 16,2-2-3-16,-2 0-3 0,0 0-2 16,2-5-7-16,-1 1-39 0,1 0-39 15,2-1-35-15,3-1-49 0,-2 0-89 16,-3 0-114-16</inkml:trace>
  <inkml:trace contextRef="#ctx0" brushRef="#br1" timeOffset="149587.28">11408 6220 477 0,'0'0'141'0,"3"-7"-39"0,0 5-14 0,-2-3-48 0,1 4-20 0,-2 0-7 0,1 1-13 0,-1 6-4 15,0 4 4-15,0 6 6 0,-1 1 10 16,-2 5 0-16,-2 2-2 0,3-1-8 16,0 3-6-16,2 1 1 0,0 0-1 15,0 0-12-15,0-1-130 0,0-1 75 16,2 4-145-16,0-8 12 16,2-5-74-16</inkml:trace>
  <inkml:trace contextRef="#ctx0" brushRef="#br1" timeOffset="149972.44">10969 5810 571 0,'0'0'123'0,"0"0"-6"0,0 0-16 0,0 0-42 15,0 0-17-15,25 0-1 0,-11 0 27 0,6-2-14 16,3 0-12-16,2-2-1 16,0 2-14-16,3-4-6 0,2 4-12 15,0-2-3-15,6 1-5 0,6 0-1 16,3-2-2-16,-3 2-24 0,-11-1-55 16,-8 3-44-16,5-4-78 0,-4 3-113 15,0-3-149-15</inkml:trace>
  <inkml:trace contextRef="#ctx0" brushRef="#br1" timeOffset="150404.87">11875 6213 706 0,'0'0'117'0,"0"0"-4"0,0 0 10 0,41-18-49 0,-25 9-24 0,3 3-23 0,0-1-6 0,-1 0-15 0,1-1-4 0,1 1 0 16,-2 4-2-16,3-2-2 0,-1 4-17 15,2 0-74-15,11 1-69 0,-5 1-83 16,-3 0-180-16</inkml:trace>
  <inkml:trace contextRef="#ctx0" brushRef="#br1" timeOffset="151291.03">12546 6094 246 0,'0'0'152'16,"0"0"-81"-16,0 0 51 0,0 0-32 0,34-45-30 15,-22 32-18-15,0 2 5 0,3 0 9 16,0 0-14-16,1 3-14 0,2 0-7 16,-3 4-2-16,1 0 2 0,-1 4-2 15,-1 0-17-15,1 0 1 0,-3 2-3 16,-1 5-2-16,-1 1 2 0,-1 6-11 16,-4 1 6-16,0 3 1 15,-2 6 0-15,-2 0-1 0,-1 4 2 0,-6 0 3 16,-2 2-2-16,-1-1-1 0,-4 2-10 15,-3-2-12-15,-1-2-10 0,1-3-4 16,0-2 9-16,0-4 13 0,2-3 15 16,0-3 2-16,4-4 0 15,0-3 2-15,3-4-1 0,2-1 6 16,2-2 16-16,3-5 17 0,0-3-11 16,5-3 5-16,3-2 0 0,5-2-3 15,2-2-10-15,4 0-4 0,0-2-3 16,3-2-9-16,0 2 4 0,2-4-8 15,0 5 2-15,1-2-3 0,1 0 1 16,-2 0-1-16,-3 2 0 0,1 2 2 16,-4 1 0-16,-3-1 1 0,1 2 5 15,-6 1-4-15,0 0-1 0,-3 2-3 16,-1 4 1-16,-3 1-1 0,-1 0-1 16,-2 1-5-16,0-1-12 0,-4 2 8 15,0 3 2-15,-4 2 1 0,2 1 4 16,-5 0-3-16,1 4-1 0,-1 4 3 15,0 3-2-15,-3 1 4 0,3 2 1 16,-2 3 0-16,-1 3 1 0,2-1 0 16,1 5 1-16,1-1-1 0,1 1 1 15,3 2-1-15,-1-2 0 0,4 0 2 16,2-1 17-16,1-1 2 0,1-3 2 16,3 0-4-16,5-2-9 0,0-3-3 15,2-2-1-15,-1-2-2 16,2-3 0-16,0-1 1 0,2-4-5 15,1-2-3-15,2 0-56 0,2-3-59 16,6-5-73-16,-2-1-105 0,-3 1-123 16</inkml:trace>
  <inkml:trace contextRef="#ctx0" brushRef="#br1" timeOffset="151844.01">13137 6306 281 0,'0'-2'80'0,"3"-1"-5"0,-1-1 10 0,2 0-29 0,0 0-6 0,1-1-28 0,1 2-4 0,3-1-7 0,-3 1 0 0,1 0 8 15,1 2 9-15,1 1 2 0,-4 0-11 16,3 1-12-16,-3 5-2 0,-2 1-4 15,2 4 0-15,-5 2 6 0,4 1-3 16,-4 5 1-16,-2-1 2 0,-3 2-2 16,0-1 4-16,0 1-5 0,-1-1 0 15,-1-1 1-15,-2-1-1 0,2-4 0 16,0 0 5-16,0-3 5 0,0-3 15 16,2-1 13-16,0-1-3 0,2-2 0 15,2-2 9-15,1-1 2 0,0 0 3 16,0 0-15-16,0 0-11 0,1 0-13 15,2 0-8-15,2 0-2 0,4 0 2 16,0 0-4-16,3 0 4 0,0 0-4 16,1 0-2-16,4 0 1 0,-4 0-1 15,4 0-4-15,1 2-25 0,-1-2-40 16,-1 0-24-16,1 0-36 0,5 0-44 16,-3 0-107-16,-3-2-98 0</inkml:trace>
  <inkml:trace contextRef="#ctx0" brushRef="#br1" timeOffset="152479.31">12444 5744 345 0,'0'0'110'0,"2"1"-66"0,3 0 68 0,4-1-11 0,3 0-23 0,8 0-16 0,2-1-5 0,12-4 3 16,11 1-15-16,9-2-5 0,5 0 4 15,-4 3-10-15,-5 2-4 0,-6-2-13 16,-3 3-15-16,-2 0-2 0,-9 0 1 16,-8 0 1-16,-6 0-2 0,-2 0-1 15,-1 0 1-15,1 0-5 0,0 0-7 16,-4 0-19-16,-1 0-16 0,-4 0-21 16,-2 0-30-16,-3 0-31 0,0 0-77 15,0-1-94-15</inkml:trace>
  <inkml:trace contextRef="#ctx0" brushRef="#br1" timeOffset="153247.51">14027 6161 270 0,'0'0'83'0,"-3"0"-31"0,1 2 40 0,2-2-25 0,-2 0-18 0,2 0 16 0,0 0-12 0,3 0-10 0,5 0 7 15,2 0 23-15,6 0 12 0,6-3-16 16,11 1-10-16,13-1-6 0,10-1-4 16,6 1-8-16,-5 0-7 0,-1 2-13 15,-8 0-17-15,-3 0-2 0,-1-1-1 16,-3 0-1-16,-3 0-11 0,-3 1-11 16,-8 0-23-16,-6 0-38 0,-6 1-32 15,-1-3-68-15,-4 1-101 0,-2 1-71 16</inkml:trace>
  <inkml:trace contextRef="#ctx0" brushRef="#br1" timeOffset="153765.47">14409 5983 31 0,'0'0'182'0,"0"0"-129"0,0 0 4 0,0 0 9 15,0 0 3-15,0 0 3 0,-12 2-2 16,12-2 18-16,0 0-41 0,0 0-12 15,0 0 1-15,0 0-17 0,0 0-11 16,4 0 8-16,-1 0-3 0,3 0-5 16,1 2 2-16,3-1 0 0,2 5-1 15,2 0 0-15,5 0 11 0,0 4 1 16,2-1-5-16,4 0-6 0,0 2-8 16,2 0 1-16,-2 1 0 15,-2 1-2-15,-1 0-1 0,-2-2 3 16,-4 3-2-16,-1-3 0 0,-3 1-1 15,-4-3-1-15,-3 3 1 0,-1-2 0 16,-4 0 10-16,0 3 10 0,-6-3-1 16,0 4 9-16,-4 1 0 0,-4 1 5 15,-2-1-4-15,-1 2-2 0,-4 1-4 16,-1-2 2-16,0 1-3 0,-3-1-4 16,4 0 3-16,-1-1-10 0,1-1-5 15,7-1-4-15,0 0-2 0,3 0 0 16,3-2-13-16,0-1-62 0,2 1-61 15,0-3-110-15,2-5-286 0</inkml:trace>
  <inkml:trace contextRef="#ctx0" brushRef="#br1" timeOffset="157612.2">15428 6186 118 0,'0'0'72'0,"2"-2"-19"0,-2 1 0 0,0 0-2 0,0 0-14 0,0 0-4 0,0 0 17 0,0 0 14 16,0 0 11-16,3-1-26 0,-3 0-8 16,3 0-2-16,-1-2-4 0,1 1 8 15,3-3 0-15,0-1-6 0,2 0-4 16,0-1-10-16,3 2-2 0,-3 1 3 16,2 0 2-16,-1 1-9 15,-1 1-11-15,0 2 1 0,-3 1-7 16,1 0 0-16,2 4-4 0,-4 0 0 0,0 7 3 15,2 1 0-15,-3 3-1 16,2 7 1-16,-2-2 0 0,3 5 0 16,-6-2 1-16,2 0 2 0,1 1-1 15,-3-4 0-15,0 0-1 0,0-3 0 16,0-1 1-16,0-2-1 0,0-4 1 16,0-2 0-16,0-1 0 0,0-4 2 15,0 0 1-15,0-3 9 0,0-3 6 16,0-2 3-16,0-5 6 0,0-2-4 15,0-3-5-15,0-2-6 0,3-1 1 16,2-1-8-16,2 0-2 0,2-1-4 16,0 3 2-16,4-1 0 0,1 1 0 15,2-1 5-15,1 2-3 0,1 0-3 16,2-1 0-16,-1 3-1 0,-3 0 1 16,0 3-1-16,-2-1 0 0,0 3 0 15,-1 2 1-15,-5 3 1 0,1 1-1 16,-1 2-1-16,-3 1-3 0,0 1-2 15,-2 6-3-15,0 3-1 0,-3 5 4 16,0 5 5-16,0 2 2 0,0 3 0 16,-1-1 4-16,-1 2 5 0,-1-1-4 15,3 0-3-15,0-5-1 0,0 0-2 16,0-2-1-16,0-3 0 16,0-1-22-16,0-3-38 0,0-4-29 15,0-1-50-15,0-6-41 0,0 0-131 16,0 0-39-16</inkml:trace>
  <inkml:trace contextRef="#ctx0" brushRef="#br1" timeOffset="158045.6">16128 6134 228 0,'0'0'61'0,"0"0"-4"0,8-22 34 0,-5 12-12 0,0-3-17 0,-1 4-15 0,-2-3-2 0,0 2-11 15,0 2-5-15,0 1 2 0,-2 2-3 16,-1 1-5-16,0 4-16 0,-2-1-7 16,-3 1-5-16,-4 3 5 0,2 6 0 15,-4 4 0-15,0 6 0 0,-2 1-1 16,3 5 1-16,2 0 2 0,2 1-1 15,4-2-1-15,2 0 4 0,3-1 1 16,0-3 17-16,5-2 22 16,3-4 15-16,1-4-5 0,4-1-8 15,2-4-12-15,-2-4-1 0,4-1-5 16,-2-8 3-16,0-2-5 0,-2-4-4 16,-3-4-4-16,-3-3-2 0,0-3-2 15,-6-12-6-15,-1-4-8 0,-3 3-3 16,-2 6 1-16,1 13-14 0,-1 8-8 15,0 1-16-15,-1 3-27 0,-4 1-31 16,0 5-32-16,-5 4-39 0,3 0-135 16,2 3-15-16</inkml:trace>
  <inkml:trace contextRef="#ctx0" brushRef="#br1" timeOffset="158681.97">16256 6138 287 0,'0'0'73'0,"0"0"-14"0,6-28 25 0,-1 14-4 0,2 4-18 0,0-2 6 0,1 1 10 0,0 0-11 0,3 2-1 0,-1 4-2 15,-1 0-24-15,1 3-23 0,2-1-8 16,-4 3-4-16,2 0-4 0,1 3-2 16,-2 3 1-16,-1 6-3 0,1 4-3 15,-2 5 6-15,1 4-2 0,-2 4 4 16,0 2-1-16,-1-2-1 0,-2 0-1 15,-1-1 1-15,-2-3-2 0,0-4 0 16,-2-3 0-16,-4-4 1 0,0-4-2 16,1-3-7-16,-3-6 9 0,3-1 1 15,-1-3 16-15,0-5 2 16,1-4 18-16,2-4 13 0,1-3-5 16,-1-4-5-16,3-3-18 0,3 0 3 15,2 0-3-15,4 1 2 0,2 1-3 16,4 6-1-16,5 2-8 0,-1 1-3 15,4 5-7-15,0 1-1 0,-1-1 0 16,-2 1 0-16,1 2-30 0,-4 2-35 16,1 0-41-16,-4 3-16 0,4 0-39 15,-3-1-101-15,-5 3-165 0</inkml:trace>
  <inkml:trace contextRef="#ctx0" brushRef="#br1" timeOffset="160319.2">16787 6233 51 0,'0'0'34'0,"0"1"-11"0,0 0 17 0,0-1 2 0,-2 0 18 0,2 0 16 0,0 0 11 0,0-4 4 0,0 1 9 0,2-1-35 16,1-3-9-16,0-1-1 0,2-1-13 16,4-2-3-16,-1-1-2 0,0-1-6 15,3 0 0-15,0 2-2 0,2 0 5 16,0 2-13-16,-2 1-7 0,1 1-4 15,-4 4-6-15,0 0 0 0,0 3-4 16,-2 0-2-16,1 5-1 0,-3 4-1 16,1 5-1-16,-2 2 2 0,2 4 3 15,-5 3 3-15,4 2-2 0,-3 0 1 16,2-1 2-16,-2 0 1 16,1-2-1-16,0-2-4 0,-1-3 1 15,1-1 0-15,-1-1-1 0,1-4 2 16,-2-1-1-16,0-3-1 0,0-2 4 15,0-2-4-15,0 1 1 0,0-4 4 16,0 1-2-16,0-1 2 0,0 0 0 16,0 0 4-16,0 0 8 0,0 0-5 15,0-2 0-15,0-3 3 0,0 3-2 16,0-4-5-16,3 1 2 0,-3-1-3 16,2-2 1-16,-1-3 1 15,3 2-1-15,-1 0 1 0,0-1-1 16,1-1-6-16,0 1 2 0,-1 1-2 15,3-2-1-15,-1 0 1 0,2 1-1 0,0-2 1 16,1 1 0-16,0-2-2 16,0 3 3-16,3-1 0 0,-1 1 0 15,-1 0-1-15,0-1-1 0,1 3-1 16,-2 1 0-16,1-1 2 0,-1 2-2 16,-3 0 0-16,1 0 4 0,-1 0-3 15,0 3 0-15,-1-1-2 0,-2 2 0 16,1 1 0-16,0 1-1 0,-3 0 0 15,2 0-7-15,1 3 4 0,-1 1 3 16,-1 1 0-16,1 1 0 0,1 0 1 16,0 2 0-16,-1 2 1 0,1-1-3 15,-2 3 1-15,-1 3 2 0,2 0 1 16,-2 1-1-16,1 4 0 0,-1-2-1 16,2 2 1-16,-2-1 3 0,0 1-3 15,0-2 0-15,0-1 1 0,-2 0 0 16,1-3-1-16,-1-2 0 0,-2-3 0 15,4-3 3-15,-2-3 2 0,2-3-3 16,0 0 12-16,0-3 5 0,0-5 26 16,0-3-20-16,0-1-12 0,5-3-9 15,-2-1-2-15,3-1-2 0,1 1 1 16,1-1 0-16,1 1-1 16,1 0-1-16,-1 1 1 0,2-1 1 15,-1 1-1-15,-1 0 1 0,3 1-1 16,-2-1 0-16,1 2 0 0,0 0 1 15,-3 0 0-15,0 3-2 0,0 2 2 16,0 0-3-16,-2 3 2 0,2 1-1 16,0-2 0-16,-2 6 1 0,-1-2-2 15,1 2-3-15,1 0 0 0,-1 6-1 16,0 2-2-16,-1 3 6 0,1 3 1 16,-2 2-2-16,-3 3 3 0,-1 2 0 15,0 2 1-15,0-1-1 16,0 0 1-16,0-3 0 0,0-2-1 15,0-1 1-15,0-3-1 0,0 0 0 16,-1-3 0-16,-1-2 0 0,0-1-16 16,-1-3-40-16,0 0 1 0,0-2-10 15,-3 1-19-15,4-2-52 0,-1-1-34 16,3 0-116-16,0 0-21 0</inkml:trace>
  <inkml:trace contextRef="#ctx0" brushRef="#br1" timeOffset="160988.18">17730 6175 194 0,'3'-2'116'0,"-3"-2"-24"0,2-1 17 0,1-3-28 0,0 1-37 0,-1 0 2 0,1 0 8 0,-3 2-9 0,3 0-9 0,-3 0-1 15,0-1 2-15,0 1 10 0,0-2-4 16,0 1-7-16,0 1-11 0,0 1 2 16,0 0-1-16,0 2-5 0,0 1-9 15,-3-1-3-15,2 2-9 0,-3 0 0 16,-2 0 0-16,-1 3-3 0,-2 5 1 15,-2 3 2-15,-2 3 1 0,-1 4 0 16,0 1-1-16,-3 1 0 0,2 1-1 16,-2 1 0-16,4 1 1 0,1-1-1 15,2 0 2-15,2-4-2 0,1-1 1 16,4-3-1-16,1-1 1 0,2-6 2 16,0-2 6-16,3-2 9 0,6-3 25 15,-2 0 1-15,2-5-8 0,2 0-10 16,0-5-7-16,-1-1-4 15,4-3-2-15,-3 0-6 0,0 1-3 16,3-3-2-16,-1 1 4 0,3-1-5 16,-3 1 0-16,0 0-1 0,0 3-1 15,-3 1-1-15,-1 4 0 0,-2 1-1 16,-3 4 2-16,0 0-7 0,-3 2-5 16,1 3-9-16,-2 4 1 0,0 3 10 15,-2 4 10-15,1 1 2 0,-1 2 1 16,2-1 1-16,0-1 0 0,2 0-1 15,2-3 2-15,5 0 3 16,-4-3 1-16,5-1 14 0,-2 0 0 16,6-2 2-16,0-5-12 0,2-1-3 0,0 0-4 15,1-5-1-15,3 0-3 16,-2-3-1-16,-1 0-27 0,1-4-37 16,-1 1-25-16,-1-7-39 0,3-15-64 15,-5 2-104-15,-3 3-136 0</inkml:trace>
  <inkml:trace contextRef="#ctx0" brushRef="#br1" timeOffset="161238.97">18161 5753 856 0,'0'0'152'0,"0"0"-104"0,0 0 18 0,10-8-44 0,-7 8-22 0,0 7-11 0,-2 9 0 0,2 7 11 0,-2 10 4 16,-1 13 5-16,-3 13-3 0,-2 0 7 16,1 1 22-16,0-6-9 0,-1-9 0 15,2 0 5-15,3-2-9 0,-1-5-14 16,-2-7-3-16,3-7-4 0,0-7 1 16,-2-1-2-16,-1 2-19 0,1 0-41 15,-1 0-44-15,-5-4-76 0,3-6-183 16</inkml:trace>
  <inkml:trace contextRef="#ctx0" brushRef="#br1" timeOffset="164568.1">14222 7333 69 0,'0'0'227'0,"0"0"-138"0,0 0-13 0,4 0 27 0,-3-2-19 0,1-2-16 0,-2 3 8 0,1-3-18 0,-1 2-13 0,0 1-13 0,0 1-13 15,0 0-11-15,0 5-6 0,0 2 4 16,0 4 19-16,-1 2 4 0,-1 5-3 15,-1 1 1-15,-3 3-7 0,0 1-9 16,1 3-4-16,0-1-1 0,-3-1-3 16,5 0 4-16,-2-1 3 0,2-3 3 15,0-1-1-15,0-3 2 0,3-2-1 16,0-4 2-16,3 1-3 0,0-5 1 16,0-1-3-16,0-3 1 0,2 0 6 15,0-2 4-15,0 0 9 0,3-2-10 16,4-1-2-16,-2-3 0 0,5-1-4 15,-2 0-4-15,1-1-5 0,2 0-5 16,-2 0 1-16,2 0-2 0,-3-1-1 16,1-1-39-16,-1 0-37 0,-1 1-25 15,-2-1-34-15,-2-4-56 0,-3 1-185 16</inkml:trace>
  <inkml:trace contextRef="#ctx0" brushRef="#br1" timeOffset="164749.94">14357 7174 891 0,'0'0'55'16,"0"0"2"-16,0 0 35 0,0 0-74 0,0 0-18 16,-13-44-31-16,13 36-5 0,0 0-41 0,0 2-16 15,2 0-24-15,4 5-81 0,-1 0-14 16,3 1-13-16</inkml:trace>
  <inkml:trace contextRef="#ctx0" brushRef="#br1" timeOffset="165436">14725 7238 66 0,'0'0'73'0,"0"0"-3"0,0 0 14 0,0 0-14 16,0 0-7-16,0 0-1 0,0 0 9 16,2 0 1-16,1 0-5 0,-3 0-3 15,3 0-3-15,-3-3-23 0,2 1-4 16,2-2 3-16,-4-1 1 0,3-1-9 16,-1 1-6-16,1-1-8 0,-2 1 2 15,0 1 7-15,2 0 2 0,-3-1-4 16,0 2-2-16,0-3-4 0,0 2-6 15,0 0 4-15,0 1 1 0,0 1-5 16,-3-1-6-16,2 2 0 0,0-1-3 16,1 0 3-16,-2-1 0 0,1 2 0 15,-1-2 1-15,-1-1 6 0,1 1-2 16,-2-2 1-16,1 1 4 0,0 1-4 16,-1 0-3-16,0 2 0 0,-1-3-2 15,0 3 1-15,-1-2-2 16,0 0 0-16,1 1 1 0,0 0-5 0,-3 0 1 15,2 1 1-15,0 0-2 16,-3 1-2-16,3 0 0 0,-6 2-1 16,4 2 2-16,-2 4-3 0,-1 0 4 15,-1 5-2-15,2 3 0 0,-4 5 0 16,4 4 1-16,-1 5 1 0,-1 7 1 16,2 13 0-16,2 7 2 0,-1 3 4 15,6-7 7-15,3-6 5 0,0-6 0 16,0-4 0-16,0-6-10 0,0-6-5 15,0-7-2-15,0 4 0 0,0 0-2 16,-3 1-6-16,2 1-24 0,0-4-17 16,1-2-23-16,0-6-18 15,2-4-57-15,1-4-105 0,-2-4-148 16</inkml:trace>
  <inkml:trace contextRef="#ctx0" brushRef="#br1" timeOffset="165771.14">14494 7452 472 0,'0'0'210'0,"0"0"-62"0,6 0-27 0,1-2-20 0,2 0-45 0,4 0-13 0,0 0-15 0,4 1-2 0,-4 0-7 16,4-2-12-16,-1 1-2 0,1 1-1 16,1 0 0-16,0-2-4 0,3 3 1 15,-5-2 0-15,3 0-1 0,-3 2-3 16,1-1-36-16,-4 0-42 0,4 0-41 15,-4-5-84-15,1 2-133 0,-6-1-92 16</inkml:trace>
  <inkml:trace contextRef="#ctx0" brushRef="#br1" timeOffset="166524.18">15232 7124 198 0,'0'0'118'0,"0"0"-3"0,0-3 4 0,3 0 12 0,-3 1-35 0,2 0-20 0,1-1 12 0,-1 0-7 0,-1 0-30 0,1 0-4 0,-1 3-17 16,1-1-8-16,-2 1-12 0,0 4-10 16,0 4 1-16,2 4 4 0,-2 8 9 15,0 6 1-15,-2 13-2 0,-3 15-3 16,-1 9-7-16,1 5 0 0,5-6 0 16,-4-10-2-16,2-9 1 0,-1-4-2 15,-2-8-3-15,2-4-28 0,-2-9-18 16,2-1-24-16,-2-2-37 0,-1 1-36 15,-2-2-44-15,0-6-87 0,0-7-82 16</inkml:trace>
  <inkml:trace contextRef="#ctx0" brushRef="#br1" timeOffset="166873.4">15250 7186 389 0,'0'0'123'0,"0"0"-11"0,0 0 47 0,28-44-70 16,-18 31-34-16,5 0-11 0,-2-1-8 0,4 4-18 16,-2 3-11-16,2 0 10 0,-1 3-10 15,1 2-1-15,-4 2 2 16,2 2 0-16,-2 4-4 0,0 3-3 15,-4 3 4-15,-2 3 7 0,-4 2 4 16,-1 2-2-16,-2 0-6 0,-4-2-1 16,-2 1-3-16,-5-2 2 0,-3 0-2 15,-1-3 0-15,-2 0 0 0,-1-5 0 16,-2 0 1-16,-2-1-5 0,-1-3-7 16,0-1-46-16,-4-2-34 0,2 0-45 15,-5 0-77-15,5-1-120 16,7 0-30-16</inkml:trace>
  <inkml:trace contextRef="#ctx0" brushRef="#br1" timeOffset="167392.73">15701 7514 1 0,'0'0'105'0,"0"0"-89"0,0 0 30 0,0 0 12 0,0 0-12 0,0 0-2 0,35-36 1 0,-33 32 9 0,1 1 2 0,0-2 27 16,-3 0-6-16,2-1 4 0,-2-1-13 16,0 2-13-16,0-1 1 0,0 1-9 15,0 1-6-15,-2-1-10 0,-3 1-17 16,2-1-14-16,-2 3 0 0,2-2-6 16,-4 3 3-16,0 1 0 0,4 5-2 15,-7 5 2-15,2 4 3 0,-1 2 1 16,-1 6 6-16,4 1 0 15,-3 1 2-15,6 0 6 0,1 0 6 16,2-2-2-16,5-2-7 0,4-3 4 16,1-3 1-16,4-1-5 0,0-4-1 15,1-5 5-15,0-3 13 0,0-1 10 16,-3-4 6-16,-4-5-10 0,0-2-10 16,-2-3-7-16,-3-3-9 0,-3-3-9 15,0 0-28-15,-7 2-16 0,0 2-20 16,-1 3-21-16,-2 3-32 15,-8 0-78-15,3 2-137 0,3 4-3 16</inkml:trace>
  <inkml:trace contextRef="#ctx0" brushRef="#br1" timeOffset="167726.18">15992 7468 378 0,'0'0'184'0,"0"0"-41"0,0 0-43 0,0 0-38 0,17-43-38 0,-13 35-15 0,-3 2-3 0,1 1 20 15,-1 3-10-15,-1 2 16 0,2 1-32 16,-2 7-1-16,0 5 1 0,0 5 5 15,0 5 4-15,0 5 15 0,-3 2-6 16,1 3-11-16,2 0-3 0,0 7-2 16,0-3-2-16,-1-2-3 0,-1 4-31 15,-1-6-9-15,1 2-1 0,-1-2-1 16,-3-6-8-16,1 2-20 0,0 2-51 16,2-9-81-16,-2-8-40 0</inkml:trace>
  <inkml:trace contextRef="#ctx0" brushRef="#br1" timeOffset="168111.55">15984 7653 160 0,'0'0'224'0,"0"0"-111"0,5-39-30 0,0 23-21 0,-2-2-33 0,3-1 26 16,-1 3 18-16,0-1-22 0,-1 1-11 15,1 1 0-15,0 0-4 16,1 3 6-16,-1 1 2 0,1 0-1 16,-1 0-12-16,2 1-8 0,0 0-9 15,1 1-5-15,-2 2 2 0,1 0-1 16,4 1-3-16,-2 3-5 0,-1 1-1 16,3 2-2-16,-3 0 0 0,0 3 0 15,0 3-4-15,-3 0 5 0,4 5 2 16,-4 1 1-16,1 2 0 0,-1 1 4 15,0 0 5-15,-1 1-7 0,-4 0 4 16,0-1-1-16,-4-2 5 16,-2-2-2-16,-2 2 1 0,-2-5 4 15,-1-2-11-15,-2-1 9 0,-4-2-11 0,1-3 5 16,-4 0-8-16,4 0-12 16,-3-2-54-16,2 0-34 0,2-1-33 15,1 0-73-15,1 1-155 0,7-2-87 16</inkml:trace>
  <inkml:trace contextRef="#ctx0" brushRef="#br1" timeOffset="168245.19">16302 7591 730 0,'0'0'89'0,"0"0"100"0,0 0-74 16,0 0-55-16,0 0-40 0,0 0-20 15,11-8-47-15,-8 0-81 0,2-4-112 16,0 1-45-16,1-1-82 0</inkml:trace>
  <inkml:trace contextRef="#ctx0" brushRef="#br1" timeOffset="168780.99">16801 7388 56 0,'0'0'366'0,"0"0"-263"0,0 0-21 0,0 0 2 0,0 0-16 0,0 0 0 16,0 0-12-16,36-36-5 0,-28 23-17 16,0 0 14-16,3-3 3 15,0-1-12-15,-3-4-4 0,3 0-9 16,-1-1-6-16,-2-1-2 0,0-1-3 16,1 0-6-16,-3 2-5 0,-1 2-1 15,0 0-2-15,-2 5 0 0,-1 1-1 16,-2 2-1-16,0 4 0 0,0 2-5 15,0 3 3-15,0 3-2 0,-2 0-6 16,1 5-5-16,-3 4 10 0,1 4 4 16,0 7-1-16,-2 6 6 0,0 10-3 15,-2 15 0-15,0 12 0 0,1 3 0 16,1-3 0-16,0-9 2 0,1-8-1 16,-2-2-1-16,1-4 0 15,0-7 1-15,2-6 0 0,0-7-1 16,-1-1 0-16,1 0-29 0,-3 4-54 15,-2 0-72-15,0-4-98 0,3-8-110 16</inkml:trace>
  <inkml:trace contextRef="#ctx0" brushRef="#br1" timeOffset="169014.69">16719 7722 711 0,'0'0'175'0,"0"0"-77"0,0 0-2 0,49-2-36 0,-27-1-13 0,3 0-14 0,-1-2 4 0,1 3-17 0,-4-1-12 0,4 2-4 15,-3-2-3-15,-1 3 0 0,-1-1-1 16,2 1-10-16,0 0-53 0,-1 0-42 15,14 0-86-15,-8 0-133 0,-2 0-166 0</inkml:trace>
  <inkml:trace contextRef="#ctx0" brushRef="#br1" timeOffset="169832.55">17869 7603 291 0,'0'0'99'0,"0"0"18"0,0 0 2 0,0 0-38 0,14 26-47 0,-12-21-3 0,-2-1-6 0,2 2-3 0,-2-5-9 0,0 1-1 16,-4-2 15-16,1 0 36 0,-6-3 17 15,1-2-35-15,-2-3-22 0,-5-1-10 16,0-4-10-16,-3-4 0 0,-3-1-3 15,2-7 1-15,0-3-1 16,-4-12-14-16,3 4-16 0,3-2-4 0,1 1 21 16,5 7 13-16,0-2 1 15,3 1 6-15,2 4 2 0,-2 4 7 16,5 3 4-16,1 4-4 0,-1 3 5 16,3 2 2-16,0 5-12 0,0 1-1 15,3 4-9-15,-3 1-1 0,2 6-10 16,0 6 3-16,1 6 4 0,-2 6 2 15,2 7 1-15,-3 3-2 0,0 5 2 16,-3 8 0-16,0 3 0 0,0-7 0 16,0-8 1-16,1-14 1 0,1-6 0 15,-1 1 3-15,2-1 11 0,0-1 3 16,0-4-5-16,0-4-4 0,3-1-5 16,0-4 9-16,1-1 27 0,5-6 8 15,0 1-9-15,7-5-10 0,2 0-9 16,3-4-9-16,2 0-1 0,5 1 0 15,-1 0-3-15,3 0-5 0,0 1-3 16,0 3-1-16,0-1 0 0,0 3-6 16,-3-2-38-16,0 3-27 0,-4 0-34 15,-2-2-37-15,1-1-54 0,-6 1-103 16,-5 0-157-16</inkml:trace>
  <inkml:trace contextRef="#ctx0" brushRef="#br1" timeOffset="170719.37">12080 8408 310 0,'3'-2'61'0,"1"-2"12"0,2 1 1 0,0-2-24 0,-1 2-16 0,0-3-7 0,-2 3 20 0,1-3-4 0,1 1-19 0,-5 2 11 16,2-3-7-16,0 5 3 0,-1 0 9 15,-1 0 7-15,1 1-16 16,-1 1-8-16,0 5-11 0,2 2 0 16,-2 6 3-16,0 5-4 0,0 4-1 15,0 7-3-15,0 10 0 0,-4 10 0 16,1 10-4-16,-1 2 5 0,0-7 6 15,1-7 8-15,1-6 1 0,0-4 6 16,-2-7-14-16,2-6-6 0,0-7-6 16,2-2-2-16,-3 3-1 0,2 1 0 15,-1 1-10-15,0-4-31 0,0-1-30 16,-1-8-53-16,1-3-72 16,0-4-104-16,0-1-39 0</inkml:trace>
  <inkml:trace contextRef="#ctx0" brushRef="#br1" timeOffset="171121.17">12185 8425 308 0,'0'0'137'0,"0"0"-59"0,0 0 25 0,0 0-51 0,0 0-30 0,34-43-8 0,-22 32-5 0,3 1 7 0,-2 2 6 15,2 2 7-15,-3 2 0 0,2 2 6 16,-2 2 5-16,0 0 2 0,-1 5-4 15,-2 3-10-15,-1 4 10 0,0 2-14 16,-2 4-10-16,-2 0-5 0,-3 3-2 16,-1 2-4-16,-7-2 0 0,-2 1 1 15,-4-2 1-15,-3-2 4 0,-4-1 10 16,-2 0-1-16,-1-5-4 0,-3 1-5 16,-1-2-5-16,1-3-4 0,-1 0 0 15,-2-3-26-15,2 0-61 0,-8-3-73 16,8 1-77-16,4-2-96 0</inkml:trace>
  <inkml:trace contextRef="#ctx0" brushRef="#br1" timeOffset="171556.2">12534 8713 417 0,'0'0'194'0,"0"0"-68"0,0 0-14 0,0 0-46 16,0 0-38-16,15-44-25 0,-12 33-2 0,-1 3-1 15,-2 3-3-15,0 1-12 0,-5 4-33 16,-1 0 6-16,-3 2 28 15,-1 5 13-15,-4 7 1 0,-2 3 0 16,-2 5 2-16,3 2-1 0,1 4-1 16,5-1 1-16,3 2-1 0,3 1-1 15,3-5-2-15,2-1 2 0,6-2 1 16,5-5 13-16,3-2 26 0,2-5 9 16,3-4-1-16,0-5 16 0,-1-1-15 15,-3-7 1-15,-2-4-5 0,-3-4-5 16,-4-5-2-16,-3-1-12 0,-4-7-11 15,-1-3-14-15,-6-1-4 0,-1-2-43 16,-6-1-48-16,0 7-22 16,0 5-10-16,-5 9-14 0,-8 8-105 15,2 3-17-15</inkml:trace>
  <inkml:trace contextRef="#ctx0" brushRef="#br1" timeOffset="171889.1">12799 8720 584 0,'0'0'90'0,"0"0"29"0,0 0-55 0,0 0-33 0,0 0-25 0,0 0-6 0,19-33-4 0,-19 37-21 0,0 4 10 0,-3 4 15 16,0 6 12-16,1 4 7 0,-5 7-2 15,1 8-9-15,-2 8-5 0,1 8 2 16,2 6-4-16,0-3-1 0,1-5-3 16,0-6-37-16,0-1-37 0,0-1 2 15,-1-5-11-15,1-5 15 0,0-6-8 16,0 2-21-16,3-7-37 15,1-4-110-15</inkml:trace>
  <inkml:trace contextRef="#ctx0" brushRef="#br1" timeOffset="172240.06">12758 8983 332 0,'0'0'57'0,"0"0"45"0,-2-48-1 0,2 27-11 16,2 2-14 0,0-1-25-16,5 2-2 0,0-2-4 0,1 3-4 15,1-1 4-15,2 2 2 0,0 0-21 16,0-2-16-16,5 4 1 0,-3 1-2 16,-1-1 1-16,1 5 0 0,1 2-4 15,-3 1-2-15,1 4 0 0,0 2 0 16,0 4 3-16,-2 6 3 0,1 4-1 15,-2 2 6-15,-1 2 1 0,-1 4 1 16,-1 0 2-16,-4 1 4 0,1-3-4 16,-3 1-5-16,-3-2-2 15,-2-1-6-15,-5-2-4 0,-1-3 2 16,-3-2 1-16,-3-1-2 0,-3-2 1 16,-3-3-4-16,-2-3-20 0,0-1-46 15,1-1-33-15,-4-3-72 0,10-4-85 16,4 0-183-16</inkml:trace>
  <inkml:trace contextRef="#ctx0" brushRef="#br1" timeOffset="172373.67">13112 8945 834 0,'0'0'141'0,"0"0"36"0,0 0-92 0,0 0-46 15,0 0-39-15,0 0-5 0,0 0-98 0,11-8-57 16,-9-1-80-16,1 2-90 0,1-1-84 0</inkml:trace>
  <inkml:trace contextRef="#ctx0" brushRef="#br1" timeOffset="172961.18">13603 8662 455 0,'0'0'104'0,"0"0"44"0,0 0-57 0,0 0-38 15,0 0-10-15,0 0-18 16,0 0-11-16,17-21 9 0,-16 18-1 0,2-3 16 16,-1-1-3-16,3 0 14 0,0-1-12 15,2-1-8-15,2 0-9 0,2-2-10 16,2 0-1-16,1 1-6 0,-1-2-2 16,1 1-1-16,1 0 1 15,-1 2 0-15,1 2-1 0,-1 4-1 16,-1-1 1-16,0 3-1 0,-5 1-1 15,1 5-2-15,-1 4-2 0,-3 5-1 16,-2 5 5-16,-3 7-4 0,0 2 6 16,-6 4 3-16,-4 7 0 0,-3-2 1 15,-1-1 1-15,-3-1-2 0,4-4-3 16,-7 1 3-16,4-2-1 0,2-2 0 16,1-5 8-16,1-5 18 0,4-3 5 15,1-2-8-15,4-4-1 16,0-5-16-16,3 0 7 0,0-2 6 15,6-2 15-15,4 0-6 0,2-3-6 16,3-2-5-16,5 2-5 0,-1-3 3 16,5 1-10-16,1 1-2 0,0-2-3 15,2 1-2-15,-3 0-8 0,0-1-39 16,1-1-42-16,1 0-33 0,11-1-36 16,-5 0-100-16,-4 0-166 0</inkml:trace>
  <inkml:trace contextRef="#ctx0" brushRef="#br1" timeOffset="173945.37">14862 8711 347 0,'0'0'78'0,"0"0"14"0,0 0-10 0,0 0-4 0,15-20-20 0,-12 16-4 0,-2 2-21 0,1-3-3 0,-2 1 12 16,0-2 5-16,0 0-2 0,0 0-1 15,0 1-14-15,0 1-6 0,-3-2-22 16,-5 2-4-16,-2-1 2 0,-2 2 0 16,-3 2 0-16,-3 1 0 0,0 4-2 15,-4 7 1-15,-3 2 0 16,1 7-2-16,1 1 3 0,3 0-7 0,2 1-8 16,5 3 4-16,2-2 4 0,5 0 2 15,2 0 5-15,3-2-2 16,1-2-1-16,5-1-2 0,1-4 5 15,5-1 14-15,-3-4-11 0,6-2 9 16,-3-1 11-16,-1-5 6 0,2-1 1 16,-4-1 11-16,0-5 9 0,-2 2-1 15,2-3-11-15,0-5-10 0,-3 1-9 16,3-2-16-16,1-3-3 0,-1-1 0 16,0 0-7-16,0-2-1 0,1 2 1 15,-4 1 1-15,3 1 0 0,-3 0-1 16,-2 6-4-16,2 1-5 0,-5 2-5 15,4 2-9-15,-4 2 11 16,0 1 5-16,0 1 2 0,0 0 1 16,0 5-4-16,0 2 6 0,2 2 9 15,-1 4 0-15,3 2 2 0,-1 1 0 16,2-1-1-16,3 2 0 0,1-2 0 16,2 0 1-16,-3-3 3 0,3 0 2 15,-2-2 0-15,1-3 0 0,1-4-1 16,0 2 8-16,-3-4-1 0,0-1-3 15,0-2 10-15,-2-3 21 0,-1-1 3 16,0-2-12-16,0-3-5 0,2-3-18 16,1-2-7-16,-2-3 1 0,1-2-3 15,4-1-1-15,-3 3 1 0,1-1 0 16,2 3-1-16,-3 1-1 0,2 2 1 16,-2 3-1-16,1 0-2 0,-4 4-5 15,1 5-8-15,-1 1-2 0,0 1-3 16,-1 8 2-16,4 5 0 0,-3 3 11 15,0 7-2-15,0 1-3 0,1 2 3 16,-3 2 6-16,0-1 5 0,0 0 0 16,-3-2 0-16,5-2 0 0,-5-3 0 15,0-2 1-15,0-5-1 0,0-1-3 16,0-4 3-16,0-5 1 0,-2-1 6 16,2-2 8-16,0 0 33 0,0-5-3 15,2-3-16-15,1-4-14 0,2 0-7 16,-2-5-3-16,5-3-5 15,-2 1 1-15,4-2-2 0,-1 0-7 0,4 3-26 16,1 0-13-16,3 1-8 16,1 1-29-16,1 1-39 0,12-4-80 15,-5 4-62-15,-3 2-82 0</inkml:trace>
  <inkml:trace contextRef="#ctx0" brushRef="#br1" timeOffset="174313.06">15480 8788 449 0,'0'5'70'0,"3"1"93"0,2 1-26 0,3 0-42 0,0 1-74 0,3-1-11 0,0-3-2 0,3-1-6 0,-1-1 3 0,0-2-1 16,1 0 8-16,0-2 26 0,0 0 2 15,-4-4-9-15,4-1-18 0,-6-1-7 16,0-2-1-16,-3-3-5 0,-2 1-10 15,-3-2-22-15,0 0-44 0,-5 1-9 16,-6 6-16-16,-3 3 4 0,-2 4 23 16,-3 0 26-16,-2 6 30 15,-4 4 12-15,1 4 6 0,1 2 2 0,5 2 4 16,-2 4 22-16,4 0 24 16,6-2 18-16,4 1-4 0,1-1 0 15,5-2 5-15,2-2 9 0,6-1-1 16,0-4-26-16,6-3-8 0,2-2-14 15,1 0-1-15,5-6-8 0,2 0-8 16,3-2-8-16,6-4-6 0,9 1-5 16,9 1-61-16,6 1-66 0,-3 2-109 15,-13 1-117-15</inkml:trace>
  <inkml:trace contextRef="#ctx0" brushRef="#br1" timeOffset="174949.83">16313 8834 314 0,'0'0'70'0,"0"0"-4"0,0 0 8 0,0 0 6 0,0 0-24 0,35-26-12 0,-24 20 3 0,1 0-10 0,4 3-15 15,-3-1 7-15,-2 3-8 0,0 1 5 16,-2 5-12-16,-1 4 1 0,-3 5-4 15,-2 2 6-15,-1 3-5 0,-1 3-6 16,-1-1-6-16,0-1 3 0,-1 2-2 16,-1-1 1-16,-3-2-1 0,2 0-1 15,0-6 0-15,0 1 1 0,-1-4 2 16,2-4 6-16,0-2 0 16,1-2-5-16,-1-2 37 0,2-1 12 15,0-4 1-15,0-3-10 0,3-2-14 16,-1-3-6-16,4-3-7 0,0 0-2 15,2 0 3-15,0 0-9 0,6-1-5 16,-1-1-4-16,4 1 0 0,-1 0 1 16,3 0-1-16,1-3 0 0,0 3-1 15,-2 1 1-15,2 1-1 0,-3 4 1 16,-1 2-1-16,-2 2 1 0,-3 1 0 16,0 1 0-16,-5 5-4 0,-1 0 2 15,0 5-4-15,0 3 2 16,-2 5 3-16,1 4 0 0,-2 1 1 15,-2 3 3-15,1 1 0 0,-1-1 0 16,0 0-1-16,0 2-2 0,-1-2-1 16,-1-2 1-16,-2 2-1 0,2-4-15 15,-1-1-59-15,-2-2-57 0,2-4-81 16,3-3-113-16,-3-5-82 0</inkml:trace>
  <inkml:trace contextRef="#ctx0" brushRef="#br1" timeOffset="175332.99">16987 8886 353 0,'0'0'101'0,"0"0"14"0,0 0 14 0,0 0-19 0,13-26-49 0,-13 21-5 0,0-2-4 0,0 2-1 0,0 1-23 0,-3 0-13 15,0 2-9-15,-2-1-4 0,-2 3-4 16,-3 1-3-16,0 4 2 0,-2 4-2 16,-1 5 1-16,0 1 4 0,-4 3 4 15,4 2-4-15,1 2-6 0,5 1 6 16,1 1 0-16,3 0 2 16,3-1-3-16,0-2 4 0,6-1 0 15,2-4 19-15,6-1 0 0,-1-4-1 16,0-6 0-16,4-5 3 0,-1-2 4 15,0-7 11-15,-2-5-14 0,3-1-3 16,-4-3-9-16,-1-4-5 0,1-3-8 16,-4-3 0-16,-4-1-17 0,2 1-49 15,-4 1-32-15,-3 7-28 0,-2-2-63 16,-3 8-95-16,-1 6-122 0</inkml:trace>
  <inkml:trace contextRef="#ctx0" brushRef="#br1" timeOffset="175801.25">17089 8875 345 0,'0'0'111'0,"0"0"51"0,0 0-5 0,0 0-51 15,35-45-49-15,-26 35-27 16,0 0 5-16,1 2-9 0,1 1-2 16,-2 0-5-16,-1 1-13 0,2 4-3 15,-2 2-2-15,3 2-1 0,-2 6-3 16,-1 5 0-16,0 4-11 0,-2 4 12 16,-1 2 1-16,-2 3 1 0,-1 1 1 15,1 1-1-15,0 1-2 0,-3-4 2 16,2 3-2-16,-2-5 4 0,0-1-7 15,0-4 5-15,-5-3-25 0,2-6 16 16,-2-5 9-16,2-1 1 0,1-3 11 16,-1 0 8-16,0-6 42 0,1-2 18 15,2-3 4-15,0-4-16 0,0-5-14 16,3-2-18-16,2-2-16 0,3 0-15 16,2-1-5-16,4 3 4 0,0 4-4 15,4 2 0-15,2 2-1 0,-1 2 1 16,3 3-1-16,0 1 0 0,-3 0-19 15,3 4-50-15,-4-1-26 0,-1 3-34 16,0 2-29-16,4 0-42 0,-4 0-93 16,-7 0-25-16</inkml:trace>
  <inkml:trace contextRef="#ctx0" brushRef="#br1" timeOffset="176589.55">17480 8972 582 0,'0'0'212'0,"0"0"-63"0,0 0-36 0,0 0-58 16,0 0-43-16,0 0-8 0,43-38-3 15,-35 29 1-15,3-1-1 0,-1 5-1 16,-1-2 3-16,-1 1-1 0,1 3-1 16,-1-1-1-16,-3 2 0 0,0 2-3 15,1 0-2-15,-3 0-2 0,0 4-13 16,-3 3-4-16,0 4 3 0,0 1 6 15,-6 3 15-15,0 2 1 16,1 3-1-16,-3 2 0 0,2-2 5 0,-2 2-2 16,2 0 6-16,3 1-7 15,0-3 0-15,-1-2 8 0,3-1 3 16,-1-1 1-16,0-4-3 0,2-2 0 16,0-2 0-16,0-3 1 0,0-2 1 15,2-2 11-15,1-1 6 0,1-2 8 16,0-4 0-16,1-3-23 0,4-2-2 15,-2 0-4-15,2-4-3 0,-1 0-6 16,3 0 3-16,0-1-3 0,2 1 0 16,-2-1-1-16,3 1 1 15,0 3 0-15,-1-2-7 0,1 4-3 0,-3 0-2 16,1 4 1-16,-2-1-2 16,2 2 0-16,-3 4-6 0,2 1 6 15,-5 0 7-15,2 3 2 0,-3 4-2 16,-1 4-1-16,-2 0-6 0,1 5-4 15,-3 0 12-15,0 3 1 0,0 0 4 16,-3-2 0-16,1 2 0 0,-2-3 0 16,-1-1 0-16,2-4 0 0,0-3 0 15,0-1 2-15,0-2 1 0,1-5 3 16,2 0 16-16,0 0 23 0,0-5-5 16,0-2-6-16,3-1-11 0,2-2-4 15,0-3-6-15,1 1-5 0,0-1-3 16,2-1-2-16,2-2-2 0,1 1 0 15,-2-2-1-15,2 1-1 0,2 0 1 16,-2 3-1-16,0-1 0 0,0 4-3 16,-3 1 3-16,0 2-1 0,1-1-4 15,-2 3 6-15,-1 0-1 0,-3 0 2 16,2 2-2-16,-2-1 1 0,3 3-4 16,-3-1-1-16,-1 2 0 0,0 0 1 15,-1 0-1-15,1 2-1 0,-1 1 3 16,-1 3-1-16,2 2 3 0,0 3 0 15,-1 1-2-15,2 3 2 0,-1 1 1 16,1 7 0-16,0-1 0 0,-1 2 0 16,2 0-1-16,-2-1 1 0,1 2-3 15,0-3-17-15,-1 0-43 16,1-4-19-16,-3 1-31 0,0-4-52 16,0-4-54-16,0-2-83 0</inkml:trace>
  <inkml:trace contextRef="#ctx0" brushRef="#br1" timeOffset="177222.46">18221 8974 340 0,'4'-4'65'0,"1"1"-19"0,-1-2 5 0,1 1-26 0,4-2-9 0,-4 0 30 0,0 3 26 0,-2-3-4 0,0 3 2 0,-3-1-9 16,2 2-3-16,-2-1-7 0,0-1-1 16,2 0-28-16,-2 0-9 0,0 1-11 15,-2-2 0-15,0 2-2 16,-3-2-3-16,-1 4-3 0,-5 1-5 15,0 0 9-15,1 7 2 0,-7 3 0 16,4 5 0-16,-4 2-7 0,-3 4 5 16,5 2 2-16,-2 1-1 0,5 1 0 15,0 0 0-15,3 2 1 0,1-1 0 16,5 0 1-16,0-5-1 0,3 1 10 16,0-5 10-16,1-3-15 0,4-2-1 15,1-7 13-15,2 0-6 0,-2-5 17 16,4-5 10-16,-2-3-12 0,4-1-3 15,-2-5-7-15,3-3-2 0,-1-1-10 16,0-5-4-16,1-3-3 0,-3 1-13 16,1 2 6-16,-2 4 9 0,-4 3-1 15,0 1 2-15,-2 7 0 0,-1 1-2 16,-1 2 0-16,0 4-3 0,-1 1-2 16,0 0-4-16,-1 6 2 0,-2 3 6 15,-1 5 1-15,0 2 2 0,0 0 0 16,0 2 2-16,2-1-2 0,0-1 2 15,0-3 1-15,2 1 1 0,2-1 4 16,2-5-7-16,1 0 5 0,1-4 1 16,2-1 0-16,3-1-4 0,0-2-3 15,-1 0-8-15,4 0-22 0,-1-1-16 16,3 0-36-16,-2 0-18 0,3-2-42 16,4-1-50-16,-4-1-30 15,-1-1-55-15</inkml:trace>
  <inkml:trace contextRef="#ctx0" brushRef="#br1" timeOffset="177591.08">18427 8592 685 0,'0'0'112'0,"0"0"-21"0,14 0-1 0,-11 2-56 0,1 5-34 0,1 8 0 0,-4 6 0 0,2 13 0 0,-3 13 0 0,0 15 10 15,0 3 12-15,-3-3 2 16,0-5 9-16,0-11-5 0,1-2-10 16,0 0-4-16,-1-5-8 0,1-9-6 15,-1-5 2-15,0-8-2 0,1-2 0 16,-2 1-5-16,1-1-39 0,1 1-41 16,-2-3-83-16,0-3-94 0,1-4-166 0</inkml:trace>
  <inkml:trace contextRef="#ctx0" brushRef="#br1" timeOffset="201783.69">11398 10297 85 0,'1'-1'46'0,"1"-1"-4"0,-1 1-16 0,2-1 11 0,-2 2 1 0,1-3 1 0,1 1 11 0,-2 0 13 0,1 0-1 0,1-1-1 16,-1 0 1-16,2 0-9 0,-1-1 2 15,1 1-21-15,-1-1 3 0,0 2 3 16,0-2-1-16,2 2-1 16,-3 0 0-16,0 1-7 0,-1 1-18 15,-1 0-13-15,0 0-1 0,0 2-8 16,0 6 1-16,-4 5 7 0,-2 4 1 16,-1 4 5-16,-2 4-4 0,1 1 2 15,-2 1 0-15,2-1 2 0,0 0 3 16,0-2 0-16,2 0 0 0,1-4-1 15,1-2 0-15,0-3 3 0,3-3 6 16,0-3 5-16,1-2 3 0,0-2 6 16,0-2 3-16,1-1 0 0,4-1-2 15,-1-1-4-15,3 0-4 16,5 0-1-16,0-3-5 0,3 2-8 16,1-4-2-16,2 2-3 0,1-2-3 15,1 3 0-15,0-3-1 0,-1 2-1 16,0 0-3-16,-1 0-17 0,-2 1-34 15,-3-1-35-15,2-2-48 0,-5-1-80 16,-4 0-226-16</inkml:trace>
  <inkml:trace contextRef="#ctx0" brushRef="#br1" timeOffset="201934.45">11571 10110 805 0,'0'0'39'0,"0"0"16"0,0 0-28 0,0 0-27 0,0 0-7 0,10-40-85 0,-6 29-57 0,-1 6-133 0,0-1-64 15</inkml:trace>
  <inkml:trace contextRef="#ctx0" brushRef="#br1" timeOffset="202401.76">11997 10156 18 0,'0'0'303'0,"0"0"-246"0,0 0 50 0,0 0 10 15,0 0-36-15,0 0-42 0,20-38-9 0,-18 32 9 16,1-2-8-16,0 0-8 0,0 1-1 16,-1-1 2-16,-2 1-6 0,1 0-2 15,-1-1-3-15,0 3 3 0,-2-1 2 16,0 2-8-16,-3 1-3 16,1 1-2-16,-3-1 0 0,2 1 2 15,-2 2-3-15,-2 0 4 0,-1 0-8 16,1 0 2-16,-2 0-2 0,1 0 0 15,0 0 0-15,-1 5 2 0,1-1-4 16,-2 4 5-16,-2 3 0 0,2 1 6 16,-2 7-2-16,0 2-1 0,-1 5-3 15,0 4 3-15,-3 9-1 0,1 8 0 16,-1 11 1-16,4 1 0 0,2-3-2 16,6-6 7-16,2-4 4 0,0-1-5 15,1-1 8-15,-1-3-7 0,2-8-8 16,0-7 1-16,2-5-3 15,-2-4-1-15,2 4-5 0,0-3-58 16,4 0-63-16,-1-6-69 0,1-5-172 0</inkml:trace>
  <inkml:trace contextRef="#ctx0" brushRef="#br1" timeOffset="202620.37">11679 10475 704 0,'0'0'146'0,"0"0"-18"0,0 0-7 0,34-35-51 0,-19 24-34 0,-1 1-21 0,2 2-11 0,-1-2-3 0,2 3 1 0,-2 2-2 16,2 0-3-16,-1 3-16 0,2 1-40 15,1 1-67-15,11 0-91 0,-7 1-161 16</inkml:trace>
  <inkml:trace contextRef="#ctx0" brushRef="#br1" timeOffset="203755.27">12420 10334 224 0,'0'0'85'0,"0"0"3"0,0-3-2 0,2-1 7 0,1 1-28 0,1-2 7 0,0 0-11 0,1-3 4 0,-1 0-10 0,1 1 0 0,2 0-10 0,1 0-7 16,-1 1-13-16,1-1-1 0,-1 3-11 16,2-1-6-16,0 2 0 0,-3 2-4 15,1 1 0-15,2 0-3 0,-4 2-3 16,1 5-1-16,-1 4-1 0,-1 2 5 16,0 7 0-16,0 2-1 0,-2 5 2 15,0 1-1-15,-2 3 1 0,0-2 0 16,-1 3-1-16,0-4 0 15,-5-1 0-15,2-3 2 0,0-3-2 16,1-1 0-16,1-4 0 0,0-5-2 16,1-4 2-16,-1-1-2 0,2-5 1 15,0-1 1-15,0-4 8 0,0-4-5 16,0-4 1-16,0-2-1 0,2-2 5 16,0-1 5-16,1-4 0 0,2-1 1 15,2-3-9-15,2 0-3 0,0 1-2 16,3 2 0-16,1-1 0 0,0 3 0 15,4-1-2-15,-1 2 2 0,-2 1 0 16,3 1 0-16,-2 2 1 16,-1 1-1-16,0 1 1 0,-5 1 0 15,1 0 0-15,1 2-1 0,-3 1 0 16,-2 1 3-16,1 0-3 0,-1 0 0 16,0 2 0-16,-1-1 0 0,0 3 0 15,-2 2-4-15,-1 0 4 0,1 2-1 16,1 2-3-16,1 3-1 0,-2 3 0 15,2 4-4-15,0 1 9 0,-2 5 0 16,-1 2 1-16,1 4 0 0,-3 2 0 16,0 3 3-16,0 0-1 0,0 0 0 15,0 3 3-15,0-1-4 0,0-3 0 16,0 0 2-16,-2-2-3 16,1-4 0-16,0-2-1 0,0-3 1 15,1-2-1-15,-3-3-7 0,3-4-43 16,-3-3-38-16,2-2-47 0,0-3-75 15,1 0-142-15</inkml:trace>
  <inkml:trace contextRef="#ctx0" brushRef="#br1" timeOffset="204074.52">13071 10545 457 0,'0'0'94'0,"0"0"21"0,0 5-76 0,0 3-14 0,0 4 3 0,0 4 3 0,0 5 7 0,0 2-5 0,0 2 1 0,0 1 12 15,0 0-8-15,0 2 2 0,0-4-21 16,0 1-12-16,0-4-5 16,3-1-2-16,0-5 0 0,-3-3-42 15,3-4-55-15,-2-2-61 0,0-6-148 16,2 0-67-16</inkml:trace>
  <inkml:trace contextRef="#ctx0" brushRef="#br1" timeOffset="205110.47">13441 10166 100 0,'0'0'69'0,"0"0"12"0,0 0-8 0,0 1 1 0,0-1 13 0,0 0 4 0,0 0-9 0,1 0 0 0,-1-3-19 0,3 2-13 0,-3-2-2 16,0 1-4-16,0-1-8 0,0 2 1 16,0-1-6-16,0-1-5 0,0 3 0 15,0-1-13-15,0 0 0 0,0 0-2 16,0 0 0-16,0 0-4 0,0 1 5 16,0-1-3-16,0 1 2 15,0 0-3-15,0 0-2 0,0 0 1 16,0 0-3-16,0 0-1 0,0 0-1 15,0 0-2-15,0 0 0 0,0 0 0 16,0 0 1-16,0 0-1 0,0 0 0 16,0 1 0-16,2 1-1 0,-1 0 1 15,1 1 0-15,1 0 0 0,0 1 0 16,2 1 1-16,3-1 3 0,3 3-1 16,0 1 4-16,2-1 1 15,2 2-3-15,2-2 1 0,0-1-2 16,3 0 2-16,-3 1 2 0,1-2 2 15,0 0-1-15,-1 1 1 0,0-2 2 16,-4 2-2-16,-2-2-3 0,3 1 1 16,-6-2-1-16,0 0 3 0,1-1 3 15,-4 2-5-15,-1-2-2 0,0 1-2 16,1 1-4-16,-5-1 0 0,1 3-2 16,-1 2 2-16,-1 1 0 0,-4 3 1 15,-5 0 1-15,0 3-1 0,0 0 1 16,-3 1-2-16,-2-1 0 0,1 4 2 15,1-1-2-15,0-2 0 0,-1 3 1 16,3-1 1-16,1-2-2 16,-3 0 0-16,4-2 1 0,-1-2-1 15,0-2 0-15,5-1 0 0,-3-2 0 16,3-2 0-16,2-2-6 0,0-1-36 16,2-1-16-16,1-1-25 0,0 0-21 15,7-3-73-15,1-2-148 0,0 0-142 0</inkml:trace>
  <inkml:trace contextRef="#ctx0" brushRef="#br1" timeOffset="206698.81">14196 10089 162 0,'0'0'63'0,"0"-3"-5"0,0 1-12 0,0-1 10 0,0 1-22 0,0 1 1 0,0-2 19 0,0 2 0 0,0-2-12 16,0 1 0-16,0 0-4 16,-1 0-1-16,1 1-12 0,-1 1-2 15,1 0 1-15,0-1 18 0,0 0-12 16,0 1 2-16,0 0-2 0,0-1-4 15,0-1-4-15,0 1-3 0,0-1 2 16,2 0-5-16,1-4-5 0,2 5 11 16,1-3-3-16,2 1-4 0,3-1 0 15,0 2-2-15,3 2-2 0,2-1 1 16,3 1-1-16,-2 0 2 0,-1 0-5 16,-1 3-3-16,2 3-1 0,-5 0-3 15,1 2-1-15,-5 5-1 16,-5-1-2-16,-1 1-1 0,-5 2 4 15,-4-1 0-15,-4 3 3 0,-6-2 0 16,-2 1-3-16,-1-3-1 0,-1 0 0 16,3-3 2-16,-2-1 1 0,4-2-2 15,2-2 0-15,4-1 3 0,1-2-1 16,4-2 0-16,2 0 3 0,3 0-2 16,0 0-1-16,3 0-2 0,5 0 7 15,1 0 1-15,2 0-2 0,5 0-5 16,-2 0 3-16,4 0-3 0,-1 2-1 15,2 2 0-15,0 0 1 0,3 3 0 16,-1 1 0-16,-2 1-1 0,0 3 1 16,1 2 1-16,-5 0 1 0,0 2 4 15,-4-1-3-15,-1 3 1 0,-7-2-1 16,0 0 4-16,-3-1 10 0,-9 0 6 16,-1-3 5-16,-4 1-3 0,-2-2-9 15,-4 0-5-15,-1-2-6 0,-4-3-2 16,1-1-3-16,-1-2 0 0,-2-2 0 15,3-1-1-15,-1 0-6 0,0 0-16 16,3-2-7-16,4-1-20 0,4 1-20 16,3-2-25-16,0 2-30 15,11-4-36-15,0 3-112 0,4-2-43 0</inkml:trace>
  <inkml:trace contextRef="#ctx0" brushRef="#br1" timeOffset="207249.84">14795 10140 353 0,'0'0'84'0,"0"0"10"0,4-20 6 0,-4 12-19 0,-3 0-54 0,0 2-22 0,-3 2-3 0,-1 3-2 15,-1 1-1-15,-4 0 1 0,1 5 10 16,-3 4 18-16,1 2 20 0,-4 3-18 16,0 3-21-16,0 1-8 0,3 2 0 15,0 4-1-15,3-1 0 0,3 3 0 16,3-2 0-16,2 3 3 0,3-1-2 15,3-2 11-15,5-1 15 0,2-3 6 16,5 0-4-16,0-4 2 16,3-1 1-16,2-4-3 0,0-2-11 15,2-3 4-15,0-4 0 0,-1-2 0 16,1-2 6-16,-2-4 4 0,-4-3-5 16,1-2 1-16,-2-3-3 0,-1 1 0 15,-3-3-6-15,-3-5-5 0,1 1-2 16,-4-3-2-16,0-3-8 0,-2 1 3 15,-3-1-4-15,0 1 1 0,0 2-2 16,-6 3 0-16,1 0-2 0,-4 4 2 16,-3 1 0-16,1 3-4 0,-1 3 2 15,-4 1 0-15,-1 0 2 0,2 3 0 16,0 1 0-16,2 0 0 0,-1 2 0 16,4-1 0-16,2 1-5 0,-1 1-33 15,6-1-27-15,-2 0-32 0,5 1-53 16,0 1-90-16,0-2-181 0</inkml:trace>
  <inkml:trace contextRef="#ctx0" brushRef="#br1" timeOffset="210844.39">15871 10506 182 0,'7'2'92'0,"-2"-1"-1"0,0 2 8 0,3-1 13 0,-2 1-38 0,2 1 1 0,-2-1-25 0,-1 1-15 16,0 0-11-16,-2-2 2 0,0 3-3 16,-1-3 1-16,-2 2 5 0,0-2 3 15,-2-2 3-15,-4 1-2 0,-2-1-10 16,-6-1-9-16,-1-4-6 0,-5-4-5 15,1-1 0-15,-3-5-3 0,0-2 5 16,1-3-5-16,-1-3 0 0,0-3 2 16,0-5-2-16,1-1 4 0,1-2-4 15,1 2 4-15,3 4 10 0,2 3 6 16,3 4 7-16,4 5-5 0,1 1-4 16,4 3-4-16,-1 3-5 0,3 1-8 15,0 3-1-15,0 2-1 0,0 3-5 16,3 0 3-16,-1 3-4 0,-2 6-2 15,3 3 8-15,-3 5-1 0,-2 4-2 16,-1 2-8-16,-4 2-12 0,-1 2-6 16,0 1-2-16,-2 0-4 0,-1-1 6 15,2-1 8-15,-1-4 16 0,1-2 6 16,4-3 0-16,-1-3 1 16,4-3 0-16,-1-4 7 0,3-2 9 15,3-4 6-15,2-1 12 0,3-3 12 16,1-5-8-16,4 0-9 0,0-2 1 15,5-1 0-15,3-1 0 0,0 1-7 16,1-1-5-16,3 3-11 0,0-2-7 16,0 3 0-16,1 1 1 0,-2 0-2 15,-1 2-11-15,1-1-38 0,-5 2-38 16,3 1-26-16,5-3-63 0,-7 3-76 16,-4-2-178-16</inkml:trace>
  <inkml:trace contextRef="#ctx0" brushRef="#br1" timeOffset="211696.78">16387 10305 467 0,'0'-7'137'0,"5"1"-69"0,-2-2 24 0,3-2-30 0,2 0-29 0,-3-1 2 0,3 2 14 0,3 1-10 0,-3 2-2 0,0 2-10 0,0 1-6 16,1 2-7-16,-1 1-6 0,0 4-3 15,0 3-2-15,1 4 0 0,-2 2-2 16,-1 4-1-16,-1 5 0 0,0 1 0 16,2 3 1-16,-5 1-1 15,1 0 1-15,2 0-1 0,-5-1 0 0,1-1 0 16,-1-3 1-16,0-3 1 15,-1-3-2-15,1-3 0 0,-2-3 1 16,-1-4-1-16,3-2 3 0,0-4 4 16,-3 0 20-16,3-6 22 0,0-6-12 15,0-3-11-15,3-3-3 0,2-4-2 16,1-2-2-16,-1-2-7 0,6 3-4 16,0-1 2-16,-1 1-1 0,4 3 3 15,0 0 0-15,0 3 1 0,-1 0-5 16,1 1-2-16,0 3-1 0,0 2-2 15,-1 2-1-15,-3-1-1 16,2 3-1-16,-1 1 0 0,-3-1 0 0,3 3-1 16,-1 1 1-16,-2 2-2 15,1-1 0-15,-3 2-1 0,-1 2 0 16,-2 4-1-16,1 4 3 0,-3 5 0 16,1 1 0-16,-1 4 1 0,1 5 0 15,-2 1 0-15,0 3 2 0,0 0-2 16,0 1 2-16,0-3-2 0,0 1 1 15,-2-3 1-15,1-2-2 0,-1-1 0 16,1-1 0-16,-3-3-1 0,1-2-12 16,0 0-47-16,0-4-21 15,1-1-44-15,-5-1-70 0,2-4-135 16,3-3-182-16</inkml:trace>
  <inkml:trace contextRef="#ctx0" brushRef="#br1" timeOffset="212200.02">16913 10610 265 0,'0'0'131'0,"0"0"2"0,14-16-35 0,-6 8 5 0,2 0-34 0,2 0-6 0,-2 1-5 0,1 1 0 0,0 2-21 0,0 1-14 0,-3 1-7 0,1 1-2 16,1-1 1-16,-2 2-3 0,-1 0-4 15,0 2-5-15,-1 3-3 0,1 2 0 16,-4 2 0-16,0 2-2 0,-3 3 2 15,0 2-1-15,-3 0 2 16,-2 3-1-16,-3 1 0 0,-2-1 2 0,0 1-1 16,0-3-1-16,1-1 2 15,1-2-2-15,3-2 1 0,-1-1-1 16,4-4 1-16,-1-1 0 0,1-2 0 16,2-1 1-16,0 0 20 0,0-3 11 15,0 1-1-15,5-1 0 0,-2 0-3 16,4 0-7-16,1 1-7 0,1-1-7 15,4 0-6-15,2 0 1 0,0 0-3 16,2 0 0-16,2-1-2 0,0 1-19 16,0-1-35-16,3 0-31 0,0-1-18 15,5-1-50-15,-2 1-94 0,-7-2-107 16</inkml:trace>
  <inkml:trace contextRef="#ctx0" brushRef="#br1" timeOffset="213001.78">17297 10138 218 0,'0'0'113'0,"0"0"-13"0,3-9 3 0,-1 7-15 0,-2 0-31 0,3 0-15 0,-3 2 4 0,0 0 15 0,0 0-21 16,0 0 2-16,0 0-2 0,0 0 0 15,0 0-6-15,0 0-7 0,0 0-5 16,0 0 3-16,-1 0 0 0,1 2-6 16,0 0-8-16,0 2 0 0,0-1-6 15,0 0-3-15,0 0 3 0,1 0 0 16,-1 0 6-16,3 0 6 16,1 0 3-16,0 3-4 0,1-1-4 15,0-1 0-15,1 2 0 0,2-1-1 16,0 1-1-16,4 1 3 0,1 0-2 15,0 0 5-15,1 1-3 0,3-2 0 16,1 1 2-16,-1 0-4 0,2 1-1 16,0 0 0-16,1-1-6 0,-4 1-2 15,0-3 1-15,0 0-2 0,-2 1 0 16,-3-2 2-16,-1 0 1 0,-1 0 2 16,-3 1 3-16,-2-4-2 0,-3 4-3 15,3-1-1-15,-4 0 0 0,0 3-1 16,-4 1-1-16,-1 3 1 0,-1 2-1 15,-3 0 0-15,-1 5 2 16,-1 0-3-16,0 2 1 0,-2 0-1 16,0 2 1-16,-2-2 0 0,1 3 0 15,0-2 2-15,-3-1-2 0,2 0 0 16,1-2 0-16,1 0 0 0,2-2-2 16,-1-3 1-16,2-2-2 0,0-2-30 15,3-2-33-15,4-3-21 0,-1-2-28 16,4-2-35-16,5-10-66 0,1-2-169 15</inkml:trace>
  <inkml:trace contextRef="#ctx0" brushRef="#br1" timeOffset="213753.51">17793 10154 338 0,'0'0'120'0,"0"0"-28"0,5-8-13 0,-2 3-30 0,1 2-5 0,0-1 8 0,0 1 17 0,3-1-18 0,0 1 0 0,2-1-16 16,3 1-3-16,1 0-4 0,0 1 2 15,4 2-9-15,-4 0-10 0,3 0 2 16,-5 4-2-16,1 3-7 0,-4 2-4 16,0 2 0-16,-4 3 0 0,-3 3 0 15,-1 0-3-15,-6 2 3 0,-2 0 0 16,-4 1 2-16,-1 0 0 0,0-1 0 16,-4-1-2-16,5-2 0 0,-2-4 0 15,3-2 1-15,3-3-1 0,-1-1 1 16,3-3 0-16,2-2 1 0,1-1 3 15,2 1-2-15,1-1 3 0,0 0 1 16,1-1 10-16,4 0-1 16,3-2 1-16,3 0-6 0,0 0 1 15,3 0-4-15,0 0-5 0,2 1-2 16,0 1 1-16,-1 1-2 0,0 1 0 16,0 5 3-16,-2-1 2 0,0 2 2 15,-2 2-4-15,0 0 0 0,-3 2 0 16,-3 2-1-16,3-1 3 0,-7 2 0 15,-1 1 4-15,0 0 1 0,-5 1 7 16,-4-1 5-16,-2 0 2 0,-3-2-1 16,-2 1-7-16,-1-3-3 0,-1-1-6 15,-2 0-3-15,0-3-2 16,0-2 1-16,1-2-3 0,0-2-1 16,2 0-21-16,3-1-17 0,0 0-8 15,4-2-9-15,3 0-29 0,0 1-30 16,5-2-49-16,2-2-72 0,2-1-116 15</inkml:trace>
  <inkml:trace contextRef="#ctx0" brushRef="#br1" timeOffset="214323.89">18294 10179 237 0,'0'0'153'0,"0"0"1"0,2-12-46 0,-2 8 4 0,-2-1-59 0,-1 1-10 0,-5 1-8 0,1 1-18 0,-3 2-10 16,0 2-3-16,-4 4-4 15,1 3 1-15,-2 4 0 0,1 2 1 16,-4 4 0-16,7 2 1 0,-2 4-2 16,2-1 0-16,3 4 0 0,4 0 7 15,2 3 13-15,2-2 2 0,3 0 12 16,5-1 2-16,2-1-1 0,5-2 2 15,-2-4-10-15,5-3-3 0,0-3-3 16,0-6 0-16,1-2-4 0,-2-4 2 16,1-3 0-16,-2-2-4 0,-1-4-4 15,0-3-5-15,-1-3 0 16,-2-4 5-16,-2-4 0 0,-1-3-4 0,-2-4 3 16,-1-2-5-16,-1-2 0 15,-1-1-1-15,-1 2 0 0,-1 2-2 16,-2 3 0-16,0 3-2 0,-5 4-1 15,-1 1-3-15,1 3 3 0,-3 1 1 16,-1 4-1-16,-2 2-2 0,1-1 0 16,2 1-1-16,-2 4-16 0,-2 0-54 15,4 0-44-15,-4-1-71 0,2 0-116 16,2-1-269-16</inkml:trace>
  <inkml:trace contextRef="#ctx0" brushRef="#br1" timeOffset="-183140.93">11543 12069 124 0,'1'0'38'0,"-1"1"18"0,2-1 8 0,-2 0-8 0,0 0-13 0,1 0 12 0,0 1 21 0,1 0-20 0,-1-1-12 16,0 0 6-16,0 0 4 0,1 0-1 16,-1 0-16-16,0 0-9 0,0 0-1 15,0-2 0-15,-1 2 5 0,0-3-5 16,1 1-7-16,0 0-7 0,0-3-3 15,0 2-6-15,-1-2 5 0,3 2 7 16,-2-3 0-16,1 2-5 16,-2 0 1-16,1 1 1 0,-1-1-5 15,0 3 5-15,0-1 1 0,0-1 0 0,0 2 2 16,0-1 1-16,0 1-4 16,0-1-4-16,0-2-2 0,-1 2-3 15,-1 0 0-15,2-1-2 0,-1 1 0 16,0-1 1-16,-1 0-3 0,1 1 1 15,0 0-1-15,-1-3 3 0,0 4-1 16,-1-1 0-16,1 2-1 0,0 0-1 16,0 0 0-16,0 0 0 0,-1 0 0 15,0 0 1-15,0 0-1 16,-2 0 1-16,2 0 0 0,-1 0 1 16,0 0 0-16,0 0-1 0,0 0 1 15,0-2-1-15,-3 1-1 0,1 1 1 16,-2 0 1-16,0 0-2 0,-2 0 0 15,1 0-1-15,0 4 1 0,-1-2 0 16,-2 5-2-16,2-1 2 0,-2 1 0 16,1-1-1-16,-2 4 0 0,0 0 0 15,2 1 0-15,-1 2-1 0,1 0 2 16,0 0-1-16,1 3 1 0,2-1-2 16,1-1 1-16,3 2-3 0,1-1 3 15,3 0 0-15,0 0-2 0,0 0 0 16,3-1 3-16,3-2-2 0,-1 2 1 15,3-1 1-15,3-4 1 16,-1-1-1-16,0-1 2 0,2-5-1 16,0 0 3-16,1-2-1 0,0 0 0 15,-1-4 1-15,2-2 0 0,-3-3 6 16,1-1 3-16,-2-3 0 0,0-3 2 16,1-1 3-16,-2-3-4 0,-2-2-6 15,1 3-1-15,0-3-5 0,0 1-2 16,-2 2-1-16,1 1 1 0,0 4 0 15,-1 0 0-15,0 5 0 0,-2 3-2 16,0 3-1-16,-2 1-2 0,0 2-3 16,-2 5 0-16,0 4-2 0,0 5 3 15,-2 3 6-15,-2 3 1 0,-1 3 2 16,1 1-1-16,1 0 0 0,2-3-1 16,1-2 2-16,0 2 0 0,1-4-1 15,4-2 10-15,-1 0 10 0,2-4 2 16,1-2 5-16,-1-2 2 0,0 0-2 15,0-3 0-15,0-2 0 0,1-2-4 16,0 0-6-16,1-2-6 0,0-4-6 16,4-1-4-16,0-2-2 0,-1 0-7 15,3-2-22-15,-2 1-22 16,1 1-25-16,0 1-32 0,1 1-36 0,1-1-91 16,-3 2-114-16,-5-1-140 15</inkml:trace>
  <inkml:trace contextRef="#ctx0" brushRef="#br1" timeOffset="-182656.22">11851 12074 321 0,'0'-2'78'0,"2"-2"28"0,-1 0-9 0,0 1-27 0,0-2-16 0,2 2-4 0,-3-2 17 0,0 3-7 15,0-1-15-15,0 0-16 0,1 1-7 16,0-1-5-16,-1 2-10 0,2 1-3 15,-2 0-4-15,1 3-4 0,0 3-3 16,1 5 3-16,-2 1 3 16,0 6 2-16,1 1-1 0,0 3 2 15,1 0-2-15,2-2 1 0,1 2-1 16,1-4 1-16,2 0 11 0,5-2 24 16,-1-2 3-16,-2-3 12 0,4-3-3 15,-2-2-4-15,1-5 5 0,-1-1-4 16,1-5-3-16,0-4-7 0,0-2-9 15,-1-5-7-15,0-5-8 0,-1-5-4 16,1-8-7-16,-3 2 0 0,-2 1-7 16,2-1-15-16,-5 10-15 0,2 2 10 15,-2 5-20-15,0 4-23 0,-1 7-30 16,1 3-50-16,2 4-68 0,1 4-92 16,-3 0-47-16</inkml:trace>
  <inkml:trace contextRef="#ctx0" brushRef="#br1" timeOffset="-181803.54">12402 12087 223 0,'0'0'45'0,"0"0"-4"0,0 0 18 0,0 0 8 0,8-22-17 0,-6 18 2 0,-1-1-20 0,0 0-14 0,1 1-8 0,0-2 18 16,0 0 6-16,-1 3 15 0,0-3 12 16,0 3-8-16,0-3-13 0,-1 3-8 15,0-3-11-15,0 0-7 0,-1-1-4 16,0 0 1-16,-1-1-4 0,0 0 0 15,0 0-1-15,-1 0 0 0,0 1 0 16,-1 0-2-16,-1 2-4 16,-1-1-2-16,1 0 2 0,-1 3-2 15,-2 2-2-15,-1 1 1 0,-2 0-6 16,-1 5 1-16,0 6 1 0,-1 0-1 16,0 5 1-16,-1 4-4 0,3 0-4 15,0 2-18-15,3 2-13 0,3 0 8 16,1 1 23-16,2-1 12 0,2-4 3 15,0 2 0-15,4-5 0 0,3 2-2 16,2-6-1-16,3 0 3 16,0-4 6-16,2-2 4 0,1-5 7 0,1-2-5 15,-2-1 1-15,-1-6 26 0,-2-2 6 16,1-2-6-16,-1-3-11 0,0-4-5 16,-3-3-17-16,2-2-2 15,-2 0-2-15,-2 0 1 0,0 0 10 16,-2 1 3-16,1 3 0 0,-1 0-8 15,-2 3 4-15,1 3 4 0,-1 1 0 16,0 4 4-16,-1 0-3 0,0 6-1 16,-1-1-5-16,0 3-7 0,1 0-4 15,-1 5-9-15,0 4 4 0,0 5 5 16,0 3 0-16,0 6 2 0,-1 5-2 16,0 7 1-16,1 11 0 0,0 7 0 15,3 3 0-15,1-2-1 0,5-6 2 16,-3-2-2-16,1 1 7 0,-3-3 4 15,-3-1 2-15,-1-3-5 0,0-8-6 16,-1-7 1-16,-1-7 1 0,0-1 4 16,-2 0 5-16,-1 0 1 0,-3-1-6 15,0-7 3-15,0-2-1 0,-2-7 2 16,-2-2 2-16,-1-8 2 0,-1-3 12 16,0-8 1-16,-2-3-10 0,5-3-7 15,3 0-2-15,1 1 7 0,5 3 9 16,2-1-1-16,5 0-2 0,2 3 0 15,3 0-9-15,3-1-5 0,2 4-7 16,-2-3-2-16,4 4-1 16,0 0-29-16,-2 1-46 0,5 0-43 15,0 1-49-15,12-1-76 0,-3 3-186 16</inkml:trace>
  <inkml:trace contextRef="#ctx0" brushRef="#br1" timeOffset="-181669.3">12763 12392 640 0,'0'0'140'0,"1"0"40"0,1 0-60 0,0-1-77 0,0-1-37 0,0-2-6 0,0 0-21 0,2-2-85 0,3 0-51 16,1 2-67-16,1-1-113 16</inkml:trace>
  <inkml:trace contextRef="#ctx0" brushRef="#br1" timeOffset="-180850.68">13534 12074 107 0,'0'0'23'0,"0"0"14"0,0 0 13 0,0 0-18 0,9-6-16 0,-8 5 0 0,0 1 5 0,0 0 4 0,1 0-8 16,-2 0 5-16,0 0 11 0,1 1 0 16,1 0 2-16,-2-1 25 15,1 1-8-15,0-1 7 0,2 0-4 16,-3 0 4-16,3-4-6 0,-1 1-12 15,1-3-6-15,3 0 8 0,-3 0 1 16,2-2-2-16,-2 1-7 0,2 0-7 16,-1 1-8-16,0 3-11 0,-2-1-1 15,2 2-7-15,-3 2-1 0,1 0-4 16,-1 6-3-16,1 3 3 0,0 6 1 16,1 4 3-16,-1 5 1 0,2 5-1 15,0 1 0-15,2 1 0 0,2 0 0 16,-1 0 0-16,2-4 1 15,3 2-1-15,1-3 2 0,1-1 0 16,-1-4 8-16,0-2 13 0,2-5 9 16,-1-4 9-16,2-6 2 0,-3-2 6 15,-2-4 0-15,0-7-3 0,-1-6-6 16,2-5-7-16,-2-7-3 0,1-12-8 16,-2-9-10-16,0-6-9 0,-2 1-2 15,1 15-1-15,-5 13-5 0,0 13-8 16,0 3-16-16,-3 0-32 0,2 2-30 15,1 1-35-15,2 6-42 16,1 4-92-16,1 3-163 0</inkml:trace>
  <inkml:trace contextRef="#ctx0" brushRef="#br1" timeOffset="-180181.77">14284 12159 340 0,'0'0'93'0,"0"0"-28"0,0 0 46 0,0 0-48 0,8-30-31 0,-6 26-14 0,-1-2 13 0,-1 4-3 0,0-2-4 0,0 2 2 0,0 0 8 15,0 0 5-15,-1-1-6 0,-1 2-2 16,-1-1-13-16,-2 0-1 0,0-1-8 16,-2 0-1-16,-1 0 3 0,-2 1-6 15,-2 2-4-15,-1 0 1 0,-6 0-3 16,1 7 1-16,-2 1-1 0,-2 1 0 16,0 4-2-16,3 0-5 0,-3 1-14 15,6 1-1-15,2-1 9 0,6 1 6 16,0 1 3-16,5-1-8 15,3-1 12-15,0 0 2 0,6-2 4 16,0-3 14-16,2-1 22 0,2-1-2 16,1-2-2-16,1-5 9 0,-2 0-4 15,1 0-3-15,0-5-10 0,0 1-9 16,-1-3-6-16,2 0-3 0,-1-1-4 16,0 0-5-16,2-2 0 0,-4 1-2 15,1 0 0-15,-2 2 1 0,-2 1-1 16,-1 1 0-16,0 0-1 15,-2 3 1-15,-2 0-3 0,1 1-2 16,0-2-14-16,-2 3 2 0,0 0 2 16,1 0-10-16,2 4-4 0,-3 1 14 15,1 2 5-15,3 3 5 0,-1 0 4 16,2 1 1-16,0 2 0 0,3-4 1 16,1 2-1-16,-1-2 3 0,0 0-1 15,1-2 2-15,0 0 4 0,0-2 9 16,0 0 16-16,2-4-8 0,-1 0-11 15,-1-1-8-15,2-1-2 0,-1-3-1 16,-1-3-3-16,2-4-5 0,-1 1-23 16,1-4-25-16,-2-1-19 0,4-13-63 15,-2 2-116-15,-2 1-155 0</inkml:trace>
  <inkml:trace contextRef="#ctx0" brushRef="#br1" timeOffset="-179863.8">14554 11638 568 0,'0'0'153'0,"0"0"-76"0,0 0 13 0,13-10-49 0,-11 9-19 0,1 1-8 0,-2 0-2 0,1 2-12 0,-2 5 3 0,2 4 3 16,-2 6 7-16,0 3 25 0,0 8-7 16,0 4-3-16,-2 10-1 0,-1 12-6 15,0 7-1-15,-1 2-11 0,1-4-2 16,0-8-5-16,3-8-1 0,-3-4-1 16,1-6 0-16,2-9-1 0,-3-3-33 15,2-4-52-15,-1 5-42 0,1 1-44 16,1-1-111-16,0-9-42 0</inkml:trace>
  <inkml:trace contextRef="#ctx0" brushRef="#br1" timeOffset="-179428.54">14870 12030 293 0,'0'0'106'0,"0"0"-7"0,0 0 35 0,0 0-55 16,0 0-30-16,22-38-3 0,-20 29-7 0,-1 1-1 16,1 1-5-16,-2 0 1 15,0 1 3-15,0 1-9 0,-3 1-6 16,3 0-7-16,-2 1-5 0,2 2-8 15,-4 1-2-15,4 0-4 0,-3 2 0 16,1 6 1-16,-1 6-2 0,-2 3 5 16,2 7 0-16,0 3 0 0,-1 5 0 15,4 1 2-15,0-1-2 0,4-1 0 16,2-1 2-16,2-4-2 0,6-2 2 16,-1-4 2-16,1-3 3 0,2-3 0 15,1-7 13-15,-1-5 19 16,-2-2 14-16,2-6 3 0,1-4-15 15,-2-6-20-15,-1-6-8 0,0-4-11 16,-4-12-2-16,2-13-10 0,1-6-26 16,-4 7-22-16,1 11 6 0,-4 16-12 15,1 7-37-15,5-7-61 0,-3 2-103 16,1 3-137-16</inkml:trace>
  <inkml:trace contextRef="#ctx0" brushRef="#br1" timeOffset="-179061.22">15318 12062 452 0,'0'0'116'0,"0"0"-38"0,0 0 29 0,45 2-57 16,-32-7-30-16,1-3-4 0,-1-2 1 16,1-1-8-16,-1-2 15 0,-2-1 5 15,1-1-9-15,-2-1-5 0,0-1-8 16,-3 1 1-16,-1-1-8 0,-2 3 0 15,-4 1-8-15,0 4-6 0,-5 3-23 16,-7 4-24-16,-3 2-1 0,-5 7 43 16,-3 3 14-16,-2 8 5 0,0 1 3 15,-2 4-3-15,3 5 4 0,3-3 4 16,1 2 4-16,5 1 21 16,5-4 20-16,2 0 11 0,3-3 7 15,5-2 10-15,0-3-13 0,5-2-9 16,3-4-14-16,2-4-16 0,2 0-5 15,4-6-12-15,6 0-5 0,0-1-6 16,3-6-1-16,5 1-9 0,0-3-54 16,8 1-59-16,16-3-85 0,-8 1-119 15,-2 1-225-15</inkml:trace>
  <inkml:trace contextRef="#ctx0" brushRef="#br1" timeOffset="-178509.63">16526 12068 297 0,'0'0'61'0,"0"0"-20"0,0 0 29 0,0 0-32 0,3-34-16 0,-3 25 17 0,-3-1 25 0,1-2-15 0,-2 3 3 16,-1 0-11-16,-1 2-13 0,1 1-8 15,-3 2-8-15,-1 3-5 0,-1 1-4 16,-3 1-2-16,-2 6 0 0,2 4 2 16,-4 5-3-16,1 5 5 0,-1 3 1 15,2 3-1-15,1 4-2 0,6-1-1 16,5 1 7-16,3-2 8 0,3 0 5 16,5-3-3-16,6-2-9 0,2-3 0 15,1-5-6-15,1-5 2 0,2-4 3 16,-2-3 26-16,1-4-2 0,-2-4-7 15,-1-6-4-15,-2-4-5 0,-3-4 3 16,-3-5-1-16,1-4-14 0,-2 2-4 16,-4 0-1-16,0 3-1 0,-3 5 1 15,0 1 0-15,-3 3-2 0,0 3-3 16,-2-1-38-16,-1 1-35 0,1 3-32 16,2 2-24-16,-2 1-104 0,2 0-37 15</inkml:trace>
  <inkml:trace contextRef="#ctx0" brushRef="#br1" timeOffset="-178023.4">16983 11860 319 0,'0'0'75'0,"0"0"-1"0,0 0 35 0,0 0-64 0,25-47-15 0,-20 36 8 0,-2 1 7 0,-2 0 6 15,-1 0-2-15,0 2-3 0,0 0-2 16,0 1 1-16,0 0-21 0,0-1-7 15,-4 1-13-15,1-1-2 0,-2 2-2 16,2-1-1-16,-2 2 0 0,0 2-1 16,0-2 1-16,0 4-1 15,0 1-4-15,-2 0-2 0,-1 7-4 0,-2 3 8 16,-2 4-1-16,-1 7 5 16,-2 1-1-16,0 5-1 0,-2 4 2 15,-3 11 0-15,-1 9 3 0,-3 11-3 16,-2 2 0-16,2-4 1 0,6-5 0 15,3-8 0-15,2 1 0 0,3-2-2 16,1 4 1-16,1-2 0 0,3-2 0 16,0-5 0-16,2-4 1 0,3-9-1 15,0 6 0-15,0-8-36 0,0 2-7 16,3-2-15-16,2 3-55 0,0-7-41 16,3-3-100-16</inkml:trace>
  <inkml:trace contextRef="#ctx0" brushRef="#br1" timeOffset="-177839.05">16654 12436 755 0,'0'0'144'0,"0"0"-113"0,48-8 6 0,-25 2-27 16,1-2-10-16,1 0-15 15,-1 1-53-15,0-1-36 0,7 1-32 0,-4 3-82 16,-2-1-94-16</inkml:trace>
  <inkml:trace contextRef="#ctx0" brushRef="#br1" timeOffset="-176267.34">11461 13778 189 0,'0'0'142'0,"0"0"-94"0,0 0 48 0,3-4-10 0,-2 0-19 0,0-1-13 0,0-2 0 0,0 0 20 0,1-1-12 16,3 1-2-16,-1-2-8 0,0 0-5 15,3 1-5-15,0-2-12 16,3 2-4-16,0-1-13 0,2 2 0 16,2-1-3-16,0 1-6 0,2 3-3 15,-3-1 0-15,2 5 1 0,-2 0-1 16,1 0 1-16,-3 4 2 0,0 4-3 15,0 3 0-15,-2 4 0 0,-2 2-2 16,-1 4 3-16,-1 4-2 0,-5 3 1 16,0 2-1-16,-5 2 1 0,-4 2 0 15,-3-2-1-15,-3 0 1 0,-3 1 0 16,-1-2-1-16,-2-3 0 0,2-3 0 16,0-4-2-16,1-4 1 0,3-2 1 15,3-7 0-15,1-2 0 0,3-4 0 16,2-2 2-16,2-4 1 0,2-6 3 15,2-4-3-15,0-2 0 0,7-3 2 16,1-2-1-16,4-1 0 0,3-2 8 16,3 2 1-16,1-2-5 0,4-3-1 15,2 3-2-15,1-3-3 0,0 1 0 16,1 2-1-16,0 0 1 0,0-1-2 16,-2 2 1-16,0 2-1 0,-3 1 1 15,-2 1 0-15,-2 3-1 0,-4 2 4 16,-4 4 1-16,-2 0 4 15,-4 5-1-15,-1-1-2 0,-2 2 2 16,-1 0-5-16,-2 3-3 0,-1 0-1 16,-4 1-1-16,-2 1 0 0,-1 4 0 15,-2 5-1-15,-3 1 0 0,0 5 0 16,-3 4-5-16,1 2 1 0,-2 3 1 16,1 3-2-16,2-1 5 0,0 3-2 15,5 1 2-15,-1-2 1 0,4-1 1 16,2 0 1-16,3-2 0 0,3-3 0 15,0-1 1-15,4-2 0 0,2-2 5 16,4-2 1-16,0-3 11 16,1-4 5-16,3-2 2 0,2-4-2 15,1-2-6-15,0-1-9 0,1-1-3 16,-2-2-5-16,3-3-2 0,0 2-18 16,-2 1-44-16,1-3-28 0,7 3-61 15,-5-1-84-15,-2 1-175 0</inkml:trace>
  <inkml:trace contextRef="#ctx0" brushRef="#br1" timeOffset="-176018.23">12043 14042 618 0,'0'0'133'0,"4"-12"-60"0,-3 7 26 0,0-1-27 0,0 4-26 0,0 2-20 0,-1 0-14 0,0 4-11 16,0 5 0-16,0 6 11 0,-2 4-2 15,0 5 5-15,-1 2-11 0,1 1-2 16,1 1-2-16,1 1 1 0,0 0-2 16,0 0-16-16,2-2-70 0,-1 5-70 15,0-3-66-15,-1-9-119 0</inkml:trace>
  <inkml:trace contextRef="#ctx0" brushRef="#br1" timeOffset="-175549.37">11516 13415 519 0,'0'0'181'0,"0"0"-75"0,0 0 10 0,0 0-11 16,0 0-43-16,5-22-9 0,3 17 1 0,5-3 0 16,3 0-11-16,3-1 1 0,4-1-2 15,0 1-7-15,3 0-6 16,1 0-6-16,-2 3-12 0,-1-1-2 15,1 1-7-15,-2 0 1 0,0 2-3 16,1 0 0-16,-4 2-2 16,1 2-7-16,-1 0-40 0,-2 2-29 0,2 2-23 15,-1 0-41-15,4 5-70 0,-3-1-155 16,-3-2-102-16</inkml:trace>
  <inkml:trace contextRef="#ctx0" brushRef="#br1" timeOffset="-175015.26">12632 13703 398 0,'0'0'139'0,"0"0"-5"0,0 0-43 0,0 0-12 0,6 0-7 0,1-2-6 0,2 0 15 0,2-1-13 0,4-1-9 0,0 1-14 15,2-1-13-15,1 0-17 0,2 1-11 16,-1 0-4-16,1 1-2 0,3-1-6 16,1 2-53-16,4 0-44 0,13 0-82 15,-5 1-137-15,-4-3-162 0</inkml:trace>
  <inkml:trace contextRef="#ctx0" brushRef="#br1" timeOffset="-174229.51">13273 13607 471 0,'0'0'136'0,"0"0"-76"0,0 0 30 0,0 0-8 15,0 0-35-15,40-41-14 0,-28 33 1 16,1 1 2-16,1-1 2 0,-1 4-7 16,1 0-16-16,0 4-2 0,-1 0-1 15,1 0 0-15,-2 6-5 0,1 3-7 16,1 1 1-16,-1 4-1 0,-1 2-1 16,-3 4 0-16,-3 2-1 0,-3 2 2 15,-3 1-1-15,-1 1 1 0,-4 3 0 16,-3-3-1-16,-4 2-13 0,-1-3-15 15,0-2 3-15,-4-3 6 0,4-4 15 16,-4-4 5-16,5-1 1 0,1-6-1 16,2-3 3-16,1-2 1 0,3-7 0 15,2-3 4-15,3-2-2 0,0-1 7 16,5-3 0-16,4-3-9 0,4-1 5 16,0-3-1-16,5 1 0 0,2 1 2 15,1-1 6-15,3 2 0 0,2 1-3 16,0-1 0-16,0 2-4 15,1 0 4-15,1 0-5 0,-5 2-1 16,-1 0-2-16,1 1-1 0,-4 0-4 16,-3 3 1-16,-5 1 3 0,-5 2 5 15,-3 3-3-15,-3 4-2 0,0-1-4 16,-3 2 0-16,-5 1-3 0,-1 1 2 16,-4 6-3-16,2 2 3 0,-6 6 0 15,1 1 0-15,1 1 0 0,3 4 0 16,-2-1 1-16,1 2 0 0,2 0 0 15,2-1 0-15,4 0 0 0,2-1 3 16,3-2-1-16,0-2 3 0,3-1 4 16,5-2 7-16,0-1 4 0,2 0 6 15,2-3-1-15,2-4-5 0,-3-1-4 16,2-2-3-16,1 0-5 16,-1-2-6-16,4 0-2 0,-4 0-2 15,4-1-11-15,-1-2-44 0,1 2-32 16,-1 1-22-16,6-2-62 0,-3 1-95 15,-6 1-121-15</inkml:trace>
  <inkml:trace contextRef="#ctx0" brushRef="#br1" timeOffset="-173744.03">13883 13870 412 0,'0'0'127'0,"1"-4"-31"0,1 0 33 0,0-2-60 0,1 1-28 0,2 0-12 0,1-3 9 0,1 3-1 0,2-1 0 15,2 2 10-15,1-1-16 0,-2 2-4 16,1 0-9-16,1 2 0 0,-1 1-6 16,-1 0-6-16,1 0-1 0,-3 4-5 15,0 4 0-15,-3 1-5 0,1 5 3 16,-3 4 2-16,-1 2 0 16,-2 1 0-16,-1 2 0 0,-5 1 1 0,-3-1-1 15,1-2 1-15,-3 1 1 0,0-3 0 16,0-3-1-16,1-1 0 0,-1-4 1 15,5-2-2-15,-2-1 4 0,5-2 4 16,-1-2 13-16,3-2-2 16,1 0 3-16,0-2 5 0,3 0-6 15,3 0-3-15,6 0-5 0,5 0-6 16,1 0 2-16,7 0-4 0,0 0-3 16,0 0-1-16,4-1-1 0,-1 0-5 15,2-1-30-15,-2 1-40 0,0-1-31 16,-2 2-36-16,8-3-68 0,-6-1-150 15</inkml:trace>
  <inkml:trace contextRef="#ctx0" brushRef="#br1" timeOffset="-173058.72">13180 13338 358 0,'4'0'116'0,"3"-1"-14"0,4-3 29 0,2 0 8 0,7-1-36 0,1-3-6 0,4 2-11 16,2-1-8-16,3 2-26 0,0-1-17 0,0 1-11 15,3 3-5-15,-1 1-3 0,-1 0-11 16,1 0-2-16,-5 1-3 0,-2 0 2 15,0 0-2-15,-7 0-1 0,-1 2-3 16,-4-1-4-16,-3 3-16 0,-3 0-24 16,1 1-16-16,-6-2-24 0,1 2-23 15,0-1-55-15,-3 1-97 0,0-2-70 16</inkml:trace>
  <inkml:trace contextRef="#ctx0" brushRef="#br1" timeOffset="-172255.9">14722 13590 108 0,'0'0'78'0,"0"0"-28"0,1-4-11 0,1 1 0 0,-2 2-12 0,0-1 5 0,0 0 15 0,0 1 28 0,0 1-8 0,0-1-3 16,0 1-9-16,0 0-9 0,0-1 2 15,0 1-5-15,0 0-3 0,0 0-5 16,0 0 2-16,3 0 4 0,2 0 13 15,2 0 7-15,5-1-6 0,5 1-6 16,4-3 2-16,4 0-7 16,2 1-6-16,3-1-16 0,-3 0-10 15,1 2-7-15,2 1-4 0,-7-2 0 0,2 0-1 16,0 2 0-16,-5-1-9 16,-2 1-46-16,-1 0-40 0,-7 0-34 15,-2 1-61-15,-2 1-103 0,-6 0-94 16</inkml:trace>
  <inkml:trace contextRef="#ctx0" brushRef="#br1" timeOffset="-171904.16">14799 13815 690 0,'0'0'242'0,"0"0"-143"0,0 0 30 0,46-8-47 0,-24 1-33 0,3 0-14 0,-2-1-12 0,3 1-13 0,0 0-9 0,-1 1 0 0,-2 0-1 0,0 1-3 16,2 3-18-16,-1 1-57 0,9 1-78 16,-8 1-121-16,-4 0-283 0</inkml:trace>
  <inkml:trace contextRef="#ctx0" brushRef="#br1" timeOffset="-10466.34">15488 14317 243 0,'0'3'50'0,"0"-1"-27"0,0 3 16 0,0-3 9 0,0 2-22 0,0-1-12 0,0-2 45 0,0 2-16 0,0-1-4 0,-2 1 4 16,2-2-1-16,0 2-1 0,0-2-4 16,0-1 5-16,-1 0-6 0,1 0 5 15,0 0-3-15,0-4-12 0,3-1-6 16,0-3-8-16,2-3 0 0,0-2-7 15,4-2 8-15,-1-3 3 0,0-1 3 16,2-3-2-16,4-2 3 0,-3-2 0 16,4-3-4-16,0-1 1 0,2-4-2 15,1-5 1-15,-1 4-8 0,-1 0-1 16,3 1-3-16,-5 6-1 16,2-4 0-16,1 2-3 0,-3 1 2 0,2 0-2 15,-3 1 1-15,0 2 2 16,-1-1 0-16,-4 5 0 0,2-2 3 15,-3 2-3-15,1 3-1 0,-3-1 2 16,0 4-4-16,0-2 1 0,0 3 0 16,-3 2 1-16,1 1 3 0,-1 1-1 15,0 1-1-15,-1 2-1 0,-1 2-1 16,2-2 5-16,1 2-3 0,-3 1 1 16,0 1 2-16,2 1 1 15,-2 1 3-15,0-1-2 0,0 3 0 16,0-2 0-16,0 2-2 0,0 0-4 15,0 0-2-15,0 2-2 0,0 2 0 16,0 4 1-16,0 4 2 0,0 3-1 16,-2 6 0-16,-1 2 0 0,0 4 0 15,-2 3 0-15,-1 4 1 0,1 7-1 16,-3 8-2-16,3 7 0 0,2 1 1 16,3-7 1-16,0-7 0 0,2-14 1 15,1-5-1-15,2-4 0 0,1-3 0 16,1 0 0-16,3 4 1 0,0-3-1 15,4-1 0-15,-3-4 0 0,3-4 1 16,0-2 0-16,1-3 1 0,2-4 3 16,-1-2 1-16,1-5-1 0,2-4-1 15,-3-5 1-15,1-2-3 0,-2-6 0 16,0-4 1-16,3-8-3 0,2-7 1 16,-1-11-1-16,2 1 1 0,-4 6-2 15,-4 9 2-15,-5 12 1 0,-2 4 4 16,2 3 6-16,-3-4 2 0,1 1-4 15,3-3-1-15,-2 3-3 0,-4 5 0 16,0 1 0-16,0 3-1 0,-1 3 0 16,0 2-2-16,-1 3 1 0,-1 1-1 15,0 2-3-15,0 2 0 0,0 0-4 16,0 7-1-16,0 2 2 0,-3 6 2 16,-2 4 1-16,0 6 0 0,2 2 0 15,-6 6 1-15,3 7 0 16,-2 6-1-16,-2 7 0 0,-1 0 1 15,5-4-1-15,3-11 0 0,1-10 0 16,2-8 1-16,0-1 0 0,0 1-1 16,2 2 1-16,1 3 0 0,3-4 0 15,2-1-1-15,1-6 3 0,1-1 7 16,4 0 5-16,-3-4 3 0,6-2-1 16,-2-1-5-16,2-4-3 15,-1-2-6-15,4 0-2 0,0 0 0 0,0-4-1 16,-1-1-14-16,0-2-36 15,1-2-31-15,-1 1-38 0,-1-5-61 16,-3 4-162-16,-2 0-298 0</inkml:trace>
  <inkml:trace contextRef="#ctx0" brushRef="#br1" timeOffset="34308.24">16621 14103 168 0,'3'-4'78'0,"0"0"-31"0,-1-3 12 0,1 4-6 0,2-3-12 0,-2 2-6 0,0 1 27 0,-1-1-27 0,2 2-4 16,-2 0 3-16,-2-1-2 0,3 2 4 15,-3-1-2-15,3 1-4 0,-3 1-7 16,0 0-12-16,0 0 1 15,0 0-2-15,0 0-2 0,0 0-1 16,0 0 0-16,2 0 1 0,-2 3 1 16,0 1-2-16,0 4-6 0,0 1 5 15,0 5-2-15,0 3-2 0,-2 2 5 16,2 6 0-16,-3 0 8 0,3 0 10 16,-3 3-1-16,0-2 0 0,-3 3 2 15,3-4-3-15,-2 1-2 0,0-2-3 16,0 1 0-16,0-3-3 0,-1-2-3 15,3 0-10-15,0-3 0 0,0-2 0 16,1-3-2-16,-1 0-1 16,1-3-28-16,2-1-54 0,0-2-59 15,2-5-91-15,3-1-138 0</inkml:trace>
  <inkml:trace contextRef="#ctx0" brushRef="#br1" timeOffset="34959.4">16907 13900 133 0,'0'0'141'0,"-2"-2"-36"0,2 1 38 0,0-1 32 0,2-1-49 0,3 0-25 0,3-1-1 0,4-3-14 0,-1 0-24 0,5-1-9 0,3-1-14 16,3 1-4-16,0-3-6 0,-1 2-15 15,4 0-6-15,-3 1-7 0,2 1 2 16,-3 0-3-16,2 1 1 0,-1 1-1 16,0 3-1-16,-2 0-4 0,0 0-40 15,-1 2-36-15,0 0-50 0,3 3-89 16,-3 1-167-16</inkml:trace>
  <inkml:trace contextRef="#ctx0" brushRef="#br1" timeOffset="36064.44">17490 14216 282 0,'0'0'58'0,"0"0"-25"0,0 0 62 0,0 0 3 0,3 5-31 0,-3-5-11 0,3-1 23 0,2-3-16 0,-1-4-10 16,3-2-10-16,4-1-14 0,1-3 6 15,1-2-1-15,2 0-2 16,2-2-10-16,-1-3-6 0,1-2 0 16,2 0-4-16,-1-1-4 0,0-1-3 15,0 0 3-15,1-1-3 0,-1 1 4 0,0-2-3 16,0 1 0-16,-4 2 7 15,2-2-8-15,-2 2 4 0,-3-2 0 16,2 2 0-16,-5 1 2 0,1-1-1 16,0 4 3-16,-4 0-6 0,0 1 3 15,-2 3 1-15,0 2-2 0,-1 3 1 16,-2 2-1-16,3 2-2 0,-3 5-5 16,0-1-1-16,0 3-1 0,0 0-3 15,-3 2-7-15,1 6 4 0,-4 3 5 16,-2 6 0-16,2 3 1 15,-5 3-1-15,0 4-2 0,-5 2-2 16,2 10-2-16,-4 8-1 0,2 8 3 16,-1 1 1-16,9-6 2 0,3-12-2 15,2-12-1-15,3-4 0 0,0-4-2 16,0 4 3-16,5 1 2 0,3 0 2 16,2-3-1-16,2-3 1 0,2-3 1 15,2-4 1-15,0-3 0 0,1-3 3 16,3-4-1-16,-3-2 8 0,1-6-1 15,-2-4-1-15,3-4-3 0,-4-3-2 16,-1-4 3-16,-1-3-2 16,0-4-2-16,-1-2-2 0,0-1-2 15,-1-1 2-15,0-1-2 0,-1 2 2 16,-1 0-1-16,2 3 0 0,-3 1 0 16,0 3-1-16,0 2 3 0,-2 2-1 15,-1 4-1-15,0 3 2 0,-2 2-2 16,2 2 0-16,-4 4 1 0,-1 2-2 15,0 2-1-15,0 3-1 0,0 0-6 16,-1 5-1-16,-1 4 3 0,-4 4 5 16,3 5 0-16,-2 4 1 0,-1 3 0 15,1 3 0-15,0 3 1 0,-1 2-1 16,1 1 1-16,1 1 2 0,2 0 2 16,0-3 9-16,2-1 2 0,0 0 6 15,4-4-5-15,2-2-2 0,0-4-1 16,5-3 2-16,-1-1-3 0,2-3 0 15,2-3-8-15,-1-1-2 0,1-4 1 16,2 0-4-16,1-3-6 0,-4-2-33 16,5-1-40-16,-4-1-37 0,3-3-60 15,-4-1-125-15,-1 3-256 0</inkml:trace>
  <inkml:trace contextRef="#ctx0" brushRef="#br1" timeOffset="36647.68">18280 14219 296 0,'3'-5'71'0,"4"0"37"0,1 0 48 0,1-1 10 0,4 0-62 0,-4 1-11 0,4-1-22 0,-4 1-33 0,-1 2-4 0,-3 2-5 16,3 1-11-16,-4 0-10 15,0 7-5-15,-1 1 0 0,-2 3-1 16,1 6 1-16,-2 0-3 0,-2 1 2 16,-1 3-1-16,-3-1 0 0,-5 2 2 0,1 0-3 15,-2-3 1-15,-2 4-1 16,-1-5 2-16,1 2-2 0,4-3 1 15,-2-3-1-15,4 0 0 0,3-4 0 16,1 1 0-16,4-4 1 0,0-2 2 16,4 1 18-16,4-4 23 0,2 3 3 15,2-3 3-15,5-1-5 0,0 0-12 16,4-1-7-16,-3 0-6 0,4-1-6 16,0 0-8-16,2 1-4 0,-3 0-2 15,2-1 0-15,1 0 0 0,-1-4-13 16,-2 4-23-16,1-1-29 0,3-2-23 15,-4 2-41-15,5-6-77 0,-4 2-173 16</inkml:trace>
  <inkml:trace contextRef="#ctx0" brushRef="#br1" timeOffset="90534.27">11616 15808 18 0,'0'1'52'0,"0"1"-18"0,0 0 12 0,0-1-10 0,0 2-14 0,-1 0 4 0,1 0 8 0,-1 1 18 0,0-1-20 0,-1 1 5 16,1 0 5-16,1 0-5 0,-1-1-7 0,0 0-5 15,1 2 2-15,0 0 1 16,0-1-1-16,-1 2 0 0,1-1-4 15,0-1 1-15,-1 3 1 0,1-2-2 16,-3 1-9-16,2-1-1 0,-2 2 5 16,2 0 1-16,-4-1 4 0,3-3 2 15,0 0-3-15,0 0 1 0,1-1-4 16,0-1 2-16,1 0-4 16,0-1 2-16,0 0 10 0,0 0 6 15,2-3-2-15,2-3-5 0,3-2-6 0,-2-1-6 16,2-5-4-16,1 2-3 15,2-2-3-15,-3-2 2 0,3-1-4 16,3-1 0-16,-4 0 0 0,2 0 2 16,2-2-6-16,0-2 2 0,0 4-2 15,1-3 1-15,0 1-1 0,0-1 0 16,0 0 1-16,0 2-1 0,-2-2 0 16,2 2 0-16,-1-1 0 0,-2 1 0 15,0-1 1-15,0 0 0 0,-3 2 0 16,0 1 0-16,-2 2 1 0,-1-1-1 15,0 1 3-15,-2 4 1 0,1-2 1 16,-2 3 3-16,0-3-2 0,1 4 3 16,-2-1 0-16,0 2 0 0,0 0-1 15,1 1 1-15,-1 2-1 0,0-2-1 16,0 4-2-16,-1-1 1 0,0 3-2 16,0 0-2-16,0 1-3 0,0 0-1 15,0 0-3-15,0 2 2 0,0 4-2 16,-2 3 4-16,0 4-1 0,-2 2-1 15,-2 3 2-15,0 5 0 0,2 1 1 16,-4 4-2-16,3-1 2 0,-1 5 0 16,3 2-1-16,-2-1 0 0,2-1 1 15,1 0-1-15,1 1 0 0,1-3 0 16,0 1 0-16,1-3-2 16,2-3 1-16,2-3 0 0,1-4-1 15,3 1 0-15,0-5 2 0,3-1 1 16,0-5 1-16,2-1-1 0,0-5 1 15,2-2 0-15,0-1-1 0,0-5 5 16,4-4-6-16,-5-4 2 0,2-2 0 16,-2-1 2-16,2-3-4 0,-4-2 1 15,0-4 2-15,-2 0-3 0,0-3 0 16,-2 3 1-16,-1-1-1 0,0 1 2 16,-1 1 1-16,0 2-2 0,-3 1 3 15,1 2-4-15,-2 1 2 0,1 1 1 16,1-2-3-16,-3 5 3 15,1 0 2-15,0 2 3 0,-1 0 1 16,1 2 1-16,0 1-10 0,-3 2 12 16,0 4 1-16,0-1-6 0,0 1 3 15,0 2-3-15,0 2-5 0,0 0-2 16,-2 6-7-16,-2 2 2 0,-1 5 5 16,0 4-5-16,-4 1 4 0,4 7 0 15,-3 2 1-15,2 2-1 0,-1 4 1 16,3-1 0-16,0 1 1 0,3-1-1 15,1-2-1-15,0-1 1 0,0 0 0 16,1-3 1-16,3-3 0 16,1-1 3-16,4-4 0 0,-2-1 5 0,2-1 7 15,3-1 8-15,-1-2 6 16,1-4 0-16,2 1-6 0,-1-3-9 16,2-2-4-16,-4-3-4 0,1-1-5 15,1-1 1-15,-2-2-3 0,-1-1-3 16,0-3-16-16,0 2-12 0,-1 0-12 15,-3 2-21-15,-1 0-18 0,-2 0-36 16,0 2-57-16,-3 0-96 0,0-1-180 0</inkml:trace>
  <inkml:trace contextRef="#ctx0" brushRef="#br1" timeOffset="92322.15">12494 16190 76 0,'0'-3'136'0,"0"2"-89"0,1-3 20 0,0 2-14 0,-1 0-9 0,0-1 4 0,0 1 12 0,0 1-6 0,0-2-8 16,0 1-11-16,0 0-2 15,0-1 3-15,0 2-3 0,0 1 0 16,0-2-2-16,0 0-5 0,2 1-5 15,-1-1-2-15,2-1 2 0,-3 0 5 16,4 0-5-16,0-1-3 0,0 2 5 16,2-2-8-16,-2 1-5 0,2 1 0 15,0-1-2-15,-1 1 0 0,0 1 3 16,3 0 1-16,-4 0-2 0,0 1 6 16,1 0 0-16,-2 0-6 15,2 0 1-15,-2 0-1 0,3 0-4 0,-4 0 2 16,1 1-1-16,0 1-1 15,0 3-5-15,0-1 3 0,-1 3-1 16,1 0-1-16,-2 0 2 0,0 1-3 16,-1 1 1-16,0 1 3 0,0 1-5 15,-3-1 0-15,1 3 1 0,-4 0 3 16,1 0-2-16,0 1 0 0,-4-2-2 16,2 1 1-16,1-1 2 0,-2-1-2 15,-1-3 0-15,4 2 0 0,-2-1-1 16,2-2 3-16,1-1 0 0,0-4-3 15,0 1 1-15,2-2 2 0,2-1 0 16,-1 0 0-16,1 0 6 0,0-1 12 16,1-4-1-16,1 1-5 0,3-3-8 15,0-1-1-15,1-1 0 0,2 0-3 16,-2 1 2-16,3-2-4 0,0 1-1 16,1-1 0-16,1-2 0 0,0 3 0 15,1 0 0-15,0-2 0 0,0 1 0 16,1 0 0-16,-1 1 0 0,-1-1 1 15,0 2-1-15,0-1 0 0,-2 1 0 16,1 0 0-16,-2 0 1 16,-1 2-1-16,0 1 2 0,0-1-1 0,-3 2-1 15,0 1 1-15,0 0-1 0,-2-1 0 16,-1 1 1-16,1 0 0 0,-2 1-1 16,0-1 1-16,0 0-1 15,0 2-3-15,-2-1 1 0,0 0-3 16,-1 2-6-16,-1 0 0 0,-2 0 2 15,-2 0-2-15,0 4 6 0,-1 3 1 16,-1 0 0-16,-3 3 3 0,2 1 0 16,-2 0 0-16,1 4 0 0,2 0 0 15,0 0 0-15,2-1 0 0,2-1 0 16,2 2 0-16,2-1-1 0,2-1 2 16,0 2 1-16,2-4-1 0,4 1 6 15,-1-2 5-15,3-1 3 0,2-2 2 16,1 0-1-16,1-3 3 15,2 0-1-15,-2-4-9 0,1 0-4 16,0-2-4-16,0-2 0 0,1 0-6 16,0-1-36-16,1 1-28 0,-2 1-49 15,5-1-62-15,-5 2-69 0,1-1-189 16</inkml:trace>
  <inkml:trace contextRef="#ctx0" brushRef="#br1" timeOffset="92641.14">12888 16320 239 0,'0'-3'397'0,"2"0"-289"0,0-1-3 0,-2-2 11 0,0 3-54 0,0-1-18 0,0 2-11 0,0 1-4 0,0 1-2 16,0 0-19-16,0 4-2 0,0 3-5 15,0 3 6-15,-4 4 8 0,1 1-5 16,1 0 1-16,-2 5-6 0,0-3-1 16,1 2-3-16,1-2 2 0,-1 0-3 15,2-3-2-15,0 0-11 0,0-2-37 16,0-1-21-16,0-3-43 0,1 1-23 15,0-4-44-15,-2-3-109 0,1-2-41 16</inkml:trace>
  <inkml:trace contextRef="#ctx0" brushRef="#br1" timeOffset="93158.1">12545 15982 173 0,'0'0'121'0,"0"0"-37"0,0 0 26 0,0 0-7 0,0 0-28 0,-13-5-8 0,10 5 9 0,2 0-9 0,-1 0-9 16,2 0 4-16,0 0-3 0,0 0-6 15,0 0 0-15,2 0 1 0,2 0-4 16,1 0-5-16,2 0-3 0,3 0-6 16,-2 0-8-16,2 0-8 0,3 0-5 15,-1 0-3-15,1 0-7 16,1-2-1-16,0 2-1 0,0 0-2 16,-1-2-1-16,1 2 0 0,-1 0-1 15,1 0-1-15,-3 0-19 0,0 0-14 16,0 0-19-16,0-1-18 0,-3 1-25 15,0 0-28-15,3-1-55 0,0 1-85 16,-4-1-138-16</inkml:trace>
  <inkml:trace contextRef="#ctx0" brushRef="#br1" timeOffset="93777.17">13175 16218 7 0,'0'0'55'0,"0"0"-19"0,0 0 12 0,-3 7 4 0,1-5-8 0,2-2-1 0,-2 2 3 0,1-2 17 0,-2 1-2 15,2-1 14-15,-1 0 12 0,2 0 0 16,0 0-2-16,0 0 4 0,0 0-11 16,2-3-12-16,3 1-10 0,0-4 1 15,1 3-4-15,3-2-1 0,-1 3 0 16,3-1-4-16,0 0-12 0,-3 0-16 16,3 1-13-16,0 0-2 0,1 1 0 15,-4 0-5-15,2-1-1 16,-2 2 0-16,1 0-14 0,-1 0-31 15,0 0-24-15,0 0-31 0,0 2-33 16,3 0-62-16,-3-2-139 0,1 0-161 0</inkml:trace>
  <inkml:trace contextRef="#ctx0" brushRef="#br1" timeOffset="94529.87">13432 16086 264 0,'0'0'203'0,"0"0"-122"0,0 0 34 16,0 0-9-16,0 0-32 15,0 0-19-15,37-26 7 0,-28 22-9 0,1 3-9 16,-1 0-16-16,2 1-9 0,-1 0 11 16,-2 2-8-16,3 5 2 0,-3 0 0 15,0 2-13-15,0 2-2 0,1 3-2 16,-4 1-1-16,1 1-4 16,-4 1 1-16,-1-1-2 0,-1 2 1 0,0-2-2 15,-3 0 0-15,-2 0 4 16,-1 0-3-16,-3-1-1 0,1 0 0 15,0-2-5-15,-3-2-2 0,3-1 0 16,0-4 4-16,0 1-3 0,-1-5 0 16,4 1 2-16,0-3 4 0,0 0 3 15,2-5-1-15,3 1 3 0,0-2-2 16,0 0 0-16,3-3-1 0,2-1 3 16,3-2-2-16,1-1 5 0,1 1-1 15,-1-2-5-15,4 2-1 0,0-1 0 16,1 0 1-16,0 0-2 0,0 2 1 15,2-2 0-15,-3 2 3 16,1 0 1-16,-1 1 5 0,-3 0-1 16,0 0-3-16,0 0 1 0,-1 0-4 15,-1 2 4-15,-3 1-1 0,0 1-1 16,-2 1-1-16,0 0-1 0,-1-1-1 16,1 4-2-16,-3 0 0 0,0 1 0 15,0 1 0-15,0 0-4 0,-3 0-3 16,1 1-2-16,-4 1 5 0,-1 6-1 15,-1 0 0-15,-1 2 1 0,1 2 2 16,-3 0-1-16,1 2 2 0,1 1 1 16,2 0 0-16,1 1-1 0,3-1 0 15,-2 1 1-15,4-2 0 0,1 1 2 16,0-3 2-16,6 1-2 0,-1-3 3 16,1-2 7-16,2 0-3 0,-1-3 4 15,2 0-6-15,2-2-2 0,-3-3 0 16,3 0-5-16,0 0-9 0,0-2-29 15,3-1-34-15,-1 0-33 0,7 0-53 16,-4-1-63-16,0 2-163 0</inkml:trace>
  <inkml:trace contextRef="#ctx0" brushRef="#br1" timeOffset="95014.42">13804 16279 233 0,'0'0'246'0,"0"-6"-142"0,2 3 26 0,1-2-26 0,0 1-37 0,0-1-18 0,0-1-12 0,1 3-5 0,0-2-8 0,1 3 0 16,0-1-5-16,1 0 3 0,0 2-5 16,0 0-3-16,1 1-3 0,-4 0-4 15,3 0-4-15,0 0 0 0,-1 2 1 16,-3 4 0-16,1 1-4 0,-1 2 1 16,-2 1 0-16,0 4-1 0,0 2 2 15,-4 0-1-15,1 1-1 0,-6 1 1 16,3 0 0-16,-1-1 0 0,0-3-1 15,0-1 0-15,-1-2-1 16,3-2 2-16,1-2 0 0,2-4 0 16,2 1 2-16,0-3 3 0,0-1 13 15,0 0 14-15,2 0 8 0,4 0-3 16,-1-5-12-16,4 2-14 0,1-2-8 16,-1 2-3-16,3 1-1 0,0-1-1 15,1 1-8-15,1 1-21 0,0 1-24 16,2-2-26-16,-2 0-25 0,1-1-49 15,1-3-50-15,-3 1-117 0</inkml:trace>
  <inkml:trace contextRef="#ctx0" brushRef="#br1" timeOffset="95600.45">13382 15901 270 0,'0'0'181'0,"0"0"-84"0,3 0 5 0,1 0 0 0,2 0-13 0,5-1-13 0,3-1 1 0,-1 0-25 0,4-1-11 0,0 2-6 15,1 0-6-15,1 1-9 0,0 0-6 16,1-1-7-16,-3 1-1 0,1-1-2 16,-2 1-3-16,1 0-1 0,-4 0-1 15,2 0-3-15,-3 0-25 16,0 0-21-16,-2 0-16 0,-2 2-25 16,2-1-22-16,0 3-59 0,-3-2-95 15,-1-1-60-15</inkml:trace>
  <inkml:trace contextRef="#ctx0" brushRef="#br1" timeOffset="96302.02">14479 15488 233 0,'0'0'173'0,"0"0"-57"0,0 0 26 0,0 0-22 0,3 0-34 0,-2-2-36 0,4 1 17 0,3-2-3 0,0 0-1 16,0 1-11-16,4-2-8 0,1 2-1 15,-2-1-16-15,3-1-7 0,-1 2-8 16,4-2-5-16,-2 2-3 15,2 0-4-15,-1-1 0 0,2 1-6 16,0 2-22-16,-2 0-28 0,1 0-30 16,-3 0-39-16,2 5-46 0,-7-2-93 15,-2 2-116-15</inkml:trace>
  <inkml:trace contextRef="#ctx0" brushRef="#br1" timeOffset="96501.92">14517 15613 492 0,'0'0'226'0,"0"0"-139"0,0 0 20 0,0 0 16 0,42-9-61 0,-26 4-31 16,1 1-23-16,1-1-2 0,1 4-5 16,1-1-2-16,-2 2-26 0,2 0-19 15,2 1-40-15,8 6-48 0,-6-1-90 16,0-1-181-16</inkml:trace>
  <inkml:trace contextRef="#ctx0" brushRef="#br1" timeOffset="97388.38">14995 16008 433 0,'0'0'159'0,"0"0"-47"0,35-53 35 16,-16 28-48-16,-2-5-37 0,4-2-14 0,4-6-7 16,5-8-6-16,-3 6-17 0,-6 6 1 15,-1 3 1-15,-4 9 7 0,1-5-8 16,2 0 4-16,-1 1 2 0,-1 0-5 15,-1 2-6-15,-1 2-5 16,-2 1-5-16,1 1-1 0,-3-1 1 0,-1 4-1 16,-1 1-2-16,-2 2 5 15,-1 3-2-15,-3 1 1 0,0 2 2 16,-1 3-1-16,-2-1-1 0,2 4-1 16,-2 0-2-16,0-1-2 0,0 3-3 15,0 0-1-15,0 1-2 0,-2 4-3 16,-1 3 6-16,0 1 1 0,-2 5-1 15,0 1 3-15,-3 2-3 0,2 6 2 16,-2 2 1-16,0 4 1 0,-1 0-1 16,2 3-1-16,1-1 0 0,3 0 1 15,3-2 0-15,0-2 0 0,3-3 1 16,3-2-1-16,3-4 2 0,1 3 0 16,3-7 1-16,1-4 0 0,-1-3 0 15,-1-5 2-15,3-2 3 0,-1-2 8 16,2-7 2-16,-2-4-2 0,2-5-2 15,2-13 4-15,0-12-3 0,1-13-12 16,-3-2 0-16,-2 4-3 0,-6 12 0 16,-3 17 0-16,-2 7 0 0,0 2 0 15,0-2 0-15,2-1-2 0,-4 1 2 16,1 2-4-16,1 4-1 0,-3 4-1 16,0 3 3-16,0 3 2 0,0 2-6 15,0 4-7-15,-2 5 7 16,1 3 2-16,-1 7 4 0,-1 3 0 0,-1 4 0 15,2 0-1-15,-1 4 2 16,1 0 0-16,1 2 1 0,1-1-1 16,0-2 2-16,3 1 6 0,2-3 0 15,2-3 2-15,0-1 1 0,1-1 1 16,3-6 2-16,-2-1-3 0,2-5-3 16,-1-2-4-16,1-4 0 0,0-3-4 15,1-1-6-15,1-3-27 0,-2-1-15 16,2 1-23-16,1-3-35 0,7 0-56 15,-5 2-81-15,1-3-176 0</inkml:trace>
  <inkml:trace contextRef="#ctx0" brushRef="#br1" timeOffset="97605.4">15861 15737 599 0,'0'0'105'0,"0"0"-40"0,0 15 37 0,0-4-43 0,0 2-46 0,-2 2 5 0,-1 1 2 0,0 4-8 0,-2 0 3 15,-1 3-11-15,3 0 2 16,0 2-5-16,1-2 3 0,-1 0-4 0,3-1-22 16,0-3-45-16,0 2-65 15,3-5-106-15,-1-4-152 0</inkml:trace>
  <inkml:trace contextRef="#ctx0" brushRef="#br1" timeOffset="98023.09">16254 15579 617 0,'0'0'199'0,"0"0"-98"0,0 0 38 0,0 0-29 0,48-21-37 16,-28 15-29-16,4-1 4 0,-3 1-12 16,4-1-11-16,2 1-9 0,-2 1-12 15,0 1-1-15,-1 3 1 0,0 1-8 16,1 0-8-16,3 0-18 0,1 5-50 15,7 2-50-15,13 6-56 0,-8-4-91 16,-3-1-184-16</inkml:trace>
  <inkml:trace contextRef="#ctx0" brushRef="#br1" timeOffset="98909.49">16995 15982 471 0,'0'0'99'0,"0"0"-52"0,0 0 58 0,0 0-43 16,0 0-7-16,0 0 10 16,18 6-5-16,-9-16-7 0,1 0-2 15,1-7 14-15,5-1-9 0,1-2-4 16,2-4-16-16,3-1-11 0,-1-3-6 16,4-1-9-16,-1 0 4 0,1 0-8 15,0-1 9-15,-2 1-9 0,0-1 10 16,-1 3-3-16,0-1-4 0,-3 2 0 15,0 1-1-15,-3-1 7 0,1 5-10 16,-2-2 5-16,-3 1-3 0,-1 0-1 16,-1 0-2-16,-1 6-1 0,-1-2 4 15,-3 2-1-15,2 1 1 0,-2 2-5 16,0 4 2-16,-2 0-4 0,2 3 2 16,-5 3-2-16,3-1 0 0,-3 4-1 15,0 0-3-15,2 0-2 0,-2 0-1 16,0 4 1-16,0 0-4 0,0 5 7 15,-2 5 2-15,-1 1-1 0,-2 2 2 16,2 5-1-16,-2 0 1 0,-2 2-2 16,2 0 1-16,0 1 0 0,2 0 1 15,1 2 0-15,2-3 1 0,0 0-1 16,2-1 1-16,1-1 1 16,2 0-2-16,3-4 2 0,1-2 0 15,-1-3 2-15,2-3-1 0,-1-4 1 16,4-4 7-16,-2-2 8 0,3-6 9 15,-1-3-3-15,4-3-5 0,-4-6-8 16,2-3-4-16,0-8-3 0,0-9-3 16,3-13 0-16,-1-2-2 0,-4 4 0 15,-4 16-3-15,-2 12 3 0,-4 9-2 16,2-1-1-16,-2 2 1 0,0 0-5 16,0 6-1-16,-1 1 3 0,-2 3 2 15,0 1-2-15,0 0-6 0,0 5-3 16,0 4 3-16,0 5 7 15,0 4 3-15,-2 7 1 0,-1 2 0 0,3 2 0 16,-3 4 0-16,3-1-1 16,-2 2 1-16,2-1 2 0,0 0 0 15,0-2 0-15,0-3 2 0,2-2 0 16,4-2 2-16,0-4-4 0,-1-4 5 16,0-4-1-16,5-5 2 0,-2-3-1 15,2-3 0-15,0-1-7 0,5-2-19 16,-2-3-27-16,5-1-25 0,-2 0-30 15,2-2-36-15,8-1-41 0,-4-2-84 16,0 3-191-16</inkml:trace>
  <inkml:trace contextRef="#ctx0" brushRef="#br1" timeOffset="99528.04">18008 15745 206 0,'3'0'143'0,"-1"0"-96"0,0-3 60 0,-1-1-28 0,3 1-20 0,-3-2-8 0,1 1-4 0,-1-1 19 0,2-1-2 0,-1 2 5 0,2-2-2 16,-2 2-18-16,1 1-9 0,0-4-15 16,2 3-1-16,-1-2-12 15,2-1 2-15,0 3-3 0,0-1-1 16,-1 0 2-16,2 2-6 0,0-2 5 15,-2 2-8-15,1-2 0 0,-1 3-1 16,2-1 1-16,-3 1-3 0,1 2-1 16,1 0 1-16,0 3 0 0,-4 0 3 15,1 0-1-15,1 2 2 0,0-1-1 16,-2 0-2-16,0 4 0 0,-1 1 0 16,-1 3-1-16,-1 5 0 0,-3-1 5 15,-1 1-1-15,-3 3 0 0,-4-2 2 16,2 2 4-16,-2-1 3 0,-2 1-3 15,1-2 5-15,0-2 5 0,2-1 11 16,2-1 1-16,1-1-5 0,6-3-2 16,-1-4-11-16,3-2-1 15,0-2-1-15,5-1 13 0,4-1 16 16,3 0-8-16,3-2-12 0,1 1-11 16,4-1-1-16,4 0-5 0,-1 1-2 15,3-1-2-15,-1 2-2 0,1 0-9 16,2 0-28-16,0 2-21 0,-3 0-24 15,5 1-20-15,-4-1-37 0,14 3-74 16,-7-3-165-16</inkml:trace>
  <inkml:trace contextRef="#ctx0" brushRef="#br1" timeOffset="110913.74">24382 4136 57 0,'0'0'49'0,"0"0"-10"0,3-3 4 0,-1 2-4 0,-1-1-13 0,0 1-5 0,-1 1 19 15,1-1-15-15,-1 1 7 0,2 0 4 16,-2-2 12-16,1 2 15 0,-1 0 1 16,1 0-13-16,0 0-5 0,0 0-6 15,0-1-9-15,-1 0 0 0,1-1-2 16,0 0 2-16,0 2 3 0,0-2-3 16,0 1-2-16,0-1 1 0,-1 2-2 15,0 0-5-15,0 0-11 0,1 0-7 16,0 0-5-16,-1 2-4 0,1 1 4 15,2 3 1-15,-2 3 4 0,3 1 0 16,-2 4 1-16,1-2-1 0,0 4 2 16,0 0 1-16,0 2-3 0,0 2 0 15,1 0 0-15,0 2-2 0,-1-1 5 16,0 5-2-16,1-2 5 0,-1 3 5 16,0 1-3-16,0 3-1 0,0 1 1 15,1 8-3-15,0 6 1 0,1 8-1 16,0 3-1-16,-1-5-5 0,1 0 0 15,-1-4 1-15,2-1-3 16,0 0-1-16,-1-2 4 0,1 2-3 0,1-1-1 16,0 2 3-16,1 3-3 15,-1-1 3-15,0 1-1 0,0-1-2 16,1 1 1-16,-1-1 0 0,0-2-2 16,-1 2 2-16,1-1 0 0,-1-2 0 15,-1 0-2-15,-1-1 3 0,-1 1-3 16,0 0 0-16,0 0 0 0,0 0 1 15,2-2 0-15,0 1-1 0,-1 2 0 16,1-3 1-16,-1 1-1 0,1 1 0 16,1 0 1-16,0-1 0 0,1 1-1 15,-2 0 0-15,1 0 2 0,-1 1-1 16,1 4-1-16,-2-1 3 16,0 2-3-16,-1 0 2 0,1 2-1 15,-2-1 0-15,2 1-1 0,-1 0 2 16,1 0-3-16,-1-2 2 0,-1 2-1 15,-1-1 0-15,-1 3 0 0,1 3 0 16,-1-1 0-16,0 3 0 0,0-2 1 16,-1 2-1-16,0-2 0 0,-2-3 1 15,1-1-1-15,1 4 0 0,-2-4-2 16,1 4 2-16,2 0 0 0,0 2 2 16,0 1-2-16,0 0 5 0,0 0-1 15,0-1 3-15,3-1 3 0,0 1-3 16,-1-1 2-16,0 2-4 0,0 1-1 15,0-1-4-15,1 2 3 0,0 2-2 16,0-3 1-16,-1-1-2 0,2 2 1 16,-1-2-1-16,1 1 0 0,1 0 0 15,-1 3 0-15,1 1 5 0,0-1 0 16,1 1 2-16,-1 1-4 0,1-2 2 16,-1 0-4-16,0 0 0 0,0-2 1 15,1 2-1-15,0 0 1 0,-1 2-2 16,1 1 2-16,-1 0-1 0,0 2 0 15,0-1 1-15,0-2 3 0,0 0 1 16,0 1-2-16,0 1-3 0,0 0 3 16,0 1-1-16,0-1-3 15,0 2 3-15,-1 1 1 0,-1-1-2 16,0 0 2-16,1 2 8 0,0 0-7 16,0 4 3-16,1 0-1 0,-1 0 1 15,1 2 4-15,0-1-4 0,1-2-4 16,-1 1-2-16,2-1 0 0,-2 3 2 15,0 0-2-15,0 0 3 0,-1 1-4 16,0-1 3-16,0 0 1 0,-1-2 0 16,-1 1 0-16,1 1-1 0,-2 1 3 15,0 1-5-15,-1-2 2 0,0-1 2 16,0 1-4-16,0-1 1 0,0-2-3 16,0 2 0-16,0 0 3 15,-1 0-2-15,0 4 0 0,0-3 0 16,-1-1 5-16,0-1 1 0,0 2-3 15,1-2 4-15,-3 3-1 0,0 1 0 16,1-2 3-16,0 0-6 0,0-2 0 16,0 0 3-16,1-2-1 0,1 3-2 15,0 1-1-15,0-1 1 0,0 1 1 16,0-1-1-16,0-3 1 0,1-1-4 16,0 0 2-16,0 0-2 0,-1 1 0 15,1 0 2-15,-1 1 0 16,1-2 0-16,-1 1-1 0,-1-4 0 15,1 0-1-15,-1 1 1 0,1 0-1 16,0 0-1-16,0 1 1 0,1-2-1 16,0 2 1-16,0-6-1 0,0-1 2 15,1-1-2-15,1-3 0 0,-2 0 0 16,1-2 1-16,-1-3-1 0,0-2 3 16,0-3 0-16,0-2-3 0,-2-4 0 15,0-6 2-15,-1-7-2 0,-1-10-4 16,1-5-13-16,0-3-23 0,0 1-16 15,-2 2-18-15,-1-1-27 0,2-4-46 16,0-10-67-16,1-3-161 0,1-5-255 16</inkml:trace>
  <inkml:trace contextRef="#ctx0" brushRef="#br1" timeOffset="112568.54">25444 5169 98 0,'0'0'47'0,"0"0"-25"0,0 0 13 0,2-1-9 0,-1 0-7 0,-1 1 6 0,2-1 13 0,-2 0 23 15,1 1-19-15,-1 0 7 0,2 0 0 16,-2 0-12-16,1 0-2 0,1 0-6 16,-1 0-2-16,1 0 5 0,0 0-9 15,-2 0-5-15,1 0-1 0,0 0 0 16,-1 0 5-16,1 0 1 0,-1 0 8 16,0 0-2-16,0 0 5 0,0 0-1 15,0 0-1-15,0 0 4 16,-1 0 1-16,-1-2-11 0,-1-1-13 15,-2-1-9-15,-1 1-3 0,-3-1 1 16,-1 2-2-16,-1 2-2 0,-2 0 1 16,-1 5 0-16,1-1 0 0,-3 4 1 15,0-1-4-15,0 2 4 0,2 3 0 16,1-2-1-16,1 3 1 0,3-3 0 16,0 0-1-16,4-2 0 0,1 2 1 15,4-1-2-15,0 0 2 0,4-2 2 16,5 2 3-16,2-1 1 0,4-1 3 15,2-1 5-15,3-1-6 0,-1 0-1 16,3 0-3-16,0-2 0 0,-3 1-3 16,2 0 0-16,-1 2 6 0,-2 0-1 15,-1 1 2-15,-2 1 1 0,0-1-5 16,-3 1-1-16,-1-1 4 0,-4-1-7 16,-2 3 6-16,-2 1-3 0,-3-1 0 15,0-1 5-15,-3 0 2 0,-4-1 5 16,-3 0 3-16,-2-1-3 0,-2-1-4 15,-3 0-6-15,-2-3-3 0,-2-2-2 16,-2 0-23-16,-1-1-19 0,-1-4-15 16,1 2-12-16,-1-3-25 0,2 1-32 15,-2-1-40-15,6 1-71 0,4-2-53 16</inkml:trace>
  <inkml:trace contextRef="#ctx0" brushRef="#br1" timeOffset="113037.06">25706 5023 425 0,'0'0'92'0,"0"0"-47"0,0 0-15 0,0 6-19 0,0 1 0 0,0 4 13 0,-2 4-1 0,2 5 0 15,-2 1-3-15,1 5 4 0,-1 0 18 16,-1 3 10-16,2-2 2 0,0 4 4 15,1-2-5-15,0 0-11 0,0-4-7 16,0-3 1-16,1-3-13 0,3-2-5 16,-1-2 1-16,0-1-8 15,0-6 1-15,0 0 0 0,0-1 4 16,0-2 3-16,2-2 8 0,0-2-2 16,2 0-7-16,1-1 2 0,1 0-14 15,3-3-1-15,-1-2-5 0,4 2 0 16,0-4-15-16,0 1-25 0,2-2-18 15,-2-1-18-15,1-1-31 0,3-8-49 16,-6 3-64-16,-3 2-170 0</inkml:trace>
  <inkml:trace contextRef="#ctx0" brushRef="#br1" timeOffset="113222.08">25665 5164 648 0,'0'0'180'0,"0"0"-88"0,0 0 11 0,0 0-57 0,0 0-12 0,43-9-5 16,-22 7 0-16,4-2-14 0,2 2-10 15,-1 2-5-15,-1 0-19 0,1 0-46 16,-2 0-22-16,2 4-18 0,10 1-90 16,-6 1-162-16</inkml:trace>
  <inkml:trace contextRef="#ctx0" brushRef="#br1" timeOffset="113755.98">26306 5237 185 0,'0'0'175'16,"0"0"-119"-16,0 0 27 0,0 0-10 0,0 0-39 15,0 0-13-15,-19-37 9 0,13 33 4 16,2 2-5-16,-2-1-12 0,0 0 6 16,-2 1-5-16,-2 2 3 0,0 0-6 15,-4 0-5-15,1 2 6 0,-2 2-8 16,-1 0 0-16,-2 2-8 0,2 3-2 15,-2 4 2-15,1 0 0 0,1 1 2 16,3 5-2-16,4-2-5 0,2 0 5 16,4 3 1-16,3-2 9 0,1-1 4 15,8 2-2-15,3-3 4 16,2-2 4-16,6-3 0 0,1 0 4 0,0-5 1 16,0-1 8-16,-1-5 3 15,-1 0-7-15,0-7 4 0,-4-2 1 16,0-4-5-16,-3-3 8 0,-1-6-2 15,-3-4-9-15,0-12-15 0,-3-15-5 16,-1-9-3-16,-1 0 1 0,-2 14-3 16,-1 19 2-16,0 13-3 0,-3 5 0 15,-1-3 0-15,0 2 0 0,-1-3-2 16,-1 4-2-16,-1 3 0 0,1-1 1 16,-1 4-10-16,3 2-16 0,-1-2-20 15,3 5-27-15,-1 0-53 0,3 6-57 16,0 2-109-16,0 1-23 0</inkml:trace>
  <inkml:trace contextRef="#ctx0" brushRef="#br1" timeOffset="113925.19">26648 5459 777 0,'0'0'173'0,"0"0"-152"0,0 0 16 0,0 0-37 0,0 0-21 0,2-27-86 0,-2 23-20 0,3 3 7 0,1-1-102 0,-1 2-77 16</inkml:trace>
  <inkml:trace contextRef="#ctx0" brushRef="#br1" timeOffset="114625.4">27262 5273 374 0,'0'0'63'0,"0"0"-2"0,7-38 61 15,-4 21-42-15,-2 1-12 0,-1 2-11 16,0 1-2-16,0 2-18 0,-4 2-17 16,1 1 0-16,-2 2 2 0,-2 4-13 15,0 1-8-15,-4 1-1 0,0 6-2 16,-4 2 2-16,0 4 0 0,-3 2-1 15,0 5-3-15,-2 3-2 0,1 1-5 16,2 6 2-16,3-3-4 0,1 3 6 16,6 0 6-16,3 1-4 0,3-3 5 15,2-1 0-15,5-1 0 0,3-5 2 16,4-2 16-16,2-5 3 0,1-2 3 16,1-4 6-16,0-5 9 0,-1-4 6 15,2-9 2-15,-3-3-9 0,3-4-8 16,-4-5 8-16,-2-6-6 0,0-10-3 15,0-14-11-15,-2-19-4 0,-2-6-4 16,-2 1-5-16,0 12-2 0,-3 19-2 16,0 9-1-16,-3 14-2 0,0 9-2 15,0 2-2-15,0 1-2 0,-1-1-9 16,-1-1-8-16,0 5-10 0,1 4-23 16,1 0-17-16,0 3-11 0,0 1-32 15,6 0-67-15,1 3-86 16,-1 2-19-16</inkml:trace>
  <inkml:trace contextRef="#ctx0" brushRef="#br1" timeOffset="115077.7">27522 5281 457 0,'0'0'67'0,"0"0"26"0,0 0 36 0,0 0-73 0,19 42-31 0,-16-39 15 0,2 3-1 0,-1-4 2 0,0-1-5 16,1-1 0-16,-1 0 13 0,2 0-13 15,-2 0 8-15,4 0-16 0,-2 0-8 16,0-1-1-16,1-5-14 0,-1 2-1 16,1-4-1-16,0 0-1 0,-2-3-2 15,-1 2 2-15,0-1-2 0,-2-2-2 16,-1 2 2-16,-1 0-9 0,0-1 3 15,-5 2-15-15,-1 0 2 16,-3 0-3-16,-3 3 6 0,-1 2 8 0,-1 3-1 16,-4 1 9-16,-2 5-4 15,2 4 2-15,0 5 4 0,0 1-1 16,2 2 2-16,4 3 3 0,-1-2 11 16,6 2-5-16,3-2 14 0,1-1-4 15,3-1 2-15,1 0 9 0,4-2 5 16,1-1 4-16,2-5-4 0,5-1 0 15,2-4-16-15,2-2-2 0,3-1-13 16,1 0-4-16,2 0-3 0,1-1-6 16,-1-7-37-16,2 1-33 0,-1-2-24 15,1 0-32-15,6-7-44 0,-5 2-96 16,-5 2-185-16</inkml:trace>
  <inkml:trace contextRef="#ctx0" brushRef="#br1" timeOffset="115496.87">27859 5158 400 0,'0'0'141'0,"0"0"2"0,0 0-21 0,0 0-61 0,0 0-34 0,8-29-4 0,-6 24-2 0,-1 4 6 0,0 0-11 15,-1 1 1-15,0 0-17 16,0 4 0-16,0 5-2 0,0 3 2 16,1 7 5-16,-1 2 1 0,0 4-3 15,0 3-1-15,2 3-1 0,1-1 0 16,2-1 1-16,2-2 7 0,3-1 12 16,1-4 9-16,3 0 4 0,0-6 5 15,1-1 1-15,-1-7 2 0,0-3 4 16,2-5-2-16,-2-5 7 0,-2-5-7 15,2-6-9-15,1-5-12 0,-2-5-1 16,3-13-10-16,0-13-5 0,1-12-3 16,1 0-4-16,-3 8 1 15,-4 17 2-15,-2 16-3 0,-4 8-1 16,-2 5-2-16,1-2-1 0,2 0-16 16,-3 2-14-16,1 0-18 0,0 4-28 15,-1 1-38-15,-1 3-49 0,4 2-64 16,0 0-138-16</inkml:trace>
  <inkml:trace contextRef="#ctx0" brushRef="#br1" timeOffset="115645.27">28397 5421 1128 0,'0'0'115'0,"0"0"-1"0,0 0-38 0,0 0-76 16,0 0-17-16,0 0-99 0,17-33-60 15,-14 20-39-15,0 2-124 0,-1 1-94 0</inkml:trace>
  <inkml:trace contextRef="#ctx0" brushRef="#br1" timeOffset="119758.33">29266 5169 168 0,'0'0'200'0,"0"0"-126"0,0 0 0 0,0 0 13 0,0 0-26 0,21-43-9 0,-17 35-1 0,-1 2 16 0,-1-2 7 0,1 2-1 0,0 1-4 15,1-2-19-15,-1 3-9 0,-1-1-14 16,0-1-6-16,-2 2-6 0,1-1-7 15,-1 1-1-15,0-1-2 0,-3 0-5 16,-2 2-6-16,-2-1 3 0,-4 3-4 16,-2 1 2-16,-3 0-2 0,-4 6 2 15,1 4 3-15,-2 4-1 0,1 3 1 16,1 5 0-16,2 0 1 16,5 4 0-16,4 0 0 0,5-1 1 15,3-2 0-15,3-1 2 0,7-4 1 16,2-1 2-16,6-3 9 0,4-3 10 15,-1-3-5-15,4-5 6 0,-1-3-1 16,-1-7-3-16,-2-7-3 0,-4-2 1 16,-1-7-4-16,-3-3-7 0,-4-4 0 15,-4-7-5-15,-2 0-3 0,-3 3-10 16,-2 2-11-16,-4 7-7 0,1 2-9 16,-3 3-2-16,-2 5-12 0,0 6-10 15,2 2-23-15,-4 5-33 0,4 2-20 16,1 1-22-16,2 3-86 0,4 1-4 15</inkml:trace>
  <inkml:trace contextRef="#ctx0" brushRef="#br1" timeOffset="120143.81">29722 4856 225 0,'0'0'160'0,"0"0"-74"0,0 0 29 0,0 0-42 0,-22-43-38 0,16 36-11 0,-1 2-6 0,1 0-7 16,-1 2-1-16,1 3 0 0,0 0 5 15,0 4 13-15,-1 4-11 0,-2 2-5 16,1 4-1-16,0 7 5 0,-3 1 1 16,2 4 20-16,-2 3 7 0,1 3-15 15,-2 1-10-15,2 9-11 0,0 8 1 16,3 5-5-16,0 1 1 0,4-5 2 16,3-10 5-16,2-11 0 0,-1-6-7 15,3-7-2-15,-1 1-3 0,2 2-7 16,1 1-53-16,0-2-16 0,0-3-50 15,2-5-32-15,0-7-48 0,-3-4-120 16</inkml:trace>
  <inkml:trace contextRef="#ctx0" brushRef="#br1" timeOffset="120344.02">29493 5201 696 0,'0'0'104'15,"0"0"-39"-15,0 0 20 0,38-10-33 16,-21 4-24-16,4-1 0 0,4 5-1 0,-1-3-26 16,1 3 8-16,-1-1-9 0,1 0 0 15,0 0-1-15,0 0-6 0,-1 2-24 16,2 0-53-16,6 1-35 0,-4 0-107 16,-5 0-168-16</inkml:trace>
  <inkml:trace contextRef="#ctx0" brushRef="#br1" timeOffset="121733.93">25223 6428 269 0,'0'0'91'0,"0"0"-5"0,0 0 27 0,0 0-2 0,0 0-53 0,0 0 5 0,0 0 5 0,0-2-4 0,0-1-20 16,2-1 5-16,-1-1-12 16,4-2-7-16,0 0 3 0,2 0 2 15,2-1-2-15,1-1-12 0,3 1-9 16,0 1-3-16,0-1-6 0,1 3-1 15,-1 0-1-15,1 2-1 0,-2 2-2 16,2 1 2-16,-4 1-2 0,-1 4-2 16,2 5-1-16,-3 3 2 0,-1 8 3 15,-2 3-4-15,-2 4 3 0,-3 3 0 16,-3 8 1-16,-4-3 0 0,-2-2 1 16,-4 0-1-16,2-8-3 0,-2 4-4 15,-3-3-12-15,3-5 6 0,-1-3 11 16,3-6-3-16,1-3 4 0,0-5-6 15,2-2 7-15,1-3 1 0,2-5 8 16,1-3-1-16,3-5-2 0,1-2-1 16,2-2-2-16,5-1-3 0,1-1-1 15,3-1-1-15,4-1 1 0,1 1 1 16,4-1-1-16,3 0 0 0,-2 1-1 16,4 0 0-16,-1 3 2 0,0-2 0 15,-2 3 3-15,-1 1-2 0,-1 0-1 16,-3 1 0-16,-2 1 1 0,-3 0-1 15,-3 1 3-15,-2 3-2 0,-3 1 0 16,-2 0 0-16,-2 3-1 16,0 1-2-16,-2 1 2 0,-1 3 0 15,-3 0-1-15,-2 1-4 0,-1 6-1 16,-1 6 4-16,-3 0 1 0,1 2 1 16,-2 6-1-16,2 1 0 0,2 1 1 15,0 2-1-15,2 1 1 0,3 1 2 16,0-1 9-16,3 1 6 0,1-2 1 15,1-1-1-15,2-2-1 0,3-3 0 16,1-2-1-16,2-2 0 0,1-3 5 16,1-2-4-16,2-2 2 0,1-3 2 15,1-3-7-15,2-2-3 0,0 0-7 16,3-3-3-16,0-3-11 0,0-2-31 16,1 1-28-16,1-3-34 15,7-5-46-15,-5 2-89 0,-3 0-197 16</inkml:trace>
  <inkml:trace contextRef="#ctx0" brushRef="#br1" timeOffset="121933.32">25776 6658 431 0,'0'0'130'0,"0"0"-38"0,-6 31 38 0,2-13-71 0,1 3-20 0,-2 3-4 0,2 3-23 0,0 2 19 0,0-2-11 15,1 4-4-15,0-5-1 16,1 0-12-16,1-2 0 0,0-3-3 16,0-3-24-16,0-5-63 0,-3-4-59 15,1-5-125-15,0-4-126 0</inkml:trace>
  <inkml:trace contextRef="#ctx0" brushRef="#br1" timeOffset="122349.83">25262 6233 622 0,'0'0'97'0,"0"0"-7"0,0 0 4 15,34-19-14-15,-16 13-24 0,4-2-12 16,1-2 7-16,2 2-3 0,1-1-29 16,0 2 0-16,0-1-4 0,-1 0-2 15,-1 1-7-15,2 0-5 0,-2 4-2 16,1-1-1-16,-1 2-9 0,0 1-56 16,0 1-34-16,10 0-54 0,-6 0-82 15,-4 0-179-15</inkml:trace>
  <inkml:trace contextRef="#ctx0" brushRef="#br1" timeOffset="122801.54">26298 6461 716 0,'0'0'118'16,"0"0"-18"-16,0 0-3 0,52-24-29 0,-29 15-4 0,3-1-27 0,1 0-9 0,-2 3-8 0,0 1-20 0,-3 1 0 0,-1 0 0 15,0 2-10-15,-1 0-32 0,0 3-29 16,0 0-37-16,5 0-58 0,-5 0-106 16,-2 0-132-16</inkml:trace>
  <inkml:trace contextRef="#ctx0" brushRef="#br1" timeOffset="123619.7">26999 6339 320 0,'0'0'66'0,"0"0"25"0,0 0 25 16,0 0-23-16,0 0-26 15,34-33-13-15,-25 26-8 0,1-1 1 0,2-1-9 16,-1-1 5-16,2 0-8 0,-1 0-5 15,0 0 0-15,1 1-9 0,1 1-5 16,0 1-2-16,-3 2-7 0,1 1 1 16,0 1-7-16,-2 3-1 0,-2 4-5 15,1 4 0-15,-1 3 1 0,-3 7 2 16,-2 3-1-16,-2 4 3 0,-1 4 0 16,-3 2 0-16,-3 2 0 15,-4 2 0-15,-2-2-1 0,1-1 1 16,-3-2 0-16,-1-1-1 0,1-5-3 15,1-2 4-15,1-6-5 0,1-5 0 16,2-4-3-16,3-4 8 0,2-3 1 16,1 0 6-16,3-3 4 0,0-6-2 15,4-2-3-15,3-3 0 0,3-2-1 16,2-1-1-16,4-1 3 0,0-2-5 16,1 1-1-16,3-2 0 0,2 2 0 15,0-1-1-15,2 0 0 0,0 0 2 16,-1 2-2-16,-2-1 0 0,0 3 3 15,-3 0-3-15,-2 1 1 0,0 2-1 16,-4 0 2-16,-3 3 1 0,-1 0 1 16,-4 3 4-16,-2 0-2 0,-2 1-1 15,0 3-5-15,-1-1-6 0,-3 4-5 16,-3 0 1-16,-1 4 4 0,-2 4 3 16,-2 2 2-16,-1 6 1 0,0-1 0 15,-1 3 0-15,1 3-2 0,-1 1 2 16,3 2 0-16,1-1 0 0,2 1 2 15,3-1 6-15,3 0 11 0,2-2 0 16,0-2 0-16,3-2-2 0,3-2-2 16,4-2-1-16,0-4-1 0,2-3-1 15,3-3 1-15,2-3-6 16,3 0-5-16,2-5-2 0,-1 0-3 16,2-2-33-16,3 1-33 0,1-1-32 15,8-1-59-15,-5 0-66 0,-4 3-172 16</inkml:trace>
  <inkml:trace contextRef="#ctx0" brushRef="#br1" timeOffset="124073.27">27621 6536 385 0,'0'0'90'0,"0"0"13"0,8-15 15 0,-5 9-64 0,1 0 12 0,2-2-22 0,0 1-3 0,0-1-8 16,1 0-3-16,0 2 5 0,2 2-8 16,0 0-3-16,-1 1-5 0,2 1-5 15,-1 2-9-15,-2 0 0 0,0 0-2 16,0 3-3-16,-1 3-1 15,0 2 0-15,-2 1 0 0,-1 4 0 16,-1 2 1-16,-1 2 0 0,-1 5 1 16,-2 0 5-16,-2 1-2 0,-2 0 2 15,-1-2-4-15,-1 0 0 0,0-3 0 16,2-1 2-16,0-3 4 0,1-4 2 16,0-2 4-16,3-4 0 0,0-3 9 15,2 0-1-15,0 0 10 0,1-1 5 16,3 0-12-16,3-1-5 0,1-1-9 15,4 2-5-15,3-1-3 0,0 0-3 16,2-2-2-16,1 1-6 0,1-3-28 16,1 1-20-16,-1-1-11 0,3 0-17 15,-1 1-26-15,9-2-34 0,-8 0-90 16,-2 1-113-16</inkml:trace>
  <inkml:trace contextRef="#ctx0" brushRef="#br1" timeOffset="124657.75">27057 6016 568 0,'0'0'113'0,"27"2"39"0,-5 0-47 0,6-1-19 0,5 3-23 0,-2-3-36 0,2 0-3 0,-2 0-18 16,-4 2 0-16,5-2-2 0,-1-1 4 15,-1 2-7-15,-1-2 0 0,-2 2-2 16,-4-2 2-16,-2 1-2 0,-2-1-32 15,-5 0-23-15,0 0-13 0,-2 0-38 16,-2 0-46-16,-3-1-113 0,-3-1-90 0</inkml:trace>
  <inkml:trace contextRef="#ctx0" brushRef="#br1" timeOffset="126512.36">25190 8349 259 0,'1'0'61'0,"0"-1"-1"0,0-1-18 0,0 0-5 0,1 0-17 0,0-1-2 0,-1 1 17 0,1 0 24 0,0-2-4 0,0 3 12 0,1-1-5 16,-1-1 2-16,1 0-18 0,0 3-15 15,1-1-3-15,-1 0-5 0,2 1 2 16,2-1 0-16,1-1-7 0,1 0-5 16,1 1-3-16,1 1-1 0,1-1 1 15,-1 1 2-15,1 0 5 16,-1 0 2-16,-1 0-3 0,0 0-3 0,-1 2-1 15,-2 2-7-15,1 0-1 0,-3 3 1 16,1-1-4-16,0 1 1 16,0 2-1-16,-2 0 0 0,3 0 2 15,-2 3 0-15,1-1 0 0,-2 2 3 16,1 2 0-16,-1-1 4 0,1 5-2 16,-2-3 4-16,-1 1-3 0,0 4 2 15,-2-2-4-15,0 2-2 0,0 0 2 16,-2 1 1-16,-1-2-3 0,-3 1 4 15,1 0-1-15,-1-2 3 0,-2 0-4 16,0-1 0-16,-1-3-1 0,-1-1-3 16,1-2 5-16,-2 0-4 0,0-3-1 15,1-3 1-15,-2-2 1 0,0 0-3 16,0-3 3-16,0-1 3 0,1 0-2 16,-2 0 2-16,3-5-1 0,0 1 1 15,-1 0 2-15,1-3 1 0,1-2 0 16,-2-1 2-16,3-2-4 0,-1 1-4 15,0-4-1-15,2 1 4 0,1-3-2 16,1 2 3-16,0-2-3 0,2 1-2 16,-2 0-4-16,2-2 4 0,0 3-3 15,2-1-1-15,1 1 2 0,0-2 0 16,0 1-1-16,1-1 0 16,2 0-1-16,3-3 0 0,1 2 1 15,1-4-1-15,0 2 0 0,3 1 1 16,0-1-1-16,0 2 0 0,3 2 2 15,1-1-1-15,2 2-1 0,3-1-2 16,1 2 2-16,2-1 0 0,3 3-1 16,2-2 0-16,8 0-1 0,6-2 2 15,6 4 0-15,2 1 0 0,-5 2-1 16,-5 4 1-16,-7 2-1 0,0 0 1 16,0 2 0-16,-6 1 0 0,-6 0 0 15,-5 0 0-15,-1 0 0 0,-1 0 0 16,1 0 0-16,1 3 1 0,-3-1 0 15,-2 0-1-15,-3 2 0 16,0-3 0-16,-3-1 0 0,-1 1 0 0,0-1 0 16,-2 0-1-16,1 1 1 15,-1 0 0-15,0 0 0 0,1 0-1 16,-2 0 1-16,1 1-3 0,-1-1-11 16,0 0-12-16,1-1-17 0,0 4-12 15,-1-3-7-15,1 1-24 0,-1 0-17 16,0 3-27-16,2 1-44 0,0-1-103 15,0-1-35-15</inkml:trace>
  <inkml:trace contextRef="#ctx0" brushRef="#br1" timeOffset="127985.09">25763 9260 169 0,'0'0'64'0,"0"0"-8"0,0 0 6 0,0 0 11 0,0 0 17 0,0 0-19 0,0-3 3 0,1 1-10 0,-1-2-13 0,2 0 1 15,0 1-8-15,-1-4-2 0,2-1 3 16,1 0-10-16,4-3-7 0,-2 2-7 16,4 0-2-16,-1 1 2 0,1-1-2 15,2 1 6-15,-2 2-1 0,1-1 3 16,0 4-1-16,-1-1 1 0,-1 3 0 15,-1 0-5-15,-1 1-4 0,-2 0-7 16,1 1-6-16,-1 1-3 0,1 2-2 16,-1-1 1-16,0 3-1 0,-1 0 0 15,0 2 1-15,0 2-1 0,-1-1 2 16,-1 4-2-16,0-1 1 0,-2 4 1 16,-2 2 0-16,-2 0 0 0,-1 5 1 15,-3 0-1-15,-1 0 1 0,-2 1-3 16,-1 0 1-16,-2 0 0 0,1-2 0 15,-1 1 1-15,0-2-2 0,3-3 2 16,-2-1-2-16,3-2 0 0,1-2 2 16,0-5-2-16,3 1 0 0,1-6 0 15,2 1 0-15,3-4 3 16,0 0 1-16,0-2 4 0,0-3-7 16,6-5-1-16,-1 2-1 0,4-4 0 15,2 1 0-15,2-3 1 0,3-2-2 16,0 1 2-16,2-2 0 0,1-1-1 15,-1 2 1-15,2-2 0 0,-2 2-2 16,1-1 2-16,-2 1 0 0,-1-1 1 16,-1 3-1-16,-2 0 1 0,0 0 1 15,0 1-2-15,-2 0 0 0,0 2 0 16,-1 0 0-16,-1 0 1 16,1 0-1-16,-2 2 0 0,-2 2 2 0,0-1-1 15,-2 3 0-15,0 0 2 16,-1 1-3-16,-1 2 0 0,-1-1 0 15,0 0 1-15,-1 2-1 0,0 0 0 16,0 1-4-16,0 0 1 0,-3 0-7 16,-3 1 1-16,-2 6 5 0,-1 0 2 15,-4 2 0-15,1 5 2 0,0 0-2 16,-1 2 2-16,2 1 0 0,1 0 0 16,0 2 0-16,4 0-1 0,1-2 1 15,2 2 3-15,2-2 7 16,1-1 3-16,0-1 5 0,3-4 4 0,2 2 2 15,1-4 5-15,2 0 1 16,1-2-5-16,0-3-2 0,-1-1-8 16,3-3-6-16,0 0-2 0,-1 0-4 15,2-1-3-15,0-2-17 0,-1 0-26 16,2-1-27-16,-1 0-23 0,1 2-26 16,-1-3-32-16,5 3-63 0,-4-2-134 15,-3 1-98-15</inkml:trace>
  <inkml:trace contextRef="#ctx0" brushRef="#br1" timeOffset="128217.4">26269 9412 579 0,'0'0'120'0,"1"-2"0"0,1 1-24 0,-2-1-34 0,1 1-23 0,-1 1-32 0,1 0-5 0,-1 4-1 0,0 3-2 0,0 2 2 0,0 6 6 15,0 1 4-15,-2 1 8 0,-1 5 7 16,1-1-15-16,-1 0-4 0,0-1-6 16,1 0 1-16,0-2-2 0,-1-1-9 15,2-2-25-15,-1-3-40 16,2-1-35-16,-2-6-67 0,1-1-88 0,-1-4-117 16</inkml:trace>
  <inkml:trace contextRef="#ctx0" brushRef="#br1" timeOffset="128802.9">25780 8908 378 0,'0'0'64'0,"0"0"38"0,0 0-8 0,0 0 1 0,12 17-12 0,-1-14-1 0,3-2 6 0,4 3-10 0,3-3-6 0,2 1-4 16,2-1-14-16,0 0-14 0,0 0-5 16,-1 1-8-16,-3-1-15 0,-1-1 3 15,-3 0-13-15,0 0 5 0,-3 0-7 16,-2-1 2-16,-2-1-2 0,-1 0-9 15,-1 1-16-15,-1-1-20 0,-1-1-15 16,0 0-26-16,-1 0-30 0,4-8-71 16,-2 5-127-16,-1-3-135 0</inkml:trace>
  <inkml:trace contextRef="#ctx0" brushRef="#br1" timeOffset="129605.66">26596 9268 187 0,'0'0'55'0,"-1"3"4"0,0 0 5 0,1-1 7 0,0 0-5 0,0 0 4 0,0 2 1 0,4-4 8 0,1 0-1 0,1 0 13 15,4-1-13-15,3-3-11 0,-1 2-7 16,2 0-11-16,-1-2-12 16,3 4-16-16,-3-2-13 0,1 0-7 15,0 1 0-15,-1-1-1 0,0 2-1 16,-1 0-22-16,1 0-23 0,-2 0-25 16,2 0-32-16,5-1-33 0,-5-1-108 15,1-1-117-15</inkml:trace>
  <inkml:trace contextRef="#ctx0" brushRef="#br1" timeOffset="130625.51">27071 9091 1 0,'0'0'178'0,"0"0"-132"0,0 0-10 0,-5 4 5 0,4-2-8 0,-1 0-17 0,1-1-1 0,-1 0 18 0,1 2 17 15,0-2 3-15,0-1 14 0,1 1-14 16,0-1 3-16,0 0-5 0,1 0 19 16,3-1-9-16,0-4-7 0,3 0-14 15,1-1-7-15,3 0-3 0,-1-1-4 16,1 0-1-16,1 0 4 0,-2 3-3 15,0-1-6-15,-1 2-3 0,-2 2-5 16,-1 1-1-16,-1 0-9 0,0 3-2 16,1 4-1-16,-3 4 1 0,-1 6 1 15,-1 2 1-15,-1 4-1 0,-1 2 0 16,-4 3-1-16,-2-1 2 0,-1 0-2 16,-1-1 0-16,0-3 0 15,-2 0-7-15,1-5-6 0,3-2 6 16,-2-3-1-16,4-4 5 0,1-3 3 15,1-4 0-15,2-2 2 0,1 0 6 16,0-6-1-16,1-3-5 0,3 1 2 16,2-4 0-16,3 0 1 0,0 0 2 15,3-1 3-15,2-3-3 0,0 3-4 16,2-3 2-16,0 2 0 0,1-2-3 16,-1 4 0-16,1-3-2 0,-1 2 1 15,0 1-1-15,-3-1 0 0,1 1 0 16,-4 2 1-16,1-1 0 15,-2 0-1-15,-3 4 2 0,0-1-1 16,-1 0-1-16,-3 4 0 0,1-2 0 16,0 1 0-16,-2 2 0 0,-1 0 0 15,0 0-1-15,0 3-2 0,0-1-2 16,-4 1-2-16,1 1 0 0,-3 6 3 16,-2 2 1-16,-1 4 3 0,-2 1 1 15,0 3-1-15,-2 1 0 0,1 3 1 16,1 2 0-16,0 1 0 0,3-1 2 15,2 1 5-15,3-2 1 0,1 1 6 16,2-4 7-16,0 1 0 0,5-4 3 16,2-1 4-16,2-4 0 15,3 1 2-15,1-5-4 0,3-4-13 16,0-1-7-16,1-1-1 0,1-1-6 16,0 0-4-16,2 0-37 0,-2-1-27 15,0-1-47-15,4 1-47 0,-5 0-78 16,-1-3-217-16</inkml:trace>
  <inkml:trace contextRef="#ctx0" brushRef="#br1" timeOffset="131210.54">27570 9427 312 0,'0'0'88'0,"7"-3"39"0,-1-1-30 0,-1 0-32 0,-1-2-18 0,3 2-6 0,-1 0 15 0,2-1-10 0,-2 3-16 16,2 0 8-16,-2 1-4 0,0-1-7 16,0 2-3-16,-2 0-11 0,-1 0-3 15,0 3-2-15,-1-1-5 0,-2 4 1 16,2-3 0-16,-1 3 2 0,0 1-1 16,-1-1 3-16,1 0-3 0,-1 2 4 15,0 1-1-15,0 1-1 0,-1-1 1 16,-3 0-6-16,1 3 2 0,-2-2 1 15,1 1-3-15,-4-1 1 16,2-1 4-16,-1-1 1 0,1-1 2 16,-1 0 4-16,0 1-6 0,2-3 1 15,0 1-3-15,0-2 2 0,2-1 4 16,0 1 4-16,1-1 0 0,1-2-6 16,1 0 2-16,0 0 1 0,0 0 2 15,0-1-2-15,3 0-2 0,2 1 0 16,1-1-6-16,2 0 1 0,3 0-2 15,1 0-3-15,0 0 0 0,3 0-1 16,0 0 0-16,0 0 0 0,-2 0-4 16,3 1-17-16,-2-1-7 0,2 0-17 15,-1 0-11-15,2 0-24 16,-1 0-21-16,-1 0-32 0,4-4-34 0,-3 1-102 16,-5 0-82-16</inkml:trace>
  <inkml:trace contextRef="#ctx0" brushRef="#br1" timeOffset="131829.79">26978 8913 301 0,'3'1'138'0,"2"-1"13"0,4 0-13 0,2 0-31 0,3-1-19 0,3 0-29 0,3-3-8 0,-1 1-2 16,4 0-14-16,0-2-6 0,-1 4-1 15,0-3-10-15,-1 2-12 0,-2 2 2 16,-1-2-8-16,-1 0 0 0,-4 0-1 16,0 2-7-16,-1-1-34 0,-2 0-19 15,-2 1-16-15,1-1-28 0,-2-1-19 16,1-3-81-16,-2 2-82 0</inkml:trace>
  <inkml:trace contextRef="#ctx0" brushRef="#br1" timeOffset="132531.47">28388 8393 243 0,'0'0'128'0,"0"0"-5"0,0 0-6 0,1 0-37 0,3 0-3 0,0 0 5 0,2 0-4 0,3 0-1 15,1 1-19-15,0-1-8 0,5 0-1 16,0 0-16-16,0 0-11 0,2 0-4 16,-1 0-9-16,2 0-3 0,-3 0-5 15,0 1-2-15,0 1-1 0,0 0-19 16,-2 0-24-16,-2 0-18 15,-2 1-20-15,0-2-34 0,-1 2-18 16,-3-1-94-16,0-1-54 0</inkml:trace>
  <inkml:trace contextRef="#ctx0" brushRef="#br1" timeOffset="132733.23">28412 8587 664 0,'0'0'63'0,"0"0"17"0,0 0 25 16,35 0-30-16,-22-2-32 0,4-3-13 15,-1 3-24-15,1-4-6 0,-1 4-8 16,2 2-17-16,0-1-12 0,1 1-22 16,2 0 0-16,7 1-47 0,-2 0-101 15,-4 0-128-15</inkml:trace>
  <inkml:trace contextRef="#ctx0" brushRef="#br1" timeOffset="177973.74">28517 10173 126 0,'0'0'124'0,"0"0"-42"0,0 0 23 0,0 0 7 0,0 0-15 0,0 0-24 0,0 0 24 0,1-1-27 0,1 0-12 0,-2-3-14 16,3 0-15-16,0-1-6 0,3-1 0 16,2-1 0-16,-1-1 0 0,4-2 0 15,0 1-8-15,2 0-6 0,2-3-1 16,-2 2 0-16,0 1 1 0,2 0-2 16,-3-1-2-16,1 5 2 0,-4-1-1 15,2 2-3-15,-1 1-1 0,-2 1-2 16,-1 1 0-16,-1 1 0 15,0 0-1-15,-1 0-1 0,0 3 2 16,-1 3-2-16,1 0 1 0,-1 2-1 16,1 3 2-16,1 2 0 0,-2 0-1 15,1 3 1-15,1-1 0 0,-1 3 0 16,3-1 0-16,-3 1 0 0,0 2 0 16,1-1-1-16,0 4 0 0,2-3 1 15,-3 0-3-15,1 3-4 0,0-3 3 16,-1 2 4-16,0-1 0 0,0-1-1 15,-2 1-13-15,0-3 11 0,-1 0 3 16,0 0 0-16,-1-2-1 0,0-3 1 16,-1 1-1-16,0-4-2 0,0 0 2 15,0-5 0-15,2 1-2 0,-2-4-2 16,0 0-3-16,0-2 8 0,2-2 0 16,-1-3 2-16,0-4 1 0,0-2-3 15,0-4 0-15,1-1 2 0,-1-1 0 16,1-3 0-16,0 1 7 0,1-2 5 15,-1-2-5-15,2-1 4 0,-1 0-3 16,0-2 1-16,0-1 3 0,1-1 1 16,-1 0-2-16,0-2-1 0,2-2-4 15,-1 0-4-15,0-2 0 16,2 0-1-16,0-7-3 0,1-5 1 16,4-4 0-16,-2-4 2 0,1 7 1 15,0 2 4-15,-3 5-4 0,1 0 0 16,-2 2 4-16,3-2 2 0,-2 7 3 15,-2 5-1-15,-1-8 0 0,2-4-8 16,2-6-2-16,1-6 0 0,0 8-2 16,-2 3 2-16,1 5-2 0,-3 7 0 15,2-6 0-15,0-7 0 0,3-4 0 16,-2-2 2-16,0 3-2 0,-1 9 0 16,-1 2 0-16,0 8 1 0,-3 3-1 15,1 0 0-15,0-3 0 16,1-5 0-16,2-6 0 0,0 0 0 0,-2 3 0 15,3-3 0-15,-2 2 0 16,2 0 0-16,-2 0 0 0,1-1 0 16,-1-4 0-16,2 3 0 0,-2 1 0 15,0 2-1-15,-1 2 1 0,1-5 0 16,0 4-2-16,1-4 1 0,-2 0 1 16,0 3 1-16,0 1-1 0,1-2 0 15,0 5 0-15,0-4 0 0,0 1 0 16,0-1 0-16,0-1 0 0,0 3-1 15,-1-3 1-15,-1 1 0 0,0 3-1 16,1-2 1-16,-2 3-3 16,0-1-1-16,0 1 1 0,0 2 2 15,-3 1 0-15,1 0 0 0,-1 0 1 16,2 3-1-16,-1 1 1 0,0-1 2 16,0 2-2-16,1 0 1 0,-2 4 0 15,1-3-1-15,0 4 0 0,0 1 1 16,-1 0 0-16,0 2 1 0,0 1 4 15,0 2 0-15,-2-1-2 0,1 2 3 16,1 1-1-16,0 2-2 0,-2 2 2 16,2 0-2-16,0 1-2 0,0 0-1 15,0-1 1-15,0 3-2 0,0-3 0 16,0 3 0-16,2 1 0 0,-1-2-1 16,1 1 1-16,1 0-1 0,1 1 1 15,-1 0 0-15,1-1-1 0,2 2 1 16,-1-1 0-16,2 0-1 0,-1 0 0 15,2 1 1-15,1 0 0 0,1 0 0 16,-1 0 0-16,4 0 0 0,-3 0 0 16,2 0 0-16,2 0-1 0,1 0 3 15,2 0-2-15,-1-1 0 0,3 1 0 16,-1-3 0-16,2 1 0 0,3-1 0 16,1 1 0-16,1-1 0 0,1 1 0 15,4-1 0-15,-3 2 1 0,3-2-1 16,1 2 0-16,1-3 0 0,7 0 0 15,4-2 0-15,6 1 0 16,2 0 1-16,-3 1-1 0,-6 1 0 16,-3-1-1-16,2 1 1 0,-3 0 0 15,2-1 0-15,2 2 1 0,-1-4-1 16,4 2 2-16,-3 0-2 0,1 1-2 16,1 1 2-16,-3 2 0 0,0-2 1 15,0 1-1-15,-3 0 0 0,0-2 0 16,0 0 0-16,0 1-1 0,-2 0 1 15,2 0 0-15,0 0 1 0,3 1-1 16,-3 0 0-16,0-1 0 16,2 2-1-16,0-1 1 0,0 0 1 0,-2-1 0 15,0 2-1-15,1-1 0 16,-2 0 0-16,1 1 0 0,-3-3 0 16,-4 3 0-16,-4 0 0 0,5 0 0 15,6 0 0-15,4 0 0 0,7 0 0 16,-2 0 0-16,-5 2 0 0,2-1 0 15,-2 1 0-15,-3 0 0 0,4-2 2 16,-1 2-1-16,2-2 0 0,2 0-1 16,-2 2 1-16,3-2 0 0,0 0 0 15,3 0-1-15,-1 0 1 0,5 0 0 16,-5 0 0-16,4 0 0 16,-2 0-1-16,-5 0 0 0,3 0 0 15,0 0 1-15,-8 0-1 0,-2 0-1 16,-9 0 1-16,2 0-1 0,-1 0 0 15,-2 1 1-15,-1 0 1 0,-4-1 0 16,0 0-2-16,1 0 1 0,0 0 0 16,-7 2 0-16,-1-2 0 0,-7 0-3 15,-4 0-17-15,0 0-25 0,-6 0-18 16,0 0-24-16,0 0-30 0,-9 0-47 16,-1 0-68-16,-4-2-163 0</inkml:trace>
  <inkml:trace contextRef="#ctx0" brushRef="#br1" timeOffset="179813.2">29719 8276 106 0,'0'0'70'0,"0"0"-22"0,0 0-1 0,0 0-4 0,2 0-6 0,-1 0 2 0,1 0 13 0,-1 0 9 0,1-1-10 16,1 1-6-16,1-1 3 0,3-1-1 15,-2-2 1-15,0 3 15 0,1-3-22 16,1 1-6-16,2 0-1 0,0-2-6 16,1 2-1-16,1-2 2 0,0-1-2 15,0 2-9-15,3-2-3 0,-3 4-5 16,2-3 0-16,-1 3-3 0,0-1 3 15,0 2-3-15,-2 0-2 0,-1 1 0 16,0 0-3-16,1 2-1 0,-2 2 0 16,1 3 0-16,-2 1 0 0,1 1 2 15,-4 0-3-15,1 4 1 0,3-2 1 16,-5 4-2-16,0 1 2 0,-1 1-1 16,-1 1 0-16,-1 0 0 0,0 1 6 15,-3 1-4-15,-2 0 0 0,-2-2 3 16,-1 0-5-16,1 0 3 0,-2 0-3 15,-2-2 0-15,0 0 1 0,-1-1-1 16,-1-2-1-16,0-1 1 0,-1 0 0 16,1-3-1-16,-2-2-1 0,1-3-4 15,2-1 4-15,-4-1 1 0,3-2 0 16,0 0 0-16,1-3 0 0,0-3 1 16,1-1 2-16,1-2-2 0,-1-3 1 15,3 0-1-15,-1-1-1 16,2-1 0-16,0 1 2 0,2 0-1 0,0-2-1 15,2 1 1-15,3 0 2 16,-2-1-1-16,2 2 2 0,0-1 3 16,0 1 0-16,2 0 0 0,1-1 4 15,2 0 2-15,-1-1 0 0,1 0-3 16,1 0-2-16,1 2-1 0,1 0 3 16,0 0-6-16,2 3 2 0,0-3-2 15,2 4 0-15,1-1 5 0,2-3-4 16,0 3 2-16,2-3-1 0,3 3 0 15,3-3-2-15,1-1 2 0,-1 4 2 16,2 1 1-16,-2 0-3 16,1 1 0-16,-2 1-1 0,2 1-2 15,-4 1-2-15,0 1 0 0,0-1 0 16,-1 3 1-16,-3 0-1 0,-2 0-1 16,-1 0 0-16,-2 1 0 0,-2 1 0 15,-3 0 0-15,2 0 0 0,-1 0 1 16,-1 0-1-16,-2 0-1 0,0 0 1 15,-1 0-3-15,2 0-16 0,-2 0-21 16,0 0-18-16,3 0-22 0,-1 0-26 16,0 3-48-16,1 1-61 15,1-2-98-15,-3 3-71 0</inkml:trace>
  <inkml:trace contextRef="#ctx0" brushRef="#br1" timeOffset="180364.57">30315 8552 361 0,'1'-5'98'0,"0"2"-20"0,0-2 19 0,2 4-32 0,-2-3-4 0,1 2-15 0,-2 1-2 0,0 1-4 0,0-1-12 0,0 1-8 0,0 1-11 16,0 5-6-16,0 2 6 0,-2 3 1 15,-3 4 5-15,1 3 7 0,-1 2-4 16,-1 3 0-16,-1 1-1 0,-1 0-6 15,1 1-3-15,1 1-4 16,-1 0-3-16,2-1 5 0,2 1 4 0,-1-2-2 16,2-4-2-16,1 1 0 0,1-4-3 15,0-2-1-15,1 0-1 0,1-6 0 16,2 0-1-16,-1-2-1 16,1-3-22-16,0-3-34 0,0-1-27 15,2-2-21-15,0-9-72 0,2 2-89 16,-2 0-42-16</inkml:trace>
  <inkml:trace contextRef="#ctx0" brushRef="#br1" timeOffset="181434.68">30450 7755 92 0,'0'0'116'0,"0"0"-49"0,0 0-17 0,0 0-2 0,0 0 4 0,0 0 10 0,0 0 3 0,0 1-11 0,0-1-8 16,0 0 2-16,0 0-1 0,0 0 9 16,0 0-9-16,0 0-11 0,0 0-2 15,0 0 1-15,0 0-1 16,0-1-3-16,0-2-3 0,0-1-9 15,3 1-6-15,1-2-6 0,-1 2-1 16,3-2-3-16,1 0 1 0,0 1 0 16,0-1 1-16,1 1-3 0,0-1 0 15,1 2 2-15,-1 0 7 0,2-1-3 16,-1 1 2-16,0 0-6 0,1 1 0 16,-1 1 1-16,1-1-2 0,-5 1 1 15,3 1-3-15,-3 0 0 0,0 1-1 16,-1 2 1-16,0 0-1 0,0 2 0 15,-1 3-1-15,-2 0 1 16,1 1 0-16,-2 1 1 0,0 2-1 16,0-1 0-16,-2 1 0 0,-2 0 1 15,-1 0 0-15,-2 3-1 0,-2-1 1 16,0-1-1-16,1 2 1 0,-3-1-1 16,1 0 0-16,-1-2 0 0,0 0 1 15,0 0 1-15,3-1 4 0,-1-3-2 16,1 0 1-16,1-1 2 0,3-3-1 15,0 0 1-15,3 0 1 0,-2-1 0 16,3-3 2-16,0 1 1 0,1-1 2 16,4 0 8-16,3 0-1 0,3-2-2 15,5-1-10-15,0 1-2 0,4 0-3 16,-1-1 0-16,0 1-2 0,2 0 0 16,-3 2 1-16,2-2-2 0,-3 1 0 15,-1 0 1-15,1 0-1 0,-4 1 0 16,1-1 0-16,-4 0 1 0,-1 0-2 15,2 0 0-15,-3-3-18 0,-2 2-17 16,1-1-15-16,0-1-19 0,-2 1-19 16,1-2-23-16,-1-2-42 0,-1 2-88 15,-1-1-79-15</inkml:trace>
  <inkml:trace contextRef="#ctx0" brushRef="#br1" timeOffset="182138.06">29635 9250 426 0,'4'0'144'0,"1"-2"-29"0,4 1 2 0,2-2-30 0,4-1-1 0,3 0-5 0,5-1 3 0,3-1-18 0,10 3-16 0,6-3-9 16,9 3-9-16,1-2-5 0,-2 1-12 15,-6 1-6-15,-6 0-5 0,0 1-1 16,-3 0-2-16,-5 0 0 0,-4 1-1 16,-7 1 0-16,0-2-1 0,2 1-4 15,2 0-24-15,-1-1-25 0,-4 2-23 16,-2-1-37-16,-5-1-54 0,-5 2-82 15,-4-3-143-15</inkml:trace>
  <inkml:trace contextRef="#ctx0" brushRef="#br1" timeOffset="182957.84">29627 9617 275 0,'0'0'109'0,"0"0"-9"0,0 0 12 0,0 0-30 0,8-21-29 0,-4 17 14 0,0 0-13 0,1-2 0 0,0 3-6 16,3-3-6-16,1 2-6 0,2 0-5 16,-3 0-7-16,3 1-2 0,0 3-12 15,-3-1-4-15,0 1-3 0,-1 0-2 16,2 2-1-16,-3 5 0 0,-1 0-1 16,-1 3 1-16,0 3 0 0,0 2 0 15,-4 3 0-15,2 2 1 0,-2 1-1 16,0 0 1-16,-4 0 0 0,2-1 0 15,-4-1-1-15,2-2 0 0,1-3 0 16,0-3 0-16,0-2-2 16,1-3 2-16,2-4 1 0,-2-2 3 15,2 0 4-15,0-2 3 0,0-6-5 16,2-1 3-16,0-2 22 0,1-1-2 16,2-1-5-16,0 0-4 0,3-2 1 15,2-1-10-15,0-1-1 0,4 1-1 16,-1-2-4-16,4 1-2 0,-3 2-2 15,3 0-1-15,-1 2 2 0,0 3-2 16,-2 1 1-16,-1 1 2 0,-2 2-2 16,-1 0 1-16,-2 3-2 0,1 0 0 15,-4-1 0-15,1 2-1 0,-1 1 1 16,-2 1-3-16,0 0 2 0,3 0-3 16,-3 3 3-16,0 4-3 15,-1 1 2-15,0 3-1 0,-1 2 3 16,0 2-1-16,-1 4 2 0,0 0-1 15,0 3 0-15,-2-2 0 0,2 0 0 16,-2 2 1-16,1-4 0 0,1-1-1 16,0 0-1-16,0-2-15 0,0-1-25 15,0-2-13-15,-1-2-12 0,0-3-27 16,-2-1-42-16,1-4-69 0,1-2-158 16</inkml:trace>
  <inkml:trace contextRef="#ctx0" brushRef="#br1" timeOffset="183240.24">30243 9709 628 0,'0'0'111'0,"0"0"-9"0,0 0 6 0,0 0-64 0,1-13-25 0,-3 11-13 0,0 2 0 0,-1 3-2 0,1 3-3 0,-1 5 8 15,0 2 7-15,-1 3 1 0,1 3-2 16,-1 3 0-16,1 1-14 0,1 1 3 16,-1 1-3-16,3 1-1 0,0 1 1 15,0 1 0-15,3-2-1 0,1 2-2 16,-3-2 2-16,3 1-7 0,-1-1-17 16,1-3-35-16,-1-3-44 0,4 0-61 15,-1-6-78-15,-1-5-109 0</inkml:trace>
  <inkml:trace contextRef="#ctx0" brushRef="#br1" timeOffset="183827.14">31286 8452 323 0,'0'0'167'0,"0"0"-55"0,0 0-17 0,10-7-24 0,-7 2-25 0,-1 3-2 0,-1-1 1 0,1 1 5 0,-2 1-9 16,3 1-8-16,-3 0-16 16,0 0-10-16,0 5-5 0,0 2 1 15,0 3 7-15,0 6 3 0,0 4 0 16,-3 3-5-16,-2 3 7 0,2 5-6 15,-2 1-4-15,-1 0-2 0,1 3 0 16,-1-4-2-16,3 0-1 0,1-5 2 16,2 3-2-16,0-7-5 0,0-2-28 15,0-1-17-15,0-7-29 0,3 0-35 16,2-8-50-16,-2-1-60 0,-2-3-76 16</inkml:trace>
  <inkml:trace contextRef="#ctx0" brushRef="#br1" timeOffset="184094.76">31143 8664 670 0,'0'0'154'0,"0"0"-68"0,0 0 43 0,0 0-40 16,40-11-17-16,-20 7-8 0,2 2-6 0,0 0-16 0,-1-1-26 16,0 2-12-16,0-2 1 15,-2 0-4-15,1 0-1 0,1-2-13 16,-2 1-51-16,2-1-49 0,0 1-46 16,13-3-64-16,-4 1-145 0,-2-1-52 15</inkml:trace>
  <inkml:trace contextRef="#ctx0" brushRef="#br1" timeOffset="184778.53">31874 8413 294 0,'0'0'58'0,"0"0"-23"0,0 0 56 0,45-7-31 16,-30 2-39-16,-2 3 5 15,1-3 2-15,-1 3 5 0,-1-1 5 16,-2 0 3-16,-2 1 17 0,1 2-16 15,1 0-16-15,-2 0-16 0,0 0-10 16,-1 0 1-16,3 2 0 0,-2 4-1 16,0 2 0-16,3 2 2 0,-5 3 0 15,-3 2 5-15,2 2-5 0,-3 0 0 16,-2 2 0-16,1-2-2 0,-2 2 1 16,-3 0 2-16,0-2-3 0,-3 3 2 15,-1-3-2-15,-3 0 0 0,2-2-1 16,-4 0 0-16,2 0-4 0,-2-5-7 15,-2-2-4-15,2-1-14 0,-4-1-22 16,1-4 3-16,-1-2 39 0,0 0 7 16,2-2 3-16,0-4 4 0,0-3 1 15,2 0 5-15,-1-7 14 0,3 1-7 16,0-5 7-16,3-3 10 0,3-1 3 16,2-1 1-16,3-2 0 0,2 0 3 15,3-1-5-15,4 3 8 0,-1 0 4 16,5 3-2-16,4 0 3 0,0 3 0 15,4-1-8-15,4 3-2 0,2 1-9 16,6-2-9-16,-3 4-3 0,0-1-2 16,0 1-4-16,-6 3-4 15,6-1-5-15,0 2 2 0,-3 2-5 16,-4 1 4-16,-1 0-4 0,-4 1 2 16,-2 4-1-16,-5-1-1 0,0 1-2 15,-3 1 2-15,0 1-7 0,0-1-32 16,1 1-20-16,-1 0-28 0,0 0-29 15,4 0-50-15,-2 3-82 0,-4 0-146 16</inkml:trace>
  <inkml:trace contextRef="#ctx0" brushRef="#br1" timeOffset="185547.61">32264 8711 326 0,'0'0'66'0,"0"-6"18"0,0 5 12 0,0-1-18 0,0 2-7 0,0-2 5 0,0 2-25 0,0 0-14 0,0 0-5 0,0 0-5 0,0 0-11 16,0 0-4-16,0 0 2 0,0 0 2 16,2 1 1-16,3-1 2 0,3 0 2 15,-2 0 3-15,3 0-9 0,1 0-1 16,-2-1-9-16,4-3-3 0,0 4 2 15,-3-1 4-15,2 1-4 0,-1 0-2 16,-2 0 1-16,2 0-2 0,-3 1-1 16,-1 5-1-16,-1 0-2 0,-2 2 2 15,-1 2-1-15,-2 2 1 16,0 1 0-16,-5 4 1 0,0 0 2 16,-5 0 0-16,0 1-1 0,0-2 3 15,-1 0-4-15,0-2 3 0,0-1-2 16,1-4 1-16,1-1 2 0,3-2 7 15,-4-3 5-15,7-2 11 0,0 0 6 16,-2-1 9-16,4 0 7 0,1 0-10 16,0-1-12-16,0 0-9 0,3 0-5 15,4 0-6-15,2-3 0 0,0 2-1 16,2 0-2-16,2 1 1 0,2-2-3 16,0 2-2-16,2-1 1 0,-1-2 0 15,3 2-1-15,0 2 0 0,-2-2-9 16,1 1-23-16,-4 0-6 15,0-2-3-15,0 2-14 0,-1-1-16 0,1-2-12 16,-1 1-25-16,-1-5-54 16,-4 1-88-16,2 0-121 0</inkml:trace>
  <inkml:trace contextRef="#ctx0" brushRef="#br1" timeOffset="186467.25">32517 7742 7 0,'0'1'201'0,"0"2"-173"0,0-2 14 0,0 0-3 0,0 2-4 0,-1-1 16 0,-1-2 27 0,2 0 12 0,-3 0 0 16,1 0-6-16,2-3 11 0,-1-1-21 15,1-2-1-15,0 0-10 0,0-3-9 16,3-1-18-16,2 1-11 0,-1-3-8 15,4 2-7-15,-1 1 0 16,4-1-2-16,0 3-1 0,-1-1 2 0,0 2-3 16,0-1 2-16,-4 4-4 15,2 0 3-15,-3 2-5 0,-1 1-2 16,3 0-1-16,-2 1-1 0,1 4 1 16,3 1-2-16,-6 2 1 0,1 2-1 15,-1 0 3-15,-2 4-1 0,1 2 0 16,0 6 0-16,-2-2 0 0,-2 3 1 15,-3-1 0-15,-1 1 0 0,-1-1 0 16,2-2 1-16,-2 0-1 0,2-5 2 16,2 1-2-16,-5-2 0 0,5-4 1 15,-3-2 0-15,3-3 2 0,1-2 1 16,0-1 5-16,2-2 14 16,2 0 10-16,0 0-2 0,3 0-2 15,2 0-4-15,1 0-10 0,3 1-3 16,3-1 0-16,-1 0-2 0,4 0-1 15,-1 0 1-15,1 0-6 0,3 0-2 16,-3 0-1-16,0 0-1 0,1 0 1 16,-3-1-1-16,1 0-2 0,3 0-15 15,-4 0-13-15,-3 0-9 0,-1 1-14 16,-3 0-11-16,3-1-19 0,-3 0-47 16,-5-2-55-16,0 0-96 0,-1 2-115 0</inkml:trace>
  <inkml:trace contextRef="#ctx0" brushRef="#br1" timeOffset="187071.14">31874 9192 407 0,'5'0'85'0,"1"-1"-6"0,5-2 46 0,5 0-2 0,3 0-25 0,6-1 2 0,5 1-15 0,7-1-14 0,-3 2-14 0,4-1-12 15,10 0-13-15,-1 2-12 16,18 1-12-16,-2 0 8 0,1 3-5 15,-6 1-7-15,-11 1 0 0,4-1-3 16,-7 1 0-16,-4 1-1 0,-5-2-6 16,-9 1-10-16,-7-1-36 0,3 0-28 15,-3-1-27-15,2 1-34 0,-1 1-45 16,-5-1-100-16,-11-2-99 0</inkml:trace>
  <inkml:trace contextRef="#ctx0" brushRef="#br1" timeOffset="187838.18">31994 9546 160 0,'0'0'318'0,"0"0"-234"0,0 0 30 0,0 0 11 0,0 0-52 0,0 0-21 0,38-34-9 0,-30 31-5 0,0 1-15 16,0 2-9-16,-2 0-6 0,1 0-4 15,0 5-2-15,0 1-1 0,-3 3-1 16,0 4 0-16,-3 4 1 0,-1 2 1 16,0 3-2-16,0 3 2 0,0 1-1 15,-3 0 0-15,0-1-1 0,0 0 0 16,-2-4 3-16,-3 0-3 0,2-5 1 15,-1-2-1-15,1-5 1 0,1-3 1 16,1-3 1-16,2-3 4 16,2-2 5-16,0-4 20 0,0-4 22 15,0-4-13-15,6-1-8 0,1-3-8 16,2-2-9-16,-2 1 0 0,5-1-1 16,-4 2-5-16,5-3-3 0,1 3 2 15,-1-1-5-15,4 1 1 0,-1 2 2 16,1 0-6-16,1 0 7 0,-1 3-1 15,-3 1-1-15,2 0 1 0,-6 2-4 16,2 0 1-16,-4 1-3 0,0 3 0 16,-3 1 0-16,4 1 0 15,-3 1-1-15,-2 3 0 0,-1 0-3 16,-2 0 1-16,1 1-4 0,1 6 1 16,-3 1 3-16,2 5 1 0,-1 4 0 15,1 0 1-15,1 3 0 0,-2 3 2 16,1 0-1-16,-1 3 1 0,4-2-1 15,-1 1 0-15,-1-1 2 0,0 3 0 16,-1-5-2-16,-2 1 0 0,0-4-1 16,0 0 1-16,0-2-1 0,0-6-15 15,0 0-30-15,1-4-24 0,-1-3-34 16,0-2-29-16,5-2-42 0,-1 0-53 16,1-3-117-16</inkml:trace>
  <inkml:trace contextRef="#ctx0" brushRef="#br1" timeOffset="188390.19">32487 9820 212 0,'0'0'124'0,"-1"-4"-22"0,2 2 7 0,1-3-10 0,1 1-17 0,0-3 8 0,2 1-24 0,4-2-10 0,-4 1-12 0,3 0-6 0,-2-1-12 16,4 1-6-16,-1 2-6 0,1-1-4 15,-2 2-5-15,4 1-1 0,-4 0-4 16,0 2-1-16,3 1 1 0,-5 0-2 16,-1 3 0-16,2 4-1 0,-7 2-1 15,1 4 3-15,-1 4-1 16,-3 3 1-16,-3 4 1 0,-1 2 0 16,-7 0 0-16,3 2 0 0,-2-2 0 15,-4-1-3-15,3-1 0 0,1-3 0 16,2-6 3-16,5 0 2 0,1-6 7 15,2-3 3-15,3-5 6 0,0-1 12 16,0 0 23-16,9 0-4 0,-1 0-15 16,3 0-10-16,2 0-4 0,1 0-2 15,3 0-5-15,-1 0-4 0,2 0-6 16,1 0-2-16,3 0 1 16,1 3-2-16,4 0-2 0,-3-1-18 15,2 1-26-15,2 1-10 0,-3 2-17 0,0-3-19 16,2 2-39-16,-4-1-53 15,-5-4-98-15,-5 1-103 0</inkml:trace>
  <inkml:trace contextRef="#ctx0" brushRef="#br1" timeOffset="190897.73">29774 7618 73 0,'0'0'50'15,"5"0"8"-15,-2 0-2 0,-1 0-11 0,0 0 4 0,-1 0-12 0,1 0-13 0,-1-2 2 0,-1 2 2 0,2 0-3 0,-2 0 14 16,0 0 6-16,0 0-1 0,0 0 0 16,0 0-2-16,0 0-8 0,0 0-12 15,0 0 30-15,0 0-21 0,0 0-9 16,0 0-2-16,0 0-1 0,0 0-5 16,0 0 4-16,0 0-2 0,0 0-4 15,0 0 0-15,0 0-2 16,0 0 2-16,0 0-2 0,0 0-6 15,0 0 4-15,-3 2-5 0,1 2 1 16,-1-2 1-16,1 2-3 0,0-1 5 16,-1 2-2-16,0-1-2 0,2 1 3 15,-3 1-4-15,1 1 3 0,-1-1-2 16,0 0 3-16,0 2-2 0,0-1-2 16,0 1 5-16,-1 2-2 0,2-1 1 15,-2 1-3-15,2-2 0 0,1 1 1 16,-1 0-3-16,2 3 1 0,-1-4 1 15,1 1-3-15,1 1 1 0,-2 0 1 16,0-1-2-16,-1 1 1 16,0-1-1-16,0 0 1 0,-2 1-1 15,2 0 0-15,0-1 1 0,0 1 0 16,-2 0-1-16,2 1 0 0,1-2-1 16,-1 2 2-16,0-1-1 0,-1-1 0 15,0 3 0-15,1-1 0 0,0 3 0 16,-1-1 0-16,0 2 5 0,-1 1 8 15,0 2 0-15,-1-1 2 0,1 1-1 16,-1 2-5-16,0-3-5 0,1 4 4 16,-4-2-2-16,4 3-1 0,0 1 0 15,0-1 1-15,0 2 3 0,1-2-1 16,-1 1 5-16,0-1-3 0,1 3-2 16,-1 0-1-16,0-1-3 0,0 1 1 15,0-2-2-15,-1 4-2 0,0-3 4 16,1 0-4-16,-1 0 3 0,1 0-1 15,0-1 0-15,1 1-2 0,-1 0 4 16,0 0-1-16,2 2 0 0,-2-3 3 16,2 2-2-16,-3-1 2 0,3 0-1 15,-2 0-2-15,0 1-3 0,2-1 1 16,-3-1 0-16,1 1-2 0,-1 2 0 16,1-2 1-16,2 1-1 0,-1 1 0 15,0 2 1-15,1 0-1 0,1 0 2 16,-1 3 1-16,1-2 0 15,2 2 2-15,-3 1-1 0,3-1-1 16,-1 1-1-16,1-2 2 0,0 2-3 16,0-1 0-16,0-2 3 0,0 3-2 15,0-1 0-15,0 1 1 0,0 0-3 16,0-1 4-16,0 0 0 0,0-1 1 16,0 1-4-16,1 0 5 0,2-1 0 15,-1 0-3-15,-1 1 3 0,1-1 1 16,0 0-1-16,0 1 2 0,2-1-2 15,-2 0 1-15,1 0-2 16,0-3 0-16,2 2-1 0,-1-1-2 0,1-1 0 16,0-1 0-16,1 0-1 15,1-1 0-15,-1-2 1 0,3 1 0 16,-1-1 1-16,2-1-1 0,-1-2 3 16,2 1 1-16,-1-3 2 0,2 2 1 15,-1-2 0-15,0-1-1 0,2 1 1 16,0-2 4-16,-1-1-1 0,1 0-3 15,1-2 1-15,-1 1-5 0,-1-1-3 16,1-2 6-16,-2 0-6 0,-1-1 0 16,0-1-1-16,-3-1 0 0,-1-2-1 15,-2 0 2-15,-1-2-1 0,-1-1-1 16,0-1 0-16,-2 0-1 16,0-1-4-16,0-1-3 0,-3 1-8 15,2 0-16-15,-3-1-9 0,1 0-16 16,0-2-18-16,0-1-15 0,1-2-46 15,1-6-57-15,1 3-100 0,0-3-149 0</inkml:trace>
  <inkml:trace contextRef="#ctx0" brushRef="#br1" timeOffset="192671.01">32945 7419 108 0,'5'0'66'0,"-5"-2"-29"0,0 2-1 0,2 0-8 0,-2 0-1 0,0 0 10 0,1 0 7 15,1 0-2-15,-2 0-4 0,0 0 8 0,0 0-3 16,0 0 2-16,0 0-4 0,0 0-10 15,0 0 4-15,2 2-2 0,-2-2 6 16,3 0-10-16,-3 2-2 0,0-2-1 16,3 2-1-16,-1-2 2 0,2 2-3 15,1-1 0-15,-2 1 0 0,0 2-2 16,2 0-7-16,-5 2-3 16,5 0-5-16,1 2-2 0,2 0-2 15,0 2-1-15,0-1 3 0,-3 3-2 16,2-2 3-16,-2 3-1 0,-2-1-1 15,4 1-2-15,-4 2 2 0,2-2 0 16,2 1-4-16,-2 1 2 0,0-1 1 16,3-1-1-16,-5 0 1 0,4 1 1 15,-2 0-3-15,-5 2 2 0,5-1 6 16,-3 1-3-16,-1 0-3 0,6 1 2 16,-2 3 0-16,1-3-4 0,2 1 3 15,-5 3-2-15,3-2 1 0,6 2 3 16,0 1-1-16,1 2-2 0,2-1 2 15,-10 0-1-15,3 0-2 16,-1 1-2-16,-4 0 0 0,9 0-1 16,-5 3 5-16,1-2-4 0,4 1 1 15,-4 2-1-15,-3-1 1 0,1 0-1 16,-6-2 0-16,3-1 0 0,5 2 0 16,-3 0 1-16,0-1 0 0,-1-1 0 15,-4 3 1-15,0-1 0 0,4-1 2 16,-4 1 0-16,9 1-3 0,-1-2 2 15,-2 2 0-15,2-1 1 0,-5 0 1 16,-3 3 0-16,0-1-1 16,0 1 1-16,0 0-2 0,6 2 1 15,-6 1-1-15,0-1 1 0,0 1 2 16,0-1-1-16,2 0-2 0,4 1 3 16,-6-2 1-16,0 0-4 0,0 1-1 15,-3-1 3-15,1 2-3 0,1-1 1 16,-1 1 0-16,2-1 1 0,5 1 0 15,-2 3-1-15,5-3-1 0,-4 1 0 16,-3 3 1-16,-2-3 2 0,-6 1-5 16,-1 1 5-16,5-1 1 0,-3 1 3 15,0-2-8-15,4 0 3 0,-6 0-1 16,6 0 2-16,2-1 0 0,-3 2 2 16,3 0-1-16,0 0-1 0,-6 0-4 15,6 1 3-15,-6-1 2 0,1 1 1 16,5-1 0-16,-2 0 1 0,2-1-1 15,0 0-2-15,0-1 1 0,0-1-4 16,-3 0 1-16,-3-2-2 0,-1-1-1 16,0-1 1-16,-1 0 2 0,3-3-1 15,2 0-2-15,-4-1 1 0,6 1-1 16,1-2 2-16,-5 0-2 0,5 0 0 16,-1-2 2-16,-4 2-2 0,3-3 4 15,-4 1-4-15,-1 0 3 0,4-2 5 16,-6 1-2-16,0 0 2 0,2-3 2 15,-5 0-6-15,4 3 5 16,6-4-3-16,-1-1 1 0,3 0-2 16,0 0 5-16,-7-4-1 0,3 1-3 15,-5-2 3-15,-1 0-4 0,10-1 1 16,-2 0 0-16,-1-2-1 0,3-1 2 16,-3 1-2-16,-2-2-3 0,3 0 2 15,-7-1-2-15,4 1-2 0,4-3 3 16,1 0-3-16,0 0 0 0,1 0 0 15,-1 0-1-15,0-1-10 16,0 0-24-16,-1 0-27 0,4 0-31 16,2 0-38-16,-12-5-71 0,1-1-151 0</inkml:trace>
  <inkml:trace contextRef="#ctx0" brushRef="#br1" timeOffset="-170449.3">25942 11884 221 0,'0'0'56'0,"1"0"1"0,-1-2 22 0,2-2 7 0,1 2 2 0,0-3-34 0,0 2-4 0,-1-3 2 15,1 3-11-15,0-2 1 0,-1 2 6 16,-1-1 0-16,0 2-9 0,-1 1-2 16,0-2-5-16,0 3-12 0,0 0-4 15,0 0-11-15,0 2-5 0,-1 1-2 16,-1 5 2-16,-1 5 3 0,-1 2 3 16,-1 3 7-16,-1 4-3 0,0 1 7 15,1 2-5-15,-2-1-7 0,1 1-3 16,-1 2 1-16,2-3-3 0,-1 2 0 15,1-4 0-15,2-2-2 0,0-1-1 16,0-3-13-16,2 0-58 0,0-3-61 16,1 0-54-16,0-3-138 0,0-6-12 15</inkml:trace>
  <inkml:trace contextRef="#ctx0" brushRef="#br1" timeOffset="-170184.7">25948 11681 736 0,'0'0'15'0,"0"0"-13"0,0 0 4 0,0 0 16 0,-7-40-12 0,7 32-10 16,0 1-15-16,0 0-9 0,1 1-82 16,2 2-44-16,1 1-20 15,-1 2-38-15</inkml:trace>
  <inkml:trace contextRef="#ctx0" brushRef="#br1" timeOffset="-169432.63">26098 11926 201 0,'0'0'116'0,"0"0"-39"0,0 0 30 0,0 0-18 0,25-35-30 16,-18 26-38-16,0 1 5 0,1 0 13 15,0 0-19-15,0 1 0 0,3 2 0 16,-2-1-5-16,2 3 0 0,0-1-1 15,-2 3 0-15,-1 1 0 0,1 0-2 16,-3 1-5-16,-1 5-6 0,1 1-1 16,-2 2 0-16,0 4 1 0,-1 1 1 15,-2 3 1-15,-1-1-2 0,-1 2 2 16,-3 3-2-16,-1-3-1 0,0 3 1 16,2-4 0-16,-1 0-1 0,1-1 0 15,1-3-1-15,0-3 2 0,2-2 0 16,0-2 1-16,0-1-2 0,0-3 1 15,2-2 2-15,2 0 4 0,0-7-3 16,2-1 2-16,2-1 3 16,3-3 25-16,-1-1-8 0,4-2-4 15,1 0-8-15,1-1 0 0,1-1-11 16,1 3 0-16,-1 0 0 0,2 0-2 16,-3 3 1-16,1 0 0 0,0 1-2 15,-2 0 1-15,-1-1-1 0,0 2-2 16,-1 1 1-16,-2 1 1 0,0 2 1 15,-1 2-1-15,-2 1-1 0,-1 2 1 16,-1 0-2-16,-2 0-1 0,0 3-4 16,-1 2 6-16,1 0-2 0,-3 0 3 15,1 2 0-15,0 2 0 16,-1 1 0-16,-1-1 0 0,1 1-1 16,-1 3 2-16,0-1-1 0,0 4 0 15,0 1 0-15,0 0 1 0,0 1-1 16,-1 2 0-16,0-1-1 0,0-1 0 15,0 1 1-15,1-1-5 0,-1-1-15 16,1 1-13-16,0-2-8 0,0-1 10 16,0-3-16-16,0 1-23 0,0-3-46 15,2 0-68-15,0-4-23 0,0-2-74 16</inkml:trace>
  <inkml:trace contextRef="#ctx0" brushRef="#br1" timeOffset="-168577.38">27164 11924 192 0,'3'-2'78'0,"0"-3"-22"0,0 3 29 0,0-3-19 0,-3 3-12 0,0-1-17 0,0 0-15 0,0 2-5 0,-2 0-13 16,0 1-3-16,-2 0 0 0,1 0 2 15,-1 0 5-15,1 0 7 0,0 0 1 16,0 1 6-16,-2-1-14 0,3 1 8 16,0-1-9-16,0 0 0 0,0 0-6 15,1 0 2-15,-3 0-1 0,2 0-1 16,-1 0 2-16,0 0-2 0,-1-2 0 16,1 0-1-16,-3-2 2 0,2 3 0 15,-2-1-2-15,0 2 0 0,0-1 0 16,-2 1 2-16,1-2 3 15,-1 2 4-15,0 0-3 0,-4 0-2 0,2 3-2 16,-1 4 1-16,-1 0 3 16,1 2-4-16,-1 1 0 0,1 5-1 15,2 1-1-15,-2 1 5 0,2 3 10 16,2-1 10-16,0 2 1 0,2-2 5 16,2 2-6-16,3-1-7 0,0-2-1 15,5-1-5-15,0-1 0 0,3-1 1 16,0-1 4-16,3-5-8 0,-1 0 10 15,1-3 2-15,0 0-1 16,0-6 11-16,0-1 9 0,1-7-4 0,-1-4-6 16,2-2-1-16,0-9-5 15,-2-5-6-15,3-17-2 0,0-18-12 16,2-13-3-16,-1 1 0 0,-1 11-1 16,-4 22 1-16,-4 17-1 0,0 5 1 15,-2 5-1-15,-1-1-12 0,1-1-13 16,-1 0-12-16,0 3-11 0,-1 1-9 15,0 4-22-15,-1 2-14 0,2 0-11 16,0 4-64-16,8 3-36 0,-3 0-15 16</inkml:trace>
  <inkml:trace contextRef="#ctx0" brushRef="#br1" timeOffset="-168078.1">27393 12003 264 0,'0'0'38'0,"0"0"24"16,0 23 41-16,0-10-53 0,3-4-4 0,1 0 0 0,0-1-6 0,1-1 27 0,2-2-37 0,-1-1 14 0,3 2-11 15,-1-4-6-15,1 1-1 0,3-3 1 16,-1 0-11-16,2 0 5 0,1-4 10 16,0 0-14-16,2-3-6 0,-2-2-5 15,2-2-3-15,-1 0-1 0,1-4 0 16,-3 0 1-16,0-1-1 0,-2-1 10 16,-3-2 0-16,-1 1-5 0,-2-3-6 15,-3 3-1-15,-2-1-3 0,-2 1-1 16,-7 3 0-16,-1 4-4 0,-2 3 5 15,-4 1 1-15,-3 6-4 0,-3 1 4 16,-4 9 2-16,0 2 0 0,1 5 1 16,-1 5 3-16,5 2 2 0,3 1 7 15,3 3 6-15,3-1 8 16,5 0 11-16,3 0-2 0,4 0-12 16,0-2-2-16,6-1-2 0,3 0-1 15,4-1 3-15,2-4-3 0,5-2 1 16,3-1-10-16,3-5-4 0,5-2-6 15,-2-3 0-15,2-5-11 0,-3 0-39 16,-2-1-33-16,3-4-29 0,6-5-55 16,-5 1-108-16,-5-4-123 0</inkml:trace>
  <inkml:trace contextRef="#ctx0" brushRef="#br1" timeOffset="-167726.47">27922 11975 535 0,'0'0'111'0,"0"0"-14"0,0 0-13 0,0 0-46 0,5-11-15 0,-5 11-21 0,0 4 1 0,-1 3-3 0,-1 4 4 16,-2 5 16-16,-1 4 17 0,0 4 24 15,-1 4 0-15,-2 3-11 0,2 3-12 16,-1 0-11-16,1 0-20 0,0 2 0 16,-1-3-6-16,-2 2 1 0,2-4-1 15,-1 0-1-15,0-2-12 0,-1-2-33 16,2-4-16-16,2-3-40 0,1-6-33 15,2-8-66-15,1-5-122 0</inkml:trace>
  <inkml:trace contextRef="#ctx0" brushRef="#br1" timeOffset="-167274.65">27839 11828 509 0,'0'0'74'0,"0"0"35"0,0 0 5 0,16-46-64 15,-8 33-1 1,-2-1-13-16,0 3 9 0,-1 1-2 0,3-2-7 0,-3 3 2 16,3-1-10-16,0-2-3 15,0 1 0-15,1-2-8 0,0 3-7 16,3-2-4-16,0 3 0 0,1-1-1 15,0 0 0-15,0 3 1 0,0 0 3 16,-1 1 0-16,0 2 2 0,0 1-7 16,0 3 2-16,-2 0-3 0,0 0-3 15,-2 7 0-15,0 0-1 16,-2 4 0-16,1 4 1 0,-2 1 1 16,-1 3 7-16,-1 1 4 0,0 2 6 15,-1 1-2-15,-2-1 1 0,0-1-4 16,0 0-4-16,-2 0-3 0,-1-2-1 15,-2-1-1-15,-1 0 1 0,-2-1 1 16,-2-2-2-16,-2 0-2 0,-5-2 1 16,1-2 1-16,-3-3-1 0,0-1-1 15,1 1-2-15,0-3-1 0,3-1-19 16,1 1-42-16,6-3-28 0,2-1-37 16,6 3-70-16,3-3-89 0,4 0-127 0</inkml:trace>
  <inkml:trace contextRef="#ctx0" brushRef="#br1" timeOffset="-167124.3">28440 12041 766 0,'0'0'160'16,"0"0"-16"-16,0 0-56 0,34-2-64 0,-30-2-20 16,-2 1-8-16,-1-1-31 0,0 1-32 15,-1 1-41-15,1 2 10 0,2-1-34 16,-1-1-121-16,2 1-60 0</inkml:trace>
  <inkml:trace contextRef="#ctx0" brushRef="#br1" timeOffset="-166138.09">26667 12816 585 0,'0'0'83'0,"9"-5"-39"0,-4 3 27 0,1-2-30 0,-3 3-24 0,-1 0-12 0,-2 1-3 0,0 0-2 0,-1 0-3 0,-6 5 1 0,-2 3 3 15,-5 2-1-15,-6 2 1 0,-3 2 2 16,-1 2-5-16,-4 2 6 15,-1 0-8-15,2-2 7 0,1 3-3 16,3-2 0-16,4-2 1 0,4-2-1 16,3 0 2-16,5-4-3 0,3 0 1 15,4 0-1-15,4 0 0 0,5-1 1 16,4-1 7-16,4 0-7 0,2-1 9 16,3 1 10-16,1-1 13 0,0 1 10 15,-1-2 4-15,-2 2 6 0,-2 0-2 16,-4 0-8-16,-2 0-8 0,-3-2-10 15,-5 1-5-15,-4 0-9 0,-1 1 7 16,-11-1-2-16,-2 0-1 16,-7 0-4-16,-6-2-3 0,-9-1-4 15,-9 0-3-15,-9-3 0 0,-2 0-15 16,6 0-36-16,5 0-17 0,10 0-36 16,7 0-45-16,0-1-52 0,12 0-71 15,4 0-30-15</inkml:trace>
  <inkml:trace contextRef="#ctx0" brushRef="#br1" timeOffset="-164950.1">27013 13056 420 0,'0'0'185'0,"0"0"-119"0,0 0 25 0,0 0-28 0,33-42-11 0,-25 32 8 0,1 1-22 0,-2 0 12 15,-1 0-23-15,-1 3 12 0,-2-1-6 16,1 2-8-16,-4-1-8 0,0 2-7 16,-6-1-10-16,-2 3-1 0,-3 1-1 15,-7 1-3-15,-3 0 4 0,-2 5 1 16,-3 3-3-16,-3 4 3 0,2 3-3 15,0 5 0-15,1 0-8 0,5 0 8 16,2 2-3-16,3-2 6 0,6 3-3 16,3-4 5-16,4 1-2 0,3-3 0 15,6-1 0-15,4-4 6 0,4-1 1 16,0-3 10-16,4-3 3 0,-1-4 3 16,4-1-5-16,-1-6-1 0,1-4 6 15,-1 0-1-15,2-3 6 0,-3 1-10 16,-1-1 3-16,-1 0-8 0,-3 0-1 15,-1 1-5-15,-1 0-3 0,-3 1-3 16,-1 1 0-16,1 0-1 16,-4 1 0-16,0 4-2 0,-2 1 1 15,0 1-3-15,-2 2-3 0,0 1-9 16,0 2-3-16,-1 5 9 0,0 3 6 16,0 4 3-16,0 2 1 0,0 1 0 15,0 1 0-15,0 0 1 0,1-1-1 16,3-1 0-16,2 0 1 0,0-1 0 15,0-4 0-15,2 0 0 0,1-2 3 16,-1-2 0-16,0-5-1 0,0 0 3 16,0-2 0-16,0-3 2 0,-1-4 4 15,1-1 3-15,1-1 5 0,0-4-4 16,0-1-9-16,2-1-6 0,-1-2 0 16,1 0-1-16,1 1 0 15,0 0-1-15,-1-1 0 0,1 2 1 16,-2 2-2-16,-1 2 0 0,1 2-2 15,-2 2-2-15,-1 3-1 0,-2 2 0 16,0 2-2-16,0 0-1 0,-2 6-7 16,1 4 8-16,-1 1 5 0,-2 4 2 15,1 3 2-15,0 1-1 16,-1 1 2-16,1-1-1 0,1 0 0 16,0-3 0-16,0 2 0 0,1-3 0 15,-1-3 0-15,0-2 1 0,0-5 1 16,-2-1 0-16,1-4 3 0,1-1 7 15,1-7-3-15,1-3-7 0,1-2 0 16,1-2 1-16,-1-2-3 0,2 4-1 16,1-1 0-16,0-1 1 0,1 1-1 15,2 2 0-15,-3-1-1 0,1 2-3 16,1-1 3-16,-3 4-4 0,0-1 1 16,0 3-2-16,0 1-1 0,-1 2 4 15,-1 2-1-15,0 1-2 0,1 1 0 16,-3 5-3-16,0 0-1 0,-1 3 2 15,1 0 5-15,-1 4 2 0,0-2 1 16,-1 2 0-16,0-2 1 0,1 0 0 16,-1-1-1-16,0-3 1 0,0-1 0 15,-1-2 3-15,1-2 1 0,1-2 2 16,0 0 3-16,0-2 0 0,1-4-6 16,0 0 3-16,2 1-3 0,1-3-1 15,-1 2 0-15,1 0 1 0,-1-1-3 16,2 2 1-16,-1-2-2 0,0 0 2 15,0 0-1-15,1-2 1 0,0 2-1 16,-1-1 0-16,-1 0-1 16,3-1 1-16,-3 2-2 0,0 0 2 15,0 1 0-15,-1 0-4 0,-1 2 2 16,1 2 1-16,-3 2-4 0,1 0-1 16,-1 3-1-16,-1 3-1 0,-1 1 5 15,2 3 3-15,-2 1-4 0,1 2 3 16,-1 3-1-16,0 1-1 0,0-1-7 15,0 2-22-15,-1-1-8 0,-2-1-16 16,1 3-27-16,1-1-48 0,1 1-63 16,0-4-122-16,0-2-120 0</inkml:trace>
  <inkml:trace contextRef="#ctx0" brushRef="#br1" timeOffset="-164699.78">27997 13021 252 0,'0'0'73'0,"0"0"-13"0,-2 6-8 0,0 2-7 0,-1 5 7 0,-1 3-15 0,-1 3-16 0,0 3 14 15,0 1-2-15,1 7 4 16,-1-2-13-16,2 4 5 0,1 3-13 15,1 5-12-15,-1 9 3 0,0 2-6 16,-1-4 2-16,1-12-3 0,0-12-1 16,-3 6-90-16,0-5-107 0,1-3-27 0</inkml:trace>
  <inkml:trace contextRef="#ctx0" brushRef="#br1" timeOffset="-164365.88">28049 13059 372 0,'0'0'33'0,"0"0"19"0,0 0 26 0,33-41-50 15,-23 29-27-15,1 4-1 0,-2-1 0 16,0 2 1-16,0 2-1 0,0 2 8 15,1 3 17-15,-2 0 2 0,0 0 7 16,-2 6 13-16,0 2-8 0,-4 2 1 16,1 4-8-16,-3 2 0 0,0 1-7 15,-3 2-4-15,-3 0-1 16,-4 1 1-16,-1-2-8 0,-3 1-7 0,-2 0-2 16,-1-2-3-16,-1 0 1 0,-4-1-2 15,4-2-17-15,-2-1-35 0,0-3-31 16,-3-4-79-16,4-4-75 15,5-2-37-15</inkml:trace>
  <inkml:trace contextRef="#ctx0" brushRef="#br1" timeOffset="-164064.63">28319 12740 334 0,'0'0'68'0,"0"0"19"0,16-40 67 0,-11 25-63 16,-2 1-52-16,-1 6-23 0,-1 0-7 15,-1 5 6-15,0 1-2 0,0 2-4 16,-1 4-4-16,-2 5-1 0,-2 6 8 16,1 5 3-16,-2 4 4 0,0 4-2 15,-2 10-5-15,-2 7-3 0,-1 8-8 16,-2 1 3-16,1-4 1 0,2-4-4 15,2-6 0-15,1-2-1 0,2-7 0 16,0-6 0-16,2-6-28 0,1-3-43 16,-2 7-64-16,2-4-107 15,1-4-39-15</inkml:trace>
  <inkml:trace contextRef="#ctx0" brushRef="#br1" timeOffset="-163713.62">28516 13131 477 0,'0'0'132'0,"0"0"-47"0,0 0 32 0,0 0-70 15,34-23-17-15,-24 16 0 0,-1 1-13 16,2 0-5-16,-2 0-2 0,2 0-7 16,-1 1 3-16,0-2-5 0,0 0 0 15,0 1 0-15,-2-1 0 0,-2-1 3 16,2 2-3-16,-7-1-1 0,-1 2 0 15,-1-2-8-15,-7 3 5 0,-2 0-13 16,-4 3-3-16,-1 1 7 0,-2 0 5 16,-3 5-4-16,0 5 5 0,1 2 6 15,1 3 0-15,2 1 11 0,3 4 14 16,1-1 13-16,3 1 15 0,6-1 6 16,-1 1-35-16,2-3 32 0,2-2-34 15,0-1-14-15,4-4-5 16,1-3 2-16,3-4-5 0,0-3-30 0,3 0-58 15,1-4-48-15,8-6-32 16,0 0-117-16,-3 0-19 0</inkml:trace>
  <inkml:trace contextRef="#ctx0" brushRef="#br1" timeOffset="-163544.69">28871 12943 161 0,'0'0'110'0,"0"0"-110"0,0 0-5 15,0 0-11-15,-39-26-67 16,24 21-2-16</inkml:trace>
  <inkml:trace contextRef="#ctx0" brushRef="#br1" timeOffset="-163329.29">28754 12922 68 0,'0'0'75'0,"0"0"7"0,0 0-10 0,0 0-18 16,-22 47-6-16,22-34-8 0,0 2-15 15,1-2-7-15,4 0-10 0,0 0-2 16,4 0-4-16,-1 1-2 0,0-1 1 16,2-1 10-16,2 1 36 0,-1 0-1 15,2-2 3-15,-1 2-8 0,0-1 1 16,0 0-10-16,-4-1-13 16,-2-1-8-16,-1 0-5 0,0 0 1 15,-5 0-2-15,0-2 7 0,-6-2 13 16,-2-2 9-16,-2 1-13 0,-6-1-14 15,-1 0-7-15,-4-2-7 0,-1-2-34 16,0 0-18-16,-16-1-56 0,10-1-93 16,4-3-68-16</inkml:trace>
  <inkml:trace contextRef="#ctx0" brushRef="#br1" timeOffset="-162777.32">30055 12846 410 0,'0'0'109'0,"0"0"-32"0,0 0 39 0,0 0-45 0,0 0-26 0,13-44-11 0,-11 29-9 0,-1 0-5 0,2 0 1 16,-1-2 13-16,-2-1 0 0,0-1 6 15,0 1 2-15,-2 0-17 0,-1 1-9 16,-1 2-2-16,-1 1-3 0,-2 0-8 16,-2 3-3-16,0 1-1 0,-3 3 0 15,0 4 0-15,-2 2-3 0,-2 2 0 16,-2 7 1-16,0 4-2 0,-3 6 4 16,-1 7 1-16,-3 10 1 15,-4 13 5-15,-1 10 1 0,2 6-4 16,2 0-3-16,3-3 2 0,5-2-1 15,4-1-1-15,2 1 1 0,4 0 6 16,3-4 4-16,0-1-5 0,-4-4-3 16,3-4-2-16,1-10 2 0,0-8-3 15,3-11 0-15,1-3-45 0,1 1-23 16,0 1-26-16,3-7-48 0,0-5-153 16,-1-4-111-16</inkml:trace>
  <inkml:trace contextRef="#ctx0" brushRef="#br1" timeOffset="-162577.41">29649 13161 916 0,'0'0'109'0,"0"0"-27"0,0 0 4 0,50-22-23 15,-28 16-24-15,3 1-23 0,-2-1-15 16,2 0-1-16,0 1-10 0,0-1-34 15,3 1-41-15,-1 1-12 0,1 1-42 16,2 3-26-16,7 0-91 0,-7 1 16 16,-5 2 18-16</inkml:trace>
  <inkml:trace contextRef="#ctx0" brushRef="#br1" timeOffset="-162159.56">30057 13117 836 0,'0'0'93'0,"0"0"-63"0,0 0 50 0,0 0-67 0,40-48-10 0,-26 37 7 15,-1-1-10-15,-1 2 2 0,-1 2-1 16,-1 1 5-16,0 3 3 16,-1 1-3-16,0 3-2 0,1 0-2 15,-1 2-4-15,-1 5 2 0,0 4-2 0,0 4 0 16,-1 2-1-16,-2 5 2 15,0 4-3-15,-2 1 2 0,-1 4 1 16,-2-1 1-16,0-1-1 0,0 1-7 16,-3-6-1-16,-2 0-11 0,-1-4-10 15,1-5-3-15,-4-4 14 0,2-8 14 16,1-3 5-16,-2-3 7 0,0-8 2 16,2-4 35-16,1-4 14 0,2-4-7 15,1-2-5-15,2-4-7 0,0-1 9 16,3 3-3-16,5 2 4 0,5 2-5 15,0 5-16-15,5 0-6 0,3 3-7 16,6 1-5-16,0 2-6 16,0 2-4-16,1 3-1 0,0 1-15 15,-1 4-56-15,1 2-42 0,0 3-29 16,13 11-17-16,-7-2-114 0,-2 1-130 16</inkml:trace>
  <inkml:trace contextRef="#ctx0" brushRef="#br1" timeOffset="-161223.33">30828 13218 452 0,'0'0'59'0,"0"0"-38"0,0 0 41 0,0 0-17 0,0 0-38 0,8-33 8 0,-5 29 8 0,2 1 21 0,-2 0 1 16,0 1 3-16,0-1 3 0,-1 3-8 16,-1-1-18-16,-1 1-5 0,0 0-16 15,-1 0-4-15,-6 0 0 0,-2 0-2 16,-3 4 2-16,-1 1 0 0,-4 4 2 16,-1 2-4-16,1 5 4 0,-2 1-4 15,1 4 2-15,0 1 0 0,5 1 0 16,-1 0 0-16,4-1 0 0,2 1-1 15,1-2 1-15,5-2 0 0,2-1 0 16,0-4 5-16,2-4 13 0,5-4 14 16,-2-4 9-16,3-2 0 0,0-4-8 15,3-5-16-15,-3-2 1 0,0-4 0 16,-2-2 6-16,2-2 0 0,0 1-5 16,0-2-10-16,-2 1-7 0,5-3 1 15,-3 4-3-15,3 0-1 0,3 1-3 16,-1 2 4-16,2 3-1 0,0 3 1 15,-1-1-1-15,0 3 2 16,-2 3-1-16,1 2 0 0,-3 0-2 16,1 2 2-16,-5 0 0 0,2 0-1 15,-3 2-1-15,0 3-2 0,-2 3-3 16,1 4 5-16,0 2 0 0,-1 1 1 16,-1 3 1-16,1-2 1 0,-2 0-1 15,1 0 0-15,1-1 0 0,-1-3-1 16,-1-1 1-16,1-3 1 0,-2 0 0 15,2-3 0-15,-2-2 3 16,1-2 1-16,1-1 13 0,2-1 10 16,1-7-8-16,0 0-12 0,3-3-4 15,0-3-2-15,1-1 0 0,4-2-1 16,-1 1 0-16,3-1-1 0,-2 1 0 16,2 1-3-16,-1 3 3 0,2 1-1 15,-1 1 0-15,2 0-2 0,-4 4-1 16,2 1 2-16,-4 1-2 0,2 3 0 15,-4 1 0-15,-1 1-1 0,-1 4-1 16,-3 4 2-16,-2 3-3 0,-1 4 1 16,-1 0 6-16,-1 3 0 0,-5-2 0 15,3 1 2-15,-2-1-2 0,0-3 0 16,3-2 0-16,1-5 0 16,1-1 1-16,0-4 4 0,0-2 4 15,3 0 8-15,3-5 9 0,2-4-8 16,5-3-15-16,-2-7-2 0,6 0-1 15,-1-7-2-15,4 0-6 0,1 0-2 16,1 5 2-16,0 3 2 0,2 6 4 16,-5 4-1-16,2 2 1 0,-4 5-3 15,-3 1 3-15,-2 1 1 0,-3 8-2 16,-3 4-4-16,-1 4 2 0,-2 1 4 16,0 6 0-16,-1-3 0 0,0 2 0 15,0 0 1-15,-2-1-1 0,0 0 0 16,2-2-6-16,-1 1-41 0,1-4-26 15,0-2-40-15,-2-3-65 0,1-3-157 16,-1-6-162-16</inkml:trace>
  <inkml:trace contextRef="#ctx0" brushRef="#br1" timeOffset="-160552.42">26007 14252 348 0,'6'-4'107'0,"0"-2"-3"0,1-2 47 0,0-3-27 0,2 3-39 0,-4-2-34 0,-1 3-11 0,-1 2 2 16,-1 2-16-16,-1 2-5 0,-1 1-10 15,0 5-10-15,0 7 5 0,-2 5 10 16,-1 8 15-16,-2 5 6 0,0 1-10 15,-2 4-16-15,1-2-1 0,1-2-9 16,0 2 0-16,1-4 0 0,0 0-1 16,0-4-8-16,2-2-51 0,-1-2-32 15,2-5-57-15,1-7-45 0,2-1-129 16,2-8-34-16</inkml:trace>
  <inkml:trace contextRef="#ctx0" brushRef="#br1" timeOffset="-160386.97">26067 13926 875 0,'0'0'43'16,"0"0"0"-16,0 0 4 0,-6-41-30 0,4 31-17 0,2-1-23 16,0 2-65-16,2 1-72 15,2 3-155-15,2 1 15 0</inkml:trace>
  <inkml:trace contextRef="#ctx0" brushRef="#br1" timeOffset="-159801.25">26265 14341 377 0,'0'0'168'16,"0"0"-86"-16,0 0 37 0,0 0-24 0,0 0-24 15,-18-37-22-15,18 26-12 0,3 0-5 16,5 0-19-16,1 0-4 0,3 1-6 16,3 3 9-16,-1 0-3 0,2 2 7 15,0 1-7-15,0 4-4 0,-1 0-5 16,-1 0 1-16,0 2-5 0,-1 4 3 15,-2 2 0-15,-1 0-3 16,-1 6 4-16,-1 2 0 0,-1 1 0 16,-2 5-1-16,-3 0 0 0,-1 3 0 15,-1 3 0-15,-3-3-8 0,-2 0-3 16,1-2 4-16,-1-3 7 0,2-2 0 16,0-5 1-16,2-2 2 0,-2-5-2 15,3-4 5-15,0-2 5 0,0-3 20 16,0-7-11-16,3-2-1 0,0-2-6 15,-1-5-4-15,1-2 6 0,1-1-1 16,1 0 10-16,1 2-2 0,2 0 2 16,1 3-7-16,1 0-9 0,3 3-6 15,1 0-1-15,2 5-2 0,2-1 1 16,2 4-3-16,-1 1 2 0,0 4-1 16,0 1 0-16,-3 0 2 0,-1 4-2 15,-2 4 0-15,-2 2 1 0,0 6 0 16,-3 4 1-16,-1 4 1 0,-3 4 0 15,0 4-1-15,-3-1 1 0,-1 2 0 16,0-4 2-16,-1 1-1 0,-2-2-1 16,0-2-1-16,1-3-24 0,0-5-49 15,-1-2-47-15,-2-6-72 0,0-2-162 16,0-6-124-16</inkml:trace>
  <inkml:trace contextRef="#ctx0" brushRef="#br1" timeOffset="-159334.19">27076 14398 384 0,'0'0'111'0,"0"0"-22"0,0 0-20 0,18-31-18 0,-15 23-9 0,0-3-19 0,-2 1 9 0,1 0-5 0,-1-3 6 0,-1 3 0 0,1 2 7 15,-1-3-7-15,0 1-12 0,-1 1-3 16,-1-1-8-16,-2 0-8 0,-1-1-2 16,-1 2-2-16,-3 2 0 0,0-1-16 15,-2 5-2-15,-3 3-5 0,0 0 7 16,-3 10-2-16,-1 2-8 16,-3 6 0-16,0 7 10 0,1 2 9 15,2 5 2-15,1-1-1 0,5 2 4 16,2-1 1-16,4-4 3 0,5-2 0 15,1-4 5-15,6-4 1 0,2-2 19 16,2-5 2-16,3-5 1 0,-1-4 5 16,-1-3 0-16,3-8 16 0,-3-1 4 15,4-6 8-15,-3-5 5 0,2-1-16 16,-2-8-14-16,2-13-18 16,1-15 4-16,1-17-3 0,0-9-5 15,-3 4-12-15,1 5-2 0,-3 20-7 16,-3 9-12-16,0 18 0 0,-2 11-9 15,0 4-11-15,0 0-39 0,0 2-21 16,3 0-9-16,1 4-53 0,-1 3-102 16,0 1-71-16</inkml:trace>
  <inkml:trace contextRef="#ctx0" brushRef="#br1" timeOffset="-158932.68">27313 14291 714 0,'0'0'27'0,"0"0"-27"0,0 0 75 0,0 0-22 0,31 41-34 0,-24-37 13 0,1-2-2 0,1 0 10 0,1-2-19 0,1 0 5 16,2-4 4-16,-2 1-11 0,0-3-9 15,1-1-2-15,-3-2-1 0,-1 0-5 16,1-1-1-16,-3 1 2 0,0 0-3 15,-2 2-2-15,-1-1-9 0,-2 2-24 16,-1 1-38-16,-1 1-25 16,-6 3-1-16,-3 1-43 0,-3 0 27 15,-2 6 47-15,-4 5 50 0,0 4 18 16,-3 4 3-16,1 1 0 0,2 4 30 16,1 0 40-16,4 0-12 0,4-2-1 15,4-1 19-15,4-4 2 0,2 0 4 16,5-1-1-16,2-2-18 0,3-1-22 15,1-4-14-15,3-1-8 0,3-1-8 16,1-6-10-16,2-1-4 0,2-1-11 16,1-6-60-16,2-1-30 15,13-1-53-15,-5 1-94 0,-3 0-90 0</inkml:trace>
  <inkml:trace contextRef="#ctx0" brushRef="#br1" timeOffset="-158614.79">27909 14430 490 0,'0'0'103'0,"0"0"-15"0,0 0 0 16,0 0-60-16,0 0-19 16,-19-9-2-16,12 16-6 0,1 1 1 0,0 2 0 15,-2 4 2-15,0 2 4 16,1 1-4-16,1 3 2 0,1 2-5 15,0-1 0-15,0 2 1 0,-1 1-2 16,1 0 1-16,0 2 0 0,0-1 1 16,0 0-1-16,2-1-1 0,1 1-4 15,-2-3-6-15,4 0-10 0,-1 0-14 16,1-4 8-16,0 3 12 0,2-3 6 16,3-1-3-16,-2-1 9 0,0-3-3 15,0-1-17-15,-1-3-62 0,0-3-50 16,-1-5-27-16,-1-1-62 0</inkml:trace>
  <inkml:trace contextRef="#ctx0" brushRef="#br1" timeOffset="-158145.28">27807 14510 456 0,'0'0'191'0,"0"0"-77"0,12-42 11 0,-4 23-37 15,-2-1-25-15,1-1-9 0,0 3-31 16,1-1-3-16,2-1-16 0,-1 2 0 15,0 0-1-15,1 1 4 0,-1 4 0 16,1 1 0-16,0 0 0 0,-1 3-6 16,0 2-1-16,2 2-1 0,-3 1 0 15,1 2-1-15,0 2 1 0,0 0 0 16,-1 1-2-16,0 6 2 0,-1 0-1 16,1 2 0-16,-3 6 2 0,1 1 0 15,-1 1 0-15,-1 6 6 16,2-1 7-16,-3 2-1 0,0-1 7 15,-1-1 1-15,-2-1-4 0,0-3-1 16,-5-2 1-16,-4-3 0 0,-1-2-1 16,-2-2-4-16,-5-3-5 0,-3-3-2 15,1-1-4-15,-5-2-17 0,4-4-45 16,-2-2-28-16,4 0-38 0,0-3-50 16,5 1-117-16,6 3-89 0</inkml:trace>
  <inkml:trace contextRef="#ctx0" brushRef="#br1" timeOffset="-158013.13">28170 14530 768 0,'0'0'119'0,"0"0"20"15,33 6 3-15,-24-5-76 0,-3-1-41 16,-3 0-9-16,-2-2-16 0,0-3-8 16,0-2-85-16,2-1-16 0,3-1-59 15,0 2-112-15,0-1-99 0</inkml:trace>
  <inkml:trace contextRef="#ctx0" brushRef="#br1" timeOffset="-157627.37">29308 14352 657 0,'0'0'68'0,"0"0"-65"0,0 0 61 0,0 0-34 16,0 0-16-16,5 46-2 0,-8-29-8 0,-2 5 2 16,-3 5-1-16,0 9 7 0,-5 12 27 15,-2 10-16-15,-1-1-4 0,2-2-5 16,3-8-5-16,3-5-5 0,-3-5-3 16,3 1 2-16,-3 0-3 0,1-6 0 15,1-5-39-15,-3 0-101 0,3-7-176 16,1-4-34-16</inkml:trace>
  <inkml:trace contextRef="#ctx0" brushRef="#br1" timeOffset="-157276.66">29269 14383 789 0,'0'0'136'0,"0"0"-102"0,33-50 55 0,-17 28-56 16,2 2-30-16,0 3 1 15,-1 1-4-15,1 3 0 0,-2 4-2 0,0 3 2 16,0 3-1-16,-1 3 3 16,1 0 2-16,-2 7-2 0,1 1 0 15,-1 1-2-15,-1 6-2 0,-1 1 1 16,-1 3-5-16,-4 2 3 0,-2 3 3 15,-3 2 2-15,-2 0 21 0,-2-1-4 16,-4 0 0-16,-3-3-10 0,-4 0-4 16,-3-3-3-16,-2-5-1 0,-5 0-1 15,-2-6-16-15,-3-1-15 0,-2-7-21 16,-1 0-42-16,1-4-34 0,1-6-68 16,-2-7-25-16,6 2 5 0</inkml:trace>
  <inkml:trace contextRef="#ctx0" brushRef="#br1" timeOffset="-156841.28">29841 14484 538 0,'0'0'125'0,"0"0"-73"0,0 0 38 0,0 0-52 0,22-38-19 15,-19 28 9-15,0-2-15 0,0 1 0 0,0 1 7 16,-1 1 8-16,0 1 4 0,-2 0-4 16,0 3 1-16,-2-1-18 0,-3 3-11 15,-1 1-5-15,-3 2-4 16,-1 1 8-16,-3 4-2 0,-1 5 2 16,0 3-2-16,0 2 2 0,1 3 1 15,2 2 0-15,2 1-1 0,4 0 4 16,3 1 2-16,2 0 11 0,4-4 7 15,6 2-3-15,1-3-4 0,2-3 6 16,4-5 3-16,0-1 8 0,1-7 0 16,1-1 1-16,-1-1-1 0,-1-7-6 15,-1-1-3-15,-1-5-5 0,-3-3-1 16,-4-3-10-16,-2-3-8 0,-5-1-2 16,-1 2-5-16,-2 2-10 0,-6 5-3 15,-2 0-5-15,-6 4-25 16,0 4-30-16,-2 2-11 0,0 1-36 15,-1 2-13-15,-3 2-59 0,7 2-94 16,3 1-11-16</inkml:trace>
  <inkml:trace contextRef="#ctx0" brushRef="#br1" timeOffset="-156508.5">30223 14399 722 0,'0'0'78'0,"0"0"0"0,0 0 16 0,0 0-77 0,11-46-14 0,-10 37-2 0,1 2 0 0,-2 3-1 0,2 0 0 0,-2 4-1 16,0 0-5-16,0 6-3 0,0 3 3 15,-2 5 6-15,-1 6 3 0,0 7-3 16,-6 8 2-16,-1 13 3 0,0 10 4 15,0 6 1-15,3-2-6 0,2-1-1 16,4-11-1-16,1 1-2 0,-2-2 1 16,2 1-1-16,0-1 1 0,0-3 0 15,0-5-1-15,0-6 1 0,0-9-2 16,0-9-1-16,0-1-19 0,0 0-20 16,2-3-47-16,-1-4-76 0,1-5-143 15,0-4-65-15</inkml:trace>
  <inkml:trace contextRef="#ctx0" brushRef="#br1" timeOffset="-156057.02">30158 14414 548 0,'0'0'141'0,"0"0"-50"0,0 0 20 15,0 0-47-15,13-37-24 16,-7 26 5-16,4 1-13 0,-1 0-5 0,2 0-1 16,2-1 4-16,-1-1-6 0,1 3-2 15,3-3-3-15,0 3 2 0,1 0-5 16,1 1-9-16,-1 0 1 15,1 2-3-15,2 3-3 0,0-1-2 16,-1 3 1-16,2 1-1 0,1 0 0 16,-1 3-1-16,-1 3-1 0,2 2 2 15,-3 5-2-15,2-3 2 0,-4 4-2 16,-3 2 0-16,-1 3 2 0,1 1 2 16,-7 2 6-16,-1 1-2 0,-3 0-2 15,-3 1 2-15,0-1-2 0,-5-3 0 16,-3 0-2-16,-3-3 2 0,-3 0-3 15,0-3 0-15,-5-2-1 0,-3-3-3 16,-2-1-16-16,-1-4-12 0,-2-1-10 16,-2-3-13-16,3 0-29 0,-1-1-32 15,-3-5-34-15,9-2-105 0,4 1-44 16</inkml:trace>
  <inkml:trace contextRef="#ctx0" brushRef="#br1" timeOffset="-155572.15">30966 14453 452 0,'0'0'69'0,"0"0"-45"0,0 0 60 0,0 0-35 0,25-19-39 0,-20 15 3 0,1 2-7 0,-3-3 8 0,-1 2 1 0,-2 1 9 16,0 1 2-16,0 1-2 0,0 1-11 15,-5 4-8-15,-1 2 3 16,-1 4 4-16,1 3 6 0,1 1 0 15,2 6-1-15,1 0 0 0,2-1-3 16,2 1 9-16,3-2 8 0,3 0 6 16,4-4 4-16,1 1-1 0,1-5-7 15,4-1 3-15,-3-3-1 0,-2-4 3 16,1-3 13-16,-1-5 4 0,-2-2-14 16,1-3-13-16,-2-5-10 0,0-2-7 15,-1-7-5-15,-4-5-6 0,3-8-3 16,0-8-35-16,-2 4-18 0,2 5-4 15,-5 8 3-15,0 7 15 0,0 3-76 16,2-2-3-16,-2 6-15 0,-1 2-120 16,-2 4-56-16</inkml:trace>
  <inkml:trace contextRef="#ctx0" brushRef="#br1" timeOffset="-155271.28">31373 14105 246 0,'0'0'119'0,"0"0"-54"0,0 0 68 0,0 0-21 16,10-40-53-16,-7 35 8 0,-1 0-17 16,-2 1-13-16,1 2-12 0,-1 1-3 15,0 1-9-15,0 0-11 0,0 3-1 16,0 3-1-16,0 3 0 0,0 3 4 15,-1 5 2-15,-3 2 1 0,1 4 2 16,0 5 5-16,-2 1 2 0,-4 11-7 16,-1 8 1-16,1 6-1 0,-4 1-8 15,4-7 1-15,2-10-1 0,4-11 1 16,-2-7-2-16,4 2 0 0,-2 0-2 16,0 3-75-16,3 3-99 0,-2-8-177 15</inkml:trace>
  <inkml:trace contextRef="#ctx0" brushRef="#br1" timeOffset="-155120.52">31692 14542 1115 0,'0'0'99'0,"0"0"-99"0,0 0 0 15,0 0-97-15,0 0-127 16,0 0-62-16,-34-46-104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27:28.56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4176 5535 127 0,'0'0'141'0,"0"0"-86"0,1 0 1 0,-1-1 6 0,0-3 4 0,0 3-23 0,0-1 6 0,-1 0-5 0,-1-2-16 0,-2 3-1 16,0-1 4-16,-1-1 4 0,0 1 8 15,-1 1-7-15,1-1-7 0,-3-2-4 16,1 3-7-16,-3-1-1 16,2-1-11-16,-4 1-6 0,-2 2 0 15,-2 0 0-15,0 0 0 0,-4 4 0 16,-1-1 0-16,0 4 0 0,-4 1-1 16,-2 4 1-16,0 1-1 0,-2 4 0 15,1 3 1-15,-1 3-2 0,3 1 2 16,1 1-1-16,2 2 2 0,3 0-1 15,4 2 4-15,-1-2 13 0,7 1 6 16,2-2 20-16,2 0 15 0,4-2-17 16,2-2-10-16,4-2-2 0,5-1 4 15,-1-2-5-15,4-2 3 0,3-4-4 16,1-2-2-16,4-2-9 0,3-1-5 16,3-5-7-16,0-1-4 0,5-1-2 15,6-5-36-15,6-2-38 0,9-3-32 16,3-2-41-16,-2-2-39 0,-14 4-84 15,-13 4-81-15</inkml:trace>
  <inkml:trace contextRef="#ctx0" brushRef="#br0" timeOffset="316.54">4587 5611 557 0,'0'0'129'0,"0"0"-33"0,0 0 6 0,0 0-38 0,26-44-14 0,-10 33-25 0,6-2 7 0,8-1-5 0,9-3 1 0,8-1-7 16,1 0-3-16,-4 5 0 0,-8 1-18 15,-9 4 2-15,5 1 0 16,4 3-4-16,5-1 2 0,3-1-22 0,-10 4-16 16,-10 2-34-16,-7 0-15 15,2 0-32-15,6 1-46 0,-3 3-94 16,-1-1 7-16</inkml:trace>
  <inkml:trace contextRef="#ctx0" brushRef="#br0" timeOffset="600.01">5003 5613 411 0,'0'0'93'0,"0"0"-49"0,0 0-8 15,0 0-8-15,0 0-4 0,0 0 10 16,0 38 26-16,-1-22-4 0,-1 3-9 16,-2 3-15-16,1 1-3 0,0 5-4 15,2-3-12-15,-1 3-6 0,1-2-6 16,-1 0 0-16,0 1 2 0,1-1-6 16,-1-2-8-16,2-1-66 0,-2 7-69 15,2-8-89-15,0-1-49 0</inkml:trace>
  <inkml:trace contextRef="#ctx0" brushRef="#br0" timeOffset="819.11">4852 6186 261 0,'0'0'387'0,"0"0"-274"0,0 0 1 0,0 0 0 0,0 0-17 0,0 0-22 15,50-11-16-15,-27 8-6 0,3-3-9 16,2 0-26-16,1-3-7 16,2 1-11-16,-2-1-4 0,2-3-41 15,7-1-44-15,5-2-31 0,9-5-77 16,-11 5-129-16,-6 3-176 0</inkml:trace>
  <inkml:trace contextRef="#ctx0" brushRef="#br0" timeOffset="1452.6">6862 5632 308 0,'0'0'32'0,"0"0"12"0,0 0 39 0,0 0 0 0,0 0 10 15,36-16-31-15,-29 12-6 0,-2-3 6 16,0 0-7-16,-1-1-1 16,-2-2-12-16,1-1-5 0,-2 1-6 15,1-1-4-15,-1-3 0 0,0 0-4 16,-1-1-8-16,0-1-5 0,0 1-2 16,0 1 4-16,-1 2-5 0,-1-1 1 15,-1-1-7-15,-1 5 0 0,0-1 2 16,-2 2-2-16,0 2 1 0,-2 1-2 15,1 3-2-15,-3 2 0 0,1 0-3 16,-2 2-2-16,-2 4 3 0,0 7 2 16,-1 2-1-16,-1 4 2 0,0 3-1 15,1 3 2-15,-1 3 0 0,2 3-1 16,-1 8-2-16,-3 10 3 0,1 12 1 16,-1 7 1-16,2-4-2 0,3-2 2 15,0-6-2-15,2 3 0 0,2-2 0 16,1 2 0-16,2-2 1 0,1-2 1 15,-1-5 1-15,0-1-1 0,-1-4 1 16,0-3-2-16,1-2 2 0,0-8-3 16,2-6-10-16,1-8-52 0,1-1-15 15,0-1-26-15,-1-1-31 0,0 0-82 16,0-10-73-16</inkml:trace>
  <inkml:trace contextRef="#ctx0" brushRef="#br0" timeOffset="1655.67">6499 6213 802 0,'0'0'97'0,"0"0"8"0,0 0-21 0,0 0-24 0,0 0-29 0,41-26-4 0,-22 18-18 0,1-2-1 0,1-1-8 16,2 0-13-16,3-1-24 0,3 2-19 15,7-4-26-15,8-1-41 16,7 5-56-16,-7 1-95 0,-10 4 10 16</inkml:trace>
  <inkml:trace contextRef="#ctx0" brushRef="#br0" timeOffset="2004.05">7207 6077 281 0,'0'0'158'0,"0"0"-15"0,0 0 8 0,0 0-74 15,0 0-43-15,0 0-15 16,-11-43-15-16,3 33 13 0,2-2 0 16,-1 1 4-16,-1 0 10 0,2 2-12 0,-4 1 5 15,3 1-7-15,-2 2-6 16,-1 0-11-16,0 1-1 0,-2 4-2 16,-3 0-1-16,-1 7 2 0,-2 5-4 15,0 2 5-15,1 4-4 0,0 4 4 16,5 2-2-16,1 1 1 0,3 3 2 15,5-1-4-15,3-1 4 0,1-1-4 16,5-5 4-16,6 1 0 0,0-5 0 16,3-1 7-16,3-2 3 0,1-5 14 15,1-4 5-15,-1-3 12 0,0-2-2 16,-2-8 2-16,1-1-10 0,-3-5-17 16,-1-5-5-16,-4-5-5 0,-3 0-4 15,0-5 0-15,-4-1-29 0,-2 2-13 16,-1 2-33-16,-2-2-51 0,-3 9-93 15,-3 5-194-15</inkml:trace>
  <inkml:trace contextRef="#ctx0" brushRef="#br0" timeOffset="2540.67">7307 6123 418 0,'0'0'123'0,"0"0"5"0,0 0-6 0,18-41-46 0,-11 28-18 0,0-2-15 0,2 1 0 0,0 0-12 0,0-1-4 16,2 1 5-16,-1 2-5 0,1-1-10 15,2 0 2-15,-1 1-13 0,1 2-5 16,1 0 0-16,-3 2-1 0,3 4-1 15,-3-2-1-15,-1 4 1 0,0 1-4 16,-3 1-4-16,1 3-5 16,-1 5-6-16,0 2 9 0,0 4-1 15,0 3 9-15,0 3 2 0,1 3 0 16,0 3 0-16,0 2 2 0,1 0-2 16,1 1 2-16,-2 0-1 0,0-3 0 15,-3 1 0-15,-1-4-4 0,-1-3-17 16,-3 0-3-16,0-6 4 0,-3-3 4 15,-1-3-1-15,-1-5 11 0,0-3 3 16,-3-2 3-16,0-6 3 0,-1-3 4 16,0-4 12-16,1-5 10 0,2-3-5 15,0-1 8-15,3 0-8 0,3-1 13 16,1 2-1-16,5 0-2 16,4 1-4-16,4 3 2 0,4-1-6 15,3 2-8-15,2-1-3 0,4 3-13 16,0 0-1-16,-2-1-1 0,0 2-5 15,-2-2-14-15,-2 0-25 0,0-1-24 16,-2 1-14-16,0 3-35 0,0 1-31 16,6-2-79-16,0 3-92 0</inkml:trace>
  <inkml:trace contextRef="#ctx0" brushRef="#br0" timeOffset="3676.12">9074 6562 448 0,'0'-8'96'0,"1"-4"43"0,3-1-32 0,2-4-41 0,2-3-19 0,6-3-5 0,0-2 16 0,5-3-6 0,2 0-9 15,5-3-1-15,2-2-6 0,0 0-2 16,7-8-3-16,6-9-3 0,3-8-6 16,1-4-10-16,-3 3-2 0,-5 7-10 15,-4 7 3-15,-2 2-2 0,-2 2-1 16,-2 3 4-16,-4 6-3 15,-5 6 0-15,-4 4 4 0,0 2-1 16,0-2 3-16,2-3-1 0,0-3-3 16,-2 2-1-16,0 1 1 0,-4 6-2 15,-2 0 2-15,-1 3 1 0,-1 5 0 16,-3 2 3-16,-1 3-4 0,-1 1-1 16,-1 4-2-16,0 1-7 0,0 1-8 15,-3 7-2-15,-1 5 10 0,-5 5 0 16,-1 8 4-16,-1 9-6 0,-8 12-3 15,-1 14-1-15,1 4-2 0,2 2-1 16,4-4-3-16,4-9 8 0,4-1 1 16,4-5 10-16,1-3-1 0,6-6 0 15,2-8 1-15,0-7 1 0,-1-7-1 16,1-2 1-16,4 1 1 0,1-3 0 16,4-2 7-16,-2-3 13 0,5-8 7 15,1-2-2-15,0-7-4 0,3-6 0 16,0-7-3-16,3-12-2 0,2-17-5 15,2-19-8-15,1-8-4 0,-4 5-1 16,-4 11-1-16,-2 14 1 0,-5 11 0 16,-3 6 1-16,-4 6 0 0,-2 7-1 15,-2 2-1-15,1-1 1 0,-1 0-1 16,3-4 1-16,-3 4-4 0,-2 3 3 16,0 1-1-16,-2 7 1 15,-1 1-1-15,1 3 0 0,-1 2-5 16,-1 1-9-16,0 6-7 0,-2 5 12 15,-2 7 11-15,0 4 0 0,-3 4 0 16,-5 10 0-16,0 8 4 0,-4 10-4 16,3 1 0-16,2-1 0 0,3-9 1 15,5-11 0-15,1-6-1 0,2-7 1 16,0 1 5-16,0 2 12 0,5 4 4 16,3 1-5-16,0-5 1 0,0-2 5 15,4-4-2-15,-1-4-4 16,2-4-5-16,3-5-6 0,-1-3 0 15,1-3-4-15,2-1-2 0,-1-6-31 16,4-2-29-16,-4-2-32 0,2 1-40 16,6-5-73-16,-5 5-156 0,-3-1-226 15</inkml:trace>
  <inkml:trace contextRef="#ctx0" brushRef="#br0" timeOffset="3894.63">10397 6185 407 0,'2'4'45'0,"1"3"-42"0,1 3 38 0,-1 8-22 0,-1 2 14 0,0 4 16 0,-2 4-7 0,0 7 30 0,0 8-28 15,-3 6 9-15,1 3-11 0,0-6-21 16,2-11-15-16,-1-9-5 0,1-6 0 15,0 0-1-15,0 1-42 0,3 8-104 16,0-3-101-16,2-7-60 0</inkml:trace>
  <inkml:trace contextRef="#ctx0" brushRef="#br0" timeOffset="4211.21">10752 5934 565 0,'0'0'200'0,"0"0"-114"0,0 0 21 0,0 0-40 15,33 5 10 1,-12-3-11-16,2-2-17 0,1 1 4 0,5-1-24 16,0 0-9-16,2 0-15 0,5-2-4 15,10-3-1-15,7 0-2 0,2 1-40 16,-1 1-43-16,-5 1-41 0,-5-1-85 16,-12 2-136-16,-5-1-137 0</inkml:trace>
  <inkml:trace contextRef="#ctx0" brushRef="#br0" timeOffset="5030.29">11624 6341 433 0,'0'0'173'0,"0"0"-118"0,0 0 34 0,37-38-62 16,-20 17-11-16,5-3-14 0,1-5 2 0,2-2 16 15,6-7 2-15,7-5 7 16,-5 0 1-16,-3 8 0 0,1-3-14 15,-1 1 3-15,8-10 0 0,3-6-4 16,-8 12-6-16,-7 10-9 0,-9 9 4 16,-2 4-3-16,3-4 0 0,0-1 9 15,3-4 7-15,-3 5 9 0,-3 0-5 16,-3 4-6-16,-2 3-1 0,-5 2 0 16,-1 3 2-16,-1 4 3 0,-3 1-2 15,0 3-14-15,0 2-3 0,0 0-6 16,-3 2-11-16,-1 5 8 0,-2 6 9 15,-3 2-3-15,-2 3 3 0,0 6-4 16,1 3-6-16,-4 8-1 0,0 9 7 16,0 8 0-16,4-1 3 0,3-8 2 15,6-11-2-15,1-14 1 0,0 3-2 16,0-2 2-16,5 5-1 0,2-2 1 16,2 0 1-16,2-6-1 0,3-5 3 15,0-5 3-15,-1-2 2 0,3-4 8 16,2-7 14-16,0-6-5 0,0-5-5 15,0-6-5-15,0-10-4 0,0-13-6 16,4-17-5-16,0-14 0 0,2-1-1 16,-2 10-2-16,-6 16 2 15,-4 20 2-15,-5 8 1 0,0 5 0 16,-5 5-1-16,2-1-1 0,1 1 1 16,-2 0-1-16,-1 5 0 0,0 2 0 15,-2 3 0-15,1 3 0 0,-1 2-4 16,0 5-12-16,0 5 4 0,0 6 10 15,-2 7 2-15,-1 5 0 0,0 5 0 16,1 2 0-16,-4 7 0 0,3 7 1 16,3 5 0-16,0 0-1 0,0-5 0 15,4-5 1-15,1-12-1 0,0-5 0 16,1-6 1-16,1 0 3 0,1 0 15 16,4 0-1-16,1 2 0 15,1-3 4-15,-2-5-7 0,4-5-8 16,2-2-5-16,0-2 1 0,2-5-3 15,2-1-16-15,0-3-47 0,2-3-33 16,-1-2-49-16,9-4-55 0,-5 2-136 16,-5 1-60-16</inkml:trace>
  <inkml:trace contextRef="#ctx0" brushRef="#br0" timeOffset="5598.91">12823 6116 333 0,'1'-5'63'0,"7"-2"58"0,-4 0-13 0,3-1-40 0,1 1-15 0,3-1-15 0,-1-1-5 0,1 0-4 0,0 2 4 15,0-1 7-15,-1 3 9 0,0 3-4 16,0 0-18-16,-2 1-14 0,1-2-12 15,-1 3 0-15,0 0-1 0,-3 3-2 16,1 0-1-16,-1 5-2 0,-2 6 2 16,-3 3 0-16,0 4 1 15,-3 4 0-15,-6 0-1 0,-1 4 3 0,-3 0 4 16,-4 0-4-16,-2-2 1 0,-1-1 1 16,2-3-1-16,0 0-1 0,3-5 0 15,4-3 1-15,2-2-1 16,5-3 4-16,2-4 17 0,2-1 2 15,0-4 13-15,4 0 24 0,6-1 6 16,2-1-10-16,5-3-22 0,4 0-7 16,1-2-3-16,3-2-3 0,2 4-12 15,3-2-8-15,3 1 1 0,7-3-2 16,-3 3-5-16,-6 1-23 0,-2 1-34 16,-5 0-23-16,4 2-19 0,15 1-51 15,-8-1-77-15,-5 1-167 0</inkml:trace>
  <inkml:trace contextRef="#ctx0" brushRef="#br0" timeOffset="6902.84">14172 5535 696 0,'0'0'167'0,"2"0"-98"0,-1 0 4 0,1 0-47 0,-2-1-15 0,1 0-3 0,1-3-8 0,-2 2 0 0,0-2-38 0,0 1-41 0,-2-3-55 16,-2 4-108-16,0-1-104 0</inkml:trace>
  <inkml:trace contextRef="#ctx0" brushRef="#br0" timeOffset="7055.25">14224 5894 956 0,'0'0'83'0,"0"0"-24"0,0 0 4 16,0 0-53-16,0 0-10 16,0 0-26-16,0 0-117 0,0 0-132 0,0 0-251 15</inkml:trace>
  <inkml:trace contextRef="#ctx0" brushRef="#br0" timeOffset="10582.9">15804 5247 141 0,'0'-1'44'0,"0"1"1"0,0-3 5 0,2 3-5 0,-2 0-17 0,0-1 3 0,0 1 3 0,0 0-4 0,0 0-7 0,0 0 0 15,0 0-2-15,0 0 1 0,0 0-1 16,0 0 18-16,1 0-15 0,-1 0 10 15,2 0 5-15,-2 0 1 0,0 0-5 16,0 0-2-16,0 0 0 0,0 0-7 16,-3 1-15-16,-2 3-7 0,-3 0 4 15,-6 6-5-15,-2 3-1 0,-6 6 3 16,-3 5-3-16,-5 12-2 0,-5 14 4 16,-5 19-1-16,2 7 10 15,5 2 5-15,5 1 1 0,4-7-5 16,4 3 3-16,2 0 22 0,4 1 25 15,6 1 16-15,0-6-6 0,5-4-14 16,1-4-11-16,2-5-18 0,3-5-14 16,4-4-14-16,1-5 0 0,3-11-3 15,0-8-3-15,0-8-41 0,0-4-67 16,13 2-78-16,-2-3-98 0,0-5-226 16</inkml:trace>
  <inkml:trace contextRef="#ctx0" brushRef="#br0" timeOffset="11502.28">16163 5813 322 0,'0'0'161'0,"0"0"-79"0,0 0 15 0,14-43-8 0,-5 28-43 0,-1 0-19 0,5 3-5 0,3-3 11 0,-2 1-4 0,5 1-2 15,0 3-3-15,-2 1-2 0,2 2 11 16,-1 1-8-16,-1 3-8 0,-1 2-9 15,1 1-5-15,-4 1 0 0,1 6-1 16,-3 3-2-16,-3 6 0 0,0 6 0 16,-5 3 6-16,0 6-2 0,-4 8 2 15,-8 9-1-15,-8 6 0 0,0 1-2 16,-5-5 2-16,0-9-3 0,6-12-1 16,2-5-1-16,1-7 0 0,2-3 0 15,-3 1 1-15,-2-2 0 0,3 1-1 16,-2-6 0-16,5-5-4 15,-1-3 4-15,2-3 2 0,4-3 2 16,2-5 1-16,3 1-4 0,0-4 6 16,5-2 4-16,5-2 0 0,3-3-3 15,4-1-1-15,4-1-1 0,3 1 0 16,1-3 2-16,3 2-2 0,1-1 5 16,2 2-4-16,-2 0 4 0,-2 2-1 15,2-1-4-15,-3 2 1 0,-2 1 6 16,-1 0-5-16,-3 2-4 0,0 1 2 15,-6 0-1-15,-3 5 1 0,-3 0 0 16,-3 3-3-16,0 1 1 0,-5 1 1 16,0 3-5-16,0-3-4 15,-3 5-2-15,-4 0 2 0,-1 0-2 16,-3 3 4-16,0 4 0 0,-3 2 2 16,-2 1 0-16,-1 5 1 0,-2 1-1 15,0 4-1-15,3-1 0 0,-1 4 1 16,4 1-1-16,-1 1 1 0,3 3 0 15,1-3 0-15,2 3 0 0,2-3 1 16,3 0 0-16,3-3 5 0,0 1 1 16,3-5 1-16,3-1 3 0,1-3-1 15,2-2-1-15,-1-3 4 16,6-3 2-16,-1-3-4 0,1-3 3 16,2 0-3-16,3-3-6 0,-1-3-4 15,0-1-1-15,4 0-19 0,-4-2-45 16,4 0-33-16,0 2-42 0,8-3-63 15,-9 2-132-15,1-1-68 0</inkml:trace>
  <inkml:trace contextRef="#ctx0" brushRef="#br0" timeOffset="11734.8">16842 6031 628 0,'0'0'149'0,"0"0"-103"0,0-4 17 0,0 3-34 0,0 1-26 0,0 6-3 0,-1 3 0 0,1 6 4 0,-2 6 1 0,0 2 13 15,2 6 5-15,-3 0 11 0,-1 2-7 16,2 1-14-16,2-1-9 0,0-1 1 16,0-4-5-16,2 0-1 0,2-5-32 15,-4-1-55-15,0-5-56 0,3-7-132 16,-3-4-113-16</inkml:trace>
  <inkml:trace contextRef="#ctx0" brushRef="#br0" timeOffset="12254.11">16395 5534 439 0,'0'0'164'0,"0"0"-74"0,0 0 24 0,0 0-44 0,0 0-18 0,-13-20-7 0,13 19-2 0,5-2-1 0,0-2-8 0,6 2-7 15,3-2 2-15,5-1 12 16,5 2 6-16,3-2 0 0,6 0-3 16,-1 3-7-16,2-2-11 0,-1 2-8 15,-3-2-3-15,5 2-13 0,-3-1 1 16,-1 2 10-16,-4 0-13 0,-6 2 0 16,4 0 2-16,-4-1-2 0,-2 1 0 15,1 0-4-15,1 0-40 0,-4 0-27 16,2 1-29-16,-3 1-38 0,8 0-63 15,-6 2-110-15,-3-4-46 0</inkml:trace>
  <inkml:trace contextRef="#ctx0" brushRef="#br0" timeOffset="13005.26">17665 5947 481 0,'0'0'191'0,"0"0"-127"0,0 0 22 0,3 0 6 0,4-1-23 0,4-3 2 0,6 3-5 0,1-2-20 0,6 0-6 16,2 1-10-16,1 1-14 0,2-1-11 15,-1-1-4-15,4 0 0 0,-1 2-1 16,4-3-14-16,9 2-60 0,2-4-72 15,-8 3-136-15,-8-3-200 0</inkml:trace>
  <inkml:trace contextRef="#ctx0" brushRef="#br0" timeOffset="13874.84">18582 5738 253 0,'0'0'223'0,"0"0"-126"0,0 0-15 0,0 0 1 0,0 0-32 15,0 0 5-15,42-25-15 0,-26 16 13 16,2-1-5-16,4 0 5 0,0 2-2 16,0-1-10-16,5 1 0 0,-3 1-16 15,-1 1-7-15,-1 0-9 0,-3 4-8 16,0 2-2-16,-4 1-2 0,-2 6 1 15,-1 2-6-15,-4 5-2 16,-2 5 2-16,0 2 6 0,-6 7-6 0,0 1 7 16,-4 2 6-16,-4 2-1 15,-3 1-1-15,-3 1-3 0,-2-1 1 16,-2 0-2-16,0-3 2 0,2-2-1 16,-2-4 0-16,5-3-1 0,0-2 0 15,3-6 0-15,0-4-2 0,5-3-9 16,0-5 11-16,3 0 0 0,0-2 7 15,2-2 5-15,3-3-3 0,4-4 4 16,1-4-7-16,4 0 0 0,2-5-4 16,2-1 2-16,3 1-2 0,1-4-1 15,1 1 1-15,1 1-1 0,0-2-1 16,-1 0 1-16,1-1 1 0,-2 2-2 16,-3 1 1-16,1-3 1 0,-2 2-1 15,-2 2 1-15,-1-2-2 0,1 4 2 16,-3-1-2-16,-3 1 2 0,2 4 3 15,-4 0 6-15,-1 0-1 0,0 4-3 16,-2 1 3-16,-1 4-4 0,-1-1-3 16,-1 2-2-16,0 0 1 0,0 2-2 15,0 1-7-15,-1 0-7 0,-3 2 7 16,0 5 4-16,-2 4-1 0,-6 1 4 16,4 7 1-16,-1-1-1 0,-3 5 0 15,2 0 0-15,-2 2 0 0,3 3 0 16,0-1 0-16,1 2 2 0,1 0-2 15,2-1 9-15,0 1 4 0,3-3 7 16,0 1-2-16,2-4 6 0,0-4-8 16,5 0-8-16,2-6-2 15,-2-1 1-15,5-4 2 0,1-4 1 16,2-4-2-16,0 0-1 0,4-5-4 16,0-2-3-16,4-1-14 0,2-1-51 15,1-2-29-15,-2 2-25 0,14-2-53 16,-8 0-135-16,-5 2-140 0</inkml:trace>
  <inkml:trace contextRef="#ctx0" brushRef="#br0" timeOffset="14444.45">19315 6032 379 0,'0'0'146'0,"0"0"-33"0,2-1 0 0,-2-4-32 0,1 0-19 0,2 0-17 0,-1-2 6 0,3-1-9 16,-1 1-3-16,1 0-1 15,2-1-4-15,2-1 1 0,0 0-11 16,3-2-6-16,-1 2-8 0,3 1-8 15,-1 0-2-15,0 1 0 0,0 1 1 16,-1 2-1-16,-5 2-1 0,1-2 1 16,-2 4-1-16,-2 0 0 0,3 1-1 15,-3 4 2-15,0 1 0 0,0-3 1 16,-1 5 1-16,1-1 0 0,-2 2 1 16,2 0-1-16,0 5 0 0,0 0 0 15,-2 1 2-15,1 2 7 0,-3 1 0 16,0 2 2-16,0 1 0 0,-3 0 1 15,-3 2-5-15,-4 0-1 0,1 1-3 16,-3 1-3-16,-3-1 1 0,2 0-2 16,-2-4 0-16,0 2 0 0,3-4 0 15,1-3 0-15,3-1 0 0,-1-3 0 16,5-4 1-16,1-3 0 0,2-2 1 16,1-2 5-16,1 0 3 0,6-1-2 15,3-1 3-15,3-3-1 0,4 1-4 16,3-1 2-16,3-2-3 0,1 4-4 15,2-2-2-15,-1 0 0 0,2 0 0 16,-1 0-1-16,0-1-14 0,-2 1-19 16,-1-1-20-16,-2 0-24 0,-3 0-29 15,1 0-46-15,-1-6-94 0,-3 4-88 16,-5 0-62-16</inkml:trace>
  <inkml:trace contextRef="#ctx0" brushRef="#br0" timeOffset="14962.06">18775 5509 617 0,'4'0'151'0,"4"-4"-103"0,5 1 36 0,7-3-22 0,4 1-17 0,9 1 2 0,-3 0-1 0,4 2-15 16,-3-1-17-16,-2 0 0 0,2 2-11 16,2 1-1-16,-2-1 0 0,-1 1-1 15,0 0-2-15,1 0-1 0,-2 0-4 16,-1 0-70-16,11 2-69 0,-8 2-125 16,-2-2-110-16</inkml:trace>
  <inkml:trace contextRef="#ctx0" brushRef="#br0" timeOffset="15515.06">19750 5178 462 0,'0'0'118'0,"0"0"-94"0,0 0 8 0,0 0-13 0,0 0-17 0,44 16 22 0,-28-6 6 0,5 6 5 15,3 4-1-15,2 8 7 0,6 8 9 16,6 17-18-16,3 18 2 0,-2 7-16 15,-8 1 3-15,-8-2-8 16,-11-8-11-16,-4 6 10 0,-6-3-9 16,-2 2 15-16,-6-1 13 0,-7-2-5 15,-4-1-11-15,-4-7-1 0,-4-3-5 16,-5-6 2-16,-1-6 4 0,-5-3 4 16,1-5 7-16,1-6-4 0,-3-2-9 15,1-5-5-15,1-3-7 0,2-5 2 16,6-6-3-16,3-4-17 0,8-2-33 15,1-2-32-15,-4 0-46 0,-7-1-97 16,2 0-94-16,6-2-97 0</inkml:trace>
  <inkml:trace contextRef="#ctx0" brushRef="#br0" timeOffset="18639.68">21899 5443 119 0,'0'0'75'0,"3"-7"-20"0,-2 5 4 0,0-4-1 0,0 2-19 0,1-2-5 0,-1-1 11 0,1-1 6 16,2 1-6-16,-2-1 8 16,0 2-2-16,1 1-1 0,-1-2-11 15,1 0-7-15,-2-1 9 0,0 1-13 16,1 0-7-16,-2 1 0 0,1 1-2 16,0-1 2-16,-1 0 0 0,0 0 0 15,0 2 1-15,0 0-3 0,0 2-1 16,0 2-3-16,0 0-5 0,0 0-8 15,-1 6-2-15,0 2 3 0,-1 4 3 16,-1 7 4-16,0 4-3 0,-1 12 2 16,0 10 12-16,0 10-14 0,2 2-6 15,1-4 1-15,1-8 7 0,0-6-5 16,0-7 0-16,1-4 0 0,-1-8-2 16,0 1-2-16,0 2 2 0,0 0-2 15,0 2 1-15,0-2-1 0,-1-5-3 16,1-3-44-16,0-3-29 0,0-3-48 15,0-9-66-15,0 0-72 0,0-2-30 16</inkml:trace>
  <inkml:trace contextRef="#ctx0" brushRef="#br0" timeOffset="19090.99">21624 5673 323 0,'0'0'109'0,"0"0"-2"0,0 0 17 0,-11-2-35 0,10 1-18 0,0 0-4 0,1 1 5 0,0-1 4 0,5 0-33 0,3 0 4 15,6-3-3-15,4 2 0 0,12-3 0 16,12 1-3-16,8-1-6 0,5 2-11 16,-5-1-11-16,-4 2-10 0,-5 1-2 15,1-1 1-15,0-1-2 0,-1 2 0 16,-1 0-4-16,-3 1-47 16,-2-2-59-16,-2-1-59 0,-8 1-135 15,-6 1-125-15</inkml:trace>
  <inkml:trace contextRef="#ctx0" brushRef="#br0" timeOffset="19727.64">21561 6311 239 0,'0'0'78'0,"0"0"-11"0,0 0 21 0,-2 8-1 0,8-5 3 0,4-1 11 0,4-2 26 0,8 2-28 0,11-2-7 0,12-2-15 16,15 0-13-16,5-3-12 0,-2 1-5 16,-6 0-20-16,-7 0-12 0,-5-2-7 15,1 0-6-15,-5 1 0 0,-1 0-1 16,-4 0-1-16,-7 1-2 0,-6 0-29 16,-5 0-53-16,-3 2-40 0,8-3-73 15,-1-2-186-15</inkml:trace>
  <inkml:trace contextRef="#ctx0" brushRef="#br0" timeOffset="27651.18">4865 12395 116 0,'0'0'35'0,"0"0"-7"0,0 0 4 0,0 0 1 0,0 0 6 0,0 0 3 0,0 0 5 0,0 0-9 0,0 0-4 0,0 0 5 15,0 0 15-15,0 0 5 0,0 0-7 16,0 0-9-16,0 0-4 0,0 0-7 15,0 0-4-15,0 0-4 0,0 0-1 16,0 0 14-16,0 0-14 0,0 0-2 16,0 0 0-16,0 0 4 0,0 0-3 15,0 0 0-15,0 0-3 0,0 0-6 16,0 0-4-16,0 0-4 0,0 0-3 16,4 0 4-16,-1 2 2 0,2 0 0 15,2-1 0-15,0 3 5 0,1-3-4 16,1 2-1-16,2 0-2 15,1 0-2-15,2 0 0 0,0 1-2 16,3-2 0-16,1 3-1 0,4-3 1 16,3-1 2-16,2 3-2 0,8-2 1 15,7 0 3-15,9 3 1 0,5-3 1 16,-2 2 3-16,-2-2 0 0,-3-1 0 16,-2-1-2-16,4 2 2 0,-1 0 1 15,3 0-3-15,4-1-1 0,1-1-1 16,1 1 1-16,2-1-2 0,1 0 2 15,0 1-1-15,1-1-2 16,0 0 0-16,2 0-2 0,3 0-2 16,1 0 1-16,5 0-1 0,1-1 1 15,3 0-2-15,-1-2 0 0,3-1 1 16,4 3-1-16,1-3 2 0,3 0-1 16,4 1-1-16,0-2 2 0,1-1 1 15,2 0 3-15,3 1 6 0,5-1-5 16,1-2 0-16,4 2-3 0,-1-2-3 15,5 1-1-15,2-1 2 0,3 0-2 16,4 0 0-16,1-1 2 0,4 2-2 16,2-1 0-16,6 1 0 0,1-1 0 15,1 2 1-15,1 1 0 0,1-1-1 16,0 0 0-16,1 4 6 0,-3-3 9 16,2 3 0-16,-2 0-6 0,-5-2-3 15,-1 3-6-15,-7-1 1 0,-3-2-1 16,-4 2-1-16,-9-3-4 0,-5 1-25 15,-8-1-35-15,-6 1-20 0,-9-1-17 16,-8-1-49-16,-22 3-99 0,-14-3-117 16</inkml:trace>
  <inkml:trace contextRef="#ctx0" brushRef="#br0" timeOffset="29874.79">4976 12018 221 0,'0'0'177'0,"0"0"-57"0,0 0-34 0,0 0-42 0,0 0-13 0,0 0-12 0,0 0-10 0,0 0 4 0,0 0-2 15,0 0 4-15,0 0 11 0,0 0 8 16,0 0 0-16,0 0 10 0,0 0-11 16,0 0-4-16,1 1-6 0,3 2 0 15,0-2-10-15,1 1-4 0,1-2-1 16,2 0-1-16,2 0 2 0,-1 0 3 15,4 0 1-15,-2 0-5 0,2 0 2 16,-1-5-3-16,1 2 0 16,1-2-3-16,0 0-2 0,3-1 7 15,-2-1 1-15,2-3-6 0,1 1-2 16,1-2 0-16,0 1-1 0,3-3 1 16,0-2-1-16,0 2 0 0,2-2 2 15,0-3 3-15,1 1 2 0,0 0 1 16,-1-2 0-16,0 0-1 0,-1 1-1 15,1-3-3-15,-1 4 1 0,-2-4-4 16,3 1 0-16,-2 0 2 0,0-3-2 16,0 2 1-16,1 1-1 0,0-3 4 15,-3 1-1-15,1-1 10 0,1-1-4 16,-3 0-1-16,1 0-1 0,-1-2-2 16,1 0-1-16,0 0 1 15,0-3-2-15,-1 1 0 0,2 0 1 16,0-2 1-16,-1 0-1 0,1-2 0 15,0 2 3-15,-1-1 4 0,0-1-2 16,-2 2 5-16,1-1-6 0,-1 0-1 16,-2 0-3-16,1-1 0 0,-2 2 0 15,1-1-1-15,-1 2-1 0,1-2 1 16,-1 0-1-16,1-1 2 0,-1-1-1 16,3 1 2-16,-2-1 1 0,1-2-1 15,-1 1 0-15,1-1-1 16,-1 0 2-16,1 0-1 0,-1 0 0 15,-2 1 1-15,1-1 1 0,0 2 0 16,-2 0-3-16,2 0 1 0,0 2-5 16,-1 0 2-16,-1 0-1 0,1 1 0 15,0-1 0-15,0 0 1 0,-1-1-2 16,1-2 2-16,0 3-3 0,-1-2 0 16,1 2 1-16,0 0 0 0,-1-2 0 15,0 3 0-15,0-1 0 0,-1 2 0 16,0 0 1-16,1 1-1 0,0-1 1 15,-1 2 0-15,0 1 1 0,0 0-2 16,1 2 2-16,-2 0 2 0,3 0 4 16,-1 0 1-16,0-1-9 0,2 0-1 15,-1-1 1-15,1 3 1 0,0-3-1 16,1 2-1-16,-2-3 0 0,1 3 0 16,1-1 0-16,-1 0 0 0,3 0 0 15,-1 0 0-15,-1 1 0 0,3 0-1 16,-2 1 0-16,2 0 1 0,1 2-2 15,1-1 2-15,-2 2 0 0,3 0 0 16,0 0 0-16,-1 0-1 0,0 1 1 16,2-1 0-16,-1 3 1 0,0 0-1 15,0-3 0-15,1 4 0 0,-2 1-1 16,2-1 1-16,-1 1 0 16,2 2 0-16,-1-2-1 0,1 1 1 0,1 1-1 15,0 0 0-15,1 0 0 16,0 0 1-16,1 3-2 0,-1-3 2 15,1 3-1-15,0 1 1 0,-1 0 0 16,1 2 0-16,-1 0-1 0,1 0 0 16,1 1 0-16,1 2 1 0,-1-1-1 15,0-1 0-15,2 4-1 0,0 0 2 16,5 1 0-16,5 0 0 0,7 1 0 16,1 0-1-16,-2 3 2 0,-6 0-1 15,-2 3 0-15,-1 1 0 0,-3 0 0 16,3-1 0-16,-4 2 0 0,1 2-1 15,-7-2 1-15,-3 2 2 16,-6-3-2-16,2 0 0 0,2 2 0 16,5 3 2-16,4 3-2 0,-1 0 1 15,1 1-1-15,0-1 1 0,-1 3 0 16,-1-2 1-16,0 2 0 0,-1 2 1 16,0-1-2-16,-1 3 1 0,-3 1 1 15,0-1-1-15,-2 2 0 0,-1 0-1 16,-2 0 3-16,-1 1-3 0,-1 2 1 15,-1-1 1-15,1 3-2 16,-3 0 1-16,1-1 0 0,-1 1-2 16,2 1 4-16,0-1-2 0,-1-1 1 15,1 2 2-15,3-1 2 0,0 2-2 16,-1-2 0-16,1 0 0 0,1 2-3 16,1-1 3-16,1 1-1 0,0 2 1 15,0-1-3-15,2 1 0 0,1 0 2 16,-1 1-3-16,-1 1 1 0,3-1-2 15,-2 3 1-15,4 3-1 0,5 6 0 16,-5-6 0-16,-2-2 2 0,1 1-1 16,-2-1 0-16,2-1 0 0,-1 0-1 15,-3-4 1-15,1 0 3 0,6 10 0 16,9 9 1-16,-2 3-1 0,-3-5 0 16,-3-5 0-16,-3-6 2 0,1 2-1 15,0-2-2-15,0 1 2 0,-1-2-3 16,2-1 2-16,-2 2-1 0,1-2 2 15,-3-4-1-15,-6-5 0 0,0-7 1 16,-2 2 1-16,7 10 0 0,9 8-1 16,-1 1 0-16,-3-5-3 0,2 0 1 15,-7-9 0-15,4 3-2 0,8 10 1 16,1-1 0-16,10 8-1 0,-1-1 0 16,-2-4 1-16,-6-6-1 0,1-6 0 15,-2-2 3-15,1-1-2 0,2-2 1 16,0 0-3-16,0-2 1 15,3 0 1-15,1-1-2 0,1-3 3 16,0 2-3-16,3-4 1 0,-1 0 0 16,1 0-1-16,-1-3 1 0,-2-1 0 15,0 1 0-15,-2-4-1 0,-5 2 0 16,0-3-1-16,-2-1 0 0,-3 0-5 16,-6-2-11-16,-6-1-14 0,-7-1-22 15,-2-2-17-15,0 2-28 0,-1-1-35 16,0 2-34-16,-7 1-50 0,-5-3-168 15,-5 1-135-15</inkml:trace>
  <inkml:trace contextRef="#ctx0" brushRef="#br0" timeOffset="30844.91">6191 10941 298 0,'0'-3'105'0,"0"1"-12"0,0-1 18 0,0 0-41 0,0 1-10 0,0-1-12 0,0 0 16 0,0 1 20 0,0-1-28 15,0 0 1-15,0 2-1 0,0 1-4 16,0-1-4-16,0 1-9 0,0 0-14 16,0 0-11-16,0 0-11 0,0 1-3 15,0 4-3-15,-1 2 1 16,-1 4 2-16,0 5 0 0,1 1 2 16,-1 6-1-16,1 4 1 0,1 3 1 15,0 7 0-15,1 10-3 0,4 12 2 16,0 4 2-16,-1-2-2 0,2-4 8 15,-1-4 13-15,0-1 0 0,-1-2 0 16,0-1 1-16,1 1 0 0,-2-1 3 16,-2 2-6-16,0-1-11 0,-1-2-4 15,0 4-5-15,-1-5 2 0,0-1-2 16,1-4 3-16,0 0 5 0,1-2 10 16,0-2-2-16,0-6-2 0,1-7-7 15,-2-4 1-15,0-4 2 0,1 5-7 16,-1 2 5-16,0 1-1 15,0-2-1-15,-1-2-2 0,-1-3 3 16,1-3-4-16,-2-1 0 0,1-1-1 16,-1-2-1-16,1-2-2 0,0-1 1 15,1-3-1-15,-1-1-3 0,2 0-14 16,-1-2-30-16,1-2-29 0,0 0-38 16,8-3-52-16,0-3-36 0,4-2-228 0</inkml:trace>
  <inkml:trace contextRef="#ctx0" brushRef="#br0" timeOffset="31764.2">10073 11018 268 0,'-2'-4'42'0,"1"0"34"0,-1-1-10 0,0-1-3 0,1-2-31 0,-1 0-11 0,0 0 16 0,0-1-1 15,1 0-7-15,0 0 6 16,0-1 18-16,1 0 0 0,0 1-8 16,0 0-6-16,0 0-4 0,0-1-4 15,0 2-5-15,0 0 1 0,0 1-5 16,0 1 0-16,0 2 4 0,-2 0-2 16,2 1 3-16,0 2 8 0,-2-1 4 15,2 2-3-15,0 0-5 0,0 0-9 16,0 0-8-16,0 0-3 0,0 0-10 15,0 1 0-15,0 1 1 0,0 5 0 16,0 1 5-16,0 5-4 0,-1 5 3 16,1 4-2-16,0 7 2 0,0 9-3 15,1 13 1-15,4 14 2 0,-2 8 8 16,2-1 2-16,-1-2-1 0,3-8 2 16,-1-3 4-16,3-2-2 0,0-2-4 15,-1-2-2-15,2-3 5 0,-3 2 0 16,-1-4-3-16,-3 1 2 0,1-3 1 15,-2-1-6-15,-1-1-5 0,0-5-1 16,0-3 3-16,0-5-2 0,-1-6 7 16,0-6-3-16,0-3 8 0,0 2-5 15,0 2-4-15,0-1-5 0,-1-4-1 16,0-1-3-16,1-6-1 0,-1-1 0 16,1-2-3-16,0-3-22 0,0-1-14 15,0-1-10-15,0 0-12 0,0-1-25 16,0-4-24-16,1-5-71 15,-1 1-116-15,0 0-291 0</inkml:trace>
  <inkml:trace contextRef="#ctx0" brushRef="#br0" timeOffset="32349.23">6912 10586 359 0,'4'-7'34'0,"-1"-2"30"0,1-5 43 0,0 2-7 0,-1 0-18 0,-1 0 4 0,-1 1-10 0,1 3-20 0,-2 1-13 0,0 3 6 15,0 0 1-15,0 4-9 0,0 0-18 16,-1 4-23-16,-1 6-7 0,2 7 7 15,-2 8 5-15,1 16 7 0,1 14 1 16,0 14 2-16,2 4 4 0,4-4 0 16,0-8-3-16,3-12-3 0,-2-2-5 15,-2-6-5-15,2-3 4 0,-1-7-7 16,-1-7 0-16,0-6-13 0,-2-5-34 16,1 2-20-16,-1 0-37 0,2-3-82 15,0-8-132-15,-1-4-103 0</inkml:trace>
  <inkml:trace contextRef="#ctx0" brushRef="#br0" timeOffset="32636.55">7243 10823 650 0,'0'0'190'0,"0"0"-75"0,0 0 4 0,0 0-45 16,0 0-4 0,0 0-18-16,49-9-22 0,-28 4 1 0,2 0-18 15,1-1-9-15,3 1-2 0,1-2-1 16,2 1-1-16,5-4-2 0,8 1-33 15,9-1-70-15,4 1-56 0,-14 1-130 16,-10 1-173-16</inkml:trace>
  <inkml:trace contextRef="#ctx0" brushRef="#br0" timeOffset="33319.4">8625 10289 412 0,'0'0'60'0,"0"0"31"0,0 0 5 0,0 0-8 16,0 0-22-16,0 0-21 0,0 0 3 15,2-16-27-15,-5 16-18 0,0 4 2 16,-2 3 9-16,-4 5 13 0,-2 3 16 16,-4 4-24-16,-1 8 17 0,-5 7-10 15,-5 12-4-15,-4 9-12 0,-1 3-5 16,3-3 1-16,2-4-4 0,2-5 0 15,0-5 0-15,-3 3-1 0,2-3 0 16,2-10-1-16,5-4 4 0,4-11-4 16,0 0 0-16,-1-1-2 0,-1 1-13 15,-2-3-15-15,3-3 8 0,1-7 15 16,2-2 7-16,4-2 8 0,1-6-4 16,2-4 15-16,1-5 2 15,2-4 1-15,1-2-9 0,1-3-1 16,1 0-3-16,2-3-2 0,2 1 1 15,0-1 0-15,3 4 6 0,0-1 6 16,0 3 11-16,1 2-6 0,1 1-2 16,1 3-1-16,1 1-5 0,2 0-5 15,1 6-4-15,0 1-3 0,3 1-2 16,1 2-3-16,0 3 0 0,4 2-1 16,2 4 0-16,1 7 1 0,2 4 6 15,1 8 5-15,-1 1 4 0,2 3 9 16,-2 2-6-16,2 1-4 15,-3 1-1-15,1-3 3 0,-2-1-8 16,-2-4-1-16,-2-1-1 0,-2-5-4 16,-2-1 0-16,-5-4-2 0,1-2-1 15,-6-3-43-15,-1-6-71 0,-4-5-77 16,-2-5-149-16,-1-1-428 0</inkml:trace>
  <inkml:trace contextRef="#ctx0" brushRef="#br0" timeOffset="42735.78">10214 12551 143 0,'0'0'5'0,"0"0"-5"0,0 0-16 0,0 0-12 0,0 0-70 15</inkml:trace>
  <inkml:trace contextRef="#ctx0" brushRef="#br0" timeOffset="43518.25">10051 12765 236 0,'0'0'116'0,"0"0"-11"16,0 0 20-16,0 0-35 0,0 0-17 0,0 0-21 15,0 0-4-15,0 0 12 0,0-1-7 16,0 1-10-16,1-2 4 0,1-1-7 16,4 0-8-16,1 1-5 0,2-3-6 15,3 1-3-15,3-1-1 0,1-2-6 16,1 4-5-16,2-3 0 0,0 0-1 16,1 3-1-16,2-2-4 0,-2 3 3 15,2-1 1-15,-1 2-2 16,-1 1 2-16,0 0-2 0,-2 5-2 15,-4 0 0-15,-1 1-2 0,-4 1-1 16,-3 4 0-16,-3 0 0 0,-3 4 3 16,-3 1 2-16,-6 0 5 0,-4 5-4 15,-3-1 2-15,-3 1 0 0,-4 1-2 16,-1 2 0-16,-1-2 1 0,-1 2 0 16,-1-2 0-16,3 0 3 0,1 0 0 15,-1-2 2-15,2 1 0 0,2-2-4 16,3-3-1-16,1 0-2 0,4-3 0 15,3-2-2-15,4-1-1 0,1-1 1 16,3-2-3-16,1-2 0 16,7 0 3-16,1-1 12 0,4 0 6 15,4 1 3-15,2-1-4 0,2-2-1 16,4 1-9-16,-2 0-3 0,2-2-3 16,-2-1 0-16,0 0-1 0,-3 0 0 15,1 0-10-15,-2 0-23 0,-1 0-15 16,0 0-19-16,-2-1-23 0,-3-2-33 15,1-2-61-15,-5 1-71 0,-2-1-104 0</inkml:trace>
  <inkml:trace contextRef="#ctx0" brushRef="#br0" timeOffset="43785.7">10081 13006 485 0,'0'0'172'0,"0"0"-19"0,0 0 14 0,7 0-41 0,0-3-34 0,1 0-20 0,4 0-11 0,2-2-4 0,1 2-24 0,0-1-17 15,2 0-5-15,0 2-4 16,2-1-2-16,0 1-4 0,1 1-1 15,2 0-9-15,1 1-47 0,-1 0-41 16,1 0-25-16,10 2-63 0,-6 0-94 16,-6 1-174-16</inkml:trace>
  <inkml:trace contextRef="#ctx0" brushRef="#br0" timeOffset="44604.3">10719 13191 274 0,'0'0'68'0,"0"0"-4"0,0 0 24 0,0 0-7 0,17-22-20 0,-15 19-5 0,-1 0 7 0,-1 2-8 0,0 0-13 16,0 0-5-16,0 1-8 0,0 0-9 16,0 0-7-16,0 0 0 0,0 0-5 15,0 0-2-15,-1 0-3 0,-1 1-1 16,0 1-2-16,0 1 0 0,-2 1-1 15,1 2 1-15,-3 0 2 0,1 1-2 16,-3 2-1-16,-1 4 1 0,-1 1 3 16,0 1-2-16,-3 4 1 0,1 2 2 15,-2-1 5-15,2 3 2 0,-2-1-5 16,1 0 2-16,0-1-6 0,1-4 0 16,0 2 0-16,0-4 2 0,-1-3-4 15,3 0 13-15,-2-2 5 0,3-5 0 16,1-2-2-16,-1-2-2 0,0-1 5 15,1-4 10-15,0-4-5 0,2-3 3 16,0-2-4-16,1-2-6 0,2-2-4 16,0 0 6-16,2 0 1 15,1 0-2-15,0 1-1 0,1 2-5 16,2 3-4-16,1-2-3 0,0 3-3 16,4 0-1-16,-2 3 0 0,0 1-1 15,1 0-2-15,-1 4 2 0,3 1-1 16,0 1 1-16,0 0-1 0,2 3 1 15,-2 4 1-15,1 3 3 0,-1 3 4 16,1 3 0-16,-2 0-3 0,1 2 1 16,1 1 1-16,-1 0-4 0,1-2-1 15,0 1 0-15,-1-2-2 0,0-2 2 16,0-2-2-16,-2 0 0 0,0-4-1 16,-1 0-11-16,-2-4-44 15,2 0-55-15,-1-4-64 0,-2-4-64 16,1-1-209-16</inkml:trace>
  <inkml:trace contextRef="#ctx0" brushRef="#br0" timeOffset="44939.25">10949 13226 512 0,'0'0'187'0,"0"0"-55"0,0 0-26 0,0-1-45 0,0 1-45 0,-4 3-13 0,1 3-3 0,-2 6 0 16,-1 4 9-16,-1 6 13 0,-3 3 9 15,1 4-8-15,-2 5-7 0,-1-1-7 16,-1 2-7-16,1-2 0 0,-1 0-1 16,1-2-1-16,1-1-14 0,0 0-52 15,3-5-52-15,-4 5-27 0,4-7-82 16,2-7-95-16</inkml:trace>
  <inkml:trace contextRef="#ctx0" brushRef="#br0" timeOffset="45458.68">10978 13520 436 0,'0'0'111'0,"0"0"21"0,0 0-34 0,0 0-35 15,0 0-16-15,0 0-8 16,19-39 5-16,-15 33-1 0,1-1-10 0,1 3 7 16,-1 1-6-16,1-1-6 0,-1 2-3 15,0 1-11-15,0 0-8 16,2 1-3-16,0 0-2 0,-2 0-2 15,0 4-1-15,1 2-2 0,0 4 1 16,-1 1 0-16,-1 2 1 0,-3 3 0 16,-1 5 1-16,0-1 1 0,-6 2 1 15,-3 0 0-15,-1 1 1 0,-1-1-2 16,-1-2 0-16,1-3 0 0,2-2 0 16,0-3 1-16,2-3 1 0,2-3 0 15,2-1 1-15,2-2 4 0,1-2 6 16,0-1 9-16,3 0 8 0,1 0 2 15,3 0-6-15,4-1-8 16,0 0-3-16,2-1-7 0,4 0-2 16,0 0-4-16,2 1-1 0,2-1-1 15,1 1 0-15,1-2-11 0,1 1-21 16,0 0-15-16,1 0-11 0,0-1-21 16,3-3-39-16,-3 1-95 0,-6 0-157 0</inkml:trace>
  <inkml:trace contextRef="#ctx0" brushRef="#br0" timeOffset="46410.98">5515 13254 218 0,'0'0'137'0,"0"0"-35"0,0 0 18 0,0-3-30 0,3 0-8 0,2 0-22 0,2 0-1 0,1 0 8 0,3 1-9 16,2-1-12-16,-1 1 0 0,2 1-1 16,1 0-5-16,-1 0-13 0,2-1-2 15,0 1-12-15,1 0 6 0,1 1-13 16,-2 0-6-16,2 0 0 0,-2 0-1 15,2 0-10-15,-2 2-29 0,3 0-27 16,1 0-44-16,10 0-59 0,-6-1-120 16,-2-1-155-16</inkml:trace>
  <inkml:trace contextRef="#ctx0" brushRef="#br0" timeOffset="47148.38">6058 13021 315 0,'0'0'87'0,"0"0"-18"0,0 0 39 0,0 0-19 0,-3-15-5 0,3 12-18 0,0-2 1 0,3 1-8 16,2 0 1-16,0-1-21 0,3 1 1 15,1 0-8-15,2 0-7 0,0 0-5 16,2 1-6-16,0-1-2 0,2 1-5 15,0 1-2-15,0 2 1 0,-2 0-2 16,1 0-3-16,-1 4 1 0,-2 1-2 16,0 2-1-16,-3 2 0 0,-2 4-3 15,-1 2-1-15,-4 0 5 0,-1 5-3 16,-4 1 4-16,-4 1-1 0,-6 2 0 16,-1 2-1-16,-3-1-7 0,-1 1 3 15,0-2-3-15,-1-1 0 0,2-3 1 16,0 1 2-16,4-3 3 0,-1-1 2 15,3-2 0-15,2-1 0 0,1-2 2 16,3-2 0-16,3-1-1 0,1-1 1 16,2-4 4-16,0 0 0 0,3-3 10 15,4 1 8-15,2-2 0 16,1 0 1-16,2 0-8 0,3-3-2 0,0 1-5 16,3-1-2-16,0 0-5 15,2-1-1-15,-1 1-2 0,0 0-1 16,-1 0-2-16,2-1-13 0,-5-1-22 15,2 1-17-15,-4-1-20 0,-2-1-50 16,0-3-52-16,-3 1-71 0,-4 0-81 16</inkml:trace>
  <inkml:trace contextRef="#ctx0" brushRef="#br0" timeOffset="47396.55">6044 13185 561 0,'0'0'142'0,"0"0"-47"0,0 0 29 0,0 0-34 0,0 0 6 0,28 2-14 0,-14-2-2 0,3-1-8 16,1 0-20-16,1-1-20 0,1 0-8 16,0 1-10-16,0-1-7 0,1 2-4 15,1 0-3-15,-1 0-1 0,2 0-18 16,3 0-36-16,0 3-30 0,1-1-24 15,1 2-40-15,8 2-94 0,-6-2-128 16</inkml:trace>
  <inkml:trace contextRef="#ctx0" brushRef="#br0" timeOffset="48083.41">6666 13329 253 0,'0'0'73'16,"0"0"-9"-16,0 0 7 0,0 0-23 0,0 0-22 16,0 0 5-16,7-18 14 0,-6 16 6 15,1 1 9-15,-2 0 12 0,1 0 2 16,-1 0-9-16,0 1-9 0,0 0 6 16,0 0-20-16,0 0-10 0,0 0-12 15,-1 0-7-15,-1 2-8 0,-2 3-4 16,-2 4 1-16,-2 2 2 15,-1 4-1-15,-4 6-1 0,0 3 1 16,-3 3-3-16,1-1 1 0,-2 2 0 16,0 1-1-16,0-2 1 0,-1 0 0 15,1-1 0-15,-1-5-1 0,0 1 0 16,3-4 1-16,-2-4 2 0,3-4-1 16,0-5 2-16,2-4-1 0,0-1 4 15,3-6 1-15,2-5-6 0,0-3 0 16,2-3 1-16,3-1-3 0,1-2 5 15,1-1 6-15,1 1 6 0,3 2 1 16,2-1-3-16,-1 3-5 16,2 1-1-16,1 2-1 0,1 1-3 0,0 1 1 15,0 4 0-15,0 0-1 0,3 1 6 16,-2 3-1-16,1 0 3 16,0 3 1-16,0 0 1 0,2 3 0 15,-2 5-5-15,2 4-3 0,0 2 1 16,0 1 0-16,2 3-2 0,-1 2 1 15,0 0 0-15,0-2-3 0,1 1 0 16,-2-1-3-16,-1-2 1 0,1 0-2 16,-3-3 0-16,-2-1 0 15,0-2-13-15,-2-2-37 0,-1-4-33 0,-1-1-42 16,-1-3-47-16,1-4-51 16,2-3-111-16,-2-2-75 0</inkml:trace>
  <inkml:trace contextRef="#ctx0" brushRef="#br0" timeOffset="48368.02">6907 13322 542 0,'0'0'195'0,"0"0"-70"0,0 0 9 0,5-15-65 0,-4 12-26 0,-1 0-23 0,0 3-11 0,-1 0 1 0,-3 7-5 16,-2 4 2-16,-1 5 15 0,-1 7 7 16,-4 10 0-16,-2 9-8 0,-1 10-11 15,-1 3-2-15,3-4-4 0,1-2-2 16,1-7-2-16,1-1 0 0,1-1-5 16,0 1-24-16,4-10-13 0,-1-4-31 15,4-10-48-15,-1 4-47 0,0-6-73 16,3-4-133-16</inkml:trace>
  <inkml:trace contextRef="#ctx0" brushRef="#br0" timeOffset="48935.5">6984 13687 306 0,'0'0'113'15,"0"0"-14"-15,0 0 25 0,0 0-44 0,0 0-10 16,0 0-11-16,0 0 4 0,11-39 2 15,-9 32-11-15,1 0 6 0,-1 0-9 16,1-1-4-16,0 1-5 0,0-2-8 16,0 3-7-16,0-1-5 0,0-1-2 15,1 1-5-15,0 0-1 0,1 2-10 16,1 0 1-16,0-1-3 0,1 3 3 16,-1 1-3-16,1 0-1 15,2 2 0-15,-3 0-1 0,-1 3-4 16,0 3-1-16,-1 4-2 0,-2 4 7 15,-2 5 0-15,0 2 2 0,-4 4-1 16,-3 0 5-16,-1 2-1 0,-4 0 0 16,1 0-3-16,1-2-1 0,-2 1 1 15,2-5-1-15,1-4 4 0,1-1-3 16,3-7 9-16,2-3 4 0,1-2 3 16,2-2-2-16,1-2 11 0,3-2 1 15,5-4 0-15,0 1-9 0,4-2-9 16,1-1-8-16,3 1 0 0,3-1-1 15,0 0-1-15,0 0-1 0,1 0-9 16,1 0-12-16,-2 1-24 0,0 0-18 16,-1 3-5-16,-1-2-38 0,5-1-49 15,-5 0-81-15,-2-1-153 0</inkml:trace>
  <inkml:trace contextRef="#ctx0" brushRef="#br0" timeOffset="49672.38">10386 11855 991 0,'0'0'118'0,"0"0"-54"0,0 0-28 0,0 0-21 0,0 0-15 0,0 0-26 0,-12-10-10 0,8 5-10 0,1 2-53 0,1-3-17 0,1 0-57 16,1 3-188-16</inkml:trace>
  <inkml:trace contextRef="#ctx0" brushRef="#br0" timeOffset="49805.77">10559 12051 715 0,'0'0'109'0,"0"0"3"0,0 0-49 16,0 0-45-16,0 0-18 15,0 0-67-15,0 0-59 0,0 0-77 0,0 0-140 16</inkml:trace>
  <inkml:trace contextRef="#ctx0" brushRef="#br0" timeOffset="49955.07">10989 12085 550 0,'0'0'126'0,"0"0"-73"0,0 0 4 0,0 0-53 16,0 0-4-16,0 0-157 0,0 0-97 16,0 0-44-16</inkml:trace>
  <inkml:trace contextRef="#ctx0" brushRef="#br0" timeOffset="50122.43">11001 11939 834 0,'0'0'92'0,"0"0"-5"0,0 0 14 0,0 0-73 16,0 0-28-16,0 0 0 0,0 0-31 15,0 0-32-15,-31-46-76 0,29 37-50 16,1-1-127-16</inkml:trace>
  <inkml:trace contextRef="#ctx0" brushRef="#br0" timeOffset="50675.51">5610 12123 839 0,'0'0'213'0,"0"0"-94"0,0 0-9 0,0 0-57 0,0 0-18 0,0 0-26 0,-8 3-9 0,4-3-9 0,-2-3-57 16,-2-1 3-16,1-2-36 0,0 1-56 16,4-4-84-16,1 0-67 0,2 3-17 15</inkml:trace>
  <inkml:trace contextRef="#ctx0" brushRef="#br0" timeOffset="50807.25">5776 12275 571 0,'0'0'129'0,"0"0"-74"0,0 0 5 0,0 0-41 16,0 0-19-16,0 0-36 0,0 0-90 15,0 0-87-15,0 0-152 0</inkml:trace>
  <inkml:trace contextRef="#ctx0" brushRef="#br0" timeOffset="50960">5986 12088 633 0,'0'0'157'0,"0"0"-20"16,0 0-11-16,0 0-91 0,0 0-27 0,0 0-8 15,0 0-58-15,0 0-34 0,-23-27-39 16,13 11-39-16,3 1-84 0,1 0-101 16</inkml:trace>
  <inkml:trace contextRef="#ctx0" brushRef="#br0" timeOffset="51091.4">5874 11844 844 0,'0'0'66'0,"0"0"-51"0,0 0-15 0,0 0-63 16,0 0-205-16,7-46-190 0</inkml:trace>
  <inkml:trace contextRef="#ctx0" brushRef="#br0" timeOffset="51208.51">5875 11815 809 0,'0'0'27'0,"0"0"-27"0,0 0-10 0,0 0-246 16,0 0-308-16</inkml:trace>
  <inkml:trace contextRef="#ctx0" brushRef="#br0" timeOffset="52580.14">10605 11848 374 0,'0'0'108'0,"0"0"-42"0,0 0 38 0,0 0-42 0,0 0-22 0,-32 16-30 0,23-16-4 0,1 0 21 16,-1-5-2-16,2-3 5 0,2-5 15 16,2-5-9-16,3-3 2 0,2-5 6 15,6-4-20-15,9-13-5 0,10-10 0 16,14-7-7-16,6-6 6 0,1 10 2 16,0 7 11-16,-4 6 7 0,3 4 0 15,0 2-18-15,1 3-7 0,0 3-7 16,-1 2-4-16,-5 3 0 0,-3 2-1 15,-9 4-1-15,-8 7 3 0,-6 2-3 16,-5 1 1-16,1 2 9 0,0-3 7 16,-3 1 0-16,-4 1 1 0,-3 2-2 15,-3 0-10-15,-5 2-6 0,-5 0 1 16,-7 2-1-16,-3 1 0 0,-4 2-7 16,-4 1-1-16,-6 5 2 0,4 0-5 15,0-1 5-15,2 0 1 0,9 1 5 16,0-2-1-16,5-1 2 0,5 1-1 15,4-2 4-15,6 0-4 0,2-2-4 16,7 1 4-16,5-1 2 0,7 0 0 16,2 0 1-16,9 0-2 15,7-1 0-15,-4 1-1 0,-1 0 2 0,-2 0 0 16,-8 0 6-16,5 3 3 16,-1 2-2-16,-7 1 4 0,0 2 2 15,-4 1-4-15,-8 0-4 0,-4 5-1 16,-5 1-2-16,-1 1 0 0,-7 3 2 15,-6 2-3-15,-4 0 0 0,-2-1-1 16,-2 1-1-16,-1-1-2 0,-1 0-2 16,1 0-26-16,3-3-14 0,0 0-13 15,2-2-26-15,6-1-27 0,3-5-41 16,7-2-41-16,2-5-118 16,3-2-35-16</inkml:trace>
  <inkml:trace contextRef="#ctx0" brushRef="#br0" timeOffset="53131.18">11708 10837 437 0,'0'0'155'0,"0"0"8"0,12-31-46 0,-8 21-42 0,0 0-32 0,-1 0-11 0,0 1-5 0,-1 4 3 0,-2 0-6 16,2 1 10-16,-2 2 5 0,0 2-9 15,0 0-5-15,0 1-25 0,0 5-2 16,-3 3 2-16,-4 6 0 0,-2 3 4 16,-3 4 1-16,-2 4-4 0,-2 0-1 15,-1 4 4-15,-4 1-1 0,0-2-3 16,1 2 3-16,-2-2 0 0,-3 0-2 15,3-4 1-15,1-2 0 0,0-3-2 16,0-6 2-16,4-3 0 0,-2-5 1 16,4-6 2-16,1 0-1 0,3-7 2 15,3-5-3-15,0 0-2 0,4-7 0 16,2 0 1-16,2-1 0 0,1 2 11 16,5-1 1-16,1 4-1 0,1 2-3 15,1-1-3-15,0 4-2 0,0-1-1 16,0 1-3-16,0 2-1 0,0 1 0 15,0 2 0-15,-1 0-1 0,4 2 0 16,-2 2-2-16,1 1 2 0,2 2-1 16,-1 4 0-16,0 3-4 0,3 3 5 15,0 3-1-15,0 5 0 0,0 0 1 16,0 3 1-16,0 0 0 0,-1 1-4 16,0-1-14-16,0-1-12 15,-3 0-12-15,0-3-7 0,1 0-16 16,-1-2-34-16,4-3-65 0,-3-4-95 15,-3-6-130-15</inkml:trace>
  <inkml:trace contextRef="#ctx0" brushRef="#br0" timeOffset="53415.41">12078 10773 417 0,'0'0'176'0,"0"0"-59"0,0 0-10 0,0 0-36 0,1-35-33 0,-1 31-10 0,-1 4-15 0,-2 0 0 0,-1 4-3 16,-1 7 3-16,-3 4 7 0,0 7 20 16,0 3-3-16,-1 6-23 0,-2 9-4 15,0 9-8-15,-1 10 0 0,0 1-1 16,0-3 0-16,4-6-1 15,2-7 0-15,3-1-18 0,2-1-24 0,1-2-25 16,0-7-36-16,1-2-92 0,2-10-108 16,0-6-74-16</inkml:trace>
  <inkml:trace contextRef="#ctx0" brushRef="#br0" timeOffset="53817.51">12198 11179 328 0,'0'0'224'16,"0"0"-117"-16,0 0 12 0,10-41-45 0,-6 28-22 0,0 1-5 16,-1 0 3-16,3 2 3 0,0-3-11 15,3 3-9-15,0 1 2 0,1 1-9 16,1-1-10-16,1 3-2 0,0 0-14 15,0 4-3-15,-2 2 3 0,-1 0-2 16,-2 6-5-16,1 5 3 0,-5 5 0 16,-2 2 0-16,-1 7 4 0,-2 1 0 15,-5 5 1-15,-2 0 2 0,-1 1-2 16,0-1 0-16,0-3 0 0,0-2-1 16,3-2 2-16,2-7 1 0,1-3-2 15,0-5 12-15,3-3-1 0,1-5-6 16,0-1 13-16,2-1 7 15,3-6-11-15,4-1-10 0,2-2-3 16,3-2-1-16,5 3 0 0,3 0-1 16,3 0 0-16,3-2-2 0,2 0-18 15,0-2-55-15,6 0-24 0,4-5-68 16,-8 2-140-16,-4 5-117 0</inkml:trace>
  <inkml:trace contextRef="#ctx0" brushRef="#br0" timeOffset="54586.52">5532 10839 631 0,'0'0'30'0,"-5"-16"35"0,2 7 28 0,0 0-43 0,1 1-30 0,-1 0 6 0,1 4 20 0,1 1-13 0,1 3-12 0,0 0-18 16,0 5 1-16,2 5-4 0,2 4 17 16,1 7 6-16,1 3-9 15,0 5-3-15,1 8-3 0,1 13-3 16,3 9 2-16,-1 4 3 0,-1-2 4 16,-2-5 2-16,-1-5 5 0,-2-3-4 15,1 1-6-15,-3-1-2 0,-1-3-4 16,-1-2-5-16,0-3 4 0,1-2-4 15,-1-8 1-15,0-4-1 0,1-9 1 16,-1-1-1-16,0 4 1 0,0-2-2 16,0 1-4-16,0-2-15 0,0-6-11 15,0 0-16-15,0-4-21 0,2-3-26 16,0 0-35-16,1-3-16 16,4-5-25-16,-1-2-34 0,-1-3-88 15</inkml:trace>
  <inkml:trace contextRef="#ctx0" brushRef="#br0" timeOffset="55187.62">5433 10882 521 0,'0'0'120'0,"0"0"-3"0,0 0 0 0,0 0-63 0,14-30-2 0,-14 25-8 0,0 0 4 0,0 0-12 15,0 3-19-15,-3-1-5 0,-2 3-5 16,-2 0-2-16,-1 3-2 0,-2 4-2 15,-3 2 1-15,0 5 1 0,-4 3-2 16,0 3 0-16,-1 5 0 0,1 0-1 16,-1 0 0-16,2 3 1 0,2-4-2 15,3-1 1-15,3-6-1 0,2-1 1 16,3-3-1-16,3-6 0 0,0-3-2 16,5-4 3-16,3 0 15 0,2-8 15 15,0-3 9-15,4-7-10 0,-2-3-1 16,1-4-9-16,-3-2-1 0,0 0-3 15,0 0 4-15,-3 1-2 0,0 0-3 16,0 1-2-16,-1 1-6 0,1 1-2 16,-1 3-2-16,-1 2-1 0,1 4-1 15,0 2-1-15,1 3 0 0,-1 3-1 16,-1 2-1-16,0 2-2 16,0 2-1-16,2 0 1 0,1 6 2 15,1 1-1-15,2 2 2 0,2 3 2 16,0 4 1-16,4 1-1 0,-1 0 0 15,3 0 2-15,1 0-2 0,-2-1-4 16,3-1-21-16,-2-1-21 0,0 0-19 16,-3 1-30-16,-1 0-27 0,-1 2-59 15,-4-2-145-15,-4-6-88 0</inkml:trace>
  <inkml:trace contextRef="#ctx0" brushRef="#br0" timeOffset="55740.18">4756 10087 550 0,'0'0'196'16,"0"0"-101"-16,0 0 13 0,3-8-70 0,-5 8-38 0,-3 10 0 0,-2 6 2 0,-3 6 7 0,-5 14-2 0,2-4-2 15,-4 4-5-15,-2 6-5 0,-4 0 5 16,0 2 9-16,0-8-9 0,4-5 2 15,3-7-2-15,-2 1 3 0,-2 1-3 16,0-5 0-16,3-6 1 0,0-5-1 16,0-6-9-16,0-4 9 0,3-4 7 15,1-4 3-15,0-5 30 0,2-1-1 16,2-4-11-16,2 1 2 0,1-4 7 16,2 4-16-16,0-1-8 0,4 1-1 15,0 1-3-15,0 1 1 0,0 2 9 16,4 2-7-16,-1 1-2 0,0 2 0 15,3 2-7-15,2 1-3 0,2 1-1 16,2 2-1-16,2 2 1 0,3 0-1 16,4 6-2-16,0 3 1 0,5 4 2 15,0 4 1-15,2 0 0 0,-1 3 0 16,-2-1 0-16,0 1 0 0,-3-1 0 16,-1-3-15-16,0 0-13 0,-3-1-12 15,-1-4-65-15,0-2-60 0,-4-5-70 16,-4-2-168-16</inkml:trace>
  <inkml:trace contextRef="#ctx0" brushRef="#br0" timeOffset="55992.52">4932 9918 547 0,'0'0'182'0,"0"0"-137"0,0 0 61 0,5-36-41 0,-5 31-26 0,0 5-31 0,0 8-2 0,-1 8-6 0,0 12 20 0,-3 11 21 15,-2 15-14-15,0 17-6 16,-2 3-5-16,2-3-5 0,2-1-5 16,3-7-4-16,1 1-1 0,0-1 0 15,0-4 1-15,5-1-2 0,-1-8-42 16,1-5-104-16,-1-14-207 0,-2-11-146 15</inkml:trace>
  <inkml:trace contextRef="#ctx0" brushRef="#br0" timeOffset="56476.02">5116 10316 620 0,'0'0'145'15,"0"0"-79"-15,0 0 23 0,0 0-63 0,2-47-10 0,0 38 6 16,1-2 13-16,0 2 8 0,2-1-23 15,-1 1 11-15,3 1-2 0,1 0-4 16,3 1 1-16,0 0-4 0,0 2 2 16,1 2-11-16,1 0-6 0,2 3-7 15,-3 4-2-15,2 6-2 0,-1 1 0 16,-1 6 3-16,-1 5-2 0,-4 0 3 16,-2 4 0-16,-4 4 1 0,-1 1 8 15,-4 0-5-15,-3 0-3 0,0-2 1 16,-1-3-1-16,0-4 2 0,0-4 0 15,1-4 4-15,2-5 12 0,2-2-4 16,1-3 2-16,2-3 7 0,0-1-3 16,4-4 1-16,3-3-6 15,4-2-3-15,2 0-2 0,5-4-6 16,0 1-4-16,5-2 1 0,1 1-2 16,4-1-6-16,0-1-42 0,1 1-43 15,10-6-50-15,-8 4-90 0,-5 1-314 16</inkml:trace>
  <inkml:trace contextRef="#ctx0" brushRef="#br0" timeOffset="65471.39">23346 5529 187 0,'-1'0'59'0,"0"0"-11"0,0 0-6 0,0 0-7 0,0 0 3 0,0-2 5 0,0 1 26 0,0-2-14 0,1 2 3 0,0 0 6 16,-1 1 18-16,0 0-20 0,1-1-11 16,0 1-9-16,0-1-2 0,0 0-11 15,0 1-7-15,4-4-7 16,2 1-4-16,1-3-1 0,5-1-4 16,1 0 2-16,2 2 1 0,1 0 2 15,4-1 2-15,0 3-6 0,2-1 0 16,1 2-4-16,2 0-1 0,-1 1-1 15,2-1-1-15,0 2 0 0,0 0 0 16,-1 2-1-16,0 1 1 0,-3 4 0 16,-1 1-1-16,-4 0-1 0,-2 2 1 15,-4 2-1-15,-4-2-5 0,-3 3 4 16,-4 1 2-16,-2 0 1 0,-6 4 7 16,-4 1-5-16,-1 2 0 15,-4 1 0-15,0 1-1 0,-3-2 3 16,-2 4-1-16,0-1 1 0,1 1 0 15,-2 0 6-15,-2 2 2 0,1-2-2 16,1 1 3-16,0-3 5 0,-1 2-9 16,1-2-2-16,3-1 0 0,-1-1-3 15,4-3-3-15,1-1 2 0,4-2-3 16,0-2 1-16,4-3 0 0,2-1-1 16,2-1-1-16,2-3 1 0,2-3 0 15,0 3 1-15,3-3 1 0,4 0 1 16,2 2 8-16,7-2 1 0,2-2-1 15,5 0-1-15,3 0-5 0,2 0-3 16,0-2 1-16,3 1-2 16,0 0 0-16,2-2-1 0,-2 2 1 15,0-1-2-15,-1-3-1 0,-2 3-24 16,-2-5-20-16,-1 4-18 0,-2-5-27 16,5 0-45-16,-7 0-89 0,-4 1-147 0</inkml:trace>
  <inkml:trace contextRef="#ctx0" brushRef="#br0" timeOffset="65887.53">23343 5824 592 0,'3'0'143'0,"3"0"-8"0,5-3-33 0,5-2-20 0,5 1-18 0,5-2-16 0,3-1 3 0,1 0-23 0,1 1-17 0,1 2-3 0,-1-1-2 16,0 1-1-16,-1-1-2 0,-1 0-2 15,-4 2 0-15,1-1-1 0,-3 2-3 16,0 1-10-16,-2 0-65 15,-1 0-40-15,4 0-69 0,-5 1-129 16,-5-2-198-16</inkml:trace>
  <inkml:trace contextRef="#ctx0" brushRef="#br0" timeOffset="66840.72">24305 6034 156 0,'0'0'62'0,"0"0"-9"0,0 0 31 0,0 0 6 0,2-2-3 0,-2 2-12 0,0 0-4 0,0 0-10 0,0 0 0 16,0 0-24-16,0 0-6 0,0 0-5 16,0-1 3-16,0 1 7 0,0-3-1 15,0 3-3-15,0 0-6 0,0 0-8 16,-2 0-6-16,0 3-5 0,-3 0-3 15,-1 6-1-15,-4 5 0 0,-1 3 4 16,-1 6 6-16,-4 4 9 16,2 0 4-16,-3 4-6 0,1 0-7 15,-1 0-5-15,-1-1 1 0,1-3 2 16,0-1-3-16,0-3-1 0,0-3 2 16,1-1-4-16,0-5 2 0,2-3-3 15,-1-6-2-15,3-3 4 0,1-2-1 16,-1-6-3-16,3-3 1 0,1-4 0 15,0-1-3-15,3-4 0 0,0 2 3 16,3 0-3-16,2-1 1 0,0 2 1 16,2 0-2-16,3-1 0 0,0 1 0 15,2 0 0-15,1-1 0 0,0 2 1 16,1 3-1-16,1-1 0 0,0 3 0 16,0 1 0-16,1 2 0 0,-1 3 0 15,0 2-1-15,1 1-2 0,0 8 3 16,3 5 0-16,-1 5 6 0,0 1 4 15,2 4 5-15,0 0-6 0,2 1-3 16,-2-2-2-16,0 0 0 0,-1-4-3 16,0 0 2-16,-2 1-2 0,0-5 0 15,-3-3 0-15,-2-2-1 0,-3-3-8 16,0-1-37-16,-1-3-38 0,1-2-46 16,-2-3-68-16,0-3-170 0</inkml:trace>
  <inkml:trace contextRef="#ctx0" brushRef="#br0" timeOffset="67176.56">24647 6078 304 0,'0'0'221'0,"0"0"-162"0,-1 7-24 0,-2 2-9 0,0 5 27 0,-3 4 7 0,-1 5-3 0,-4 9 22 0,-3 8-11 15,-5 7-11-15,-1 6-11 0,0-6-10 16,2-1-11-16,2-6-9 0,2-6-6 15,4-6-4-15,1-4-3 0,-2-1-2 16,0 2-1-16,-1 3-65 0,-2-3-12 16,1-4-57-16,4-8-98 0,2-7-103 15</inkml:trace>
  <inkml:trace contextRef="#ctx0" brushRef="#br0" timeOffset="67776.85">24713 6406 280 0,'0'0'137'0,"0"0"-27"0,0 0-4 0,0 0-57 0,0 0-3 0,0 0 3 16,18-38-5-16,-13 31 7 0,0-1-5 15,1 0-4-15,0 1-1 0,0 0-2 16,1 0-1-16,-1 2-13 0,1 0-1 15,-1 2-13-15,0-2-5 0,1 3-3 16,-1-1-2-16,2 1-2 0,-3 2 1 16,1 0-1-16,0 2-2 15,-1 3-2-15,0 3 4 0,-1 2 0 16,-2 3-1-16,0 2 2 0,-1 1 1 0,-1 3 0 16,-1 1 0-16,-3 1 3 15,-2 1-1-15,-1 0 4 0,-2 2 1 16,-1-4-2-16,-1 3 4 0,1-4 4 15,-1-1 5-15,2-2 3 0,0-5 3 16,3 0-1-16,2-5-4 0,2-2-2 16,1-3-4-16,1 1 1 0,0-2 5 15,3 0 11-15,2 0-9 0,3-2-7 16,2-1-5-16,4 3-7 16,-1-2 0-16,3 1-2 0,0 1 0 15,2 0-1-15,2 0 0 0,-1 0 0 16,2 0 0-16,2 0-1 0,0 0-13 15,0-1-22-15,-1 0-20 0,1-1-20 16,-3-2-34-16,5 0-36 0,-5-1-87 16,-4-1-205-16</inkml:trace>
  <inkml:trace contextRef="#ctx0" brushRef="#br0" timeOffset="98122.02">24843 8377 211 0,'2'0'155'0,"0"-5"-95"0,2 0 5 0,1-3-25 0,1-2-3 0,2-1-15 0,0 0 23 0,2-2 9 0,-1-1-5 0,4 2-4 15,-2-2 2-15,2 0-2 0,0 3-3 16,-1-2 3-16,2-1-5 0,-1 3-17 15,2-2-7-15,-1 4-7 0,1-1-4 16,-2 1-1-16,0 3-1 0,-2 0 0 16,0 4-3-16,-2 2 2 0,-1 0-2 15,-2 4 2-15,2 3-1 0,-3 2 5 16,2 4-4-16,-3 2 1 0,0 1-1 16,-1 2-1-16,0 1 0 0,1 1 1 15,-1 3-1-15,3 3 2 0,-1 1-3 16,0 0 3-16,1 3-3 15,1-1 1-15,0 3-1 0,0 0 0 16,1-2 1-16,-1 1 2 0,1-1-3 16,-1 1 0-16,-1-3 0 0,-1 0 1 15,0-1 0-15,0-2 2 0,0-3 0 16,-1-3 1-16,-1 0-4 0,0-6 3 16,1 1-3-16,-1-6 0 0,-1-2 0 15,0-3 2-15,0-3 1 0,0-1 8 16,-1-7 9-16,2-1-4 0,-2-7-3 15,1-5 0-15,0 2 4 16,-1-6 0-16,1-2-1 0,0-2 0 16,0-3-4-16,1 0-2 0,0-8-5 15,2-8 1-15,1-7-1 0,1-4-1 16,1 4 1-16,-1 2 3 0,0 4 1 16,2-3 0-16,-2 2-1 0,1-5 1 15,3-3-3-15,-1 1-4 0,1 0 0 16,0-2 1-16,0 1-3 0,-1 3 4 15,0-1 3-15,0 3-2 0,0-2 6 16,-1 1 2-16,0-2 3 0,0 1-6 16,0-1-3-16,2 2-1 0,-2-1-1 15,2 0-5-15,0-1 0 0,0 2 0 16,-1 1 0-16,1 1 0 0,-1 0-2 16,0 2 1-16,2-1-1 0,-3-2-1 15,1-1 3-15,1 2 0 0,-2-1 0 16,-1 4 0-16,2-1-1 0,-3 1 1 15,1 4 0-15,2-2 0 0,-2 1 0 16,1 2 0-16,0 0-2 0,1-1-3 16,-1-1 0-16,0 1-3 0,0 0 1 15,-1 2 4-15,0 0 2 0,-1 2-3 16,0 1-2-16,-1 0 5 0,0-1 1 16,0 3 1-16,-1 2 0 0,-1 5 0 15,2 6 0-15,-3 2 1 0,1 3-1 16,0-4-1-16,1-4 0 0,0-4-1 15,0 4 2-15,2-2-2 16,-1 0 1-16,0 4 0 0,0-1 0 16,-1 2-1-16,1 0 1 0,-3 1 5 15,1 2-5-15,0-1 1 0,-1 2 0 16,0 1 2-16,0 0 0 0,-1 2-3 16,1-2-3-16,0 4 3 0,-1 0 1 15,-1 0-1-15,1 1-2 0,-1 1 2 16,1 3 2-16,-1-1 0 0,1 2 2 15,-1 3 2-15,1-1 2 16,0 3 0-16,0 1-2 0,0-2-3 16,1 3-2-16,0-2-1 0,0 3-1 15,3-2-1-15,-1 1 1 0,1 1 0 16,2-1-2-16,1 2 3 0,1-1 0 16,1 0 0-16,1 0 0 0,2 1-1 15,1-1-1-15,1 2 2 0,3-1-1 16,-1 0 0-16,3 1 1 0,2-2-1 15,3 2 0-15,0 0 1 0,3 0 0 16,8 0 0-16,6 3 0 0,8-2 0 16,2 1 0-16,0 0 0 0,-4 0 0 15,-4-2 0-15,2 1 1 0,-1-1-1 16,1 0 0-16,1 0 0 0,1 0 0 16,4 0 2-16,0 0-2 15,1 0 0-15,2 0 1 0,-2 0-1 16,0 0 0-16,-1 0 0 0,1-2 0 15,1 0 0-15,-2 1 0 0,3-1 0 16,0 0 0-16,2-1 0 0,0 1 1 16,3 1 1-16,0 0-2 0,-1-3 2 15,2 3-2-15,-1 0 0 0,0-1 0 16,2 0 1-16,-1 0 0 0,3 0-1 16,-2 1 0-16,3 0 1 0,-2-3 2 15,-2 3-2-15,-1-1 2 0,0-1-2 16,2 0-1-16,-2 1 1 0,2 0 0 15,-1-1 0-15,2 1-1 0,0-1 1 16,-2 0-1-16,1 2 2 0,-1-1-2 16,0-2 0-16,2 2 2 0,1 1 1 15,1-2 2-15,-1 1-1 0,-2 1 4 16,2 0-3-16,0 0-4 0,-4 1 3 16,2 0-3-16,-1 0-1 0,1 2 0 15,2-1 4-15,0 1-4 0,3 0 0 16,0 0 2-16,0 0-2 0,-2 0 0 15,1 1 2-15,-1-2 1 0,2 1-2 16,-1 0 1-16,-3-2-2 0,1 2 2 16,-7-2-2-16,-1 0 1 15,-5 0-1-15,-1 0 0 0,-1 0-1 16,-5-2 3-16,-6 0-3 0,-1 1 1 16,-14 0-1-16,-2 0-9 0,-10 0-10 15,1-1-13-15,-2 0-21 0,0 2-21 16,-1-1-38-16,-10 0-41 0,0-1-68 15,-7-2-177-15</inkml:trace>
  <inkml:trace contextRef="#ctx0" brushRef="#br0" timeOffset="99325.85">26482 6166 189 0,'0'0'66'0,"0"0"-2"0,1 0-10 0,-1-1-14 0,0 1-1 0,0 0-16 0,0 0 0 0,0 0-5 0,0 0 2 15,0 0 7-15,0 0 7 0,0 0 22 16,0 0-8-16,0 0 4 0,1 0-6 16,0-1-2-16,1 0 0 0,2-3-4 15,1 1-10-15,3-2-5 0,0-1 0 16,0 2-2-16,2-2 0 15,1 2-3-15,1 0-6 0,0-1-1 16,0 1-3-16,0-2-3 0,2 1-1 16,-3 2-6-16,0 1 1 0,-1 2 0 15,-1 0 0-15,-2 0-1 0,1 5 0 16,-2 1-1-16,0 1 1 0,-1 6-2 16,-1-1 2-16,-1 4 2 0,1 4 0 15,-1-1-1-15,-2 3-1 0,0 0 2 16,-1-2-1-16,0 0 0 15,-1 0-1-15,-2-3 0 0,-3 1 0 0,-1-1-1 16,-1 0 3-16,-1-1-1 0,-3-2 0 16,1-1 0-16,-4-1 1 15,1-3-2-15,-3 0 0 0,1-2-2 16,-1-4-5-16,0 0 6 0,-1-3 0 16,1 0 1-16,0-6 2 0,2-3 2 15,-1 0-1-15,3-3 1 0,1-3-2 16,2 2 4-16,1-1 4 0,2-3 6 15,3 1 6-15,2-2 4 0,2 0-2 16,1-3-7-16,5 0-1 0,3-2-1 16,3-2-1-16,5 0 1 0,2-1 2 15,4 0 0-15,2 5 1 0,3-1 0 16,7 0-3-16,6 0 2 0,8 0-4 16,1 4-2-16,-2 1-8 0,-5 6 2 15,-4 2-1-15,-3 1-4 0,-1 2 1 16,0 0-1-16,-2-1 1 0,-6 1-1 15,-5 0 1-15,-8 3-1 0,0 1 1 16,-1-1-1-16,2 2 0 0,-1 0-3 16,-2-1-13-16,-1 2-30 0,-2-1-23 15,-1 1-33-15,0 0-32 0,-2 0-67 16,-1 1-146-16,-1-1-45 0</inkml:trace>
  <inkml:trace contextRef="#ctx0" brushRef="#br0" timeOffset="100111.56">27057 6509 81 0,'1'-5'157'0,"1"0"-95"0,0-1 8 0,-1-1 1 0,1 0 5 0,-1 2-11 0,0 0-1 0,0 1 5 0,0 0-12 0,0 2-4 0,-1-1-3 16,0 2-1-16,0 1-13 0,0-1-10 15,0 1-18-15,0 0-8 0,0 4-10 16,0 0 5-16,0 6 4 0,0 2 1 15,0 4 8-15,0 2-2 0,0 5 8 16,0 1 5-16,-2 4-4 0,1-1 0 16,0 2-3-16,0 0-2 15,-1-2-4-15,2-1-3 0,-1-1-2 16,-1-4 0-16,1-2 0 0,-1-2-1 16,-1-3-1-16,1-3-13 0,0-2-31 15,0-4-36-15,1-6-56 0,0-3-92 16,0-6-125-16</inkml:trace>
  <inkml:trace contextRef="#ctx0" brushRef="#br0" timeOffset="100947.68">27189 5600 145 0,'0'0'48'0,"0"0"10"0,0 0 0 0,0 5-22 0,0-5-1 0,0 0 14 0,0 0 10 0,0 0 7 0,0 0-1 0,0 0 19 0,0 0-7 16,1-2-8-16,0-3-23 0,2 0-13 15,0-1-13-15,1-3-7 0,1 0-6 16,2 1-4-16,1-1 3 0,0 0 4 16,-1 2 2-16,1-2 3 0,0 3 1 15,0 2-3-15,1-1-2 0,0 2 0 16,-1 0-5-16,-2 2-3 16,1 1-3-16,-1 0 0 0,-2 0-2 15,-1 6-3-15,-1 1 0 0,0 2-1 16,-2 5 5-16,0 2 1 0,-2 1 1 15,-3 5-1-15,-1-3 2 0,-1 2-2 16,0-2 2-16,0 1-2 0,0-4 0 16,-1-1 2-16,3-4-1 0,1 1 0 15,0-4 1-15,2-3-2 0,0-1 4 16,2-2 11-16,0 0 7 0,0-1 13 16,3-1 9-16,2 0-1 0,1-3-11 15,5 1-14-15,0-2-3 16,2 0-1-16,2 1-4 0,0-2 2 15,4 2-6-15,-1-1-2 0,2 3-2 16,2-1-2-16,0-1-1 0,-1 3 1 16,0-1 0-16,1 0-20 0,-2 1-38 15,0-2-22-15,-3 2-30 0,2 0-44 16,-5 0-96-16,-4 0-117 0</inkml:trace>
  <inkml:trace contextRef="#ctx0" brushRef="#br0" timeOffset="101566.14">26145 7155 385 0,'5'0'102'0,"3"0"9"0,6 0 7 0,4 0-17 0,7 0-23 0,10 0-11 0,14 0 8 0,12-2-5 0,8 1-12 0,0-2 0 15,-3 2-8-15,-9 0-13 0,2-1-18 16,2 1-9-16,0-1-10 0,0-1 5 15,2 0-4-15,-1 0-1 0,-4 3-1 16,-3 0-4-16,-4 0-30 16,-7 2-28-16,-5 2-10 0,-9 0-22 15,-8 0-39-15,2 1-45 0,-10-2-110 16,-2 2-5-16</inkml:trace>
  <inkml:trace contextRef="#ctx0" brushRef="#br0" timeOffset="102452.2">26208 7673 284 0,'0'0'90'0,"0"0"18"0,0 0 20 0,0 0-13 0,5-15-56 0,-1 10-20 0,2-2 6 0,2 2-5 0,-2 0-9 15,2 1-8-15,-2 1-4 0,3 3-7 16,-2 0-4-16,1 2-2 0,-2 3-6 16,2 3-2-16,-2 2 2 0,0 5 2 15,-2 2 2-15,0 5-2 0,-2 2 2 16,-1 4-1-16,0-1 0 0,-1 2-1 15,0-2 0-15,-2 0-2 0,0-3 1 16,0-2-1-16,-1-5 1 0,1-1-1 16,1-3 0-16,0-3 1 0,1-6 0 15,0-3 1-15,1-1 5 16,2-6 4-16,1-3 0 0,1-4 15 16,3-1 9-16,0-3-3 0,1 0-16 15,3-1-2-15,0-3 2 0,2 1-1 16,2 0-1-16,-1-2-3 0,1 2 5 15,2 1 0-15,-1 0-7 0,2 1-7 16,-2 2-1-16,0 1 0 0,-2 4-1 16,1-1 3-16,-3 3-1 0,-1 1-2 15,-2-1 2-15,-1 3-2 0,0 2 0 16,-2 1 0-16,-2 1-1 0,0 2-1 16,-1 0-4-16,0 2 3 0,-1 4-3 15,1 4 1-15,-2 3 2 16,-2 3 3-16,0 4 2 0,0 4 0 15,-2-1-1-15,-2 3-1 0,2 2 1 16,0-1 2-16,0 2-1 0,1-1-1 16,0 0 0-16,1-3 0 0,0-2 0 15,-2-1-1-15,2-5-4 0,-2-1-37 16,2-2-29-16,-2-5-31 0,2-3-58 16,-1-3-113-16,1-3-145 0</inkml:trace>
  <inkml:trace contextRef="#ctx0" brushRef="#br0" timeOffset="102702.65">26881 7879 571 0,'0'0'70'0,"0"0"19"0,0 0-11 0,0-1-78 0,-2 7-2 0,-1 4 2 0,-1 5 17 0,-2 2 18 0,0 5-6 16,0 3 8-16,0 0-22 0,1 4-7 16,0 0-4-16,1-2-1 0,2 1-3 15,1-3-11-15,0-1-62 0,1-2-38 16,0 5-75-16,0-8-51 16,0-5-68-16</inkml:trace>
  <inkml:trace contextRef="#ctx0" brushRef="#br0" timeOffset="103405.38">28509 6521 490 0,'0'0'106'0,"0"0"-21"0,0 0 34 0,0-21-73 0,0 20-21 0,0 1-10 0,0 0-15 0,0 8-5 0,-2 3 5 0,-1 7 16 0,-1 6 19 16,-1 10 4-16,0 10 2 0,-2 9-9 16,3 2-12-16,0-3-11 0,0-6-4 15,3-7-2-15,1-7-2 0,-2-8-1 16,2-6 0-16,0-1-2 15,-2-1-27-15,1 2-46 0,0 1-33 16,-1-6-59-16,2-5-73 0,0-4-76 16</inkml:trace>
  <inkml:trace contextRef="#ctx0" brushRef="#br0" timeOffset="103656.51">28348 6779 523 0,'0'0'285'0,"0"0"-189"0,0 0 12 0,0 0-26 15,49-1-16-15,-26-2-18 0,2 1-28 16,0 1-9-16,4 0-10 0,0 0 0 15,-1-1 1-15,6 1-2 0,-2 1-2 16,0 0-13-16,7 0-56 16,2-2-56-16,-4 1-69 0,-5-4-206 0</inkml:trace>
  <inkml:trace contextRef="#ctx0" brushRef="#br0" timeOffset="104693.87">29659 6295 494 0,'0'0'76'0,"0"0"-10"0,11-17 16 0,-3 11-19 0,0 0-31 0,1 2-3 0,4 1 6 0,-2 1-6 16,2 2-2-16,2 0-10 0,0 2-6 15,2 3-2-15,-2 2 2 16,2 3 1-16,0 2-2 0,-3 1-3 15,1 3-3-15,0 5-1 0,-3 0-3 16,1 5 1-16,-1 0-1 0,-3 4 0 16,-1 1 0-16,-2 1 0 0,-4 1 0 15,-1-1 0-15,-1-1 0 0,-6-3 0 16,-2-3 0-16,-3-1 0 0,-3 0 0 16,-2-4-1-16,-2-3 1 0,-3-3 0 15,0-6-5-15,0-3-17 0,-1-5-4 16,-1-3 12-16,1-7 10 0,1-4 4 15,-1-3 0-15,2-5 3 0,2-4 1 16,2-3 1-16,3-4 4 0,1 0 7 16,6 0 20-16,4 1-1 0,2 4 2 15,4 4-1-15,6 1-11 0,3 1-5 16,2 2 9-16,6 2-4 0,4-1 2 16,9 0 1-16,6 2-1 0,10-1-4 15,5 1 3-15,-6 6-1 0,-1 2-5 16,-9 2-8-16,0 1 2 0,-4 2-8 15,-5-1-1-15,-9 1-2 0,-5 1-1 16,-2-1-2-16,3-1 2 0,1-1-2 16,1 3 0-16,-2-1-23 0,-6 2-34 15,-1 2-29-15,-1 0-50 0,0 1-76 16,-2 4-136-16,-4-2-55 16</inkml:trace>
  <inkml:trace contextRef="#ctx0" brushRef="#br0" timeOffset="105396.55">30182 6777 509 0,'0'-6'78'0,"0"-3"-13"0,3-1 27 0,-1 1-42 0,1-1 8 0,0 3-16 0,0 1-1 0,3-1-9 0,-1 2-7 15,2 0-1-15,0 4-3 0,1 1-8 16,0 0-7-16,0 3-4 0,0 3-1 16,1 1 0-16,-1 3-1 0,-1 1 2 15,1-1-2-15,-1 4-2 0,-2-1 2 16,0 2 0-16,-3 4-2 0,-1-1 1 16,-1 2 2-16,-1 1-1 0,-4 0 1 15,0 0 0-15,-4-2-1 0,-2-2 2 16,-2-2-2-16,0-2 2 0,1-3 2 15,1-1-1-15,1-4 2 0,2-1 16 16,2-2 24-16,0-1 9 0,3-1 9 16,2 0-15-16,1-2-3 0,0 1-4 15,2-4-16-15,4 3-9 0,0-2-6 16,3 0-2-16,2 2-3 0,3 0 0 16,0 1-1-16,3 1-3 0,1 0 1 15,1 0-2-15,-2 1-3 0,1 1-14 16,2 0-34-16,-4-1-17 0,1 0-23 15,-2 1-26-15,5-2-30 16,-4 0-90-16,-5 0-142 0</inkml:trace>
  <inkml:trace contextRef="#ctx0" brushRef="#br0" timeOffset="106281.07">30342 5748 198 0,'0'0'102'0,"0"0"-51"0,1-2 26 0,1 0-9 0,-1-3-16 0,1 3-4 0,0-4 1 0,2 3 3 0,-2-1-7 15,1 1 6-15,-2-1 21 0,1 2-18 16,1-1-9-16,-1-1-14 0,3 1-10 16,0-2-8-16,2-1-10 0,2 1 0 15,0-1-2-15,0 0-1 0,2 4 2 16,-1-3 2-16,-2 3 2 0,1 2 2 15,-1-1 3-15,-3 1-2 0,1 0-4 16,-1 1-4-16,1 4-1 0,-3 0-1 16,0 5 1-16,-1 1 1 15,-1 3 1-15,-1 1 2 0,0-1-1 0,-1 1 1 16,-2 1 1-16,-4-1-4 16,0 1 2-16,-3-2 1 0,3 0 3 15,-1-2 9-15,-2-1 11 0,5-2-5 16,-2 0-1-16,3-3-6 0,2-1-1 15,0-3-1-15,1 0 6 0,1-2 7 16,0 0 6-16,2 0-5 0,4 0 2 16,2 0 5-16,6 0 0 0,-1 0-10 15,3 0-10-15,3-2 1 16,-1 1-5-16,2 0-7 0,-2-2 0 16,3 2-2-16,-4 0 0 0,1-1-1 15,-2 0 0-15,-1-1-2 0,-4 1-10 16,1 1-19-16,-3 0-13 0,-1 0-18 15,-3-1-18-15,0 2-26 0,-2 0-36 16,-1 0-75-16,-2 0-73 0,0 0-21 16</inkml:trace>
  <inkml:trace contextRef="#ctx0" brushRef="#br0" timeOffset="106967.53">29403 7315 250 0,'0'0'47'0,"0"0"0"0,0 0 21 0,1 0 31 0,4 0-6 0,5-2 21 0,5-1 7 0,5-2-26 0,11-1-12 0,15-2-4 16,16-3 0-16,7 0-15 0,5 2-8 15,1-1-15-15,-4 6-11 0,3-2-11 16,-4 3-9-16,1 0-5 0,-1 1-2 16,2-1-3-16,-3 0 0 0,-2 3-2 15,-1 0-18-15,-7 0-24 0,-3 1-24 16,-5 3-30-16,-8-1-31 0,-10 1-41 16,-3 4-81-16,-10-4-74 0</inkml:trace>
  <inkml:trace contextRef="#ctx0" brushRef="#br0" timeOffset="107804.04">29596 7638 347 0,'0'0'98'0,"0"0"-26"0,0 0 15 0,0 0-14 0,0 0-37 0,33-22-14 0,-27 20-2 0,-1 2 7 0,1 0-8 16,-3 0-5-16,2 0-4 0,0 2-2 16,-3 4-7-16,1 1-1 0,0 3 1 15,-1 5 1-15,-1 2 5 0,-1 3 2 16,0 4 5-16,0 3 2 0,0 2-4 16,-1 1-2-16,-1 1-6 0,0 0 1 15,1-1-3-15,-2-2-2 0,1-3 1 16,0 0 0-16,1-5-1 0,1-3 2 15,0-3-2-15,0-4 2 0,0-6 1 16,0 0-2-16,0-3 7 16,0-1 42-16,0-5 24 0,3-4-29 15,0-6-16-15,2 0-12 0,2-3-3 16,3-5-3-16,1 0 0 0,3-1-4 16,1 0 1-16,2 1 0 0,1 1-2 15,2 2 5-15,-1 0 0 0,0 3-1 16,1 2 2-16,0-3-4 0,0 3-5 15,-1 2-2-15,-2-1 1 0,-1 2-1 16,-1 4-1-16,-3 1 0 0,-4 2 0 16,-2 2-1-16,-1 3 0 0,-2 0-2 15,-1 0-2-15,1 5 2 16,-3 4 3-16,0 4 5 0,0 4 1 16,0 4 2-16,-1 3 1 0,-1 3-4 15,0 2-3-15,2 0-1 0,0 3 0 16,0-1 1-16,0 2-1 0,0-2 1 15,-1-2-1-15,-1 0-1 0,-1-3 1 16,3-3 2-16,-3-2-3 0,-1-5-5 16,1-3-44-16,1-6-55 0,-1-6-57 15,0-1-88-15,2-4-148 0</inkml:trace>
  <inkml:trace contextRef="#ctx0" brushRef="#br0" timeOffset="108388.96">30185 8106 101 0,'0'0'221'0,"0"0"-119"0,3 0 35 0,1-1-28 0,-1-1-29 0,1-1 11 0,1-1-15 0,0 0-4 0,-1 0-28 15,3-1-5-15,-1 1-3 0,3-2-14 16,-1 0 3-16,1 2-6 0,0 0-3 15,-1 2 2-15,0 0-7 0,-2 1-1 16,2 0-8-16,-4 1 0 0,3 0-2 16,-2 4-3-16,-2 0 1 0,0 4-2 15,0 3 0-15,-1 1-1 16,-2 4 5-16,0 3 0 0,-2 2 0 0,-2 2 1 16,-4 1 1-16,-2 0-2 15,-2 0 0-15,-3-1 1 0,1-3 0 16,1 0-1-16,-1-4 3 0,3-2-2 15,1-3 2-15,4-3 14 0,0-2 6 16,3-5 0-16,3 0 13 0,0-1 9 16,2 0-4-16,5-2-6 0,1 2-7 15,3-1-2-15,5-1-2 0,0-1-3 16,4 1-5-16,2 0-4 0,1-1-9 16,4 0 0-16,3-1-1 0,0 1-2 15,0 0 0-15,1-1-1 0,1 1-9 16,-2 0-22-16,-3 0-25 15,-2 1-24-15,-2-2-27 0,3 1-49 16,-6 0-57-16,-4-1-181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33:16.43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6994 5363 118 0,'0'-5'47'0,"0"3"12"0,1 0-7 0,-1-1-21 0,1 2-16 0,0 1-2 0,-1-1 3 0,0 1-4 0,1 0-1 0,-1 0 5 15,0 0 0-15,0 0 4 0,0 0 5 16,0-1 3-16,0 1-4 0,0 0 7 16,0 0 19-16,0 0 0 0,0 0 4 15,0 0-7-15,0 0-8 0,0 0-6 16,0 0-7-16,0 0-8 0,0-1-2 16,0 1-9-16,0 0-5 0,0 0-1 15,0 0-1-15,0 3-5 0,0 5 5 16,-1 4 9-16,1 6 0 0,-1 4 1 15,0 4-3-15,1 12-1 0,0 10 8 16,1 11 4-16,2 3-4 0,0-4 2 16,0-3 0-16,-1-3-3 0,-2 1 6 15,0 0-1-15,0-2-4 0,-4-1-5 16,3-2-2-16,-1-4-6 0,1-1 0 16,0-4-1-16,0-8 0 15,1-7-18-15,-2-8-36 0,1-1-32 16,1 1-38-16,0 0-87 0,0-3-99 15</inkml:trace>
  <inkml:trace contextRef="#ctx0" brushRef="#br0" timeOffset="418.07">7401 5432 336 0,'0'0'88'0,"0"0"-36"0,0 0 75 0,2-7-64 0,-1 7-38 0,-1 0-25 0,1 3-10 0,-1 5 10 0,0 5 2 15,0 5 13-15,-3 7 23 0,-1 5 8 16,-1 12 4-16,1 9-8 0,0 12 2 16,2 5-19-16,2-6-9 0,0-7-6 15,1-9-4-15,1-5-4 0,-1-5 1 16,0-7 1-16,1-10-4 0,-1 3 3 15,1 2-3-15,0 0 0 0,1 3-4 16,0-7-29-16,-1-2-42 0,1-7-40 16,0-5-79-16,-2-4-88 0</inkml:trace>
  <inkml:trace contextRef="#ctx0" brushRef="#br0" timeOffset="651.94">7079 5964 415 0,'0'0'116'0,"0"0"-29"0,0 0 56 0,0 0-39 15,38-3-18-15,-18-2-30 0,5-3-21 0,-1 2-13 16,5-1-16-16,0 2-3 15,0-1-2-15,2 1-1 0,1 1-12 16,3-1-68-16,12 2-102 0,-10 0-147 16,-5 2-49-16</inkml:trace>
  <inkml:trace contextRef="#ctx0" brushRef="#br0" timeOffset="1203.7">7933 6049 265 0,'0'0'41'0,"0"0"0"0,0 0 35 0,0 0-17 0,0 0-7 16,0 0-4-16,0 0-6 0,2-11-23 15,-4 11-9-15,-2 0-1 16,-1 1 7-16,-1 1 6 0,-2 4-1 16,1-1 1-16,-3 5-7 0,0-3-8 15,-1 4-4-15,-3-1-1 0,3 4 0 16,-2 2-1-16,3-1 0 0,1 1 2 15,0 4 2-15,4-2-3 0,2-1 0 16,1 3 2-16,2-2 5 0,2-3 11 16,3 1 3-16,3-1 12 0,0-3 1 15,1-2 6-15,2-1-8 0,0-2 5 16,0-3-4-16,3-1 5 0,-1-3-2 16,1-4-15-16,-1-5-2 0,-1-1 6 15,0-5-9-15,-3-5-3 0,-1-5 2 16,-2-1-10-16,-3-11-7 0,-3-7-4 15,0 8-11-15,-6 5-4 0,1 10 11 16,0 10 3-16,-1-1-2 0,-2-1-7 16,0 3-10-16,-1 2-23 0,-1 1-9 15,-1 3-28-15,3 0-13 0,-1 4-7 16,1 0-29-16,-1 4-65 0,3-1 5 16</inkml:trace>
  <inkml:trace contextRef="#ctx0" brushRef="#br0" timeOffset="1521.54">8592 5808 819 0,'0'0'223'0,"0"0"-92"0,0 0-12 0,3 0-89 0,-3 0-22 0,1 0-1 0,-1 0-7 0,0-2 0 0,0-3-35 16,0 2-7-16,0-2 2 0,0 4-43 15,0 0-36-15,-2 2-86 0,-1 4-198 16</inkml:trace>
  <inkml:trace contextRef="#ctx0" brushRef="#br0" timeOffset="1638.55">8643 6087 693 0,'0'0'143'16,"0"0"-101"-16,0 0 10 0,0 0-52 15,0 0-6-15,0 0-200 0,0 0-326 0</inkml:trace>
  <inkml:trace contextRef="#ctx0" brushRef="#br0" timeOffset="4798.38">9677 6308 239 0,'0'0'42'0,"0"0"12"0,-4 4 26 0,2-2-8 15,0-1-14-15,1 1-4 0,0-2 8 0,-1 2-7 0,0-1-4 0,1 0-17 0,0 0 4 0,1-1 3 16,0 0 8-16,0 0 1 15,0 0-9-15,0-1-12 0,2-3-6 16,1-3-4-16,2-2-10 0,3-5 5 16,3-5 5-16,3-3-1 0,2-4-3 15,2-4-1-15,4 0-1 0,1-1 4 16,1-1-1-16,1 0-5 0,2 1 7 16,0 0-10-16,2 0-4 0,-1 0-1 15,0 1 0-15,-2 0-1 0,-2 3-1 16,1-3 7-16,-2 4-3 0,-2-2 4 15,-2 2 1-15,-1-1-2 0,-2 2 4 16,-1 1-1-16,-4 2-2 0,1 0 1 16,-2 3-2-16,-4 1-5 0,2 0 1 15,-2 3 1-15,-1 4-4 0,-2 2 2 16,-1 1-1-16,0 3 3 16,-1 2-2-16,-1 2-2 0,0 1-1 15,0 0-9-15,0 1-4 0,0 4-1 16,-1 7 11-16,-3 4 3 0,0 6 0 15,-1 3 2-15,-4 6-1 0,1 2 0 16,-1 11-1-16,-3 7 0 0,-2 10-4 16,2 2 0-16,1-6 0 0,4-7 0 15,5-7 1-15,1-10 2 16,1-6 1-16,1-6 0 0,3-2 0 16,1 0-1-16,2 2 1 0,2-2-1 15,1-4 0-15,2-4 0 0,1-4 2 16,3-4 0-16,1-3 2 0,1-10 6 15,2-2-2-15,1-7 2 0,0-7 2 16,4-9-3-16,2-15-3 0,3-12-2 16,-1-3-1-16,-3 6-1 0,-3 9 1 15,-6 12 0-15,-2 7-1 0,-4 8-1 16,-3 6 0-16,0 3 2 0,-2-1-1 16,1-1 0-16,-1 1 0 0,-1 3 0 15,-3 1 2-15,0 4-2 0,-2 3 0 16,0 0-1-16,0 3-5 0,0 1-11 15,0 7-4-15,-2 5 11 0,-3 6 9 16,0 4 2-16,-1 6-2 0,-1 9 1 16,-3 7-1-16,3-4 0 0,0-3 0 15,2 0 1-15,2-9-1 0,1 4 1 16,-1 3 0-16,3-6 2 0,0 4 5 16,5-3 11-16,0-2-5 0,3-4-1 15,2 0 2-15,2-4-2 0,1-7-2 16,3-1-3-16,1-4 0 0,3-5-4 15,1-1-1-15,1-2-3 0,1-2-11 16,0-3-35-16,-1-1-25 0,1-3-24 16,6-4-51-16,-5 1-75 15,-4 3-207-15</inkml:trace>
  <inkml:trace contextRef="#ctx0" brushRef="#br0" timeOffset="5100.75">10905 6158 495 0,'0'0'87'0,"1"0"12"0,0 0-53 0,-1 6-37 0,0 1-6 0,0 4-3 0,0 4 12 0,-1 3 13 0,-2 4-3 16,-1 3 12-16,-1 2 3 15,-1-1 1-15,-2 2-19 0,2-1-10 16,-1 2-8-16,1 0 1 0,0-3-2 16,1 0-4-16,0 0-50 0,1 2-52 15,1-5-112-15,1-5-75 0</inkml:trace>
  <inkml:trace contextRef="#ctx0" brushRef="#br0" timeOffset="5568.7">11667 5839 368 0,'0'0'273'0,"0"0"-171"0,0 0 0 0,0 0-17 0,0 0-7 0,48-8-26 0,-27 5-11 0,4-1 3 0,3 3-7 0,1-1-14 0,3-3-4 15,-1 4-14-15,7-1 1 0,2-1-6 16,7 3-1-16,0 0 0 0,-1 0-31 16,-2 4-39-16,0-2-45 0,0 3-85 15,-10-4-145-15,-6 0-95 0</inkml:trace>
  <inkml:trace contextRef="#ctx0" brushRef="#br0" timeOffset="6520.31">12832 6361 353 0,'0'0'88'0,"0"0"-5"0,0 0 27 0,27-39-29 15,-13 22-28-15,5-5-20 0,-2-3 16 16,4-2-3-16,1-2-13 0,0 0 2 16,4-2-13-16,1-1 8 0,1 1 0 15,-2-1 7-15,0 1-13 0,0-2-11 16,0 2 7-16,1 0-10 0,0-2 4 16,-2 1-7-16,2 0 6 0,-6 5-2 15,1-2 4-15,-3 1 1 0,0 3-1 16,-5 3 3-16,-1-1 2 0,-1 4 2 15,-3-1-5-15,-2 4-7 0,1 1 1 16,-2 0-5-16,-4 4 1 0,1 4-5 16,0 0 0-16,-3 3-2 0,0 0-3 15,0 3 0-15,0 1-3 16,0 0-11-16,-3 1 10 0,-2 6 1 16,-1 1 1-16,-2 8 4 0,0 5 1 15,0 1 0-15,-3 5 0 0,2 4 0 16,-1 8 1-16,-4 9-1 0,0 11 0 15,1-1 0-15,4-5-1 0,3-11 0 16,4-11-1-16,2-9 2 0,0 0-1 16,0 5 1-16,4 0 0 0,3 3 0 15,1-6-2-15,1-5 4 0,2-4-2 16,2-6 3-16,1-5 0 0,2-4 8 16,3-4-2-16,-1-8 0 0,2-3 0 15,2-7 5-15,-2-4 0 16,2-12-3-16,4-9-5 0,-1-10-3 15,2-3-2-15,-7 5 2 0,-4 9-3 16,-4 7 0-16,0 9 0 0,-7 5 0 16,0 5 0-16,-1 7-4 0,-1-6 3 15,2 2 0-15,-4-1 0 0,-1 3-3 16,0 2 0-16,0 4 0 0,-1 2-2 16,1 6-5-16,-4 1-3 0,2 1-10 15,-1 6-3-15,-2 6 15 0,0 5 9 16,-1 4 1-16,-2 3 2 0,0 12 1 15,0 6-1-15,0 10 1 16,-1 3-1-16,5-4 0 0,3-12 0 0,-1-11 0 16,2 4 0-16,3-5 11 15,1-3 8-15,2 5 3 0,2-11 2 16,0 3 4-16,2 2-6 0,3-3 0 16,2-6-4-16,0-4-7 0,3-3-5 15,1-3-4-15,3-4-2 0,-1-1-7 16,4-6-48-16,-1 0-26 0,1-1-27 15,0-4-34-15,8-4-80 0,-10 3-156 16</inkml:trace>
  <inkml:trace contextRef="#ctx0" brushRef="#br0" timeOffset="7022.1">13919 6303 288 0,'2'0'255'0,"1"-4"-142"0,2 1-7 0,4-3-31 0,-1-2-43 0,0 1-15 0,1-2-10 0,2 0 9 0,-1 0-1 16,0 0 5-16,2 3 11 0,1-1-3 15,-3 1-7-15,0 3-4 0,0 1-4 0,2 0-8 16,-5 2-4-16,2 0-1 16,-2 0-2-16,0 3 0 0,0 3-4 15,-3 3-1-15,-1 3-5 0,-1 2 9 16,-2 4 3-16,-1 0 0 0,-4 4 2 16,-3 2 19-16,-3 0-8 0,0 2-3 15,1-2-4-15,-4-1-2 0,3-3-2 16,-2-2 4-16,4 0 18 0,-2-3 7 15,0-3 1-15,3-2-6 0,2-2-4 16,1-3-1-16,0-1-4 16,5-3 1-16,-3-1 9 0,3 0 4 15,0 0 1-15,3 0-2 0,0 0-6 16,2 0-11-16,3 0-3 0,1 0-2 16,4 0-6-16,3 0 0 0,3 0-2 15,-2 0 0-15,4 0-1 0,-1 0-33 16,2 0-24-16,-1 0-21 0,3 0-22 15,1 0-29-15,10 0-53 0,-5 0-96 16,-1 0-119-16</inkml:trace>
  <inkml:trace contextRef="#ctx0" brushRef="#br0" timeOffset="7473.36">15145 5810 357 0,'0'0'207'0,"0"0"-89"0,0 0-6 0,24-9-7 0,-10 4-15 0,8 1-26 0,-1-2-3 0,6 4-3 0,0-1-23 16,1-1-16-16,0 2-9 16,1-2-2-16,-1 3 2 0,2-2-7 15,-3-1-2-15,0 2-1 0,0 0-5 16,-3 0-38-16,1 1-27 0,2 1-42 16,3 0-82-16,-5-1-88 0,-6 1-103 15</inkml:trace>
  <inkml:trace contextRef="#ctx0" brushRef="#br0" timeOffset="7674.15">15235 5996 768 0,'0'0'69'15,"0"0"-55"-15,0 0 53 0,0 0-3 0,35 23-15 16,-7-19-2-16,14-2 0 0,11-2-1 15,4-2-17-15,-4-3-15 0,-3-3-10 16,-6 1-4-16,7 4-4 0,2-2-32 16,4 2-96-16,-14 1-108 0,-8 0-148 0</inkml:trace>
  <inkml:trace contextRef="#ctx0" brushRef="#br0" timeOffset="8326.2">17032 5647 470 0,'0'0'105'16,"0"0"-31"-16,0 0 32 0,0 0-51 15,0 0-40-15,0 0-8 0,10-39-3 0,-14 35-4 16,-2 0 1-16,-4 1 7 0,-2 1 4 16,-1 0 10-16,-4 2-2 0,-1 0 4 15,-4 3 0-15,0 1 0 0,-2 3 6 16,-1 2-18-16,-2 5-9 0,0 2-2 15,-1 6-1-15,1 3 0 0,4 3-4 16,0 4 4-16,4 1-1 0,3 9-10 16,2 5 11-16,8 3 2 0,4-5 8 15,4-10 4-15,4-9 16 0,1-8-15 16,8 5-13-16,0 0 16 0,8 2-13 16,3-3 1-16,2-5-2 0,0-2 0 15,2-5 1-15,0-5 4 16,-1-5 14-16,-5 0 7 0,3-5 3 15,-4-4-6-15,2 0-11 0,-3-6-6 16,-1 0-3-16,-4-3-5 0,3-4 3 16,-3-1-4-16,-3-3 0 0,2-2 2 15,-2-2-1-15,-1 2 2 0,-4-4-1 16,1-2 0-16,-1 3-3 0,-4-1 0 16,-2 4 0-16,-1-1-1 0,-2 1 0 15,-3 1 1-15,-4 1 0 0,1 1-1 16,-7 2 1-16,0 0 0 15,-2 4 1-15,-1-2 1 0,0 3 1 16,0 2-3-16,1 3 1 0,0 0-1 16,-2 4-1-16,4 4 0 0,-1 1 1 15,-2 2-6-15,1 2-12 0,-3 0-76 16,-6 4-74-16,4 1-172 0,2-2-305 0</inkml:trace>
  <inkml:trace contextRef="#ctx0" brushRef="#br0" timeOffset="13208.92">7161 7787 87 0,'0'0'65'0,"0"0"-21"0,0 0 2 0,14-10 7 0,-8 6-7 0,-2-1-11 0,0 2 14 0,0-2 10 0,-1 0-2 16,0 1 8-16,0-1 3 0,0 1-12 15,-1 0-5-15,1 0 1 0,-1 1-4 16,-1 1-7-16,0 0-18 0,0 0 12 16,-1 2-23-16,0-1 11 0,1 1-22 15,-1 0-2-15,1 2-9 16,0 3-6-16,1 3 16 0,-1 7-1 16,-1 5 0-16,0 6-2 0,-1 14 6 15,-3 15 3-15,0 14 4 0,-1 3 6 16,2-1 10-16,1-7-11 0,-1-9-5 15,0-2-3-15,0-3-1 0,-2-2-2 16,3 3 5-16,-1-5-1 0,0-2-2 16,2-2-2-16,0-6-4 0,1-7 2 15,0-5-2-15,0-8-17 0,0-3-42 16,0-2-41-16,1-1-42 0,3-6-57 16,-1-3-27-16,4-1-5 0</inkml:trace>
  <inkml:trace contextRef="#ctx0" brushRef="#br0" timeOffset="13562.13">7517 7855 379 0,'0'0'52'0,"0"0"52"0,0 0 16 0,0 0-30 0,0 0-50 0,21-9-31 0,-19 11-8 0,-1 6-1 0,0 5 8 16,-1 4 7-16,0 6 23 0,-4 5 6 16,0 11 5-16,-2 8-3 0,2 9 4 15,0 1-18-15,2-2-17 0,2-8-5 16,0-5-2-16,1-2-5 0,1-1-2 15,1-1-1-15,0-5 2 0,2-4-2 16,-3-9 1-16,0-3 0 0,0-3-2 16,0 2-16-16,0-1-38 0,-1 1-39 15,0-4-43-15,0-11-64 16,-1-1-73-16,0 0-42 0</inkml:trace>
  <inkml:trace contextRef="#ctx0" brushRef="#br0" timeOffset="13793.4">7277 8357 629 0,'0'0'155'0,"0"0"-46"15,0 0 1-15,0 0-64 0,0 0 6 16,42-13-24-16,-23 6-3 0,3-1-1 0,0 0-20 15,0 1-2-15,2 0-2 16,-2 2-10-16,3 2-37 0,0 2-58 16,10 1-110-16,-6 0-142 0</inkml:trace>
  <inkml:trace contextRef="#ctx0" brushRef="#br0" timeOffset="14528.79">8069 8516 345 0,'0'0'35'0,"0"0"33"0,0 0 15 0,0 0-36 0,0 0-19 0,34-26-15 16,-30 21 23-16,0-1 8 0,-2 3-5 15,1-1 18-15,-3 2 9 0,0 0-9 16,0 0-14-16,0-2 4 0,0 1-27 16,-2-3-5-16,0-1-3 15,-1-1-3-15,-1 0-4 0,-1 1 7 16,-2-1-4-16,-3 1 1 0,1 1-4 15,-3 2-5-15,-3 0 0 0,-1 3-1 16,-1 1 1-16,-2 6-4 0,-1 2 2 16,-1 4 2-16,3 3-2 0,-1 5 1 15,2 0-1-15,2 4-1 0,3 1 2 16,1 2-1-16,4 1-2 0,2 1 4 16,4-2-1-16,1 1 1 0,2-3 0 15,4 1 0-15,2-3 2 0,3 1-1 16,1-4 0-16,2-4 1 15,-1-1-1-15,1-5 3 0,3-3-1 16,-3-2-2-16,2-5 2 0,-1-5 3 16,0-4 5-16,-2-6 17 0,1-1 9 15,-2-4 2-15,1-4-8 0,-3-1-10 16,1 0-7-16,0-3-3 0,-2 3-6 16,-1 2 3-16,1 0-5 0,-3 5-2 15,0 2 7-15,-2 2 2 0,-2 5-2 16,1 2 6-16,-1 3-4 15,-2 4-8-15,1 0-2 0,0 7-12 0,-1 5 12 16,0 5 4-16,0 4 7 16,2 3-1-16,0 0 2 0,3 0 5 15,0 1 6-15,2-2 5 0,2 0-4 0,1-2 5 16,2-3 0-16,0-3-6 16,3-1-7-16,0-5 2 0,3-2-1 15,0-5-7-15,0-2-3 0,2-1-5 16,0-5-2-16,3 1-2 0,0-1-27 15,1-2-37-15,3-1-45 0,10-5-46 16,-6-1-75-16,-2 1-234 0</inkml:trace>
  <inkml:trace contextRef="#ctx0" brushRef="#br0" timeOffset="17323.4">9749 8214 467 0,'0'0'104'0,"0"0"30"0,0 0-21 0,0 0-26 0,0 0-21 0,14-1-48 0,-11 1-12 0,-1-2 6 0,-1 2-12 0,-1 0-1 15,0-1 0-15,0-2-37 0,0 3-50 16,0 0-46-16,0 0-108 0,-1 0-52 16</inkml:trace>
  <inkml:trace contextRef="#ctx0" brushRef="#br0" timeOffset="17523.75">9790 8516 712 0,'0'0'23'0,"0"0"56"0,0 0 48 0,0 0-61 16,0 0-17-16,0 0-35 0,0 0-13 15,0 0-2-15,-23 15-10 0,19-15-46 16,1 0-19-16,-1 1-48 0,0 1-56 15,2 2-76-15,-2-3-67 0</inkml:trace>
  <inkml:trace contextRef="#ctx0" brushRef="#br0" timeOffset="18541.5">10889 9001 85 0,'0'0'340'0,"0"0"-280"0,0 0 71 0,0 0-33 0,0 0-32 0,13-18-32 0,-4 3-5 0,4-1 29 0,1-2-10 0,4-4-10 0,2-2 15 15,2-5-19-15,2 0-8 0,3-3-7 16,1 0-5-16,0-1-1 0,3 0-4 15,-4-2 3-15,2 2-1 0,0-1-2 16,-2 0 2-16,-2 0-4 0,0 0-2 16,-1 0-1-16,-3 0-3 0,-1 0 2 15,-1 2-3-15,-2 3 2 0,-1 2 1 16,-2 1 0-16,-1 3 4 0,-5 2 10 16,0 0-2-16,-3 5-5 15,-2 2-6-15,0 3 0 0,-2 2-4 16,0 2-3-16,-1 3-2 0,0 3-7 15,-2 1 7-15,-1 4-2 0,-2 5 2 16,0 6 5-16,-2 2-1 0,-3 7 0 16,1 6 1-16,1 8 0 0,-5 11 0 15,3 11 0-15,1 0-1 0,3-3-1 16,6-10-1-16,0-14-2 0,5-4 5 16,-1-8 0-16,3-3 0 15,2 3 0-15,3-2-1 0,2 2 1 0,1-7 3 16,0-6-1-16,2-6 2 0,0-2 7 15,2-8-4-15,0-6 0 16,1-4 8-16,0-6 2 0,2-12-5 16,1-14-4-16,2-10-3 0,-2-1-5 15,-3 6 0-15,-6 10-2 0,-4 15 0 16,-1 6 1-16,-4 8 1 0,0 4-2 16,-2-2 2-16,0 0 2 0,0 1-2 15,-1 2-2-15,-2 4 0 0,0 3 2 16,0 2-6-16,-3 2-8 0,-2 6 10 15,0 6-2-15,-3 6 4 0,0 6 2 16,-2 13 3-16,2 9-2 16,0 11-1-16,0 4 0 0,6-5 1 15,2-8-1-15,4-7 1 0,3-7-1 16,-2-10 16-16,0-3 5 0,1-3-5 16,2-1 3-16,2 4-3 0,2-3 2 15,0-3-5-15,3-4 1 0,-1-7-5 16,2-3-3-16,3-1-6 0,-2-2-17 15,2-6-40-15,1 0-19 0,1 0-31 16,0-1-49-16,6-4-66 0,-5 4-141 16,-2 0-33-16</inkml:trace>
  <inkml:trace contextRef="#ctx0" brushRef="#br0" timeOffset="18743.27">12061 8758 496 0,'0'0'121'0,"0"0"-28"0,1 10-1 0,-1-5-36 0,0 4-24 0,0 3-12 0,0 2 3 0,0 6 12 0,-1 2-26 0,-1 3 13 15,-1 2-11-15,0 0 12 0,1 3-4 16,0-2-6-16,1-1-11 0,1 1 1 16,0-1-3-16,2-3-11 15,2-1-59-15,1-3-61 0,5-4-23 0,-2-6-107 16,-1-5-144-16</inkml:trace>
  <inkml:trace contextRef="#ctx0" brushRef="#br0" timeOffset="19093.68">12522 8506 586 0,'0'0'114'0,"0"0"3"0,0 0 15 0,33 0-32 0,-18 0-35 16,4 0-6-16,1-1 4 0,1-2-18 16,1 1-17-16,2-1-13 0,-1-2-11 15,2 0 0-15,1-1-3 16,2-1-1-16,1 1-4 0,2 0-43 16,6-1-52-16,5 0-12 0,8 3-86 15,-9-1-136-15,-7 1-112 0</inkml:trace>
  <inkml:trace contextRef="#ctx0" brushRef="#br0" timeOffset="19865.53">13278 8857 475 0,'0'0'95'0,"0"0"9"0,0 0-2 0,0 0-57 0,47-37-10 0,-26 21 8 16,1-2 6-16,3-2-11 0,5-2-10 15,0-1-10-15,0-2-4 0,6-2-4 16,5-7 2-16,3-1 3 15,-5 2 0-15,-6 5-2 0,-11 10 1 0,-8 3 7 16,5-4-1-16,3-2 6 16,-1-2-7-16,1-1-7 0,0-1-3 15,-4 2-2-15,-1 1 6 0,-1 1-5 16,-4 1 9-16,-1 3 3 0,-3 1-5 16,0 2-3-16,0 2-3 0,-3 0-7 15,-1 3 5-15,0 1 1 0,-4 3-5 16,0 3-3-16,0 2-4 0,0 0-1 15,0 1-5-15,-5 5 5 0,2 3 3 16,-4 6 1-16,1 2 1 0,-3 4-2 16,4 3 0-16,-3 5 0 0,3 2 1 15,2 5 1-15,0-1-1 0,0 0-1 16,3 1-1-16,3-6-3 16,3 2 4-16,0-3-1 0,3-3 3 15,1-6 0-15,0-3 0 0,1-7 2 16,3-4-1-16,-3-4 7 0,2-4-1 15,3-6-2-15,1-6 3 0,-4-7-4 16,3-3 1-16,1-11-3 0,2-12-2 16,-3-12 1-16,1-2-1 0,-1 5 0 15,-5 11 0-15,-3 19 2 0,0 5-2 16,-5 9 2-16,-1 0-2 0,1-3-1 16,0 4 0-16,-3-3-2 15,3 5-1-15,-3 3-1 0,0 0-2 16,0 6-8-16,-3 4 7 0,0 5-2 15,0 6 8-15,-1 7 1 0,1 4 0 16,0 5 1-16,3 9 0 0,0 7 0 16,0-4 0-16,0-5 2 0,2-8 0 15,1-4 0-15,3 0 0 0,2 4 1 16,1-6-3-16,1-1 2 0,2-6 3 16,0-3-3-16,0-6 1 0,2-4-3 15,1-4-24-15,-1-4-37 0,2-3-33 16,6-8-63-16,-5 3-79 0,-1-3-160 0</inkml:trace>
  <inkml:trace contextRef="#ctx0" brushRef="#br0" timeOffset="20380.39">14420 8546 331 0,'0'0'120'0,"5"-10"22"0,1 3-16 0,0-4-38 0,1 1-44 0,4 0-9 0,0-3-15 0,1 3 0 0,4-2-5 16,-1 3-1-16,2-1 1 0,-1 0-2 15,-2 1-4-15,2 3 9 0,-4 0-9 16,1 0-5-16,-3 3-3 0,2 1-1 16,-6 2-1-16,1 0-4 0,-2 2 4 15,-2 1-1-15,-3 4-18 0,0 2 16 16,0 2-1-16,-3 3-1 16,-5 4 6-16,-2 1 3 0,-4 4 1 15,-2 0 3-15,-1 1-2 0,1 0-3 0,-3-1-2 16,4 0 0-16,0-3 0 0,2-1 12 15,1-3-12-15,4-1-6 16,1-1 6-16,4-5 4 0,0-3 0 0,0-4 0 16,3-1 14-16,0-1 10 15,6 0 7-15,-1 0-7 0,4 0-12 16,4-2-7-16,0-2-2 0,5 0-6 16,-1-2 0-16,6-1-1 0,-1 3-6 15,1-3-34-15,2-1-28 0,0 1-42 16,2-2-50-16,19-2-96 0,-4 2 65 15</inkml:trace>
  <inkml:trace contextRef="#ctx0" brushRef="#br0" timeOffset="20748.16">15570 8268 534 0,'0'0'126'0,"0"0"-57"0,0 0 28 0,30 4-11 0,-14-4-32 0,3 0-4 0,2 0-1 0,6 0-12 0,1-1-16 0,0-2 3 0,2 2-13 16,2-1-6-16,-5-1-4 0,1 1 1 16,1-1-2-16,-4-1 0 0,-3 3-22 15,0-1-41-15,-3 1-31 0,-3-1-53 16,0 2-54-16,-7 0-81 0,-1 2-39 15</inkml:trace>
  <inkml:trace contextRef="#ctx0" brushRef="#br0" timeOffset="20965.66">15512 8435 761 0,'0'0'84'0,"0"0"-38"0,0 0 39 0,41 17-55 16,-11-14-13-16,13-2 2 16,9-1 19-16,8 0-11 0,-5-3 6 15,-6-3-23-15,-5 0-6 0,-6 2-4 16,-1 0 0-16,-1 1-20 0,-7 2-64 16,2-2-58-16,-9 1-138 0,-3 1-104 15</inkml:trace>
  <inkml:trace contextRef="#ctx0" brushRef="#br0" timeOffset="21317.28">15970 7940 551 0,'0'0'75'0,"0"0"-60"0,0 0 44 16,0 0-24-16,0 0-17 0,-9 44-5 16,2-24 18-16,-1 6-13 0,-7 9 18 15,-6 13 10-15,-4 13-14 0,-4 3-1 16,-1 0-17-16,5-5 7 0,0-6-13 15,1-1-1-15,5 1-2 0,-3-3-4 16,3-3 1-16,0-1-2 0,5-7 2 16,1-7-2-16,3-8-1 0,3-7-32 15,1-2-27-15,-4 1-38 0,3-1-94 16,1-7-137-16</inkml:trace>
  <inkml:trace contextRef="#ctx0" brushRef="#br0" timeOffset="22038.1">17210 8123 482 0,'0'0'80'0,"0"0"-21"0,0 0 8 0,0 0-48 0,0 0-19 0,-25-33-2 0,14 30 0 0,-5 0 0 0,0 3 0 16,-4 0 2-16,-2 3 4 0,1 4 13 15,-4 2 6-15,1 6-8 0,-1 2 0 16,-2 5-4-16,2 3-6 0,-1 6-3 16,1 7-1-16,0 9-1 0,3 9 1 15,8 4-1-15,7-6 2 0,7-5 3 16,0-8 16-16,10-5-3 15,-1-5-8-15,2-6-9 0,0-4-1 16,2-6 1-16,4 0 6 0,2-1 4 16,5-3 13-16,0-4-2 0,4-5 10 15,-1-2-1-15,0-2 6 0,1-6-4 16,-1-4-11-16,-1-5-3 0,-1 1 5 16,-1-8-1-16,-3-1-1 0,0-5-7 15,-2 1 2-15,-3 2 10 0,-2-1 0 16,-1 1-8-16,-1 0-6 0,-4 1-7 15,0-1-5-15,-3 0-1 0,0-1-1 16,-1 3 0-16,-4 1-1 0,0 0 2 16,0 3-1-16,-3 3 0 0,0-3 1 15,-3 5 0-15,0 1-4 0,-4 0 1 16,2 4 1-16,-1-1 1 0,-2 4-2 16,1 2 3-16,-1 1-2 0,0 0 2 15,1 3-2-15,1 0 2 0,-2 0-2 16,3 2 2-16,-3 0-1 0,2 0 1 15,2 0-1-15,-2 4 0 0,4-2-2 16,0 2-25-16,-1-1-48 0,-1 3-47 16,-2 0-77-16,3-3-130 0</inkml:trace>
  <inkml:trace contextRef="#ctx0" brushRef="#br0" timeOffset="28305.42">10815 10256 338 0,'0'0'78'0,"0"0"25"0,0 0-10 0,0 0-11 0,6-18-22 0,-4 15-28 0,1-1 6 0,-1 1-1 0,0-1-12 0,0 0 1 0,0 1 5 16,0 0 1-16,-2 0 21 0,1-1-5 15,-1 2 0-15,0 0-9 0,0-2-15 16,-2 0-6-16,-1 0-12 0,-2 0-6 16,-3-1 0-16,0 1-1 0,-2 2 1 15,-3 0 0-15,1 2 0 0,-4 4-3 16,0 3 0-16,-2 6-3 16,-2 2 1-16,0 4-1 0,1 5-2 15,2 2 3-15,2 4 1 0,2 1 0 16,5 0 1-16,3-1 1 0,4-1 2 15,1-2 0-15,7-4 0 0,2-1 1 16,2-4 3-16,5-4 0 0,0-3 11 16,4-4 6-16,2-3 1 0,1-4 7 15,0-6 3-15,1-6-2 0,0-4 0 16,-4-4 2-16,1-4-4 0,-5-5-2 16,-4-1-4-16,-4-8-6 0,-3-9-13 15,-5 7 0-15,0 5-3 16,-7 9-6-16,1 11-13 0,-4 1-7 15,-2 1-3-15,-2 2-12 0,-2 7-13 0,2 1-5 16,-3 3-15-16,4 4-18 16,2 3-38-16,3 0-31 0,4 8-73 15,3-3-10-15,1-1-15 0</inkml:trace>
  <inkml:trace contextRef="#ctx0" brushRef="#br0" timeOffset="28774.51">11046 10306 398 0,'0'0'103'0,"0"0"51"0,0 0-31 0,0 0-39 0,-13-29-20 0,13 21-1 0,-1 3-10 0,1-3-12 0,1 3-16 16,3 0-4-16,2 1-6 0,2 0-9 15,0 0-2-15,2 3-3 0,1 1-1 16,1 0-1-16,1 5 0 0,-2 6-2 16,2 2 0-16,1 5 2 0,-2 5 0 15,2 1 1-15,-1 4 1 0,1 1-1 16,-2-2 0-16,-1-1 0 16,-2-2-6-16,-3-4-6 0,-2 0-5 15,-2-5 0-15,-2-3 2 0,-1-4 9 16,-3-5 2-16,-2-3 4 0,-2-3 3 15,-1-8 3-15,-1-2-2 0,-2-6 1 16,1-1 14-16,1-3 12 0,-1-1 10 16,2 1 5-16,4-2 1 0,1 6 6 15,3-1-8-15,1 4-7 0,4 2-9 16,3 3-9-16,4-1-7 0,5 3-3 16,3 1-5-16,2 2-2 15,2-1-1-15,1 4-2 0,1 2-3 16,-1 1-18-16,2 0-38 0,-1 4-21 15,1 3-23-15,-2 1-27 0,7 5-59 16,-6 1-102-16,-3-3-102 0</inkml:trace>
  <inkml:trace contextRef="#ctx0" brushRef="#br0" timeOffset="29009.28">11585 10580 402 0,'0'0'82'0,"0"0"59"0,0 0 1 0,34 6-61 0,-20 1-15 0,-1-1-27 0,0 5-8 0,-4 4 7 0,-1 0-19 0,-2 3 11 16,-3 3-7-16,0 3-6 16,-3 0-8-16,-5 3 1 0,-2-1-9 15,-4 0 1-15,-4-1 1 0,-2-2-3 16,-1-2-18-16,1-1-60 0,-14 0-43 15,6-3-79-15,1-6-138 0</inkml:trace>
  <inkml:trace contextRef="#ctx0" brushRef="#br0" timeOffset="29978.41">12356 10879 272 0,'0'0'220'0,"0"0"-107"0,0 0 18 0,28-50-34 0,-15 32-30 0,0 1-33 0,1-2-4 0,4 0 9 0,-1-1-20 15,-1 0 5-15,3-1-6 0,0 0-2 16,2-2-3-16,0 2-3 0,2 0-5 16,-1-1-1-16,-2 2 1 0,0 0-2 15,0-2 10-15,-3 2 0 0,-2 0 7 16,0 1-4-16,-2 0-1 0,-3 2-1 15,2 0-2-15,-4 1-2 0,1 1-1 16,-2 1-2-16,-1 1-3 0,-2 3 6 16,0 1-5-16,-4 2 5 0,0 2 0 15,0 3-5-15,0 0 9 16,0 2-14-16,0 0 0 0,-4 5-6 16,0 4 4-16,-5 3 1 0,4 3 0 15,-3 5 1-15,0 0-3 0,-1 5 3 16,4 3 0-16,-1-1 1 0,1 2-2 15,3 0 2-15,1-1-2 0,1-1 3 16,3-2 1-16,2-3 0 0,3-2-1 16,2-5-2-16,1-4 3 0,1-4 0 15,2-6 2-15,2-1 7 0,1-6 8 16,2-3 7-16,0-4 8 0,-2-5 3 16,1-1-7-16,-1-5-9 0,0-3-10 15,-2 0-1-15,-2-1-4 0,0-2-3 16,-3 2 0-16,-1-1-3 0,-2 0-1 15,-1 3 0-15,-1 2 0 0,0 2 0 16,-2 4 0-16,-1 3 0 0,-1 1-1 16,0 5 0-16,-1 2-1 0,0 3-1 15,0 2-4-15,0 2-2 0,-2 0-4 16,0 5 1-16,-2 5 3 0,0 6 6 16,1 2 2-16,-1 5 0 0,1 3 1 15,1 3 0-15,1 3 0 0,1 8 0 16,0-5 0-16,0 3 2 0,2-4 0 15,1-4-1-15,2 2 1 0,2-2 3 16,-1-2-1-16,2-5-1 16,0-3 3-16,0-3-1 0,1-5-1 15,3-4-2-15,-2-5 1 0,2-3-3 16,3 0-18-16,1-5-32 0,0-1-22 16,5-1-26-16,-4 0-40 0,10-3-45 15,-5 2-60-15,-4 0-165 0</inkml:trace>
  <inkml:trace contextRef="#ctx0" brushRef="#br0" timeOffset="30345.24">13349 10707 198 0,'1'-2'79'0,"1"0"-18"0,1 1-26 0,-1-1-17 0,0 0-16 0,-1 0-1 0,2 1 3 0,-3 0 22 0,2 1 39 0,-1 0 26 15,1 0 0-15,-2 0-15 16,3 2-21-16,-3 2-24 0,2-1-16 15,-1 5-7-15,1-1-1 0,-2 6 2 16,1 3 4-16,-1 3 1 0,0 3 2 16,0 2 1-16,0 1 0 0,-1 0-4 15,-1 0-5-15,-1-2-4 0,1-2-2 16,-2 0-2-16,2-5-1 0,-4-1-23 16,1-3-49-16,-1-6-56 0,-1-2-113 15,1-4-109-15</inkml:trace>
  <inkml:trace contextRef="#ctx0" brushRef="#br0" timeOffset="30712.92">13693 10575 584 0,'0'0'147'0,"0"0"19"0,0 0-22 0,38 8-40 15,-20-6-37-15,4-2-9 0,3 0-20 16,0-2-13-16,2-2-12 0,0 1-4 16,0-2-7-16,0 1-1 0,-2-2-1 15,2 0-10-15,0-1-40 0,1 1-51 16,-1 0-48-16,16-2-109 0,-7 2 4 16,-1 0-220-16</inkml:trace>
  <inkml:trace contextRef="#ctx0" brushRef="#br0" timeOffset="31700.93">14458 10749 536 0,'0'0'139'0,"0"0"-28"16,0 0-14-16,0 0-48 0,0 0-30 0,36-23 6 16,-23 10 3-16,0-1 10 0,4-2-14 15,2-3 13-15,3-2-3 0,2-1 3 16,4-3-7-16,0-1-12 0,1-1-10 15,1 0-4-15,-3-3-2 0,1 0 1 16,-5 3-2-16,2-1-1 0,-3 3 0 16,-2 0 2-16,-4 1-2 0,0 4 6 15,-5 1-6-15,0 2-5 16,-2 3 5-16,-2 2 0 0,-1 2 0 0,-1 3 0 16,-3 1-1-16,1 2-3 15,-3 2-1-15,0 2-4 0,0 0 0 16,-3 3-5-16,-2 3 4 0,0 5 7 15,-3 4 3-15,-1 5-2 0,-2 2 2 16,3 5 0-16,1 2-2 0,-2 3-2 16,1 0-5-16,5 1 5 0,0 0 4 15,1 0-1-15,2-4 1 0,5 0 0 16,0-5 3-16,1-3-3 0,3-4 3 16,1-5 1-16,-2-5 8 0,4-4 10 15,1-3 7-15,0-5 4 0,1-7-10 16,-1-2-1-16,1-6-5 15,0-3-3-15,3-5-6 0,-2-3-5 16,2-9-2-16,-3 3-1 0,-1 4 2 16,-2 0-2-16,-1 12 3 0,-1-5-3 15,-1 6-1-15,-2 2 1 0,-1 2 0 16,0 3 0-16,-2 2-1 0,1 2 0 16,-1 1 0-16,-1 4 1 0,-2 0-3 15,3 3-1-15,-1 0-2 0,1 1-5 16,-1 0-3-16,1 1 2 15,0 2 1-15,2 3 0 0,-5 2 2 16,3-1 0-16,0 2 1 0,-3 0 3 16,1 2-2-16,-1 0-4 0,0 1 8 15,-1 0 1-15,-2 1-1 0,-3 1 3 16,3 1 1-16,1-1-1 0,-1 1 0 16,-1 0 1-16,3-1-1 0,1 0 0 15,0-1 2-15,0 0-2 0,0-2 0 16,1 0 1-16,3-1-1 0,-1 0 2 15,2-1-1-15,1 1 2 0,-2-2-2 16,3 0 0-16,1 1 2 0,0-2-1 16,1 0 1-16,-3 1-3 0,1-1 0 15,-1-1 5-15,2 0-2 0,0-2-3 16,-3 1 1-16,1-1 1 0,2 0-1 16,0-1-1-16,-2 1 0 0,1-1 1 15,-1 2-1-15,3-2 1 0,-2 0 0 16,-1 1-1-16,2-2 1 0,1 2-1 15,-2 0 1-15,1-2-1 0,0-1 2 16,1-1-2-16,-1-3-2 0,0-1-19 16,0-1-19-16,1-2-16 0,-4-1-28 15,1 0-48-15,-1 1-27 0,0-2-68 16,-1 1-42-16</inkml:trace>
  <inkml:trace contextRef="#ctx0" brushRef="#br0" timeOffset="32237.31">15490 10660 287 0,'0'0'178'0,"3"-3"-1"0,0 0-28 0,2-2-60 0,-2-2-45 0,5 0-19 0,-2-2-7 0,4 1 2 16,-2-3 10-16,4 2 12 0,-1 1-12 15,3-1 1-15,-4 1-6 0,3 3-3 16,-1 0-7-16,-2 2-7 0,4 0-6 15,-6 2-1-15,1 1-2 0,-2 0-1 16,2 4 2-16,-4 1-2 0,-2 3 0 16,0 5-2-16,-3 0 3 0,0 6 1 15,0 1 0-15,-6 3 2 16,-5 2 2-16,0 0 1 0,-4 2-2 16,-2-1-2-16,1-1-1 0,-1-3 0 15,4-1 0-15,-1-4 0 0,4-3 0 16,4-3 1-16,-3-2 0 0,6-2 5 15,1-3 9-15,2-2-2 0,0-1 3 16,0-1 26-16,5 0-10 0,4-1-9 16,-1-2-6-16,3 1-2 0,3 1 2 15,1-3-3-15,2 2-9 0,2 0-2 16,3-1-3-16,-3-1 0 0,2 3-5 16,1-2-28-16,-2 2-21 0,1-2-29 15,3 2-18-15,-1-3-36 0,7 1-66 16,-5-2-116-16,-4 1-52 0</inkml:trace>
  <inkml:trace contextRef="#ctx0" brushRef="#br0" timeOffset="33020.24">16575 10214 256 0,'0'0'160'0,"0"0"-48"0,-3-3-12 0,3-2 22 0,0 4-77 0,0-3-5 0,0 0 9 0,2 1-5 0,-1-2-6 16,-1 3 13-16,2-2-3 0,-2 1-5 15,3 1-2-15,-3-1-8 0,0 1-1 16,0-1-3-16,0 0-13 0,2 0 3 16,-2 1-7-16,0-2 1 0,0 1 0 15,1 2 0-15,-1-2-1 0,3 1-3 16,-3 1 0-16,0 0-3 0,3 1 0 16,-3 0-6-16,2 0 0 0,1 0-2 15,0 2 1-15,4 3 0 0,-1-1 1 16,5 2 0-16,-1 1 1 15,2 2 0-15,4 2 0 0,0 2-1 0,4 0 3 16,2 2 1-16,3 2 1 16,-2-1 3-16,4 0 1 0,-2 1-3 15,0-1 5-15,0-3 3 0,-2 1 0 16,-1-2-1-16,-2-2 4 0,-4 0 3 16,-2-2-2-16,-1-1-2 0,-2-3-3 15,-5 2-5-15,-1-1-5 0,-2-2 0 16,-1 1-3-16,-2-1 0 0,0 3 1 15,0 1 0-15,-5 2-1 0,-5 3 1 16,-2 3 1-16,-4 1 0 0,-1 3-1 16,-5 1 2-16,-1 3-2 0,-2 2 0 15,-2 1 1-15,-3 1-1 0,0 0 0 16,0-1 0-16,0-2-1 0,0-1 1 16,4-2 0-16,-1-2-1 0,3-2-2 15,2-4-9-15,3-3-34 0,6-2-24 16,-1-3-23-16,9-4-30 0,2-1-26 15,11-8-37-15,3-2-147 0,3-1-112 16</inkml:trace>
  <inkml:trace contextRef="#ctx0" brushRef="#br0" timeOffset="33573.57">17542 10298 545 0,'0'0'162'0,"0"0"-38"0,0 0-9 0,16-22-54 0,-11 15-38 0,-2 0-14 0,-3 1-7 0,2-1-2 0,-2 2-3 0,0 1 2 16,-2 2 1-16,-1 1 5 16,-2 1-3-16,-1 3-2 0,-4 3 4 15,-1 7 1-15,-2 0 1 0,-4 6-1 16,3 2 0-16,-3 4 3 0,2 4-4 16,1 1 0-16,6 2 0 0,0 1 7 15,3-2 9-15,5 1 9 0,0-3 1 16,2 0-6-16,4-2-7 0,4-3 0 15,2-4-2-15,4-2-5 0,-2-6 4 16,4-4 2-16,1-4 2 0,-1-3 0 16,3-1 1-16,1-5 3 0,-1-4-4 15,3-2-8-15,-2-7-5 16,1-2 1-16,-5-8 2 0,1-10 2 16,1-13-2-16,-4-5 0 0,-6 6-4 15,-3 13-1-15,-6 15 0 0,-1 6-2 16,0-1-1-16,-6-2-3 0,-1 0-2 15,-2 3-2-15,-3 3 0 0,-2 0 3 16,0 6-4-16,-2 2 1 0,0 3-18 16,-2 2-18-16,3 3-6 0,1 4-15 15,1 3-25-15,1 3-25 0,1 10-70 16,1-4-116-16,3 0-81 0</inkml:trace>
  <inkml:trace contextRef="#ctx0" brushRef="#br0" timeOffset="41213.11">10673 12344 334 0,'0'0'47'0,"0"0"39"0,0 0 3 0,8-15-4 0,-5 13-34 0,-1-3-17 0,0 2 1 0,1-2 11 0,-2 2-9 16,1-2-4-16,-1 1 15 0,-1 0-12 0,1 1-11 15,-1-2 2-15,0 2-10 16,0-2-5-16,-2-1-3 0,-1 1-4 16,-2-1-3-16,0 0-1 0,-2 0-1 15,-3 2 1-15,0 0-1 0,-1 2-3 16,-3 2-1-16,-1 0 3 0,-3 8-1 15,-1 2 1-15,0 4 1 0,-1 6-1 16,2 4-1-16,2 1 2 0,3 4 0 16,4-2-1-16,5 2 0 0,3-4-1 15,2 0 2-15,5-3 2 16,5 0 8-16,1-6 8 0,4-1 11 16,0-3-1-16,4-3 5 0,2-6 5 15,0-3-5-15,2-1 1 0,-2-9-2 16,-1-3-4-16,-1-4-8 0,-4-4 0 15,-3-2 1-15,-6-4-7 0,-3-9-6 16,-4-6-7-16,-3 2-1 0,-3 6-4 16,-2 9-15-16,-2 9-4 0,-2 0-1 15,-1 1-7-15,-3 6-18 0,0 3-26 16,-1 5-16-16,-1 1-27 0,1 1-59 16,1 9-48-16,4 0-54 0</inkml:trace>
  <inkml:trace contextRef="#ctx0" brushRef="#br0" timeOffset="41714.37">10799 12352 283 0,'0'0'194'0,"0"0"-99"0,0 0 49 0,20-33-72 0,-10 21-45 0,0 2-16 0,1 0-5 0,0 1-5 0,2 2 1 0,-1 2 0 0,1 2 15 15,-2 1 1-15,2 2 8 0,-1 6-16 16,-1 3-4-16,0 4 3 0,0 4-7 15,-1 2 3-15,-1 0-2 0,-2 2-3 16,-1-2 0-16,-2 0 0 0,-2-2 0 16,-2 0-1-16,0-3 1 15,-4-4 0-15,0 1 1 0,-1-5-1 16,0-2 2-16,0-4 0 0,-1-1-2 16,1-5 6-16,1-7-3 0,-1 1 6 15,2-4 18-15,0-4 29 0,1-3-8 16,1 0-4-16,1-1-4 0,2 1-5 15,3 0-2-15,2 5-5 0,3 3-5 16,1 1-9-16,-1 5-7 0,3 1-6 16,-1 2-1-16,2 3-1 0,3 0-7 15,1 3-28-15,1 0-35 0,1 4-36 16,-1 3-46-16,10 4-46 0,-6 1-125 16,-2-3-37-16</inkml:trace>
  <inkml:trace contextRef="#ctx0" brushRef="#br0" timeOffset="41964.78">11337 12488 555 0,'0'0'139'0,"0"0"-6"0,0 0-26 15,0 0-46-15,0 0-20 0,41-5-23 16,-28 11-3-16,-1 3 3 0,0 2-4 15,-1 4 10-15,-2 5 4 0,-2-1-10 16,-5 5-4-16,-2 1-6 0,-2 1-5 16,-7-1-1-16,-2-1 1 0,-3-2 0 15,-3 2-3-15,-1-5-4 0,-1-1-52 16,0-3-44-16,-9 0-38 0,5-6-92 16,4-2-118-16</inkml:trace>
  <inkml:trace contextRef="#ctx0" brushRef="#br0" timeOffset="43437.75">12356 13031 280 0,'8'-11'138'0,"3"-4"-11"0,2-4-2 0,5-4-22 0,1-5-22 0,3-1-17 0,0-3-3 0,3 0-4 0,-1-4-10 0,-2 1 3 16,2-2-2-16,-1 3-11 0,-2-3-10 15,1 3-11-15,-2-1-6 0,0 2-5 16,-2 3-3-16,-1 3-1 0,-2 2-1 16,-2 2 1-16,0 3-1 0,-4 3 0 15,-1 2 1-15,-3 2-1 0,-1 5-2 16,-4 2 1-16,0 3-4 0,0 2-2 15,0 1-5-15,-6 2 3 0,0 4 6 16,-2 4 2-16,1 4 1 0,-2 4-2 16,1 4-3-16,0 2-7 0,0 4-5 15,1 3-5-15,1 0-3 0,1 3 4 16,1 2 8-16,1-2 9 0,2 3 4 16,1-4 0-16,1-3 2 15,5-3 0-15,2-5-2 0,3-3 4 16,1-4 0-16,2-5 0 0,0-6 7 15,3-2 8-15,-1-4 6 0,3-7 1 16,0-3-6-16,3-3 0 0,-2-6-1 16,-1-3-4-16,5-10-6 0,-2-14-2 15,3-9-4-15,-3 0-1 0,-4 11-1 16,-8 14 1-16,-4 15-1 0,0 4 0 16,-2-1-1-16,0-1 0 0,0 4-1 15,0-1 0-15,-4 4-2 0,0 3 1 16,0 0-1-16,0 4-25 0,0 1 19 15,-3 2-3-15,0 6 2 0,-2 6 5 16,0 3 3-16,-1 6 2 0,2 1-1 16,0 4 1-16,1 0-1 0,2 1 1 15,-1-2 0-15,2-1 1 0,0-2 2 16,2-3-1-16,2-2 1 0,1-2 3 16,1-3 2-16,0-1 2 0,1-5-3 15,1-3-1-15,1-2 2 0,2-2-1 16,-1-1 3-16,5-3-7 0,-2-3-1 15,2 0-2-15,2-1-8 0,3-1-31 16,-4 1-15-16,7 3-16 0,-2-1-32 16,0 4-39-16,9 0-53 15,-5 1-94-15,-6 0-64 0</inkml:trace>
  <inkml:trace contextRef="#ctx0" brushRef="#br0" timeOffset="43637.65">13380 12789 619 0,'0'0'182'0,"0"0"-94"0,0 0-16 0,0 4-47 0,-1-2-22 0,-2 1-3 0,1 4 1 0,-1 4 3 0,-2 0 6 0,2 7 25 16,-4 1-4-16,1 6 1 0,2 0-5 16,-1 3-18-16,2-1-4 0,3 1-4 15,-2-2-1-15,2-1 0 16,0-1-18-16,3-3-76 0,4 2-40 15,0-4-161-15,0-9-39 0</inkml:trace>
  <inkml:trace contextRef="#ctx0" brushRef="#br0" timeOffset="44038.34">13894 12638 591 0,'0'0'207'0,"0"0"-65"0,0 0-1 0,0 0-53 16,0 0-31-16,0 0-1 0,35-32-7 16,-18 23-6-16,0 2-6 0,4-1-4 15,-2 0-14-15,2-1-8 0,-1 0-7 16,2 0-3-16,-1 1-1 0,-2 1-15 15,1-1-39-15,-1 4-42 0,0-1-45 16,3 4-61-16,-4 0-103 0,-1 1-96 16</inkml:trace>
  <inkml:trace contextRef="#ctx0" brushRef="#br0" timeOffset="45074.68">14494 12971 391 0,'0'0'90'0,"0"0"-35"0,0 0 31 0,0 0-36 16,0 0-36-16,2 15 20 0,1-17 39 16,0-5-10-16,2-1-15 0,0-4 13 15,7-2-13-15,-2-2-3 0,4-3-11 16,2-1-18-16,4-3-11 0,-1 0-3 15,5-1-1-15,-2-1 0 0,2-3-1 16,0 3 0-16,1-3-5 16,-2 3 3-16,1 0 1 0,0 2 2 0,-2 0-1 15,0 3 3-15,-4-1 0 16,2 0 1-16,-3 2 3 0,-4-1 4 16,0 2 7-16,1 0-7 0,-5 0-3 15,4 2 0-15,-5 1 4 0,0-1 2 16,0 0-3-16,-2 1 5 0,0 3-3 15,-1 1-4-15,0 2-4 0,-2 1-2 16,-3 2-1-16,2 4-2 0,-1 0 0 16,-1 2-5-16,0 0-1 0,0 0 0 15,-3 4-3-15,3 4 5 0,-5 5 4 16,0 2-1-16,-1 3 1 0,3 4-1 16,-3 2 1-16,1 0-1 0,2 6-2 15,-2 0 0-15,5 0 2 0,0 2 0 16,0-3 1-16,2 0 0 0,4-3-1 15,-1-1 1-15,4-5 0 0,-1-2 1 16,2-6-1-16,2-2 3 0,1-6 2 16,-2-4 1-16,3-2 2 0,1-6 6 15,0-5 14-15,1-3 0 0,3-2-1 16,-3-8-9-16,3-7-6 0,3-10-6 16,-3-6-5-16,0 5 1 0,-8 9 1 15,-2 12-2-15,-4 7-1 16,0-1 2-16,-2-4-2 0,2 4-1 15,-2 2 1-15,-1 1-3 0,-2 5 3 16,1 0 0-16,-1 3 0 0,0 2-4 16,0 1 1-16,0 2-2 0,0 1-3 15,0 0-2-15,0 1-2 0,0 4 0 16,-1 1 5-16,-1 1-4 0,0 2 1 16,-1 1 6-16,0 3 3 0,0 1 1 15,1-2-1-15,-1 4 1 0,0 0 0 16,-2 0 0-16,1 0 0 0,2 2 0 15,0-1 0-15,1-1 0 0,-1 1 0 16,1 0 0-16,1 2 0 0,0-2-1 16,3 0 1-16,0 0 0 15,3 0 0-15,2-2 1 0,-2-1 1 16,1-3 2-16,-1 0 0 0,2-2 1 16,-2-2 4-16,1-1-3 0,-1-3 0 15,3 1 1-15,-1-4-2 0,0 0-3 16,2 0 3-16,-1 0-4 0,1-2 0 15,-1-1 0-15,2 2-1 0,-3-1-2 16,0 0 2-16,1-1 0 0,-4 1-1 16,3 2-21-16,-3-3-26 0,0 1-19 15,2 0-23-15,1-2-31 16,-3 2-36-16,3-2-58 0,0 0-98 0</inkml:trace>
  <inkml:trace contextRef="#ctx0" brushRef="#br0" timeOffset="45609.59">15528 12773 376 0,'3'0'162'0,"-3"-1"-37"0,2 0-23 0,-1-3-49 0,5-1-15 0,-3-1 4 0,2-2-5 0,0 0-2 0,0 0 3 16,3-2 6-16,-1 0-10 0,3 1 5 16,-2 0-15-16,1 1 3 0,-1 1-9 15,2 0-3-15,-1 2-8 0,2 1-4 16,-3 2 0-16,0 1-3 0,1-1-2 15,-2 2 2-15,-1 0-2 16,-1 5-2-16,-2 3-1 0,-1 2 2 16,1 4 1-16,-3 3 1 0,-3 4 0 15,0 0 2-15,-4 1-1 0,-1 2 0 16,-1-3 0-16,-2 0-2 0,1 1 2 16,-4-2-1-16,3-1 1 0,3-3 1 15,0-3 0-15,4-2 0 0,2-3 0 16,-1-2-1-16,3-2 3 0,0-1 1 15,3-2 9-15,2 0 13 0,4-1-3 16,2 0 0-16,2 0-2 0,1-2 4 16,-1 1-1-16,4 0-7 0,-1 0-11 15,1-1-3-15,-2 0-1 0,2-2-2 16,1 1-5-16,0-1-36 16,-2 0-31-16,0 0-24 0,-2 1-30 0,0-1-39 15,-4-5-54-15,2 3-109 16</inkml:trace>
  <inkml:trace contextRef="#ctx0" brushRef="#br0" timeOffset="46445.42">16746 12266 64 0,'0'0'37'0,"0"0"-13"0,9-2 15 0,-4 1-5 0,-2-1-1 0,2 2 18 0,-2 0 14 0,0 0 14 0,-3 0 19 0,3 0-18 0,-1 0-21 16,3 0-8-16,-2 0-14 15,0 0-16-15,2 0-2 0,-2 0 3 16,3 0 4-16,-3 0 24 0,-1 0-9 15,1 0 1-15,0 0-2 0,2 0-8 16,-3-1-5-16,-1 0-9 0,1 1 17 16,1 0-12-16,-3 0-6 0,0 0-7 15,0 0-2-15,0 0-6 0,-5 2-2 16,-3 4 0-16,-3 1 4 0,-4 2 2 16,-6 3 3-16,-3 2-3 15,-3 0 1-15,-6 5 1 0,-8 3-1 16,-5 3-3-16,-1-1 3 0,12-6-4 15,7-3 2-15,12-7 2 0,0 0 1 16,0 3 6-16,-1-1 1 0,1 0 0 16,2 1-3-16,8-3-2 0,1 0-2 15,3-1 0-15,4-2-2 0,4 1 4 16,2 1 4-16,6 1-3 0,2 0 0 16,6 1-1-16,2 1-1 0,4 2-2 15,2 0-5-15,0 2 2 0,2 1 1 16,1 1-3-16,-3-1 2 0,3 2-3 15,-3-1 1-15,-3-1-1 0,0-1 0 16,-5 0-1-16,0-5-1 16,-7 1-3-16,0-4-23 0,-5 1-38 15,1-4-30-15,-5 0-34 0,1-3-91 16,-4-4-157-16</inkml:trace>
  <inkml:trace contextRef="#ctx0" brushRef="#br0" timeOffset="47132.81">17517 12342 269 0,'0'0'179'0,"0"0"-54"0,0 0-21 0,28-20-17 0,-21 16-27 0,-3-2-25 0,-2 0 3 0,-2-1-17 0,0 4-4 0,-5-1-1 15,-1 2-3-15,-5 2-6 16,0 0 4-16,-4 1 0 0,-2 6-6 15,-5 6-1-15,1 1-2 0,1 3 5 16,-4 6 5-16,5 1-4 0,0 4 0 16,2 1 4-16,4 2 7 0,5 1 10 15,4 2 12-15,2-2-7 0,2 0-8 16,5-1-6-16,4-6-5 0,1 1-5 16,2-6-3-16,4-3 1 0,-2-2-2 15,6-7 3-15,-2-1-1 0,0-6 0 16,4-1-2-16,0 0-1 0,0-3 4 15,-3-4 5-15,2 0-3 0,-1-2-1 16,-1-4-8-16,-2 0 1 16,0-1 0-16,-2-4 0 0,-2-1-2 15,1-1 7-15,-3-1-1 0,-1 0-4 16,0-1 4-16,-1 0-2 0,-3 2 2 16,-3 0-2-16,0 0 1 0,-3 1-1 15,0 2 4-15,0 2-5 0,-1 0 0 16,-4 1-2-16,2 3-2 0,-4-2 2 15,2 4-1-15,-2-1-1 0,2-2 3 16,0 4-3-16,-3 0 1 0,3 0-1 16,-2 0 1-16,2 2-1 0,0 2 0 15,-1-2 0-15,1 3-1 0,0-1 1 16,-2 2-2-16,0 1 1 0,1 1 0 16,-1 0 1-16,4 0 0 0,-3 0-1 15,-2 0-2-15,4 0 2 0,-1 1-16 16,-2 1-47-16,1 2-29 0,-2-2-48 15,0 0-89-15,2-2-211 0</inkml:trace>
  <inkml:trace contextRef="#ctx0" brushRef="#br0" timeOffset="57145.98">19362 5651 120 0,'0'0'75'0,"0"0"-21"0,0 0 5 0,0 0-9 0,0 0-3 0,0 0 10 0,0 0 10 0,0 0-3 0,0 0-8 16,0 0-6-16,0 0 11 0,4 0-10 16,-1 0-6-16,2-4-3 0,3 1 11 15,6-4 1-15,3-1-4 16,8-2-1-16,7-4-10 0,9-2-11 16,5-6-16-16,1 1-8 0,-6 4-1 15,-9 1-3-15,-7 6 0 0,-7 2-6 16,2 0-22-16,1-4-15 0,3 3-31 15,1-1-37-15,2-1-35 0,-9 4-86 16,-5 3-71-16</inkml:trace>
  <inkml:trace contextRef="#ctx0" brushRef="#br0" timeOffset="57482.75">19585 5721 205 0,'0'0'309'0,"0"0"-183"0,0 0-46 0,0 0-2 0,0 0-23 16,0 0-22-16,-1-8-3 0,1 8 1 15,0 0-20-15,0 3-4 0,-1 5 0 16,-1 7 14-16,-2 5 11 0,2 4 3 16,-3 6 3-16,-3 7-16 0,0 7-2 15,-1-1-12-15,1-8-3 0,3-4 0 16,0-7-4-16,2 3 0 0,-1 2-2 16,1-1-9-16,0-4-32 0,1-3-28 15,2-4-42-15,0-1-27 0,2-5-98 16,1-5-98-16</inkml:trace>
  <inkml:trace contextRef="#ctx0" brushRef="#br0" timeOffset="57982.78">19810 5942 344 0,'0'0'89'16,"0"0"-24"-16,0 0 37 0,34-9-45 15,-19 8-10-15,-1-1-2 0,5 1-4 16,0-3-10-16,0 0-1 0,2-1-1 15,-3-3-2-15,1 0 2 0,-2 0 5 16,-4-1 0-16,2-2-9 0,-4 2-12 16,-2-1-4-16,-2-4-4 0,-2 3-3 15,-3-1-1-15,-2-2-2 0,-2 3-1 16,-5-1-10-16,-3 3-1 0,-1-1 0 16,-6 4 2-16,-2 2 0 0,-1 2 5 15,-4 2 4-15,-1 4 0 0,-1 6 0 16,3 4 4-16,-1 2-2 0,1 6 1 15,3 1 2-15,5 3 2 0,0 1 1 16,5 1 6-16,1 2 3 0,3-1 3 16,4-1 3-16,2 1 5 0,4 0 7 15,2-5-5-15,3 0-8 0,3-2-9 16,0-7-7-16,1-4-3 0,3-4-1 16,-1-2-11-16,5-5-51 0,-2 0-18 15,2-5-39-15,10-6-56 0,-4 0-144 16</inkml:trace>
  <inkml:trace contextRef="#ctx0" brushRef="#br0" timeOffset="58484.34">20402 5854 519 0,'0'0'143'0,"0"0"-44"0,0 0 7 0,0 0-63 0,0 0-35 0,6-42-3 0,-6 34-4 0,-3 1-2 0,-3 1 1 16,-1 0-1-16,0 4-3 15,-3 1 1-15,-3 1 0 0,-1 0 1 16,-1 2 0-16,-1 4 2 0,-3 2 0 15,0 2-1-15,1 1 1 0,0 2 0 16,2-1 0-16,1 0-2 0,3 2-2 16,3 0-9-16,1-2 8 0,4 1 1 15,3 0 2-15,1-2 1 0,4 2-1 16,4-1 2-16,2-1 1 0,2-1 1 16,3-2 0-16,1 0 4 0,1 0-1 15,0 1 3-15,1-1 3 16,-1-1 3-16,-1 0 2 0,0-1-1 0,-4 1-2 15,-2 0 3-15,-1 1 8 16,-4-2-9-16,-3 0-12 0,-2 1 0 0,-2-1 4 16,-4 3-5-16,-7 0 0 15,-1 2 11-15,-4-2-13 0,-2 1 5 16,-1-1-5-16,-2 0 0 0,1-1 0 16,-1 0-13-16,0-3-35 0,-1 0-33 15,1-2-32-15,-5 0-71 0,3-1-57 16,6-1-28-16</inkml:trace>
  <inkml:trace contextRef="#ctx0" brushRef="#br0" timeOffset="58918.58">20638 5591 339 0,'0'0'240'0,"0"0"-180"0,0 0 20 0,16-14-35 0,-13 14-21 0,-2 1-24 0,1 6-6 0,-2 4-4 0,0 1 10 0,-1 7 8 0,-2 3 7 16,-1 4 15-16,-1 4-9 0,1 9 30 16,-2 5-8-16,0 8 8 0,0 0-17 15,2-7-7-15,0-10-2 0,4-12-8 16,-1-4 14-16,1-1-3 0,0 0-1 16,0 3-10-16,1-2 0 0,-1-5-14 15,3-4 6-15,0-4-4 0,0-4 0 16,2-2 8-16,2 0-8 15,1-2-1-15,2-4-3 0,0 0-2 16,1-5-27-16,2 1-28 0,0-3-44 16,-1 1-39-16,2-12-46 0,-2 5-111 15,-1 1-114-15</inkml:trace>
  <inkml:trace contextRef="#ctx0" brushRef="#br0" timeOffset="59101.97">20603 5856 810 0,'0'0'168'0,"0"0"-100"0,0 0 19 0,0 0-50 15,36-17-35-15,-17 11 1 0,2 0 1 16,3 1-8-16,2-1-8 0,2-1-22 16,-2 0-63-16,0-1-17 0,12-1-61 15,-6 1-107-15,-3 1-88 0</inkml:trace>
  <inkml:trace contextRef="#ctx0" brushRef="#br0" timeOffset="59670.7">22050 5724 575 0,'0'0'82'0,"0"0"6"0,0 0-2 0,0 0-20 0,38-8-33 0,-28 7-9 16,-3-1 2-16,-3 1-10 15,-1 0-7-15,-3-1-7 0,0 2 3 16,-3 0-4-16,-5 0-1 0,-4 0 0 0,-2 3 5 16,-6 0-5-16,-2 2 0 15,0 2-1-15,-2-2 1 0,0 5 0 16,3-1 0-16,3 0-1 0,2 0 3 16,5-1-4-16,3 1 2 0,2 3-3 15,6-2 1-15,0 0 1 0,6 2 1 16,2-1 0-16,5 3 4 0,2-4-4 15,2 4 5-15,3-2-4 0,1 0 2 16,2 2-2-16,-1-1 3 0,3-1 1 16,-1 4 0-16,0-2 6 15,-3 1-3-15,-3 1 4 0,-3-1-2 16,-3 1-4-16,-5 0 4 0,-4-1-4 16,-3 2-4-16,-8-2 5 0,-5 0 1 15,-6 0-8-15,-4 0 2 0,-6-3 2 16,-6 1-3-16,-7 2 1 0,-7-2-2 15,-1-4-8-15,5-3-24 0,4-4-38 16,4-2-31-16,10 0-35 0,-1-3-60 16,9-1-63-16,6-1 28 0</inkml:trace>
  <inkml:trace contextRef="#ctx0" brushRef="#br0" timeOffset="60106.94">22507 5483 381 0,'0'0'245'0,"0"0"-156"0,0 0 6 0,0 0-28 0,9-11-38 0,-9 11-29 0,-1 6-11 0,-3 5 11 0,-2 5 0 0,-1 5 2 16,-1 5-1-16,0 5 1 0,-3 8 10 16,-1 12-7-16,0 7 19 0,0 4 4 15,1-2 15-15,4-10-9 0,0-6 12 16,3-11-1-16,-1-3-14 0,4-9 1 15,1-3-15-15,0 5 0 16,0-1-9-16,0 0 5 0,3-5-5 0,3-6-5 16,-1-4 8-16,1-1-6 15,2-5 5-15,3-1-3 0,0 0-1 16,2-2-3-16,2-5 0 0,0 0-3 16,2-2-21-16,-1-2-35 0,1-1-33 15,0-2-25-15,4-4-37 0,-3 2-72 16,-5 0-164-16</inkml:trace>
  <inkml:trace contextRef="#ctx0" brushRef="#br0" timeOffset="60306.57">22347 5923 880 0,'0'0'108'0,"0"0"-18"0,0 0-26 0,0 0-23 16,33-24-23-16,-5 15-18 0,8-1-8 15,9 1 8-15,2 2-3 0,-3 3-37 16,-5 0-22-16,-3 3-2 0,-2 0-6 16,-5-1-4-16,-4 2-14 0,-5 0-37 15,10 0-61-15,-3 2-34 0</inkml:trace>
  <inkml:trace contextRef="#ctx0" brushRef="#br0" timeOffset="60873.98">23043 5915 371 0,'0'0'158'0,"0"0"-75"0,0 0 17 0,0 0-29 0,0 0-31 16,0 0-12-16,0 0 7 0,0 0-2 16,23-29 18-16,-23 24-25 0,0-1 0 15,-2 0-17-15,-2 0 0 0,-3 3-9 16,-2-2-1-16,-2 4 1 0,-3-1-7 15,-2 2 4-15,-3 1-34 0,0 6 15 16,-1 3-1-16,-1 6 22 0,0 6-5 16,0 2 5-16,1 2 1 0,1 2 0 15,4 1-1-15,1-3 4 0,3 2-8 16,4-1 10-16,4-3-8 0,1-1 6 16,2-3-1-16,4-3 0 0,2-2 8 15,3-6 9-15,1-3 0 0,1-4 16 16,3-2-11-16,1-6 19 0,2-2-20 15,0-4-5-15,2-3-1 0,-1-5 9 16,-1 2-4-16,0-4-10 0,1-2-3 16,-1 0-7-16,-1-2-3 0,0 1 1 15,-3 1-5-15,0 3-9 0,-4 2 2 16,0 5 5-16,-4 4 1 0,-1 2 5 16,-2 2-8-16,-2 6 3 0,0 0-29 15,0 6 13-15,-6 4 15 16,1 3 5-16,-3 4 3 0,1 2-1 15,1 1 1-15,-1 3 1 0,2-2 7 16,2-2 3-16,2 3 14 0,1-5-7 16,0 0 3-16,4-1 3 0,0-4-7 15,4-3-1-15,-2-3 1 0,3-4 3 16,4-2-5-16,0-2-2 0,3-4-11 16,1-3 1-16,4 0-4 0,0-2-4 15,1-1-30-15,0-2-30 0,1 0-24 16,0-3-28-16,8-7-40 15,-6 4-73-15,-3 2-136 0</inkml:trace>
  <inkml:trace contextRef="#ctx0" brushRef="#br0" timeOffset="61275.42">23500 5495 490 0,'0'0'37'0,"0"0"-1"0,8-14 32 0,-6 9-40 0,0 4-15 0,-1 1-13 0,-1 5-1 0,0 4 1 0,-1 3 0 15,-2 6 39-15,-2 6 20 0,0 2-22 16,-1 8 3-16,-2 6-21 0,-2 9 6 16,0 10-10-16,1-2 8 0,0-3 11 15,4-10 2-15,3-13 3 0,1-7-13 16,1-6 11-16,0-2-14 0,0 1 7 16,2 2-8-16,1-3 0 0,2-4-5 15,3-3-7-15,1-6 3 0,2-3-6 16,3-6-7-16,1-3-24 0,1-5-28 15,-1 0-25-15,2-3-32 0,-1-1-38 16,3-12-59-16,-6 4-94 0,-2 3-15 16</inkml:trace>
  <inkml:trace contextRef="#ctx0" brushRef="#br0" timeOffset="61626.71">23429 5812 713 0,'0'0'114'0,"0"0"-24"0,0 0-1 16,0 0-73-16,34 4-13 15,-21-4 12-15,2 0-15 0,0-3 0 0,0-2 2 16,-2-1-3-16,3 1 6 0,-2-1-5 16,0 0 3-16,0 2-3 0,-1-1-6 15,1-1-18-15,-2 2-9 0,1-2-29 16,-2 1 6-16,-1 2 4 0,0 2 16 15,-3 1 18-15,0 0 15 0,-1 0 2 16,1 4 0-16,-3 3 2 16,-2 5 1-16,-1 1 30 0,-1 6 3 15,-1-1 12-15,-3 5-15 0,-1 1 6 16,-2 3-4-16,1 1-9 0,-1 0-4 16,3-3-12-16,0 0 2 0,2-2-10 15,-2-1-1-15,2-6 0 0,1-1-39 16,-1-8-70-16,2-7-41 0,0 0-114 15,0-7-81-15</inkml:trace>
  <inkml:trace contextRef="#ctx0" brushRef="#br0" timeOffset="61762.05">23736 5676 667 0,'0'0'192'0,"0"0"-125"15,0 0 38-15,5-37-98 0,-5 27-7 16,0 1-47-16,1 0-65 0,2-1-44 15,0 2-96-15,1 4-34 0</inkml:trace>
  <inkml:trace contextRef="#ctx0" brushRef="#br0" timeOffset="62179.11">24030 5700 367 0,'0'0'197'16,"0"0"-120"-16,0 0 33 0,0 0-92 0,0 0-18 16,0 0-14-16,0 0-4 0,0 0 2 15,0 0-1-15,-25-25 17 0,8 25 0 16,-2 2 14-16,-2 5 9 0,-3 5 0 16,-1 0-22-16,-2 3 2 0,1 1 2 15,0 5-10-15,5-2 3 0,2 3-12 16,5 0 6-16,3 1 1 0,5-1 6 15,4-2 2-15,2 1 5 0,5-5 2 16,4 0 8-16,1-1 5 16,3-5 1-16,3-3 13 0,1 0-22 0,3-2 6 15,2-3-19-15,0-1 6 0,2 0-3 16,0 2-3-16,-1 0 0 16,0 2 1-16,-2-2-2 0,-1 4 2 15,-3 1 3-15,-3-1 2 0,-4 1 14 16,-3 0-11-16,-4 2-2 0,-3 3-5 15,-4-3-1-15,-5 3-2 0,-5-2 2 16,-4 0-2-16,-2-2-20 0,-1-2-26 16,-2-1-48-16,-13-3-71 0,5-1-113 15,4-2 0-15</inkml:trace>
  <inkml:trace contextRef="#ctx0" brushRef="#br0" timeOffset="62630.59">24435 5489 207 0,'0'0'38'0,"0"0"10"0,0 0 8 0,-12 45-34 0,6-27 14 0,-1 4-14 0,-2 4-5 0,0 3 16 0,-1 5 3 0,-4 8 10 16,-3 6 5-16,-1 7 11 0,0 0 5 15,3-6-6-15,4-8 38 0,4-13-26 16,3-6-18-16,1-6-3 0,3-1-19 16,0 0-15-16,0 1-6 0,4 1 3 15,4-4 7-15,3-4 2 0,2-2 3 16,4-2-4-16,3-3-7 0,0-2-10 16,4 0-2-16,1-1-4 0,2-4 0 15,1 0-6-15,0-2-38 0,0 0-24 16,0-1-35-16,5-5-57 0,-6 3-69 15,-6-1-149-15</inkml:trace>
  <inkml:trace contextRef="#ctx0" brushRef="#br0" timeOffset="62982.07">24389 5942 591 0,'0'0'152'0,"0"0"-86"16,0 0 9-16,0 0-50 16,35-10-18-16,-20 7-4 0,-1-2 0 0,3-2-1 15,-1 0-2-15,3 0-1 0,-1 0 1 16,1 1 1-16,-1 0 9 0,0 0-7 16,-2 0 0-16,-1 1-3 0,0 1-1 15,-4 2 1-15,0 1 0 0,-2 0-2 16,-2 1 4-16,-1 0-5 15,-2 0 3-15,-1 1-2 0,0 2 2 16,-3 4 4-16,0 4 5 0,0 2 12 16,-2 2 7-16,-2 3-10 0,-1 1-2 15,0 0-6-15,-2 2-4 0,0-1-3 16,1 0-1-16,-1 0-1 0,1-1 1 16,1-3-2-16,-2-2-17 0,1-2-38 15,2-5-40-15,-1-3-48 0,2-4-106 16,1-4-104-16</inkml:trace>
  <inkml:trace contextRef="#ctx0" brushRef="#br0" timeOffset="63114.52">24664 5732 788 0,'0'0'83'0,"0"0"-25"0,0 0-5 0,3-34-53 15,-2 24-32-15,-1 0-84 0,2 3-89 16,-1 3-83-16,1 0-53 0</inkml:trace>
  <inkml:trace contextRef="#ctx0" brushRef="#br0" timeOffset="63515.78">24953 5804 276 0,'0'0'90'16,"0"0"-36"-16,0 0 91 0,0 0-84 15,24-42-13-15,-23 33-33 0,-1 2 0 0,0 0-6 16,-2 0-1-16,-3 4 6 0,-1-2 0 16,-2 5-1-16,-2 0 0 0,-3 5 1 15,-2 3-5-15,-2 3-1 16,-2 3-7-16,-3 3 1 0,-2 4-2 15,2 2 0-15,-2 1 0 0,4 4 0 16,1-2 9-16,3 0 59 0,4 1 32 16,2-2-23-16,4-1-15 0,3-3-19 15,3-4-14-15,0-2-15 0,4-4-1 16,3-4 5-16,2-1 5 0,3-5 9 16,4-1-2-16,2-2-12 0,3-4-16 15,2-2 0-15,3 0-2 0,1-1-23 16,1-1-47-16,2-1-46 0,15-6-43 15,-9 3-97-15,-1 1-185 0</inkml:trace>
  <inkml:trace contextRef="#ctx0" brushRef="#br0" timeOffset="63784.21">25474 5611 863 0,'0'0'160'0,"0"0"-98"0,0 0 0 0,0 0-62 0,0 0-16 0,8 2-96 0,-8-2-51 0,0 0-54 16,0 0-189-16</inkml:trace>
  <inkml:trace contextRef="#ctx0" brushRef="#br0" timeOffset="63917.83">25490 5880 674 0,'0'0'166'0,"0"0"-143"0,0 0-9 0,0 0-14 16,0 0-318-16</inkml:trace>
  <inkml:trace contextRef="#ctx0" brushRef="#br0" timeOffset="70638.61">20333 7474 42 0,'-1'0'34'0,"-2"-2"-9"0,0 1-1 0,1 0-4 0,-1-2-1 0,2 2 6 0,-1-2 18 0,2-1-3 0,0 3-5 15,0-1-1-15,0 1 23 0,2-2-22 16,-2 3-6-16,3-2-8 0,-2 2-2 16,0 0 0-16,-1 0 1 0,1 0-5 15,-1 0 2-15,0 0-3 0,0 0-1 16,0 0 4-16,0 0 0 0,0 0 5 16,0 0 1-16,0 0-1 0,0 0 4 15,0 0-2-15,0 0-1 0,0 0-2 16,0 0 0-16,0 0 2 0,0 0 6 15,0 0 9-15,0 0 1 0,0 0 7 16,0 0 4-16,0 0-8 0,0 0-9 16,5-3 0-16,0-1-6 0,5 0-13 15,0 0-4-15,7-2-6 0,-1 2 5 16,3-2 3-16,2 3-1 0,2-1-4 16,2 0 2-16,0 2-4 0,1 1-5 15,1 1 3-15,1 2-3 0,-2 3-2 16,0 2 2-16,-3 2-1 15,-4 2-2-15,0 2 0 0,-5 1 1 16,-4 1-7-16,-5 3 5 0,-5 3-1 16,-2-1 1-16,-8 3 3 0,-6-1 1 15,-4 2 2-15,-2-1 3 0,-4 1-3 16,-5 1 1-16,-3 2 0 0,3-3 4 16,-4-1-2-16,5 0 0 0,0-4 0 15,0 2 2-15,-1 0-4 0,1-3 2 16,3 2 0-16,2-3-4 0,2-1 0 15,6 0-1-15,2-3 0 0,6-2 0 16,2-1-1-16,5 0-3 16,2-1 2-16,2-1-1 0,6-1 3 0,3 0 2 15,4 0 2-15,5 0-2 16,4 0 3-16,2-3-2 0,2 0-1 16,2-2-2-16,6 0 0 0,-3-2-1 15,-1 0-9-15,-1 0-8 0,-4 0-17 16,1 0-14-16,-3-2-19 0,-1-4-33 15,-7-1-21-15,4-2-32 0,-8 0-64 16,-2 2-63-16</inkml:trace>
  <inkml:trace contextRef="#ctx0" brushRef="#br0" timeOffset="71039.28">20279 7711 584 0,'4'0'150'0,"1"0"-40"0,2 0 10 0,6-3-22 0,4 2-31 0,6-3-18 0,4 0-1 0,6-2-5 0,11-1-17 0,6-1-4 0,-1 0-13 0,-3 0 1 15,-8 2-5-15,-10 1-2 0,-6-1-1 16,-4 3 1-16,-3-2-6 0,2 1-6 15,1 0-24-15,1-3-23 0,-3 4-16 16,-3-1-20-16,-2 2-39 0,-5-4-37 16,-2 4-88-16,-1-3-65 15</inkml:trace>
  <inkml:trace contextRef="#ctx0" brushRef="#br0" timeOffset="71841.87">20867 8261 183 0,'0'0'88'0,"0"0"-17"16,0 0 28-16,9-19-9 0,-6 12-14 0,1 0-8 0,1 1-8 0,0 0-7 0,1 3-6 0,-2 1-10 0,0-2-1 15,-2 3-3-15,-2 1-4 0,2 0-11 16,-2 1-12-16,-3 5 3 0,-3 3 4 15,-3 6 4-15,-3 5 0 0,-1 0-5 16,-3 5-1-16,0 3 4 16,-1 3-3-16,2-1-4 0,-1 0 3 0,2 0 0 15,-1-4-1-15,4 3 0 0,-1-5-1 16,3 0-6-16,1-2 3 0,1-4 2 16,1 2 2-16,3-7 5 15,-1 1-1-15,4-5 3 0,0 2-1 16,4-3-2-16,-1-4 0 0,4 1-1 15,0-2 2-15,1 0-1 0,1-3-5 16,2 0-1-16,2 1-7 0,1-1 2 16,0 0-3-16,5 0 0 0,-2 0-8 15,3 0-14-15,-2-1-19 0,3-3-15 16,-2-3-24-16,-2 0-29 0,0-1-27 16,0-3-35-16,-2 2-56 0,-5-2-38 15</inkml:trace>
  <inkml:trace contextRef="#ctx0" brushRef="#br0" timeOffset="72059.45">20761 8462 495 0,'0'0'172'0,"0"0"-71"16,0 0-30-16,0 0 4 0,0 0-28 15,35-6-10-15,-19 2-4 0,1-2-15 16,2-1-11-16,1 0-7 0,1 3-2 0,1-3-45 16,0 0-26-16,10-1-59 0,-7 0-108 15,-2 2-91-15</inkml:trace>
  <inkml:trace contextRef="#ctx0" brushRef="#br0" timeOffset="72510.57">21146 8485 342 0,'0'0'49'0,"0"0"27"0,0 0 22 0,0 0-28 15,0 0-24-15,0 0-11 0,40 31 9 16,-27-28-19-16,2 1-17 0,0-2 5 15,1-2 8-15,-1 1 9 0,1-1-8 16,-3 0 4-16,1-1-13 0,-3-1 3 16,-3-2 4-16,1 0 5 0,-3-2-6 15,-1 1-9-15,-2-1-4 0,-2-2-3 16,-1 1 2-16,0-1-5 0,-3 1 2 16,-2-1 2-16,-2 1-4 0,-3 0 0 15,-1 1-3-15,-1 3 1 16,-4 3-1-16,1 0 1 0,-1 2 1 15,-2 6 0-15,2 4 1 0,-2 3 4 16,2 2 8-16,0 2 4 0,5 1-6 16,2 0-1-16,2 0 1 0,4 2 9 15,3-3 12-15,2 0 9 0,4-4 1 16,2-2-5-16,1 0-4 0,4-4-7 16,-1-4-6-16,3-3-11 0,2-1-3 15,0-1-5-15,0 0-13 0,1-3-19 16,0-2-25-16,1-1-30 0,1-3-43 15,6-7-62-15,-4 4-121 0,-2-2-113 16</inkml:trace>
  <inkml:trace contextRef="#ctx0" brushRef="#br0" timeOffset="72995.48">21686 8414 444 0,'0'0'114'0,"0"0"28"0,0 0-36 0,0 0-27 0,0 0-31 0,29-31-24 0,-29 25-9 0,0 1-12 0,-1 1-1 16,-4 0 5-16,-2 1-7 15,-3 3 0-15,-1 0-14 0,-2 0 0 16,-2 5-9-16,0-1-2 0,-1 3 1 15,0 0 2-15,-1 2 5 0,2 3 9 16,-1 0 8-16,3 1 0 0,0 1-1 16,4-2 1-16,2 0-2 0,4-1 1 15,1 2 1-15,2-4 1 0,5 3-1 16,2-4 3-16,1 2 4 0,3-2 8 16,1-1 7-16,1 1-7 0,2-4-4 15,0 1-2-15,1 1 3 0,0-4 6 16,0 3 0-16,-1-1 8 0,-1 2 4 15,-4 0 2-15,0-2-6 0,-3 2-4 16,-2 1-10-16,-2 0-7 0,-3 0-2 16,0 1 0-16,-3-1 0 0,-4 0 1 15,-5-2 2-15,-3 1-1 0,-5 1-3 16,-3-2-2-16,-1-1-1 0,-3 0-3 16,0-2-23-16,-1 1-14 0,0 0-24 15,2-3-35-15,1 1-36 0,-2-1-63 16,7 0-32-16,5 0-15 0</inkml:trace>
  <inkml:trace contextRef="#ctx0" brushRef="#br0" timeOffset="73430.19">21899 8353 483 0,'0'0'129'0,"0"0"12"0,0 0-67 0,0 0-30 0,31-34-22 0,-27 28-15 0,-1 3-2 0,-2 1-4 0,-1 2-2 16,0 3 2-16,-1 2 1 0,-3 5 17 15,-2 3 5-15,0 1-1 0,-1 4-15 16,-1 4 1-16,1 0-7 0,-1 4 3 16,0 3-4-16,-1 0 2 0,1 1 3 15,1-1 4-15,0 0 12 0,0 0-2 16,1-4 8-16,1-1-4 0,2-2 2 16,0-5 2-16,1-1-7 0,2-3-5 15,0-5-8-15,2-5 1 16,1 2-5-16,3-4 6 0,2-1 6 15,3 0-10-15,0 0-2 0,2-2-4 16,4-2-1-16,-1 0-23 0,1-1-21 16,1-3-31-16,1 1-57 0,7-9-47 15,-5 5-122-15,-6-4-137 0</inkml:trace>
  <inkml:trace contextRef="#ctx0" brushRef="#br0" timeOffset="73615.16">21852 8592 573 0,'0'0'146'0,"0"0"-43"0,34-1-26 0,-15-3-38 16,2 0-21-16,1-1-13 0,-1-1-5 16,0-1 0-16,0 3-16 0,-2-3-25 15,1 0-5-15,0 1-22 0,5-4-58 16,-3 2-125-16,-4-2-98 0</inkml:trace>
  <inkml:trace contextRef="#ctx0" brushRef="#br0" timeOffset="74199.25">22685 7813 258 0,'0'0'96'0,"0"0"31"0,0 0 20 0,0 0-45 0,6 15-6 0,0-10-17 0,2 1-13 0,3-3-9 0,2 2-2 0,3-3-3 15,1 1-16-15,1-1-21 0,1-1-6 16,2 1-7-16,0-2-1 0,-1 0-1 16,1 0-8-16,-1 0-36 0,-2 0-36 15,0-2-38-15,2-1-54 0,-3-1-97 16,-4 0-50-16</inkml:trace>
  <inkml:trace contextRef="#ctx0" brushRef="#br0" timeOffset="74399.87">22747 7991 691 0,'0'0'125'0,"0"0"4"0,0 0-54 0,36 21-25 16,-20-15 0-16,5-5-34 0,0-1 6 15,0 0-12-15,2 0-7 16,1-2-3-16,0-3-6 0,0 5-13 15,2-2-30-15,2 2-24 0,12 2-90 16,-4 4-161-16,-5-5-176 0</inkml:trace>
  <inkml:trace contextRef="#ctx0" brushRef="#br0" timeOffset="79683.11">23763 8336 104 0,'0'0'56'0,"1"-4"-21"0,0 2 4 0,0 2-4 0,-1-2-9 0,2 2-7 0,-2 0 5 0,1-1 5 0,-1 1-7 0,1 0 0 16,0 0 4-16,-1 3 8 0,0 0 5 15,1 1 6-15,-1 2-4 16,0-3 6-16,1 2-9 0,0-2-11 15,1 2-1-15,-1-3-1 0,2 4-1 16,-1-2 2-16,1 0-1 0,1-1 0 16,1 1 0-16,0-2-1 0,2 0-2 15,-1 1-7-15,2-1-6 0,2-1-2 16,-1 0 0-16,2 0 2 0,0-1 3 16,2 3 3-16,3-1 12 0,1-1-4 15,3 1-5-15,3 1-1 0,1-1-6 16,4 0-2-16,9 3-5 0,5-2 0 15,10 2-2-15,1-1-1 0,-1 0 3 16,-4 1-3-16,-4-1 1 0,3 2 0 16,0-3-1-16,3 2 0 15,1-3 3-15,2 3 2 0,1-2-4 16,1 2-1-16,-1-3 2 0,0 3-3 16,1-2 3-16,-1 3-3 0,0 0 0 15,1-3 0-15,3 4 2 0,0-3-1 16,-1-1-1-16,3 2 1 0,0-1 0 15,-1 1 3-15,-2 0 3 0,1 0-1 16,1 1 3-16,1-2-3 0,0 1 1 16,3 1-1-16,1 0-1 15,0 0-3-15,0-1 1 0,1-2 0 16,-2 3-3-16,1-3 1 0,1 1-1 16,1-1 0-16,2 1 2 0,-1-4-1 15,2 3 2-15,-1 0 3 0,-3 0-4 16,1 0 1-16,-1 2-2 0,0-3 0 15,3 3-1-15,1-3 0 0,-1-1 0 16,1 3 0-16,-2-2 2 0,2 0-1 16,-2 3 1-16,0-3 8 0,1-1-1 15,-1 2 1-15,4-3 5 0,-3 1-7 16,-2 2 0-16,0 0-1 0,-2 1-5 16,-1 2 0-16,0-3 0 0,-1 3-2 15,1 1 1-15,0-2-2 0,0 1 3 16,-1-1-2-16,-1 1 0 0,-2 0 1 15,1-1 0-15,0 2-1 0,2 0 0 16,-1 0 1-16,3-1 1 0,-1-3-1 16,0 2 0-16,3-2 0 0,-6 3 0 15,2-3-1-15,-1 2 0 0,0 1 1 16,0-4 0-16,1 2-1 0,0-1 0 16,2-1 0-16,-5-2 1 0,2 1 0 15,-1 0-1-15,-1 1 2 0,1-2-1 16,1 0-1-16,-1 2 1 0,2-1 1 15,0-1-2-15,-1 0 1 0,1 1-1 16,-2 0 0-16,0 3 0 16,-2-2 1-16,2 0-1 0,-1 2 0 15,-2-2 0-15,1 3 1 0,-1-1-2 16,2 1 0-16,-7-2 1 0,1 3 1 16,-5-5-1-16,-1 4 0 0,-2-2 0 15,0 2 2-15,-2-2-2 0,-3 2-1 16,-3-3 1-16,-5 3 0 0,-11-3 0 15,-3 1 0-15,1 0 0 0,0-2 0 16,3 2-1-16,0 0-4 0,-2 0-25 16,-2 2-27-16,-5-2-27 0,-5 3-49 15,-3-3-71-15,-5 2-200 16</inkml:trace>
  <inkml:trace contextRef="#ctx0" brushRef="#br0" timeOffset="110730.43">24202 7280 137 0,'3'-3'44'0,"0"0"-14"0,0 1 4 0,0 1-5 0,0-1-15 0,-2 2-7 0,1-1 8 0,-1 1 14 0,-1 0 2 0,2 0 12 15,-2 0 7-15,1 0-3 0,-1 0-16 16,0 0 24-16,0 0-23 15,0 0-7-15,0 0-7 0,0 0-3 16,0 0-2-16,0 0 2 0,0 0 2 16,0 0 1-16,0 1-6 0,-3 1 0 15,2 0-1-15,-3 4-3 0,-1-2 0 16,-2 0 0-16,-2 3-1 0,-3 3-5 16,-3 3 0-16,-3 5 1 0,0 4-2 15,-3 4 0-15,-4 10-1 0,0 15 4 16,0 12 3-16,4 6 3 0,6-3 3 15,7-4 9-15,5-9 27 0,3-2 8 16,1 0 12-16,4-2-2 16,2-4-7-16,2 0-19 0,-1-8-31 15,0-6 0-15,-2-6-8 0,2-8 1 16,-1-3-3-16,0-1-7 0,2 2-28 16,1 1-47-16,0-4-35 0,3-3-44 15,-1-3-80-15,-4-5-128 0</inkml:trace>
  <inkml:trace contextRef="#ctx0" brushRef="#br0" timeOffset="111566.28">24293 7768 281 0,'0'0'47'0,"0"0"28"0,0 0 30 0,17-28-20 0,-8 20-35 0,1 0-4 0,2-1 3 0,2 1 3 0,1-3-17 0,0 5-3 0,1-2-9 15,1 1-8-15,0 1-2 0,-1 2 2 16,0 1-1-16,0 2-3 0,-1 1-1 16,-1 0-2-16,0 6-5 0,-1 0 0 15,-4 4-1-15,-1 1 0 16,-2 4 0-16,-4 2 2 0,-2 3 15 0,-2 2 5 15,-6-1 1-15,-1 3-6 0,-2-3-6 16,-3 2-7-16,1-1-5 0,-2-1 3 16,2-3-4-16,-1-2 2 0,2-2-1 15,1-4 0-15,0-2 1 16,3 0-1-16,2-3 1 0,2-3-1 16,1-2 4-16,2 0 0 0,1-2 1 15,0-4 1-15,3-1-1 0,3-2 2 16,2 0-5-16,2-4 2 0,4-1-4 15,1-1 0-15,3-1-2 0,2-2 1 16,1 0 0-16,0-2-3 0,1 2 0 16,-1-3-5-16,1 3 0 0,-2-2 7 15,-1 1-2-15,-2 1 3 16,-1 1 1-16,-2-1-1 0,-2 3 0 16,-1 1-1-16,-4 2 0 0,-2-1-2 15,-1 4 1-15,-2 0-1 0,-1 1-4 16,-1 1 1-16,-2 1-1 0,-1 5-4 15,-2 1 4-15,-3 0 0 0,-2 7 2 16,-2 2 3-16,-1 6 0 0,-4 1 2 16,3 6-1-16,-2 1 1 0,2 1 0 15,0 2 3-15,4 1 0 0,-1-2 3 16,3-1 6-16,4-2 4 0,0 0 0 16,3-2 4-16,1-3 11 0,0-1 3 15,1-3-2-15,3-2 0 0,1-4-5 16,2-4-4-16,4-2-1 15,-1-1-2-15,3 0-12 0,0-2-5 16,1-3-1-16,0 0-2 0,1-2-8 16,1-1-23-16,-1 0-27 0,2 2-30 15,-1 0-43-15,7-3-63 0,-5 3-103 16,-4 0-119-16</inkml:trace>
  <inkml:trace contextRef="#ctx0" brushRef="#br0" timeOffset="111885.67">24950 7918 482 0,'0'0'52'0,"1"-2"55"0,1 0-36 0,-2 2-40 0,0 4-22 0,0 4-9 0,0 3 22 0,0 4 3 0,-2 5 12 15,-1 2 22-15,-1 3-11 0,-1 2-2 16,-1 1-8-16,0 0-19 16,1-1-7-16,0 0-10 0,1-2 3 15,1-2-4-15,1-3 0 0,1 0-1 16,-1-5-10-16,1-3-56 0,-1-1-58 15,1-3-100-15,0-5-192 0</inkml:trace>
  <inkml:trace contextRef="#ctx0" brushRef="#br0" timeOffset="112536.93">24375 7536 377 0,'0'0'75'0,"0"0"56"0,0 0-29 0,-4-4-21 0,4 1-16 0,6-1-9 0,2 0 4 0,2 1-13 0,5-1-5 0,5 0 2 16,2-1-4-16,3 2 8 0,2-1-10 16,3 2-4-16,1 0-15 15,1 2-10-15,0 0 0 0,-1 0-6 16,1 0-2-16,-3 0 0 0,-2 3-2 0,-2-1-1 15,-3 3-19-15,0-2-24 16,-3 2-26-16,1-3-30 0,4 2-56 16,-4-1-93-16,-4-2-151 0</inkml:trace>
  <inkml:trace contextRef="#ctx0" brushRef="#br0" timeOffset="113021.76">25273 7821 367 0,'0'0'198'0,"0"0"-81"0,0 0-8 0,8 0-42 0,-2 0-7 0,3 1-13 0,5 2-5 0,1 0 16 0,4 2-15 15,2 1-7-15,1 1-16 0,2 1-16 16,1 0-4-16,1 1 0 0,0 0-24 15,0 1-36-15,2 1-33 0,11 2-52 16,-6-4-103-16,-6-2-118 0</inkml:trace>
  <inkml:trace contextRef="#ctx0" brushRef="#br0" timeOffset="113890.13">25872 7797 320 0,'0'0'111'0,"0"0"21"0,0 0-7 0,0 0-49 16,40-40-18-1,-25 29-15-15,1-1 2 0,2 2-1 0,0 1-15 16,0 0-2-16,0-1-6 0,-1 4-3 15,-1 0 5-15,-2 2 2 0,0 2-7 16,-3 2-4-16,-1 2-5 0,-1 3-2 16,-2 3-4-16,-1 3-3 0,-2 2-1 15,-2 4 1-15,-2 4 2 0,-1 2-2 16,-5 3 1-16,-3 3 0 0,-3 2 0 16,-1 1 1-16,-3 2 0 0,0-1-2 15,-3-2 2-15,3 0-1 16,-2-6-1-16,3 0-4 0,0-4-1 15,3-5 2-15,1-1 2 0,2-7 0 16,4-1 1-16,0-6 0 0,4-1 3 16,1 0 2-16,0-2 3 0,4-5-1 15,2-4-1-15,3 0 0 0,3-5-1 16,0 1-1-16,3-1-2 0,0-2-1 16,3-1-2-16,0 0 1 0,2-1 0 15,1 3-2-15,-1-3 3 0,1 3-1 16,0-1 0-16,-3 0 1 0,0 0 0 15,-2 2-1-15,0 1 0 0,-3-1-1 16,-1 4 1-16,-1-2 0 0,-3 1 0 16,1 2 0-16,-3 0 0 0,-2 2 1 15,-1 2 0-15,-2 0 0 0,0 3 2 16,-1 0 0-16,0 2-3 0,0 1-2 16,-1 1 0-16,-2 0-2 0,-1 1 0 15,-1 4 1-15,-3 1 1 0,0 4 2 16,-2 0 0-16,-2 4 0 0,0 2 0 15,-2 3 0-15,0 2 0 0,2 1 0 16,-2 2 0-16,3 1 0 0,2 0 4 16,0 0 6-16,3-2 11 0,1-1 10 15,4-2-4-15,1 0-3 0,2-4-8 16,3-4-9-16,2-1-3 0,3-5 1 16,0-2-2-16,1-4 2 0,3 0-3 15,0 0-2-15,2 0-2 16,0-4-16-16,2 1-24 0,1 0-32 15,0-2-28-15,11-2-73 0,-5 0-73 16,-2-1-158-16</inkml:trace>
  <inkml:trace contextRef="#ctx0" brushRef="#br0" timeOffset="114359.3">26452 8096 245 0,'0'0'108'0,"0"-4"-3"0,1 0 56 0,1-2-62 0,0 2-26 0,2-2-14 0,-1-1-4 0,4 1-1 0,-2 1-10 0,2 0-8 16,3-1 8-16,1 3-15 0,0-1-12 15,0 2-5-15,3 0-10 0,-2 2-1 16,0 0 0-16,-2 0-2 16,-1 0 0-16,-1 2 1 0,0 5-1 15,-3 2 1-15,-2 4-1 0,-2 3 2 16,-1 1-2-16,-3 5 2 0,-3-1 3 16,-3 1-1-16,-1 1 1 0,0-1 2 15,-3 0-5-15,1-1 0 0,0-3 0 16,0-4 0-16,3-1-1 0,1-5 2 15,2 0 1-15,3-4 16 0,1-2 11 16,1-1 7-16,1 0 3 0,0-1-2 16,3 0-3-16,2 0-3 0,4 0-16 15,2 0-12-15,3 0-3 0,2 0-2 16,2 0 1-16,0 0-13 0,1 0-23 16,2 0-12-16,-1 0-16 0,2 0-16 15,-1-1-27-15,-2-1-52 0,7-5-52 16,-7-1-132-16</inkml:trace>
  <inkml:trace contextRef="#ctx0" brushRef="#br0" timeOffset="114895.12">26090 7487 411 0,'0'0'110'0,"0"0"15"0,1 0-59 0,3 0-6 0,5 0-14 0,2 2-1 0,4 2 19 0,4 0-5 0,2 0 3 16,3 0-13-16,1 0 1 16,3-1-14-16,0-1-5 0,0-1-19 0,1 2-9 15,-1-3-3-15,1 3 0 16,-4-3-10-16,-1 0-33 0,0 0-25 15,-1 0-33-15,-1 0-27 0,6 0-52 16,-4 0-143-16</inkml:trace>
  <inkml:trace contextRef="#ctx0" brushRef="#br0" timeOffset="115545.15">26766 7294 199 0,'0'0'67'0,"0"0"-21"0,0 0 68 0,13 39-25 0,-6-21-7 0,2 4-40 0,4 2-6 0,2 5 2 15,6 11-16-15,3 9-2 0,6 16 3 16,-1 2-1-16,-5 3 1 0,-3-4-6 16,-9-5 0-16,-1 1-6 0,-3-2 9 15,-5 2 5-15,-3-3 7 0,-3 0 1 16,-9-2 0-16,-4-5 0 0,-5-1 0 16,-4-4-4-16,-1-3-9 0,-2-7-3 15,3-7-2-15,4-9 3 0,5-5 2 16,-2-4-2-16,0 1-2 0,-1 0-8 15,-3 2-5-15,4-5 1 16,0-2-3-16,5-1-1 0,0 0-38 16,1-2-83-16,3-4-106 0,2-1-185 0</inkml:trace>
  <inkml:trace contextRef="#ctx0" brushRef="#br0" timeOffset="118671.82">27565 8043 246 0,'0'0'95'0,"0"0"16"0,0 0 10 0,-1-5-9 0,0 3-33 0,0 2-22 0,1-1-6 0,0 0 3 16,0 1-8-16,2-2 2 0,1 2-3 15,2-2-9-15,3 1-5 0,3 0-5 16,3 1-6-16,5 0-6 0,3 0 2 16,4 2-6-16,-1 0-5 0,4 0 1 15,0 2-5-15,0 1-1 0,-1 1 1 16,1 1-1-16,-3 0 0 0,-2-1 0 15,-2 1 0-15,-1-2-1 0,-4 1-13 16,-1-3-30-16,-3 2-18 0,-2-2-30 16,-2-1-22-16,2 2-40 15,-5 0-81-15,-2-1-29 0</inkml:trace>
  <inkml:trace contextRef="#ctx0" brushRef="#br0" timeOffset="119575.48">28949 7552 175 0,'0'0'58'0,"6"-9"-6"0,-3 2 11 0,0 3 0 0,-1 0 11 0,2-2-1 0,-1 2 8 0,-1 0-19 0,1 0-16 0,0 1-4 16,0-1-1-16,-1 0-2 0,-1 2 1 16,1-1 4-16,-1 3-8 0,0-1 0 15,0 1-10-15,-1 0 0 16,0 0-12-16,0 0-5 0,0 0-6 16,0 0 2-16,0 0 3 0,0 0 1 15,-1 0-3-15,-1 0-5 0,-1 1 1 16,-2 2 0-16,-2 1 0 0,-3 2-2 15,-1 2 0-15,-2 2 2 0,-3 3-1 16,-3 3-1-16,0 2 0 0,-3 1 0 16,-1 6 1-16,0 3-1 0,-5 10 0 15,-5 11 0-15,-2 14 1 0,0 5 0 16,7-4 0-16,10-2 1 0,7-8 7 16,3-2 23-16,5-3 5 0,3-3-7 15,3-3-7-15,5-8-4 0,-3-7-3 16,3-8-2-16,0 2 4 0,2 2 1 15,2 1-3-15,1 3-1 0,1-5-6 16,-3-5-5-16,0-3-1 0,-2-4-3 16,-2-2-8-16,0-1-31 0,-2-5-23 15,0 1-20-15,-5-2-27 0,2-2-56 16,-1-2-62-16,-1-3-165 0</inkml:trace>
  <inkml:trace contextRef="#ctx0" brushRef="#br0" timeOffset="120829.64">29139 8333 201 0,'-2'6'16'0,"-1"-1"9"0,2 0 34 0,-1 1-32 0,1-1-17 0,1-4 3 0,0 0 14 0,0-1 46 0,3-1 24 16,2-7 2-16,1-1-32 0,5-5-15 15,0-2 1-15,5-3 4 0,1-3-17 16,2-2-9-16,3-4-12 0,3-1-10 15,1-2-2-15,-1-1 2 0,2-1 3 16,0 0 0-16,1 2-2 0,-2-3-2 16,-1 4 4-16,-1 1 3 0,-1-2-2 15,-2 4 3-15,-2 0 8 0,-2 3-7 16,-3 1-9-16,2 2-1 0,-3 3-2 16,-2 2 0-16,0 1 3 0,-2 1-4 15,0 2-2-15,-1 1 3 0,0 2-4 16,-1 2-1-16,-4 0 4 0,1 5 0 15,-2-2 2-15,0 2 5 0,-2 2-5 16,2 0-1-16,-2 0-5 0,0 0-2 16,0 0 2-16,0 0-4 0,0 0-4 15,0 3-1-15,-2 2 3 0,-1 2 3 16,0 2 2-16,-5 4-1 16,1-2 2-16,-3 2 0 0,0 0 0 15,0 4 0-15,-2-3 0 0,2 3 0 16,1 0 0-16,0 1-1 0,0 2 1 15,1 3-3-15,1-2 0 0,-1 3 1 16,2-1 1-16,1 1 0 0,0 1 1 16,2-1 0-16,2 2 0 0,1 1-1 15,0-1 0-15,2-3 1 0,3 0 0 16,1-2 0-16,1-4 1 0,2-2 0 16,1-4 0-16,1-3 2 0,1-2 1 15,0-5 3-15,3-1 9 16,-1-3 6-16,2-5-2 0,-1-5-2 15,2-2-9-15,-3-4 1 0,2-3-4 16,0-7-4-16,3-9 0 0,0-7-1 16,3-7-1-16,-3-1-2 0,-5 13 1 15,-3 10 1-15,-5 11 0 0,-1 4 1 16,0-5-1-16,1 2 0 0,-2-2-1 16,1 3 1-16,-3 4 0 0,0 3 0 15,-1 2 0-15,-1 4-1 0,0 0 0 16,0 1 0-16,0 3-2 0,0 0-5 15,0 0 1-15,-1 4 1 16,-1 3 2-16,-2 3 3 0,-1 2 0 16,0 4 1-16,-2 1-1 0,0 4 2 15,-2 2-1-15,0 2 1 0,0 1-1 16,1 4 0-16,-1 1 0 0,2-1 0 16,1 1 0-16,2 0-1 0,1-3 2 15,3-2 0-15,0-2 10 0,2-3 2 16,3-3-2-16,1-2 4 0,1-3 2 15,3-4-2-15,0-1-1 0,1-2-6 16,3-3-4-16,1-3 1 0,0 0-4 16,0 0-1-16,2 0-4 0,-1-1-14 15,-1-4-26-15,3 4-17 0,-1-1-18 16,-1-1-37-16,10-2-47 0,-5 0-89 16,-4 1-96-16</inkml:trace>
  <inkml:trace contextRef="#ctx0" brushRef="#br0" timeOffset="121096.14">30163 8165 435 0,'2'1'109'0,"-2"-1"-81"0,2 2 26 0,0 3-48 0,-2 2-5 0,0 2 5 0,0 5-5 0,0 2 21 0,-4 3 7 0,-1 4 32 16,-1 4-4-16,-1 0-14 0,1 4-8 0,-2 0-24 16,2 2-1-16,1-3-10 15,0 0 4-15,2-1-3 0,1-4-1 16,1-2 0-16,-1-3-20 0,2-6-47 16,0-4-56-16,0-6-116 0,0-3-90 15</inkml:trace>
  <inkml:trace contextRef="#ctx0" brushRef="#br0" timeOffset="121647.81">30441 7981 321 0,'0'0'56'0,"0"0"29"0,0 0 39 0,0 0-31 0,36 11-7 0,-20-9-12 0,3 0-12 0,3-2-3 0,2 1-18 0,1-1-6 15,2 0-20-15,-2 0-11 0,-2 0-4 16,-1-1-1-16,0-1-34 0,0-1-30 15,-6 0-23-15,2 0-49 0,3-6-58 16,-4 3-31-16,-5-2-58 16</inkml:trace>
  <inkml:trace contextRef="#ctx0" brushRef="#br0" timeOffset="122670.08">30861 8255 415 0,'0'0'84'0,"0"0"-19"16,0 0 40-16,0 0-56 0,0 0-21 15,17-11 6-15,-9 5 8 0,1 2-3 0,0-3-3 16,4 0-3-16,1-2 12 0,2 2-4 15,-2-4 2-15,2 0 5 0,0-1-23 16,1 0-3-16,-1 0-14 16,3-1-5-16,-1-2-1 0,-2 1-1 15,2-1-2-15,-4 0 1 0,5-2 0 16,-5 1 0-16,2 0 1 0,-2-5-2 16,0 4-1-16,1-2 0 0,-1-1 1 15,0 3 0-15,0-4 2 0,-4 2 0 16,1-1-1-16,0 1-1 0,-2 0 1 15,-1 2 0-15,-3 1 2 0,0 1-1 16,-1 3 2-16,-2 0-2 0,-1-1-1 16,1 5 4-16,0 0-3 0,-1 3 1 15,1 0 1-15,-2 1 2 0,0 3-5 16,0 0 0-16,0 1-4 0,0 0-5 16,0 5 2-16,-3 0 4 0,-1 3 2 15,0 0 1-15,-4 5-1 0,2 1 0 16,-2 2 2-16,0 2-1 0,-1 3 0 15,0 2 0-15,3 2 0 0,-2 0 0 16,1 3 0-16,0-1 0 0,2 0 0 16,2-3-1-16,0 0-1 0,3-2 0 15,0-2 2-15,3-2-1 0,2-5 1 16,0-1 0-16,1-4 2 0,2-1 1 16,1-6-1-16,1-1 2 15,4 0 3-15,-1-5-6 0,1-2 0 16,0-4 4-16,2-2-4 0,-2-5 0 15,1-5 1-15,2-2-2 0,-3-3 0 16,2 0-3-16,-2-2-2 0,0 0 1 16,-4 5-4-16,2 0-5 0,-4 4 4 15,-1 3-2-15,-3 3 4 0,0 2 4 16,-1 3 3-16,-3 4 0 0,2-1-4 16,-2 5-2-16,-2 0 5 0,0 2-5 15,-3 0-1-15,1 4 1 0,-1 4 4 16,-2 3 2-16,-2 3-1 15,1 4 0-15,0 1 1 0,2 3 1 16,1 1 0-16,1 0-1 0,0 2 0 16,1-2 1-16,2 2-1 0,-3-2 0 15,3 1 1-15,-1-2 1 0,2 0-2 16,0-4 1-16,0 0 0 0,0-3 1 16,2-3 3-16,1-1-1 0,2-3 1 15,0-2-2-15,0 0 1 0,2-3-1 16,1 1 0-16,2-1-2 0,0 2-1 15,2-2 1-15,1 1-1 0,0-3 0 16,2 1 0-16,4-2-18 0,1 0-66 16,1 0-45-16,7-7-35 15,-4 3-86-15,-5-3-29 0</inkml:trace>
  <inkml:trace contextRef="#ctx0" brushRef="#br0" timeOffset="123287.6">31722 8171 301 0,'4'-2'145'0,"-1"-1"-109"0,6-3 69 0,-1-1-24 0,0 2-51 0,2-2-7 0,0 0-6 0,0 2-1 0,0 2 5 0,-3-1 9 0,1 2-3 0,0 0 3 15,-1 0-6-15,-1 1 5 16,0 0 6-16,-1 1-9 0,-2 0-8 15,-1 0-14-15,1 1 3 0,0 0-5 16,-1 0 5-16,1 0 4 0,-1 0-6 16,2 2-4-16,-1 2 1 0,2 2-3 15,-2 2 1-15,2-1 0 0,-2 6 3 16,-1-3-2-16,-1 4 1 0,-1 1 1 16,0-1 5-16,-3 5-7 0,-5-2 5 15,0-1-3-15,-4 3 0 0,-1-3 2 16,-3 1-4-16,2 1 1 0,-3-4-2 15,2-1 2-15,1-2-2 16,3-1 1-16,1-2 2 0,1-4-2 0,3 0 0 16,1-3 10-16,5-1 19 0,-2 0 4 15,2 1 4-15,2-2-4 16,3 0-9-16,6 0-6 0,-3-3-11 16,3 1-3-16,1 1 1 0,1-2-3 15,0-1-1-15,4 3-2 0,-1-3 0 16,0 1-5-16,2 1-1 0,0-2-19 15,1 2-21-15,-1 1-10 0,0-3-20 16,1 2-22-16,-1-4-20 0,5-3-34 16,-2 2-85-16,-7-1-22 0</inkml:trace>
  <inkml:trace contextRef="#ctx0" brushRef="#br0" timeOffset="123788.14">32007 7671 522 0,'0'0'92'0,"0"0"-43"0,19 2 0 0,-10 3-28 0,-1 5-18 0,5 4 7 0,-2 4 8 0,5 4-12 0,0 13 9 0,4 12 5 0,7 16 12 16,-8 9 0-16,0 3-3 16,-4-5-5-16,-8-5-17 0,-2-3 1 15,-5-3-5-15,-5-5 1 0,-6-5-4 16,-7-2 0-16,-4-2 7 0,-4-5 16 16,-3-2 16-16,3-7-10 0,3-7-11 15,4-7-7-15,0-2-8 0,-3 4-1 16,-5-1-1-16,-4 0-2 0,1 0-2 15,1-6-19-15,4 1-42 0,6-4-20 16,0 2-27-16,-1 0-74 0,3-2-93 16</inkml:trace>
  <inkml:trace contextRef="#ctx0" brushRef="#br0" timeOffset="125011.17">30977 8850 16 0,'-4'0'37'0,"3"0"-7"0,-3 0 3 0,0 0-12 0,3 0-8 0,1 0-5 0,0 0 15 0,0 0 14 0,0 0 11 15,0 0 0-15,0 0-8 0,0 0-1 16,0 0 10-16,0 0-6 0,0 0-12 16,0 0 8-16,0 0-22 0,-2 0-9 15,2 0-4-15,0 0 3 0,0 0 11 16,-2 0 4-16,2 0 0 0,0 0-3 15,0 0 0-15,0 0 1 0,0 0 5 16,0 1-6-16,0 1 1 0,2 0 7 16,0-1 2-16,1 0 0 0,3-1 2 15,2 2 1-15,1-2 1 0,5 2-1 16,2 1-1-16,6 0-5 0,4 1-7 16,10-1 0-16,16 3-5 0,11-2 6 15,7 2-6-15,0 0 6 0,2 0 0 16,-2 0-1-16,1 4-5 0,0-2 1 15,3 0 0-15,-6 1-3 0,-3-2 6 16,0 2 5-16,-2-2 1 0,-3 1-6 16,-3 1 0-16,0-2-4 0,-2 1 3 15,-7-1-1-15,-12-1-2 0,-6-3 1 16,-14 2-5-16,4-2 0 0,-1 3-4 16,5-4-4-16,-4 3 0 0,-2-2 0 15,-1-3-2-15,-4 1-1 16,1 1-30-16,-3-2-34 0,-3 0-30 15,3 0-40-15,-2-2-64 0,1-1-126 0,-5-3-211 16</inkml:trace>
  <inkml:trace contextRef="#ctx0" brushRef="#br0" timeOffset="154851.65">24179 11326 205 0,'1'1'32'0,"-1"1"11"0,2-2 12 0,-1 2 10 0,1-2 6 0,-1 0 3 0,0 0 22 0,0 0-18 0,1 0-17 0,1-3-6 15,0 0-9-15,2-4-10 0,0-1-4 16,3 0-10-16,2-5-3 0,0 2-2 15,1-3 1-15,3 1 3 0,-1-1 2 16,1 1 1-16,-1 0-5 0,1 2-1 16,0 0-2-16,-1 0-8 0,1 4 2 15,-1 0-8-15,0 4 1 0,-1 0-3 16,-1 1 2-16,1 2-2 0,-2 0-1 16,1 2 0-16,-2 4 1 0,-1 2 0 15,0 4 0-15,1 2 2 0,-2 3-2 16,-1 1 1-16,-1 4 1 0,1 1-2 15,0 3 2-15,-1 2 0 0,0 0-2 16,2 1 2-16,-3 1-2 0,2 1 1 16,1-1 0-16,-2-2 0 0,2 0-1 15,-2 0 1-15,3-2-1 0,0-1 1 16,-2 1-1-16,1-2 1 16,-1-4-1-16,2 0 0 0,-2-3 0 15,-1-3 0-15,-1-5 1 0,0 0-1 16,0-3-1-16,-1-4 0 0,2-2-2 15,-3-1 3-15,1-7 2 0,0-1-1 16,1-5 1-16,-1-2-1 0,0 0 1 16,1-2 5-16,-1-2 3 0,2-2 3 15,0-1 5-15,0-1 0 0,0 0-1 16,1-2-3-16,0-3-4 0,1-2 1 16,-1 1-2-16,1-2 0 0,1 0 2 15,1-1 2-15,-1-2-2 16,0 2 0-16,0-1-5 0,1-2 0 15,0 3-5-15,3-8 1 0,2-3 3 16,2-8-2-16,1 1 2 0,-1 4-1 16,-1 5-2-16,-2 4 0 0,1 1 0 15,-1-3-2-15,2-1 0 0,-1 2 0 16,-1-1 0-16,1-1 1 0,1 3 0 16,-2-1 0-16,0 2-1 0,0-4 0 15,-1 2 0-15,1 0-3 0,-1 2 3 16,0-1-2-16,1 0-4 0,-2 8 2 15,-2 3 1-15,3-5-3 0,-4 4-3 16,1 1-1-16,2-6 0 16,-2 5 1-16,0-4 5 0,2-3 1 15,-1 1 1-15,-1 0 2 0,1 3 2 16,-1-1-1-16,-2 0-1 0,0-1 0 16,2 1 0-16,-1 1 0 0,-1 0-1 15,1 0-2-15,-1 2-4 0,1 0-3 16,-1-1 2-16,0 1 1 0,1 3 0 15,-1-1 7-15,-1 2-1 0,-1 2 2 16,1 0-1-16,0-1 5 0,-1 4-2 16,-1-1 3-16,0 0-2 0,-1 4 0 15,0-3-3-15,0 3-1 0,1 1 0 16,1-1-1-16,-1 2 0 0,-1 0-2 16,1-1-1-16,1 1-1 0,-1 0 3 15,-1 1 1-15,3-2 0 0,-3 2 1 16,1 0-2-16,-1-2 5 0,-1 3-4 15,1 0 2-15,-2 3-1 0,1 0 0 16,-1-1 0-16,-1 4 0 0,2 1 1 16,-2-1-1-16,1 2 2 0,0 1 1 15,-1 1 0-15,1 0 1 0,-1 0 0 16,0 1-1-16,2 0 1 0,-1 2-1 16,2 0-2-16,0-1-1 0,0 1 1 15,0 0 0-15,1-1-1 0,-1 1 0 16,2-2 2-16,1 2-2 0,1 0 0 15,0 0 0-15,2 0 0 0,0 0 0 16,2 0 1-16,-2 0-1 16,3 0 1-16,2 0 1 0,0 0 0 15,3 0-2-15,-1 0 2 0,3 0 0 16,1 0-1-16,0 0-1 0,3 0 2 16,1 0-2-16,1 0 0 0,3 0 1 15,0 0-1-15,0 0 0 0,4 0 0 16,4-2 0-16,-3 1 0 0,0-1 0 15,3-1 0-15,1 2 0 0,8 0-1 16,-4 1 3-16,-9 0-4 0,1 0 3 16,1 0-1-16,5 0 0 15,5 0 0-15,-4 0 1 0,-3 0-1 16,2 0 1-16,0 0-3 0,1 0 2 16,2 2 0-16,-1 1 1 0,1-1 1 15,1 0-1-15,0 2 2 0,0-3-1 16,4 1-1-16,1 2 3 0,0 0-4 15,3 0 3-15,-1-1 2 0,3 2-2 16,-1-2-3-16,-1 2 3 0,2-1-2 16,-2 1 0-16,2-3 0 0,-2 3 2 15,3-3-3-15,1 3 0 0,1-3 1 16,1-1-1-16,0 1 0 16,0 2 0-16,0-2 0 0,-1 3 1 15,-1-1 0-15,1 0-1 0,0 0 0 16,0 1 0-16,1-2 1 0,1 1 0 15,0-1 0-15,-1 4 0 0,2-2 0 16,-2 2 3-16,0-3-1 0,0 2 2 16,1 0-1-16,0 1 6 0,3 1-3 15,1-3 6-15,0 3-5 0,1-1-4 16,2 1 0-16,-2 0-2 0,2 0-1 16,0-1-1-16,2 0 1 0,3 1-1 15,0-1 1-15,1 1-1 0,3-2 0 16,-3 0 1-16,1 1 1 0,0-1 0 15,1-1-1-15,-2 2-1 0,6-4 2 16,-1 3-1-16,3 1 0 0,-3-4 0 16,1 5-1-16,-1-2 0 0,2-1 1 15,1-1-1-15,1 1 1 0,-1-4-1 16,0 7 0-16,-4-3 0 0,2-1 1 16,-4 2-1-16,2-1 0 0,-2 0 0 15,-1 2 0-15,-2-3 0 0,-3 0 0 16,-3 3 0-16,-5-2 0 0,-4-1-1 15,-2 2 2-15,-3 0-1 0,-3-3 0 16,1 1 1-16,-4-1-1 0,-5-2 0 16,-5 1 0-16,-9 0 0 15,-7-1 0-15,-1-1-2 0,0 2 1 16,2-2-18-16,1 1-21 0,-5-1-27 16,-3 2-32-16,-7-2-47 0,-3-2-88 15,-4 1-256-15</inkml:trace>
  <inkml:trace contextRef="#ctx0" brushRef="#br0" timeOffset="157075.64">26166 9895 132 0,'0'0'45'0,"0"0"8"0,-5 0-3 0,5 0-7 0,-1 0-8 0,1 0 6 0,0 0 25 0,0 0 6 0,0 0-24 0,0 0-1 15,0 0 2-15,0 0-10 0,0 0 1 16,0 0 2-16,4-2 2 0,-1 2-1 16,1-3-10-16,2 0-5 0,2-2-1 15,3 0 7-15,2 0-10 0,1-2-7 16,2 3 0-16,2 0-4 0,-2 0-2 15,3 3-5-15,-3-1-3 0,1 2 1 16,-2 0-3-16,0 3 2 0,-2 3-2 16,-1-1-1-16,-2 3 0 0,-2 0 0 15,-2 2-1-15,0 0-1 0,-3 3 0 16,-2 3-1-16,-1 1 3 0,0 0 0 16,-3 3 1-16,-4-1-1 0,0 1 3 15,-3-1-3-15,-2-1 1 0,-2 1 2 16,-1-1-2-16,1-2 0 0,0-1-1 15,-2-2 0-15,0-2 1 0,-1-2 1 16,-1-2 0-16,1-3-2 0,0-3-6 16,-1-1-2-16,-1-3-4 15,3-4 0-15,-1-3 2 0,0-2 4 16,1-1 6-16,0 0 1 0,2-1 0 16,3-1 2-16,1 0 4 0,3-1 0 15,2 0-3-15,1-3 0 0,3 4-1 16,1-1-2-16,0-1 2 0,3 3 1 15,2 0 5-15,1 1 2 0,2 1 2 16,3 2 1-16,1-1 2 0,4 0 1 16,2 0 5-16,3-2 1 0,3 3 1 15,3-2-2-15,3 1-3 0,7-3-4 16,8 2-2-16,8-1-2 0,1 0-2 16,-5 2-2-16,-7 0-5 0,-7 3 2 15,-6 1-1-15,-9 2 2 16,-3 0 3-16,-3 2-3 0,2-4 2 15,2 2 0-15,-1-4-5 0,0 4 0 16,-4 0-1-16,0 0-1 0,-2 1-2 16,-2 0-9-16,-2 1-22 0,-1 1-24 15,-1 1-21-15,-2 0-24 0,1 1-64 16,-2 2-73-16,-1 0-162 0</inkml:trace>
  <inkml:trace contextRef="#ctx0" brushRef="#br0" timeOffset="157576.93">26627 10241 271 0,'0'-3'115'0,"0"1"-20"0,0 0-8 0,0 2-26 0,0 0-56 0,-1 2-5 0,0 6 0 0,1 3 4 0,-3 5 5 0,1 4 14 16,-3 4 14-16,1 5-5 0,-4 8 4 15,2-3-2-15,-2 2-8 0,0-1-9 16,3-5-11-16,-2 2-4 0,0-1-1 16,2-3-1-16,0-2-2 0,1-4-15 15,1-3-47-15,-1-4-31 0,2-4-53 16,-1-5-36-16,2-5-76 0</inkml:trace>
  <inkml:trace contextRef="#ctx0" brushRef="#br0" timeOffset="158580.53">26995 9413 263 0,'0'0'77'0,"0"0"-8"0,2-9 11 0,0 6-12 0,0-1-22 0,0 0-9 0,0 1 8 0,1 1-11 0,0 0-15 0,-1 0 9 16,0 0-1-16,0 2-1 0,0 0-1 16,0 0-1-16,0 0-2 0,2-1-4 15,0 1-4-15,1 0-4 0,0-1-4 16,3 0-3-16,0-1 0 0,1-2-1 15,-2 3 0-15,0 0 5 0,0 0 5 16,-1-1-3-16,-2 2-2 0,0 0 0 16,-2 0-4-16,1 0 3 0,-1 0-6 15,-1 0 0-15,1 2 0 16,0 1 0-16,-1 1 4 0,1 0 0 16,0 2 1-16,-2 0 1 0,0 3 0 15,0 0-3-15,0 3-2 0,-2-1 2 16,-2 1-1-16,0 0 3 0,-4 2 2 15,0-1 2-15,-3-1 0 0,0 2-2 16,0-2-3-16,-2-2-1 0,1 0-1 16,0 0-1-16,3-2 1 0,1 1 0 15,2-5-1-15,2 2 5 16,0-3 1-16,4 0 1 0,0-1 5 16,1-2 23-16,4 1-1 0,2-1-6 15,2 0-4-15,4 0-4 0,0 0 0 16,4-1 1-16,-1 1-7 0,2 0-6 15,1 0-5-15,0 0-3 0,0 0-1 16,0-2 1-16,0 2-1 0,-3-1-2 16,2-1 2-16,-3 1-4 0,-1 0-28 15,-2 1-25-15,0-2-14 0,-3 2-28 16,-1-2-39-16,-3 1-79 0,-2-1-198 0</inkml:trace>
  <inkml:trace contextRef="#ctx0" brushRef="#br0" timeOffset="159115.29">25789 10850 363 0,'7'-2'93'0,"3"-2"33"0,5 2-8 0,6-3-11 0,12 1-15 0,10 0-21 0,12 1 2 0,5-1 2 16,0 2-21-16,-3 2-10 0,-6-1-5 16,-1 1-15-16,3 0-14 0,0 0-4 15,2 1-4-15,-2 1 5 0,0 2-7 16,-4-1 1-16,-5 2-1 0,-1-2-10 16,-5 2-43-16,-8-3-21 0,-9 2-25 15,-5-1-50-15,0-1-50 16,-2 1-141-16</inkml:trace>
  <inkml:trace contextRef="#ctx0" brushRef="#br0" timeOffset="160218.76">25814 11138 116 0,'0'0'161'0,"0"-8"-111"0,1 3 15 0,-1 1 14 0,2-1-7 0,-1 2-29 0,0-1 4 0,0 2 1 0,1 2-18 0,1-1-7 15,0 0-5-15,1 0 3 0,2 0 7 16,0 1-2-16,0 0-2 0,2 0-4 15,-2 0-3-15,1 0-5 0,-1 0 3 16,0 0-4-16,1 4-3 0,-2 0-4 16,2 2 2-16,-3 2-2 15,0 5-3-15,-1 1 1 0,-1 3 1 16,1 1-2-16,-3 4 1 0,0 1-1 16,0 4-1-16,-3-1 2 0,1 0-2 15,-1 0 0-15,0 1 0 0,-1-3 1 16,0-2-1-16,0-4 1 0,1-4 1 15,0 0-2-15,0-5 2 0,0-2 0 16,3-6-1-16,0-1 4 0,0 0 7 16,0-7-4-16,5-3 22 0,0-4 9 15,1-3-13-15,2-1-1 0,3-1-3 16,1 0 1-16,0 0 1 0,3 2-7 16,1-2-7-16,2 0-6 0,0 2 2 15,-1 0-2-15,1 1-4 0,-3 2 3 16,1-1 0-16,0 3 6 0,0 0-2 15,1-1-1-15,0 2-2 0,-3-1-1 16,0 2 0-16,-3 2 0 0,-2 0 8 16,-1 3 5-16,-4 3-3 0,1 0 0 15,-3 2-3-15,0 0-7 0,-2 0-2 16,2 1-1-16,-2 2 0 0,0 4 2 16,0 3 3-16,0 2 3 0,0 3 1 15,0 3 1-15,0 4 0 0,0 0 5 16,-1 3-2-16,1 3 0 0,-1-1-2 15,1 2-5-15,-1-1-1 16,-1-2-1-16,0-1-4 0,-1-3 2 16,0-2-2-16,0-2 0 0,-2-3 0 15,1-4-9-15,1-2-36 0,0-2-27 16,1-2-39-16,0-3-43 0,2-2-70 16,0-1-124-16,0-1-97 0</inkml:trace>
  <inkml:trace contextRef="#ctx0" brushRef="#br0" timeOffset="160687.81">26476 11448 366 0,'1'-2'186'0,"1"0"-28"0,-1 0-31 0,0 1-70 0,0 1-15 0,-1 0-23 0,0 0-15 0,0 2 5 0,0 5-6 16,-3 6 8-16,1-1 0 0,-2 5 7 15,-1 3-7-15,1 1-1 0,-1 0-2 16,-1 2-6-16,1 1 2 0,1 0-2 15,0-2-2-15,0-1 1 0,2 0 0 16,0-5-1-16,1-1-5 0,0-4-18 16,1-2-49-16,0-4-36 0,1-5-75 15,2-1-83-15,1-5-36 0</inkml:trace>
  <inkml:trace contextRef="#ctx0" brushRef="#br0" timeOffset="161322.46">27999 10369 352 0,'0'0'115'0,"0"0"3"0,0 0-22 0,2-8-34 0,-1 7-20 0,0 0-17 0,-1 1 0 0,2 0-18 16,-2 3-7-16,0 5-1 0,0 3 1 15,-2 2 9-15,-1 6 8 0,-2 3 11 16,0 4 9-16,-1 3-10 0,-2 3-5 15,1 1-13-15,2 2-6 0,-1 0-1 16,2 0 1-16,1-2-3 0,-1-2 0 16,3-4-2-16,0 0-16 0,1-5-48 15,0-4-24-15,0-1-44 0,0-8-113 16,0-3-45-16</inkml:trace>
  <inkml:trace contextRef="#ctx0" brushRef="#br0" timeOffset="161656.65">27823 10596 475 0,'0'0'144'0,"0"0"-33"0,0 0 12 16,0 0-30-16,0 0-7 16,50 5-14-16,-28-5 2 0,3 0-12 0,0 0-32 15,2 0-14-15,0-2-11 0,-2-1-3 16,2 1-2-16,-1-2 0 15,0 0-6-15,1 0-41 0,1-2-44 0,13-3-62 16,-7-2-77-16,-3 3-217 16</inkml:trace>
  <inkml:trace contextRef="#ctx0" brushRef="#br0" timeOffset="162291.81">29054 10406 151 0,'0'0'274'0,"0"0"-214"0,39-12 5 0,-21 7 49 0,1 0-51 16,1-1-8-16,-3 2-20 0,2 0 7 15,-4 3-12-15,2 0-11 0,-3 1 0 16,-1 1-7-16,-2 4-4 0,-2 3-7 15,-2 4-2-15,0 4-3 0,-3 2 4 16,-2 4 2-16,-2 2-2 0,-1-1 6 16,-3 4-6-16,-5-3 4 0,0 1-1 15,-3 1 0-15,-2-1-2 0,-1-2 1 16,-1-1-2-16,1-4 0 0,-3-2-4 16,-1-2-15-16,0-5-3 0,-1-2-9 15,1-6-3-15,-2-2 12 0,3-6 8 16,0-6 13-16,1-3 1 0,2-5 1 15,2-5 0-15,3-3 4 16,3-5 11-16,5 2 23 0,2 0 17 16,6 0-2-16,5 3 6 0,6 0-9 15,5 3-5-15,2 1-7 0,12 1-12 16,5-3 10-16,13 2-4 0,0 1 3 16,0 6-5-16,-6 3-2 0,-11 2-1 15,-6 4-12-15,-6 0-9 0,-8 4-5 16,0-2-1-16,-1 1 0 0,3 0-1 15,1-2-1-15,-6 2-2 16,0 1-13-16,-2 2-30 0,-1 0-30 0,-2 1-33 16,1 2-43-16,-3 0-71 15,-1 0-169-15</inkml:trace>
  <inkml:trace contextRef="#ctx0" brushRef="#br0" timeOffset="163044.16">29559 10705 321 0,'0'0'59'0,"-1"-5"13"0,1 1 18 0,0 2-27 0,0 1-7 0,1-1-25 0,2 2-8 0,-1-2-10 0,1 2-6 16,0 0 1-16,2 0 4 0,0 3 16 15,3-1-2-15,0 0 1 0,0 0-2 16,1 0-6-16,-1 0-10 0,2-1-3 16,-2 3-4-16,2-1-1 15,0-1 1-15,-3 2 1 0,1 0 1 16,-1 0 2-16,-2 0 1 0,-2 2-1 16,-3 2-3-16,0 2 0 0,0 3 2 15,-3 0-1-15,-2 2 0 0,-2 0-1 16,-3 1-2-16,-1 0 1 0,-2-1 0 15,2-2 0-15,-2-1-1 0,1-2 1 16,4-1 1-16,0-2 3 0,4-2 9 16,0-2 16-16,1 0 12 0,3-2-2 15,-1-1-8-15,1 1 4 16,0-1 6-16,0 0-5 0,3 0-13 16,3 1-6-16,2 0-7 0,1 1 1 15,4 2-2-15,1-2-3 0,0 2-3 16,2-2 0-16,0 0-5 0,1 1 0 15,2 0 0-15,-3-3 0 0,1 1-11 16,1 0-23-16,-1 0-17 0,-4-1-27 16,2 0-17-16,3-3-44 0,-2-3-54 15,-4 1-191-15</inkml:trace>
  <inkml:trace contextRef="#ctx0" brushRef="#br0" timeOffset="163831.07">29866 9854 373 0,'0'0'29'0,"3"-8"-11"0,-1 2 58 0,-1 3-34 0,1-3-15 0,-1 4 2 0,1 1 27 0,-2-1 4 0,0 1-15 0,0 1-10 15,0 0-17-15,2 0-9 0,-2 4 0 16,1-2 4-16,2 2-3 0,1 0-1 16,0 1-2-16,1-2-3 0,0 3 3 15,1 0-2-15,2-1 3 0,1 1 3 16,2 1 6-16,1-2-6 0,-2 0 2 16,-2 1 0-16,-1 1-8 0,-1 2-5 15,-1 3 1-15,-4 0-1 0,-1 3 0 16,0 0 1-16,-6 3 3 0,0-2-3 15,-2 0 2-15,-2-2-1 16,-2 0-2-16,0-2 3 0,0-3 0 16,3 0-2-16,-1-2 11 0,4-1 23 15,0-1 4-15,3-2 1 0,1-1-7 16,2-2-7-16,0 1 5 0,0 0 10 16,5-1 2-16,2 0-4 0,3 0-1 15,1 0-8-15,4 0-6 0,2 1-2 16,0-1-7-16,1 0-5 0,0 3-4 15,3-3-3-15,-2 1-1 16,0 2-2-16,1-2 0 0,-4 2 0 16,1-1-2-16,-2 0-4 0,-3-2-20 15,-1 1-26-15,-3 0-18 0,-1 0-28 16,-1 0-26-16,-6 0-45 0,0 0-68 16,0-1-178-16</inkml:trace>
  <inkml:trace contextRef="#ctx0" brushRef="#br0" timeOffset="164397.94">28926 11339 316 0,'3'0'47'0,"5"0"8"0,1 1 43 0,4-1 20 0,6 0-17 0,5 1-1 0,8 0-2 0,11 0-7 0,11 2-23 0,6-1-26 16,-2 1-8-16,-1 3-4 0,-3-1-4 16,2 1 0-16,0-1 4 0,0 2-23 15,1 1-7-15,-3-1 1 0,1 0-1 16,-3 1-25-16,-4-2-42 0,-2-1-32 15,-7 0-57-15,-8-3-43 0,-10 0-120 16,-9-2-19-16</inkml:trace>
  <inkml:trace contextRef="#ctx0" brushRef="#br0" timeOffset="165151.38">29199 11651 491 0,'0'0'101'0,"0"0"-54"0,0 0 50 0,0 0-25 0,0 0-9 0,40-21-22 0,-30 19-7 0,-1 0-8 0,-2 1-16 0,-1 1-10 16,-1 2-2-16,-2 3 0 16,-1 1 2-16,0 6 5 0,-2-1 1 15,-2 8-1-15,-1-1 2 0,-3 2-6 16,0 2 2-16,-1 1-2 0,1 1-1 16,-2 0 1-16,0-3 0 0,2 0 1 15,-1-5-1-15,2 0-1 0,1-2 2 16,2-5-1-16,1-3-1 0,1-3 2 15,0-3 1-15,0-1 13 0,3-6 8 16,2-3 18-16,2-4-9 0,2-2-2 16,0 0-3-16,3-4-3 0,0 1-1 15,2-2-3-15,0-1-3 0,2 3-3 16,-3-1-6-16,4 2 1 0,-3 2 1 16,2 1-4-16,-3 4 4 15,0-1-5-15,-1 2 0 0,-2 1-2 16,2 3-1-16,-4 0-2 0,-3 2 0 15,0 0-1-15,-2 2 0 0,1-1-1 16,-4 3-2-16,0 0-4 0,0 4-5 16,0 3 5-16,-3 2 7 0,0 4 0 15,0 3 1-15,0 2-1 0,0 3 0 16,1 2 1-16,-2 1 0 0,3 1-1 16,-1-1 0-16,1-1 1 0,-1 2-1 15,1-3-1-15,0 1 1 16,-3-5 0-16,3 1-4 0,-4-3-31 15,2-3-28-15,0-3-25 0,1-4-29 16,0-3-60-16,2-2-81 0,0-1-54 16</inkml:trace>
  <inkml:trace contextRef="#ctx0" brushRef="#br0" timeOffset="165618.63">29613 11886 488 0,'0'0'121'0,"0"0"-32"0,0 0 10 0,11-16-47 0,-6 12-15 0,1-2-10 0,2 1 14 0,0 1 0 0,2 0-7 0,-1 2-6 16,3 0-3-16,-2-1 2 0,1 3-11 16,2-1-6-16,-4 1-2 0,-1 0-4 15,2 1-2-15,-2 4-2 0,-1-1 0 16,1 3-2-16,-2 5-1 0,-2-1-4 16,-1 7 4-16,-3 0 2 15,0 4 1-15,-5 0-1 0,0-1 2 16,-2 2-1-16,-3-1 0 0,2-4 1 15,-2 0 2-15,4-7-2 0,2 1 5 16,1-4 5-16,1-4 10 0,2 1 5 16,2-3 12-16,2-2 12 0,4 0-9 15,3 0-9-15,2 0-13 0,4 1-4 16,1 0-9-16,4 1-4 0,0-1-1 16,3 1-1-16,2 0 0 0,3 2-23 15,8 0-59-15,5 3-60 0,-7 0-101 16,-4-2-274-16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36:45.776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2166 6171 211 0,'0'0'36'0,"0"0"4"0,0 0-6 15,0 0 8-15,0 0-2 0,0 0 19 0,0 0 21 16,0 0-8-16,-2 0-15 0,2 0-1 16,-3-2-19-16,1 2-4 15,-1 0 1-15,0-2-4 0,1 1-4 16,2 1-1-16,-3 0-1 0,3-1-1 16,0 1-4-16,0-1-5 0,0 1 0 15,0 0 0-15,0 0 2 0,0 0-2 16,0-1-5-16,0 1-9 0,2-2 0 15,0 1-5-15,4 1 3 0,2-2 2 16,4 1 0-16,1-2-1 0,6 0 2 16,-1 1-2-16,3-2 0 0,1 2 1 15,2 1 1-15,2-1-1 0,5 0 0 16,5-1 0-16,10 2 0 0,8-1 0 16,1 0 0-16,1-1 0 0,-3 2 1 15,0 0-1-15,3 1 0 16,-3 0 1-16,5 0-1 0,2-1 0 15,0 1 0-15,5 0 0 0,-2 0 3 16,0 0 0-16,-1 3 1 0,5 0 0 16,0 3 6-16,1 2-6 0,0 1 2 15,2-1-1-15,1 0-5 0,-2-2 6 16,4 2-5-16,4 1 16 0,-2-3-3 16,1 1-8-16,-4-2 6 0,-1-2 8 15,0 2 6-15,-3 1-13 16,0-1-3-16,-3 1 0 0,1 0-5 0,-3-3 7 15,-3 2-5-15,-3-3 0 16,-5-1 1-16,-5 3-1 0,-5-3 2 16,-7 1-6-16,-7-1-1 0,-10 1-2 15,-5 0 2-15,-4-1-5 0,2 0 3 16,0 3-11-16,-1 0-61 0,-4 0-55 16,-5 7-51-16,-1-2-74 0,-7-1-175 0</inkml:trace>
  <inkml:trace contextRef="#ctx0" brushRef="#br0" timeOffset="2056.39">9188 6138 38 0,'0'0'42'0,"2"0"13"0,-2 0-7 0,0 0-1 0,0 0-7 0,0 0-3 0,0 0-5 0,0 0 0 0,0 0 6 0,0 0 11 16,0-2-4-16,0 2-12 0,0 0 13 15,0 0-18-15,0 0 5 0,0 0-1 16,0 0-1-16,0 0-1 0,0 0-2 15,0 0-2-15,0 0-3 0,0 0-6 16,0 0-8-16,0 0-8 0,0 0-1 16,1 0-6-16,5 0 4 0,-1 0 1 15,3 2 1-15,3 1 0 0,3-1 0 16,3-1 2-16,4 3-2 0,4-1 0 16,4 0 0-16,9 0 1 0,11-2 0 15,16 1 3-15,5 2-2 0,4-2 2 16,-1-1-1-16,-3 3-1 0,8-3 5 15,4 1-2-15,5 1 3 16,4-2 1-16,1 0 11 0,3-1 1 16,1 0-1-16,0-2 5 0,-1-2-2 15,-3 2-1-15,-5-3-2 0,-5 3 2 16,-5-4 0-16,-3 1-10 0,-6 1-1 16,-4-1-5-16,-6 2 4 0,-7-2-10 15,-7 3 1-15,-8 0 1 0,-7-1-2 16,-7 2 0-16,-8 0-6 0,0 1-42 15,1 3-77-15,-1 1-90 0,-5-2-178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42:21.33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9553 14772 80 0,'0'0'103'0,"0"0"-44"0,-5 7-3 0,3-4-8 0,1 0 3 16,-1-1 3-16,1-1 4 0,0 0 6 15,0 1 8-15,0 1-23 0,0-2 0 16,1 0-8-16,0 0-4 0,0 0-13 16,0 1-9-16,0 0 0 0,0-1-4 15,3 1 10-15,1 2 1 0,3-2 0 16,2 0-2-16,2 1-2 0,2 1-4 15,6 0 1-15,2-1 2 0,5 3-4 16,10-3-5-16,8 1-1 16,15-2-2-16,3 0 0 0,4-2 1 15,-1 3-4-15,-1-2 2 0,2-1 2 16,4 0-3-16,2 0 1 0,6-1-3 16,4-3 2-16,5 0-1 0,4-1 1 15,2-2-3-15,3 1 0 0,2-1 0 16,5 1 0-16,2 0 2 0,0-2-2 15,2 2 0-15,-2 3 2 0,0-2-2 16,-2 3-1-16,3-2 1 0,-4 2 0 16,-2-1 1-16,-2-1 0 0,0 3-1 15,0 0 0-15,-1-2 0 16,-3 1 1-16,-6 1-1 0,-4 0 2 16,-4 1-2-16,-5-2 2 0,2 2-2 15,-8-2 5-15,-3 2 6 0,-4 0-2 16,-4 0-6-16,-5 2-2 0,-3 0-1 15,-5 0-2-15,2 2-20 0,-9-1-35 16,-3 3-41-16,-3-3-51 0,-12 1-144 16,-4-4-114-16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38:17.28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4594 5015 194 0,'5'-3'75'0,"1"-2"-2"0,0-2-4 0,2-1-13 15,0 0-9-15,1 0 4 0,0 0-22 16,0-1-4-16,0 2-3 0,2-1 4 15,-4 1 3-15,4 0 0 16,-1 1-9-16,-1 2-10 0,-3 0 0 0,1 3-5 16,0 0 0-16,-2 1-4 0,-1 2 3 15,1 3-3-15,0 4 0 0,-1 0 3 16,2 4 2-16,-2 1 0 0,-1 0-5 16,1 0 1-16,1 6-2 0,-2-3 0 15,-1 4 2-15,0-1-2 0,0 2 0 16,-2 1 3-16,0 0-2 15,0 0 0-15,0-1-1 0,-3-3 0 16,1 2 2-16,-1-4-2 0,-1 0 1 16,2-3 1-16,0-1-1 0,0-4-1 15,0-3 0-15,1-3 1 0,1 1 1 16,0-4 5-16,0 0 6 0,0-6 31 16,2-2-24-16,3-5-16 0,0 0-2 15,4-5 5-15,2 1-4 0,-1-1 3 16,1-2-1-16,1 1 3 0,1-2-4 15,-1-1-3-15,0 1 1 0,0 0 1 16,1-1 1-16,-1 0 5 0,1 4-1 16,-2-3-3-16,0 3 1 0,2-2-1 15,-2 4 1-15,-3 0-2 0,2 1 4 16,-3 5-1-16,-1 1 5 0,-2 0-1 16,0 4-4-16,-2 0-5 0,1 4-1 15,-2 1-1-15,0 1-9 0,1 5-4 16,0 4 13-16,0 3 1 0,-1 2 10 15,0 5 6-15,2 1 1 0,-2 2 7 16,0 3-1-16,0 0-4 0,1-1-4 16,0 1-12-16,-1 2 7 0,-1-5 26 15,1 2-15-15,0-3-17 0,0 1-2 16,-1-5-1-16,0 1 1 0,0-2-2 16,0-2-2-16,0 0-18 15,0-4-56-15,0 0-46 0,0-4-88 16,-2-3-161-16</inkml:trace>
  <inkml:trace contextRef="#ctx0" brushRef="#br0" timeOffset="407.27">5352 5261 530 0,'0'0'120'0,"5"-11"-24"0,-3 7-3 0,0-1-39 0,-1 4-24 0,0 0 14 0,-1 1-1 16,0 0-25-16,0 3-16 0,0 6 3 16,0 4 25-16,0 4 4 15,-1 4-3-15,-1 3-5 0,0-2-1 16,-1 3-15-16,0-2-4 0,0 0-1 16,0 1-5-16,1-2 3 0,-2 2-1 15,1-3-4-15,1-1-5 0,-1 2-19 16,1-1-24-16,0-3-41 0,-1 4-74 15,2-6-138-15,-1-3-167 0</inkml:trace>
  <inkml:trace contextRef="#ctx0" brushRef="#br0" timeOffset="1516.1">4426 6737 252 0,'0'0'79'0,"5"-4"2"0,-1 4 5 0,1-2-33 15,1 2-20-15,1-2 3 0,-2 2 6 16,0-1 1-16,0-1-13 0,-2 2 1 16,4 0 1-16,-1 0-17 0,0 6-2 15,-1 1 1-15,1 3-2 0,-2 4-5 16,0 3 3-16,2 5 1 0,-3 3 0 15,0 4 4-15,-2 1-5 0,0 2 1 16,-1 0-2-16,0-1-7 0,0 0-1 16,0-1 1-16,-2-1-2 0,1-4 0 15,-1 1 5-15,2-6-3 0,-2-4 0 16,1-3 1-16,0-4-2 0,1-5-1 16,0-2 4-16,0-5 16 0,0-4 1 15,4-6 4-15,-1-2-9 0,3-3-3 16,1-3-2-16,0-2-4 0,2-2-1 15,1 2 1-15,2-3 6 16,0 2 2-16,1 0 5 0,1-1 1 16,-1 1-3-16,2-1 8 0,-1 0-18 15,1 0 3-15,-2 2-4 0,1 0-5 16,0 2-1-16,-2 4 3 0,0 0-3 16,-2 4 2-16,-2 1-1 0,0 5 1 15,-1 3-1-15,-2 2-2 0,0 2-3 16,-1 4-6-16,2 5-1 0,-1 6 2 15,-3 4 8-15,1 4 2 0,-2 3 2 16,-1 5 5-16,0 2 2 0,-1 0 5 16,0 1 0-16,-1 1-7 0,1-1-4 15,0 0 1-15,1-1-4 0,0 0 3 16,0 0 0-16,0 0-5 16,0-1-11-16,2-3-26 0,0-1-43 15,0-5-43-15,3 4-68 0,-2-9-123 16,2-5-79-16</inkml:trace>
  <inkml:trace contextRef="#ctx0" brushRef="#br0" timeOffset="1988.33">4994 7342 348 0,'0'0'81'0,"0"0"24"0,5-19-1 0,-1 9-44 0,3-1-12 0,0 0-22 16,3-1 0-16,2-1 13 0,0 3-15 15,0 2 6-15,0 0-9 0,0 2-4 16,1 3-3-16,-1 1-4 0,-1 2-2 16,-1 0 5-16,-2 4-5 0,-2 3 1 15,-3 4-8-15,1 4 1 0,-3 4-1 16,-1 1 2-16,0 3 3 0,-5 3 3 16,-1 0-5-16,-1 2 3 0,-3 0-14 15,0-1 18-15,-2-1-9 16,1-3 6-16,1-2-4 0,0-5-2 0,3-2 8 15,2-3 9-15,1-5-1 0,3-3-5 16,1-2-3-16,0-1 0 0,1-1 9 16,5-3-9-16,3-3-5 0,2 2-5 15,5-3 0-15,2 1 0 0,4-2 0 16,1-1-9-16,2 0-33 0,2-1-26 16,2 1-42-16,12-8-57 0,-6 6-100 15,-5-1-114-15</inkml:trace>
  <inkml:trace contextRef="#ctx0" brushRef="#br0" timeOffset="2535.23">6553 4881 616 0,'0'0'94'0,"0"0"-6"0,21-2 28 16,-6 0-50-16,0-1 0 15,3-1-28-15,2 1-2 0,-1-3-15 0,1-1-10 16,1 1-7-16,-1-4 3 16,1 4-8-16,0-2 4 0,0 3-6 15,-1-1-16-15,1 3-40 0,-4 0-53 16,0 2-42-16,0 1-55 0,-4 2-98 15</inkml:trace>
  <inkml:trace contextRef="#ctx0" brushRef="#br0" timeOffset="2707.08">6710 5030 548 0,'0'0'216'0,"0"0"-100"0,0 0-5 15,0 0-45-15,0 0-17 0,0 0-20 16,0 0 9-16,35 16 11 0,-17-16-2 15,-2-1-26-15,4-4-9 0,-1 1 1 16,2-1-9-16,-1-2-4 0,-1 2 0 16,2 0-8-16,0 2-52 0,-1 1-32 15,0 1-52-15,8 1-62 0,-6 1-138 16,-5 4-52-16</inkml:trace>
  <inkml:trace contextRef="#ctx0" brushRef="#br0" timeOffset="3207.05">6425 6795 481 0,'0'0'168'0,"0"0"-43"0,0 0 11 0,0 0-43 15,28-1-14-15,-15 0-25 16,1-1-10-16,2 2-7 0,0-1-29 15,1-1-2-15,2 2-2 0,0-2-3 16,1 2-1-16,1 0-3 0,-2 0-33 16,1 0-43-16,-2 0-25 0,-1 5-54 15,2 3-38-15,-5 1-72 0,-4-1-19 0</inkml:trace>
  <inkml:trace contextRef="#ctx0" brushRef="#br0" timeOffset="3379.97">6498 7036 614 0,'0'0'163'0,"0"0"-39"0,0 0-1 16,0 0-58-16,0 0-2 0,0 0-30 15,47-20 1-15,-13 5-9 0,9-2-10 16,14-6-12-16,6-2-3 0,2-3-16 16,5 0-35-16,2 1-48 0,3-2-132 15,-17 6-140-15,-9 2-68 0</inkml:trace>
  <inkml:trace contextRef="#ctx0" brushRef="#br0" timeOffset="3942.53">8283 4820 617 0,'0'0'72'0,"0"0"-30"0,0 0 64 0,0 0-45 16,0 0 7-16,0 0-47 16,11-14 14-16,-13 13-18 0,-3-1-5 0,-3 0-10 15,-4 0 2-15,-2 2-8 16,-3 4 8-16,1-1-11 0,0 3 6 16,1 2-2-16,0 0-1 0,4 2-1 15,1 4 0-15,4 0-4 0,1 1 8 16,5 1-6-16,1 1 0 0,6-3 11 15,4 3-8-15,3-2 8 0,4-1-2 16,4-2 2-16,2 1-2 0,1-1 11 16,2-2-7-16,-2 0 10 0,0-1-8 15,-3 1 9-15,-3 0-3 0,-1-1-9 16,-4 0 3-16,-1-1-7 16,-5 4-2-16,-2-1 5 0,-2 3-7 0,-4 0 6 15,-1 2-2-15,-6 2 4 16,-5-1 1-16,-5-1 1 0,-2 5-6 15,-2-4 5-15,-3 0-5 0,-3 1-2 16,3-3 1-16,-1-4-22 0,1 2-23 16,2-4-30-16,0-4-31 0,-4-2-54 15,6-2-106-15,4-1-75 0</inkml:trace>
  <inkml:trace contextRef="#ctx0" brushRef="#br0" timeOffset="4239.24">8181 4809 677 0,'0'0'193'0,"0"0"-56"0,0 0-15 0,0 0-42 15,0 0-30-15,38-41-23 0,-20 32-6 16,5 0-2-16,0 1 8 0,1-3-24 16,-1 3 0-16,3-1-3 0,-1 1-12 15,1 0-33-15,3 1-39 16,-1 4-46-16,17 2-77 0,-9 1-87 16,-2 0-80-16</inkml:trace>
  <inkml:trace contextRef="#ctx0" brushRef="#br0" timeOffset="4754.74">8902 4773 628 0,'0'0'41'0,"0"0"-4"0,0 0 23 0,0 0-48 15,22-37 1-15,-19 29-10 16,0-1 12-16,-3 1 8 0,0-1-6 15,0 0 2-15,-1 1-8 0,-2-2-5 16,-2 3-1-16,-3 0-10 0,2 0 4 16,-2 2-5-16,-2 0-23 0,-4 3-10 15,1 2-9-15,-3 3-8 0,0 4 2 16,-2 2 15-16,1 2 31 0,-1 2 0 16,-1 2 4-16,2 4 5 0,2 2-2 15,1 3 1-15,1 0 0 0,3 1 0 16,3 0 3-16,0 3 4 15,4-2-4-15,1 1 12 0,2-1-3 16,1-1 23-16,4-1-6 0,2 0-10 16,1-2 11-16,3 1 0 0,0-1 7 15,3-2-10-15,1-1-2 0,2-3-1 16,1-3-9-16,1-2 9 0,-2-4 1 16,2-2 11-16,0-5-3 0,0-1 11 15,1-6 5-15,-2-5-1 0,2-4-10 16,-2-6-9-16,0-4-4 0,-1-13-7 15,-3-14-4-15,-5-4-9 0,-1 4-3 16,-6 15 4-16,-2 15-6 0,-1 8 7 16,-5 0 6-16,-2-3-13 0,-3-1-5 15,-5 6-3-15,-1 0-5 0,-3 7 0 16,0 3-19-16,1 3-16 0,-2 0-10 16,5 7-18-16,-1 2-3 0,2 6-20 15,-1 10-29-15,4-2-82 0,2-1-90 16</inkml:trace>
  <inkml:trace contextRef="#ctx0" brushRef="#br0" timeOffset="5520.64">8347 6512 448 0,'0'0'121'0,"9"0"-12"0,-2-3 24 0,-1 1-63 0,1-2-11 15,-2-1-23-15,0 0 8 0,-1-1-10 16,-1 2 1-16,-1-1-10 0,-2 2 8 16,0 0-17-16,-2 0-5 0,-3 1-10 15,-1 0-1-15,-1-1-2 0,-3 3-6 16,-3 0-4-16,-1 6-13 0,0 0 1 15,-1 3 7-15,0 1 10 0,4 3 3 16,1-2 4-16,2 2-2 0,3 2 4 16,2-2-2-16,3 0 1 0,0-1 3 15,3 1-1-15,2-2 6 0,1 0 6 16,3-2-3-16,1-1 4 0,2 2-10 16,0-2-1-16,3 1-1 0,0-1 1 15,-2 0 1-15,2 0 0 0,-2 0 4 16,0 2 0-16,-2 0 2 0,-1 2-6 15,0 1 1-15,-2 2 3 0,-2 1-2 16,-2 0 3-16,-4 2 9 0,0-1-5 16,-4 0-7-16,-4 3 3 0,-5-4-2 15,-1 0-2-15,-3-1-2 0,-2 1-1 16,-4-3-1-16,-1-3-2 0,-2 0-1 16,1-3-20-16,-3-3-26 0,1-3-24 15,1-1-19-15,0-1-19 0,4-6-27 16,2-8-50-16,3 0-123 0</inkml:trace>
  <inkml:trace contextRef="#ctx0" brushRef="#br0" timeOffset="5723.95">8340 6563 801 0,'0'0'106'0,"0"0"-3"0,0 0 2 0,43-25-71 0,-23 17 27 16,-1-1-52-16,4 1-1 0,1-1-3 0,1 1-5 16,3-2-1-16,5 0-19 0,8-1-8 15,6 0-40-15,2 1-41 16,-12 3-102-16,-8 2-165 0</inkml:trace>
  <inkml:trace contextRef="#ctx0" brushRef="#br0" timeOffset="6154.09">9154 6507 489 0,'0'0'125'0,"0"0"-90"0,0 0 42 0,0 0-56 15,0 0-4-15,-8-40-15 0,1 33-2 0,0 1 0 16,-1 1 0-16,0 3 6 0,-1 1 29 15,-1 1-20-15,0 1-4 0,0 5-7 16,-3 2-4-16,-1 3 0 16,0 6 0-16,0 3-6 0,-2 3 10 15,3 8-4-15,-1 8 11 0,1 9-3 16,4-4 1-16,4-5-5 0,4 1 3 16,1-12 2-16,2 3 13 0,4 5 9 15,3-9 12-15,4 4 9 0,2-5-18 16,2-4 0-16,2-4-14 0,2-4 1 15,2-4-9-15,-1-5 12 0,4-5-4 16,-1-5-10-16,1-6 7 0,-1-4 0 16,0-5 12-16,-5-5-1 0,-2-10 4 15,-2-17-12-15,-6-11-14 16,-8 1-3-16,-2 16-2 0,-3 17-1 16,-4 14-3-16,0 1-2 0,-4 1-9 15,-3-1-4-15,-3 0-4 0,-2 2 3 16,1 5 0-16,-2 1-15 0,1 3-24 15,2 1-33-15,-6 5-50 0,3 3-67 16,6-2-187-16</inkml:trace>
  <inkml:trace contextRef="#ctx0" brushRef="#br0" timeOffset="8624.98">11578 4587 340 0,'0'0'177'0,"0"0"-116"0,0 0 32 0,0 0-23 15,-8-31-30-15,8 24 2 0,-1 0-4 16,1-1 9-16,0-1-11 0,1 1-4 15,2 0 10-15,2 0-4 0,2-1-10 16,2 0-13-16,4 0-1 0,1 2-4 16,3-1-5-16,3 3-4 0,-1 1 1 15,2 3 1-15,1 1-2 0,0 6-1 16,0 1-2-16,-1 3 1 0,1 5 0 16,-3 2 0-16,0 5-1 0,-3 2 2 15,-2 4-1-15,-4 1 2 0,-4 2 0 16,-4 0-1-16,-2 0-2 0,-6 0 2 15,-4-1 2-15,-5-2-1 0,-2-1 0 16,-4-2 0-16,-3-2 1 0,-1-3-2 16,-2-2-2-16,0-4-4 0,-2-2 4 15,-1-6-14-15,0-4-5 0,1-2 8 16,2-6 4-16,-2-4 9 16,2-5 1-16,3-5 4 0,4-4 1 15,1-2 1-15,6-4 11 0,4-2 9 16,5 1 2-16,4 0 2 0,7 0-5 15,5 2-4-15,5 0-1 0,6 0-1 16,3 2 5-16,8 1-2 0,9-3 3 16,8 3-13-16,2 1 22 15,-3 5-13-15,-5 5-10 0,-6 5-6 0,-2 0-3 16,-1 2-3-16,-2 0-3 0,-5 4-23 16,-5 0-24-16,-5 2-23 0,2 2-10 15,2 0-29-15,16 10-72 0,-3-2-69 16,-8 2-122-16</inkml:trace>
  <inkml:trace contextRef="#ctx0" brushRef="#br0" timeOffset="8937.41">12390 5007 572 0,'0'0'100'0,"0"0"19"0,0 0-2 0,5-17-32 15,-5 14-47-15,0 1-5 16,2 1 0-16,-2 1-18 0,0 0-15 16,0 6-13-16,0 4 13 0,0 8-2 15,-2 4 2-15,-1 7 3 0,1 5 1 16,-1 9-1-16,1-3-2 0,1-4 0 15,1-7-1-15,1-3-2 0,1 0-43 16,1 6-38-16,2-3-13 0,4 1-81 16,-1-7-22-16,-3-8-64 0</inkml:trace>
  <inkml:trace contextRef="#ctx0" brushRef="#br0" timeOffset="9296.7">12924 4640 376 0,'0'0'274'16,"0"0"-188"-16,0 0 44 0,0 0-53 16,0 0-8-16,42-29-19 0,-29 21-6 0,3 1-9 15,-3 2-16-15,5-1-12 0,0 0-2 16,1 0-6-16,0-1 1 0,1 4-1 15,1-2-36-15,1 4-36 0,0 1-55 16,7 0-61-16,-7 1-112 0,-3 3-103 16</inkml:trace>
  <inkml:trace contextRef="#ctx0" brushRef="#br0" timeOffset="9484.14">12983 4836 670 0,'0'0'175'0,"0"0"-127"0,0 0-24 0,0 0 7 16,0 0-2-16,39-2-1 15,-14-3-20-15,3 0 8 0,8-3-16 0,8-3-3 16,10 1-53-16,7-3-75 0,-1 4-42 16,-14 3 12-16,-11 1-270 0</inkml:trace>
  <inkml:trace contextRef="#ctx0" brushRef="#br0" timeOffset="10208.85">13926 4460 387 0,'0'0'164'0,"0"0"-63"0,0 0 11 0,0 0-19 0,37-32-42 16,-22 22-6-16,5 0-12 0,-2 2 7 15,5-2-3-15,1 2-15 0,-2 2 2 16,2-1-3-16,-2 4 4 0,-6 0-20 16,1 3 1-16,-4 0-6 0,-4 6-4 15,-4 2-3-15,-4 3 1 0,-1 4 6 16,-4 3-8-16,-7 1 2 0,-5 1 4 15,-3 3-1-15,-5-1 1 0,-1 0-16 16,1-1 15-16,1-3 3 16,1 0 0-16,4-4 0 0,4-1 0 15,3-6 3-15,3 1-3 0,3-4 3 16,1-1-1-16,3-1 2 0,1-2-1 16,5 0 2-16,3 0 0 0,2 0 1 15,5-1 2-15,4 0-6 0,2-1-1 16,4 2 0-16,-3 0-1 0,4 2 2 15,-1 5-2-15,-2 2 2 0,-1 0 3 16,-4 4 3-16,-4-1 7 0,-4 2 8 16,-4 1 6-16,-6 1 1 0,-2 0-4 15,-4 1-4-15,-8-3 1 0,-1 1-6 16,-3-1-5-16,-5-5-6 16,-3 0-2-16,-1-3-1 0,-3 0 1 15,0-4-3-15,0-1-1 0,-2-1-12 16,1 1-12-16,2 0-9 0,1 2-12 15,3 0-21-15,3 2-28 16,0 0-40-16,-4 5-66 0,6-1-125 16,3-2-70-16</inkml:trace>
  <inkml:trace contextRef="#ctx0" brushRef="#br0" timeOffset="10903.72">11799 6382 417 0,'0'0'115'0,"0"-19"-40"0,4 8 21 0,2-2-41 16,3 2-12-16,2-3-12 16,-1 4 12-16,4 1 16 0,1-2-23 15,1 5 5-15,0-1-6 0,1 2-5 16,-1 3-9-16,0 2-5 0,2 0-4 16,-2 4-9-16,1 3-3 0,0 7 0 15,-1 3-2-15,-1 5 1 0,-2 3-1 16,-1 5 2-16,-4 2 2 0,-2 0 0 15,-2 1 2-15,-4 1-1 0,0-1-2 16,-8-2 0-16,-1-2-1 0,-3-3 1 16,-3-3 0-16,-3-1 3 0,-2-6-4 15,-2-2-2-15,-5-6 0 0,4-6-6 16,-4-2 4-16,0-9 4 0,1-3 1 16,2-5 3-16,-1-4-1 0,5-5 6 31,0-13-2-31,5-8 5 0,5-8 8 15,8 0 5-15,4 11 6 0,6 13 7 16,1 12-3-16,2-2 1 0,7-2-3 16,6-6 0-16,9-5-7 0,10-5 3 15,6 0-2-15,3 4 0 0,-5 8-7 16,-6 5-1-16,-12 7-11 0,-4 5-4 16,4-1-4-16,-5 4 0 0,-1 1 0 15,2-1-8-15,-5 1-32 0,1 3-25 16,1 1-35-16,-2 2-37 0,0 5-35 15,4 11-72-15,-7-2-169 0</inkml:trace>
  <inkml:trace contextRef="#ctx0" brushRef="#br0" timeOffset="11403.67">12296 6914 156 0,'0'0'153'0,"0"0"-150"0,0 0 48 0,0 0-11 15,8-31 58-15,-3 20 7 0,0-2 5 16,3 1 13-16,0 0-39 0,2-1-5 15,2 2-26-15,-2-1-6 0,4 3-14 16,-2 2-9-16,2 3-10 0,0 0-11 16,-1 2 0-16,0 2 1 0,-1 0-8 15,2 3 4-15,-2 3 0 0,-1 3-3 16,-2 4 2-16,-1 1 1 16,-2 1 0-16,-2 3-2 0,-4 2 2 15,0-1-1-15,-5 3 2 0,-3-2 1 16,-3 0 4-16,-3-2-6 0,0 0 8 15,0-3-7-15,1-2 7 0,-1-1 1 16,4-4 10-16,1-3 4 0,0-2 6 16,4 0 6-16,1-3-3 0,3 0 11 15,0 0-10-15,1 0-3 0,0 0-10 16,4 0-5-16,3-1-4 0,4-1-7 16,1 0-3-16,4 0 0 0,2 0 0 15,1-1-1-15,3 0-26 16,1 0-31-16,0 1-20 0,3 0-29 15,3 0-30-15,10-2-53 0,-6 0-105 16,-3-1-160-16</inkml:trace>
  <inkml:trace contextRef="#ctx0" brushRef="#br0" timeOffset="11734.01">13461 6296 561 0,'0'0'213'0,"0"0"-145"0,0 0 7 0,0 0 3 16,46 3-36-16,-30-1 1 0,4-1-22 16,1-1 8-16,1 0-19 0,3 0-9 15,-1-1 3-15,1-1-3 0,2 0-1 16,0 1 0-16,0 0-22 0,-2 1-53 16,0-2-51-16,2 2-72 0,-6-2-187 15</inkml:trace>
  <inkml:trace contextRef="#ctx0" brushRef="#br0" timeOffset="11925.65">13471 6462 797 0,'0'0'108'0,"0"0"-101"0,0 0 27 0,35-7-19 16,-7 0-11-16,11 0-3 0,5-2 1 0,3-1-2 15,-5 2-40-15,-10 0-53 0,1 0-75 16,-11 3-147-16</inkml:trace>
  <inkml:trace contextRef="#ctx0" brushRef="#br0" timeOffset="12456.76">14221 6216 458 0,'0'0'99'0,"0"0"-27"0,0 0 10 0,16-36-42 15,-7 22-18-15,1 2-10 0,1-1 12 16,4 0 4-16,0 2 1 0,2-2-5 16,-1 4 6-16,3 1 3 0,0 2-12 15,0 4-7-15,-2 0-12 0,1-1 1 16,2 3-3-16,-5 0-3 0,0 4 2 16,-1 0 1-16,-1 3-1 0,-3 6-3 15,-2 4 4-15,1 4 3 0,-3 3 0 16,-6 3 1-16,0 3 5 0,-2 1 8 15,-4 3-4-15,-8-1 4 16,0 0-8-16,-4 0-1 0,1 0-5 16,-2-2-3-16,2-2 4 0,-1-4-4 15,3-3 3-15,2-2-2 0,0-5 10 16,4-5 4-16,1-2 6 0,3-3-5 16,2-2-3-16,3-2 6 0,0-1-4 15,0 0 6-15,8 0-5 0,2 1-5 16,7-1-2-16,4 1 2 0,13 1 2 15,5-2-2-15,11 0-5 0,2 0-1 16,-5 0-5-16,-4-4-7 0,-5 3-35 16,1 0-34-16,-3 0-37 0,-2 0-51 15,-11-1-77-15,-2-1-162 0</inkml:trace>
  <inkml:trace contextRef="#ctx0" brushRef="#br0" timeOffset="13661.84">17411 4491 321 0,'0'-4'148'0,"2"3"-49"0,0-4 22 16,0 2-33-16,1-3-40 0,1-1 6 16,0 1-6-16,3-2 6 0,-1-2-7 15,3 2-4-15,4-2-1 0,-1-1-14 16,3 0-1-16,0 0-1 0,2 0 3 16,-1 1-7-16,2 2-3 0,-2 0-5 15,3 0-4-15,-2 1-1 0,-2 2-7 16,0 2 0-16,0 0-2 0,0 2 0 15,-3 1-1-15,-3 1-2 0,2 4 2 16,-1 3-2-16,-4 4 2 0,-1 3-1 16,1 3 2-16,-5 5 1 0,-1 3 0 15,0 2 4-15,-7 2-5 0,1 0 3 16,-4 2 0-16,0 1-2 0,-2-2 2 16,-3 2-3-16,0-4 0 0,0-1 1 15,-2-5-1-15,1-3 0 0,2-5-3 16,0-4 3-16,-2-5 0 0,5 0-2 15,3-5 2-15,1-1 5 0,2 0 0 16,3-3 6-16,2-3-2 0,0-2 7 16,5 0 7-16,4-5-23 0,4 0-2 15,1-2 1-15,4-1 1 0,0 1-1 16,2-3 1-16,0 1 0 0,3 1 0 16,-2 0 1-16,3-3-1 0,-4 3 0 15,4-2 0-15,-3 3 2 0,-1-1-2 16,-1 0 0-16,-1 2 0 0,-3 1 0 15,-4 1 2-15,-1 3-2 16,2-1 0-16,-4 1 1 0,-3 2-1 16,0 2 0-16,0 1-1 0,-3 1 1 15,0 2-1-15,-2 1 0 0,0 0-2 16,0 0-4-16,0 0-8 0,-3 2-11 16,-3 6 15-16,-2 2 5 0,-2 5 6 15,-2 1-1-15,-1 3 0 0,-1 1 1 16,0 3 0-16,-2 3 1 0,0-1-1 15,2 1 0-15,1 2-2 0,2-2 0 16,0 2 2-16,3-3 0 16,2 0 1-16,4-3 4 0,2-1 3 15,0-4-6-15,5-2-1 0,2-1 14 16,2-5-7-16,2-2 7 0,3-4 2 16,0-1 1-16,4-2-4 0,1-1-5 15,1-2-4-15,1-1-3 0,4-2-2 16,2-1-17-16,1-3-49 0,-1-1-36 15,11-5-51-15,-5 1-87 0,-7 0-195 16</inkml:trace>
  <inkml:trace contextRef="#ctx0" brushRef="#br0" timeOffset="13880.54">18122 4721 635 0,'0'0'93'0,"0"0"-43"0,-6 26 26 0,3-9-30 16,1 0-33-16,0 6 3 0,-1 1 23 16,0 0 5-16,1 1-14 0,1 3 2 15,-1-4-7-15,2 2-14 0,0-1-6 16,0 0-4-16,3-5-1 0,-1 1-15 16,1-3-54-16,1-3-44 0,-1-3-68 15,-2-5-129-15,1-5-118 0</inkml:trace>
  <inkml:trace contextRef="#ctx0" brushRef="#br0" timeOffset="14286.81">17446 4175 811 0,'0'0'145'0,"0"0"-124"0,0 0 43 0,44 2 13 16,-11-2-36-16,10-3 3 0,14-4-5 15,1-4 2-15,-4 0-24 0,-5 2 1 16,-5-1-11-16,-1 2-2 16,1-1-3-16,1-3 4 0,0 2-12 15,-1 2 3-15,-1 1-43 0,0 1-51 16,-4-2-50-16,1 2-95 0,-10 1-143 15</inkml:trace>
  <inkml:trace contextRef="#ctx0" brushRef="#br0" timeOffset="14646.32">19485 4431 609 0,'0'0'157'0,"0"0"-79"0,0 0-8 0,0 0-1 0,0 0-29 31,39 3 1-31,-24-3-17 0,3 0-3 0,1 0-13 0,2 0-5 0,2-1 1 16,0 0-4-16,0-2-1 0,2 0-39 15,0 1-29-15,6 1-58 0,-7-1-75 16,-3 2-171-16</inkml:trace>
  <inkml:trace contextRef="#ctx0" brushRef="#br0" timeOffset="14818.15">19512 4646 833 0,'0'0'153'0,"0"0"-82"0,0 0-34 0,0 0 11 16,0 0-29-16,48 23-4 15,-17-20-6-15,12-2-5 0,6-1-4 0,5-2-3 16,-6-4-66-16,-12 2-69 0,-4-5-25 16,-9 5-166-16,-6-2-119 0</inkml:trace>
  <inkml:trace contextRef="#ctx0" brushRef="#br0" timeOffset="17498.43">20828 4312 302 0,'0'0'59'0,"0"0"3"0,0 0 24 0,0 0-8 0,40-22-24 0,-29 16-7 16,-2-1 0-16,1 0 2 15,0 1 1-15,-1-1 7 0,-1 2 1 16,0-1 7-16,-3-1-6 0,-2 1-20 16,-1 1-8-16,-2 0-8 0,0 2-3 15,-5 1-20-15,-3-1-1 0,-6 2-9 16,-2 1 0-16,-6 1 1 0,-1 5-2 15,-1 2 8-15,1 1-1 0,0 4 4 16,2 0-1-16,2 3 1 0,0-1-4 16,3 1 4-16,3 1-1 0,3-2 0 15,4 1-1-15,2 1 1 0,4-3 0 16,2 1 1-16,5 1-1 0,2-1 2 16,4-2 0-16,2 1 2 0,1 1-2 15,3-2 1-15,-1 0-1 16,1 0 6-16,-1 2-7 0,-1-2 1 15,1 0 6-15,-3 2-2 0,1 1 3 16,-3 1 1-16,0 3-1 0,-2-1-6 16,-3 0 1-16,-1-1 0 0,-2 2-1 15,-4-3 1-15,-1-1-1 0,-4 0 1 16,-4-2-1-16,-2-4-1 0,-3 3 0 16,-4-4 2-16,-4-2-2 15,2-4-1-15,-4-3-3 0,0 0 1 0,0-4 2 16,0-4 1-16,1-4 0 15,3 2 1-15,-1-4 2 0,4-1-1 16,2-1-2-16,4-1 5 0,1-1-3 16,3 0 0-16,4 0 1 0,2-1 5 15,3-1-3-15,4 1-2 0,6-2 1 16,2 0-3-16,5 0 5 0,4-1 1 16,2 1 4-16,-1-2 1 0,5 1 8 15,-4 2-2-15,-2-2-3 0,-4 3-2 16,-2 1 0-16,-5 3 2 0,-4 0 6 15,-5 3 5-15,-3 0-5 0,-2-1-3 16,-5 2-10-16,-5 0-9 0,-1 1-6 16,-3 2 2-16,-1 1-3 0,0 2-4 15,-1 1-9-15,3 3-11 0,2 1-8 16,0 0-4-16,2 0-21 0,2 3-16 16,2 2-49-16,2 9-54 0,2-4-66 15,2 1-78-15</inkml:trace>
  <inkml:trace contextRef="#ctx0" brushRef="#br0" timeOffset="17656.84">21266 4624 828 0,'0'0'140'0,"0"0"-54"0,4 6-11 0,-3-3-71 0,-1-3 11 0,0 0-15 0,-1-3-16 16,-3-1-62-16,-1 3-38 0,0-4-8 15,0-1-72-15,2 2-50 0,2-2-48 0</inkml:trace>
  <inkml:trace contextRef="#ctx0" brushRef="#br0" timeOffset="18344.16">21699 4280 654 0,'0'0'89'16,"0"0"-31"-16,0 0 25 0,0 0-51 0,0 0-23 15,0 0-9-15,12-41-7 0,-19 39 3 16,-2 2-16-16,-3 0 5 0,-3 5-5 15,-5 3 19-15,-3 3-11 0,-2 1 2 16,1 3-10-16,-1 0 18 0,0 4-2 16,4-2 8-16,3 0-11 0,2 3 11 15,4-4-6-15,4 0 2 16,3 0 0-16,3-1 2 0,2 0 1 0,7-2 11 16,1 1-1-16,4-1 9 15,3-3-1-15,1 0 19 0,2 1-9 16,0-2 1-16,2 2 8 0,0-3-12 15,-2 2-2-15,1-2-8 0,-1 3 2 16,0-2-5-16,-1 3 1 0,-4-1 0 16,-1 1-7-16,-1 0 4 0,-4 1 0 15,-2 0 8-15,-1 0-4 0,-4-1 1 16,0 1-9-16,-2-3-2 0,-5 3-3 16,-2-3-3-16,-4-1 3 0,-2 0 0 15,-5-3 1-15,-4 0-2 0,-1-3-1 16,-2-3-2-16,-2 0-6 0,1 0 0 15,1-1-1-15,3-2-1 0,2-4-2 16,5 0-4-16,2-2 7 0,4-3 7 16,4 2 4-16,3-1-1 0,4-1 7 15,1-3 1-15,7 0 1 0,3-1-8 16,4-1 2-16,4-5 0 0,4 0-1 16,1-3 3-16,1 1-3 0,1-4 12 15,-1 1-2-15,-2-1-4 0,-3 3 6 16,-4 0-1-16,-3 3-2 0,-4 0 0 15,-4 5 0-15,-2 0-9 0,-3-1-5 16,0 3-2-16,-4 2-6 0,-3 0-27 16,0 3-14-16,-2 1-17 0,-1 4-21 15,-1 3-44-15,-9 2-57 0,4 2-81 16,1 3-114-16</inkml:trace>
  <inkml:trace contextRef="#ctx0" brushRef="#br0" timeOffset="19409.27">17334 6255 445 0,'0'-3'182'0,"0"-2"-90"0,1-3 11 0,2-3-25 16,2-1-45-16,3 0-18 0,1-3 8 15,4 1 16-15,-3-1-22 0,7 3 18 16,-4-2-10-16,4 0 2 0,-1 4 0 16,1 0 1-16,0 3-2 0,1 0-5 15,-1 3-1-15,-1 4-17 0,-2 0-3 16,-2 5 0-16,-3 4-3 0,2 6 0 16,-5 1 1-16,-1 6 0 0,0 2 2 15,-3 5-2-15,-2 2 3 0,-2 0-1 16,0 2 2-16,-6 0-2 0,-3-1 1 15,-3 2-1-15,1-3 0 0,-4-2 2 16,1-3-4-16,-1-4 4 0,1-5-2 16,0-2 3-16,3-4-3 0,3-4 2 15,0-3 1-15,7-2 0 0,-2-2 3 16,5-2 5-16,0-3-3 0,0-3 1 16,6-5-3-16,2-1-4 0,6-3 0 15,-1-1 0-15,4-1 4 16,4 0-4-16,1-2 1 0,0 2-2 15,2-1 5-15,0 1-1 0,0 1-3 16,-1 0-1-16,-2 1 2 0,-1 2-3 16,-1 0 2-16,-4 0-2 0,-2 4 2 15,-4-2-1-15,-3 4 0 0,-3 2 3 16,0 0-2-16,-3 3-2 0,-3 0-4 16,-2 3-1-16,-3 0 0 0,0 1-7 15,-4 2 8-15,-3 3 2 0,0 5 0 16,0 3 0-16,-2 3-1 0,3 1 3 15,-2 2-1-15,3 2-1 0,-2 1 2 16,5 0 0-16,2 3 0 16,-1-3 0-16,6 0 0 0,1-1 4 15,1-1 8-15,1-1 5 0,3-3 2 16,2-4-4-16,2-1-2 0,1-3-4 16,0-2 1-16,0-4-1 0,5-1-3 15,0-1-1-15,2-2 0 0,1-2-5 16,1-3-18-16,4 2-29 0,-2 1-22 15,1-1-28-15,1 3-45 0,9-3-71 16,-8 1-132-16</inkml:trace>
  <inkml:trace contextRef="#ctx0" brushRef="#br0" timeOffset="19878.28">17825 6545 433 0,'0'0'139'0,"3"-11"-61"0,0 4 3 0,2-2-32 16,3 0-24-16,1-1-11 0,1 1 12 15,1-1 7-15,2 2 3 0,-1 1-2 16,4 1-7-16,-2 0 8 0,0 2-15 15,-2 2-4-15,0 2 0 0,-1 0-7 16,-1 2 0-16,-2 3-3 0,-1 2-3 16,-3 1 1-1,0 5-2-15,-4 1 3 0,2 3 1 0,-2 0-3 0,-2 6 1 16,-2-1 3-16,-4 2-2 0,-1-1-2 16,-3 1 0-16,1-1-3 0,-3-3 3 15,1 1 1-15,1-5 10 0,1 0 14 16,1-3 3-16,2-4 4 0,4-2-12 15,0-5-4-15,4 0-10 0,0-2 2 16,0 0 1-16,0 0 6 16,4 0 2-16,2 0-4 0,3 0-6 15,2-2-5-15,2 0-2 0,4-2-3 16,0-1 0-16,3 0-22 0,0-1-30 16,0 1-22-16,-2 0-28 0,1-1-34 15,2-5-56-15,-6-1-107 0,-3 1-98 16</inkml:trace>
  <inkml:trace contextRef="#ctx0" brushRef="#br0" timeOffset="20253.18">17413 6023 621 0,'0'0'164'0,"0"0"-104"0,0 0 35 0,45-7-15 0,-21 2-32 16,4 1 0-16,2 0-6 0,2 1-15 15,-2-2-18-15,0 3 1 0,-1-1-6 16,4 1-4-16,-4 1 0 0,1 0-2 16,0 1-12-16,-2 0-52 0,2 0-36 15,12 0-66-15,-8 0-110 0,-4-1-150 0</inkml:trace>
  <inkml:trace contextRef="#ctx0" brushRef="#br0" timeOffset="20612.59">19165 6096 333 0,'0'0'194'15,"0"0"-103"-15,0 0-4 0,0 0-28 16,0 0-34-16,45 0 5 0,-35-1 13 0,4-1 1 16,1-2-17-16,-1 1-11 0,3-1-4 15,1 3-9-15,-1-1-2 0,3 0-1 16,-2-1 0 0,2 2-43-16,3-1-71 0,-4-1-100 0,-2 0-148 0</inkml:trace>
  <inkml:trace contextRef="#ctx0" brushRef="#br0" timeOffset="20777.8">19197 6268 612 0,'0'0'172'0,"0"0"-125"0,0 0 9 0,0 0 7 15,37 10-8-15,-9-7-31 16,12-3-14-16,13 0-10 0,2-5-35 15,-2-1-78-15,-15 2-165 0,-10 0-102 16</inkml:trace>
  <inkml:trace contextRef="#ctx0" brushRef="#br0" timeOffset="21496.92">20484 6102 223 0,'0'0'57'0,"0"0"-9"0,0 0 43 15,0 0 19-15,19-37-5 16,-14 29-17-16,-1 0-1 0,0 2-24 15,-2 2-1-15,1-1-5 0,-2 4-6 16,1-1-11-16,-2-1-9 0,0 0-1 16,0-2-20-16,0 1 7 0,-2-2-8 15,-1 0 1-15,-1 2-2 0,-2-1 1 16,-1 0-8-16,-4 2 0 0,-1-3-2 16,-1 4 1-16,-5-1-2 0,-2-1 0 15,0 2 1-15,-2 1 1 0,0 1 0 16,-3 0 0-16,4 4-4 0,-2 4 3 15,0 5-2-15,3 1 3 0,0 3-3 16,2-1 2-16,9 2 0 0,1 1-1 16,6-3 0-16,2-1 1 0,3-2 1 15,5-1 6-15,6-1-1 16,1-2 5-16,4-3 1 0,2-1-5 16,2-4-4-16,-1-1 5 0,1-1-6 15,-2-5 3-15,-2 1-2 0,-3-1 9 16,1 0 6-16,-4-1-3 0,0 0-7 15,-3-1-3-15,-1-1 1 0,0 0-4 16,-3-4-1-16,0 3 0 0,-2-2-3 16,-1 1 0-16,-1 1 1 0,0 0 1 15,1 1-1-15,-2 2 0 0,-1-1 1 16,0 3 0-16,0 1-1 0,0 1 1 16,0 1-6-16,0 2-4 0,-1 0-2 15,-2 5 3-15,-1 3 5 0,2 5 3 16,-2 1 1-16,0 3 1 0,0 2 2 15,-1 6-2-15,1 2 2 0,-3 3 5 16,3 4 2-16,1 0-3 0,-3-1 1 16,3-2-4-16,0-5-2 0,1 3 0 15,1-2 0-15,-3 1 0 0,3-3-1 16,0-2-4-16,-1-4-13 0,2-2-37 16,0-3-53-16,0 0-55 0,0-3-81 15,2-5-152-15</inkml:trace>
  <inkml:trace contextRef="#ctx0" brushRef="#br0" timeOffset="21670.76">20809 6373 1097 0,'0'0'121'0,"0"0"-97"0,5-7-3 15,-4 2-21-15,-1-1-60 16,0 1-125-16,-7-5-58 0,0 2-103 0,2 3 16 16</inkml:trace>
  <inkml:trace contextRef="#ctx0" brushRef="#br0" timeOffset="22175.39">21163 5995 689 0,'0'0'93'0,"0"0"-76"0,0 0-9 16,0 0-6-16,0 0-2 0,-2-39-52 0,-9 39-51 15,-3 0 4-15,-3 5 22 0,-3 3 48 16,0 2 24-16,1 5 10 0,-3 2 1 16,4 4 3-16,0-1 2 0,3 2-3 15,5 2 7-15,3 0 2 0,4-2-3 16,3 1 18-16,1-1-6 0,7 0 20 16,3-4-1-16,5 1-1 0,2-5 2 15,3-1-6-15,1-4 12 16,1-2-17-16,-2-1 3 0,2-2-18 15,-2-3 5-15,-2-1 3 0,-1 0 2 16,-2-3 3-16,-4 1-15 0,-2 0 6 16,-4 2-6-16,0 0 4 0,-5 0-22 15,-1 3-3-15,-4 3-1 0,-6 2 4 16,-3 1 4-16,-5 0-1 0,-2 3 2 16,-4-2-2-16,-1 1 1 0,-2 0-4 15,0 0-1-15,0 1 0 0,0-2-26 16,2-1-4-16,2-1-41 15,-1-2-30-15,4-1-38 0,-1-5-74 16,5-1-68-16,4-4 2 0</inkml:trace>
  <inkml:trace contextRef="#ctx0" brushRef="#br0" timeOffset="22394.09">21058 5942 825 0,'0'0'177'0,"0"0"-87"0,0 0-27 0,45-23-12 0,-24 16-44 15,3-1-2-15,3 2-4 0,-2-1-1 16,2 2 0-16,0-2-3 0,0 0 3 16,1 0-16-16,-1 2 3 0,0-3-31 15,0-2-34-15,9-6-89 0,-6 2-115 16,-4-2-205-16</inkml:trace>
  <inkml:trace contextRef="#ctx0" brushRef="#br0" timeOffset="31717.56">24855 4846 160 0,'0'-5'36'0,"0"-1"5"0,0 0 0 0,3 0 17 16,0 0-11-16,1-1 2 0,1 1 7 16,0-1 1-16,-1 2-3 0,0 0-4 0,0 1-2 15,-1 3-3-15,0 0-10 0,0 1-9 16,1 6-20-16,-1 4-4 0,1 5-2 16,-1 5 8-16,-2 7-1 0,1 10 10 15,-2 10 6-15,0 10 1 16,-3 6-4-16,-1-2 6 0,-1-5-1 15,0-3 0-15,1-5-5 0,0-1-7 16,1-1-3-16,-1-4-8 0,0 0 0 16,0-5-2-16,-1-10-17 0,2-5-64 15,2-8 20-15,0-3-28 0,1 1-50 16,3 0-24-16,1-2-3 0,1-7-87 16</inkml:trace>
  <inkml:trace contextRef="#ctx0" brushRef="#br0" timeOffset="31972.02">25183 5202 815 0,'0'0'155'15,"0"0"-90"-15,0 0-19 0,0 0-8 16,0 0-28-16,0 0-10 0,47-14 5 0,-24 10-10 16,4 0-26-16,1 1-26 0,8 0-19 15,7 0-37-15,8 1-46 0,-10-1-173 16</inkml:trace>
  <inkml:trace contextRef="#ctx0" brushRef="#br0" timeOffset="32613.23">26317 4945 390 0,'0'0'72'0,"0"0"2"0,0 0 9 0,0 0-1 0,0 0-48 16,0 0-10-16,0 0 0 0,6-25 9 15,-6 22-3-15,-3 2-7 0,-2 1-8 16,-2 0-14-16,-2 4-2 0,-4 4 5 15,-5 5-3-15,-2 6-1 0,-2 3 7 16,-4 3-2-16,1 5-2 0,-5 7 7 16,-2 7-9-16,3-4 6 0,4-3-3 15,4-7 10-15,5-7-5 0,-3 5-2 16,-1-2-3-16,1-2-3 0,0-4 0 16,3-5 4-16,-1-6-6 0,2-3 1 15,-1-3-2-15,2-3 2 0,0-6 4 16,2-2 2-16,1-3-3 0,1-3 2 15,1-5-3-15,1-3 4 0,1-5-5 16,2-2 1-16,1 2-2 0,4-1-23 16,0 7 23-16,3 1 9 0,3 5 0 15,0 4 7-15,1 0 9 0,-1 3-13 16,1 4-5-16,2 0-3 16,0 3-4-16,1 1-2 0,2 0 2 15,1 7 0-15,1 4 1 0,1 4 10 16,2 4-1-16,-1 2 5 0,1 4 8 15,0 0-9-15,1 1 5 0,-2 3-9 16,1-3 4-16,-1 3-9 0,1-2-1 16,0 0-1-16,-1-2-3 0,0-2 0 15,-3-1-5-15,-1-5-21 0,0-3-27 16,-1 1-44-16,3-6-1 0,8 0-86 16,-1-3-199-16</inkml:trace>
  <inkml:trace contextRef="#ctx0" brushRef="#br0" timeOffset="32962.21">26755 5287 464 0,'0'0'111'0,"0"0"-36"0,10 0 18 0,-4-1-30 15,4 0-7-15,1-2-13 0,3 2 18 0,1-1-11 16,1 0-25-16,2-1-9 15,0 0-10-15,0-2-2 0,2 0-3 16,-1-1-2-16,1-1-14 0,0 2-26 16,-2 1-27-16,0 0-56 0,2-1-79 15,-5-1-91-15,-4-1-28 0</inkml:trace>
  <inkml:trace contextRef="#ctx0" brushRef="#br0" timeOffset="33134.14">26770 5401 772 0,'0'0'49'0,"0"0"-31"15,0 0 51-15,0 0 9 0,0 0-59 16,42 32 6-16,-15-29-6 0,12 1 13 16,10-2-26-16,5-2-6 0,-1 0-25 15,1 0-24-15,-4-1 37 0,0 1-124 16,-1-2-75-16,-12-1-104 0</inkml:trace>
  <inkml:trace contextRef="#ctx0" brushRef="#br0" timeOffset="33698.28">27818 5193 314 0,'0'0'56'0,"0"0"-1"0,0 0 61 0,0 0-35 16,0 0-49 0,3-40-12-16,-3 34-10 0,-2 1-1 0,-1 2-5 0,-2 0-2 15,-3 1-2-15,-3 2 0 0,-2 0 0 16,-5 5 0-16,0 2 4 0,-4 0 3 15,-2 4-5-15,2 3 5 16,-1 1-6-16,0 2 0 0,1 5 0 0,4 1 8 16,2 1-5-16,5 0 7 15,3 3 19-15,4-2 9 0,3-1 6 16,2-1 4-16,5-4-14 0,5 1 7 16,4-3-13-16,2-3 4 0,3-2-11 15,3-2 6-15,1-6-2 0,1-2-2 16,1-3 4-16,0-4-7 0,-1-6 8 15,-2 1-7-15,-1-4 1 0,-2-2-7 16,-3-6 4-16,-2-4-6 0,-3-12-14 16,-1-9 0-16,-6-6-2 0,-2 5 2 15,-3 13 0-15,-3 13 0 16,-1 9 0-16,-5 0-1 0,0 0-3 16,-3 0-3-16,-2 3-1 15,-1 2-1-15,-1 2-2 16,0-1-6-16,0 5-8 0,2-2-5 0,-1 3-11 0,2 1-23 15,1 0-25-15,2 0-16 0,1 1-20 16,-1 7-66-16,3-1-57 0,2 0-42 16</inkml:trace>
  <inkml:trace contextRef="#ctx0" brushRef="#br0" timeOffset="33838.96">28050 5459 1057 0,'0'0'73'0,"0"0"-16"0,0 0-8 16,0 0-49-16,18 16-22 0,-17-11-105 15,0-4-56-15,2-1-47 0,-2 0-186 0</inkml:trace>
  <inkml:trace contextRef="#ctx0" brushRef="#br0" timeOffset="34573.07">28538 5089 387 0,'0'0'65'0,"0"0"-59"0,0 0 28 0,0 0 4 15,0 0-16-15,0 0-15 0,0 0-4 0,0 0 10 0,18-27 1 16,-18 27-5-16,0 0 11 0,2 0 8 16,-2 0 18-16,0-1 8 0,0 1-1 15,0-1-16-15,0-3-10 16,-4 1-6-16,2-4-9 0,-2 0 5 15,0-1-5-15,-1-2 1 0,-3-2-4 16,0 1 2-16,-2-2 2 0,1 2-3 16,-3-2-2-16,-1 3-7 0,-1-2 1 15,1 3-2-15,-3 2-2 0,2 2 2 16,-4 3-4-16,1 2 4 0,-2 5-3 16,-1 2 2-16,4 2-3 0,-1 4 2 15,5 0 0-15,3 1-6 0,1 2 7 16,5 2-7-16,3-2 6 0,0 2-3 15,6-1 5-15,2-1 7 16,1 1 6-16,4 0 8 0,0-4-7 16,0 0 6-16,2-4-12 0,-2-1-1 15,1-3 1-15,-3-2 3 0,2-2 16 16,-4-1-13-16,-1 0 1 0,2-1-13 16,-1-4 3-16,-1 2-3 0,-1-3-1 15,-1 0 2-15,1 0-2 0,-2 0 2 16,0-2 0-16,0 1-2 0,-2-2 0 15,2 2 0-15,-3 1 3 0,-1 3 1 16,3-2 4-16,-2 3-9 16,-1 0 3-16,-1 0-3 0,1 2-4 15,-1 0-7-15,0 3-2 0,0 1 8 16,-1 7 5-16,0 1 1 0,-2 5 4 16,0 3 7-16,1 4-9 0,1 2 2 31,-2 2-1-31,1 2-2 0,-1 1-1 15,1 0 0-15,-1-1 4 0,1 0-5 0,1-3 3 0,-1-3-3 0,2-1-1 16,-1-3-11-16,1-4-52 0,0-5-67 16,1-4-68-16,1-5-144 0,1-2-34 0</inkml:trace>
  <inkml:trace contextRef="#ctx0" brushRef="#br0" timeOffset="35119.81">28926 5054 682 0,'0'0'127'0,"0"0"-115"0,11-8 24 16,-10 7-36-16,-1-1 0 16,0 1-12-16,-3 1-22 0,-6 1 6 0,-1 3 10 15,-2 2 14-15,-4 3 2 0,2 2 1 16,-2 1 0-16,2 1 1 0,-2 2 0 16,4 1 1-16,0 1 2 0,2 1 0 15,4 0-6-15,2-1 6 0,3 1-5 16,1-3 4-16,2 0-2 0,5-3 3 15,2 0 7-15,2-1 24 0,0-1-9 16,2-5 2-16,2 1-16 16,0 0-4-16,1-3-5 0,-2 2-1 15,2-1 6-15,-1 1-3 0,0-1 19 16,-3 1-9-16,1 1 8 0,-2 1-10 16,-3 2-8-16,-2-1-4 0,0 2-2 15,-4 0 2-15,-2 1 0 0,0-1 10 16,-7 3-1-16,0 2 12 0,-3-2-4 15,-3 0-4-15,-1 2 1 0,-3 0-10 16,0 0 3-16,-2 0-6 0,0-1 1 16,0-3-2-16,-1-2-1 0,0 0-25 15,1-5-44-15,2-4-38 16,0 0-54-16,-1-6-81 0,6-3 23 16,2 1 23-16</inkml:trace>
  <inkml:trace contextRef="#ctx0" brushRef="#br0" timeOffset="35354.15">28871 5055 775 0,'0'0'154'0,"0"0"-117"0,0 0 53 0,42-18-53 0,-20 12-18 0,0 0-8 16,2 2-11-16,3-2 3 0,-3 2-2 0,4-1-2 16,-3-2-13-16,3 0-15 0,-2-1-28 15,0 0-34-15,8-8-74 0,-7 1-147 16,-3 2-146-16</inkml:trace>
  <inkml:trace contextRef="#ctx0" brushRef="#br0" timeOffset="38779.39">2959 9124 296 0,'0'0'111'0,"0"0"-28"0,0 0 7 15,0 0-1-15,1-3-32 16,-1 0-18-16,0 0 6 0,-1 0 2 0,1-2 3 16,-1 3-10-16,0-3 1 0,1 2-4 15,0-2-5-15,-1 4 8 0,-1-1-9 16,2 0-3-16,0 0-9 0,0 1-1 16,0 0-2-16,0-1-1 0,-2-1-5 15,-1 1 1-15,0-2 2 16,0-1-6-16,-3-1 5 0,1 0-7 15,-3 1 5-15,0-2-5 0,-1 1-1 16,-1-1 0-16,-3 1 1 0,-2 2-5 16,-3 0-2-16,-1 4 2 0,-2 3-6 15,0 6 3-15,-1 2-2 0,-2 5 0 16,4 4-11-16,2 1-1 0,1 0 6 16,4 2 2-16,5 0-1 0,1-1-2 15,5 1 2-15,2-2 0 0,3-3 4 16,5-1 3-16,1-3 3 0,4 0 1 15,1-5 2-15,0-2 6 0,0-4 7 16,-1-1 0-16,0-2-4 0,-2-2 4 16,-1-4 5-16,0 0-2 0,-3-4 10 15,-1-1-4-15,-1-1-9 0,-2-1-3 16,2-2-9-16,-1 1-1 0,-2-1 0 16,-1 2-2-16,1-1 1 0,-2 1 0 15,2 3-2-15,-1 3 0 0,-1 1-1 16,0 3-1-16,0 0 0 0,0 3-8 15,0 0-1-15,0 5-9 0,2 4 4 16,-1 6 14-16,0 7 2 0,0 3 2 16,2 7 1-16,0 4 0 0,1 5 3 15,3 6 3-15,-2-6-4 0,3-4-3 16,-2-8 0-16,-1-7-1 16,1 2-1-16,-1 1-3 0,1-2-15 15,-1-4-21-15,0-1-44 0,0-7-30 16,2-3-50-16,-2-3-106 0,0-5-131 15</inkml:trace>
  <inkml:trace contextRef="#ctx0" brushRef="#br0" timeOffset="39248.03">3207 9146 666 0,'0'0'86'0,"0"0"-23"0,0-26 3 0,-2 15-51 16,-4 3-6-16,3 3-9 0,-2 0-7 0,-3 5 0 15,1 0-9-15,-1 2 7 0,0 6 1 16,-2 3 7-16,2 1-4 0,3 3 5 15,-1 0 2-15,0 1-2 16,4-1-2-16,1 1 2 0,1-1 0 16,3 0 0-16,6-1 14 0,-1-1 3 15,5-2-2-15,1-1 5 0,2-1-13 16,-2-2 3-16,2 0-9 0,-2 0 6 16,2-1-3-16,1 1 8 0,-4-2 1 15,4 2-3-15,-4 1-4 0,1 0-5 16,-4 3 11-16,-1-1-11 0,-1 0 5 15,-5 4 4-15,0 1 0 0,-3 1-3 16,-3 1-1-16,-4 0 3 0,-3 1-6 16,-1-3 2-16,-5-1 0 0,3-2-3 15,-4-3-2-15,1-1-8 0,-1-1-13 16,-1-5-44-16,-4 1-28 0,3-3-50 16,-9-4-50-16,7-1 8 0,-1-2-2 15</inkml:trace>
  <inkml:trace contextRef="#ctx0" brushRef="#br0" timeOffset="39419.75">3120 9185 737 0,'0'0'130'0,"0"0"2"0,0 0-31 0,39-32-38 0,-26 22-7 15,0-1-22-15,1 2-10 0,2 1-13 16,-2-1 3-16,2 2-5 0,1-2-8 15,2 0-1-15,0-2-5 0,3 2-43 16,5 1-62-16,16-4-38 0,-8 1-124 16,-1 2-167-16</inkml:trace>
  <inkml:trace contextRef="#ctx0" brushRef="#br0" timeOffset="39827">4184 9096 266 0,'0'0'99'0,"0"0"-45"0,0 0 43 16,0 0-34-16,0 0-9 15,0 0-32-15,0 0-21 0,4 0 20 0,-8 8 14 16,-2 3 29-16,-2 5-1 0,-2 5-8 16,-3 4-2-16,-1 7-13 0,-3 4-10 15,-2 3-14-15,-4 7-10 16,-5 6-2-16,-2 8 10 0,4-3-4 15,4-13-1-15,7-13-7 0,6-9-1 16,2-5-1-16,-4 6 0 0,3-1-3 16,-2 2-30-16,3-5-40 0,-3-4-47 15,2-6-89-15,3-6-130 0</inkml:trace>
  <inkml:trace contextRef="#ctx0" brushRef="#br0" timeOffset="40014.43">3899 9278 863 0,'0'0'119'16,"0"0"-37"-16,0 0-17 0,0 0-62 0,0 0-3 0,0 0-63 15,0 0-19-15,-8-38-22 0,10 36-72 16,4 2-59-16,1 0-63 0</inkml:trace>
  <inkml:trace contextRef="#ctx0" brushRef="#br0" timeOffset="40155.01">4293 9565 710 0,'0'0'133'0,"0"0"2"0,0 0-65 0,0 0-63 16,0 0-7-16,0 0-36 0,0 0-48 0,0 0-75 15,0 0-123-15,-6-20-27 0</inkml:trace>
  <inkml:trace contextRef="#ctx0" brushRef="#br0" timeOffset="40592.85">5144 9167 773 0,'0'0'49'0,"0"0"-5"15,0 0-7-15,0 0-35 0,0 0-2 16,6-36-20-16,-16 35 4 0,-4 1 0 16,-5 7-1-16,-4 3 14 0,0 5 2 15,-2 1 2-15,0 7 0 0,-1 0 1 16,0 4 3-16,2 0 0 0,2 0 1 16,2 1 1-16,4 0 2 0,3-2 14 15,6 2 15-15,4-2 14 0,3-2 25 16,4-1-17-16,5-2-7 0,4-3-15 15,6-4-12-15,2-4-12 0,5-2 1 16,4-2-7-16,6-6-4 0,9-2 4 16,7-10-8-16,4-1-11 0,-3-4-31 15,-3 0-11-15,-4 0-6 0,-2-2-24 16,0 0-45-16,-3-4-36 0,-10 6-129 16,-10 0-130-16</inkml:trace>
  <inkml:trace contextRef="#ctx0" brushRef="#br0" timeOffset="40842.11">5496 9235 420 0,'0'0'145'0,"0"0"-34"0,0 0 7 0,0 0-36 15,33-37-17 1,-14 29-8-16,2-3 2 0,4 3 15 15,0-1-9-15,4 2-13 0,-3 0-11 16,1 2-20-16,0-1-7 0,-1 0-13 0,-2 1-2 16,-1 2-16-16,-1 1-31 0,0 2-5 15,-3 0-35-15,1 0-51 0,2 3-48 16,-7 3-82-16,-3 0-79 0</inkml:trace>
  <inkml:trace contextRef="#ctx0" brushRef="#br0" timeOffset="41123.28">5693 9194 499 0,'0'0'148'0,"0"0"-57"0,0 0 19 0,0 0-55 0,0 0-19 16,0 0-18-16,0 0-1 0,5-17-13 15,-7 25-1-15,-2 5 4 0,-1 4 46 16,-2 5-17-16,1 3-9 0,-1 1-12 16,0 3-7-16,1 3-8 15,1-1 2-15,0 0-4 0,3-1-24 16,1-1-29-16,0-3-13 0,1-1-22 16,0 2-38-16,0-5-84 0,0-7-102 0</inkml:trace>
  <inkml:trace contextRef="#ctx0" brushRef="#br0" timeOffset="41326.36">5479 9600 602 0,'0'0'259'0,"0"0"-159"0,0 0 2 0,0 0-47 16,36-8-8-16,-17 5-12 0,3-1-2 15,2 0 3-15,1 0-8 0,2 0-14 16,-1 2-4-16,1-2-6 0,2 2-4 16,0-2-2-16,0 2-41 0,2 1-47 15,8-1-57-15,-7-2-91 0,-4 2-180 16</inkml:trace>
  <inkml:trace contextRef="#ctx0" brushRef="#br0" timeOffset="44554.99">7306 8970 426 0,'0'0'129'0,"0"0"-18"0,0 0 3 0,0 0-33 0,0 0-5 0,0 0-19 16,0 0-8-16,0 0 5 0,0 0-21 15,0 0-5-15,0 0-1 0,0 0-15 16,0 0-3-16,0 0-6 0,0 0-6 15,0 0-34-15,1 0-58 0,2 5-89 16,0 0-117-16,2-1-84 0</inkml:trace>
  <inkml:trace contextRef="#ctx0" brushRef="#br0" timeOffset="44711.71">7379 9324 792 0,'0'0'96'0,"0"0"29"0,0 0-54 0,0 0-22 16,0 0-32-16,0 0-15 0,-39 24-2 16,33-24-35-16,0 0-49 0,1 0-27 15,1-1-34-15,2-1-70 0,2-3-85 16</inkml:trace>
  <inkml:trace contextRef="#ctx0" brushRef="#br0" timeOffset="45415.09">8818 8757 231 0,'0'0'20'0,"0"0"35"0,0 0-16 0,33-15-16 15,-21 14-1-15,-3-1-6 0,-1-1 23 16,1 2 15-16,-2 0-1 0,-3 1 5 16,0-1-4-16,-1 1-2 0,-2 0 9 15,1 0-10-15,-2 0-8 0,0 0-2 16,0 0-18-16,0 0-13 0,0 0-1 16,-2 0-6-16,-2 1 2 0,-1 0-1 15,-3 2-2-15,-3 1-1 0,0 5 4 16,-6 4-5-16,-1 2 1 15,-4 5 3-15,-3 7-4 0,-5 8 4 0,-3 15 4 16,-1 16 0-16,3 7-2 0,8 1 5 16,6 0 11-16,9-12 11 15,4 0 13-15,3-5 7 0,1-5 4 16,5-4-11-16,1-4-7 0,1-9-17 16,-2-10-16-16,1-5 1 0,0-3-7 15,2 0-3-15,0 3-23 0,1-2-21 16,2-3-44-16,1-7-41 0,5-1-44 15,-4-5-107-15,0-2-152 0</inkml:trace>
  <inkml:trace contextRef="#ctx0" brushRef="#br0" timeOffset="46293.71">9152 9132 372 0,'0'0'129'0,"0"0"-14"0,0 0 16 16,-5-23-68-16,4 15 5 0,1 0-30 31,0 2 7-31,2-1 6 0,3-3-17 15,2 3 4-15,2-1-6 0,1 0-7 0,2 0-5 16,2 1-7-16,2-1 1 0,1 0-6 16,-2 3 2-16,4 0-5 0,-1 2-2 15,-2 1 1-15,0 2-3 0,-1 4 0 16,-2 3 1-16,0 3-2 16,-3 5 1-16,-3 1 0 0,-2 5 0 15,-2 3-1-15,-3 1 4 0,-2 5 0 16,-4 0 2-16,-4 0-1 0,0-1 1 15,-4 0-3-15,0-2 0 0,-3-2-1 16,1-6-2-16,-1 1 4 0,2-7-4 16,-1-3-3-16,3-3 1 0,3-4-2 15,0-2 3-15,4-1 1 0,2-1 2 16,2-4-1-16,2-1 0 0,1-1 1 16,5-4-2-16,1 0 1 0,4-2-1 15,2 1 0-15,2-1 0 0,3-2-1 16,1 0 2-16,0-1-1 0,3 1 1 15,1-1-1-15,-2-2 2 0,-1 0-1 16,-1-1 0-16,-3 4 0 0,1 1 0 16,-4 2 2-16,-2 0 4 0,-5 3 4 15,-1 2-2-15,-3 3-2 0,-1-1 1 16,0 2-4-16,0-1-3 0,-1 3-1 16,0 0 0-16,0 1-2 0,0 0 1 15,-2 1-8-15,-1 3 5 0,-2 2 4 16,0 2-2-16,-2 4 2 0,-2 3 0 15,-1 2 0-15,1 1-1 16,-3 7 1-16,2 0 2 0,1 1 1 16,0-1 0-16,2 2 4 0,3-4 0 15,1-2 0-15,2-2 6 0,1-3 1 16,1-2-3-16,3-4 0 0,1-2 3 16,1-2 3-16,3-4-3 0,0 0-2 15,1-2-8-15,3 0 3 0,-1-1-7 16,0-1-1-16,2-3-5 0,1 1-24 15,2-2-15-15,2-2-25 0,-3-1-27 16,2 1-51-16,3-4-63 0,0 3-99 16,-6 1-48-16</inkml:trace>
  <inkml:trace contextRef="#ctx0" brushRef="#br0" timeOffset="46512.42">9691 9315 474 0,'0'0'200'0,"0"0"-82"0,0 0 3 0,0-1-85 16,0 1-15-16,0 3-15 0,-3 6-3 0,-2 5 28 16,0 3-6-16,-2 3 13 0,0 3 0 15,0 0-12-15,-2 4-1 0,2-1-19 16,2 2 2-16,0-2-4 0,2 0-4 16,0-3 0-16,1-2-6 15,2-1-48-15,0-5-53 0,-1-3-37 16,0-4-86-16,-1-5-170 0</inkml:trace>
  <inkml:trace contextRef="#ctx0" brushRef="#br0" timeOffset="46872.01">9286 8841 707 0,'0'0'95'0,"0"0"42"0,0 0-61 0,41 0-2 15,-20 0-20-15,2-4-18 0,5 2 12 0,1-1-8 16,1-1-9-16,0 2-5 0,1-3-2 16,0 1-7-16,1 0-1 15,-1-1-13-15,0 0-2 0,-2 0-2 0,-1 2-9 16,-2-2-35-16,-1 3-36 16,-3-1-33-16,6-1-63 0,-5 3-87 15,-4-2-154-15</inkml:trace>
  <inkml:trace contextRef="#ctx0" brushRef="#br0" timeOffset="47465.62">10250 9219 355 0,'0'0'128'0,"0"0"6"0,0 0-33 0,6 3 8 0,1-3-12 0,5 0-23 15,1 0 8-15,5-3-9 0,2 0-22 16,3 2-15-16,1-4-20 0,2 2-15 16,1 0-1-16,1-1-9 0,3 2-31 15,6-3-28-15,5 1-49 0,5-2-81 16,-8 0-144-16,-10 2-131 0</inkml:trace>
  <inkml:trace contextRef="#ctx0" brushRef="#br0" timeOffset="48200.28">10858 9072 468 0,'0'0'135'0,"0"0"-16"16,0 0 1-16,0 0-53 0,22-37-20 15,-13 29-20-15,2-3-2 0,3 3 20 16,2 1-18-16,3 2 4 0,0-2-4 16,2 1-3-16,2 2 2 0,0 1-11 15,2 1 0-15,-1 2-10 0,-1 0 4 16,-2 2-6-16,-1 3 1 0,-5 3-4 15,-3 2 2-15,-2 3-4 0,-5 3 2 16,-3 3 0-16,-2 4-2 0,-5 4 2 16,-4 0 0-16,-3 4 1 0,-5 2-1 15,-2-2 0-15,-1 3 0 0,-3-4-4 16,0-2-8-16,-1-2-14 16,2-1 4-16,1-7 10 0,2-1 0 15,3-5 12-15,4-4-1 0,2-2 1 16,4-6 2-16,4 0 1 0,2-4 6 15,2-3-8-15,4-2 6 0,6-6-7 16,1 3 2-16,5-3-1 0,1-4-1 16,4 1 0-16,3 2 1 0,0-1 0 15,1-3 1-15,0 3-2 0,1-4 1 16,0 4 3-16,-2-1 0 0,-1-3 0 16,-2 4 5-16,-3 0-5 0,-1-3 0 15,-4 5 0-15,-1 0-1 0,-5 3 0 16,-2 0 1-16,-1 4 0 0,-3 0-2 15,-2 4 5-15,-1 0-3 0,0 2-4 16,-5 1 0-16,-2 1-3 0,-1 4 2 16,0 3-1-16,-4 7 0 0,-1 2 2 15,-3 1 0-15,2 4 0 0,-3 4 0 16,3 0-1-16,0 2 2 0,2 0 0 16,2 3 2-16,2-5 4 0,2 3 6 15,2-3 8-15,3-1 7 0,1-4-1 16,1-2-2-16,3-3-11 0,4-2-7 15,0-7-2-15,3-1-3 0,3-5-2 16,1 0-7-16,3 0-21 16,0-2-22-16,4-4-29 0,-1 0-41 15,10-5-89-15,-6-1-135 0,-2 2-150 16</inkml:trace>
  <inkml:trace contextRef="#ctx0" brushRef="#br0" timeOffset="48622.07">11444 9386 554 0,'0'0'93'0,"0"0"48"0,16-16-66 0,-5 7-32 0,4-1-9 16,-2 1-12-16,4 0 22 0,-1 0 8 15,2 2-17-15,1 1 7 0,-3 3-9 16,0 0-1-16,-2 2-13 0,0 1-5 16,-3 0-6-16,0 4-7 0,-3 2-2 15,-2 3 1-15,-3 2 0 0,-1 4 0 16,-2 1 0-16,-2 4-2 16,-5 2 4-16,-5 0-4 0,-1 3 3 15,-3 0-3-15,2-1-4 0,-4-3 4 16,4-2-1-16,1-4 3 0,2-2 0 15,4-3 2-15,1-3-2 0,2-3 0 16,2-1 3-16,2-2-1 0,0 0 6 16,4-1 15-16,1 0-5 0,4-1-3 15,3-3-10-15,4 2-3 0,1 0 0 16,4 0-2-16,1-1 0 0,2 1-21 16,-2-1-19-16,2-2-28 0,-1 1-36 15,6-6-54-15,-6 2-108 0,-5 0-175 0</inkml:trace>
  <inkml:trace contextRef="#ctx0" brushRef="#br0" timeOffset="49029.51">10970 8804 511 0,'0'0'131'0,"0"0"-26"0,0 0 54 0,33 5-60 15,-14-5-16-15,5 0-30 0,4-3-9 0,6-1 11 16,7-1-27-16,-3 1-12 0,-5 0-10 16,0 1-11-16,-1-2 5 15,2 3-31-15,-3 0-41 0,-6 0-44 0,6 1-75 16,-4 0-118-16,0 0-119 0</inkml:trace>
  <inkml:trace contextRef="#ctx0" brushRef="#br0" timeOffset="49388.7">11717 8658 621 0,'0'0'25'0,"0"0"44"0,49 14 23 15,-22-2-42-15,1 0-8 0,0 5-36 16,0 4 9-16,0 5-13 0,0 11 9 15,6 10-10-15,0 14 16 0,0 4 37 16,-8 3-10-16,-8-6-16 0,-6 0-18 16,-8-2 14-16,-3 0-8 0,-1-2 22 15,-5-2-1-15,-2-2-9 0,-4-5-4 16,-1-4-18-16,-6-2 2 0,-1-5-6 16,4-6-2-16,-3-7 0 0,6-6-4 15,-1-3-24-15,-3 3-30 0,-1-2-27 16,-3 5-73-16,4-7-81 0,4-5-133 15</inkml:trace>
  <inkml:trace contextRef="#ctx0" brushRef="#br0" timeOffset="50108.06">13005 8555 7 0,'0'0'206'0,"0"0"-158"0,0 0 1 0,0-8-15 15,1 7-7-15,0 0 6 0,-1 0 21 16,0 1-17-16,0-2-13 15,0 2 5-15,1-1 5 0,-1 1 2 16,3-2 2-16,-3 2 6 0,3 0-1 16,0-1-2-16,-3 0 6 0,3-2-11 15,-1 1 1-15,1 0-7 0,-2-1 4 16,1 1 0-16,0 0-4 0,1 0-8 16,-1 0-6-16,1 2-6 0,0 0-5 15,-2 4-4-15,4 3 1 0,-5 4 1 16,3 6 1-16,-3 8 2 0,0 3 1 15,0 14-2-15,0 8 7 0,-3 9 5 16,0-1-3-16,0-6-6 0,1-14-2 16,2-12-2-16,0-8-4 0,0 2 0 15,2 2 4-15,-1-2-4 0,2 3-8 16,-1-4-36-16,-2-4-46 0,0-4-60 16,0-5-89-16,0-5-81 0</inkml:trace>
  <inkml:trace contextRef="#ctx0" brushRef="#br0" timeOffset="50358">12794 8795 602 0,'0'0'108'0,"0"0"25"0,0 0-18 0,0 0-24 0,0 0-26 16,48-13-16-16,-24 11 7 0,4-1 3 16,8 0-25-16,4-1-8 0,7-1-13 15,1-2-8-15,-5 4-3 0,-10 0-4 16,-10 2-15-16,-4 1-35 0,0-1-33 16,0 1-52-16,12 0-91 0,-5 0-137 15,-5 2-64-15</inkml:trace>
  <inkml:trace contextRef="#ctx0" brushRef="#br0" timeOffset="50718.14">12816 9412 747 0,'0'0'127'0,"0"0"18"0,46-2-45 16,-15 0-31-16,14-4-15 0,7 0-31 15,0 0 8-15,-1 2-28 0,-10-2 0 16,-3 1-3-16,0 1-6 0,1-2-20 16,2 5-13-16,-1 1-9 0,1 0-82 15,-1 0-40-15,-9 0-148 0,-4 0-133 0</inkml:trace>
  <inkml:trace contextRef="#ctx0" brushRef="#br0" timeOffset="51435.28">14083 8773 302 0,'0'0'221'0,"0"0"-117"0,0 0-12 16,0 0-4-16,0 0-34 16,26-16-18-16,-9 8 1 0,1 1 7 0,5 1-15 15,4 1 12-15,0-1-10 0,3 1 6 16,0 1-5-16,0-1-4 0,-2 4-11 15,1 0-8-15,-2 1-6 16,-3 0 0-16,-1 0-6 0,-3 2 3 0,-5 5-8 16,-1-1-6-16,-6 3 4 15,0 2 5-15,-7 3-7 0,-1 7 9 16,-4 2-2-16,-6 3 5 0,-7 5 1 16,-3 0-1-16,-3 0 2 0,-2-2-1 15,-4 0-2-15,1-1-3 0,0 0 2 16,-1-4-2-16,4 1 4 0,1-4 1 15,0-2 0-15,4 2 0 0,4-4-1 16,-1-2 6-16,6-1 4 0,3-4 4 16,2-2-3-16,6-1-4 0,0-1 11 15,3-3 5-15,7 2 9 0,3-3-9 16,5 3 2-16,1-2 0 0,4 1-10 16,3-2 3-16,2 0-15 0,-1 1 1 15,3 1-3-15,0-1-1 0,0 1 0 16,0-2-3-16,0 1-14 0,0-1-17 15,-1 0-16-15,-4 0-23 0,0 1-14 16,-3-1-24-16,-3-2-21 0,-1 0-57 16,-6 0-95-16,-1-1-72 0</inkml:trace>
  <inkml:trace contextRef="#ctx0" brushRef="#br0" timeOffset="51749.39">14186 9047 409 0,'0'0'195'0,"0"0"-73"0,0 0-5 0,18-3-11 16,-4 0-24-16,2 0-6 0,6 0-20 16,1-1 1-16,0 1-23 0,3-1-15 15,1 0-12-15,0 0-2 0,0 2-5 16,3 1 0-16,-2 0-5 0,-1 0-56 16,1 1-35-16,6 0-78 0,-4 0-94 15,-6 0-154-15</inkml:trace>
  <inkml:trace contextRef="#ctx0" brushRef="#br0" timeOffset="51894.06">14937 9216 837 0,'0'0'64'0,"0"0"-64"0,0 0-6 16,0 0-94-16,0 0-181 0,0 0-58 0</inkml:trace>
  <inkml:trace contextRef="#ctx0" brushRef="#br0" timeOffset="53206.35">15057 10221 424 0,'0'0'180'0,"0"0"-153"0,0 0-12 0,39-47-5 0,-23 31 1 0,0 1-9 16,1 1 20-16,-1 3 40 0,3 2-20 15,-3 1 9-15,1 3-20 0,-2 3 12 16,2 2-16-16,-4 0 0 0,-1 4-9 16,-2 3-9-16,2 2 5 0,-7 2-13 15,1 2 5-15,-1 1-4 0,-3 3-1 16,2 1 0-16,0 2 0 0,1 4 2 15,2 1-2-15,-2 1 3 0,3 3 0 16,-2-1-4-16,3 2 0 0,-2-1 4 16,1-1 1-16,0 0 0 15,1-3 8-15,-4 0-10 0,1-4 9 16,-1-1-7-16,0-2 10 0,-1-5-4 16,-2-3 6-16,-1-2 0 0,1-4-3 15,-2-3 6-15,2-1 2 0,-1-5 12 16,-1-6-21-16,2-4-3 0,1-5-6 15,-3-2 2-15,0-3 0 0,0-3-4 16,0-4 6-16,0-6-2 0,0-8 4 16,-3-7 0-16,3-2 3 0,-2 1-1 15,2 6 2-15,-3 1-1 0,3-3-4 16,0 1 3-16,-2-2-1 16,2 1 0-16,0 0-5 0,0 0 4 15,2 1 3-15,-2 0-3 0,3 1 5 16,-1 3-10-16,3-3 2 0,-2 2-3 15,2-1-3-15,-2 0 0 0,3-1 0 16,0 2 0-16,1 2 0 0,-1-1 4 16,-1 1-3-16,4 1 4 0,-4 1 2 15,1 1 0-15,1 3 2 0,-1-1-2 16,2 2-3-16,-2 9-5 0,-1 1 3 16,0 9-2-16,-2-4-1 0,2-2 1 15,2-3 0-15,-2-3-1 16,0 1 0-16,1 1 2 0,-1 2-1 15,1 0 4-15,-1 0 1 0,0 1-1 16,1 1-2-16,-1 0 2 0,-2 2-4 16,3-1 0-16,-1 3 1 0,-2-1-2 15,2 1 0-15,-2 2 1 0,-1 1-1 16,4 0 0-16,-4-1 0 0,1 3 0 16,-3 0 0-16,4 2 0 0,-2 0 1 15,1 1-2-15,-1 1 1 0,-1 2 0 16,1 0 1-16,-1 0-1 0,1 2 4 15,0 1-4-15,1-1 0 0,0 2 2 16,-1 2-2-16,1-4-1 0,3 3 1 16,-1-1-1-16,3 1 0 0,3 0 0 15,0-1 1-15,5 1-1 0,3-1 1 16,1 3 0-16,4-2 0 0,4 3 1 16,7-1-1-16,12 2 2 0,10 0-2 15,3 0 2-15,0-2 1 0,-3 2-3 16,-1 0 2-16,4-2-1 0,6 0 0 15,3-1 0-15,4-2 0 0,4 2-1 16,1-2 2-16,1 3-1 0,3-3 0 16,5 3-2-16,2-4 3 0,2 4 0 15,3 1 1-15,0-1-1 0,1 0-2 16,0 1 0-16,2 1 0 0,0 0 1 16,-1 0-1-16,-4 0 1 15,-3-1-1-15,-4 1-2 0,0 0 1 16,-3 0 0-16,-4-1-3 0,-5 0-2 15,-5 0-16-15,-8 1-13 0,-4-4-7 16,-5 2-23-16,-4 1-29 0,-8-2-32 16,-6 2-55-16,-11-1-103 0,-9 1-229 15</inkml:trace>
  <inkml:trace contextRef="#ctx0" brushRef="#br0" timeOffset="54130.52">15888 9001 107 0,'0'0'13'0,"0"0"-13"0,0 0-31 0,-7-3-17 15</inkml:trace>
  <inkml:trace contextRef="#ctx0" brushRef="#br0" timeOffset="65412.03">15967 8943 161 0,'0'0'31'0,"0"0"-30"0,0 0-1 0,0 0 0 16,0 0-22-16,14 3-18 0,-11-1 15 15,-1-1 16-15,1 2 9 0,-3-3 8 16,2 2 17-16,-2-2 6 16,0 3-6-16,0-1-6 0,0-2-7 15,-2 2-4-15,-1-1-1 0,1 2 0 16,-1-3 1-16,0 1 3 0,0-1 3 15,1 0 9-15,-1 0 7 0,0 1 5 16,3-1 31-16,-3 0 26 0,3 0 12 16,0 0-33-16,3-1-14 0,0-3-9 15,3 1-9-15,-1-2-8 0,3 0-4 16,0 0-2-16,1 2-5 0,-1-2 6 16,-1 3-8-16,1-3-3 0,1 4 1 15,2-1-6-15,-3 1-3 0,0 1 0 16,0 0-7-16,0 1 1 0,0 3-1 15,1 3-1-15,-3 5 1 0,1 1 0 16,-1 5 0-16,0 1 1 0,-3 1-1 16,2 2 1-16,-5-1-1 0,2 1 0 15,-2 0 2-15,-2-2-2 0,-1 0 0 16,-2 1 1-16,1-3-1 0,-3-1 1 16,-1 0 2-16,2-1-1 0,-3-4 1 15,-1 1-1-15,2-4 0 0,-4-2 0 16,2-1 1-16,-1-2-1 0,0-3-2 15,-2-1-5-15,2 0 5 0,-3-3 0 16,0-5 4-16,0-2-4 0,-1-1 1 16,1-2 2-16,3-1-1 15,0-1 7-15,0-4 4 0,0 2 0 16,3 1 0-16,0 0-1 0,5 0 1 16,0 1 4-16,1 0-3 0,2 0 4 15,3-1 1-15,2 0-3 0,6 1 1 16,0-2 0-16,3 2-1 0,-1 0-2 15,3 0-2-15,1 1 2 0,2 1-1 16,2 1 2-16,-1-1-4 0,4 2 1 16,1-2 2-16,-1 2 0 0,3-2-1 15,0 1-4-15,-2 1-4 0,0 1-2 16,-4 1-1-16,-2 2-2 16,-2-2-2-16,-1 3-6 0,-1 0-26 15,-3 3-19-15,-1 0-21 0,-4 3-30 16,0 0-34-16,-4 4-49 0,-1 10-31 15,-2-3-71-15</inkml:trace>
  <inkml:trace contextRef="#ctx0" brushRef="#br0" timeOffset="65683.95">16395 9190 507 0,'0'0'145'0,"2"-5"-70"0,-2 5 1 0,3-2 2 0,-2 1-40 0,-1 1-29 16,0 0 1-16,0 3-8 0,0 4-1 16,0 5 3-16,0 2 7 0,0 6 9 15,0 3-8-15,-1 2 1 0,-2 4-8 16,1 1-1-16,-1-2-3 0,3 1 0 15,-3-3-2-15,3 0-34 0,0-4-33 16,-2 3-35-16,-1-7-90 0,1-5-123 0</inkml:trace>
  <inkml:trace contextRef="#ctx0" brushRef="#br0" timeOffset="66325.95">16460 8656 215 0,'0'0'163'16,"0"0"-82"-16,0 0 3 0,0 0 7 0,0 0-43 0,22-31-9 15,-17 28 16-15,1-3-5 0,0-1-14 16,-1 1 8-16,3 2-1 0,0-3-5 16,1 1-6-16,-1-1 3 0,0 3-7 15,1-1-10-15,1-1-6 0,-2 3-12 16,2 0 0-16,-1 2 0 0,-3 1 0 16,-1 4-2-16,0 2-2 0,-3 3 2 15,-1 2-3-15,-1 3-1 0,-5 3 0 16,-3-1 4-16,0 0 1 0,-1 5 1 15,-2-5 0-15,1-1-1 0,1-1 1 16,1-3 0-16,3-2 1 16,-1-3-1-16,4 0 8 0,2-3 2 0,-1 0 4 15,1-2 5-15,0 0 11 16,1-1 12-16,4 0 1 0,0 0-5 16,1 0-4-16,3 0-11 0,1 0-6 15,-2 0-7-15,3 0-4 0,3 0-6 16,-1 0 2-16,1 0-2 0,2 1-1 15,-2 2 1-15,2 1-10 0,0-1-19 16,-2 1-16-16,3-1-15 0,-2 2-23 16,0-2-26-16,-5 4-45 0,4 3-65 15,-6-3-122-15</inkml:trace>
  <inkml:trace contextRef="#ctx0" brushRef="#br0" timeOffset="66921.14">15790 9740 321 0,'0'0'78'0,"6"5"5"0,-1-2 47 0,6 0-41 16,3-2-1-16,2-1 4 0,8 0 3 15,4-1-18-15,9-4 0 0,13 1-15 16,12-2-3-16,1 0-12 0,-1 0-16 16,-6 2-18-16,-11-1-10 0,2 1-3 15,-6-2-18-15,-3 4-39 0,-2 0-25 16,-12 1-25-16,-2 1-50 0,-6 0-68 15,-8 0-107-15,0 0-35 0</inkml:trace>
  <inkml:trace contextRef="#ctx0" brushRef="#br0" timeOffset="67514.75">15959 10095 521 0,'0'0'158'0,"0"0"-60"0,0 0-45 0,0 0 14 15,0 0-41-15,33-21-22 0,-22 19-3 16,-3-1 9-16,2 3-10 0,-2 0 3 16,1 0-3-16,-1 5 0 0,-3 2 3 15,1 4 1-15,-4 2 4 0,2 3-6 16,-4 3 4-16,0-1-6 0,0 0 0 16,0 0 0-16,0-2-4 0,-3-1 2 15,2-2-2-15,1-1 3 16,-2-2-1-16,2-4 2 0,-3-3 3 15,3-1-2-15,0-2 8 0,0-3 33 16,0-4 11-16,3-2-18 0,0-3-7 16,3 0 0-16,2-2-5 0,2 0 0 15,2-3-6-15,1 1 4 0,1 0-6 16,-1 0-2-16,3 1 0 0,0 0-3 16,-2 2 0-16,3-1-8 0,0 3 0 15,-4 0-1-15,4 3-1 0,-5 3 0 16,-3 1 0-16,3 1-1 0,-3 1 0 15,-3 2 1-15,0 0 0 0,-1 5 3 16,-2 3 1-16,0 4 3 0,-1 6 0 16,-2 2 2-16,0 3-2 0,0 0-3 15,0 1-1-15,0 0-1 0,0-1-1 16,0-1-1-16,0 2-1 0,0-4-9 16,0 0-25-16,1 0-16 0,-1-3-17 15,2-3-15-15,1-2-34 0,-1-1-26 16,4-3-72-16,2-4-76 0,-2-1-12 15</inkml:trace>
  <inkml:trace contextRef="#ctx0" brushRef="#br0" timeOffset="67733.45">16542 10320 512 0,'0'0'157'0,"0"0"-51"0,0 0 13 0,0 0-35 16,0 0-59-16,25-18-15 0,-25 20-5 15,0 3 4-15,0 6 1 0,0 3 12 16,-3 3-5-16,-2 4-7 0,0 0 1 16,1 3-9-16,4 0 0 0,-1 1-2 15,1-1 0-15,0-2-1 0,1-2-35 16,3-1-40-16,1-3-45 0,3-4-49 16,0-3-117-16,-3-5-66 0</inkml:trace>
  <inkml:trace contextRef="#ctx0" brushRef="#br0" timeOffset="68186.48">17265 9121 528 0,'0'0'113'0,"0"0"-42"0,0 0 36 0,0 0-40 0,0 0-35 16,25-43-1-16,-24 39 11 0,2 0-14 15,-1 4 3-15,-2 0-12 0,0 6-14 16,0 8 13-16,0 2 15 0,-2 8-4 16,-1 8-15-16,0 11-3 0,1 7-10 15,-1 3 2-15,0-6-3 0,1-10 1 16,2-10-1-16,-1-6 0 0,1-1-9 15,-2 4-19-15,2 1-18 0,0 2-23 16,-1-5-15-16,1-6-41 0,-2 0-88 16,2-6-80-16</inkml:trace>
  <inkml:trace contextRef="#ctx0" brushRef="#br0" timeOffset="68405.56">17100 9388 765 0,'0'0'77'0,"0"0"37"0,0 0-41 0,38-18 14 16,-16 10-57-16,3 1-14 0,10 1 6 16,6-1 4-16,6 1-11 0,2 0-15 15,-12 0 0-15,-9 1-36 0,-9 3-59 16,6-5-84-16,-1 2-96 0,-2 2-133 15</inkml:trace>
  <inkml:trace contextRef="#ctx0" brushRef="#br0" timeOffset="69015.1">17869 9138 281 0,'0'0'156'0,"0"0"-30"0,0 0-26 0,39-2 5 16,-26-2-46-16,0 2-35 0,3-1 12 16,-2 2 1-16,2-1-3 0,-2 2 4 15,3 0 3-15,-4 3-4 0,1 5-11 16,-1 1-3-16,-2 2-22 0,2 5 2 16,-1 4 0-16,-4-2-3 0,0 4 0 15,-2 0 2-15,-4 0-3 0,-2-1 2 16,0 2-1-16,-1-2 0 0,-4 1 0 15,-2-3-2-15,-4 1-8 0,-3-3 2 16,-1-3-6-16,-2-3 2 0,-3-1-12 16,2-4-7-16,-5-2 1 0,2-2 6 15,-1-2 22-15,3-5-1 0,-3-3 2 16,3-3 1-16,0-6-1 0,5-4 1 16,0-2 0-16,3-6 5 0,1-5-4 15,7-5 9-15,0 5 5 0,3-1 14 16,6 2 7-16,-1 8 0 0,9-5 5 15,-1 2-10-15,7 3 9 0,2 2-5 16,3 1 0-16,4 4-2 0,7-3-1 16,7 2 2-16,6 0-4 0,2 6 2 15,-6 2-17-15,-5 2-7 0,-10 4-6 16,-6 1-2-16,-7 2-4 16,1-1-23-16,3 2-22 0,0 0-28 15,5 1-21-15,-3 0-44 0,6 7-55 16,-6-1-92-16,-5-1-87 0</inkml:trace>
  <inkml:trace contextRef="#ctx0" brushRef="#br0" timeOffset="69655.57">18237 9456 371 0,'0'0'97'0,"0"0"4"0,15-21-8 0,-7 14-3 15,0 0-35-15,1 1 5 0,0 0 8 16,1 0-29-16,0 4-5 0,0-2-11 15,2 2-10-15,1 2 5 0,-4 0-9 16,0 0-1-16,1 5-7 0,-1-2-1 16,-3 4-1-16,2 2 0 0,-4 1 2 15,-1 2-2-15,0 3-3 0,-3 1 2 16,-5 1 1-16,0 5-5 0,-6-3 3 16,3 1 1-16,-6 1 2 0,1-2-1 15,-1 0-1-15,1-3-2 0,-2-1 1 16,5-3 3-16,-1-1 0 0,2-4 1 15,3-3 20-15,1-1 13 0,2-3 22 16,1 0 4-16,2 0 1 0,0-4-6 16,1-2-10-16,4 1-12 0,0-3-15 15,3 3-2-15,4-2-5 0,1 1-1 16,1 1-3-16,2 1-3 0,1 1-4 16,-2 0 0-16,1 3-1 0,0 0-2 15,1 0-22-15,0 0-28 16,-1 0-29-16,0 2-33 0,1-1-29 15,4 0-50-15,-7-1-91 0,0 0-77 16</inkml:trace>
  <inkml:trace contextRef="#ctx0" brushRef="#br0" timeOffset="70380.6">18453 8578 358 0,'0'0'96'0,"4"-6"-34"0,-1 4 39 15,-1-4-34-15,2 3-26 0,1-2 6 16,-2 3 3-16,1-3-16 0,2 3-19 16,-1 1-1-16,2 0-2 0,0 1-3 15,-1 0-2-15,1 3-4 0,-1 3-2 16,2 0 0-16,-2 1-1 0,0 4 0 15,-1-1-2-15,0 3 1 0,-1 3 2 16,-4-1-2-16,0 2 2 0,0 4 0 16,-6-4 1-16,0 1-1 0,0 1 6 15,-2-7 0-15,0 1 0 0,3 0 9 16,1-5 10-16,0-3 6 0,1 0 4 16,3-3 2-16,0-2 4 0,0 0 11 15,0 0 11-15,3 0 1 0,4 0-12 16,3-2-13-16,0 2-14 0,3-3-4 15,2 1-2-15,1 0-9 0,3 2-3 16,2-1-3-16,-1 0-4 16,2 1 1-16,-1 0-2 0,-2 0 0 15,3 0-2-15,-2 0-6 0,-3 0-18 16,-2 2-22-16,0-1-15 16,-1 2-22-16,-5-1-26 0,2 0-48 15,-2-1-66-15,-5 3-172 0</inkml:trace>
  <inkml:trace contextRef="#ctx0" brushRef="#br0" timeOffset="71060.14">17775 9954 238 0,'-2'-1'122'0,"2"-2"-12"0,0 0 30 15,0-1-23-15,5 0-55 16,5-2-17-16,3 0 24 0,8 0 16 0,10-2-9 16,12 0-11-16,17 0-2 0,7 1-1 15,2 1-11-15,0 2-11 0,-7 1-22 16,0 3-11-16,-4 0-7 0,-2 0-3 15,-2 0-26-15,-6 0-22 16,-5 1-21-16,-6 3-19 0,-9-1-39 16,-5 0-55-16,-10 0-102 0,-3-1 4 15</inkml:trace>
  <inkml:trace contextRef="#ctx0" brushRef="#br0" timeOffset="71717.87">17956 10197 165 0,'0'0'305'0,"0"0"-156"16,0 0-82-16,0 0 29 0,41-9-50 0,-27 7-39 16,-4-1 2-16,2 3-4 0,-5-1 16 15,-1 1-10-15,-1 1-2 0,-2 5-8 16,-3 3 5-16,0 3 9 0,0 3-2 15,-1 2 3-15,-3 1-11 0,0 2 7 16,0 0-4-16,0 0-7 0,0-1-2 16,0-1 2-16,2-2 1 0,1-3 0 15,-1-2-1-15,2-2 1 0,0-3-1 16,0-3 5-16,3-2 11 0,-1-1 39 16,2 0 7-16,3-4-8 0,-1-4-17 15,2-3-7-15,3 0-3 0,-1-2-10 16,3-1 0-16,2-2-11 0,1 1-2 15,4 0-2-15,-1 2-1 0,2-1 3 16,1 3 1-16,-2 0 0 0,0 0-5 16,0 2 4-16,-1 1-5 0,-3 3 2 15,-1 1 0-15,-5 2 0 16,1 2 0-16,0 0-1 0,-4 2 4 16,-1 3-3-16,-3 3 3 0,0 5-1 15,-1 2 1-15,0 3 3 0,-2 5 1 16,0 0-3-16,0 2-3 0,0-2 1 15,-2 2-3-15,2-2-1 0,0-3 0 16,0-1-1-16,0-3-25 0,0-3-34 16,0-3-33-16,-2 0-40 0,2-5-66 15,0-1-82-15,0-2-85 0</inkml:trace>
  <inkml:trace contextRef="#ctx0" brushRef="#br0" timeOffset="72205.33">18556 10455 236 0,'0'0'213'0,"0"0"-60"0,0 0-58 0,0 0-15 16,13-9-40 0,-8 5-14-16,1 1 7 0,3 1 16 0,-4-2 3 15,3 2 7-15,0-1-17 0,2 0-5 16,-1 0 0-16,1 0-4 0,0 1-4 16,0 1-11-16,-2 0-7 0,2 1-3 15,-1 0-2-15,-3 0-6 0,-1 0 0 16,0 1 0-16,-2 5-6 0,0 2 4 15,-3 3-1-15,-1 3 3 16,-4 6-1-16,-1-1 1 0,-2 4 0 16,-1-1 1-16,-3 2 4 0,1-2-4 15,-1 0 0-15,0-3 2 0,1 0 0 16,1-3-1-16,3-4 3 0,2-2 7 16,2-2 0-16,1-4-2 0,2-1 4 15,0-1 2-15,0 0 10 0,5-1-3 16,3-1-2-16,5 0-3 0,1 0-3 15,6 0-1-15,3 0-7 0,4 0-2 16,7 1-5-16,7-1-1 0,8 1-5 16,3-1-27-16,-4 1-48 0,-5 0-22 15,-5-1-77-15,-10 0-146 0,-5-1-258 0</inkml:trace>
  <inkml:trace contextRef="#ctx0" brushRef="#br0" timeOffset="77360.39">8776 12313 201 0,'3'-3'38'0,"2"-3"-22"0,-1 1 20 0,3 1-6 16,-2-1-11-16,0-1 0 0,-1 3 18 15,0-2 26-15,0 3 1 0,-1-1 10 16,-1 1 10-16,0 0-27 0,-1 2-10 15,0-1-7-15,-1 1-8 0,1 0-12 16,0 0-7-16,-1 0-2 0,1 0-5 16,-1 0 3-16,0 0 0 15,-1 1-1-15,-2 1-2 0,-3 3-5 16,-2 3-1-16,-2 1-1 0,-4 6 1 16,-2 6-7-16,-4 3-1 0,-2 6 3 15,-3 12 4-15,-4 17 1 0,-2 15-1 16,3 8 1-16,6-3 0 0,8-4 3 15,5-11 1-15,4-1 18 0,-1-2 27 16,2-3-2-16,2-3 11 0,-1-3-15 16,3-6-10-16,0-6-13 0,3-9-13 15,-1-8-5-15,2-8-2 0,0-2-9 16,0-2-68-16,9 1-74 0,-3-2-64 16,1-7-173-16</inkml:trace>
  <inkml:trace contextRef="#ctx0" brushRef="#br0" timeOffset="78095.11">9294 12523 765 0,'0'0'21'0,"0"0"17"0,0 0 38 0,3-39-32 0,-3 31-35 16,-6 1-9-16,-2 2-14 0,-2 2 7 16,-4 3-21-16,-3 6 3 0,-3 3 16 15,0 4 9-15,-2 2 0 0,0 3-1 16,3-1 1-16,0 4 0 0,5-2 0 15,-1 1-4-15,7-3-9 0,3 1 1 16,3-2-1-16,2-2 11 0,4 1 1 16,3-2 1-16,4-2 0 15,3 2 3-15,2-3 4 0,2 3 4 16,1-3 4-16,0 3-4 0,2-2 16 16,-1 3-12-16,-2-1-4 15,1 0 2-15,-2 1-1 0,-1 2 1 0,-3 1 2 16,-2 1 9-16,-3 1-3 0,-5 3 1 15,-1-3 1-15,-2 2-8 0,-7-3 0 16,-1 1-4-16,-7-3 1 0,0 0-3 16,-5-3 0-16,-2-3-3 0,-2-3-4 15,0-2 0-15,-3-2-1 0,2-3-2 16,2 0-1-16,1-5-1 0,4-1-5 16,2-4-1-16,3-3 3 0,3 0 5 15,2-3 1-15,4-1 0 16,4 2 1-16,0-1 11 0,5-2 3 15,5 1-1-15,2 1-1 0,3-2-3 16,2 0-5-16,4 0 3 0,2-1-2 16,0-3 3-16,5 3 6 0,0-1-1 15,-1-1 2-15,-1 4-6 0,-1-3 3 16,-3 2-3-16,-3-2-1 0,-3 0 3 16,-3 0-3-16,-3-2-2 0,-4 0-2 15,-1 0 0-15,-5 1-4 0,0 3 2 16,-6-2 0-16,0 4-2 0,-4 0-1 15,-1 3 0-15,-1 1 0 0,0 3-3 16,-3 3 2-16,3 0-3 0,-3 5 1 16,3 1-6-16,0 0-12 0,1 0-3 15,3 0-18-15,0 4-23 0,3-1-23 16,0 4-62-16,5 4-66 0,0 1-138 16</inkml:trace>
  <inkml:trace contextRef="#ctx0" brushRef="#br0" timeOffset="78298.19">9565 12974 1010 0,'0'0'64'0,"0"0"10"0,1 0-53 0,-1 0-16 0,0-1-5 16,0-4-70-16,0-1-1 0,1-1-29 15,1 1-31-15,6-4 22 0,-2 2-99 16,0 3-72-16</inkml:trace>
  <inkml:trace contextRef="#ctx0" brushRef="#br0" timeOffset="79095.38">10107 12539 173 0,'0'0'134'16,"0"0"-109"-16,0 0 20 0,0 0-22 0,0 0 3 15,0 0-1-15,0 0 7 0,34-27 19 16,-33 21-16-16,0 0-10 0,-1-2 17 16,-1 2-17-16,-3-1-11 0,-1 1-4 15,-3 1-3-15,-4-2-5 0,0 3 0 16,-4 0-2-16,0 3 0 0,-3 1-2 15,-2 1 2-15,-2 5 0 0,2 2 0 16,1 2-1-16,0 2 0 0,4 2 0 16,3 2 0-16,2 0 1 0,2 1 0 15,4 1 7-15,3 2 14 0,2-2 5 16,4 3-3-16,5-3 8 0,2-2 1 16,1 1 0-16,3 0-3 0,0 0-2 15,3-1-6-15,-1 0-4 0,1-2 4 16,-1 1-4-16,0 1 7 0,-1-3-1 15,-2 2 2-15,-1 0-6 0,1 0-4 16,-1 0 4-16,-1 1 2 0,-2 1-2 16,-2-2-4-16,0 0-7 0,-5 0-4 15,-1-2-2-15,-2-1 0 0,0 0-1 16,-4-3 2-16,-4 0-2 0,-1-2 5 16,-1-3-4-16,-6-1 0 0,2-2 1 15,-5-1-1-15,0 0-2 16,-2 0-3-16,-1-2-6 0,1-2-2 15,2-2-2-15,0-1 6 0,3-1 4 16,2-1 3-16,3-1 2 0,5-2-1 16,1 0 2-16,5-2 2 0,1 0 6 15,7-1 0-15,3 1 4 0,4-1-1 16,3 0-1-16,3-2 1 0,4-1-6 16,1 0 1-16,-1-4 0 0,4 1 2 15,-3-5-1-15,0 2 0 0,-6-2-1 16,-4-2-2-16,-4 3-3 0,-5 0 2 15,-4 2-4-15,-3 0 0 16,-3 3-2-16,-5 3 0 0,-6 1-4 16,1 2-4-16,-5 3-18 0,2 2-21 15,-3 3-17-15,1 1-30 0,2 3-54 16,-3-1-27-16,3 0-111 0,4 3-67 16</inkml:trace>
  <inkml:trace contextRef="#ctx0" brushRef="#br0" timeOffset="79532.78">10701 12785 599 0,'2'-2'145'0,"3"-3"-38"0,6-1 9 0,4-2-20 16,3 0-29-16,6 1-27 0,3-1 5 0,2 0-15 16,0 2-9-16,2 2-19 0,-1-1 1 15,0 3-3-15,0 1 0 0,-1 0-15 16,-2 1-52-16,3 0-42 0,7 3 25 15,11 4-75-15,-8 0-161 16,-1-4-47-16</inkml:trace>
  <inkml:trace contextRef="#ctx0" brushRef="#br0" timeOffset="80236.31">11970 12677 472 0,'0'0'60'0,"0"0"2"0,0 0 27 15,0 0-43-15,0 0-18 16,0 0-5-16,24-10 27 0,-21 9-6 0,-2-2-2 16,-1 1 4-16,1-1-13 0,-1-2 1 15,0-1-11-15,0-2 1 0,-1 1-13 16,-1-1-2-16,-3-2 8 0,2 0-5 16,-4-1 4-16,0 1-9 0,-1 0 1 15,-3-1-5-15,-1 3-2 0,-2 0-1 16,-2 1-2-16,-3 4 0 15,-2 1-4-15,-1 2-7 0,-2 2-5 16,0 7 0-16,0 2 9 0,1 3-1 16,1 4 5-16,1 2-3 0,5 2 6 15,3-2-3-15,5 1 2 0,5 0-1 16,3-1-1-16,7 0 1 0,5-4 4 16,3-1 3-16,6-5-3 0,1 0 5 15,2-4 1-15,2-2 1 0,0-4 3 16,-2 0 0-16,-4-2 18 0,-1-3-1 15,-1-1 1-15,-3-2-3 0,-2 0-9 16,-2-2-1-16,0-2-12 0,-1-2 1 16,-2 0-2-16,0 0-1 0,-2-2-1 15,-1 0 2-15,0 2-2 0,-1 1 0 16,-1 4-1-16,0-1 1 0,-3 4 0 16,0 1-1-16,0 2 0 0,0 2-2 15,0 1-2-15,0 1 2 0,-4 5-3 16,-1 2 6-16,2 4 0 0,-3 4 0 15,3 3-1-15,-2 4 2 0,-2 3-1 16,1 5 1-16,0 3-1 0,0 0 0 16,1 1 1-16,1 1-1 0,0 0 2 15,0-3-2-15,1 2 0 0,0-4 0 16,-1 0-2-16,2-4-33 16,0-1-47-16,-1 0-53 0,2-6-74 15,1-3-185-15</inkml:trace>
  <inkml:trace contextRef="#ctx0" brushRef="#br0" timeOffset="80424.27">12224 13129 1012 0,'0'0'170'0,"0"0"-123"0,0 0-24 0,28-15-23 15,-20 7-33-15,-1-2-100 0,1-1-60 16,1-1 18-16,-1 2-137 0,-3 2 6 16</inkml:trace>
  <inkml:trace contextRef="#ctx0" brushRef="#br0" timeOffset="80950.11">12618 12612 716 0,'0'0'126'0,"0"0"-45"0,0 0 20 0,0 0-42 16,0 0-41-16,34-29-12 0,-34 26-6 16,0 0-3-16,0 3-3 0,-4 0-19 15,-3 0-5-15,-2 7 15 0,-1 1 9 16,-6 1 4-16,2 6-7 0,-4 1-27 16,2 0 12-16,0 0 22 15,4 3 2-15,4-2 1 16,1-1 2-16,4 1-2 0,3-3 4 15,2 1-2-15,5-3 10 0,2 0 5 0,2-3 6 16,3 0 2-16,1-2-4 0,1-2-3 16,0-1-9-16,1 1-1 0,-1-3 1 15,1 2 4-15,0 0 7 0,0 0-2 16,-3-1 2-16,2 3-13 16,-3 0-4-16,0 0-3 0,-4 2-1 15,-1 1 0-15,-4 1-3 0,1 0 2 16,-5 3 0-16,0 1-1 0,-7-1 2 15,-1 3 0-15,-3-1 0 0,-6-1 0 16,1 1-1-16,-3-1-1 0,0-2-17 16,0 0-15-16,-2-1-9 0,4 0-21 15,-3-3-24-15,-3-1-44 0,6-3-86 16,3-3-113-16</inkml:trace>
  <inkml:trace contextRef="#ctx0" brushRef="#br0" timeOffset="81231.3">12598 12624 528 0,'0'0'198'15,"0"0"-108"-15,0 0 31 0,0 0-34 0,38-22-31 0,-20 16-21 16,3-2-9-16,-1 2-6 0,3-1-19 16,1-1-1-16,-3 0-3 0,1 0 0 15,3 1-25-15,-3 0-14 0,0 0-39 16,-1 0-49-16,9-4-69 0,-8 2-146 16</inkml:trace>
  <inkml:trace contextRef="#ctx0" brushRef="#br0" timeOffset="81735.82">13107 12212 539 0,'0'0'190'0,"0"0"-108"0,0 0-21 15,0 0-15-15,43 0-31 16,-26 8 1-16,1 5 9 0,2 5 6 0,1 6-16 16,4 13-2-16,0 11 24 0,-1 14 0 15,-5 6-3-15,-9-7-12 16,-8-4 1-16,-3-5-12 0,-7-3 5 15,-6 1 3-15,-3-1-5 0,-4-5 5 16,-4 1-14-16,1-4 5 0,-4 0-8 16,5-8-1-16,1-6 3 0,5-5-4 15,-1 0 6-15,-2 2 9 0,-4 1-3 16,0 3-8-16,0-5-4 0,3-5 0 16,3-3-73-16,-6-5-91 0,6-4-132 15,5-5-265-15</inkml:trace>
  <inkml:trace contextRef="#ctx0" brushRef="#br0" timeOffset="121169.1">14292 12380 68 0,'0'0'136'0,"2"0"-78"0,-2-3-3 0,0 1 19 0,0 0-13 16,0-2-6-16,0 3 4 0,0-3 22 16,0 0-29-16,0 1-8 0,0-1-9 15,0 2 4-15,0 0 1 0,0-1-1 16,0 1-1-16,0 2-4 0,0-1-10 15,0 1-4-15,0 0-9 0,1 1-9 16,-1 4-1-16,0 3 0 0,0 4 3 16,0 7 9-16,0 1-2 0,-1 9 3 15,-1 3 9-15,-1 2-3 0,0 7 0 16,1 5-7-16,-1 4-6 0,3-5-3 16,0-10-4-16,0-10 3 0,0-8-2 15,0 2-1-15,0 3-2 0,3 1-11 16,-3-4-25-16,2-2-27 0,-2-3-37 15,3 1-39-15,-3-4-100 16,0-7-42-16</inkml:trace>
  <inkml:trace contextRef="#ctx0" brushRef="#br0" timeOffset="121561.89">14061 12630 387 0,'0'0'135'0,"0"0"-35"0,0 0 37 0,0 0-30 16,15 6-34-16,-3-4-7 0,5-2 9 16,4 0-22-16,0 0-18 0,4-2 3 15,2 0-6-15,-2 1-4 16,2 1-9-16,3 0-8 0,-4 0-6 15,0 0-4-15,1-1 2 0,0 1-3 16,-2 0 0-16,-3 0-10 0,0 0-30 16,-3 0-23-16,0 0-38 0,-1 0-55 15,-1 0-76-15,-7 0-169 0</inkml:trace>
  <inkml:trace contextRef="#ctx0" brushRef="#br0" timeOffset="122018.53">14121 13217 359 0,'0'0'251'0,"0"0"-126"0,0 0-37 0,0 0 25 0,0 0-19 16,40-21-28-16,-24 18-3 0,4-1-22 15,2 0-9-15,-1 2-14 0,3-1-10 16,-2 1-3-16,0 0-3 0,-1 2-2 16,2 0 0-16,-1 0 0 0,-1 0-27 15,1 2-31-15,0 3-35 0,8 1-62 16,-8-1-86-16,-1 0-167 0</inkml:trace>
  <inkml:trace contextRef="#ctx0" brushRef="#br0" timeOffset="122518.4">15430 12547 429 0,'0'0'156'0,"0"0"-75"0,0 0 17 0,0 0-6 15,0 0-42-15,14-26-21 0,-11 26-20 16,-3 3-2-16,0 7-2 0,0 4 9 16,0 8 6-16,-3 9 15 0,-3 14 5 15,-2 10-4-15,0 2 4 0,-3-2-15 16,4-4-4-16,1-9-12 0,1 1-5 16,-1-3-2-16,1-1 0 0,2-2-4 15,0-7-5-15,3-5-54 0,0-6-46 16,0 8-57-16,0-4-110 0,2-3-96 0</inkml:trace>
  <inkml:trace contextRef="#ctx0" brushRef="#br0" timeOffset="122831.24">15711 13051 901 0,'0'0'168'0,"0"0"-143"0,0 0 37 0,0 0-39 16,0 0-23-16,0-30-18 0,-2 23-19 16,2-2-36-1,0 1-77-15,2-5-37 0,3 3-186 0</inkml:trace>
  <inkml:trace contextRef="#ctx0" brushRef="#br0" timeOffset="123551.29">16177 12660 387 0,'0'0'76'0,"0"0"-64"16,0 0 78-16,0 0-29 0,0 0-26 16,0 0 1-16,0 0 3 0,30-30-3 15,-28 24-1-15,1-2 12 0,-3 2 2 16,0-2 3-16,0 0-4 0,0-1-11 15,0-1-3-15,0 0 0 0,-5-1-18 16,2 0-5-16,-2 0-3 0,0 1 1 16,-3-2-7-16,-4 3-1 0,2 1-1 15,-2 5 0-15,-2 1-1 0,-4 2-2 16,2 7 2-16,-6 5-2 0,0 4 3 16,1 4-1-16,-1 3 1 0,2 3 0 15,4 3-2-15,-3-1 1 0,8 2 0 16,3-2-1-16,2-1-6 0,3-1 5 15,3-1 1-15,6-5 0 0,2-1 2 16,3-3 0-16,3-4 1 0,2-1-1 16,1-5 2-16,1-4 1 0,-1-2-1 15,1-3 2-15,2-5 0 0,-3-3-2 16,-4-3 1-16,1-1 2 0,-1-1-3 16,-2-3 1-16,-2-2 3 0,-1 0-4 15,0 0 4-15,-1 0-4 0,0-1 2 16,-2 4-1-16,0-2-3 0,-2 6 0 15,0-1 2-15,-1 3-2 0,0 3 0 16,-1 2 0-16,-1 2 1 0,0 3-1 16,0 2-2-16,0 0-5 0,0 7 3 15,-3 2 2-15,0 5 2 16,0 3 0-16,-2 5 0 0,-2 2 0 16,0 5 2-16,2 5-3 0,0 0 2 15,2 1-2-15,1 0 1 0,-1-4 0 16,0 5 0-16,0-2 0 0,0 1-1 15,-2-2 0-15,4-3-34 0,-1-1-37 16,0-5-59-16,2-1-38 0,4-7-83 16,-1-6-48-16</inkml:trace>
  <inkml:trace contextRef="#ctx0" brushRef="#br0" timeOffset="124114.32">16667 12417 268 0,'0'0'66'16,"0"0"6"-16,20-20 32 0,-12 12-5 0,-3 1-42 15,-2 0 0-15,3 1-8 0,-4 1-13 16,1-1-9-16,-3 0-1 0,0 5-7 16,0-1-2-16,0 2 1 0,0 0-5 15,0 0-6-15,0 3-2 0,-5 2 0 16,-1 0 1-16,2 2-3 0,-4 3-1 16,-2 1-1-16,-1 3-1 0,-2 4 0 15,-1 4 1-15,0 3 0 0,-3 2-1 16,2 5 0-16,0 1 2 0,3 3-1 15,1 7-1-15,2 4 2 0,4-6 3 16,2-5 21-16,3-7 17 0,5-8-3 16,2 4-15-16,3 0-4 0,1-2-8 15,3-4-1-15,-1-3 5 0,3-5 0 16,-2-4-2-16,-1-5 10 0,1-2 3 16,-1-7 2-16,-1-3-8 0,-4-5 2 15,0-6-6-15,-3-5-9 0,-1-4-9 16,-4 0 0-16,0 0-2 0,-6 6-2 15,0 5-8-15,-4 5-9 0,-4 3-10 16,0 6-8-16,-3 3 9 0,-1 2 9 16,-1 2-4-16,2 3-16 0,-2 4-11 15,0 2-28-15,3 2-7 0,2 0-16 16,-7 8-47-16,4-4-88 0,4-2-25 16</inkml:trace>
  <inkml:trace contextRef="#ctx0" brushRef="#br0" timeOffset="125754.69">16624 14457 403 0,'8'-9'80'0,"2"0"-59"0,2-1 59 0,3-1-12 0,-2 2-48 0,-3 3 11 16,1 1 2-16,0 2-7 0,-4 2-3 16,-1 1 0-16,-1 0-3 0,2 1 4 15,-4 6 5-15,2-1-7 0,-3 4-5 16,1 2-1-16,2 2-3 0,-2 1-2 15,-1 3-6-15,3-1 2 0,-1 3-1 16,-1 1-4-16,2-1-2 0,-2 0 2 16,0 0-2-16,1 1 0 15,-1-1 0-15,0-1 1 0,0-2-1 16,-3 2 0-16,3-3 0 0,0-2 0 16,-3 0-1-16,3 2 1 0,-3-3 0 15,2 0 0-15,1-3-1 0,-1 1 3 16,-1-1-2-16,1-4 0 0,-2 0 3 15,3-1-3-15,-3-3 5 0,0 0 2 16,0-1 0-16,0-1 5 0,2 0 4 16,-2 0 7-16,0-3-1 15,1 0-7-15,1-3-2 0,1-1 1 16,-3-2 6-16,5-4-1 0,-4 2 0 16,2-4-3-16,-1-1 4 0,1-6 2 15,0-1 0-15,1-3-3 0,-1-2-5 16,2-10-3-16,2-7-3 0,-2 3-4 15,1 3 1-15,-1 0-2 0,3-3 1 16,1-11 1-16,-1-7-1 0,0 5 0 16,3 4 4-16,-3 4 1 0,0-2 1 15,2 1-1-15,2-4-2 0,1 1 1 16,1-1 1-16,-1-2-1 0,1 1 2 16,-1 0-4-16,0-2-1 0,0 2-3 15,2 0 0-15,-1 1 0 16,-1-2-2-16,-1 1 1 0,-1-2-1 15,2 2 1-15,1 1-1 0,-1-2 0 16,1 2 0-16,-3 1 2 0,2 0-1 16,3 2-1-16,-4 2 0 0,2 1 0 15,-1 1 3-15,-2-1-3 0,3 1 0 16,-1 0-2-16,0-1 2 0,-1 2-1 16,1-2 2-16,-2 3 1 0,0-2-2 15,2 1-3-15,-4 3 0 0,1 0 1 16,2-1 0-16,-4 2-3 0,4 1 4 15,-3 3-2-15,-3 3 3 0,2 8-1 16,-3-6 0-16,2 2 1 0,-2 3 0 16,0-4 2-16,-2 5-2 0,4-4 0 15,-2-2 0-15,0-1 0 0,0 2 0 16,-2 0 0-16,-1 2 0 0,1 0 1 16,0 3-1-16,-1 0 0 0,1-1-1 15,1 2 1-15,-3 1 0 0,3 2 0 16,-2 1 0-1,1-1 0-15,0 4 0 0,-1 1 0 0,1 1 0 0,0 0 0 16,-1 4 0-16,1-2 0 0,2 4-2 16,1 0 2-16,-1-1 0 0,1 2-1 15,1 2 1-15,1 0-2 0,2 0 1 16,0 1 0-16,4 1 1 0,-3 2-1 16,5-2 2-16,2 2-1 15,3 0 1-15,-1 2 1 0,5-2 0 16,8 2 1-16,13-2-1 0,10 1 2 15,9-1-3-15,2-3-1 0,4 1 3 16,5-1-2-16,5-1-1 0,7 2 1 16,5-3 0-16,9 1-1 0,6-1 0 15,7 0 1-15,1 1-1 0,4 1 1 16,3-1 2-16,2 0 1 0,0 3-3 16,4 0 2-16,-4-1-1 0,-2 2-2 15,-1 0 1-15,-2 0 0 0,-6 0 1 16,-3-2-1-16,-8 1 3 0,0 1-1 15,-4-3 3-15,-4 2 7 16,-4-3-5-16,-6 2-3 0,-7-1 2 16,-5-2-6-16,-2 0 2 0,-4 1-3 15,-4-1 0-15,-5 2-1 0,-6-1-2 16,-6-1-24-16,-6 0-29 0,-9 2-45 16,-2-3-72-16,-11 2-151 0,-6-2-362 15</inkml:trace>
  <inkml:trace contextRef="#ctx0" brushRef="#br0" timeOffset="131294.34">18307 12311 207 0,'4'-4'71'0,"-2"2"-29"0,0-1 16 0,-1-1 16 0,3 2-12 0,0-3-1 16,-2 1 14-16,1 0-25 0,2 1-5 0,-2-2 1 16,1 2-9-16,-2-2 0 0,1 3-11 15,-1-3 0-15,0 3-4 0,-1-1-5 16,-1-1-5-16,2 1-3 16,-1-1 0-16,-1 2-6 0,0 0 1 15,0-2 1-15,0 1 2 16,0-1-1-16,0 1-1 0,-3 0-3 15,2 0 7-15,-1 1-7 0,-1-2-1 16,0 2 4-16,0 1 2 0,0-1-4 0,-1 0 2 16,1 0 0-16,-2 1-3 0,2 0 3 15,-2 1-2-15,1-2 2 0,-4-1 2 16,3 1 0-16,-3 1-3 16,0 0 1-16,-1 1-1 0,-1 0-2 15,1 0 0-15,-4 1-1 0,1 2-1 16,-2 3 0-16,-1 1 0 0,1 2 0 15,-3 3-1-15,-1 0 1 0,2 4 0 16,-1 2 0-16,4 0-1 0,4 0 1 16,0 1 0-16,5 0-1 0,1 0 1 15,3-1-3-15,8-2 3 0,1 1 1 16,2-3-1-16,2-2 0 0,3-1 1 16,0-4 1-16,1-4 1 0,3-3 0 15,-3 0 0-15,1-5 6 0,-2-5 10 16,3-1-3-16,-4-3 0 15,0-2-2-15,-4-3 7 0,0 0 1 16,-1 1-4-16,-1-1-5 0,0 2-4 16,-4 0-3-16,0 2 0 0,0 1-3 15,-2 4-1-15,-1 1 0 0,-1 3-1 16,-1 3 2-16,2 1-2 0,-2 2-1 16,0 4-5-16,-2 5 1 0,2 4 4 15,-4 3 0-15,2 7 2 0,-1 2 2 16,0 4 4-16,2-1 7 0,1 6 2 15,0-3 4-15,0 2-2 0,2-3-3 16,1-3-2-16,-1 1-3 16,1-4-2-16,0-2-4 0,-3-3 2 15,2-1 0-15,-2-4-1 0,0-1-1 16,0-4-1-16,-2-1-2 0,1-2 0 16,-2-2 1-16,-1-2-2 0,1 0 1 15,1-2-2-15,-2 0-2 0,1 0-12 16,-2 1-18-16,4-1-16 0,-1 1-25 15,0 1-23-15,-1-2-22 0,3 2-63 16,-1-2-82-16,-1 0-152 0</inkml:trace>
  <inkml:trace contextRef="#ctx0" brushRef="#br0" timeOffset="132909.37">17643 13242 97 0,'0'0'147'0,"0"0"-93"0,2 0-25 0,-2 0 5 16,0 0-10-16,2 0 2 15,-1 0 25-15,2 1 14 0,1 1-10 16,0-1 8-16,5 0-9 0,1 0 0 15,7 0 10-15,1 1 4 0,14-1 5 16,11 0 10-16,10 0-16 0,10 1-15 16,-1 0-17-16,0 0-11 0,-2 0-8 15,1-2-9-15,2 3 0 0,1-1-4 16,1 0-1-16,-6-1-2 0,-2 3 1 16,2 0-1-16,-3-2-4 0,-4 1 4 15,-1-2-1-15,-4 2-43 0,-7 1-21 16,-10 1-6-16,-5-1-48 0,-8 0-23 15,-1 0-76-15,-1 0-71 0</inkml:trace>
  <inkml:trace contextRef="#ctx0" brushRef="#br0" timeOffset="133520.01">17936 13820 561 0,'0'0'167'0,"0"0"-137"0,0 0 6 0,0 0 6 0,0 0-41 16,-2-5-1-16,-3 6-5 0,-3 7-3 0,0 3-1 15,-4 3-6-15,2 3 13 16,-1 2-4-16,0 1 5 0,3 1-1 16,2 0 1-16,4-1 1 0,2-1-2 15,0-1 0-15,5-1 4 0,6-1 5 16,0-3 19-16,4 2 12 0,3-3 13 16,0-1 2-16,2-2-4 0,1 0-15 15,-2-2 1-15,1-1-12 0,-3 0-5 16,0-3 0-16,-4 0-6 0,-1 1 8 15,-3 0-9-15,-1-1 3 0,-3 2 2 16,0-2-3-16,-4 3-7 16,-1 1-6-16,0-1 4 0,-3 4-3 15,-4-1 1-15,-2 1 0 0,-2 1-2 16,-3 0-2-16,1-2-5 0,-4-1 0 16,0 2-13-16,-2-2-1 0,-1-1-9 15,0 1-9-15,-2-4-18 0,0-2-25 16,3 0-25-16,-5-4-47 0,2 0-100 15,8-5-7-15</inkml:trace>
  <inkml:trace contextRef="#ctx0" brushRef="#br0" timeOffset="133738.41">17934 13882 734 0,'0'0'174'0,"0"0"-87"0,34-29 9 0,-16 16-32 16,1 0-32-16,0 1-30 0,0-1-1 16,3 0-1-16,-1 0-1 0,2 3-13 15,-1 0-32-15,4 3-20 0,-2 1-67 16,2 3-4-16,6 1-84 0,-5 2-50 16,-4 0-11-16</inkml:trace>
  <inkml:trace contextRef="#ctx0" brushRef="#br0" timeOffset="134207.04">18479 13829 525 0,'0'0'161'0,"0"0"-116"0,0 0 18 0,0 0-9 15,0 0-39-15,3-44-2 0,-3 37-4 0,0 0-1 16,-4 1-7-16,0 2-2 0,0 2-1 15,-1 1 2-15,-3 1 0 0,3 2-1 16,-3 3-1-16,0 3 4 16,-4 3-2-16,2 1 0 0,-1 3 1 15,0 1-3-15,0 4 4 0,0 0-4 16,2 3 4-16,-1 2-4 0,5-1 2 16,2 1-3-16,3 1 2 0,0 0 2 15,6-3-2-15,1-1 2 0,1-2 1 16,4-2 10-16,1-5 23 0,3 0 13 15,3-7 6-15,1-1-11 0,-2-5-8 16,4 0-5-16,0-8-4 16,-2-3-10-16,1-5 0 0,-2-3-3 15,0-2 7-15,-2-4 3 0,-5-4-1 16,0-12-3-16,-6-10-15 0,-2-8-4 16,-4 8-2-16,0 14 0 0,-3 14-8 15,-1 10 5-15,-1 1-2 0,-5 2-10 16,-2 0 0-16,-1 4 0 0,-4 2 8 15,1 4 0-15,-1 0-12 0,0 0-22 16,4 2-24-16,2 4-24 0,-1 1-12 16,2 0-31-16,-1 5-73 0,2-2-30 15,4-1-69-15</inkml:trace>
  <inkml:trace contextRef="#ctx0" brushRef="#br0" timeOffset="135053.54">19799 12648 99 0,'0'0'45'0,"3"0"1"0,-2 0 2 16,-1-1-20-16,2-1-9 16,0-2-6-16,-2 2-2 0,1-2 1 0,1 1 2 15,0 0 0-15,0-2 21 0,0 0 23 16,1 1 8-16,-1-2-5 16,0 1 8-16,0 0-16 0,0-1-5 15,-1 1-10-15,2 2-4 0,-3 0-9 16,2-1-3-16,-2 2-6 0,3-1-2 15,-2 0-4-15,-1 2-3 0,1 0-2 16,-1-1-2-16,0 1-2 0,2 1 2 16,-2 0-1-16,0 0 2 0,0 0 0 15,1 0 4-15,-1 0 1 0,0 0-5 16,0 0-1-16,0 0 1 0,0 0 0 16,0 0 3-16,0 0 1 15,0 0 1-15,1 0 6 0,0 0 1 0,0 0 5 16,-1 0-12-16,0 1 0 0,0 0-3 15,0 1-6-15,0 3 0 0,-2 1 0 16,1 5 0-16,-2 3 1 0,2 5 2 16,-1 5-3-16,-1 5 1 0,1 6 1 15,-1 9 4-15,3 6 5 0,-2-5 5 16,1-8 10-16,1-12-5 0,-2-5-2 16,0 4-4-16,-2 3-7 0,2 4-5 15,-2-3-3-15,1-1 2 0,1-2-1 16,-2-4-1-16,1-1 1 0,0-3-1 15,-1-5-15-15,-1-3-48 0,4-2-39 16,-1-2-34-16,-3-2-45 0,3-3-112 16,-1 0 21-16</inkml:trace>
  <inkml:trace contextRef="#ctx0" brushRef="#br0" timeOffset="135382.18">19661 12855 475 0,'0'0'192'0,"0"0"-94"0,0 0 4 16,14 0-9-16,-1 0-20 16,4 0 3-16,5-4-18 0,1 3-12 0,3 0-14 15,-1 1-9-15,-1-1-18 0,-3 0-3 16,5-1-1-16,-2 1-1 0,-1-1-6 16,1 0-42-16,-3 1-37 15,9-1-66-15,-6-2-93 0,-1 0-191 16</inkml:trace>
  <inkml:trace contextRef="#ctx0" brushRef="#br0" timeOffset="136263.72">20946 12211 385 0,'0'0'52'0,"0"0"-2"0,0 0 24 0,0 0-1 0,0 0-51 16,15-25 0-16,-13 20 16 0,2 3-7 31,-2-2 5-31,0 2 5 0,1 1-4 15,-2 1-7-15,1 0-9 0,-1-1 2 16,0 1-1-16,1 0 7 0,0 0-8 16,-1 0-2-16,1-1-8 0,1-2 1 15,-1 3 7-15,0-1-4 0,2 0 1 16,-2 0 1-16,1 0-2 0,0-1 1 16,-1 0-3-16,0 1 2 0,1 0-3 15,-1 0 1-15,0 1-1 0,-1-1 1 16,-1 1-5-16,0 0-6 0,0 2-2 15,-1 4-1-15,-3 1 1 0,-2 3 0 16,-2 3 2-16,-3 3 0 0,-1 2-1 16,-2 0 1-16,-2 4-2 0,0 1 1 15,0 0 0-15,2-1-1 0,0 0 0 16,3-3 0-16,1 1 1 0,4-2-1 16,1-2 0-16,1-1 0 0,4-1 0 15,0-3 0-15,6 0 1 0,0-4 0 16,3-2 5-16,2 1-2 0,1-4 4 15,2 1 13-15,0-3-4 0,2 0 0 16,-1 0-2-16,3 0-3 0,-2-1-5 16,3-3-4-16,1 0-1 0,-1-1-2 15,2-1 2-15,-2 1-2 0,-1 0 1 16,0-1 0-16,-2-1-1 0,-2 3 0 16,-3 0 1-16,0 1 0 0,-3 0-1 15,-2 2 0-15,-1 1 0 0,-2 0-3 16,-1 4 0-16,-2 1-2 0,0 6 1 15,0 1 4-15,-3 5 3 0,-1 1 1 16,-1 3 3-16,-1-1 3 16,0 3-1-16,0 0 3 0,0 1-1 15,0-2 2-15,0-2-1 0,-1 1-2 16,0-4-6-16,2 1-3 0,-1 0 1 16,0-2-1-16,-1-1-2 0,3-1-3 15,-1-3-39-15,0 2-47 0,1-4-54 16,-1 4-84-16,-2-4-159 0</inkml:trace>
  <inkml:trace contextRef="#ctx0" brushRef="#br0" timeOffset="136701.68">20705 13138 380 0,'7'-1'137'0,"1"-2"-15"0,8-2 5 0,5 1-15 15,10-1-20-15,12-1 4 0,13 0-10 16,3 1-22-16,1 3-22 0,-5 1-14 15,-8 0-19-15,3 1-8 0,0 0-1 16,-2 4-5-16,2 2 4 0,-5 1-51 16,-1 1-41-16,-5 1-49 0,-4-1-70 15,-10 0-150-15,-9-4-54 0</inkml:trace>
  <inkml:trace contextRef="#ctx0" brushRef="#br0" timeOffset="137266.21">20728 13473 535 0,'0'0'173'0,"0"0"-89"0,0 0 32 0,0 0-45 16,0 0-49-16,6-20-11 0,-6 15-6 0,-1-1 7 15,-3 3-12-15,0-1 2 0,-2 2-2 16,-3 2 0-16,-2 0-2 0,3 4 0 15,-4 1 0-15,1 4 3 0,0 1-2 16,-1 2 1-16,2 0 0 0,-1 3 1 16,0-1 0-16,4 4 2 15,1-2-3-15,4 1 7 0,2 1-6 16,0-2 3-16,6 0-1 0,3 1-2 16,3-1 4-16,1 0 1 0,2-1 16 15,-1 0-5-15,3-2-2 0,-2 1-6 16,1 1 3-16,-2-2 2 0,0-1-6 15,-3 0-1-15,0-1-2 0,-2 1 2 16,-2-1-5-16,-3-2-2 0,0 1 0 16,-2 0 3-16,-2 0-2 0,-3 0-1 15,-3 1 3-15,-4 0-1 0,-1 0 1 16,-3 0-2-16,-4-2 0 0,2 0-1 16,-4-3-4-16,-2-1-25 0,2-2-18 15,-3-2-16-15,-1-1-19 16,1 0-21-16,2 0-35 0,-8-9-84 15,6 1-17-15</inkml:trace>
  <inkml:trace contextRef="#ctx0" brushRef="#br0" timeOffset="137500.53">20712 13502 750 0,'0'0'136'0,"0"0"-40"0,0 0-15 0,45-23-22 0,-28 17-22 15,1-1-21-15,1 2-9 0,-1-2-6 16,1 1-1-16,1 0-16 0,1 4-40 16,1-1-20-16,2 1-58 0,11 2-42 15,-4 0-159-15,-3 1-22 0</inkml:trace>
  <inkml:trace contextRef="#ctx0" brushRef="#br0" timeOffset="137922.54">21294 13489 572 0,'0'0'97'0,"0"0"-24"15,0 0-1-15,0 0-28 0,0 0-36 16,0 0-2-16,-7-38 3 0,0 37-9 15,-1-1 0-15,-3 2 4 0,-2 5-6 16,-2 4 4-16,-2 5-2 0,-3 3 0 16,0 5 0-16,-3 6 0 0,-1 1 3 15,-2 10-6-15,1 9 5 0,5 7-4 16,4 1 2-16,9-6 0 0,6-14 0 16,2-10 2-16,3-5 2 15,4-3 10-15,3 1 10 0,2 3 5 16,6-2 0-16,0-6-5 0,3-4-2 15,1-7 4-15,0-3-14 0,0-8 5 16,1-6 3-16,-2-2 4 0,-1-5 14 16,-2-5-3-16,-1-7-11 0,-2-11-17 15,-2-13 1-15,-5-7 5 0,-3 7-4 16,-4 16 10-16,-2 16 1 0,0 11 5 16,-2-3-16-16,-2 1-6 0,-2 0-3 15,0 3-1-15,-3 2 1 16,2 3-4-16,0 1 0 0,0 1-28 0,2 3-18 15,-2 1-31-15,3 2-59 0,-2 2-74 16,1 2-167-16</inkml:trace>
  <inkml:trace contextRef="#ctx0" brushRef="#br0" timeOffset="144378.26">14488 15450 167 0,'0'-1'66'0,"0"1"-40"0,0-1 22 0,0 0 2 0,3 0-8 0,-3-2-2 16,3 2 9-16,-1 0 1 0,-1 0-1 16,1 0 13-16,-2-1-10 0,3 0-3 15,-3 2-4-15,2 0-8 0,1-2-9 16,-2 2-2-16,0-1 0 0,2 0 0 16,-3-1 0-16,0-1-4 15,1 3 0-15,-1 0 0 0,0-1 4 0,0 1-3 31,0-1-8-31,0 1-5 0,-3 0-3 0,-3 0-7 0,-2 0 0 16,-5-1 0-16,-1 0 1 0,-6-3-1 16,-2 4 1-16,1 0 1 0,-3-1-2 15,1 1 1-15,2 0-1 0,0 0 0 16,1 0 0-16,1 0 1 0,0 0 0 16,0 0 0-16,3 0-1 0,0 0 3 15,3 1 0-15,2 3 9 0,-1-2 3 16,4 1 7-16,2 1-3 0,-2-2-4 15,5 0-4-15,0 1-4 0,1-1-3 16,-1-1-3-16,3 0 2 16,0 0 1-16,0 2-1 0,0-1 1 15,0-1-4-15,0 1 4 0,0 2-2 16,0-1 0-16,0 1-1 0,0 4 1 16,0 0-2-16,0 5 2 0,0 4-1 15,0 3-1-15,0 9 0 0,-2 9 2 16,0 11 6-16,1 14 1 0,-2 6-2 15,-2 0 3-15,2 1 2 0,-3-10 3 16,-2-3-6-16,1-1 20 0,-2-3-15 16,-2-2-3-16,3-2-3 15,-3-3-2-15,2-6 2 0,4-8-4 16,0-7-2-16,0-6 4 0,2-4-1 16,-2 1-2-16,1 1 0 0,2-2-1 15,0-4 0-15,1-3 0 0,1-2 5 16,0-4 9-16,2-1 11 0,3-1 6 15,2 0-2-15,2 0-2 0,3-3-3 16,2-2-9-16,3-1-6 0,4 1-5 16,1-1-5-16,-3-1 0 0,5 3 0 15,1 1-1-15,0-1-2 0,-3 2-10 16,2 0-17-16,-2 1-19 0,0-1-29 16,-3 1-28-16,5 0-35 0,6-3-77 15,-5 2-160-15</inkml:trace>
  <inkml:trace contextRef="#ctx0" brushRef="#br0" timeOffset="144988.17">15038 15965 282 0,'0'2'96'0,"-2"-2"-12"0,1 0 65 0,1 0-50 16,-2 0-25-16,2 0 14 0,0 0 2 15,5-2 4-15,0-1-24 0,7 1-5 16,1-3-1-16,4-1-1 0,7 3-13 16,3-2-3-16,3 2-19 0,0 0-21 15,2-1-5-15,-2 2 0 0,1-1-2 16,-1 0-8-16,-1 1-30 0,-1-1-30 16,-1 1-38-16,-2 1-50 0,5-3-91 15,-6 1-151-15</inkml:trace>
  <inkml:trace contextRef="#ctx0" brushRef="#br0" timeOffset="145379.84">15774 15619 463 0,'0'0'130'0,"0"0"-54"0,0 0 55 0,0 0-41 0,0 0-35 15,0 0 3-15,35-31-6 0,-33 31-8 16,-1 0-14-16,2 6-17 0,-3 4 3 15,0 5 5-15,-4 8 6 0,-1 9 2 16,-3 16 0-16,-5 13 1 0,2 1-14 16,0-1-1-16,3-12-2 0,4-5-4 15,2-4-4-15,2-9-5 0,0-7 0 16,0-6-4-16,0 0-28 0,0-1-67 16,2 6-70-16,2-5-129 0,-1-4-258 15</inkml:trace>
  <inkml:trace contextRef="#ctx0" brushRef="#br0" timeOffset="146277.69">16204 16156 349 0,'0'0'127'0,"0"0"-16"0,3-10 23 0,-1 7-32 0,1 1-21 16,1 2-10-16,-2-1-7 0,1 1-15 16,0 0-8-16,2 1-8 0,-3 1-6 15,1 3-8-15,-1 2-2 0,-1 0-3 16,-1 1-7-16,0 1 2 0,-3 0 0 15,0-1-5-15,-2 2-1 0,0-2-2 16,0-1 3-16,-4-1-4 0,4-1 3 16,2-3-3-16,-2-2 4 0,2 0-4 15,0 0 5-15,1-4 0 0,2-3-5 16,0-4 4-16,0 2 0 0,0-2-2 16,2-1 11-16,1 2 0 0,0 1 3 15,2 1 5-15,-2 1 5 0,1 2 0 16,-1 3-1-16,4 0-6 0,-2 1-7 15,-2 1-3-15,-1 0-4 0,3 2-4 16,-2 0 1-16,-1-1-2 0,-1 3 1 16,-1-1-1-16,0-2 0 0,0 4-2 15,0-2 2-15,0-1-7 0,0 2-8 16,-1-1-8-16,-3-1-5 0,1 1 0 16,0-2-5-16,1 0-4 0,-1 0-6 15,0 0-8-15,1 1-11 16,-2 0-18-16,1 0-14 0,1 1 6 15,1-2 2-15,-1 0-33 0,2-1-90 16,0 0-33-16</inkml:trace>
  <inkml:trace contextRef="#ctx0" brushRef="#br0" timeOffset="147527.57">16321 15611 112 0,'0'-3'268'0,"1"-1"-179"0,1 1-8 0,1-1 41 16,-1 1-57-16,4-1-22 0,2 0 9 15,0-1 3-15,3 0-3 0,6 1 2 16,1-2-6-16,2 3-17 0,4-2-14 16,1 3 0-16,2 0-3 0,0 0-1 15,3 0 5-15,2 2-4 16,-1 0 1-16,7 0-8 0,3 0-1 15,-3 0-2-15,-6 0 3 0,-4 0-1 16,-6 0 3-16,0 0 4 0,-3 2 1 16,0-1 3-16,-4 0-1 0,-5-1 2 15,-3 0 1-15,-4 1-6 0,-1-1-2 16,-1 1-1-16,-1 0-4 0,0 1-1 16,-1 3 0-16,-3-1-1 0,3 4-3 15,-2 4 3-15,-1 3-3 0,-3 3 1 16,2 7 5-16,0 3 4 0,-3 8 2 15,3-1 4-15,-4 0 2 0,1 8-4 16,0 1 1-16,0-1 1 0,2-6 1 16,-2-6 1-16,3-7-6 0,2 4-5 15,-5-1-2-15,2 0-2 0,0-3-2 16,1-4-2-16,2-2 3 0,-2-3-3 16,3-3 0-16,-1-1-3 0,0-3-14 15,0-2-23-15,3-1-17 0,0-2-28 16,0 1-33-16,3-4-31 0,0 1-92 15,2-1-196-15</inkml:trace>
  <inkml:trace contextRef="#ctx0" brushRef="#br0" timeOffset="148699.81">17410 16190 196 0,'0'-3'151'0,"0"1"-55"0,0-2 39 0,1 0-30 0,3 0-36 0,1 0-8 16,3 0 0-16,-1 0-9 0,-1 0-6 15,3 3-4-15,-1 0-15 0,0 1-11 16,-1 0-7-16,0 0-1 0,0 2-4 15,-4 3-1-15,0 0-2 0,0 2-1 16,-1 0-1-16,-2 2 1 0,0 0 1 16,-2 0 0-16,-1 1 1 0,-3-1-2 15,-1 1 0-15,-3-1 0 0,3-2-1 16,-4 0-3-16,2-2-8 0,2 0-7 16,1-4-4-16,0-1 5 0,2 0 13 15,-1-6 5-15,3 1 4 0,0-5 1 16,2 1 2-16,0 0 6 0,0-4 3 15,6 3 3-15,-1 0-2 16,1 1-1-16,2 0-2 0,-1 2-3 16,0 0-7-16,3 2 1 0,-2 0-1 15,3 4 0-15,-2-1-4 0,-1 2 1 16,-1 0-1-16,2 2 0 0,-3 3 0 16,-1 3-1-16,0 2 1 0,-2 3-1 15,1-2 1-15,-3 3-1 0,-1 1 1 16,0-3 0-16,0 0 0 0,-3-2 1 15,1 0-1-15,-3-3 0 0,1-1-3 16,-3-3-2-16,2 0-3 16,-2-3-1-16,0-2 3 0,-1-2 3 15,0-4 3-15,1 0 0 0,2-2 1 16,0-3 0-16,2 2 2 0,1-1-2 16,-1 0 2-16,3 1 1 0,0 3 8 15,0 0 4-15,3 2 4 0,2 0-1 16,-2 2-1-16,4-2-6 0,0 2 0 15,1-1-9-15,2 3 0 0,2 0-2 16,-2 2 2-16,-2 0 1 0,4 3-2 16,-2 4-1-16,1 4-1 0,0 5 0 15,-1 2 2-15,-1 5-1 0,-1 1 3 16,-2 2 4-16,1 2 7 16,-4-1 7-16,0-4-1 0,-3 2-6 15,0-2-2-15,-5-2-2 0,-3-2-3 16,-1-2-3-16,-2-1-1 0,-5-1-3 15,0-2 0-15,-1-2 1 0,-1-1-2 16,1-4-4-16,-2-2-14 0,3-1-17 16,0-2-17-16,4 0-16 0,2-1-30 15,2 0-37-15,5 0-56 0,3-2-118 16,0-1-49-16</inkml:trace>
  <inkml:trace contextRef="#ctx0" brushRef="#br0" timeOffset="150778.37">18388 15667 280 0,'0'0'61'0,"0"0"-32"0,0 0 29 0,0 0-12 15,0 0-19-15,33-11 3 0,-27 5 10 16,2 1 10-16,-2-1-15 0,2 1 8 16,-1 0 2-16,-1 1 6 0,3-1-12 15,-2-1-13-15,-1-1-8 0,0 1-2 16,0-1-5-16,-1-3 4 0,-2 2 9 15,1-2 4-15,-3 2-1 0,-1 0-3 16,0-1-2-16,0 0-3 0,-3 2-9 16,0 1 0-16,-4 3-9 0,-3 0-1 15,-2 3-2-15,-5 0 1 0,1 6 1 16,-2 2 0-16,-2 5 1 0,1 2-1 16,-1 4-1-16,4 4 1 15,-3 1-1-15,6 6 1 0,-1 0 0 16,6 2 1-16,4 0-1 0,0 1 2 15,4 0 16-15,0-2 2 0,8 0 1 16,0-4 6-16,6 2 5 0,-1-5-3 16,7-2-3-16,-2-4-1 0,3-3-5 15,1-4 0-15,1-5-5 0,0-1 3 16,-1-5-5-16,1-2 2 0,-3-4-1 16,-2-5-1-16,1-4 6 0,-4-4 1 15,-3-4 0-15,2-10 1 0,-2-12-8 16,-3-9-5-16,-5-1-4 0,-2 7-2 15,-2 11-1-15,0 14-1 0,-3 7 1 16,-2 1-1-16,-3 1-3 16,0-2 1-16,-4 1-2 0,-2 3 2 15,-1 3 0-15,0 2-1 0,-1 2 1 16,0 3 0-16,3 2 2 0,-2 0-6 16,3 0-21-16,3 2-14 0,-2 4-12 15,3 1-15-15,3 1-19 16,3 2-16-16,1 2-43 0,3 7-33 15,4-3-115-15,2-1-41 0</inkml:trace>
  <inkml:trace contextRef="#ctx0" brushRef="#br0" timeOffset="151217.26">19002 15968 594 0,'0'0'148'0,"8"0"-55"0,-4 0 33 0,4 0-42 0,-4 0-33 0,-3 0-5 16,3 0-9-16,-4 1-19 0,1 0-1 16,-1 2 5-16,0-1-4 0,-1-1 7 15,0 0-7-15,-3-1-1 0,1 0-1 16,-2 0 1-16,0 0-1 0,-1 0-8 15,4 0-5-15,-1 0-1 0,1 0-2 16,-1 0-12-16,0 0-24 0,1 0-27 16,-1 0-33-16,3 0-42 15,0 1-61-15,0 1-121 0,0 0-80 16</inkml:trace>
  <inkml:trace contextRef="#ctx0" brushRef="#br0" timeOffset="151925.37">19348 15582 271 0,'0'0'109'0,"0"0"-21"0,0 0 54 0,0 0-36 0,-8-41-33 16,8 28-8-16,0 4 0 0,4 0-4 16,3 0-10-16,2 0-10 0,1 1-10 0,3 1-3 15,3 1 1-15,0 4 8 16,3-1-1-16,-1 3-11 0,0 0 0 16,1 3-9-16,-2 0-6 0,1 5-5 15,-3 0-5-15,0 3 0 0,-3 1-1 16,-3 3-4-16,-3 6 1 0,-3-1 1 15,-3 6-2-15,-4-2-6 0,-6 2-5 16,-3-2-7-16,-2-1 1 0,-3-1 0 16,0-5 1-16,2-1 4 0,1-3 3 15,3-4 10-15,1-3 3 0,2-3 1 16,5-3 2-16,0 0 0 0,3 0 3 16,1-2-1-16,4-4 3 0,1 1 9 15,7-2-1-15,0 0 0 0,2 1 3 16,0 0 1-16,3 3-7 0,3 1-4 15,0 2-3-15,-1 0-1 0,1 2-1 16,0 5 8-16,-3 2 0 0,0 2-6 16,-4 4 3-16,-1 0 5 0,-3 1-2 15,-3 4-4-15,-4-2-1 0,-2 4 7 16,-5 0 5-16,-4-2 10 0,-4 0-4 16,-2-3-1-16,-2-1-10 0,-2-2-5 15,-1-2-8-15,-2-2 5 16,1-2-5-16,-3-1 0 0,-1-4-14 0,-2 0-17 15,0-1-9-15,1-2-19 0,3 0-20 16,1 0-37-16,-1-6-58 0,6-2-98 16,5-1-187-16</inkml:trace>
  <inkml:trace contextRef="#ctx0" brushRef="#br0" timeOffset="152753.56">19583 15224 616 0,'0'0'146'0,"0"0"-90"0,21-23 29 0,-10 14-22 0,2 0-17 16,8-3-6-16,-1 1-12 0,2 2-12 15,4 1-3-15,-2-1 11 0,0 3 3 16,1 0 7-16,-4 0-14 0,1 2-3 16,-1-2-10-16,-3 3-2 0,0-1 2 15,-4 3 2-15,-3 0 1 0,0 1 1 16,-5 0-3-16,-2 0-2 0,2 0-4 16,-4 1-1-16,-1 0 1 0,1 3 0 15,0-1 1-15,-2 2 3 16,0-1 2-16,0 1 1 0,0 1-1 15,0 0 2-15,0 3-3 0,-1 2 2 16,-2 2 0-16,2 3-6 0,-3 2 0 16,0 5-1-16,3 2-2 0,-2 6 1 15,-1 7 0-15,2 10-1 0,-3 8 1 16,-1 3 0-16,2-4 1 0,1-3-1 16,1-4-1-16,2 0 4 0,0 0-3 15,0-1 1-15,0-2 0 0,2 1-1 16,-2-3 0-16,1-1 0 0,-1-2 1 15,3-8 1-15,-2-5 1 0,0-8-2 16,0-2 1-16,1 3-1 0,0 3-2 16,-1 0 0-16,0-4 1 0,-1-2 0 15,0-4-1-15,1-2 0 0,-1-4 1 16,0-1 0-16,0-2-1 0,0-2 2 16,0-1-2-16,0-1 3 0,0 2-3 15,0-1 0-15,-1 1 5 0,-3-1 14 16,-4 0-6-16,-1 3 4 0,-4-2 2 15,-4 0-2-15,-2-1 1 0,-3 1-7 16,-2 1-1-16,-1 0-1 0,-4-1-4 16,2 2-3-16,0-2-1 0,-3 0-1 15,5 2-1-15,0-2-23 0,1 0-28 16,5 1-27-16,0-2-36 16,0-1-75-16,3-2-142 0,5-3-336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4:41:55.31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8126 5662 251 0,'0'3'65'16,"1"-2"-20"-16,0 0 58 0,0 1-38 0,1 2-10 0,-2-2-23 15,1 0 5-15,-1 1 3 0,0 0-3 16,0-1 1-16,0 1 3 0,0 0 2 16,-1-2-4-16,0 0-4 0,1-1-2 15,-1 0-2-15,1 0 1 0,0-1 3 16,2-6-3-16,3-1-14 0,1-3-8 16,5-4 0-16,1-4-4 0,6 0 3 15,3-5 5-15,3-4-10 0,4 1 2 16,1-3 11-16,2 0-2 0,4-5-2 15,-4 4-9-15,1-2-3 0,0 0-1 16,-6 3 1-16,4-4 0 0,0-1-1 16,-2 3 0-16,-2 1 1 0,-1 0-1 15,-4 4 1-15,-1-1 1 0,-1 3-2 16,-4 1 0-16,0 2 0 16,-4-1 1-16,-3 6-1 0,0 1 2 15,-2-1-1-15,-1 1-1 0,-2 2 2 16,1 1-1-16,-3 1-1 0,0 2 2 15,0 1-2-15,-1 3 0 0,0 2 2 16,0 1-2-16,0 1-1 0,0 2-1 16,-1 0-4-16,-1 1-5 0,-2 5 3 15,1 5 5-15,-2 4 1 0,-2 5 2 16,0 3-2-16,-3 5 2 0,1 1-1 16,-5 9-2-16,-1 8-1 0,0 7 2 15,2 2 0-15,2-6 0 16,7-11 1-16,2-11 1 0,2-9 0 15,0-1 0-15,3 4 0 0,3 0 0 16,3-1 0-16,1 0 0 0,1-5 2 16,3-4-2-16,0-4 5 0,1-1-2 15,0-6 4-15,3-4 1 0,-1-3 1 16,1-4 2-16,1-5-1 0,-3-3-3 16,1-2 3-16,-1-5-3 0,1-1-2 15,-2-4-5-15,0-1 1 0,-2 0-2 16,3-3 2-16,-2 3-1 0,0 0 0 15,-2 3 0-15,-1 3 0 16,-1 2 0-16,-3 3 0 0,-1 2 0 16,-3 1 0-16,1 4-2 0,-2 3-1 15,-1 1 2-15,-1 3-4 0,0 0 5 16,0 5-1-16,0 2-3 0,0 0-9 16,-1 4 2-16,-1 7 3 0,-3 1 8 15,0 4 0-15,-1 5 0 0,1 3 0 16,-2 3 0-16,2 1 2 0,0 3-1 15,1 1 0-15,1 1 0 0,2-3 4 16,1 1 6-16,0 0 6 0,1-3-2 16,3-2 0-16,1-3 5 0,1-2 1 15,1-5-4-15,0 0 7 0,1-6 7 16,0 0-7-16,2-5-3 0,2-1-10 16,2-3-7-16,2-1 0 0,1-5-4 15,-1-3-19-15,3-1-49 0,-2-1-25 16,2-3-28-16,6-2-79 0,-6 4-142 15,-2-1-204-15</inkml:trace>
  <inkml:trace contextRef="#ctx0" brushRef="#br0" timeOffset="281.52">9299 5386 332 0,'3'1'111'0,"-2"1"-18"0,3 5-2 0,-1 1-54 15,0 4 5-15,-3 2 2 0,0 4 9 16,0 2-3-16,0 3-7 0,-3 3 4 16,0 0-7-16,-1-2-19 0,3 4-1 15,-2-3-7-15,1-1-8 0,0-1-3 16,-1-1-1-16,2-2-1 15,-1 0-2-15,0-3-16 0,2-1-75 16,0-5-64-16,1-3-117 0,2-5-88 16</inkml:trace>
  <inkml:trace contextRef="#ctx0" brushRef="#br0" timeOffset="609.23">10153 5100 903 0,'0'0'170'16,"0"0"-91"-16,0 0-37 0,0 0-36 0,0 0 0 16,0 0-6-16,2-16-31 0,-2 7-29 15,-2 1-66-15,-4-6-44 0,3 2-110 16,0 4-42-16</inkml:trace>
  <inkml:trace contextRef="#ctx0" brushRef="#br0" timeOffset="765.44">10131 5363 780 0,'0'0'92'0,"0"0"20"0,0 0-17 15,0 0-73 1,-36 32-11-16,30-30-10 0,1 0-2 0,2-2-26 0,0 0-74 15,2 0-4-15,1-3-13 16,7-4-111-16,3 1-28 0</inkml:trace>
  <inkml:trace contextRef="#ctx0" brushRef="#br0" timeOffset="1593.6">11372 5160 291 0,'0'0'58'0,"0"0"-29"0,0 0 74 0,11-42-4 0,-9 31-20 16,3-1-22-16,-2 2 8 0,1 1-5 16,-1-2-16-16,0 2 5 0,0-1 7 15,-1 2 10-15,1 1-14 0,-1-1-14 16,-1 1-12-16,-1 2-7 0,0-1-2 16,0 1-9-16,0-1-5 0,-5 4-3 15,1 0-2-15,-4 0-4 0,-4 2 0 16,-2 4-1-16,-3 7 3 0,-4 2-4 15,-4 5-5-15,0 7 3 16,-1 2 2-16,-3 11 0 0,-1 7 5 16,6-5-5-16,5-6-2 0,8-4 3 15,4-8 5-15,1 2 2 0,3 0 0 16,3-3 0-16,2-4-2 0,7-2 1 16,-1-2 1-16,4-4 2 0,2-6 4 15,1-3 0-15,2-2 9 0,1-7 9 16,1-6-1-16,0-4-8 0,-1-3-8 15,1 0-3-15,-2-3 0 0,0-1 3 16,-3 2-7-16,2 2 0 0,-3 4 0 16,1-1-2-16,-4 4-1 15,-1 3-5-15,0 3 5 0,-4 2 1 16,-1 3 0-16,-4 2-3 0,1 2-7 16,-1 7-13-16,0 4 10 0,-1 2 13 15,-3 3 2-15,1 4 3 0,0-1-2 16,1 3 0-16,1 0 1 0,1 1 5 15,0-2 11-15,3-3 9 0,1-2 2 16,2-3-4-16,-2-2 0 0,3-3 1 16,1 0-4-16,-1-2-2 0,1-5-3 15,1-1-4-15,4-1-5 0,-1-6-5 16,2-1-3-16,1 0-16 0,1-2-43 16,0-1-33-16,3 2-23 15,6-6-79-15,-5 6-148 0,-1-2-155 0</inkml:trace>
  <inkml:trace contextRef="#ctx0" brushRef="#br0" timeOffset="1953.32">11782 5143 383 0,'0'0'74'0,"0"0"8"0,0 0-3 0,16-35-45 0,-12 27-14 0,-1 1 2 16,-1 5 10-16,-2 0-7 0,0 2-25 16,0 3-13-16,0 5 13 0,0 7 9 15,0 2 12-15,0 6-4 0,0 0 0 16,1 2 4-16,6 2 5 0,0-4 2 16,2 1 14-16,2-4 23 0,0-2-12 15,1-3-3-15,0-4 12 0,0-4-9 16,-3-4-3-16,1-3 5 0,1-1 2 15,-3-8-14-15,3-6-20 0,0-4-19 16,0-7-4-16,2-2 0 0,1-10-28 16,-2 1-34-16,-1 4-11 15,1 0-5-15,1 8-12 0,0 1-44 0,10 2-54 16,-5 6-75-16,-3 5-34 16</inkml:trace>
  <inkml:trace contextRef="#ctx0" brushRef="#br0" timeOffset="2707.22">12327 5137 211 0,'0'0'101'0,"0"0"-6"0,0 0 32 16,0 0-50-16,0 0-12 0,21-39 1 0,-17 31-1 0,0-2-2 15,-2 2 0-15,0 0-9 0,0 0-2 16,-1-1-21-16,0 1-4 16,1 0-11-16,-1 0-7 0,1 1-8 15,-2 0 0-15,0 1-2 0,0 0 1 16,-2 0-3-16,-3 1 1 0,0 2-1 16,0 0-3-16,-3 3-3 0,-1 0 4 15,-2 3-6-15,0 5 3 0,-2 4 0 16,-1 2 4-16,-1 3 2 0,2 3 2 15,1 2 0-15,1-2-2 0,4 2 2 16,2 0-3-16,1 0 0 16,4-4 2-16,0 1 1 0,0-1 0 15,4-3 1-15,1-4-1 0,2 1 1 16,1-5 4-16,-2-5 4 0,2-2 19 16,-1-3 18-16,0-7-4 0,1-1-10 15,1-4-13-15,0-1-13 0,0-2-4 16,-1-1 2-16,0 0-3 0,0 3-1 15,1 1 2-15,-2-2-1 0,1 3 2 16,0 0-2-16,0 0 0 0,-2 2 0 16,0 1 0-16,-1 3 0 0,-1 3-1 15,-1 1-1-15,-2 3-1 0,1 1-3 16,0 0-4-16,-1 3 0 0,0 6 2 16,0 4-1-16,1 3 4 0,-2 6 4 15,0 2-1-15,0 4 0 0,1 4 1 16,0 3 0-16,1 11 1 0,2 6 0 15,0 1 1-15,-2-5-1 0,0-1 0 16,-2-8-1-16,-4-5 3 0,0-6-1 16,-2-10-1-16,0 2-2 0,-2 2 2 15,0-1 8-15,-2 2 12 0,0-3-9 16,-2-6-4-16,1-4-1 0,0-5 1 16,-3-4-1-16,0-2 4 0,1-9 11 15,-1-2 6-15,0-4-3 0,2-4-3 16,-2-3-4-16,6 0-1 0,0-1-2 15,5 0 2-15,3 4-5 0,1 0 4 16,5 2 0-16,2-1-5 16,1 3-6-16,3 0-4 0,-1 1-1 15,1-1-5-15,1-1-36 0,-1-1-49 16,4-2-42-16,11-5-55 0,-6 3-126 16,0 4-182-16</inkml:trace>
  <inkml:trace contextRef="#ctx0" brushRef="#br0" timeOffset="2827.31">12602 5330 656 0,'0'0'174'0,"0"0"-72"0,3 0 30 0,-2 0-82 0,1 0-41 16,0 0-9-16,2-2-31 0,-2-2-72 16,4-5-89-16,-1-2-103 0,0 3-40 15</inkml:trace>
  <inkml:trace contextRef="#ctx0" brushRef="#br0" timeOffset="4222.53">14186 5042 7 0,'5'0'118'0,"1"1"-94"0,1 1 7 0,1-1 19 0,1 0-14 0,-1 0-5 15,-3 0 3-15,1 0 5 0,0-1 4 16,-1 0 18-16,-2 0-7 0,-1-1 11 16,-2-2-3-16,0 1-12 0,-2-3-19 15,-1 2-9-15,-8-2-19 0,0 4-3 16,-8 1-6-16,-5 1 3 0,-8 9 3 16,-8 7-5-1,-6 4 4-15,5 2 1 0,9-2 1 0,13-5 1 16,5-3-1-16,-2 5 1 0,-1 0 10 15,4 3 9-15,1 1 11 0,7-5 12 16,5-1 23-16,1 1 4 0,10-3 8 16,2 1-15-16,7-4-6 0,4-2-17 15,9-4-11-15,7-1-14 0,6-4-12 16,3-5-2-16,-2-5-2 0,-6-4-17 16,-6 1-49-16,1 3-26 0,-1-3-47 15,3 1-50-15,-11 3-74 16,-5-2-87-16</inkml:trace>
  <inkml:trace contextRef="#ctx0" brushRef="#br0" timeOffset="4800.52">14719 5134 270 0,'0'0'75'0,"0"0"16"0,0 0 45 0,0 0-26 16,0 0-33-16,20-30-3 0,-17 24-3 16,0 1-15-16,-1-2-21 15,-2 4-13-15,0-3-6 0,0 0-1 16,-3 2-6-16,-6 0-9 0,1 3 0 16,-7 1-5-16,-2 3 2 0,-5 5 0 15,-1 4 2-15,0 3 0 0,-2 3 1 16,0 3-1-16,4 2 1 0,0-1-1 15,2 2 2-15,5-1-1 0,3-1 0 16,2-1 0-16,2 0 0 0,4-5 1 16,3-1-1-16,0-3 1 0,3-4 10 15,4-2 5-15,-1-2 4 0,5-4-2 16,-1-1 4-16,5-5-4 0,0-4-8 16,2-2-6-16,2-2-2 0,0-2-2 15,1 0 0-15,1-1 0 0,1 1 0 16,-2 2-2-16,0 3 0 0,-2-1 1 15,-3 5-5-15,-1 3 4 0,-3 1-1 16,-3 1-1-16,1 2 0 0,-6 0 3 16,-1 5-6-16,0 2-7 0,-2 3 4 15,0 0 10-15,-2 3 0 0,-1 3 3 16,1-1-2-16,-1 1-1 0,3-1 9 16,0 0 6-16,0-4 3 0,0 0 7 15,0-2-1-15,3 0 1 0,2-2-2 16,1-1 2-16,4-3-5 15,1-3-7-15,2-1-4 0,2-6-6 16,3-1-3-16,-1-1 0 0,1-4-5 16,2 1-49-16,-1-8-49 0,0 2-40 15,8-16-56-15,-5 7-91 0,-3 0-43 16</inkml:trace>
  <inkml:trace contextRef="#ctx0" brushRef="#br0" timeOffset="5287.15">15193 4725 339 0,'0'0'104'0,"0"0"-25"0,0 0 8 0,17-6-44 16,-12 6-26-16,-2 0-14 0,0 0-3 15,-3 4-4-15,0 1 4 0,0 2 11 16,-1 6 22-16,-4 3 16 0,0 3-12 16,-3 6-9-16,-4 3-3 0,2 3 8 15,-1 1-8-15,0 3 0 0,-2 5 12 16,4 5 15-16,1 5-11 16,5-6 17-16,1-11-18 0,2-9-11 15,5-8-4-15,-2 2-2 0,5 3-1 16,0 0 2-16,3-6-4 0,0-6 3 15,0-5 0-15,2-2-5 0,2-2 1 16,0-6-4-16,-1-5-4 0,-1 0 0 16,2-2 1-16,-5 0-5 0,1-2-4 15,-4 0-2-15,0-1-1 0,-4-2-5 16,-3 1 0-16,0 1-3 0,-1 1 1 16,-4 1-7-16,-6 3-6 0,3 2-5 15,-5 2-7-15,-4 1-4 0,1 5 0 16,-6 1 5-16,0 2-10 0,-2 5-5 15,2 4 0-15,0 0 2 0,0 2 2 16,1 2-11-16,4 0-7 0,0 1-23 16,4 1-45-16,0 3-61 0,4-2-15 15,4-5-46-15</inkml:trace>
  <inkml:trace contextRef="#ctx0" brushRef="#br0" timeOffset="5646.18">15520 4759 620 0,'0'0'70'0,"0"0"-41"0,0 0 16 0,14-37-35 15,-12 30-10 1,2 3-2-16,-4 1-2 0,0 3-15 0,0 3 14 16,-4 7 5-16,-1 4 28 0,0 5 24 15,-1 2-2-15,-1 8-8 0,1 1-23 16,-3 2-1-16,1 2-12 0,1 2-1 16,1 0-3-16,0 0-2 15,-2 0 2-15,3-1-1 0,-1 1 2 0,1-4-3 16,-1-1 2-16,3-5-4 0,3 1 1 15,0-8-84-15,4-5-110 0,4-7-136 16</inkml:trace>
  <inkml:trace contextRef="#ctx0" brushRef="#br0" timeOffset="6036.71">15755 5060 373 0,'0'0'161'0,"0"0"-85"0,0 0-23 0,0 0-15 16,0 0-34-16,35-12-1 15,-27 10-3-15,0-1 2 0,2-1-4 0,0 1 5 16,0-2 6-16,2-1 2 16,1 2-3-16,-3-3 8 0,4 1 12 15,-3-2-19-15,1 0-7 0,-4-1 2 16,-3 0 4-16,0 0 19 0,-2-2-18 15,-3 2-9-15,-3-1-12 0,-4 1 5 16,-2 2 5-16,-5 2-10 0,-2 4 12 16,-6 1 0-16,0 2-1 0,1 6 0 15,-4 6 1-15,3 3 0 0,0 3 9 16,4 2 16-16,4 3 21 0,3-1-4 16,3 2 25-16,2 1-3 0,6-1-4 15,0-2-36-15,3-1-14 0,3-5 24 16,4-4-18-16,-1-1-7 0,4-5 1 15,3-2 0-15,1-4-5 0,1-2-3 16,5 0-2-16,-4-2-11 0,2-3-43 16,7-3-64-16,-3 2-105 0,-4-1-173 15</inkml:trace>
  <inkml:trace contextRef="#ctx0" brushRef="#br0" timeOffset="7208.98">8151 7563 282 0,'-3'0'69'0,"-1"-2"35"0,1-3 48 0,1-3-52 16,2-6-4-16,0-3-43 0,2-4-4 15,7-5-16-15,2-3-13 0,6-4 6 16,6-9 5-16,7-7 2 0,7-9 1 16,4-1 3-16,-2 6-12 0,-4 5-5 15,-4 5 2-15,0 5-8 0,-2-4-7 16,-1 4-5-16,0 1 0 0,-3 2 1 15,-5 4-3-15,-4 7 1 0,-2 4 2 16,-3 4-3-16,2-3 1 0,-1-2 0 16,0 0 5-16,0 4 0 0,-3 1-6 15,-1 4-4-15,-3 2 1 16,-2 4 3-16,-3 3-8 0,-1 3 3 16,-5 3-9-16,-2 6 7 0,-4 4 6 15,-1 6 1-15,-2 5 0 0,-1 2 0 16,1 5-1-16,2 2 0 0,-2 6-2 15,5 4 3-15,3-3-2 0,3-3 1 16,4-8-1-16,2-6-2 0,5 4 4 16,3 2-1-16,2-2 1 0,2-4 3 15,2-1-1-15,0-6 3 0,1-1 5 16,-1-5 6-16,2-3 7 0,0-6 3 16,0-1 6-16,0-7 0 15,0-3-2-15,2-5-6 0,-3-5-2 16,1-4-3-16,2-13-6 0,1-12-10 15,0-11 0-15,0-1-3 0,-5 9-1 16,-3 15-1-16,-5 14 1 0,-1 7 1 16,-1 2-3-16,0 2 2 0,-2-1-1 15,0 4 1-15,-1 4-1 0,-3 2-2 16,0 3-9-16,0 2-5 0,0 4-6 16,-2 8 14-16,-1 5 10 15,-1 4 0-15,-1 6 1 0,3 0 0 0,1 2 0 16,1 1-1-16,0-2 0 0,5-1 1 15,1-2 0-15,0 0 3 0,2-3 3 16,0-2 5-16,2-3-2 16,-1-3-4-16,1 0-2 0,2-7 0 15,-1 0 0-15,4-4-3 0,-1-1-1 16,2-4-2-16,0 0-24 0,2 0-39 16,0-2-46-16,9-3-41 0,-3 0-102 15,-4-1-213-15</inkml:trace>
  <inkml:trace contextRef="#ctx0" brushRef="#br0" timeOffset="7739.39">9218 7187 455 0,'0'0'137'0,"2"-9"13"0,0 0-1 0,3 0-80 0,0-2-17 0,1-2-26 16,2 2 9-16,-1-1-5 0,3 1-11 15,-1 1-5-15,1 1 13 0,0 1-2 16,0 2-11-16,-1 0-9 0,2 2-5 16,-1 1 0-16,-2 3-1 0,1 0-2 15,-2 4 0-15,0 4-5 0,-1 2 0 16,-1 3-2-16,2 3 5 15,-3 4 5-15,-1 2 1 0,-2 3-1 16,-1 3 0-16,0 0-1 0,0-1 1 16,-2 0 0-16,0-5 0 0,1-2 0 15,-1-1 0-15,0-3 2 0,-1-4-1 16,1 0 1-16,1-3 7 0,-1-5 11 16,1 1 7-16,0-3 4 0,1-1 5 15,-1-1 4-15,1 0-3 0,0 0-4 16,0 0-8-16,0 0-2 0,1 0-6 15,1-1 0-15,2 0-4 0,3-1 0 16,1-2-5-16,2 2-4 16,4-2-2-16,1 1-2 0,2 0 0 0,1 1 0 15,0-2 0-15,3 1-1 16,-3-1-1-16,2-3-7 0,-1 4-22 16,2-2-25-16,1 1 2 0,1 0-25 15,1 0-28-15,3 1-38 16,11 0-54-16,-4 0-84 0,-4 1-54 15</inkml:trace>
  <inkml:trace contextRef="#ctx0" brushRef="#br0" timeOffset="8078.17">10286 6822 842 0,'0'0'168'0,"0"0"-52"0,5 0-72 0,-2 0-41 0,0-3-3 0,3 1-24 0,-1-2-59 16,2-4-42-16,-1 0-118 0,-1 2-127 15</inkml:trace>
  <inkml:trace contextRef="#ctx0" brushRef="#br0" timeOffset="8234.27">10329 7086 619 0,'0'0'59'0,"0"0"-3"0,0 0 17 16,0 0-64-16,0 0-9 15,0 0-2-15,0 0-79 0,0 0-58 0,0 0-88 16,-5 4 1-16</inkml:trace>
  <inkml:trace contextRef="#ctx0" brushRef="#br0" timeOffset="8718.65">11758 6562 444 0,'0'0'124'0,"0"0"-8"0,0 0-17 0,0 0-38 15,0 0-33-15,26-37-5 0,-25 36-13 16,-1 1-10-16,0 3-6 0,-2 5 6 16,-3 4 2-16,-2 4 10 0,-2 6 21 15,-2 2 1-15,-2 1-19 0,0 5-9 16,0 0-5-16,1 0 0 0,1-2-1 16,-2 0-24-16,3 2-70 15,2 2-46-15,-1-5-89 0,5-7-40 0</inkml:trace>
  <inkml:trace contextRef="#ctx0" brushRef="#br0" timeOffset="8937.36">11927 6541 527 0,'0'0'75'0,"0"0"-3"0,0 0 14 0,0 0-51 0,0 0-21 16,0 0-12-16,0 0 6 0,0 0 0 15,-19 11 7-15,9 7-3 0,1 6-1 16,1 1-2-16,1 3-5 16,1 0-1-16,1 2 0 0,3-1-2 15,0 3-1-15,2-1-4 0,0 0-52 16,1 7-102-16,2-7-139 0</inkml:trace>
  <inkml:trace contextRef="#ctx0" brushRef="#br0" timeOffset="9530.94">14319 6726 632 0,'0'0'102'0,"0"0"-52"0,0 0 32 0,0 0-23 15,30-43-38-15,-25 34 4 16,-4 1 8-16,-1 1-31 0,-1 1-2 16,-7 2-3-16,-3 1 2 0,-2 3-5 15,-7 0 6-15,-1 5-2 0,-6 3 1 16,2 3 1-16,1 0-1 0,3 5-1 16,1-1 1-16,6-1 1 0,3 4-3 15,3-2-2-15,4 3 4 0,4-2 1 16,4 0 0-16,4 0 1 0,3 0 4 15,8 0 1-15,0-4 4 0,3 2 2 16,2-4-3-16,2 1-1 16,3-3-2-16,-4 1 3 0,2-1 2 15,-2 0 3-15,-2 0-1 0,-2 0-4 16,-5 2 9-16,-2 0 1 0,-6-2-2 16,-4 4-2-16,-4-1 3 0,-4 0 8 15,-5 1 1-15,-8-1 1 0,-4 0-4 16,-4-1-11-16,-9-1-6 0,-8-1-2 15,-7-4-5-15,-5-2-2 0,4-3-51 16,5-5-37-16,6-2-13 0,3-2-8 16,8 0-8-16,7 3-31 0,2-8-48 15,7 5-23-15</inkml:trace>
  <inkml:trace contextRef="#ctx0" brushRef="#br0" timeOffset="10171.91">14757 6756 47 0,'0'0'236'0,"0"0"-149"0,0 0 7 0,0 0 15 0,33-36-15 16,-27 28-25-16,2-1-16 0,-3 3-5 15,-2-2-13-15,0 2 1 0,-1 1 1 16,-1-2 5-16,-1 0-14 0,0 1-13 16,0 2-3-16,-1-1-2 0,-3 1-6 15,0 0-3-15,-3 3-1 0,-2 1-3 16,-2 0 0-16,-2 4 0 0,-4 3 3 16,0 4-4-16,-4 5 3 0,-1 3 1 15,-3 2 0-15,1 3-1 0,3 4 1 16,-2-2 0-16,5 2 0 0,4-1 0 15,3-1-2-15,5-2 2 0,1-2 2 16,5-2-2-16,0-2 0 0,0-3 0 16,5-3 4-16,1-2 0 15,2-3 6-15,1-3 10 0,2-3 8 16,2-1 11-16,0-3-7 0,-1-5-5 16,3-2 0-16,0-4-8 0,0-3-15 15,0-2-3-15,0-1-1 0,0 0 0 16,-2 3 0-16,1 1 0 0,-1 5-1 15,-5 0 1-15,1 5 0 0,-4 2-3 16,0 2 1-16,-5 2-3 0,1 0-7 16,-1 5-12-16,0 1 16 0,-1 6 8 15,-1 1 0-15,-1 1 3 0,1 1-3 16,2 1 0-16,0-1 2 0,0 1-1 16,0-2 0-16,0-2 2 15,5 1 5-15,0-4 8 0,0-1-3 16,3-2-5-16,1-3-1 0,2-2 1 15,2-1-1-15,1-1-5 0,6-4-2 16,-2-1-10-16,4-3-43 0,-2 0-16 16,-1-3-27-16,10-11-71 0,-6 5-116 15,-3-4-99-15</inkml:trace>
  <inkml:trace contextRef="#ctx0" brushRef="#br0" timeOffset="10578.06">15316 6197 428 0,'0'0'81'0,"0"0"-47"0,0 0 52 0,14-15-33 0,-14 15-30 16,0 1-23-16,0 5-2 0,0 7 2 15,-5 3 33-15,-1 6 4 0,0 4 4 16,-1 5-11-16,-1 10-13 0,-4 12-1 16,-1 10-3-16,2 6-2 0,-1-3 3 15,2-5 5-15,2-9 3 0,2-5 8 16,1-1 2-16,2-4 4 0,-2-8 9 16,2-9 0-16,1-7-8 0,2-4-11 15,-1 3-3-15,1-1-4 0,0-2-9 16,1-4 0-16,4-5-2 0,2-2 2 15,1-3 8-15,4-1 2 0,-2-6-12 16,7 1-5-16,-1-3-3 0,4 1 0 16,-2-2-2-16,2 0-17 0,2-2-42 15,-3 1-28-15,2 0-18 0,-4 0-34 16,2-7-34-16,-3 3-92 0,-5 0-67 16</inkml:trace>
  <inkml:trace contextRef="#ctx0" brushRef="#br0" timeOffset="10843.63">15120 6697 663 0,'0'0'173'0,"0"0"-80"0,0 0 17 0,0 0-29 0,35-6-33 16,-15 2-11-16,4-2 2 0,1-2-2 0,2-1-10 15,5 1-7-15,-4 1-11 0,-1-1-6 16,0 2-3-16,-2 2-2 0,-7-2-23 16,4 0-63-16,-4 1-58 0,3-2-108 15,-4 2-138-15</inkml:trace>
  <inkml:trace contextRef="#ctx0" brushRef="#br0" timeOffset="11079.45">15713 6956 1215 0,'0'0'113'0,"0"0"-106"0,0 0-7 0,0 0-56 16,0 0-141-16,0 0-169 0,0 0-176 0</inkml:trace>
  <inkml:trace contextRef="#ctx0" brushRef="#br0" timeOffset="15131.22">8899 8751 145 0,'0'0'31'0,"0"0"10"0,0 0 10 0,20-25-13 16,-15 17-15-16,1-1-5 0,-1 0 16 0,0 0 24 16,-2 2-8-16,2-4 8 0,-1 2 5 15,-1 1 28-15,0-1-8 0,-1 2-11 16,1-1-11-16,0 1-9 0,-1 0-2 16,2-1-19-16,-2 2-12 15,0 3-7-15,1 0-7 0,-1 1-5 16,-1 2-4-16,-1 5-10 0,2 5 9 15,-2 6-1-15,0 7 6 0,-2 7 0 16,-4 10 2-16,0 13 3 0,0 11-1 16,0 5 2-16,1 1 4 0,1-4 1 15,0-5-4-15,0-1-2 0,-1-2-3 16,0-5 0-16,1-4 0 0,3-4-2 16,-1-3 0-16,2-7 0 0,0-6-4 15,0-6-12-15,0-8-27 0,0-2-40 16,0-2-25-16,0 1-38 0,6-4-88 15,-1-6 29-15,1-2-53 0</inkml:trace>
  <inkml:trace contextRef="#ctx0" brushRef="#br0" timeOffset="15445.01">9294 8777 564 0,'0'0'85'0,"0"0"10"0,0 0-29 0,0 0-32 0,0 0-34 0,0-5-4 0,0 11-4 0,0 4 8 15,0 6 1-15,0 5 2 0,0 4 26 16,-3 5 6-16,2 8 9 15,-1 9-9-15,0 6-21 0,2 2-2 16,0-5-10-16,0-5 3 0,0-12-5 16,1-5 2-16,1-8-2 0,-2 0-4 15,1 2-47-15,0 1-46 0,0 5-40 16,-1-6-86-16,0-6-51 0</inkml:trace>
  <inkml:trace contextRef="#ctx0" brushRef="#br0" timeOffset="15694.95">8981 9101 722 0,'0'0'110'0,"0"0"-1"0,0 0-26 0,33-17-18 15,-15 8-25-15,2 1-21 0,2-1-3 16,0 0-10-16,2 1-4 0,1 1 0 16,0 1-4-16,2-1-1 0,-1 4-16 15,3 0-68-15,13 3-83 16,-8 4-97-16,-4-1-81 0</inkml:trace>
  <inkml:trace contextRef="#ctx0" brushRef="#br0" timeOffset="16210.8">9668 9282 238 0,'0'0'198'0,"0"0"-145"0,0 0 21 0,0 0-21 16,20-42-14-16,-17 33-17 0,2 0-7 15,-3 0 34-15,-1 2-8 0,-1 1-14 16,0 0 6-16,-1 4-13 0,-2-1-12 16,-4 2-6-16,-1 1-2 0,-1 1-1 15,-1 4 1-15,-2 5 0 0,0 2 1 16,0 4-3-16,-1 3 3 0,1 1-2 15,1 5 1-15,5 2 0 0,1-1-1 16,4 0 1-16,1-1 0 16,1-2 7-16,6-3 16 0,2 0 13 15,2-3 5-15,3-4 2 0,2-3-9 16,0-4-1-16,2-4-4 0,1-2-7 16,0-8-1-16,-1-6-7 0,-2-1-6 15,1-3-3-15,-6-5 0 0,2-4 2 16,-7-9-1-1,-5-8-5-15,-1 4-1 0,-3 7 0 0,-3 9-2 0,0 11-2 16,-2 3-5-16,-1 1 2 0,-4 4-10 16,-1 5-6-16,-1 0-2 0,0 5-5 15,0 0-15-15,2 3-26 0,2 3-21 16,2-2-33-16,3 2-77 16,2-2 1-16,3-2-13 0</inkml:trace>
  <inkml:trace contextRef="#ctx0" brushRef="#br0" timeOffset="16538.84">10510 8966 975 0,'0'0'81'0,"0"0"-4"0,0 0-40 0,13-9-21 0,-11 4-16 16,-1-2-12-16,1 0-35 0,-2-3-76 16,0 3-142-16,1-1-139 0</inkml:trace>
  <inkml:trace contextRef="#ctx0" brushRef="#br0" timeOffset="16710.68">10546 9300 772 0,'0'0'71'0,"0"0"32"0,0 0-35 0,0 0-44 0,0 0-17 0,0 0-7 15,0 0-13-15,-35 33-60 0,32-33-58 16,1 0-36-16,2 0-43 16,0 0 5-16</inkml:trace>
  <inkml:trace contextRef="#ctx0" brushRef="#br0" timeOffset="17570.84">11127 9696 378 0,'0'0'93'0,"0"0"0"0,0 0 0 16,0 0 2-16,0 0-49 15,0 0-20-15,9-38 6 0,-1 16 13 0,3-3-13 16,6-6-5-16,4-8 5 16,10-9 9-16,7-12-8 0,3-5-4 15,-2 5-6-15,1 3-3 0,-4 7-9 16,2 0-8-16,-2 0-2 0,-1 2 1 16,0 5-1-16,-4 2-1 0,-5 9 2 15,-5 7-2-15,-6 5 2 0,-2 2-2 16,0-5 0-16,3 0 3 0,-1-3-3 15,0 1-1-15,-6 4 1 0,-1 4 0 16,-2 3 0-16,-3 4-1 0,-3 4-2 16,0 2-1-16,0 4-2 0,-3 4-9 15,-3 5 8-15,-2 4 7 0,0 5 0 16,-5 6 0-16,1 5 1 0,0 2-1 16,0 3 0-16,1 2-16 0,1 7-11 15,0 7 9-15,3 1 8 0,3-5 7 16,4-10 0-16,0-11 3 0,6-6 0 15,0 1 0-15,5 3 1 0,0-1-1 16,2-5 1-16,2-3 1 0,-1-7 0 16,3-5 7-16,0-2 2 0,-1-9 6 15,0-5-3-15,2-3 2 0,0-5 3 16,-2-4 0-16,3-12-5 0,1-13 0 16,2-7-13-16,-1 0 0 0,-7 11 0 15,-3 14-1-15,-6 16 1 0,1-3-1 16,-3 0 0-16,2-2 0 0,-1-2-1 15,1 3 0-15,-3 6-2 0,0 4 1 16,-2 3-2-16,0 3-7 16,0 5-4-16,-4 5 6 0,-3 5 3 15,0 6 5-15,-1 6 1 0,-1 3 1 16,1 5-1-16,0 10 0 0,0 8 0 16,3 10 0-16,0 1 2 0,5-5-2 15,1-9 4-15,8-7 19 0,-1-8 4 16,1-7-1-16,-1-6 0 0,1-3-9 15,0 3-10-15,5-1-4 0,1-1-1 16,0-6-2-16,0-3-5 0,2-6-54 16,0 0-31-16,2-7-23 0,9-8-46 15,-5 6-108-15,-2-4-87 16</inkml:trace>
  <inkml:trace contextRef="#ctx0" brushRef="#br0" timeOffset="17748.66">12309 9269 559 0,'0'0'149'0,"0"0"-66"0,0 9 2 0,0-1-36 0,-3 4-29 15,1 4-12-15,-2 3-2 0,-3 3-3 16,0 2 2-16,1 4-1 0,-2-1 4 16,2 2 1-16,0-1-4 0,1 0-4 15,3-3-1 1,0 0-3-16,2-2-47 15,1 4-63-15,4-9-117 0,-2-3-112 16</inkml:trace>
  <inkml:trace contextRef="#ctx0" brushRef="#br0" timeOffset="18092.47">12821 9007 585 0,'0'0'138'0,"0"0"-22"0,0 0-7 16,34-2-13-16,-14 1-26 0,0-2-19 15,3 2-2-15,3 0-12 0,1-1-20 16,2 0-13-16,1-2 1 0,0 0-3 16,3 0-2-16,-2 0 0 0,8-1-20 15,9 3-63-15,10-1-16 0,2 1-113 16,-13 2-186-16</inkml:trace>
  <inkml:trace contextRef="#ctx0" brushRef="#br0" timeOffset="18998.38">13818 9440 515 0,'0'0'144'0,"0"0"-22"0,0 0-27 16,0 0-34-16,0 0-42 15,27-44-8-15,-11 27 0 0,2-5 10 0,2-1 3 16,5-2 16-16,5 0-8 0,-2-4-3 16,9-4-4-16,5-4-5 0,2-5-6 15,-4 5-7-15,-8 7-7 0,-10 7 4 16,-7 5-3-16,3-3 0 0,1-4-1 16,2-3 0-16,-1 1 0 0,-5-1 2 15,0 3-2-15,-2-4 0 0,-1 3 3 16,-2-1-3-16,1 3 0 15,-3-1 1-15,-2 4 1 0,-1 1 6 16,0 0 3-16,-2 5-4 0,-1 2 1 16,2 1-3-16,-4 1 4 0,1 5-4 15,1-1 3-15,-2 5-4 0,0 1-4 16,0 1-2-16,0 0-3 0,0 1-3 16,-3 5-2-16,-3 3 9 0,3 3-2 15,-2 4 3-15,-3 4 0 0,-2 2 0 16,-1 1-2-16,0 6 2 0,-3 7-2 15,3 7-4-15,0-3 3 16,0-6-2-16,5-2 5 0,4-8-2 16,2 6 2-16,0 1 2 0,0-1-2 15,3-3 0-15,4-2 1 0,3-5-1 16,0-3 3-16,3-4 2 0,1-5 3 16,2-4 4-16,-2-4 2 0,2-4 1 15,3-5 4-15,-2-5 5 0,-1-3-3 16,1-4 1-16,-2-4-8 0,2-4-6 15,-1-7-5-15,1 1 0 0,-4-1-3 16,-1 0 0-16,-2 5 0 0,-2-2-2 16,-2 1 0-16,0 2-7 0,-1 2-4 15,-2 5 6-15,-1 4 4 0,-1 3-3 16,-1 3-2-16,0 4 4 0,0 3-3 16,-1-1 5-16,1 6 0 0,-2 1-7 15,-1 0 0-15,0 5-3 0,-3 4 4 16,1 6 7-16,-1 3 1 0,1 5 0 15,0 3 0-15,0 4 0 0,-2 2 1 16,5 2 0-16,-1 0-1 0,3-1 2 16,0 1 4-16,3 0 10 0,0-3 3 15,5 0 0-15,0-3 0 0,0-2-3 16,4-3-4-16,1-4-1 0,0-5 1 16,-1-3-4-16,3-7-4 15,0-3-1-15,0-1-3 0,2-3-26 0,-1-4-39 16,3 0-23-16,1-1-40 15,4-4-74-15,-4 0-104 0,-1 0-109 16</inkml:trace>
  <inkml:trace contextRef="#ctx0" brushRef="#br0" timeOffset="19545.45">14834 9168 221 0,'3'0'176'0,"-1"-3"-37"0,4 0 4 0,-1-2-36 0,3 0-54 16,1-2-6-16,-1 0-10 0,0-1-2 15,3 1-14-15,-2-1-8 0,1 2-3 16,1 1-5-16,0-1 7 0,-1 0-4 15,2 4-3-15,-4-1-4 0,2 2-1 16,-1 1 0-16,-1 0 2 0,-3 0-2 16,1 0 0-16,1 1 1 0,-4 3 0 15,1 3 0-15,-2-1 2 16,-2 2 5-16,0 0 6 0,-4 2 1 16,-1 3-2-16,-2-1-6 0,-1 3 2 15,-3 0-1-15,0-2 0 0,0 2 1 16,0-3 0-16,0 3 0 0,3-4 2 15,0 1 1-15,-1-4 5 0,4 1-1 16,0 0 1-16,2-3-8 0,0 0 0 16,1-2 0-16,2 0-5 0,-2-2 1 15,2 2 1-15,0-2 4 0,0 1 0 16,0 1 2-16,2-1-2 0,3 1-2 16,0-2 3-16,3-2-2 0,2 0 3 15,0 2-3-15,3-1-3 0,1 0-3 16,-1 1-2-16,4-1-1 0,-3 1 0 15,3 1-2-15,1-2-4 0,1 1-25 16,0-1-12-16,-2 1-3 0,4 0-5 16,-2 0-13-16,1 0-17 0,1-2-18 15,2 0-21-15,9 0-51 0,-8 0-91 16,-2 0-20-16</inkml:trace>
  <inkml:trace contextRef="#ctx0" brushRef="#br0" timeOffset="19935.98">15831 8843 790 0,'0'0'126'0,"0"0"-85"0,20-10 34 0,-7 5-37 16,6 1-23-16,0-1-1 0,5-1 14 0,3 1-4 15,1 0-6-15,-1 0 1 0,0 2-12 16,-2-2 0-16,2 3-4 0,-2 0-2 16,2-2-2-16,-2 4-2 0,0 0-25 15,2 0-86-15,3 6-53 0,-6-1-91 16,-3-1-95-16</inkml:trace>
  <inkml:trace contextRef="#ctx0" brushRef="#br0" timeOffset="20140.34">15986 9061 793 0,'0'0'114'0,"0"0"-35"0,0 0 14 0,0 0-31 16,33 19-39-16,-11-18-14 0,11-1 1 15,10 0-8-15,12-3 3 0,2-2-3 16,-3-1-1-16,-8-1-2 0,-4 0-5 15,-2 1-21-15,-2 1-44 0,-2 0-39 16,-1-2-44-16,-10 3-100 0,-1-2-54 0</inkml:trace>
  <inkml:trace contextRef="#ctx0" brushRef="#br0" timeOffset="20624.6">17052 8705 519 0,'0'0'87'15,"0"0"-41"-15,27-39 57 0,-19 22-49 0,-3 0-48 0,-3 3-5 16,-2 3-2-16,-2-1-3 0,-3 4 0 16,-3 1 2-16,-3 5 2 0,-2 1 0 15,0 1 1-15,-2 4 0 0,-4 7-1 16,2 1 0-16,-5 3 0 0,1 6 2 15,0 3-2-15,-1 1 0 16,0 6 0-16,3 6 0 0,0 10-1 16,4 6 0-16,5 2 1 0,7-6 2 15,3-4-1-15,3-13 4 0,2-8 19 16,0-5 4-16,2-1-1 0,5 0-22 16,2 3 24-16,2 0-7 0,2-5-8 15,2-6 0-15,0-3 20 0,0-6 10 16,1-2-5-16,1-7 1 0,0-6-4 15,-4-2 0-15,2-6-2 0,-1-4-6 16,-4-5 0-16,2-10-13 0,-4-13-4 16,-1-8-4-16,-1 1-6 15,-8 8 0-15,-1 18-1 0,-2 13-4 16,-2 6-3-16,-1 3-9 0,-2-2-6 16,-4 1 0-16,0-1 2 0,-1 5-4 15,-1 2-11-15,0 2-17 0,1 5-32 16,-2 1-39-16,-3 1-43 0,3 5-137 15,1-4-13-15</inkml:trace>
  <inkml:trace contextRef="#ctx0" brushRef="#br0" timeOffset="31689.86">9174 10773 263 0,'0'0'77'0,"0"0"-41"0,0 0 26 0,0 0 4 0,12-40-9 16,-8 33-16-16,0 3-11 0,-3 2 8 16,-1 2-24-16,0 6-9 0,0 8-5 15,-1 7 0-15,-5 14 3 0,-2 17 11 16,0 13 13-16,-3 11 14 0,2-4 3 15,3-2 1-15,-1-5-13 0,2-2-17 16,-4-1-6-16,0-3-2 0,0-4-3 16,-2-6 0-16,1-5-4 0,3-12-2 15,2-7-30-15,2-7-68 0,3 3-62 16,1-4-70-16,3-4-54 0</inkml:trace>
  <inkml:trace contextRef="#ctx0" brushRef="#br0" timeOffset="31986.66">9692 10782 582 0,'0'0'32'0,"0"0"31"0,0 0-15 0,0 0-22 16,0 0-5-16,0 0-18 0,-26 16 3 16,18 7 14-16,-4 14 9 0,0 11 4 15,-1 12-2-15,0 4 1 0,5-2-4 16,3-6-10-16,4-8-9 0,1-1-6 16,0-4-1-16,0-3-1 0,1-7-1 15,0-9-4-15,0-6-18 0,-1-2-35 16,0-1-40-16,0 0-60 15,0-3-139-15</inkml:trace>
  <inkml:trace contextRef="#ctx0" brushRef="#br0" timeOffset="32221.82">9156 11158 759 0,'0'0'54'16,"0"0"18"-16,0 0 31 0,0 0-35 0,38-28-25 15,-16 19-22-15,10-3 0 0,9 1-10 16,5-3-11-16,3 2-1 0,-6 5-8 16,-4 3-63-16,-3 4-30 0,-2 0-72 15,-9 0-112-15,-6 0-89 0</inkml:trace>
  <inkml:trace contextRef="#ctx0" brushRef="#br0" timeOffset="32917.5">10153 11433 317 0,'0'0'75'16,"0"0"40"-16,0 0-11 0,0 0-3 0,0 0-22 16,16-38-33-16,-11 32-9 0,-2 0 5 15,1 0-11-15,-1 1-1 0,-1 1 13 16,1-2-9-16,1 2 0 0,-1 1-7 15,0-4-6-15,-2 2-1 0,-1 1-1 16,0-2 0-16,0 1-11 16,-3 0 1-16,-3 0-5 0,-1 2-4 15,-5-1-4-15,-1 4-3 0,-4 0 3 16,-2 7-10-16,-4 6-2 0,0 4 0 16,-2 6 4-16,2 3 0 0,-1 11 8 15,3-4 3-15,5 1-6 0,2-1-3 16,6-7-1-16,3 4 9 0,4-5 0 15,2-2 2-15,4-3-1 0,4-4 1 16,2-7 5-16,1-3 0 0,2-6 11 16,3-1 2-16,1-10-1 0,-1-2-3 15,2-5-6-15,-2-2-1 0,0-7-4 16,-2 1 1-16,1-5-4 0,-2-1 0 16,-1 3 0-16,-3 0 0 15,-1 5 1-15,-1 6-1 16,-2 1 0-16,-3 5 0 0,0 5-1 15,-3 2-3-15,0 2-5 0,0 3-5 16,0 0-4-16,-3 6 11 0,0 3 5 16,0 5 0-16,1 4 4 0,0 1-1 15,2 0 0-15,0 2 2 0,1-3 0 16,3 2 7-16,1-3 9 0,1-1 0 16,3 0 2-16,3-1 2 0,-1-4-3 15,3 0 4-15,1-4-7 0,2-3-4 16,-1-2-8-16,2-2-5 0,0-3 0 15,1-2-17-15,0-3-34 0,0-2-34 16,1 1-26-16,6-9-62 0,-6 2-134 16,-2-1-67-16</inkml:trace>
  <inkml:trace contextRef="#ctx0" brushRef="#br0" timeOffset="33232.9">10808 10979 861 0,'0'0'120'0,"0"3"-1"0,0-3-64 0,1 1-35 0,-1-1-17 0,0 0-3 16,0 0-7-16,0 0-36 0,0-3-45 15,0 0-56-15,0 1-119 0,-2-1-132 16</inkml:trace>
  <inkml:trace contextRef="#ctx0" brushRef="#br0" timeOffset="33389.11">10782 11357 940 0,'0'0'67'15,"0"0"35"-15,0 0-26 0,0 0-39 0,0 0-27 16,0 0-10-16,0 0-22 0,0 0-35 15,0 0-60-15,16-11-18 0,-7 0-33 16,-1 2-93-16,-2 1 7 0</inkml:trace>
  <inkml:trace contextRef="#ctx0" brushRef="#br0" timeOffset="34473.37">11642 11783 276 0,'0'0'156'0,"0"0"-124"0,0 0 11 0,0 0 7 16,0 0-27-16,-19-1-19 15,19-5 3-15,0-2 24 0,2-2 11 0,5-4 21 16,1-3 15-16,4-4 4 0,2 0-21 16,3-3-5-16,3-2-15 0,4-4-9 15,1-1-9-15,1-4-4 0,8-8-4 16,4-3-1-16,-3 4-6 0,-3 5 2 0,-4 5 2 15,-4 7-4-15,4-4 1 0,3-2 4 16,0-1-1-16,-3 1-4 16,0 1-3-16,-2-1-1 0,0 2-4 0,-4 0 3 15,-3 2-3-15,0 0 0 16,-3 1-2-16,-2 1 2 0,-3 3 0 16,0 3 1-16,-4 3-1 0,-1 4 0 15,-4 4-1-15,0 1 0 0,-2 4-1 16,0 3 2-16,-3 0-1 0,-2 6-6 15,-4 6 6-15,-3 5-1 0,-1 6 1 16,-1 5-2-16,-2 4 2 0,-1 7-16 16,2 9 1-16,-1 9 4 0,4 2 5 15,7-5 7-15,3-5 0 0,4-8 0 16,3-2 1-16,3-6 2 16,4-8-1-16,-2-7 0 0,2-3 4 15,4 1 0-15,5-1-3 0,1-1 4 16,2-6-2-16,1-5 1 0,1-4 1 15,-3-8 6-15,1-3 0 0,-1-7 3 16,-1-5-2-16,-2-6 3 16,4-11-5-16,0-10-4 0,0-7-5 0,-3-1 0 15,-4 8-1-15,-5 13 1 0,-2 13-3 16,-5 6-1-16,0 2-1 0,1-1 1 16,-3-4-4-16,2 1-5 0,-4 3 2 15,0 3 0-15,-1 4 2 16,0 2-1-16,0 5 1 0,-1 2-9 15,-2 2 14-15,-1 3-11 0,0 5 8 16,-1 4 1-16,0 3 3 0,-3 3-1 16,3 0 1-16,0 4-1 0,-1 1 1 15,2 0 0-15,-1 2-1 0,-1 3 2 16,3-2-2-16,-1 3 2 0,2-1 0 16,-1 0-1-16,2-2 2 0,0 0 3 15,1-4 8-15,0 1-12 0,2-4 5 16,1-2-3-16,2-1 0 0,1-2 4 15,1-4 3-15,0 0 0 0,3-4 2 16,2-1-1-16,1-2-6 0,1 0-2 16,2-3 0-16,0 0-3 0,1 0 0 15,2 0-6-15,-3-3-24 0,1 0-13 16,1 2-19-16,-1-2-16 0,-1 1-32 16,3 1-42-16,-2 1-96 0,-4-1-87 15</inkml:trace>
  <inkml:trace contextRef="#ctx0" brushRef="#br0" timeOffset="34707.36">12945 11447 677 0,'0'1'83'0,"0"1"-10"0,0 3-10 0,-2 4-32 0,-2 2-29 16,-2 4 3-16,-1 5-5 0,-2 1 4 15,0 2-3-15,1 4 3 0,0 1 10 16,0 1-1-16,3 5-1 0,1-3-7 16,4 2-2-16,0-2-3 0,0 0-1 15,0-4-45-15,3-1-27 0,0-1-45 16,4 1-75-16,1-4-75 0</inkml:trace>
  <inkml:trace contextRef="#ctx0" brushRef="#br0" timeOffset="35066.65">13573 11258 655 0,'0'0'155'15,"0"0"-26"-15,0 0-26 0,0 0-17 16,0 0-39-16,0 0-4 0,43-13 6 15,-24 8-2-15,6-2-11 0,-1 2-2 16,3-1-14-16,0-2-3 0,2 1-13 16,0 0-3-16,1-1-1 0,2 2-15 15,9 0-37-15,6 2-42 0,8-1-79 16,-11 3-86-16,-7-3-209 0</inkml:trace>
  <inkml:trace contextRef="#ctx0" brushRef="#br0" timeOffset="35865.44">14352 11664 416 0,'0'0'54'0,"0"0"-10"0,0 0 55 0,0 0-30 16,0 0-17-16,0 0-3 0,0 0 10 0,43-28-2 15,-24 16 15-15,1-3 10 0,3-2-16 16,2-1-9-16,5-3-19 16,5-3-11-16,7-7-11 0,9-4-6 15,1-7-5-15,-4 3 0 0,-3 2-1 16,-9 3-2-16,-2 1 0 0,-4 2 3 15,-8 6 2-15,-4 4 3 0,0-2 2 16,1-2 0-16,3-5-4 0,-1-2-2 16,-1-2-4-16,-2 3 0 0,-1 3 0 15,-4 0 0-15,-1 2-2 0,-2 3 0 16,-1 4-4-16,-1 3 4 0,-3 3 0 16,-2 3-1-16,0 4 0 0,-3 1 1 15,0 4-1-15,-3 1-12 16,-2 4 4-16,-3 6 4 0,-4 4 3 15,-1 6 0-15,-3 3 1 0,0 7-1 16,-1 8 0-16,-3 8 1 0,4 5-4 16,0 5 1-16,8-7 4 0,5-10 0 15,3-14 0-15,0-3 1 0,3-5-1 16,-1 5 1-16,4-2 0 0,2 0-1 16,3-5 2-16,-1-5 3 0,2-4 0 15,4-6 5-15,-2 0 4 0,2-8 8 16,3-4-6-16,1-5 5 0,-2-3-11 15,4-7-7-15,3-10-1 0,2-12-1 16,-2-6-1-16,-1 5 0 16,-7 9 0-16,-7 15 0 0,-2 6-1 15,1 0 1-15,-1-3-1 0,0 0-3 16,-3 4 1-16,0 3 0 0,-2 4 0 16,1 4 1-16,-4 4-5 0,0 0 5 15,0 4-3-15,0 0-2 0,-4 2-3 16,1 6 4-16,1 6 5 0,-4 3-3 15,1 6 4-15,0 5 0 0,0 2 0 16,-2 4 0-16,2 5 0 0,0 7 0 16,0 7 0-16,5-2 0 0,0-6 0 15,0-8 2-15,5-13 0 0,0-6 3 16,-2-3-1-16,4 3 0 0,0-1-3 16,1-1-1-16,0-6-1 0,1-4-37 15,1-6-34-15,1 0-32 0,6-7-48 16,-4-1-82-16,1-1-181 0</inkml:trace>
  <inkml:trace contextRef="#ctx0" brushRef="#br0" timeOffset="36427.81">15463 11441 459 0,'1'-6'124'0,"3"1"-16"16,1-3 7-16,2-2-52 0,1-1-32 0,-2-2-5 0,7 2 16 0,-2-2-22 15,2-2 0-15,4 3 9 0,-1 1-3 16,1 1 7-16,-1 1-4 0,1 2-9 15,-2 1-12-15,0 1-1 0,-3 2-3 16,-2 2-1-16,0-1-2 16,-5 2-1-16,1 0-1 0,-1 2-1 15,-2 0-1-15,0 4-4 0,-1 2 3 16,-2 0 1-16,0 3 1 0,-2 2-1 16,-1 2 3-16,-3 1 6 0,-2 1 4 15,0 1 2-15,0 2-3 0,-3-3-3 16,1 2 2-16,-1-2-4 0,-1-1 1 15,1-1 0-15,1-1 5 0,-2-2 3 16,4 0-5-16,-2-3 2 0,3 0 1 16,0-2 6-16,2-2 1 15,2-2 1-15,1-3 5 0,1 1 5 16,1-1-6-16,0 0-3 0,3 0-3 16,2-1-9-16,0 0 0 0,7-1 0 15,-1-2-3-15,4 1-1 0,2-2-1 16,3 3-2-16,1-3 0 0,1-1-1 15,-3 3-1-15,5-1-12 0,-4-1-18 16,1 2-15-16,0-1-17 0,-1-2-9 16,-1 4-17-16,0-4-25 0,-3 2-51 15,4-4-64-15,-2 2-59 0</inkml:trace>
  <inkml:trace contextRef="#ctx0" brushRef="#br0" timeOffset="36818.33">16554 10959 562 0,'0'0'135'0,"0"0"-52"16,0 0 23-16,50-4-13 0,-30 2-69 15,5-1 12-15,5-2-2 0,8 1-13 0,-3 0-7 16,-2 2-2-16,-3-1-2 0,-8 1-9 16,5 0 3-16,3 2-4 0,-6-2 0 15,1 1-3-15,-3 0-29 16,-4 0-37-16,-4 0-57 0,-3 1-53 16,-6 0-101-16,-1 0-46 0</inkml:trace>
  <inkml:trace contextRef="#ctx0" brushRef="#br0" timeOffset="37052.65">16534 11132 713 0,'0'0'119'0,"0"0"-88"0,0 0 61 16,35 13-45-16,-13-13-24 0,14 0 2 15,12 0 10-15,16 0-14 0,1 0-5 16,-3-3 3-16,-8 0-14 0,-9-1 0 16,0-1-5-16,-4 0-3 0,-2-1-46 15,-4-2-38-15,-2-2-89 0,-9 3-122 16,-5-2-115-16</inkml:trace>
  <inkml:trace contextRef="#ctx0" brushRef="#br0" timeOffset="37553.11">17055 10545 347 0,'0'0'102'15,"0"0"32"-15,0 0 3 0,0 0 1 16,0 0-71-16,18-37-20 0,-18 34 16 0,3 2-29 16,-3 1-23-16,-1 4-11 0,-4 5 0 15,-1 6 4-15,-6 7 12 0,-5 12 1 16,-5 15-7-16,-8 14 1 0,-5 7 2 16,2 0 1-16,3-5 2 15,3-8-1-15,6 0 12 0,-1-1-6 16,0-1-10-16,5-2-3 0,-2-4-2 0,3-3 1 15,0-5-4-15,5-9-1 16,-1-7-2-16,5-8-1 0,-1-6-23 16,0 4-42-16,-1-2-32 0,1-1-47 15,0-5-53-15,3-2-129 0,4-4-85 16</inkml:trace>
  <inkml:trace contextRef="#ctx0" brushRef="#br0" timeOffset="38219.01">17863 10689 436 0,'0'0'59'0,"0"0"0"0,0 0 22 0,41-33 20 15,-30 23-51 1,-5 0-22-16,-2-1-3 0,-3 3-16 0,-1 0-8 15,0 0 20-15,-5 3-21 0,-3 1 0 16,-4 2 5-16,-4 2 5 0,-3 3 8 16,-3 5 5-16,-3 4-15 0,-4 5-7 15,1 4 11-15,-4 7-3 0,0 9-9 16,-1 11 1-16,0 7-1 0,9 1 5 16,7-3-6-16,12-7 2 0,5-7 42 15,2-7-3-15,6-7-11 0,1-3-14 16,1-5-3-16,4 3-7 0,5-1 4 15,6 1-4-15,2-8 3 0,1-3-1 16,1-4 6-16,1-3 13 16,-3-2 2-16,3-4 8 0,0-3-1 15,-3-3 1-15,1-4-14 0,-4-5-4 16,-2-4-6-16,-3-3-6 0,0-3-2 16,-3-3-4-16,-2-1 2 0,-1 1-2 15,-1 1 0-15,-2 0 0 0,-4 1-1 16,-1 3 0-16,-2-1 0 0,-3 2 1 15,0 1-1-15,-5-1 0 0,-3 5-1 16,-1-2 0-16,-4 3 0 0,-1-1 0 16,-1 4 1-16,0 1 1 0,-1 0-1 15,0 5-2-15,-1 2 3 0,4 1-3 16,-2 3-7-16,0-1-22 0,1 3-15 16,0 1-23-16,4 1-28 0,-5 0-57 15,5 1-111-15,2 0-139 0</inkml:trace>
  <inkml:trace contextRef="#ctx0" brushRef="#br0" timeOffset="44975.14">20954 9718 383 0,'0'0'34'0,"0"0"45"0,0 0 3 0,36-40-3 15,-24 27-36 1,-1 0 15-16,-1 4-11 0,-3 1-8 0,-2 2-4 0,-2 3-24 16,-2 2-7-16,-1 1 64 15,0 0-22-15,0 2-29 0,-2 5-13 16,-2 3 0-16,-3 9 2 0,-5 8 5 16,-5 13 1-16,-10 14-3 0,-9 14-7 15,-5 7 8-15,-3-2-7 0,3-6 0 16,-4-7 0-16,-1-2-1 0,-5-5 5 15,-1-5-4-15,2-8 5 0,1-5-1 16,5-8 1-16,4-7-4 0,11-7-3 16,7-5-1-16,7-6-4 15,2-2 4-15,-3 0 0 0,3-8 1 0,-1-3 2 16,3-7 0-16,5-2 3 16,1-6 8-16,2-11 5 0,3-10-1 15,4-4-4-15,4 3-4 0,4 15-4 16,0 14-2-16,0 10-4 0,4 1 0 15,4 4-2-15,4 1 2 0,0 6 0 16,2 7 3-16,2 9-1 0,-2 6 3 16,2 9 3-16,6 12 2 0,-1 6-2 15,-4-4 0-15,-7-11 8 0,-7-11-2 16,-6-6-3-16,2 1-8 0,1 3 0 16,-2 0-3-16,3-3-10 0,-5-4-35 15,-2-5-49-15,3-4-83 0,-3-5-37 16,1-3-200-16</inkml:trace>
  <inkml:trace contextRef="#ctx0" brushRef="#br0" timeOffset="45288.63">21429 10004 634 0,'0'0'64'0,"0"0"28"0,0 0-54 0,16 3 30 15,-3-2-23-15,6-1-12 0,3 0 15 16,6-1-15-16,7-1-21 0,5-2-10 15,6-1-2-15,-1 0 0 0,-7 0-23 16,-12 2-39-16,-7-1-24 0,1 3-45 16,-2 0-102-16,-4 1-78 0</inkml:trace>
  <inkml:trace contextRef="#ctx0" brushRef="#br0" timeOffset="45462.62">21553 10195 754 0,'0'0'79'0,"0"0"2"0,0 0-15 0,0 0 7 16,0 0-33-16,36 24 3 0,-12-22-11 0,9-2-14 15,9 0-12-15,9-6-6 16,0 0-19-16,-3-1-67 0,-6-1-52 16,-4 2-39-16,-11 1-78 0,-7 2-55 15</inkml:trace>
  <inkml:trace contextRef="#ctx0" brushRef="#br0" timeOffset="45900.02">22409 9901 597 0,'0'0'59'0,"0"0"44"0,0 0-57 0,12-39 6 16,-9 29-16-16,0 1-20 15,-2 1 4-15,-1 2 0 0,0 1-9 16,-2 3-3-16,-2 2-4 0,-3 0-4 16,-1 7-1-16,-6 4-1 0,0 6 1 15,-3 3 0-15,-1 8 1 0,-3 5-1 16,-3 8 1-16,-2 10-1 0,2 8 1 16,4 1-4-16,5-7 1 0,9-15 3 15,5-13 0-15,1-6 2 0,2-1 3 16,3 0 21-16,5 1 10 0,3 1-6 15,4-6-2-15,1-5-1 0,3-5 3 16,2-4-10-16,-1-8-3 0,0-7-3 16,1-4-3-16,-2-5-3 0,-3-5 10 15,-3-2 9-15,-3-13 4 0,-4-14-6 16,-5-15-13-16,-3-3-4 0,-2 9-3 16,-3 20-1-16,0 20-2 0,1 11-2 15,-2 6-3-15,-2-1-1 0,-2 3 0 16,-1 0-5-16,-3 6-3 0,-1 1-11 15,1 1-21-15,0 5-31 0,2 6-42 16,-1 7-58-16,5 0-116 0,0 0-119 16</inkml:trace>
  <inkml:trace contextRef="#ctx0" brushRef="#br0" timeOffset="46071.85">22750 10342 1062 0,'0'0'96'0,"0"0"38"0,0 0-88 0,0 0-34 15,0 0-12-15,4-24-91 0,-1 13-56 0,-2-5-49 16,0 5-143-16,-1 0-182 0</inkml:trace>
  <inkml:trace contextRef="#ctx0" brushRef="#br0" timeOffset="46572.36">23277 9890 420 0,'0'0'150'0,"0"0"-94"15,0 0 2-15,0 0-20 0,0 0 16 16,0 0-45-16,0 0-9 0,0 0-3 16,10-15 2-16,-18 23-5 0,-5 4 0 15,-2 3 4-15,-6 5 0 0,-1 5 1 16,-3 5 1-16,-3 7 0 0,-3 8-2 15,1 9 2-15,4-2 0 0,9-11 0 16,9-11 2-16,4-12 0 0,4-1 0 16,0 2 10-16,4 1 38 0,4-1 9 15,5-3-3-15,2-4 1 0,4-6-13 16,2-5-7-16,1-4-11 0,2-9 5 16,0-6-8-16,2-1-3 0,-3-4 5 15,-2-5 8-15,-2-3 4 0,-5-10 2 16,-1-15-11-16,-7-11-15 0,-2 2-8 15,-4 13-5-15,-1 18-6 0,-3 16-13 16,-1 5-5-16,-4-1-15 0,0 3-26 16,-3 1-19-16,-2 5-22 0,-1 5-8 15,-1 3-4-15,-3 10-64 0,4 0-90 16,4-2-62-16</inkml:trace>
  <inkml:trace contextRef="#ctx0" brushRef="#br0" timeOffset="47134.71">23828 9895 385 0,'0'0'59'0,"0"0"-34"0,0 0-2 0,0 0-18 0,-35-4-3 15,16 4-2-15,-4 2-1 0,-2 4 1 16,1 0 4-16,-2 3 9 0,2 0 6 15,3 1 25-15,5-1 39 0,5-1-21 16,3 1-11-16,4 0-17 0,3-1-12 16,1 1-6-16,2-2-4 0,4 2 4 15,3-1-3-15,1 0-1 0,3 2-1 16,3-3 1-16,2 0 0 16,2-1-1-16,2 1-6 0,-1-2-1 15,1 3-4-15,-1-1 1 0,-3 4 3 16,-2-2 2-16,-2 2-1 0,-3-1-3 15,-2 2-2-15,-4 0 0 0,-2 0 3 16,-1 0-2-16,-2 1 5 0,-2 2 0 16,-1-1-1-16,-2-1 1 0,-1 1 0 15,-2 0 4-15,-3 0 0 0,0-1 3 16,-3 0-3-16,0-1-2 0,-3-1-6 16,-1 0 2-16,-1-2-4 0,1-1 1 15,-3 0-1-15,1-4-5 0,1-2-24 16,-1 0-44-16,2-2-40 0,3-3-7 15,1-3-13-15,2-8-39 0,5 2-25 16</inkml:trace>
  <inkml:trace contextRef="#ctx0" brushRef="#br0" timeOffset="47338.43">23735 9849 776 0,'0'0'60'0,"0"0"9"0,41-30-2 0,-19 16-26 16,5 0-21-1,6-4-14-15,-2 2-5 0,0 1-1 0,0 0-12 0,-5 3-36 16,2 0-16-16,9-2-17 16,-8 3-62-16,-3 1-160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A2067-E09B-EFD2-83DD-953603E51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C4CFF0-BA76-EF7F-1466-E90626328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1269B-3B0F-E5F4-EADA-582DEEB5A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850BA-4255-BEBD-183E-30038A226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ED9FC-617F-EFFF-668B-5D15D8193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53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F335D-B872-482B-5990-EA01C5FB4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D0DD6-3DF2-16CA-0BFE-740289BF7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F62BF-1132-DD78-7767-C78712B46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37004-473A-6423-5E63-D80F9BF60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90C6E-6D18-96EE-267B-E19BDF8A8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2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5682E-3056-B8ED-CC3E-0FC40072C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E5DF7-C910-0BD4-DDA9-26C5551F5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8D602-B880-708D-ED2D-7E868A18F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3521F-DB06-41CB-64CB-7CA7E1EF4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5FFC7-5D58-8459-6043-5642CAFB8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1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05007-7A68-AB6C-3A18-ECD447A5C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78202-FEE1-D282-031B-A5C3EB4376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AD130-88DC-DB43-6034-E880BDA41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0E2C6-779B-3065-2CBA-188FD3B2F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C862E-B217-21E9-8415-EC82D488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551C8-4A8E-D15C-C3E5-9B0997250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09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36F47-FC0C-06A2-796E-882A9C544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911DA-7EF3-6821-84D2-BED9F0987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9126A-8DBC-C750-8A2F-CD15FAD24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7728D9-BD64-DCC5-16D3-7B8A371830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7316D4-F1A4-2CF1-6828-F313120E1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AA8325-A22C-BDBD-5C1A-66EA4DDE4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99FC25-EDA2-8255-50EF-CF48D1DD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5AB857-DD20-DC38-B14B-5908A00F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89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146A9-8B76-C365-19F9-4D36A6762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32055-FC68-BDD7-850A-D1DDF1089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7A543-D53C-F225-3CD0-05C83114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96C09-2BFD-29CF-BEC0-890614876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9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4CA78F-FD8E-F432-202D-69ED9D759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3CD373-4E04-4DF6-C2EB-FE0C3C4AC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D0DA4-B25E-260F-2037-60697F277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7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E91C-2BAD-EEBB-A7A5-7CF9F804D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9F6A5-138A-596F-C429-83AA20C82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0FBC1-B651-7C97-FB3C-3651A53C8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AD1C6-7F05-8D2A-54D1-284384EA2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62115-152B-A9E6-ABA5-BF8E61A9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2FF74-D87F-E6C0-3921-E4B904446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47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4AC9B-AD5A-9DE8-3EE6-7379B5DEF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1B4E17-CE93-5710-A17D-0572E4D0F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B0B16-5EE8-C8C8-083C-97519C243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736BB-8466-271A-992D-1DF41E801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1B886-E682-CDA4-B624-3792FF3A5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07AFC4-7B83-C864-A39A-4011865F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4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8C0B2-1BF1-53CA-9A3C-992724AC8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8EA97D-503B-3547-84CC-B040A7C1B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DA2A3-8303-C323-5AB5-81E0D4DEC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39332-81D8-4B1B-6B6A-B23C03F3E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7D7DD-0B2D-9DAF-8A41-7EF489C96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48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7E35CB-FCB7-961B-F878-77B3635FB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ED97E5-ED74-4C76-AE07-AAF622C57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F844C-5E7C-88C0-108C-69A4DCA71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5E778-E522-5CFF-6A91-DBA7A98E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2533B-DB71-0C3A-7CF7-275122F5E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3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D26E6C-9AD3-5801-DB0E-D4682F51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890E8-EA7A-5531-5DA5-BA1EBD4E4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0890D-CEDD-3637-540A-D4F84A6EB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1EE0B4-CD5B-4975-86DE-CBB72C558C9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A78A8-75B9-13C9-1FF8-FAFC5F647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819B7-9963-0013-D2BC-EF1CB5340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2A09B8-3005-404A-82AB-22E1BC849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4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09800" y="2130553"/>
            <a:ext cx="7772400" cy="1470025"/>
          </a:xfrm>
          <a:prstGeom prst="rect">
            <a:avLst/>
          </a:prstGeom>
        </p:spPr>
        <p:txBody>
          <a:bodyPr anchor="ctr" anchorCtr="0"/>
          <a:lstStyle/>
          <a:p>
            <a:pPr eaLnBrk="1" hangingPunct="1"/>
            <a:r>
              <a:rPr lang="en-US" b="1" dirty="0">
                <a:latin typeface="Arial" charset="0"/>
                <a:cs typeface="Arial" charset="0"/>
              </a:rPr>
              <a:t>Section 12.1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895600" y="3502152"/>
            <a:ext cx="6400800" cy="1752600"/>
          </a:xfrm>
          <a:prstGeom prst="rect">
            <a:avLst/>
          </a:prstGeom>
        </p:spPr>
        <p:txBody>
          <a:bodyPr rtlCol="0" anchor="t" anchorCtr="1">
            <a:normAutofit/>
          </a:bodyPr>
          <a:lstStyle/>
          <a:p>
            <a:pPr algn="ctr">
              <a:buNone/>
              <a:defRPr/>
            </a:pPr>
            <a:r>
              <a:rPr lang="en-US" b="1" i="1" dirty="0"/>
              <a:t>Inference about Two Means: Independent Samples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, σ</a:t>
            </a:r>
            <a:r>
              <a:rPr kumimoji="0" lang="en-US" b="1" i="1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and σ</a:t>
            </a:r>
            <a:r>
              <a:rPr kumimoji="0" lang="en-US" b="1" i="1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2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Known</a:t>
            </a:r>
            <a:endParaRPr lang="en-US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Inferences About Two Samples</a:t>
            </a:r>
          </a:p>
        </p:txBody>
      </p:sp>
      <p:pic>
        <p:nvPicPr>
          <p:cNvPr id="5" name="Picture 4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357254D9-14EC-4BC3-BACB-BAA8DAA3A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90" y="2308860"/>
            <a:ext cx="5189220" cy="1424940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0EC7BFDF-FAC1-48C5-9160-3A90F3376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340" y="4114800"/>
            <a:ext cx="5227320" cy="14706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803BB9D-38F2-6934-36D7-EA92CB2782CA}"/>
                  </a:ext>
                </a:extLst>
              </p14:cNvPr>
              <p14:cNvContentPartPr/>
              <p14:nvPr/>
            </p14:nvContentPartPr>
            <p14:xfrm>
              <a:off x="1000080" y="1003680"/>
              <a:ext cx="10995480" cy="5056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803BB9D-38F2-6934-36D7-EA92CB2782C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0720" y="994320"/>
                <a:ext cx="11014200" cy="507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002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B24D2-1391-4A39-BE01-B991A9BC9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85" y="585106"/>
            <a:ext cx="9739993" cy="1235530"/>
          </a:xfrm>
        </p:spPr>
        <p:txBody>
          <a:bodyPr>
            <a:normAutofit fontScale="90000"/>
          </a:bodyPr>
          <a:lstStyle/>
          <a:p>
            <a:r>
              <a:rPr lang="en-US" dirty="0"/>
              <a:t>Inferences about the Means of Two Independent Populations,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/>
              <a:t>and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 </a:t>
            </a:r>
            <a:r>
              <a:rPr lang="en-US" dirty="0"/>
              <a:t>Known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D8E5B9-2A2F-4F83-A5B6-5A1CE675CC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5" y="3181352"/>
            <a:ext cx="7811590" cy="2314898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6659040-2E63-9573-D93F-33270AE81BEA}"/>
                  </a:ext>
                </a:extLst>
              </p14:cNvPr>
              <p14:cNvContentPartPr/>
              <p14:nvPr/>
            </p14:nvContentPartPr>
            <p14:xfrm>
              <a:off x="8431200" y="1769040"/>
              <a:ext cx="1389240" cy="68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6659040-2E63-9573-D93F-33270AE81B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21840" y="1759680"/>
                <a:ext cx="1407960" cy="8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7023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Properties of the Sampling Distribution of 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1034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939689"/>
              </p:ext>
            </p:extLst>
          </p:nvPr>
        </p:nvGraphicFramePr>
        <p:xfrm>
          <a:off x="5215706" y="1350053"/>
          <a:ext cx="10541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4080" imgH="482400" progId="Equation.DSMT4">
                  <p:embed/>
                </p:oleObj>
              </mc:Choice>
              <mc:Fallback>
                <p:oleObj name="Equation" r:id="rId2" imgW="1054080" imgH="482400" progId="Equation.DSMT4">
                  <p:embed/>
                  <p:pic>
                    <p:nvPicPr>
                      <p:cNvPr id="10342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5706" y="1350053"/>
                        <a:ext cx="10541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D6E04BC-DFE8-E9BA-B5F9-17D4A4534C70}"/>
                  </a:ext>
                </a:extLst>
              </p14:cNvPr>
              <p14:cNvContentPartPr/>
              <p14:nvPr/>
            </p14:nvContentPartPr>
            <p14:xfrm>
              <a:off x="1618560" y="1481400"/>
              <a:ext cx="10391760" cy="4590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D6E04BC-DFE8-E9BA-B5F9-17D4A4534C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09200" y="1472040"/>
                <a:ext cx="10410480" cy="4608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100(1 −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en-US" dirty="0"/>
              <a:t>)% Confidence Interval for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μ</a:t>
            </a:r>
            <a:r>
              <a:rPr lang="en-US" baseline="-25000" dirty="0"/>
              <a:t>1</a:t>
            </a:r>
            <a:r>
              <a:rPr lang="en-US" dirty="0"/>
              <a:t> −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μ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3F4353D-ABCB-F5A2-D34A-EFF4F4FDD408}"/>
                  </a:ext>
                </a:extLst>
              </p14:cNvPr>
              <p14:cNvContentPartPr/>
              <p14:nvPr/>
            </p14:nvContentPartPr>
            <p14:xfrm>
              <a:off x="1322640" y="1788120"/>
              <a:ext cx="9864720" cy="3225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3F4353D-ABCB-F5A2-D34A-EFF4F4FDD4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3280" y="1778760"/>
                <a:ext cx="9883440" cy="3244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B24D2-1391-4A39-BE01-B991A9BC9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Hypothesis Testing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363D9E2-1D8B-46BD-B1DB-D6A3A42C4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110" y="1946911"/>
            <a:ext cx="6621780" cy="19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3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607" y="152400"/>
            <a:ext cx="10662557" cy="1455964"/>
          </a:xfrm>
        </p:spPr>
        <p:txBody>
          <a:bodyPr>
            <a:normAutofit/>
          </a:bodyPr>
          <a:lstStyle/>
          <a:p>
            <a:r>
              <a:rPr lang="en-US" dirty="0"/>
              <a:t>Testing a Hypothesis about Two Independent Population Means,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-25000" dirty="0"/>
              <a:t>1</a:t>
            </a:r>
            <a:r>
              <a:rPr lang="en-US" dirty="0"/>
              <a:t> and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σ</a:t>
            </a:r>
            <a:r>
              <a:rPr lang="en-US" baseline="-25000" dirty="0"/>
              <a:t>2</a:t>
            </a:r>
            <a:r>
              <a:rPr lang="en-US" dirty="0"/>
              <a:t> Known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3861098-E206-1DA4-3166-7BE0470F59A8}"/>
                  </a:ext>
                </a:extLst>
              </p14:cNvPr>
              <p14:cNvContentPartPr/>
              <p14:nvPr/>
            </p14:nvContentPartPr>
            <p14:xfrm>
              <a:off x="2517840" y="1924920"/>
              <a:ext cx="9195120" cy="2807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3861098-E206-1DA4-3166-7BE0470F59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08480" y="1915560"/>
                <a:ext cx="9213840" cy="282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700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3" y="1014192"/>
            <a:ext cx="7968343" cy="3048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A telecommunications analyst is interested in knowing if there is a significant difference in the average service outage times between cable television subscribers and satellite television subscribers. She randomly selects</a:t>
            </a:r>
            <a:r>
              <a:rPr lang="en-US" dirty="0">
                <a:solidFill>
                  <a:srgbClr val="0000FF"/>
                </a:solidFill>
              </a:rPr>
              <a:t> 50 </a:t>
            </a:r>
            <a:r>
              <a:rPr lang="en-US" dirty="0"/>
              <a:t>cable subscribers and </a:t>
            </a:r>
            <a:r>
              <a:rPr lang="en-US" dirty="0">
                <a:solidFill>
                  <a:srgbClr val="0000FF"/>
                </a:solidFill>
              </a:rPr>
              <a:t>50</a:t>
            </a:r>
            <a:r>
              <a:rPr lang="en-US" dirty="0"/>
              <a:t> satellite subscribers for the study. </a:t>
            </a:r>
          </a:p>
        </p:txBody>
      </p:sp>
      <p:pic>
        <p:nvPicPr>
          <p:cNvPr id="1228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8347" y="1126222"/>
            <a:ext cx="207324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10293" y="4196442"/>
            <a:ext cx="972910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She gives each subscriber a survey and asks them to record the length of time of each service outage for a month. She summarizes the results of the survey and calculates the mean outage for each television service. The results of the study are shown in the following table.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DBAC160-9F3A-6CB0-6206-9E11C52AB105}"/>
                  </a:ext>
                </a:extLst>
              </p14:cNvPr>
              <p14:cNvContentPartPr/>
              <p14:nvPr/>
            </p14:nvContentPartPr>
            <p14:xfrm>
              <a:off x="773280" y="2204640"/>
              <a:ext cx="3341160" cy="65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DBAC160-9F3A-6CB0-6206-9E11C52AB1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3920" y="2195280"/>
                <a:ext cx="3359880" cy="84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664" y="1680209"/>
            <a:ext cx="11029950" cy="481584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Calculate a </a:t>
            </a:r>
            <a:r>
              <a:rPr lang="en-US" dirty="0">
                <a:solidFill>
                  <a:srgbClr val="0000FF"/>
                </a:solidFill>
              </a:rPr>
              <a:t>95</a:t>
            </a:r>
            <a:r>
              <a:rPr lang="en-US" dirty="0"/>
              <a:t>% confidence interval for the mean difference in average service outage time between cable and satellite subscribers. 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Is there persuasive evidence for the analyst to conclude at </a:t>
            </a:r>
            <a:r>
              <a:rPr lang="el-GR" i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en-US" dirty="0">
                <a:solidFill>
                  <a:srgbClr val="0000FF"/>
                </a:solidFill>
              </a:rPr>
              <a:t> = 0.05 </a:t>
            </a:r>
            <a:r>
              <a:rPr lang="en-US" dirty="0"/>
              <a:t>that there is a difference in mean service outage time between cable and satellite subscribers? 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43201" y="1371600"/>
          <a:ext cx="6248401" cy="1403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9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2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90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Service Outage Time (in minutes) 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1000">
                        <a:latin typeface="Roboto Condensed"/>
                        <a:cs typeface="Roboto Condensed"/>
                      </a:endParaRPr>
                    </a:p>
                  </a:txBody>
                  <a:tcPr marL="0" marR="0" marT="55244" marB="0"/>
                </a:tc>
                <a:tc hMerge="1"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100">
                        <a:latin typeface="STIX"/>
                        <a:cs typeface="STIX"/>
                      </a:endParaRPr>
                    </a:p>
                  </a:txBody>
                  <a:tcPr marL="0" marR="0" marT="43180" marB="0"/>
                </a:tc>
                <a:tc hMerge="1"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1000" dirty="0">
                        <a:latin typeface="STIX"/>
                        <a:cs typeface="STIX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000" i="1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988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000" i="1" dirty="0">
                          <a:solidFill>
                            <a:srgbClr val="000000"/>
                          </a:solidFill>
                        </a:rPr>
                        <a:t>n</a:t>
                      </a:r>
                      <a:endParaRPr sz="2000" i="1" dirty="0">
                        <a:solidFill>
                          <a:srgbClr val="000000"/>
                        </a:solidFill>
                        <a:latin typeface="Roboto Condensed"/>
                        <a:cs typeface="Roboto Condensed"/>
                      </a:endParaRPr>
                    </a:p>
                  </a:txBody>
                  <a:tcPr marL="0" marR="0" marT="55244" marB="0"/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2000" i="1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R="6032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lang="el-GR" sz="20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/>
                        </a:rPr>
                        <a:t>σ</a:t>
                      </a:r>
                      <a:endParaRPr sz="2000" i="1" dirty="0">
                        <a:solidFill>
                          <a:srgbClr val="000000"/>
                        </a:solidFill>
                        <a:latin typeface="Symbol" pitchFamily="98" charset="2"/>
                        <a:cs typeface="STIX"/>
                      </a:endParaRPr>
                    </a:p>
                  </a:txBody>
                  <a:tcPr marL="0" marR="0" marT="55244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7526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solidFill>
                            <a:srgbClr val="000000"/>
                          </a:solidFill>
                        </a:rPr>
                        <a:t>Cable</a:t>
                      </a:r>
                      <a:endParaRPr sz="2000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solidFill>
                            <a:srgbClr val="000000"/>
                          </a:solidFill>
                        </a:rPr>
                        <a:t>50</a:t>
                      </a:r>
                      <a:endParaRPr sz="2000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solidFill>
                            <a:srgbClr val="000000"/>
                          </a:solidFill>
                        </a:rPr>
                        <a:t>8.8</a:t>
                      </a:r>
                      <a:endParaRPr sz="2000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solidFill>
                            <a:srgbClr val="000000"/>
                          </a:solidFill>
                        </a:rPr>
                        <a:t>3</a:t>
                      </a:r>
                      <a:endParaRPr sz="2000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0922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solidFill>
                            <a:srgbClr val="000000"/>
                          </a:solidFill>
                        </a:rPr>
                        <a:t>Satellite</a:t>
                      </a:r>
                      <a:endParaRPr sz="2000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solidFill>
                            <a:srgbClr val="000000"/>
                          </a:solidFill>
                        </a:rPr>
                        <a:t>50</a:t>
                      </a:r>
                      <a:endParaRPr sz="2000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solidFill>
                            <a:srgbClr val="000000"/>
                          </a:solidFill>
                        </a:rPr>
                        <a:t>9.5</a:t>
                      </a:r>
                      <a:endParaRPr sz="2000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R="6286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sz="2000" dirty="0">
                        <a:solidFill>
                          <a:srgbClr val="000000"/>
                        </a:solidFill>
                        <a:latin typeface="STIX"/>
                        <a:cs typeface="STIX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2642" name="Object 2"/>
          <p:cNvGraphicFramePr>
            <a:graphicFrameLocks noChangeAspect="1"/>
          </p:cNvGraphicFramePr>
          <p:nvPr/>
        </p:nvGraphicFramePr>
        <p:xfrm>
          <a:off x="7052345" y="1879134"/>
          <a:ext cx="190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440" imgH="228600" progId="Equation.DSMT4">
                  <p:embed/>
                </p:oleObj>
              </mc:Choice>
              <mc:Fallback>
                <p:oleObj name="Equation" r:id="rId2" imgW="190440" imgH="228600" progId="Equation.DSMT4">
                  <p:embed/>
                  <p:pic>
                    <p:nvPicPr>
                      <p:cNvPr id="1126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2345" y="1879134"/>
                        <a:ext cx="1905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7AF28AE-1C3C-7073-CA7A-39B08F84A1BA}"/>
                  </a:ext>
                </a:extLst>
              </p14:cNvPr>
              <p14:cNvContentPartPr/>
              <p14:nvPr/>
            </p14:nvContentPartPr>
            <p14:xfrm>
              <a:off x="3433680" y="5310720"/>
              <a:ext cx="1391040" cy="34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7AF28AE-1C3C-7073-CA7A-39B08F84A1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24320" y="5301360"/>
                <a:ext cx="1409760" cy="53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CE4C40A-990E-EA60-467F-FD71045E8744}"/>
                  </a:ext>
                </a:extLst>
              </p14:cNvPr>
              <p14:cNvContentPartPr/>
              <p14:nvPr/>
            </p14:nvContentPartPr>
            <p14:xfrm>
              <a:off x="957240" y="1456920"/>
              <a:ext cx="9573120" cy="4499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CE4C40A-990E-EA60-467F-FD71045E874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7880" y="1447560"/>
                <a:ext cx="9591840" cy="45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D387581-C9E7-7140-CE88-BFB1D60EB769}"/>
                  </a:ext>
                </a:extLst>
              </p14:cNvPr>
              <p14:cNvContentPartPr/>
              <p14:nvPr/>
            </p14:nvContentPartPr>
            <p14:xfrm>
              <a:off x="2925360" y="1694880"/>
              <a:ext cx="5749920" cy="2598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D387581-C9E7-7140-CE88-BFB1D60EB76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16000" y="1685520"/>
                <a:ext cx="5768640" cy="261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890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</p:spTree>
    <p:extLst>
      <p:ext uri="{BB962C8B-B14F-4D97-AF65-F5344CB8AC3E}">
        <p14:creationId xmlns:p14="http://schemas.microsoft.com/office/powerpoint/2010/main" val="3641051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247</Words>
  <Application>Microsoft Office PowerPoint</Application>
  <PresentationFormat>Widescreen</PresentationFormat>
  <Paragraphs>31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Cambria Math</vt:lpstr>
      <vt:lpstr>Roboto Condensed</vt:lpstr>
      <vt:lpstr>STIX</vt:lpstr>
      <vt:lpstr>Symbol</vt:lpstr>
      <vt:lpstr>Times New Roman</vt:lpstr>
      <vt:lpstr>Office Theme</vt:lpstr>
      <vt:lpstr>Equation</vt:lpstr>
      <vt:lpstr>Section 12.1</vt:lpstr>
      <vt:lpstr>Inferences About Two Samples</vt:lpstr>
      <vt:lpstr>Inferences about the Means of Two Independent Populations, σ1 and σ2 Known</vt:lpstr>
      <vt:lpstr>Properties of the Sampling Distribution of   </vt:lpstr>
      <vt:lpstr>100(1 − α)% Confidence Interval for μ1 − μ2 </vt:lpstr>
      <vt:lpstr>Hypothesis Testing</vt:lpstr>
      <vt:lpstr>Testing a Hypothesis about Two Independent Population Means, σ1 and σ2 Known</vt:lpstr>
      <vt:lpstr>Example</vt:lpstr>
      <vt:lpstr>Example (cont.)</vt:lpstr>
      <vt:lpstr>Example (cont.)</vt:lpstr>
      <vt:lpstr>Example (cont.)</vt:lpstr>
      <vt:lpstr>Example (cont.)</vt:lpstr>
    </vt:vector>
  </TitlesOfParts>
  <Company>Appalachian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Roy, Jayjit</dc:creator>
  <cp:lastModifiedBy>Jayjit Roy</cp:lastModifiedBy>
  <cp:revision>8</cp:revision>
  <dcterms:created xsi:type="dcterms:W3CDTF">2024-10-28T03:20:28Z</dcterms:created>
  <dcterms:modified xsi:type="dcterms:W3CDTF">2026-10-16T17:33:30Z</dcterms:modified>
</cp:coreProperties>
</file>