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7" r:id="rId3"/>
    <p:sldId id="328" r:id="rId4"/>
    <p:sldId id="301" r:id="rId5"/>
    <p:sldId id="329" r:id="rId6"/>
    <p:sldId id="310" r:id="rId7"/>
    <p:sldId id="311" r:id="rId8"/>
    <p:sldId id="313" r:id="rId9"/>
    <p:sldId id="300" r:id="rId10"/>
    <p:sldId id="330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80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72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3T14:39:28.11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5265 6489 181 0,'0'-4'75'0,"1"0"-23"0,0 0 36 0,-1-3-28 16,0 3-11-16,1-3-3 0,-1 1 13 15,0 0 5-15,1-2-8 0,-1 5 11 16,0-4-1-16,0 1-16 0,0 0-10 16,0 2-9-16,0-1-5 0,0 2-8 15,0 1-3-15,0 1-6 0,0 1-5 16,0 0-4-16,-1 4-15 0,1 6-1 15,0 5 9-15,-1 7 7 0,-1 3 15 16,1 6-8-16,-1 3-4 0,1 1 9 16,1 0-3-16,0-1-6 0,0-1 2 15,3-1-1-15,-2-2-2 0,2 0 0 16,-1-4-1-16,0 0-1 0,0-4-3 16,0-2-42-16,0 0-22 15,0-3-33-15,-1 2-68 0,1-5-55 16,-1-5-65-16</inkml:trace>
  <inkml:trace contextRef="#ctx0" brushRef="#br0" timeOffset="641.54">5107 6777 231 0,'0'0'46'0,"0"0"-2"0,0 0 34 0,0 0-40 15,0-6-11-15,0 5 12 0,0-2 12 16,0 1-3-16,0-1-11 0,0 1 10 16,0-1-6-16,-1 2-2 0,0 0 2 15,0-2-8-15,1 0 6 0,0 2-5 16,-1-3-1-16,0 1 4 0,0 1 3 15,-1-2-4-15,2 2 0 0,0 0-4 16,-1-1-5-16,1 1 1 0,-2 1-8 16,2 0-5-16,-1-2-3 0,1 3-8 15,0 0-4-15,0 0-4 0,0 0-6 16,0 5-3-16,0 4 3 0,0 5 6 16,1 2 4-16,2 5 1 0,1 3-1 15,2 1 0-15,0-1 1 0,4 1 0 16,0-4-1-16,3 2 1 0,0-6-1 15,0 0 1-15,0-3-1 0,0-3 4 16,0-2 1-16,0-2 12 0,-1-3 9 16,0-3 4-16,0-1 9 0,0-4 7 15,1-3-11-15,0-4-10 0,2-2-12 16,-1-3-4-16,2 0-6 0,1-2-3 16,0-2 4-16,-1 2-4 0,1 1 0 15,-1-1-1-15,0 3-3 0,0 1-16 16,-1 2-42-16,0 0-22 0,0 3-30 15,4 5-49-15,-3 0-83 0,-2 4-186 16</inkml:trace>
  <inkml:trace contextRef="#ctx0" brushRef="#br0" timeOffset="1480.34">4094 7783 443 0,'3'-2'54'0,"0"0"21"0,-1 1 10 0,0 0-9 16,0 0-39 0,-2 0 14-16,0 0-16 0,-2 0-3 0,-1-1-20 15,-2 1-7-15,-5 1-5 0,-2 0 3 16,-6 7-6-16,-3 2 4 0,-6 5-7 16,1 3 11-16,-2 1-6 0,0 3 2 15,2 1-1-15,2 0 0 0,3-1 3 16,3-1-8-16,3-1 9 0,5-2-6 15,3-3 2-15,3-2-1 0,4-3 0 16,0 0 1-16,9-1 1 0,1-2-1 16,2 0 8-16,6-3-6 0,2 2 1 15,1-2 2-15,1 1-3 16,3-1-2-16,-1 1 4 0,-2 0-8 16,2 0 9-16,-2 0-2 0,-3 2 23 15,0-3-13-15,-5 2-1 0,-4 2 16 16,-4-1-3-16,-3-2-13 0,-3 2 11 15,-3 2 5-15,-5-1 2 0,-6 2 6 16,-3 0-1-16,-7 0-11 0,-9 1-15 16,-7-1-2-16,-9 0-5 0,3-3-1 15,7-3-1-15,9 2-3 0,13-4-14 16,-4 4-17-16,4-2-12 16,-4 1-18-16,-1 0-17 0,6-1-24 15,2 3-42-15,6-2-81 0,3-2-58 0</inkml:trace>
  <inkml:trace contextRef="#ctx0" brushRef="#br0" timeOffset="2751.6">4507 7939 404 0,'0'0'46'0,"0"0"36"0,0 0 47 0,0 0-45 16,14-44-23-16,-12 36-18 0,-2 0-3 16,0 1 0-16,-1 1-12 0,-3 2 1 15,-3-2-7-15,-1 4-3 0,-1 1-16 16,-6 1-3-16,0 0 0 0,-5 4 0 15,-2 6-14-15,-2 3 14 0,-1 4 8 16,-2 4-8-16,2 4 0 0,3 2 2 16,0-1-3-16,2 3 2 0,3-4-2 15,6 0 0-15,3-2 1 0,4-2-2 16,4 0 2-16,1-4 0 0,4-3 4 16,4-3 3-16,3-1 0 15,1-4 11-15,3 0 7 0,0-6-1 16,2 0-1-16,-1-7-7 0,1-1-1 15,0-5 2-15,-1 2 2 0,1-5-3 16,-2 0-5-16,1-4 3 0,-1 1-8 16,-1-1-4-16,-3 2-2 0,3 0 3 15,-5 3-3-15,-1 2 0 0,0 1 0 16,-2 5 0-16,-2 1 0 0,-3 0-1 16,1 3 1-16,-3 0-4 0,0 3-4 15,0 0 1-15,0 0-4 0,0 6-4 16,0 2 7-16,-3 1 5 15,1 5 3-15,0 2 0 0,2 2 0 16,0 2 1-16,0-1-1 0,2 1 0 16,3 0 2-16,1-1-2 0,1-2 1 15,2-1 0-15,-1-2 0 0,1-2 2 16,1-3-1-16,-1-4 3 0,0-2-1 16,-1-3 1-16,2 0 6 0,-2-7-4 15,-1-2 3-15,3-4 3 0,-1-3-9 16,0-1-2-16,2-1-2 0,0 0 0 0,-1 1 0 15,3 1 0-15,-2-2 0 0,2 5 0 16,-3-1 0-16,0 4-1 0,-1-3 1 16,0 4-1-16,-4 3 0 0,2 3 0 15,-3 0-1-15,-1 3-3 16,0 0-4-16,0 6-3 0,-1 2 0 16,1 5 5-16,-2 0 2 0,1 2 1 15,1 1 0-15,-1 4 4 0,0-3 0 16,1 3 0-16,-1-3-3 0,0 0 3 15,1-2-3-15,-1-1-1 0,1-4 3 16,0-3 1-16,-3-2 1 0,2-5 1 16,-1 0 6-16,0-2 7 0,1-6-1 15,1-3-5-15,1-3 1 0,1 2-9 16,0-3 0-16,3 0-1 0,0-1 0 16,1 1 0-16,-1 1 0 15,1 2 1-15,-1-1-2 0,0 1 1 16,1 2 0-16,-2 2 0 0,1 0 0 15,-2 0 0-15,0 0-4 0,0 5 3 16,0 1-3-16,-1 2-1 16,-1 4-5-16,-1 1 0 0,1 5 4 0,-1 0-1 15,1 2 1-15,-1 1 5 0,-1 2 0 16,-1 0 1-16,1 1-1 0,-1-1 1 16,1 0 1-16,-1-1-1 0,1-3 0 15,-1-2 2-15,1-2-2 0,0-1 1 16,0-4 3-16,0-1 2 0,1-1 9 15,1-3-6-15,-1-4-4 0,2-1 1 16,0-1 3-16,1 0-2 0,0-4-4 16,2 4 0-16,0-5 3 0,0 3 0 15,0-2-3-15,2-2-1 0,-1 2 0 16,1 1 0-16,-1-1-1 0,0 2 2 16,-1-2 2-16,3 3-2 0,-3 0-2 15,-1 0-1-15,2 1 0 0,-1 1 0 16,-2 1-1-16,1 1 0 0,-1 3 0 15,0 2 0-15,0 1-3 0,-1 0 0 16,-1 2-2-16,0 4 2 0,-1 2-1 16,1 2 2-16,-3 3-2 0,0 1 1 15,-1 3 4-15,0 0 1 0,0 2-1 16,0 1 2-16,0 0-2 16,0-2-1-16,0 1-23 0,1-1-11 15,-1-2-13-15,1 0-36 0,2-2-37 16,1-4-44-16,3-4-55 0,0-4-56 15</inkml:trace>
  <inkml:trace contextRef="#ctx0" brushRef="#br0" timeOffset="3017.15">5478 8002 223 0,'2'-6'166'0,"0"2"-68"0,-1 0 50 0,1 3-75 0,-2 1-17 16,0 0-13-16,0 0-34 0,-2 2 6 16,0 5 14-16,-1 4 16 0,-1 6 6 15,0 0-14-15,-2 7-6 0,0 3-16 16,1 2-11-16,1 3 2 0,0 4-6 16,0 3 3-16,-3 8-2 0,-4 3 1 15,-1 1-2-15,-1-5 0 0,2-11 0 16,4-9-27-16,0-8-60 15,2-1-51-15,-3 3-90 0,2-3-44 0</inkml:trace>
  <inkml:trace contextRef="#ctx0" brushRef="#br0" timeOffset="3376.44">5423 8049 190 0,'0'0'341'16,"0"0"-259"-16,0 0 27 0,25-42-42 0,-18 30-59 16,2 1-2-16,0 0-4 0,-1 2-2 15,-1 1 17-15,0 1 6 0,2 3 37 16,-2 3-11-16,0 1-7 0,0 0-24 15,2 4-15-15,-3 4 3 0,-1 0-5 16,0 5 6-16,-4 0 5 0,1 1 16 16,-2 5 1-16,0-4-1 0,-4 2-5 15,-3-1-12-15,-1-1-1 0,-3-3-9 16,0 1 4-16,-2-5-5 0,-3 1-7 16,0-3-30-16,-3-4-40 0,1 2-45 15,0-4-64-15,-5-4-71 16,4 1-2-16</inkml:trace>
  <inkml:trace contextRef="#ctx0" brushRef="#br0" timeOffset="3714.39">5758 7594 257 0,'0'0'230'0,"0"0"-117"0,0 0 26 0,0 0-94 16,23-40-26-16,-19 34-16 0,-2 1-2 15,-1 3 1-15,0 2-2 0,-1 2-4 16,0 4 4-16,0 4 11 0,-2 3 3 15,-1 5 4-15,-1 3-8 0,-1 5 11 16,-1 6-7-16,-2 8-1 0,-3 13-5 16,-1 5-7-16,0 3 2 0,1-5-1 15,0-7 1-15,5-9-1 0,0-1-4 16,-1-4 2-16,2-6-9 0,3-7-38 16,0 1-61-16,1-8-79 0,1-4-81 15</inkml:trace>
  <inkml:trace contextRef="#ctx0" brushRef="#br0" timeOffset="4136.18">5933 7864 397 0,'0'0'95'0,"0"0"-25"0,0 0-3 16,0 0-51-16,0 0-8 0,33-9-9 0,-22 8 4 0,0 0 16 16,3-1 28-16,0-2 20 0,1-1 5 15,0 0-35-15,2-1 13 16,-4-3-28-16,1 0 3 0,-1-3-7 16,-2 2-3-16,-2-2-6 0,-1-1-6 15,-3 2 16-15,-2 2-17 0,-3 1 17 16,-3 3-18-16,-6 4-1 0,-3 1-2 15,-5 5-2-15,-4 5 1 0,-1 6 4 16,-3 4-6-16,0 6 4 0,-1 8 1 16,-2 9 4-16,3 4 4 0,6-4 10 15,7-12 11-15,7-10 13 0,5-8-16 16,0 3-1-16,4 0-2 0,5 0-4 16,2-2 2-16,4-6-4 0,2-6 4 15,3-2-9-15,3-2-6 16,3-6-6-16,2 1-7 0,2 1-40 15,17-3-65-15,-7 3-103 0,-4-2-256 0</inkml:trace>
  <inkml:trace contextRef="#ctx0" brushRef="#br0" timeOffset="5669.23">4133 8806 55 0,'0'0'254'0,"0"0"-169"0,0 0 2 0,5-26 28 16,-3 17-17-16,1 0-1 0,-1-1-12 15,-1 2-16-15,0-1-43 16,1 1 4-16,-1 0 12 0,-1 0 3 15,0 2-19-15,0 3-7 0,0 1-2 16,0-2 2-16,0 4-6 0,0 0-10 16,-3 8-3-16,-1 6 1 0,-3 8 2 15,-2 12-1-15,-6 18 15 0,-2 12 3 16,-2 10 7-16,3-1-9 0,0-5-10 16,4-6-1-16,-2-4-6 0,3 1 3 15,-1-8-4-15,0-4-12 0,2-5-13 16,2-11-13-16,2-9 2 0,0-8-17 15,1-4-31-15,1-2-45 0,-2-3-44 16,-6-7-21-16,6-7 50 0,-1-6-59 16</inkml:trace>
  <inkml:trace contextRef="#ctx0" brushRef="#br0" timeOffset="6002.19">4014 8985 326 0,'0'0'48'0,"0"0"29"0,26-56 56 0,-15 32-40 15,-2 1-18-15,1 0-16 0,0-1 5 16,0 2-2-16,0-1-9 0,2 2 1 16,0-1 11-16,1 0-25 0,3 0-20 15,2 3 0-15,-1-1-6 0,4 2-4 16,-4 4 1-16,2 4 3 16,-2 2-6-16,3 3 9 0,-2 5-9 15,1 0 0-15,0 7-2 0,-3 4-1 16,2 4 23-16,-5 5-20 0,-2 2 0 15,-2-2-3-15,-4 5-4 0,-4 0 11 16,-1-1 3-16,0 0-6 0,-2-1 0 16,-6-4-5-16,-3 1-3 0,-4-3 1 15,-5-3 0-15,-2-3 0 0,-3-3-2 16,-1-1-7-16,-2-1-20 0,0-4-3 16,1 0-15-16,2 0-20 0,1-1-23 15,4-1-44-15,2 0-53 0,4 0-97 16,6 0-83-16</inkml:trace>
  <inkml:trace contextRef="#ctx0" brushRef="#br0" timeOffset="6496.38">4570 8734 458 0,'0'0'50'0,"0"0"48"0,0 0-19 16,44-38-58-16,-29 29-4 15,0 2-12-15,0-1 4 0,-1 5 0 0,0 0 6 16,0 3 23-16,-4 5 5 0,1 4-8 16,0 4-13-16,-3 3-3 15,-2 2-9-15,-2 5 1 0,-2 2-1 16,-2 1 1-16,-1 0 4 0,-3-2-9 16,-3-1 3-16,-1-2-8 0,-4-4 3 15,1-3-3-15,-4-6 1 0,1-1 5 16,1-6-5-16,-4-1 4 0,5-6-2 15,-2-2-1-15,5-6 4 0,-1 2 16 16,2-6-1-16,4 0 9 0,4 0 9 16,1 0-9-16,7 1 0 0,6 1-9 15,2 1-4-15,5 1-5 0,2 1-4 16,6 0-8-16,6-2 0 0,4 1-2 16,8 4-23-16,1 1-38 15,-4 4-25-15,-4 5-20 0,-6 0-7 16,0 2-57-16,-9 2-109 0,-6-3-23 0</inkml:trace>
  <inkml:trace contextRef="#ctx0" brushRef="#br0" timeOffset="6964.98">5359 8749 402 0,'0'0'61'0,"0"0"37"0,0 0-4 0,0 0-48 15,0 0-18-15,21-34 1 0,-21 24 26 16,0 1 6-16,0 1 0 0,-1 0-1 16,-1 0-7-16,-3 0-10 0,1-1-21 15,-1 1-15-15,-1 1-4 0,-2 0-6 16,-1 3 0-16,-2 0 1 0,-1 4 1 15,-2 0-2-15,0 9 2 0,-1 3-1 16,1 4 1-16,-1 2-2 0,1 4 3 16,1 3 0-16,3 3 2 0,6-2 0 15,3 1 1-15,3 0 13 16,6-3 3-16,5-2-1 0,2-6-7 16,3-1-3-16,2-6-2 0,2-3 0 15,-1-5 3-15,-1-3 5 0,1-7 20 16,-1-4 6-16,-3-4-7 0,-2-7-7 15,-4-4-12-15,0-7-9 0,-6 3-5 16,-1 0-4-16,-3 6-8 0,-1 9-11 16,-2 1-10-16,-5 4-11 0,-3 5-8 15,-3 4-17-15,-1 1-13 0,-1 2-33 16,-6 5-19-16,5 5-116 0,2-4-47 16</inkml:trace>
  <inkml:trace contextRef="#ctx0" brushRef="#br0" timeOffset="7293.04">5648 8658 357 0,'0'0'117'0,"0"0"-22"0,0 0 21 0,0 0-67 15,14-9-22-15,-14 9-21 0,0 4-6 16,0 5-9-16,0 2 9 0,-2 7 15 16,-2 4 42-16,0 6-19 0,-1 4-5 15,0 8-21-15,1 10-2 0,-1 8-9 16,0 3 2-16,0-5-2 0,-2-4 0 15,-1-5-1-15,2-5 3 0,-4 3-6 16,-1-5 1-16,2-8-44 0,1-4-4 16,0-7-46-16,-1 1-152 0,0-3 32 15</inkml:trace>
  <inkml:trace contextRef="#ctx0" brushRef="#br0" timeOffset="7777.29">5656 8770 532 0,'0'0'88'0,"0"0"33"0,0 0-26 0,0 0-45 16,20-44-31-16,-15 34 19 0,1-1 18 0,-1 1-39 15,-1 0-16-15,3 1 18 0,-2-2 13 16,3 4 17-16,-2 2-17 0,1-1-19 16,1 1 0-16,2 1-12 0,-1-2 5 15,1 1-5-15,2 1 0 0,-2 3-1 16,0-2 1-16,0 2 0 0,0 1 3 15,-2 1 9-15,3 3 2 16,-3 4 6-16,-1-1-3 0,-1 4-10 16,-2 2 5-16,0 1-12 0,0-1 11 15,-2 3-3-15,0 3 3 0,0-1-3 16,-1 0-6-16,-1 2 4 0,-1-2-4 16,-3 3 8-16,-4-4-1 0,-2-1 2 15,-1 0-3-15,-6-3-7 0,1-3 7 16,-6-2-7-16,-1-2 2 0,0-5-4 15,1-1-20-15,-2 0-22 0,2-3-37 16,4-3-32-16,-1-4-48 0,6 1-78 16,3-1-214-16</inkml:trace>
  <inkml:trace contextRef="#ctx0" brushRef="#br0" timeOffset="7917.89">6036 8894 939 0,'0'0'120'0,"0"0"-36"0,0 0-8 16,0 0-76-16,0 0-65 0,0 0-185 16,25-4-274-16</inkml:trace>
  <inkml:trace contextRef="#ctx0" brushRef="#br0" timeOffset="9575.29">16762 6407 237 0,'0'0'57'0,"0"0"-20"0,0 0 5 0,9-11 48 15,-6 7-22-15,-1-1 1 0,1 1 13 16,0 0-7-16,0-1-13 0,-3 3-19 16,2 0-11-16,1 2-9 0,-3 0-10 15,0 9-2-15,0 2 1 0,0 5 11 16,0 6-6-16,-5 6-5 0,2 12-2 16,0 15-5-16,0 9 8 0,1 6 2 15,2-4 0-15,0-6-2 0,0-9 10 16,0-3 5-16,0-6-3 0,0-2 3 15,0-3-4-15,0-6-6 16,0-8-6-16,0-5-12 0,0-3 8 16,0-1-8-16,0 1-5 0,-2-2-47 15,1-4-51-15,1-2-61 0,-6-7-72 16,3 0-87-16,-2-1-32 0</inkml:trace>
  <inkml:trace contextRef="#ctx0" brushRef="#br0" timeOffset="10309.62">16627 7067 117 0,'0'0'90'0,"0"0"-28"0,0 0 2 16,2-15-33-16,0 12-3 16,-1 0 21-16,1-1 15 0,-1 0 9 0,-1 1-4 15,0-2-10-15,0 2 5 0,0-1-10 16,0 0-15-16,0 1-5 0,2-1 6 15,-2 1 2-15,0 0-10 0,0 0 1 16,0-1-1-16,2 1 0 0,-2-1-4 16,1-1-5-16,-1 1-3 0,0 1 1 15,0 1-5-15,2 0-2 0,-2 1-4 16,0 0-1-16,1 1-8 0,-1 0-1 16,2 0-1-16,2 2 0 0,-2 3 1 15,1 2 2-15,0 3 3 0,2 7-4 16,0 0 2-16,0 3-2 0,4 5-1 15,-3-1 3-15,2 3-2 0,-3 0-1 16,4-2 2-16,-2 1 5 0,-1-3 1 16,1-3 3-16,-3-1 2 15,4-3-4-15,-2-5 2 0,-1-2-2 16,0-2 1-16,0-3 4 0,1-2 11 16,0-2 9-16,2-3 11 0,0-5-9 15,0-3-7-15,6-4-10 0,-4-1-6 16,2 0-7-16,1 0-2 0,0-2-1 15,2 3-3-15,-2 2-1 0,4-2 1 16,-2 4-10-16,4-1-20 0,-1 2-22 16,0 1-32-16,1 0-32 0,6-2-50 15,-2 4-97-15,-3 0-211 0</inkml:trace>
  <inkml:trace contextRef="#ctx0" brushRef="#br0" timeOffset="15114.57">16378 8007 274 0,'0'0'72'0,"0"0"-1"0,0 0 22 0,0 0 18 0,0 0-34 16,17-25-5-16,-15 20-5 0,4-1 0 15,-3-1-24-15,0 3 0 0,-1 1-7 16,-1 3-7-16,1 0-17 0,1 3-10 16,-3 7-1-16,0 2 0 0,0 9 2 15,0 6 5-15,-5 14 4 0,-1 15 1 16,-3 13 10-16,-1 6 14 0,-3-4-2 15,4-6-23-15,0-9-6 0,1-2-1 16,-1-1-2-16,-1-5 0 0,2-2-2 16,-2-7 0-16,1-8-1 0,1-8-22 15,3-8-7-15,0-5-16 0,-1 1-25 16,-3-2-37-16,-1-5-4 0,-1-4-40 16,-1-9-38-16,0-6 6 0,4 0-32 15</inkml:trace>
  <inkml:trace contextRef="#ctx0" brushRef="#br0" timeOffset="15444.15">16460 8104 510 0,'0'0'77'0,"0"0"-28"0,41-39 48 0,-22 24-12 16,0 3-42-16,3 0-10 0,-3-2 22 0,3 6-11 16,-3 1-10-16,0 2-10 0,-2 2 1 15,1 3-8-15,2 0-6 0,-6 6 4 16,-1 2-9-16,-3 6 9 16,-3 1 0-16,-2 2 5 0,-5 1-1 15,-2 2 4-15,-5-2 5 0,-3 0-8 16,-6 1 8-16,-1-3-18 0,-5 0 4 15,0-3-9-15,-5-3-3 0,2-2-2 16,-2-2-8-16,0-2-27 0,-3 1-31 16,5-4-1-16,-2 0-39 0,5-1-31 15,-5 0-70-15,8 0-79 0,6 0-45 16</inkml:trace>
  <inkml:trace contextRef="#ctx0" brushRef="#br0" timeOffset="15897.32">16994 8096 470 0,'0'0'87'0,"0"0"-13"0,0 0 46 15,8-49-47-15,-5 34-26 0,0 1-22 16,-1 3 8-16,-2 0 3 0,0 2-15 16,0 1 18-16,-2 3-6 0,-3 1 5 15,2 0-30-15,-5 4 0 0,-1 5-8 16,-1 3 0-16,-1 5-1 0,-3 2 3 16,1 5-4-16,2 2 7 0,0 3-1 15,5-1-4-15,4 1 14 0,2 1 4 16,2-4 4-16,6 0 16 0,6-4-8 15,0-2 4-15,5-5-13 0,2-3 1 16,1-4-3-16,2-4-1 0,-2-5 10 16,-3-4 1-16,1-6-4 0,-7-2-8 15,1-5-3-15,-6-3-6 0,-1-1-7 16,-6 3-1-16,-1 3 0 0,-3 3-1 16,-3 3-13-16,-6 5-28 0,-5 2-20 15,-3 4-13-15,-3 3-7 0,-2 0-23 16,0 6-32-16,-4 8-64 0,6-3-99 15,5 1-45-15</inkml:trace>
  <inkml:trace contextRef="#ctx0" brushRef="#br0" timeOffset="16232.98">17390 8009 577 0,'0'0'135'0,"0"0"-48"0,0 0 10 0,0 0-27 0,0 0-47 15,13-22 7-15,-13 22-30 0,0 4 1 16,-5 8-2-16,-1 4 4 0,0 8 11 15,-2 5-12-15,0 11 15 0,0 7-16 16,-1 7 8-16,2 4-5 0,-1-5-4 16,4-3 0-16,-3-3 7 0,1-5-7 15,1 2 3-15,-1-6-6 0,1-6-4 16,0-8-11-16,2-7-27 0,0-3-125 16,0-4 101-16,-2 1-109 0,5-6-102 15,-3-5 3-15</inkml:trace>
  <inkml:trace contextRef="#ctx0" brushRef="#br0" timeOffset="16607.9">17351 8166 383 0,'0'0'124'0,"0"0"-18"0,17-48 14 0,-9 26-38 15,3 2-40-15,0 0-2 0,-3 0-13 0,3 3 6 16,0 1 1-16,-3 3 6 0,2 2 1 16,2-2-9-16,-2 4-7 0,2 2-10 15,4 2-6-15,-2 1-4 16,-1 2-4-16,4 2 1 0,-4 0-2 16,2 2 0-16,0 3 5 0,-2 5 1 15,-1 4 4-15,0 1 0 0,-4 3 8 16,2 4 4-16,-5 0 5 0,-3 2 0 15,0 0-12-15,-4-1 4 0,-5-3-5 16,-6-1-1-16,0-3-6 0,-6-2-2 16,1-5-4-16,-4-3-1 0,-3-4-21 15,-2-2 11-15,-3 0-15 0,2-6-17 16,2 1-17-16,1-1-13 16,3 0-26-16,5-2-20 0,2-4-32 15,3 2-61-15,4 2-62 0</inkml:trace>
  <inkml:trace contextRef="#ctx0" brushRef="#br0" timeOffset="17017.64">17833 8054 444 0,'0'0'136'0,"0"0"-17"0,0 0 10 16,0 0-50-16,0 0-40 0,10-25-16 15,-10 21-14-15,0-2 11 0,0 5-14 16,0-2 1-16,0 3-4 0,0 0-1 16,-2 4-2-16,2 3-2 0,-2 5 1 15,2 0 2-15,-1 3 0 0,-1 4-1 16,2 1 2-16,0 1 0 0,3-1-1 15,2 0 7-15,4-3 4 0,-1 0 16 16,2-5 1-16,4-3 2 0,-3-3 9 16,1-5 1-16,1-1 11 0,0-5 1 15,0-4-3-15,-1-3-9 0,1-7-10 16,-2-3-11-16,0-5-20 0,2-3 0 16,-4 0-13-16,2 0-11 0,-1 5 3 15,-4 2-10-15,1 2-22 0,-3 6-29 16,-2 4-17-16,-1 3-45 0,-2 1-62 15,-4 3-129-15,0 0 11 0</inkml:trace>
  <inkml:trace contextRef="#ctx0" brushRef="#br0" timeOffset="17361.3">18184 7715 202 0,'0'0'265'16,"0"0"-129"-16,0 0-6 0,0 0-40 0,12-44-59 16,-8 37 2-16,-1 1-7 0,0 1-11 15,0 1 7-15,0 1 3 0,-3 2-2 16,2 1-18-16,0 0-4 0,-2 1-1 15,0 6-5-15,0 0 2 0,-2 4 3 16,-1 3 2-16,-1 4 1 0,-2 3 4 16,1 3-1-16,2 7 7 0,-2 1-4 15,-1 7-3-15,3 6-2 0,2 8-4 16,0-6 3-16,-2-10-2 0,3-10-1 16,0-5 0-16,3 2-44 0,-1 4-61 15,7 4-80-15,-1-7-98 0,3-8-122 16</inkml:trace>
  <inkml:trace contextRef="#ctx0" brushRef="#br0" timeOffset="17502.29">18509 8233 814 0,'0'0'180'0,"0"0"-60"0,0 0-37 16,0 0-53-16,34-13-30 15,-31 8-13-15,0 1-65 0,-3-2-5 0,0 0-66 16,-2-2-11-16,1 1-168 0</inkml:trace>
  <inkml:trace contextRef="#ctx0" brushRef="#br0" timeOffset="18017.89">17335 8834 514 0,'0'0'115'16,"0"0"-56"-16,5-6-20 0,-3 8-16 0,-2 5-16 0,0 6-7 15,-4 8 17-15,1 3 8 0,-5 7 8 16,-3 9 20-16,-5 12-5 0,-1 11-23 16,-2 1-1-16,5-4-16 0,1-8-8 15,2-9 0-15,0-3-8 0,1-3-50 16,1-8-63-16,3-3-42 0,0-10-93 15,2-7-116-15</inkml:trace>
  <inkml:trace contextRef="#ctx0" brushRef="#br0" timeOffset="18377.8">17302 8889 504 0,'0'0'106'16,"0"0"7"-16,0 0-1 0,35-47-42 0,-24 35-37 16,3 2-12-16,0 0-2 0,0 3-1 15,2 0 3-15,-2 4 1 0,1-1-7 16,0 4-4-16,-2 0-4 0,0 4 3 15,1 1-10-15,-3 3 9 0,-2 3-8 16,-2 0 8-16,-4 3-3 0,0 0 5 16,0 1-1-16,-3 0 4 0,-3 1 10 15,-5-1-12-15,-2 2-5 0,-2 0-7 16,-5-2 2-16,-1 2-2 0,-2-3-6 16,-3-1-14-16,-2-2-19 0,3-2-21 15,-1-1-32-15,2-5-28 0,-3-3-59 16,4-3-75-16,5 0-8 0</inkml:trace>
  <inkml:trace contextRef="#ctx0" brushRef="#br0" timeOffset="18815.71">17618 8905 444 0,'0'0'166'16,"0"0"-83"-16,0 0 31 0,0-42-35 16,3 29-48-16,2 0 2 0,3 2 4 0,-2 1-1 15,4-2-21-15,1 4 2 0,1 1 1 16,1 3 0-16,4 0-5 16,-4 4-7-16,1 0-6 0,-3 7-1 0,1 3-1 15,-2 4 2-15,-2 4-3 16,0 2 3-16,-3 4 0 0,0-1-2 15,-1 2 4-15,-2-1-4 0,-2-2 2 16,2 1-2-16,-2-2-20 0,0-3-1 16,-2-4 0-16,-3-4-4 0,2-3 17 15,-3-1 9-15,1-6 1 0,0 0 1 16,2-5 26-16,0-3 8 0,1-2-5 16,2-4 3-16,0-2 3 0,2 1 6 15,4-1-3-15,1 0-9 16,3 1-5-16,0 1-5 0,3 2-5 0,6-1-8 15,0 3-5-15,0-2-2 16,1 3-1-16,5 0-30 0,-2 2-38 16,1 1-29-16,2 3-38 0,1 1-17 15,9 2-43-15,-6 0-34 0,-4 2 26 0</inkml:trace>
  <inkml:trace contextRef="#ctx0" brushRef="#br0" timeOffset="19237.49">18274 8910 199 0,'0'0'312'15,"0"0"-226"-15,0 0-1 0,0 0-1 0,0 0-64 16,0 0-8-16,20-35-5 0,-18 26 4 16,-2 0 12-16,2 0 5 0,-2-2 8 15,0 2-2-15,-2 0 3 0,0-2-18 16,-1 3 8-16,1 1-7 0,-2 0-3 15,0 1-14-15,-1 1-3 0,0 1-5 16,-2 0 3-16,-1 4 2 0,-4 0-9 16,2 7 5-16,-4 5 0 0,-2 3-1 15,0 4 3-15,-1 3 2 0,0 2 0 16,7 0-3-16,-1-2 2 0,5 0 1 16,4-4 0-16,2-1 0 0,2-2 1 15,6-2-1-15,4-5 1 16,2-2 4-16,4-4 1 0,1-2 2 15,1-1 30-15,0-5 21 0,0-3 11 16,-2-3-24-16,-1-1-17 0,-4-5-10 16,1 5-9-16,-2-3-8 0,-3 1-1 15,-4 2-2-15,-2 0-3 0,-3 2-13 16,-3 1-23-16,-2-1-22 0,-7 2-14 16,2 2-27-16,-7 2-31 0,-2 2-49 15,0 1-73-15,3 2-28 0</inkml:trace>
  <inkml:trace contextRef="#ctx0" brushRef="#br0" timeOffset="19628.04">18534 8839 204 0,'0'0'330'0,"0"0"-190"0,0 0-11 0,0 0-15 15,0 0-88-15,22-43-9 0,-18 36-3 16,-3 4-2-16,-1-1 15 0,2 4-14 16,-2 0 12-16,0 0-21 0,0 7-7 15,0 4 6-15,-2 2-3 0,0 2 0 16,-1 0 2-16,-1 4-4 0,1 0 10 15,0 2-16-15,0 0 16 0,-1 2-13 16,1 5 7-16,0-3-2 0,0 4 0 16,-1 1 0-16,-1-1-2 0,0 0 1 15,1 2 1-15,0 0-25 0,0 0 5 16,0 0-9-16,0-2 4 0,0 0 11 16,3-1-5-16,0 0-28 0,-2-3-3 15,3-2-17-15,0-2-37 0,0-1-51 16,0-5-32-16,-1-5-58 0</inkml:trace>
  <inkml:trace contextRef="#ctx0" brushRef="#br0" timeOffset="20174.75">18468 8868 163 0,'0'0'32'0,"0"0"17"0,0 0 5 0,0 0-18 16,22-21-3-16,-16 16 22 16,-1 0 5-16,0 3 1 0,-2-2 18 0,2 1-15 15,-2-3-8-15,2 3-8 16,2-3-4-16,-2-1 6 0,0 3-5 16,2-2 0-16,-1-1-3 0,3 4-12 15,-1-3-10-15,5 3-8 0,-1-1-9 16,3 3-2-16,2-1-1 0,-1 1 1 15,3 1 2-15,0 0 23 0,-2 2-12 16,2 2-6-16,-4 1 1 0,-1 3-4 16,-2 2 1-16,-4 2 4 0,1 0-2 15,-4 2-2-15,-3 0-1 0,-2 0-2 16,0 1 6-16,-6-4 13 0,-4 2 7 16,-1-3 2-16,-4 0-1 15,-2-2-6-15,-3 0-8 0,-1-2-7 16,-2 0-5-16,-1-4-2 0,1-1 0 15,1-1-2-15,-1 0-4 0,3-2-23 16,3-2-25-16,2-1-34 0,2-4-54 16,3 1-99-16,5 0-207 0</inkml:trace>
  <inkml:trace contextRef="#ctx0" brushRef="#br0" timeOffset="20330.97">19043 9108 1048 0,'0'0'50'0,"0"0"-26"0,0 0-24 0,0 0-74 0,0 0-313 16</inkml:trace>
  <inkml:trace contextRef="#ctx0" brushRef="#br0" timeOffset="25848.83">7526 9806 264 0,'1'-4'76'0,"0"-1"-19"0,0-1 2 16,2-1-10-16,-1 0-5 0,-1 1 6 15,1 0 14-15,-1-1-8 0,-1 0 0 16,0 0-7-16,0 1-1 0,0 0-7 15,0 2 6-15,0 0-5 0,0 2-12 16,0 0-12-16,0 0-8 0,0 2-4 16,0 0-6-16,0 0-2 0,0 4-4 15,1 1 6-15,0 0-1 0,2 5 1 16,-1 1 2-16,1 3 1 0,0 3 5 16,-1 3 4-16,0 4-5 0,0 0 8 15,-1 6 6-15,0 1-2 0,-1 9-2 16,0 8-2-16,0 7-2 0,-1 6-5 15,-2-5 1-15,-1-5-7 0,-1-4 3 16,-3-3-1-16,-1 0-2 0,1-2-2 16,-2-4 0-16,-1 0-2 0,1-9-1 15,2-6-35-15,2-7 34 0,2-2-45 16,-2-1-22-16,1-1-42 0,4-5-69 16,-1-4-183-16</inkml:trace>
  <inkml:trace contextRef="#ctx0" brushRef="#br0" timeOffset="26215.34">7847 9824 471 0,'0'0'102'0,"0"0"13"0,0 0 19 0,11-41-58 15,-8 34-15-15,-2 1-34 0,0 3 7 16,0 1 14-16,-1 2-17 0,0 1-23 16,0 6 2-16,0 6 6 0,-1 9 26 15,-1 4 0-15,-1 11-16 0,-1 13 1 16,0 9-14-16,1 4-1 0,2-2-4 15,0-7 4-15,1-10 3 0,0-2 1 16,0-3 0-16,0-7-14 16,0-6 5-16,-2-7-6 0,1-3-1 15,-1 1-5-15,-1 2-48 0,0-3-36 16,1-5-39-16,-3-4-42 0,-1-5-61 16,1-2-80-16,-2-2-56 0</inkml:trace>
  <inkml:trace contextRef="#ctx0" brushRef="#br0" timeOffset="26418.41">7582 10207 781 0,'0'0'119'0,"0"0"32"0,0 0-36 15,0 0-52-15,0 0-9 0,0 0-38 16,39-24 18-16,-19 17 9 0,4 2-19 15,1-2-9-15,2 1-13 0,-1 2-2 16,2-1-1-16,-2 4-41 0,0 1-48 16,1 0-51-16,6 3-92 0,-6 1-147 15,-1 0-111-15</inkml:trace>
  <inkml:trace contextRef="#ctx0" brushRef="#br0" timeOffset="26981.08">8289 10497 550 0,'0'0'113'0,"0"0"8"0,0 0-26 16,0 0-33-16,7-37-13 0,-6 25-29 16,-1 2 16-16,0-2 5 0,0 1-13 15,0 2 17-15,-3-2-9 0,1 2-2 16,-2 0-9-16,-1 2-4 0,0 1-10 16,-1 2-9-16,-2 3 0 0,0 1-2 15,-1 3 0-15,-3 6-1 0,1 4 1 16,0 4 3-16,-1 3-1 0,1 3-1 15,2 3 1-15,1 5-2 0,4-1 0 16,2 2 0-16,2-3 1 0,5 0-1 16,4-2 2-16,0-3-2 0,2-2 11 15,3-5 5-15,-1-2 3 0,2-6-2 16,0-6-2-16,1-3 5 16,-1-2 3-16,1-6 10 0,-2-2 5 15,1-5 7-15,-3-2-8 0,-1-6-7 16,0-3-10-16,-4-4-12 0,-1 1-5 15,-3-1-1-15,-1 5 0 0,-2 3-1 16,0 6 0-16,-4 2-1 0,-2 6-2 16,-2 0 0-16,-4 3-6 0,-1 2-5 15,-2 2-5-15,1 1-19 0,-1 0-15 16,0 2-14-16,3 1-17 0,0 1-29 16,1 0-22-16,5 2-59 0,0-2-104 15,5-3-142-15</inkml:trace>
  <inkml:trace contextRef="#ctx0" brushRef="#br0" timeOffset="27199.78">8872 10211 907 0,'0'0'208'0,"0"0"-128"0,0 0-44 0,0 0-36 15,8-11-20-15,-6 2-147 16,2 0-103-16,-3 1-184 0</inkml:trace>
  <inkml:trace contextRef="#ctx0" brushRef="#br0" timeOffset="27324.74">8917 10359 549 0,'0'0'248'0,"0"0"-217"0,0 0-28 0,0 0-3 16,0 0-106-16,0 0-296 0</inkml:trace>
  <inkml:trace contextRef="#ctx0" brushRef="#br0" timeOffset="28060.68">9975 9893 322 0,'0'0'133'0,"0"0"-23"0,0 0-3 0,18-13-30 15,-11 8-9-15,-2 2-41 16,-1 2 4-16,0 0 1 0,-1 1-17 16,-1 0-4-16,-1 5 1 0,-1 2 2 15,0 4 25-15,0 5 15 0,-3 8-20 16,-3 13-6-16,-2 18-5 0,-1 18 0 16,2 9-4-16,-1 5 0 0,2-3 5 15,0-5-4-15,0-1 2 0,2 0-2 16,1-6-9-16,3-1-8 0,-1-7-2 15,1-8-1-15,0-4-3 0,0-7-7 16,0-4-27-16,0-8-5 0,-3-8-22 16,-1-9-33-16,0 0-55 0,0-2-67 15,0-4-123-15</inkml:trace>
  <inkml:trace contextRef="#ctx0" brushRef="#br0" timeOffset="28529.32">9992 10257 99 0,'0'0'449'0,"0"0"-376"0,0 0 49 0,22-40-63 16,-11 28 4-16,0-2-38 0,2 1-16 0,1 2 26 15,0 1-9-15,2 2 4 0,-1 2 9 16,3 3-6-16,-2 1 2 15,3 2-19-15,-3 2-5 0,1 5-9 16,0 1 3-16,-2 4-1 0,-3 5 4 16,0 4 9-16,-4-1-1 0,-2 5 10 15,-5 1-1-15,-1 2-6 0,-6-1 0 16,-3 0-6-16,-5-1-3 0,-1-4-3 16,-3 0 1-16,-2-4 0 0,-1-2 2 15,-2-4-3-15,-2-4-4 0,1-3-3 16,-1-2-20-16,-1-3-27 0,1 0-26 15,4-4-23-15,-1-5-40 0,5 0-81 16,5 0-159-16</inkml:trace>
  <inkml:trace contextRef="#ctx0" brushRef="#br0" timeOffset="28966.71">10966 10271 284 0,'0'0'219'0,"0"0"-120"0,0 0-29 0,0 0-28 15,25-5 8-15,-14 3-12 0,4-1-3 16,0 2 29-16,4-3-18 0,0 3-5 16,3-1 7-16,1 0-28 0,1 0-9 15,-2 0-9-15,0 1-4 0,1 1-34 16,0 0-54-16,5 0-41 0,-6 0-89 16,-2 0-111-16</inkml:trace>
  <inkml:trace contextRef="#ctx0" brushRef="#br0" timeOffset="29169.79">11114 10409 712 0,'0'0'226'0,"0"0"-121"0,0 0-29 0,0 0-35 16,0 0 12-16,0 0-20 0,0 0-22 15,52-2 13-15,-30-1-18 0,3 0-2 16,2-1-2-16,0 2-1 0,0 1-2 15,1 1 0-15,-2 0-11 0,1 0-53 16,1 3-34-16,11 1-68 16,-6 1-93-16,-3-2-113 0</inkml:trace>
  <inkml:trace contextRef="#ctx0" brushRef="#br0" timeOffset="29810.44">12506 9829 455 0,'0'0'67'0,"0"0"39"0,0 0-15 0,0 0-38 16,18-27-19-16,-17 25-9 0,2 0 0 0,-1 2-7 15,0 2-14-15,1 6 6 0,0 4 7 16,-1 2 17-16,0 6 16 0,0 4-7 16,-2 7 3-16,0 13-12 0,-4 13 2 15,0 15 2-15,-3 5-14 0,2-1-4 16,-1-4-4-16,1-6-1 0,2 1-9 16,-3 1 4-16,0-3-1 15,-2 0-4-15,-2-3 1 0,-1-1-4 16,-2-5 0-16,1 1 1 0,-2-4-3 15,-4-5 0-15,0 0-22 0,1-6 16 16,2-3-29-16,5-10-1 0,1-6-31 16,5-8-46-16,-3 1-80 0,3-2-132 15,1-4-145-15</inkml:trace>
  <inkml:trace contextRef="#ctx0" brushRef="#br0" timeOffset="30717.98">12585 10252 212 0,'0'0'43'0,"0"0"11"0,4-5-27 0,-1 3-10 16,-3 1-4-16,0-1-6 0,1 0-2 16,0 2 3-16,-1-3-2 0,0 2 15 15,0-1 10-15,0 0 21 0,0 0 27 16,0 1-22-16,0 0-12 16,0-1 6-16,0 1 3 0,0 0-3 15,0-1-3-15,0 1 3 0,0 0-16 16,0 0-8-16,2-1-3 0,-1 1-13 15,0-1-4-15,1 1 0 0,-2-2 0 16,2 0 2-16,-1 1 4 0,0 1 1 16,0-1 1-16,-1-2-3 0,3 3-2 15,-2-2-1-15,4 0 0 0,-3 0-1 16,2 0 4-16,1 0-1 0,0 0 5 16,0-1 5-16,4 1-6 0,-1-2-6 15,0 1-6-15,1-1 2 0,2 1-2 16,-1-1-1-16,3 3 6 0,-1-1-1 15,1 2 5-15,1 1 1 0,-1 0-1 16,1 0-3-16,0 4 0 0,0 1 1 16,-1 1-7-16,0 3 2 0,0 0-2 15,-1 4-3-15,-3 3 0 16,1 0 3-16,-2 3-2 0,-3 1 2 16,-2 2 4-16,-3 3 1 0,-2-1 9 15,-6 0 9-15,-3 0 0 0,-6 1-2 16,-4-4-5-16,-1 0-4 0,-4-3-6 15,0-1-3-15,-4-4-2 0,2-2-1 16,-1-2-2-16,0-3 1 0,0-2-2 16,3-3 0-16,1-1-10 0,4 0-13 15,3-2-8-15,5-3-15 0,1 3-18 16,3-2-24-16,5 0-33 0,4 0-73 16,0 1-126-16,5 0-134 0</inkml:trace>
  <inkml:trace contextRef="#ctx0" brushRef="#br0" timeOffset="31713.66">13185 10709 399 0,'0'0'217'0,"6"-6"-97"0,-4 1-48 0,5 0-41 0,-4-1-19 15,1-2-9-15,-1 1 1 0,0-1 21 0,-2 1 1 16,-1 1 19-16,0 2 13 16,-1 0-14-16,-3 2-4 0,0-1-17 15,-5-1-4-15,1 2-12 0,-4 0-6 16,-1 2 0-16,0 2-1 0,0 2 0 15,-1 3 0-15,-1 1 1 0,1 5-1 16,1 1 1-16,0 3 2 0,3 1-1 16,2 3 2-16,2 2 2 0,0 0 5 15,5 1-3-15,1 0 9 0,0-4-4 16,5-1 0-16,3 0-1 0,0-4 6 16,2-2-3-16,3 0 2 0,-1-4 2 15,3-2-4-15,0-2-2 0,2-2-1 16,-2-3 3-16,2 0 6 0,-3-1 3 15,0-3-4-15,-1 1-1 0,0-3 1 16,-2 1-3-16,0-2-2 0,1 0-2 16,-5-1-7-16,1 0-3 0,-1-1 1 15,1 0-2-15,-6-1-2 0,2 1 2 16,-1-1 0-16,-2 0-2 0,0 0 2 16,-1 3 1-16,0-1-1 0,-1-1-1 15,-2 2 3-15,1 0-4 0,-3 0 2 16,-2 0-2-16,5 0 2 0,-3 0-2 15,2 0 0-15,-1 2 1 0,2-1-1 16,0 2 0-16,0-1 1 0,1 2-1 16,-1-1 1-16,2 2-1 15,0 0 0-15,-3 0 0 0,2 1 0 16,1 0-2-16,0 1 3 0,-2 0-1 16,1-1 0-16,0 0 0 0,0 0-1 15,1 0 0-15,-2 0-1 0,2 1 2 16,0 0-1-16,0 0 0 0,-1 0 1 15,1 0 0-15,0 0 0 0,0 0 0 16,0 0 0-16,0 0 1 0,0 0-2 16,0 0 3-16,0 0-2 0,0 0 0 15,0 0-1-15,0 0 1 0,0 0 0 16,0 0-2-16,0 0 2 0,0 0 0 16,-2 1 0-16,1 0 0 15,1-1 1-15,-2 0 2 0,2 1-3 16,0-1 0-16,0 0 0 0,-3 0 0 15,2 0 0-15,1 0-1 0,-2 0 0 16,1 0-3-16,0 0-12 0,-2 0 1 16,1 0-3-16,-2 0-1 0,1 1-9 15,1 0-13-15,-4-1-22 0,1 2-26 16,0 0-34-16,-9 1-76 0,4-2-120 16,1-1-196-16</inkml:trace>
  <inkml:trace contextRef="#ctx0" brushRef="#br0" timeOffset="101136.66">7361 12135 116 0,'0'0'57'0,"8"-3"-3"0,-2-2 2 0,0 4-5 15,0-2 4-15,0-1 8 0,0 2 26 0,-2-3 6 16,2 3-6-16,-3-3 5 0,-1 1-26 16,1-1-15-16,-2 1-12 0,0-1 0 15,1-1-22 1,-1 1 5-16,-1 1-5 0,1 2-10 15,-1 0-4-15,1 1-1 0,-1 1-4 16,0 1-10-16,0 5-1 0,0 5 10 0,-1 6 1 16,-1 5-2-16,-1 5 4 0,-3 13 0 15,-3 12-1-15,1 18 2 0,0 6-2 16,1-3 5-16,2-3-5 16,0-6 1-16,-1-4 0 0,-1 1-1 15,-1-5 0-15,-2-4-1 0,0-6-4 16,1-5-19-16,2-4-47 0,1-11-5 15,2-5-40-15,1-7-42 0,0-7-50 16,0-3-93-16</inkml:trace>
  <inkml:trace contextRef="#ctx0" brushRef="#br0" timeOffset="101511.67">7645 12216 485 0,'0'0'101'0,"0"0"-6"0,0 0 12 0,0 0-33 15,0 0-32-15,0 0-13 0,2-35 7 0,-2 35-6 16,0 0-25-16,-2 4-5 0,1 4 7 15,-1 3 0-15,0 4 7 0,0 3-7 16,-1 8 5-16,-1 2-5 16,-1 11 1-16,-3 13 2 0,1 11 2 15,-1 4-4-15,2-4-4 0,1-6-2 16,1-6 0-16,1-4 1 0,1-4-1 16,2-2-2-16,0-8 2 0,0-7-2 15,0-5-14-15,0-2-50 0,-1 3-16 16,0 0-33-16,-1 0-59 0,1-7-76 15,-2-6-36-15</inkml:trace>
  <inkml:trace contextRef="#ctx0" brushRef="#br0" timeOffset="101730.66">7317 12624 565 0,'0'0'119'0,"0"0"-23"0,0 0 24 16,0 0-29-16,0 0-27 0,0 0-39 15,24-41 4-15,-8 31-12 0,0 0-9 16,4 3-8-16,2 0 1 0,0 3-1 16,2-1-6-16,1 3-63 0,13 2-57 15,-7 0-90-15,-3 0-171 0</inkml:trace>
  <inkml:trace contextRef="#ctx0" brushRef="#br0" timeOffset="102563.21">8000 12820 6 0,'0'0'370'0,"0"0"-316"0,0 0 38 0,0 0-8 0,0 0-13 16,0 0-6-16,9-32-17 0,-9 28 8 16,2-2-14-16,-1 1-14 0,1 3 10 15,-1 0-9-15,0 0-1 0,0 0-4 16,-1 2-7-16,1-1-2 0,0 1-1 16,-1-2-4-16,0 0 0 0,0 1-1 15,0 0 11-15,0-1 1 0,0 2-3 16,0-2-1-16,0-1-1 0,0 1-2 15,-1 0-2-15,0 0-2 0,-1-1-3 16,0 2-2-16,-2 0-2 0,0 1-3 16,-2-1-3-16,-3 1 2 0,-2 0-2 15,-1 3 2-15,-4 3-1 0,-1 2 1 16,-3 5-2-16,0 2 0 0,0 3-4 16,0 2-4-16,2 5-246 0,1 1 107 15,2 3 149-15,2-3 1 0,3 3 0 16,1-1-7-16,4 1 7 0,3-2 0 15,2-1 0-15,0-2 2 0,5-1-2 16,3-5 0-16,2-2 0 16,0-4 0-16,4-5 0 0,-1-4-5 15,3-3-5-15,-1-1 10 0,-1-7 7 16,1-3 10-16,-2-3 13 0,1-2 3 16,-2-3 0-16,0 0-9 0,-1-2 2 15,-1 1-4-15,1 0 2 0,-1 0-13 16,-1 0-3-16,0 4-6 0,0 2 1 15,-3 2-1-15,0 3 10 0,-1 4-4 16,-2 0-6-16,-2 4-2 0,0 1-3 16,-1 0-7-16,0 3-11 15,-1 5 7-15,0 5 14 0,-3 5 6 16,2 2-2-16,0 5 2 0,2-1-5 16,0 3-1-16,0-2 1 0,4 1 4 15,1-1 21-15,0 0 15 0,2-5 5 16,2 0-10-16,1-2 2 0,1-3-5 15,1-2-9-15,2-4-8 0,1-1-7 16,2-4-3-16,-1-2-2 0,4-2-4 16,1 0 0-16,0-5-53 0,2-1-39 15,13-7-72-15,-7 1-131 0,-2-1-263 16</inkml:trace>
  <inkml:trace contextRef="#ctx0" brushRef="#br0" timeOffset="102814.34">8764 12686 839 0,'0'0'281'0,"6"-5"-208"0,-2 2-32 16,1-4-31-16,0 1-10 0,0 1-22 0,0-3-96 15,0 1-36-15,-2 2-142 0,-2 2-203 0</inkml:trace>
  <inkml:trace contextRef="#ctx0" brushRef="#br0" timeOffset="102954.93">8764 12928 784 0,'0'0'33'15,"0"0"-18"-15,0 0 11 0,0 0-26 0,0 0-32 0,0 0-259 16,0 0-103-16</inkml:trace>
  <inkml:trace contextRef="#ctx0" brushRef="#br0" timeOffset="103627.9">9866 12436 253 0,'0'0'63'0,"0"0"18"0,0 0 18 0,24-45-6 0,-17 34 30 16,1-1-47-16,0-2-1 0,-2 4-5 0,0 0 3 16,0 2-10-16,-2 1-5 0,-1 1-17 15,-1 4-23-15,-1 0 1 0,-1 2-15 16,1 4-4-16,-1 5-2 0,-1 6 2 15,-2 6 0-15,-2 9 3 0,-2 12-1 16,-1 18 1-16,-2 13-1 0,-2 11-2 16,-1-4 0-16,-1-2 0 0,-2-7-1 15,0 2 1-15,-1-2 2 0,-3-1-1 16,1 0 5-16,-2-2-4 0,2-3-2 16,2 2-1-16,0-8-11 0,3-10-20 15,-1-4-25-15,5-13-12 0,1-7-37 16,-2-2-49-16,5-9-105 0,1-2-49 15</inkml:trace>
  <inkml:trace contextRef="#ctx0" brushRef="#br0" timeOffset="104080.93">9885 12840 437 0,'0'0'132'0,"0"0"-31"0,0 0 5 0,0 0-34 15,17-39-22-15,-12 30-7 0,1 0-2 16,2-1 17-16,0 2-29 0,3-1-1 15,1 0 1-15,2 0-7 0,2-1 8 16,2 2-21-16,-1 0 9 0,4 0-15 16,0 4 2-16,-2-1-5 0,1 4 2 15,1 1-1-15,-4 0-1 0,0 5 1 16,-4 3-1-16,1 2 3 0,-5 3 0 16,-4 4 1-16,0 0-3 0,-5 5 1 15,-2 0 1-15,-4-1 4 0,-4 1 5 16,-5 0-6-16,-1-1 7 0,-4-3-12 15,-4 0 9-15,-3-2-9 0,-1-3 3 16,-2 0-2-16,0-4-1 16,0-2-1-16,0-2-20 0,2-1-23 15,2-4-32-15,1 0-21 0,4 0-45 16,7-9-78-16,3 2-148 0</inkml:trace>
  <inkml:trace contextRef="#ctx0" brushRef="#br0" timeOffset="104505.38">11377 12722 549 0,'0'0'114'0,"0"0"-9"0,0 0-19 0,0 0-20 0,7-11-10 0,0 8-16 16,3-1-3-16,4 0 4 0,4 0-9 16,5 2 15-16,7 0-6 0,9 1-16 15,9 1-1-15,2 0-11 0,-1 0-7 16,-7 3-5-16,-4 0 1 0,-5 1-2 16,-4-1-8-16,-6 0-47 15,-7-1-36-15,-1 3-39 0,8 3-5 16,-1-3-50-16,-5 2-158 0</inkml:trace>
  <inkml:trace contextRef="#ctx0" brushRef="#br0" timeOffset="104739.8">11319 13006 660 0,'0'0'52'16,"0"0"-22"-16,0 0 26 0,0 0-8 16,49 8-9-16,-16-7-11 15,13 3-5-15,11 0 13 0,6 0 0 0,-2 0 7 0,-5 0-6 16,-6 0-16-16,-2-1-15 0,-5-1-6 16,-3-1-11-16,-3 1-82 0,-2-1-78 15,-12-1-122-15,-4 0-92 0</inkml:trace>
  <inkml:trace contextRef="#ctx0" brushRef="#br0" timeOffset="105226.11">11931 12424 281 0,'0'0'129'0,"0"0"15"0,0 0-12 0,0 0-63 16,0 0-11-16,12 4-26 0,-11-2-15 16,-1 5 0-16,0 2-1 0,-4 5 14 15,-5 5 17-15,-2 6-13 0,-7 10 6 16,-6 16-15-16,-9 11-24 0,-4 8 24 15,2-4 15-15,1-4-23 0,1-8-7 16,0-1-4-16,-2-2 0 0,0-3-2 16,4-1-2-16,-2-6 2 0,3-2-2 15,4-6-2-15,4-10 3 0,6-5-2 16,-1-5-2-16,-2 1-39 0,-3-3-123 16,1-2-128-16,7-5-180 15</inkml:trace>
  <inkml:trace contextRef="#ctx0" brushRef="#br0" timeOffset="105805.3">13237 12500 383 0,'0'0'185'0,"0"0"-39"0,0 0-21 0,23-40-25 16,-16 30-29-16,1-1-11 0,0 3-26 15,0 3-1-15,-2 1-5 0,0 1-19 16,-1 3-1-16,0 1-5 0,-1 7-1 16,1 3 1-16,-2 9 2 0,-3 13 10 15,0 18 8-15,-6 17 0 0,-2 13 1 16,0 2 5-16,2 0-15 0,-1-8-4 16,0 3-6-16,-1 1 1 0,-2 1-1 15,-1-2 1-15,0-2 0 0,0-4-2 16,-2-3 2-16,1-4-5 0,-1-6 1 15,0-6-1-15,0-6-2 0,0-13-65 16,3-10-38-16,2-4-54 0,2-9-129 16,1-2-192-16</inkml:trace>
  <inkml:trace contextRef="#ctx0" brushRef="#br0" timeOffset="106463.88">13338 12858 261 0,'0'0'80'0,"0"0"36"0,0 0-30 0,0 0-27 0,0-11-11 15,0 6-2-15,0 2 1 0,0 1-7 16,0-2-10-16,0 0 13 0,3 1 6 15,-2-1-1-15,3 0-7 0,0-1-6 16,1 1-5-16,3-2-1 0,-2 1-7 16,4 0 4-16,4-3-3 15,-1 1-1-15,4-1-1 0,-1 1-9 16,0 0 0-16,4 0-7 0,-4 1-2 0,0 3-2 16,-1 1-1-16,-3 1 0 15,2 1-2-15,-6 1-1 0,0 2 1 16,1 3 1-16,-1 1-2 0,-2 1 1 15,1 1 2-15,-1 0-2 0,-2 5 1 16,0-3-2-16,-1 2 1 0,-1 2 2 16,1-1 3-16,-3 1 3 0,0 0 3 15,0 2 1-15,0-1-9 0,0-1 4 16,0 1-4-16,-3-1-1 0,1-2 2 16,-5 0-2-16,3 1 1 0,-7-2-1 15,0-1 3-15,-6-2-2 16,1 0 1-16,-3-2 3 0,-6-1 9 15,0-2-12-15,-3-1 3 0,0-2-3 16,-2-1-1-16,1 0 0 0,1 0 1 16,0-1-2-16,1-2-1 0,3 1-8 15,2 2-19-15,3-1-12 0,6 0-10 16,1 0-15-16,5 1-36 0,5 0-24 16,9 0-69-16,5 0-145 0</inkml:trace>
  <inkml:trace contextRef="#ctx0" brushRef="#br0" timeOffset="107010.62">13869 13145 359 0,'0'0'78'0,"0"0"40"0,0 0-20 0,33-20-18 0,-24 14-12 16,-2 0-11-16,-1 0-2 0,-1 0-9 0,-2-1-11 16,-2 2 2-16,0 1-8 0,-1 0-16 15,0-1-2-15,-2 3-1 16,-1 0-9-16,-2 0-2 0,2 2 3 16,-4 2-2-16,1 3 2 0,-3 1 0 15,-1 2-1-15,2 2-1 0,-4 1 2 16,4 2-1-16,-2 0-1 0,-1 1 2 15,5 0 1-15,-2 1-2 0,4-1 3 16,3 3-4-16,1-2 3 0,0 1 6 16,0 0 9-16,5-1 6 0,1-2-8 15,2 0 10-15,3 0-2 0,2-2-5 16,-1-3-3-16,1-2 2 0,0-2 2 16,1-2-2-16,-1-2 2 0,2 0-5 15,-2-4 4-15,1-1-8 0,-1 0 7 16,-3-2-3-16,2-3 2 15,-2-2 2-15,-1-2-8 0,-1-1-6 16,0-3 1-16,-5 0-4 0,0 0-1 16,-1 1 0-16,-2 1 0 0,-3 3-1 15,-2 1 0-15,-5 1-6 0,-2 2 5 16,-1 2-4-16,-1 2 3 0,0 1 1 16,-2 2 0-16,1 1-1 0,1 1 1 15,2 0-6-15,-1 0-46 0,4 0-24 16,1 0-49-16,3 3-60 15,0 1-139-15,5-3-263 0</inkml:trace>
  <inkml:trace contextRef="#ctx0" brushRef="#br0" timeOffset="110122.81">9404 14436 82 0,'0'-3'146'0,"0"1"-83"0,1 1 3 0,1 0 23 0,1-2-20 15,-1 1-14-15,-1-1-4 0,2 0 11 16,-1 2-16-16,0-1-11 0,0 2-8 15,-2 0-16-15,0 0-11 0,0 5-1 16,-2-1 1-16,-2 1 9 0,-2 3-2 16,-4 1-1-16,-1 4-1 0,-5 2 3 15,-2 3-3-15,-4 5-3 0,-2 5 3 16,-7 8-4-16,-6 14-1 0,-6 12 1 16,-3 5-1-16,5 2 0 0,3 5 1 15,3-4-1-15,0 9 0 16,2 5 0-16,1 5 0 0,1 5 3 15,3-1 1-15,4 4 34 0,1-3 32 16,4 3 2-16,3-3 0 0,3 0-13 16,5-2-12-16,3-7-17 0,4-7 1 15,2-7-13-15,6-3-8 0,3-6 1 16,4-4-10-16,1-9-1 0,-1-12-1 16,-2-9-12-16,-2-8-45 0,0-6-53 15,9 0-76-15,0-3-100 16,1-5-165-16</inkml:trace>
  <inkml:trace contextRef="#ctx0" brushRef="#br0" timeOffset="110623.13">9872 15087 472 0,'0'0'83'0,"0"0"-31"0,0 0 42 0,0 0-35 16,-12-31-24-16,5 25-9 0,1 0 14 0,-4 3-10 15,0-1-14-15,-1 4-11 0,-4 2 0 16,1 4-4-16,-4 6 3 0,1 4 2 16,-2 3-2-16,0 5 1 0,1 4 2 15,1 1-6-15,3 3-2 0,3 1 2 16,4-1-5-16,4-1 6 15,3-1-2-15,2-3 2 0,8-5-1 16,2 0 13-16,4-7 19 0,5-3 4 16,0-7-5-16,1-5 10 0,1-1 3 15,-1-8-7-15,-2-5 4 0,-5-1-4 16,-1-7-9-16,-5-1-17 0,-2-3-10 16,-4-5-2-16,-3 0-34 0,0 1-16 15,-5 4-4-15,-2 3-20 0,0 3-64 16,-7 3-16-16,3 6-103 15,0 4-11-15</inkml:trace>
  <inkml:trace contextRef="#ctx0" brushRef="#br0" timeOffset="111089.5">10039 15095 417 0,'0'0'95'0,"0"0"-36"0,0 0 31 0,22-42-44 16,-14 33-20-16,0 2-10 15,2-1 9-15,-1 2 4 0,1 4-6 16,2 1-1-16,-1 1-2 0,-1 2-10 15,2 7-4-15,-4 4-6 0,2 7 0 16,-2 0-1-16,1 8 2 0,-1 1-1 16,0 1 0-16,-2 1 1 0,-1 0-1 15,-3-2 1-15,-1 0 2 0,-1-4-3 16,-4-2-2-16,-2-6-11 0,-1-2 1 16,1-6 2-16,-1-3 2 0,-2-5 3 15,3-2 5-15,-1-7 9 16,1-5 6-16,1-2 19 0,-1-4 15 15,5-3 10-15,1-2 2 0,0-2-5 16,1 0-5-16,5 2-6 0,0 4-5 0,4 0-13 16,3 4-11-16,-1 1-7 0,5 4-8 15,-1 0-1-15,2 2-14 16,-1 3-41-16,4 3-22 0,0 2-17 16,1 1-21-16,8 8-44 0,-4 1-84 15,-5 0-88-15</inkml:trace>
  <inkml:trace contextRef="#ctx0" brushRef="#br0" timeOffset="111292.9">10570 15399 667 0,'0'0'106'0,"0"0"-58"0,0 0 35 0,0 0-57 15,0 0-23-15,0 0-3 0,18 19-3 16,-18-7 0-16,-3 1 3 0,-2 3 3 15,-3 3 10-15,-1 0-9 0,-1 3-3 16,-3 0-1-16,1-2-24 0,-1 0-51 16,-6 4-81-16,3-4-140 0,4-4-84 15</inkml:trace>
  <inkml:trace contextRef="#ctx0" brushRef="#br0" timeOffset="111802.83">11913 14856 389 0,'0'0'103'0,"0"0"-58"0,0 0 2 0,0 0-28 16,0 0 3-16,-1 26 28 0,-3-4-5 0,-2 3 11 15,-2 17-8-15,-2 12-14 16,-3 16 2-16,1 5-21 0,3 1 6 0,-1-5-10 0,3-9 1 15,1 0-4-15,0-2-7 0,0-3 1 16,-2-1-2-16,0-3-25 0,0-1-57 16,1-7-91-16,1-13-79 0,0-8-5 0</inkml:trace>
  <inkml:trace contextRef="#ctx0" brushRef="#br0" timeOffset="112172.82">11935 15276 694 0,'0'0'111'0,"0"0"-56"0,38-39 21 15,-20 23-36-15,0 0-39 16,1 3 3-16,0 5-3 0,-1 1 1 0,-1 4 4 16,0 2 6-16,-2 1 16 0,0 5 1 15,-2 2 9-15,-2 4-16 0,-2 2 2 16,-4 2 2-16,-4 1-9 0,-1 4 2 16,-7-3-13-16,-6 1 6 0,-2 1-7 31,-4-2 0-31,-2-4 1 0,-3-1-5 0,-6-1-1 15,2-1-9-15,-3-3-7 0,0-4-28 16,1-1-25-16,0-2-38 0,2 0-45 16,-6-3-75-16,8-3-69 0</inkml:trace>
  <inkml:trace contextRef="#ctx0" brushRef="#br0" timeOffset="112922.63">13121 14966 69 0,'0'0'208'0,"0"0"-147"0,0 0-7 0,-1 0-17 16,0 0-17-16,1 0-5 0,0-2 13 0,0-1 10 16,0 2 1-16,-2-1 6 15,1 1 47-15,0-1-26 0,1-1-1 16,-2 2-2-16,1-1 3 0,0 2-19 0,1-1-14 15,-1-1-23-15,1 0-8 16,0 2 4-16,0-1 1 0,0 1 1 16,0 0 6-16,0 0-7 0,3 0 6 15,0 0-1-15,0 0-1 0,3 1-3 16,0 4-2-16,6 0-4 0,1 1 5 16,6 2-5-16,-1 1-1 0,7 4 4 15,0 0-4-15,2 3 0 0,3 0 0 16,5 2 3-16,6 9 5 0,4-2-3 15,-5 0 1-15,-10-5-2 16,-8-8-3-16,-9 2 1 0,1 0-2 16,0 1-1-16,-1 2 0 0,-5-1 1 15,-5-2 5-15,-3 1-3 0,-3 0 7 16,-8-3-5-16,-2 3-2 0,-8 0 1 16,-2-2 0-16,-6-1 2 0,-2 0-3 15,-7 0-2-15,-3 2 0 0,-8 0-1 16,3-1 0-16,4-3 0 0,11-2-9 15,6-3-4-15,5-1-10 0,5 2-16 16,-6 0-24-16,1-1-27 0,-2 2-24 16,2 1-62-16,4-1-135 0,6-2-20 15</inkml:trace>
  <inkml:trace contextRef="#ctx0" brushRef="#br0" timeOffset="113453.75">14600 14840 423 0,'0'0'260'0,"2"-8"-167"0,-1 3 7 0,1 3-39 16,-2 1-47-16,0 1-9 0,0 0-5 16,0 3-3-16,0 8-3 0,-5 3 6 15,2 7 6-15,-4 14 16 0,1 14 7 16,-3 15-7-16,1 11 8 0,3 0-12 15,2 1 9-15,-2-9-9 0,-1-1 6 16,0 2-12-16,-2-4-5 16,-2-1-3-16,-4 0 0 0,1-3-8 15,-2-3-19-15,-3-4-44 0,2-6-69 16,-1-7-38-16,5-13-51 0,2-10-13 0</inkml:trace>
  <inkml:trace contextRef="#ctx0" brushRef="#br0" timeOffset="114017.4">14635 15196 363 0,'0'0'86'0,"0"0"-11"0,0 0 36 0,0 0-54 15,0 0-13-15,0 0-4 0,15-35-7 16,-13 28-6-16,3-1 7 0,-4 3 9 16,3-2 6-16,1 1-5 0,-1-1-2 15,4-1-5-15,0 0-13 0,0 2-10 16,4-1-7-16,-2 4 0 16,3-2-1-16,1 4 0 0,-1 1-5 15,2 0-1-15,-2 2 3 0,2 4-3 16,0 2 1-16,-4 3 5 0,2 2-2 15,-2 2 8-15,-3 3 6 0,-1 2 4 16,-3 1 3-16,-1 0-2 0,-3 0 5 16,-7 0-3-16,-3-3 0 0,-3-1 3 15,-1-3-2-15,-5-1-13 0,-5-3 0 16,-3-2-8-16,-6-3-3 0,3-1 1 16,-3-1-1-16,0-2-2 0,3-1-1 15,0 0-18-15,0-1-32 0,4-2-24 16,7 1-17-16,-1 0-30 15,7-1-55-15,4 2-70 0,6 0-133 16</inkml:trace>
  <inkml:trace contextRef="#ctx0" brushRef="#br0" timeOffset="114675.11">15267 15495 404 0,'0'0'190'0,"0"0"-102"0,0 0 8 0,6-9-32 0,-4 4-36 16,-1 2 0-16,-1-2-2 0,0 3-2 16,0-1 0-16,-1-1 9 0,-1 4-13 15,-1-2-7-15,-2 1-2 0,-2 1-8 16,-1 0 2-16,0 0-4 0,-6 1-1 15,2 1 0-15,-2 4 0 0,0 1 0 16,-2 2 0-16,2 2 0 0,-1 3-1 16,3 1 0-16,4 4 1 0,2 0 0 15,1-1 0-15,5 4 4 0,3-1 15 16,2-1 6-16,3 0 3 0,3-3-2 16,0-1-5-16,2-2 0 0,1-4-9 15,0-2 2-15,3-2-2 16,-2-4-2-16,2-2-2 0,-4 0 9 15,4 0 1-15,-1-4-1 0,-2-4 3 16,-1 0-3-16,2-5 0 0,-2-2-6 16,-1-1 3-16,-2-1-2 0,0-4-7 15,-4 2 3-15,0 0 4 0,-4 2 3 16,-2 2-3-16,0 2 0 0,-2 1-9 16,-5 1-3-16,-1 2 0 0,-2 1-1 15,-1 3 1-15,0-1-4 0,-2 3 4 16,1 1-6-16,-1 2 1 0,-1 0-38 15,1 5-38-15,2 3-43 16,-3 2-54-16,1 2-101 0,4-3-217 16</inkml:trace>
  <inkml:trace contextRef="#ctx0" brushRef="#br0" timeOffset="117511.82">9693 16769 97 0,'2'-4'234'0,"1"1"-179"0,-1-1 24 0,-1 0 27 16,1-1 22-16,-1 0-27 15,-1 0-24-15,-1 1-4 0,-3 0-5 16,-2 0-22-16,-3 2-21 0,-1 1-10 16,-3 1-11-16,-2 2-2 0,-3 6-2 15,-2 3 0-15,0 6-1 0,0 2-2 16,0 7 3-16,2 1-2 0,2 2 2 16,4 3 0-16,3 0 0 0,4 1 0 15,4 0 2-15,1-2-2 0,6-4 0 16,6-3 0-16,1-4 2 0,7-4 9 15,0-4 17-15,4-3 0 0,2-6 2 16,2-3-1-16,-1-8 2 0,-2-5-2 16,-4-3 3-16,-3-3 14 0,-7-5 1 15,-3-2-3-15,-2-5-18 0,-6-7-18 16,-4 5-6-16,-5 1-2 0,0 2-4 16,-2 9-10-16,-3-1-10 0,-2 5-20 15,-1 3-8-15,1 1-15 0,-1 5-24 16,1 3-17-16,4 1-37 0,1 4-37 15,6 0-101-15,-1 0-16 0</inkml:trace>
  <inkml:trace contextRef="#ctx0" brushRef="#br0" timeOffset="117997.08">9871 16803 482 0,'0'0'117'0,"0"0"-18"0,0 0 40 0,4-42-44 16,1 30-43-16,3-1-11 16,1 2-15-16,3 2-14 0,0 1-8 0,2 4-2 15,0 2-2-15,1 2 2 0,-1 1-2 16,0 7 0-16,2 4-2 0,-2 4-1 15,2 5 3-15,-3 4-1 0,1 2-8 16,-3 3 9-16,-2 2-1 16,1 1-3-16,-4 0-3 0,-2-1-7 15,-3-2-15-15,-1-2-5 0,-2-5 7 16,-4-1 7-16,-1-6 9 0,-2-6 3 16,-1-4 7-16,-1-3-1 0,-1-3 2 15,1-6 2-15,1-4 3 0,0-4 10 16,3-5 20-16,1-1 18 0,1-3 19 15,4 0-6-15,1 2 2 0,3-2-15 16,5 3-8-16,3-2-10 0,4 4-8 16,1 0-7-16,6 1-1 0,1 3-7 15,5-1 3-15,1 4-9 16,5 0-4-16,-3 1-4 0,1 6-1 16,5 1-24-16,-1 3-55 0,0 3-23 15,-5 2-31-15,0 8-56 0,-9-3-104 16,-2-1-122-16</inkml:trace>
  <inkml:trace contextRef="#ctx0" brushRef="#br0" timeOffset="118216.71">10538 17165 431 0,'0'0'226'0,"0"0"-165"0,0 0 56 0,43 14-59 0,-30-9-38 15,-2 2-4-15,-1 3-2 0,-3 5-3 16,-3 3 3-16,-3 4 10 0,-1 4-4 16,-6 2-7-16,-2 2-8 0,-3-3 5 15,-1 1-4-15,-4-5-6 0,0 1-2 16,-5-2-132-16,-7 5-14 0,3-7-70 16,4-5-132-16</inkml:trace>
  <inkml:trace contextRef="#ctx0" brushRef="#br0" timeOffset="118810.42">11878 16563 261 0,'0'0'328'0,"0"0"-236"0,0 0 30 0,0 0-18 0,23-38-44 16,-18 32-17-16,-3 2-14 0,-1 3-3 16,0 2-26-16,-1 7 5 0,0 6-4 15,-2 8 14-15,-2 4 10 0,-2 14-1 16,-3 14-5-16,-2 13-4 0,0 6 0 15,0 0-11-15,0-6 1 0,0-4-3 16,1 2-1-16,-2-5 1 0,-1 2-2 16,1-2 0-16,-3-6-30 0,1-5-5 15,-3 0-55-15,0-6-23 0,4-12-72 16,2-9-251-16</inkml:trace>
  <inkml:trace contextRef="#ctx0" brushRef="#br0" timeOffset="119278.95">11873 17045 482 0,'0'0'179'0,"0"0"-132"0,0 0 48 15,0 0-40-15,12-39-24 0,-8 30 0 0,1-2-3 16,2 0 7-16,0-1 9 0,1 0 9 16,1 0 3-16,3 0-8 0,0 1-5 15,3-1-18-15,4 4-1 0,1-1-12 16,0 2 5-16,1 1-6 0,2 1 0 15,-3 3-5-15,1 1-1 16,0 1 3-16,-6 3-3 0,1 3 0 16,-4 2 6-16,-1 4-2 0,-5 2 2 15,-2 4 10-15,-4 2-4 0,-1 5-6 16,-6 0 4-16,-6 0-4 0,0-1-9 16,-8-2 4-16,0-2-5 0,-2-2-1 15,-2-3 0-15,-4-3-8 0,0-4-9 16,-2-3-11-16,0-4-11 0,1-1-14 15,0 0-16-15,4-1-21 0,1-3-32 16,-1-6-51-16,6 1-95 0,6 0-100 16</inkml:trace>
  <inkml:trace contextRef="#ctx0" brushRef="#br0" timeOffset="119997.88">13564 16800 20 0,'0'0'191'0,"0"0"-141"0,11-11-4 0,-5 7-14 0,-3 0 0 16,3 1 15-16,-2 1-1 0,2 0 17 16,-3 0 12-16,2 2 9 15,-2-2-21-15,2 1 3 0,-3-2-4 0,1 2-3 16,0 1-8-16,-3 0-12 0,0 0-7 15,0 0-10-15,-2 4-9 0,-4 0-3 16,-4 1 16-16,-6 4-5 0,-4 0-3 16,-13 6-4-16,-8 0-9 0,-10 5-3 15,-5 1 2-15,5 0 1 16,3-3-3-16,9-4 8 0,9-1 11 16,9-4-10-16,4-2-1 0,4 0-5 15,0 0 0-15,2 1-1 0,2 0 1 16,3 1-1-16,3 0-2 0,3-1 2 15,6 1 0-15,5 2 6 0,3 0-5 16,6-1 3-16,2 1-2 0,3 0-3 16,9 4 2-16,6 1-2 0,6 2-2 15,2 4-2-15,-3-2 2 0,-12-3-1 16,-9-5 1-16,-5-3-1 0,-4-2 0 16,3 4 0-16,1-2-1 0,3 3-2 15,-3-1-27-15,-3-2-57 16,8 0-54-16,-7-1-76 0,-1-3-188 0</inkml:trace>
  <inkml:trace contextRef="#ctx0" brushRef="#br0" timeOffset="120450.9">14628 16725 769 0,'0'0'108'0,"0"0"-92"0,0 0 69 0,15-19-46 16,-12 15-32 0,0 2-5-16,-3 1-2 0,0 1-8 0,0 5 0 15,-3 5 8-15,-2 5 13 0,1 5 21 16,-3 7 6-16,-3 13-12 0,-3 13 1 15,-4 16-21-15,-1 8-3 0,-3 0-4 16,2-3 2-16,-1-6-3 0,-1-1 0 16,-1-3-1-16,2-2-6 0,-2-2-23 15,4-5-27-15,-1-2-37 0,0-4-19 16,-3-3-106-16,6-13-59 0,2-12-94 16</inkml:trace>
  <inkml:trace contextRef="#ctx0" brushRef="#br0" timeOffset="121010.96">14562 17044 393 0,'0'0'83'0,"0"0"-35"0,0 0 48 15,0 0-5-15,0 0-40 0,35-32-8 16,-27 23-17-16,3 1-5 0,0 2 7 16,-1-1 19-16,2 0 0 0,1 3-10 15,2-1-11-15,1 2 3 0,1 0 0 16,0 1-9-16,0 2-9 0,-1 0-6 16,1 0 6-16,-3 2-4 0,2 4 6 15,-6 2 0-15,1 2 6 0,-2 3 2 16,-4 3-3-16,1 4-3 0,-3-1-8 15,-1 1-4-15,-2 0 2 0,-3-1 8 16,-5 1 13-16,-2-1-1 0,-5-3 0 16,-3-1-4-16,-7-4-2 0,-2-2-8 15,-1-2-2-15,-4-3-7 0,-3-3 3 16,-10-2-5-16,0-4-4 0,3-2-12 16,9 1-17-16,12 2-9 0,4 2-13 15,2-2-17 1,-5-1-32-16,1-4-62 0,6 4-107 15,2-1-61-15</inkml:trace>
  <inkml:trace contextRef="#ctx0" brushRef="#br0" timeOffset="121573.59">15202 17290 361 0,'0'0'64'0,"0"0"-11"0,0 0 0 16,0 0-35-16,-14-13-2 0,9 10 4 16,0 0-20-16,-1 2 1 0,0 1-1 15,-2 0 0-15,-3 0 8 0,0 4 47 16,-2 2 19-16,-1 1-15 0,0 2-26 15,1 3-17-15,-1 2-10 0,4 0-3 16,1 1-3-16,0 1 1 0,4-1-1 16,3 3 3-16,2-2-3 0,0 1 6 15,5-1 34-15,6-2 8 0,0-3 4 16,2 1-3-16,4-3 3 0,0-4-12 16,1-3-5-16,2-2-3 0,-2-2 1 15,2-6-1-15,0-4 5 0,-3 0-10 16,-2-4-4-16,-2-4-6 0,-3-2-1 15,-3-2-6-15,-2 2-7 0,-5 1-3 16,0 3-1-16,-3 5-4 0,-5 2-12 16,-1 4-16-16,-1 2-2 15,-4 1-10-15,1 1-32 0,2 3-22 16,-1 0-34-16,2 0-41 0,0 5-133 16,3-2-55-16</inkml:trace>
  <inkml:trace contextRef="#ctx0" brushRef="#br0" timeOffset="122531.64">15871 14336 934 0,'0'-4'188'0,"0"0"-114"0,3 0 14 0,1 1-38 16,1 2-43-16,3 0-7 0,0 1 0 15,6 0-4-15,-3 4-7 0,5 2-1 16,-2 6 12-16,3 0-1 0,-2 7 1 15,2 1-1-15,1 6 1 0,2 9 5 16,4 13-5-16,4 13 2 0,-4 5-2 16,1 0 0-16,-3 0 0 0,-4-4-2 15,-1 6 1-15,2 6-4 0,-5 3-1 16,2 3 0-16,-3 7 1 0,-2 3 2 16,-2 4-5-16,-1 1 6 0,0 2-4 15,-3 5 4-15,-5 2-2 0,0 4 4 16,-3-3 0-16,-5 0 2 0,-5-1-2 15,-4 1 0-15,-2-1 0 0,-4-1 13 16,-3-2 13-16,-3-4 2 0,-1-5 1 16,-3-5 11-16,-2-2-7 0,2-6 0 15,-6-5-10-15,-1-5-1 0,2-7 0 16,-4-6-7-16,4-6-8 16,3-5-1-16,0-6-5 0,5-8-1 15,8-5 0-15,3-9 0 0,2 0-23 16,1 0-42-16,-2-1-28 0,0 3-38 15,0-9-62-15,6-2-134 0,7-3-224 16</inkml:trace>
  <inkml:trace contextRef="#ctx0" brushRef="#br0" timeOffset="131088.72">19117 10474 164 0,'3'-4'68'0,"-1"3"-19"15,3-3 11-15,-2 1-9 0,2 0 13 16,-2-1-17-16,2 1 12 0,-2 1 12 16,1-2-3-16,-2 1 4 0,2 0-10 15,0 0-12-15,1-1-13 0,-2 1-8 16,3 1-2-16,-1 0-4 0,-2 2-4 16,1 2-8-16,-1 4-11 0,-2 4 4 15,-1 5 5-15,0 5 5 16,0 7 0-16,-4 12 2 0,-2 17 0 15,0 15-6-15,0 9-6 0,5 1 2 16,1-5-1-16,0-6 3 0,0 2 9 16,0 0-4-16,-3 2 0 0,-4-4-9 15,0-2-4-15,-8-4-10 0,6-6-32 16,-3-7-39-16,3-7-36 0,0-8 6 16,2-12-107-16,1-7-81 0</inkml:trace>
  <inkml:trace contextRef="#ctx0" brushRef="#br0" timeOffset="131494.97">19204 10865 544 0,'0'0'105'0,"0"0"-54"0,32-37 34 0,-16 22-20 16,4 2-39-16,1 1 4 15,0 2-10-15,2 1 15 0,0 5-24 16,-3 2 33-16,2 2-7 0,-2 2 7 15,0 6-8-15,-3 0-17 0,-1 4 5 16,-4 3-21-16,-4 4 13 0,-3 1-4 16,-4 3 11-16,-3 0 0 0,-7 1-11 15,-4 0 2-15,-4-3-12 0,-2 0 3 16,-3-3-2-16,-3-3-6 0,-2-1-22 16,-3-3-23-16,0-5-24 0,-2-1-46 15,-7-6-61-15,9-4-122 0,3-2-75 0</inkml:trace>
  <inkml:trace contextRef="#ctx0" brushRef="#br0" timeOffset="132156.84">18934 10492 403 0,'0'0'151'0,"0"0"-59"0,0 0-11 16,0 0 1-16,12-44-59 16,-4 30-14-16,5-1 19 0,-1-3 13 0,3 1-11 15,1 1-19-15,1-3 6 0,1 0 5 16,3 0-4-16,-1 0 9 15,-1 1-7-15,-2 0 18 0,-1 0-21 16,-2 1 3-16,1 1-5 0,-3 0-1 16,-4 2-2-16,0 1 1 0,-2 0 17 15,-1 3-9-15,-1-2 0 0,-2 5-2 16,1-3 4-16,-1 2-3 0,-2 2-9 16,3 0-5-16,-1 3-4 0,0 1-4 15,-1 2 2-15,2 0-2 0,0 0-2 16,2 5 0-16,0 3 3 0,1 3 1 15,2 1 0-15,5 6 3 0,-1 1-5 16,1 2 6-16,3 3-3 16,-2 0 0-16,5 2 2 0,-1 1 5 15,-3 1 2-15,2-1 8 0,0-1-1 16,-1 1 2-16,-2-3-12 0,-1-1 4 16,-1-2-2-16,-3 0-3 0,0-5 0 15,-1-1-5-15,-3-2-1 0,1-2 0 16,-2-4 1-16,2-2-1 0,-3-1-38 0,0 0-22 15,0-1-18-15,2 2-38 0,6-1-63 16,-2 0-119-16,-1-2-174 0</inkml:trace>
  <inkml:trace contextRef="#ctx0" brushRef="#br0" timeOffset="133188.26">20398 11041 264 0,'0'0'59'0,"0"0"9"0,0-3-24 0,-1 1-7 0,0-2-13 16,1 2 4-16,0-3 16 0,0 2 7 15,0-3-8-15,0 3 11 0,0-3-6 16,0 2 2-16,3-2 2 0,0 0-12 16,3-2-18-16,1 0-6 0,0-1-7 15,3 0-2-15,1-2 0 0,1 2 3 16,1 0 3-16,-1 1 5 15,1-1-3-15,0 0-7 0,-1 1 4 16,3 0 1-16,-4 1 0 0,1 1-2 16,0-1 4-16,-1 1-1 0,4 1-5 15,-4 1-7-15,1-1 1 0,-1 3-3 16,-2 2 0-16,-1 0 0 0,1 0 0 16,-3 6 0-16,0 1 1 0,0 2 2 15,1 3 0-15,1 1-1 0,0 2-1 16,0 2 1-16,5 3-2 0,-1-1 0 15,1 1 1-15,2-1 0 0,-1 0-1 16,3-2 3-16,-2-1 3 0,1-2 11 16,-2-4 11-16,1-2 6 0,-2-3-2 15,2-3-3-15,-3-2 5 0,3-5 0 16,-3-1 1-16,0-5-10 0,2 0-1 16,-4-6-5-16,4-3-3 0,-3-2-1 15,-2-3-7-15,2 2 1 0,-3 0-6 16,-2 4-1-16,1 3 0 0,-2 3-1 15,0 0-1-15,-1 4-2 0,-1-2 2 16,2 3-9-16,0-1-26 0,0 1-24 16,2 2-17-16,1 0-28 0,1-1-42 15,9 1-59-15,-3 1-138 0,0 1-104 16</inkml:trace>
  <inkml:trace contextRef="#ctx0" brushRef="#br0" timeOffset="133673.66">22076 10648 449 0,'0'0'53'0,"4"-14"52"0,-2 9-21 0,0-2 9 16,-1 3-51-16,1 2-7 0,-1 2 0 15,-1 1-22-15,1 7-12 0,-1 5 3 16,0 5 29-16,-1 9 10 0,-3 10 2 16,-1 10-25-16,-2 10-4 15,0 1-8-15,1-3-6 0,1-4 0 16,1-8-2-16,0 0 0 0,1-2 0 15,0-3-6-15,1-8-27 0,0-6-17 16,2-7-25-16,-2-3-38 0,2 0-44 16,0 1-10-16,0-4 21 0,0-3-93 0</inkml:trace>
  <inkml:trace contextRef="#ctx0" brushRef="#br0" timeOffset="134142.29">22067 10796 336 0,'0'0'110'0,"0"0"10"0,0 0-14 0,0 0-24 15,16-38-22-15,-11 31-30 0,0 1-2 16,1 3-2-16,-1-1-12 0,0 1-1 15,0 3-1-15,1 0-1 0,1 0 7 16,1 1-10-16,1 5-4 0,-1 1 0 16,3 5-4-16,0 3 0 0,1 5 0 15,2 3 0-15,1 3 2 16,3 4 0-16,-1 1 1 0,2 2-2 16,1 0 5-16,-2 0 0 0,2-1-3 15,0-4 4-15,-2-1-1 0,-1-4 17 16,-2-5 1-16,-1-2-5 0,-3-5 1 15,-1-5 16-15,0-3 15 0,-2-3-7 16,0-5-4-16,0-3 1 0,0-6-6 16,-4-5-12-16,1-6-9 0,-3-13-5 15,-2-10-4-15,-2-7-3 0,-3 4 2 16,2 11-2-16,0 16-1 0,1 4-1 16,-2-2-4-16,1-2-5 0,0-3-14 15,0 3-5-15,2 1-18 16,0 1-22-16,1 2-23 0,1 2-39 15,5-5-83-15,1 5-164 0</inkml:trace>
  <inkml:trace contextRef="#ctx0" brushRef="#br0" timeOffset="134924.49">23774 9581 405 0,'0'0'63'0,"0"0"40"0,3-8-25 0,-2 6-21 16,1 0-33-16,-1 0-3 0,0 2 10 16,-1 0-15-16,0 0-13 0,0 0-1 15,-1 4 3-15,-1-1 6 0,-2 5 7 16,-2 2 8-16,-2 3-2 0,-3 5-4 15,-2 2-8-15,-2 4 1 16,-1 2-6-16,-6 10 3 0,-5 10 2 16,-4 10 2-16,-3 6-2 0,-1 0 0 15,2 2-6-15,0-2 2 0,-1 6-2 16,0 2 0-16,-5 7-3 0,4 1 1 16,-3 8 0-16,2 4 0 0,1 5-3 15,2 3 2-15,3 2-2 0,3 3 0 16,3 3 6-16,4 3 16 15,7 4 2-15,3-1 8 0,6 1 8 0,4 0 3 16,10 2-2-16,5-2-6 0,5 1-3 16,5-5-6-16,6-2 4 0,4-6-6 15,3-4-1-15,3-4 1 16,4-4-2-16,2-1-6 0,2-8 0 16,0-3-2-16,-1-6-1 0,-2-6-3 15,-2-3-8-15,-3-3-1 0,-1-7 0 16,-6-4-1-16,-1-6-2 0,-5-4 1 15,-6-8-1-15,-2-7-27 0,-6-7-26 16,-3-1-31-16,1-2-36 0,5 0-52 16,-2-2-114-16,-4-7-221 0</inkml:trace>
  <inkml:trace contextRef="#ctx0" brushRef="#br0" timeOffset="139114.07">24370 10234 193 0,'2'-4'47'0,"0"0"15"0,1-1-22 0,-2-1 8 0,0 1-2 16,-1 0-23-16,0-2 7 0,0 1 8 15,0 1-3-15,1-2 9 0,0 3 16 16,0-1-6-16,0 0 2 0,1 1-4 15,0 0-9-15,1 1-19 0,-1 2-22 16,0 1 17-16,0 0-11 0,0 0 0 16,0 0-8-16,-1 5 1 0,0 1 1 15,0 3 0-15,-1 4 0 0,0 5 7 16,0 2 3-16,-4 7-4 0,-1 10-4 16,-3 13 4-16,-3 17-6 0,-1 5 6 15,1 2-2-15,0-1 1 0,3-4 9 16,2 2 4-16,2-1-2 0,1 3 3 15,1 1 0-15,-1 1-5 0,-3-2-2 16,-3 0-2-16,-2-4-7 0,-3-1-1 16,0-4-3-16,-2-4 0 0,0-5-1 15,2-4 2-15,0-8-4 0,0-3 2 16,4-8-3-16,1-9-53 16,3-7-54-16,-1-1-47 0,2-3-98 15,0-3-82-15</inkml:trace>
  <inkml:trace contextRef="#ctx0" brushRef="#br0" timeOffset="140082.56">24377 10697 211 0,'0'0'80'0,"0"0"-30"0,0 0 15 0,0 0-27 15,0 0 39-15,0 0-48 0,0 0 0 0,0 0 2 16,0 0-16-16,0 0 6 15,-2 0 7-15,2 0 8 0,0 0 14 16,0 0-7-16,0 0-7 0,0-1-6 16,0 0 6-16,4-2-6 0,0-2-12 15,2 0-10-15,2-1 0 0,3-1-6 16,1-1-1-16,3 1 3 0,1 2 1 16,0-2 9-16,0 3 2 0,1-1-3 15,0 1 4-15,1 0 1 0,0 2-1 16,1 0-2-16,1 0 5 0,-1 1-4 15,2 1-5-15,-3 2-2 0,-1 3-5 16,-1 2-2-16,-2 2 0 16,-3 5-1-16,-2 3 3 0,-1 2 3 15,-4 2 7-15,-2 3 3 0,-1 2 0 16,-1 0-1-16,-4-1 1 0,-1 1-3 16,-5-5 2-16,-1 1-1 0,-2-2-1 15,-6-1-1-15,-2-2-2 0,-2-2 3 16,-3-1-1-16,-1-4-4 0,1-1-2 15,0-4-4-15,2-1 1 0,4-4-3 16,0 0 1-16,3 0-1 0,0-2-2 16,2 0-1-16,1-1-23 15,2-1-52-15,1 2-23 0,3-1-48 16,0 0-45-16,2 1-135 0,3-2-105 0</inkml:trace>
  <inkml:trace contextRef="#ctx0" brushRef="#br0" timeOffset="145911.9">25068 11285 173 0,'0'0'103'0,"1"-5"-22"0,-1 3-2 0,1-1-27 15,-1-1-11-15,0 2-15 0,0-2 3 16,0 1 19-16,0-3 10 0,0 4-10 16,0-4 19-16,0 0-7 0,0 1-15 15,-1-1 4-15,1 0-9 0,-1 1-11 16,0 0-7-16,-1-1-4 0,-2 2-2 16,0 1-9-16,-4 1-7 15,-1 1 0-15,-2 1-2 0,-3 1 1 16,0 4-2-16,-3 4 3 0,2 1-2 15,-1 5 1-15,1 2 0 0,0 2 0 16,2 2-1-16,3 3-2 0,3 1 3 16,4 0 0-16,3 0 1 0,1-1 1 15,5-2-1-15,3 0 3 0,1-4-1 16,2-1 2-16,3-2-3 0,-1-2 3 16,3-5 0-16,0-3-2 0,2-3 15 15,-1-2 7-15,0-5 7 0,1-3-11 16,-3-1-2-16,1-6 8 15,-3-1-3-15,0-4-2 0,-2-2 3 16,-3-4-2-16,-3-1-3 0,-4-2-1 16,-2 0-3-16,0 3 2 0,-4 2-8 15,-3 2-3-15,-1 3 0 0,-2 1-6 16,-2 5-1-16,-1 1 0 0,0 2-1 16,-2 1 2-16,1 3-4 0,0 0-4 15,1 4-5-15,0-2-7 0,3 4-10 16,1 0-14-16,3 0-11 0,0 0-13 15,3 2-10-15,2 1-32 0,1 2-52 16,1-1-113-16,2 1-5 0</inkml:trace>
  <inkml:trace contextRef="#ctx0" brushRef="#br0" timeOffset="147151.37">26266 11017 319 0,'2'-3'103'0,"0"1"-8"0,1 0 21 0,1-2-35 15,-1 3-6-15,1-1-42 0,3 1-11 16,-3 0-1-16,1 1-14 15,-1 0 4-15,-1 4-6 0,0-2 1 16,-2 5-5-16,-1 1 2 0,0 0-1 16,0 0 2-16,-3 1-1 0,-2-1 2 15,0 0-2-15,-1-2-1 0,-2 0 1 16,2-3 1-16,0 0 2 0,1-2 2 16,-1-1 8-16,1 0-2 0,0-3-1 15,1-1 2-15,-1-3 8 0,2-1-1 16,1-1 2-16,0-1-2 0,2-1-3 15,0 2-5-15,0 0 0 16,2 0-7-16,1 1 0 0,0 2-6 16,3-3 0-16,1 4-2 0,-1 0 1 15,1 2 0-15,-1 0 0 0,0 2-1 16,2 0 1-16,-2 1 1 0,-1 0-1 16,0 1-3-16,-1 2 0 0,-2 1 0 15,1 2 0-15,-2 2 3 0,1 2-1 16,-2 1 1-16,0 0 0 0,0 1 0 15,0-1 0-15,-2 1 1 0,-1-2-1 16,1-3 0-16,-1 1-1 0,0-4 1 16,1 0-3-16,-1-3-2 0,-1-1 5 15,1 0-1-15,0-1 1 0,0-5 0 16,-2 0-1-16,2-1 1 0,2-2-1 16,-1-2 0-16,1 0-4 0,0-1 5 15,1 0 0-15,0 1 0 0,0 2 1 16,0-2-1-16,2 2 3 0,1 0-1 15,0 2-1-15,0 1-1 0,1 2 0 16,0 1-1-16,-1 0 0 0,-1 2 0 16,1 1-2-16,-1 1 3 0,0 4-1 15,1 0 1-15,-2 1 0 0,1 1 0 16,1 1 1-16,-1 0-1 0,1 0 0 16,0 0 0-16,0 1 3 0,1 0 0 15,1 1 4-15,1 0-2 0,0 4-1 16,3 1 0-16,-1 1 0 15,-1 1 2-15,0 3 2 0,0-1 1 16,-3 3 13-16,-3 1 2 0,-1 0 0 16,-3 1 3-16,-3 0-4 0,-5-1-6 15,2 3-8-15,-5-2-1 0,-1-1 2 16,-2 1-8-16,-1-4 5 0,-3 2 0 16,1-4-6-16,0 1 0 0,1-2 3 15,0-4-3-15,2-2-1 0,3-3 1 16,2-1-1-16,3-4-19 0,3 0-30 15,2-2-26-15,2-1-31 0,3-1-66 16,2-4-130-16,3-1-188 0</inkml:trace>
  <inkml:trace contextRef="#ctx0" brushRef="#br0" timeOffset="151620.15">26613 12501 339 0,'0'0'137'0,"0"0"-54"0,2-11-4 0,-1 4-12 16,3 1-12-16,-1-2-16 0,3-2 1 0,1-1 14 16,0 0-11-16,3-1-15 15,2 1 0-15,2-1-5 0,2 1 8 16,-1 0-7-16,3-1-8 0,-1 2-2 16,0 1-1-16,0 0-2 0,-3 3-5 15,3 0-5-15,-4 1 1 0,0 3-1 16,-1 1 0-16,-2 1-1 0,-2 0-3 15,0 5 2-15,-2 3-2 0,0 2 1 16,-1 4 2-16,-1 2 1 0,-1 2 0 16,1 2 0-16,-2 0 0 0,-1 2 0 15,1 2 1-15,-1-1-1 0,0 1-1 16,0 1 1-16,1 2 0 0,-2-2 0 16,1 3 2-16,-1-3-2 15,0 0 3-15,0 0 4 0,0-3-5 16,0-1 3-16,0-3-6 0,1-2 1 15,0-2 2-15,0-3-3 0,1-3 2 16,0-2-2-16,-1-2 0 0,1-2 5 16,0-2 0-16,-1 0 3 0,0-5-2 15,0-2 0-15,-1-4 1 0,0-1-2 16,1-4-1-16,0-2 0 0,0-1 1 16,3-4-3-16,-1 0-1 0,0-3 1 15,1 0 2-15,-1-2-1 0,2 1 3 16,0-4 7-16,1 0 2 15,1 0 3-15,-1-2 0 0,0 0-3 16,1-5 0-16,0 2 0 0,-2 2-4 16,2-2-2-16,-2 5-3 0,2-4 3 15,3-7-3-15,0-5-3 0,5-8 0 16,-2 0-1-16,-1 3 0 0,0 8 2 16,-2 1-1-16,-1 4 1 0,1-1 1 15,-3-1-3-15,1-3 1 0,-1 4-2 16,1-1-1-16,-1-1 0 0,1 2 1 15,0-1-1-15,0-1 0 0,0 0-1 16,-1 0 1-16,1-1 0 0,1 4 1 16,-1-1-1-16,-1 1 0 0,0 1 0 15,2 0-1-15,-1 0 2 0,-1 6-1 16,-1 5 1-16,0 5 1 0,-1 0-2 16,2-4 0-16,1-2 0 0,2-6 0 15,0 2 0 1,-2 1 2-16,0-1-2 0,3 2-1 15,-3-1 0-15,0 3 1 0,1-1 0 16,-3 3 0-16,0-1 0 0,-1 1 0 16,0 2 1-16,1 0-1 0,-1 1 0 15,0 0 0-15,0 1-1 0,0 0 2 16,0 0-2-16,0 0 1 0,2 0 0 16,-2 1 0-16,0-1 1 0,0 3-1 15,1 1 1-15,-2 0-1 0,2 2 0 16,-2 0 1-16,0 1-1 0,-1 2 0 15,-1 1 1-15,1 0-1 0,-1 2-1 16,0 1 1-16,1 1 2 16,1 0-2-16,-2 1 2 0,1 0 1 15,0 1-1-15,0 1-1 0,2 0 2 16,2 1-1-16,0 0 1 0,1 0-1 16,0-1-1-16,2 1 0 0,3 1 1 15,0 0-1-15,3-1-1 0,1 1 1 16,2 2-1-16,3-1 1 0,1-1 0 15,1 2 1-15,4-1 0 0,0 1 0 16,2-1-1-16,8 0 4 0,9 0 0 16,10-2-1-16,4 1-2 0,-1-1 1 15,1 0-3-15,-4 0 0 0,0-1-1 16,4 1 1-16,-1 1 1 0,-1-2 0 16,3 3 0-16,1-3-2 0,0 4 2 15,4-3 0-15,3 1-1 0,-2 0 1 16,3-1-1-16,1 1 0 0,-1 1 0 15,1-1 0-15,1 3-1 0,3 0 1 16,0 0 1-16,1 0-1 0,-1 0 0 16,0 0 0-16,-3 0 0 0,0 0 0 15,0 3 0-15,2 2 0 0,0-2 0 16,0-1 0-16,-1 4 0 0,-1-3 0 16,-2 2-1-16,0-2 0 0,-3 2 0 15,0-1 1-15,-3-1-1 0,-2 1 1 16,-5 1-1-16,1-2 1 15,-7 2 1-15,-3-2-1 0,0 1 0 16,-3-2-2-16,-2 2 2 0,-5-2-2 16,-2 0 1-16,-2 1-18 0,-9-1 4 15,-2-2-1-15,-9 1 4 0,0 1-1 16,1-2-4-16,3 1-14 0,-2 0-9 16,-3 1-28-16,-5-2-32 0,0 0-36 15,-6 0-78-15,-2 0-125 0,-1 0-96 16</inkml:trace>
  <inkml:trace contextRef="#ctx0" brushRef="#br0" timeOffset="152954.54">27832 10845 95 0,'2'-3'40'0,"0"-4"-18"0,2 1 8 0,0 0 0 15,1-1-3-15,1 0-2 0,-2 2-3 0,1-2 2 16,0 1-12-16,-2 1 3 0,-1 1 9 16,1 0 6-16,-1-1 3 0,-1 1 6 15,1 1 7-15,-1 1 4 0,1 0-12 16,-2-1-9-16,3 1 0 0,-2 0 11 16,0-2-17-16,1 1 1 0,-1-2 4 15,2 1 6-15,0 0 2 16,-1 0 2-16,1-1-5 0,-2 2-2 15,1 0 3-15,-1 0 11 0,0 1-11 16,0 1-3-16,-1 0-5 0,0 1-2 16,0 0-2-16,0 0-10 0,0 0-12 15,0 3 0-15,-1 3 0 16,-1 3 1-16,0 4-1 0,-1 6 2 0,0 4 8 16,-2 5-5-16,1 12 0 0,-1 11-1 15,0 12 2-15,1 6 0 0,1 1 8 16,1-6 2-16,0-3 2 0,-1 0 8 15,-1 3-7-15,-3-4-1 0,-3-4-7 16,0-8-11-16,2-11 0 0,2-8-6 16,4-7-24-16,-1-1-12 0,-1 1-6 15,-1 0-9-15,-2 0-12 0,-1-5-13 16,-2-7-52-16,2-3-156 0,4-5-5 16</inkml:trace>
  <inkml:trace contextRef="#ctx0" brushRef="#br0" timeOffset="153596.13">27890 11096 151 0,'0'0'60'0,"0"0"5"0,0-4 7 0,0-1-16 15,0 3-9-15,2 0 6 0,0-3 1 16,1 1 1-16,2-2-8 0,1 2-2 16,-1-3 3-16,3 2-7 0,-2-2-7 15,1 0 1-15,1 0 11 0,1 1-22 16,-1 0 0-16,0 0 6 0,1-1 2 16,2 0-2-16,-1 0-2 0,1-1-14 15,1 1 2-15,0 1 3 0,0-1 0 16,-2 2 1-16,1 1-3 0,0 1 2 15,-3 1-4-15,-2 0-4 0,1 2-2 16,-1 0-2-16,1 0-2 16,0 0-1-16,-2 3 0 0,-1 0-1 15,0 3 0-15,-2 1 1 0,2 2 2 16,-3 5 6-16,-1-2 3 0,0 2-3 16,0 3-7-16,-1 1-3 0,-1-1-1 15,-4-1 1-15,0 1-1 0,-2-1 0 16,-3-1 4-16,-3 1 3 0,-1-3-2 15,-5-1 3-15,1-2-5 0,-3-2-1 16,-1-2 2-16,0-2-1 0,-3-1 1 16,2-2-5-16,0 1 1 0,1-2-1 15,0 0-14-15,3 0-26 0,0-2-16 16,1 2-10-16,4 0-28 0,0 0-28 16,3 0-90-16,4 0-7 0,4 0-89 0</inkml:trace>
  <inkml:trace contextRef="#ctx0" brushRef="#br0" timeOffset="155111.87">28855 10660 270 0,'3'-4'52'0,"0"-1"4"0,0 1 2 0,-1-1-15 16,1 1-14-16,1 1-5 0,-2 1 13 15,1-1-3-15,-1 2 2 0,2-1 30 16,-2 2-12-16,2 0-3 0,-1 0-9 15,-2 0-7-15,1 2-6 0,-1-1-6 16,-1 1-2-16,0 0-12 0,-2 1 1 16,-2 1 0-16,-3 0-4 0,-2 2 1 15,-4 4-7-15,-2 1 2 0,-6 4-2 16,-2 3 4-16,-2 4 0 0,-1 4-1 16,-4 5 5-16,-5 9-5 0,-1 9-1 15,0 9-1-15,3 3 2 0,7-2 3 16,10-6 5-16,6-5 16 0,4-1 14 15,4-6 11-15,2 1-4 0,6-4-10 16,1-8-4-16,1-6-13 0,0-5-8 16,2-5-4-16,3 0 0 0,3 0-3 15,1 0-2-15,0-4-1 0,1-3-3 16,-1 0 0-16,-1-2-19 0,-1-2-34 16,0 4-6-16,2-3-44 0,2 0-57 15,-2 1-81-15,-2-3-184 0</inkml:trace>
  <inkml:trace contextRef="#ctx0" brushRef="#br0" timeOffset="155612.31">29215 10826 426 0,'0'0'70'0,"0"0"4"0,10-23 40 0,-6 14-76 0,-2 2-18 0,0 2 18 15,-2 1 1-15,0 3 10 0,0 1-23 16,-1 3-17-16,-2 4 10 0,-2 6 18 15,-1 4 15-15,-3 5-6 0,1 5-15 16,0 4-8-16,-2 8-9 0,0 8-8 16,-3 9-4-16,3 3 3 0,-3-9-5 15,4-6 2-15,1-5 0 0,0-8 0 16,4-7-2-16,0-4-14 0,3-2-31 16,-1-2-36-16,2 4-39 0,2-4-76 15,3-6-133-15</inkml:trace>
  <inkml:trace contextRef="#ctx0" brushRef="#br0" timeOffset="155877.93">29442 11115 607 0,'0'0'144'0,"0"0"-46"0,0 0-13 16,0 0-11-16,42 0-19 0,-22-1-17 0,4 0 1 0,1 0-12 0,1-1-20 16,0 0-5-16,1 1-2 15,1-3 0-15,1 0-22 0,-2 4-43 16,3-3-34-16,11 0-25 0,-6 1-135 15,-4-2-72-15</inkml:trace>
  <inkml:trace contextRef="#ctx0" brushRef="#br0" timeOffset="156292.2">30392 10731 577 0,'0'0'175'0,"0"0"-124"0,0 0 12 0,0 0-43 15,0 0-15-15,0 0-1 0,28 0-4 16,-28 11 0-16,0 5 15 0,-3 6 12 16,-6 11 0-16,-1 13-3 0,-4 13 4 15,-2 6-13-15,2-1-9 0,-2-4-1 16,5-9-5-16,0 0 4 0,2 0-4 15,-1-2 4-15,1-1-4 0,3-6 1 16,-3-3-1-16,1-9-10 0,4-7-44 16,-2-6-20-16,3-2-61 0,-2-4-122 15,0-2-62-15</inkml:trace>
  <inkml:trace contextRef="#ctx0" brushRef="#br0" timeOffset="156713.97">30368 11062 441 0,'0'0'57'0,"0"0"34"16,0 0 24-16,0 0-44 0,34-21-28 16,-22 14-4-16,-2 2-2 0,2-1 3 15,4 1-10-15,-3 1 5 0,4 0-5 16,-1 1-4-16,1 2-5 0,1-2 1 16,-1 2-2-16,0 0-4 0,-2 1-4 15,-4 0 1-15,-2 1-2 0,-4 3-2 16,-2 2 0-16,-3 4-4 0,-2 2 0 15,-6 1-1-15,-2 4-1 0,-5-2-2 16,-2 2 2-16,-1-2 2 0,-4-1-4 16,0 0 1-16,2 0 0 0,-2-4 1 15,0 0-2-15,1-3-1 0,2-2-21 16,0-1-61-16,1-2-55 0,-7-4-62 16,7-3-106-16,1-1 14 0</inkml:trace>
  <inkml:trace contextRef="#ctx0" brushRef="#br0" timeOffset="157152.03">30600 10759 697 0,'0'0'49'0,"0"0"12"0,0 0-2 0,34 7-49 15,-21 0-5-15,4 1 11 0,0 4 3 16,4 2-7-16,-5 6-7 0,1 1 0 15,-3 5 3-15,2 5 4 0,-2 8 2 16,0 9-5-16,-4 9-4 16,-4 1 3-16,-6-5 3 0,-3-8 9 15,-5-5-5-15,-3 0-4 0,-3-4-7 16,-1-6 0-16,2-4-4 0,1-8 1 16,-2-1 2-16,0 3-3 0,-5-2 5 15,0 4 6-15,0-7-11 0,1-3-6 16,0-1 4-16,0-3 1 0,4-3-29 15,1 0-35-15,1 1-35 0,-1 1-61 16,5-3-89-16,1 0-16 0</inkml:trace>
  <inkml:trace contextRef="#ctx0" brushRef="#br0" timeOffset="158261.18">27632 11923 301 0,'5'0'80'0,"4"0"-11"0,1 0-17 0,3-1-20 0,2 1-3 0,1-1-6 16,3-1 13-16,2 0 5 0,2 1 0 16,3 0 16-16,4-3-4 0,10 2-6 15,13-2 37-15,17-1-12 0,10-1-31 16,7 3-14-16,2-2-6 0,0 3-9 15,4-4-5-15,7 5-2 0,7-2-1 16,1-1-3-16,5 3 6 0,0-1-3 16,-3-1-3-16,2 3 1 0,-2-1 1 15,-2 1-3-15,0 0 4 0,-8 0 5 16,0 1 6-16,-3 3-3 16,-4-1-4-16,-1 2-3 0,-7-1-5 15,-4 1-2-15,-6 1-9 0,-5 0-51 16,-2-2-31-16,-8 3-50 0,-3-4-88 15,-18 1-73-15</inkml:trace>
  <inkml:trace contextRef="#ctx0" brushRef="#br0" timeOffset="160356.07">28826 12560 259 0,'-1'0'50'0,"1"1"-24"0,0-1 39 0,0 0-10 0,0 0 14 16,0 0 17-16,0 0-26 0,3-3 5 15,1-1-18-15,1 0-6 0,3-1-3 16,0 1 2-16,2 0 8 0,1-1-26 16,1 1-9-16,-1-1 4 0,0 2-7 15,-1 2-6-15,-3 1-2 0,-1 1 0 16,0 3-1-16,-2 4-1 0,-1 3-2 15,-2 1-4-15,-1 4 6 0,0 3 7 16,-2 3-3-16,-1 4-1 0,-2-1-2 16,-1 4 9-16,1-3-8 0,1 1-2 15,0-3 3-15,0-1-1 0,2-4 2 16,0-3-1-16,2-1-3 0,0-5 3 16,2-2 1-16,0-3 15 0,2-4-9 15,3-1-3-15,1-2 15 0,2-7 12 16,2-4-13-16,2-3-9 0,2-3-7 15,3-4-1-15,0-5-1 0,3-3-2 16,1 0 4-16,1 0-1 0,-1 0 11 16,0 4 4-16,-3 3-5 0,1 3-1 15,-2 5-7-15,-3 2-6 0,-1 0 3 16,-1 6-3-16,-1 1-3 0,-3 2 0 16,-2 4 3-16,1 1-2 0,-1 0-3 15,0 6 2-15,1 2 0 16,-1 6-3-16,-1 1 6 0,-2 6-5 15,1 3 5-15,1 1 1 0,-2 6-1 16,-1 1 0-16,0 1 2 0,0 3 1 16,0-4-2-16,2 1-1 0,-1-3 2 15,0-1-1-15,0-2 0 0,-2-4 1 16,0-2-2-16,0-2 0 0,-1-4-2 16,0-2-31-16,-2-3-41 0,1-5-65 15,2-4-101-15,-3-1-183 0</inkml:trace>
  <inkml:trace contextRef="#ctx0" brushRef="#br0" timeOffset="163096.63">31236 9379 78 0,'0'0'254'0,"0"0"-221"0,0 0 7 0,0 0 13 16,-2-23-10-16,2 18-1 0,0 2-7 0,2 0 5 15,0-2 2-15,-1 2-5 16,1-1 7-16,-1 1 3 0,2-1 4 16,-3 2-6-16,2 0 40 0,-2 2-41 15,1 0-13-15,1 0-20 0,1 0 2 16,0 2-8-16,2 4-5 0,3 1 6 16,3 4 1-16,2 3 3 0,2 3 1 15,0 3 1-15,2 4-1 0,-1 2 1 16,1 4-6-16,-1 2 1 0,0 1 3 15,0 9-7-15,1 8 0 0,1 10 1 16,-3 4-1-16,-4 0 2 0,3-1 5 16,-6-3-1-16,-1 2-2 0,5 4 6 15,-7 3-2 1,1 0 5-16,1 1-3 0,-2 2 2 0,-2 2-9 0,1 5 2 16,1-1 0-16,-5 5 2 15,0-3-1-15,0 3 1 0,-3-2-1 16,-6 3-2-16,1-1 7 0,1 5-6 15,-1 0 0-15,-4 4 2 0,-1 2 1 16,-1-2-3-16,0 1 0 0,-5-1-1 16,3 4-5-16,-8 0 2 0,2 1-3 15,-3-2-1-15,1-5 1 0,-6-1-1 16,0-4 0-16,-2-2 0 0,-5-2 4 16,0-4-3-16,1 0 0 0,-4-7 4 15,-1-5 9-15,5-4 1 16,-2-6 7-16,0-2-5 0,5-4 5 15,-2-4-6-15,3-3-1 0,5-8-4 16,6-10 3-16,3-5-2 0,5-1-6 16,-1-1-4-16,-2 2-1 0,-1 1-1 15,5-3-1-15,3-5-9 0,1-1-31 16,1-4-20-16,4-3-17 0,1 0-26 16,1-3-22-16,1-1-30 0,8-1-86 15,2-6-106-15</inkml:trace>
  <inkml:trace contextRef="#ctx0" brushRef="#br0" timeOffset="184694.61">28303 11366 31 0,'3'-2'56'0,"0"-3"-39"0,0 1 4 0,0-2 4 15,1 1 8-15,-3 1 10 0,0 1 2 0,0-1 3 16,-1 3-7-1,1 0-3-15,0-1-7 0,-1 1-16 0,0-1 3 0,1 2 3 16,-1 0-2-16,2-1 4 0,-2 1-9 16,0-1 24-16,1 1-19 0,0 0-1 15,0-1 9-15,-1 1 8 0,2 0 5 16,-2 0-2-16,0 0 0 0,1 0-6 16,-1-1-3-16,0 1 1 0,0-1-5 15,0 0-4-15,-1-1-10 0,-2 1-4 16,-1 1-4-16,0 0-2 0,-3 0-1 15,0 0 2-15,1 0-2 0,-1 1 1 16,-2 3 0-16,1 0-1 0,0 3 1 16,0 0-1-16,0 2 1 15,1 2-1-15,0 0 2 0,1-1-1 16,0 2-1-16,2-1 0 0,1 2 1 16,1 0 0-16,2-1 1 0,0 1-2 15,0-2 2-15,2 2 3 0,1-3 4 16,3-1-2-16,0-1 2 0,2 1 7 15,-1-3 1-15,3 0 9 0,-1-1-8 16,0-1-3-16,-1 0-6 16,3-1-6-16,-5-2 1 0,2 0 0 0,0 0-2 15,-2 1 2-15,-1-2 1 0,0 1 4 16,-1-1 4-16,0 0 0 16,1-1 8-16,0-3-1 0,-1 1-7 15,0-4-2-15,0 1 2 0,-2-2-3 16,1 0 4-16,-1-1 7 0,-1-3-3 15,-1 2-2-15,2-3-1 0,-2 0-7 16,0 0-5-16,0 1 1 0,0 1 0 16,0-1-2-16,-1 0 4 0,-1 3-1 15,-2-3 4-15,0 2-4 0,0 3 2 16,1-2 1-16,-2 1-2 0,-1 1-1 16,2 2-2-16,-1 1 1 0,2-1-1 15,-1 3-2-15,1 1-1 0,0-1 0 16,-1-1 0-16,-1 3-2 0,2 0 1 15,0 0-2-15,0 0-3 0,0 3-13 16,1 0-33-16,-1 0-9 0,0 2-29 16,0 1-26-16,0 0-58 0,-1 0-114 15,1-1-105-15</inkml:trace>
  <inkml:trace contextRef="#ctx0" brushRef="#br0" timeOffset="186495.52">30533 11403 110 0,'1'-1'97'0,"4"-2"-38"0,-4-1 3 16,3 2-12-16,-3-2-18 15,2 2 12-15,-1 0-28 0,0-1 2 16,-1 1-2-16,1 2-6 0,0-1 1 15,-1-1 7-15,1 2 5 0,-1-1 7 16,1 0-5-16,-2 1 0 0,2-1-2 16,2 0-3-16,-3 1-5 0,1 0 7 15,0 0 6-15,-2 0 8 0,0 0 6 16,0-1-4-16,0 1-5 0,0-1-1 16,-2 0-6-16,0-1 0 0,1 0-6 15,-4 0-2-15,2 2 1 0,0-2 2 16,0 2-3-16,-2-2 2 0,0 1-6 15,2 1-6-15,-2 0-2 0,-1 0-4 16,1 0-1-16,-1 1 2 0,0 3 1 16,-4-2 7-16,4 4-1 0,0-1-4 15,-2 2-1-15,-1-2 0 0,0 3-2 16,3-2-2-16,-2 2 2 0,2-2-3 16,0 2 0-16,-1-1 2 0,4 0 0 15,-2 1 1-15,2 0 1 0,1 1-3 31,1-1 2-31,1 1 1 0,0-1-2 0,0 1 1 0,1-1 4 0,4 3 4 16,0-3 1-16,0-2 0 0,1 0-3 16,2 1-1-16,-3-1 3 0,3 0-2 15,-2-3 2-15,2 3 0 0,0-3-4 16,0 1 0-16,0-2-1 0,1 0 2 16,-3 1 1-16,2-3-3 0,-1 0 2 31,2 0-3-31,-4 0-2 0,1 0 2 15,0-3-2-15,1 1 1 0,-1-1 3 16,0-1-2-16,1-2-1 0,-3 2 1 16,3-1 0-16,-1-1 2 0,-1 2-1 15,-2-2 0-15,2 0 2 0,-4 1 2 16,2-1 1-16,-1-2-5 0,0 1 3 16,-1-1-3-16,-1 0-2 0,2 1-1 15,-2-1 0-15,0 0-2 0,0 0 0 16,0 1 0-16,0 1-1 0,-2 0 2 15,2 1-1-15,-1-1 0 0,-1 3 0 16,1-2 0-16,0 3 0 16,1-3 1-16,-1 3 1 0,1-4 1 15,0 4 0-15,-2-1 0 0,2 1 0 16,-1 0-1-16,1 0-1 0,0-2-1 16,-2 3-1-16,2 0 1 0,0 0-1 15,-2-1 0-15,1 1 0 0,1 0 0 16,-2 0 0-16,1 0-1 0,-1 1 1 15,0-1 0-15,1 1 1 0,-2-2-1 16,1 2 0-16,1-1 1 0,1 1 0 16,0-1-1-16,0 0 1 0,-2 0 0 15,1 1 0-15,1 0-1 0,-2-1 0 16,1 1 0-16,1 0 0 0,-1 0 0 16,0 0 0-16,1 0-1 15,-3 1 0-15,3 1 0 0,-2 0 1 16,0 0 1-16,-1-1-1 0,2 2 0 15,-3 0 0-15,1-1 1 0,-1-2-1 16,2 3-1-16,1-3 1 0,-1 2 2 16,0-1-1-16,2 0-1 0,-1-1 0 15,1 0 0-15,0 0 0 0,0 0 0 16,0 0-1-16,0 0 0 0,0 0-9 16,0 0-26-16,0 0-27 15,0 0-24-15,0 1-38 0,0-1-72 16,1 0-130-16,-1-1-233 0</inkml:trace>
  <inkml:trace contextRef="#ctx0" brushRef="#br0" timeOffset="194456.66">28445 14086 251 0,'0'0'64'0,"0"0"-5"0,0 0 52 16,0-29-11-16,0 20-19 15,0 0-6-15,0 2-8 0,0 0 2 0,0 1-12 16,0 3-3-16,0-1-4 0,0 2-8 16,0 0 0-16,0 1-13 0,0 1-12 15,0 0-11-15,0 3-6 0,0 4-4 16,0 6 4-16,0 5 0 16,0 6 0-16,0 3 2 0,0 5 0 15,-1 9-1-15,-1 7 7 0,2 10-1 16,0 1-2-16,2-4-3 0,1-6 3 15,0-8-2-15,-1-1-1 0,0-3 0 16,-1-6-2-16,1-6-1 0,-2-8 0 16,1-2-8-16,-1 1-37 0,0 0-52 15,0 1-28-15,-3-4-48 0,-1-6-88 16,0-5-37-16</inkml:trace>
  <inkml:trace contextRef="#ctx0" brushRef="#br0" timeOffset="195004.15">28254 14423 310 0,'0'0'70'0,"0"0"-34"0,0 0 27 0,0 0-5 0,0 0 4 0,-4-20-15 15,4 17 6-15,0 1 13 0,0-1-6 16,0 2 1-16,0 0-9 0,0 0-14 16,-1 1-2-16,1 0-11 0,0 0-6 15,-1 0-8-15,1 0-9 0,0 2 1 16,0 2-1-16,0 3 0 0,0 1 1 15,1 5 0-15,1 0-3 0,1 5 0 16,2 3 2-16,0 2-1 0,1 6 0 16,0-1 0-16,1 1 0 0,2 1 0 15,0-1 2-15,0-4-2 0,2 0 15 16,-1-4 15-16,-1-5-5 0,2-1 8 16,-2-5 3-16,-1-4-2 15,0-1 3-15,3-5-1 0,-4 0 7 16,1-6-6-16,2-3-4 0,-1-3-5 15,0-1-9-15,1 0-2 0,1-1-8 16,0 1-1 0,1 0-4-16,-1 0-1 0,2 1-3 0,-2 1 0 0,0 1-1 15,-1 0 0-15,1 1-2 0,-2 1-6 16,-1 0-27-16,1 4-20 0,-1-1-9 16,-1 3-14-16,-1-3-14 0,-2 3-15 15,3 0-44-15,-1-2-51 0,-1 3-82 16,0-1 17-16</inkml:trace>
  <inkml:trace contextRef="#ctx0" brushRef="#br0" timeOffset="195998.09">27576 15424 188 0,'-1'-2'118'0,"1"-2"-69"0,-1 1 13 15,0-3 9-15,1 0-5 0,0 0-15 0,2 0 0 0,3-1 15 16,-1 1 7-16,1-1-23 16,1 1 2-16,1 2 1 0,0-2-10 15,2 0-3-15,0 1-8 0,0-1-4 16,3 1-3-16,-2 2-7 0,2-1-4 16,1 2-1-16,-1 2-4 0,1 0-6 15,-1 0 0-15,0 1-3 0,0 6-3 16,-2 3 3-16,-1 3 1 0,1 2-1 15,-4 3 0-15,0 2 0 0,-2 1 0 16,-1-1 0-16,-2 3 2 0,-1 1-1 16,0 1 0-16,-3 0 0 0,-2 1 1 15,-3-3 0-15,-1 1-1 0,-2 0 0 16,-2-2 0-16,-2-4-1 0,-1 2 0 16,-2-4-2-16,1-1 2 15,-4-3-1-15,1-3-6 0,-1-4-6 16,0-5 4-16,-2 0 6 0,1-8-1 15,0-3-2-15,1-4 4 0,2-6 2 16,2-2 1-16,3-3 0 0,2-5 2 16,5 0 5-16,3 0 8 0,4 1 2 15,2 2-2-15,7 3 0 0,4 1 6 16,3 1-4-16,3 0 6 0,4 4-1 16,2-3-3-16,3 2 2 0,2 1-6 15,7-2-3-15,8-1 2 16,5 2 1-16,3 0 0 0,-5 5 1 15,-8 4-2-15,-5-1 1 0,-7 4-6 16,-6 4-6-16,-6 1-1 0,0 1-2 16,0 0 2-16,1-1-3 0,1 0-1 15,-1 0 0-15,-1 0 0 0,-2 2-11 16,-2 0-32-16,1 1-32 0,-2 0-8 16,2 1-33-16,0 5-57 0,-2 0-76 15,-1-2-143 1</inkml:trace>
  <inkml:trace contextRef="#ctx0" brushRef="#br0" timeOffset="196525.39">28183 15873 358 0,'2'-5'92'0,"0"-1"-27"0,1 2 68 0,0-3-45 0,0 3-31 0,-2 2-15 15,-1 2-7-15,0 0-8 0,0 0-24 16,0 5-2-16,0 3 4 0,0 3 8 16,-1 4 11-16,-2 2 4 0,2 6-7 15,-2 1-1-15,1 5-5 0,0 3-4 16,-1 3-6-16,0 0-3 16,1 1 1-16,0-2-3 0,1 2 1 15,-1-2 1-15,0-1 0 0,0 1-2 16,0-3-2-16,-1-2-13 0,1-1-43 15,0-5-34-15,1-3-30 0,-1-5-50 16,1-5-13-16,-1-5-23 0</inkml:trace>
  <inkml:trace contextRef="#ctx0" brushRef="#br0" timeOffset="196931.54">28265 16101 290 0,'0'0'67'0,"0"0"-22"0,0 0 41 0,0 0-8 0,30-41 4 15,-23 31-20-15,1 2-7 16,1 0 11-16,-1 2-17 0,0 2 0 16,0 2-7-16,0 1-14 0,0-1-5 15,-2 2 0-15,1 0-6 0,-1 2-2 16,-1 2-4-16,1 3 0 0,-3 1 3 16,0 4 1-16,-1 1 4 0,-2 1-3 15,-1 1 2-15,-3-1-4 0,-3 1 1 16,-2-3-3-16,0 1-9 0,-3-4-1 15,-3 2 1-15,0-1-3 0,-3-3-6 16,2-2-25-16,-2-1-14 0,2-2-29 16,0-2-23-16,-1 0-36 0,0-2-71 15,2-4-66-15,2 0-46 0</inkml:trace>
  <inkml:trace contextRef="#ctx0" brushRef="#br0" timeOffset="197634.5">28006 15853 412 0,'0'0'73'0,"0"0"-44"0,0 0 61 0,3-18-22 15,3 8-15-15,1-2-9 16,3-1-7-16,1 0 10 0,0 0-1 0,3-2 4 15,0-1-5-15,-1 1 1 0,-1-1-6 16,0 2-9-16,-1-2-10 0,1 3-3 16,-2 1-8-16,-1 0 0 0,0 1-2 15,-2 1-1-15,-2-2 3 16,1 4 4-16,-1-1-3 0,1 2 4 16,-3 0 4-16,0 1-2 0,-1 1-6 15,1 1-3-15,-1 1-1 0,-1-1-3 16,1 3-1-16,1 1-3 0,0 0-2 15,3 0 1-15,-1 4-3 0,1 0 1 16,0 4 2-16,2 2-1 0,1 1 2 16,0 2 0-16,1 0 0 0,1 2 3 15,0 3-2-15,0-1-1 0,1 0 0 16,-1 1 1-16,-1 0 0 0,1-1-1 16,-1 0 1-16,-1-1-1 0,2-2 1 15,-3 1-2-15,-1-4 1 0,2 2-4 16,-1-2-47-16,-2-2-56 0,3 3-45 15,0-4-82-15,-3-2-167 0</inkml:trace>
  <inkml:trace contextRef="#ctx0" brushRef="#br1" timeOffset="-185250.6">17100 13374 146 0,'0'0'169'0,"0"0"-81"0,0-9-29 0,0 4 23 15,0 0-6-15,3 0-28 0,0 0-1 16,3 0 5-16,-4 0-10 0,1 1-8 16,0 2 9-16,1-1 5 0,-4 1-6 15,1 2-5-15,-1-1-1 0,0 0-9 16,0 1-4-16,0 0-16 0,-1 4-7 15,-3 6-4-15,-1 4 4 0,-1 8 0 16,-1 3 4-16,-1 12 13 0,-4 8-11 16,0 11-2-16,2-1-1 0,2 0 1 15,-1-7-3-15,6-7 0 0,-2 1 0 16,2-3-1-16,1-8-1 0,-1-6-3 16,0-8-126-16,1-3 31 15,2 1-50 1,-3 1-50-16,1 0 3 0,-2-8-58 0</inkml:trace>
  <inkml:trace contextRef="#ctx0" brushRef="#br1" timeOffset="-184826.78">17073 13446 341 0,'0'0'81'0,"0"0"7"0,0 0 19 0,11-49 40 16,-5 36-93-16,-1 1-9 0,0-2-8 15,-2 3 4-15,3 2-20 0,-1 2 8 16,-2 2-2-16,0 1-18 0,-1 4-9 16,1 0-3-16,0 2-9 0,2 8 7 15,-2 3 2-15,3 6 3 0,-1 6-3 16,0 4 3-16,3 8 0 0,4 10 0 15,1 9 0-15,4 2 5 0,-1-5-5 16,3-4 1-16,-3-10 0 0,-2-6-1 16,-1-10 2-16,-2-6 2 0,0-3-2 15,0 0-1-15,3-3 2 0,1 0 31 16,-4-6 15-16,1-5 6 0,-1-3-4 16,-1-9-11-16,-1-6-14 0,-1-6-8 15,-3-6 1-15,0-13-3 0,-1-11-7 16,-1-5-6-16,2 5-2 0,-2 16-1 15,2 14-2-15,-2 6 1 0,-1 1-7 16,3 0-51-16,2-2-15 0,1 7-45 16,5 2-55-16,1 3-118 0,-3 3-103 15</inkml:trace>
  <inkml:trace contextRef="#ctx0" brushRef="#br1" timeOffset="-184342.52">17686 13661 377 0,'0'0'92'0,"0"0"-53"0,0 0 36 0,0 0-16 16,0 0-40-16,42 0 12 0,-29 0-3 15,0-2-5-15,4-2-9 0,-4 0 12 16,4-1 14-16,-4-1-12 16,3 2 10-16,-5-4 1 0,1 1-1 15,0-1-9-15,-3 0 0 0,-3-1-4 16,-1-1 3-16,-2 0-6 0,0 0-8 16,-3 0-10-16,-4 0-3 0,-4 1-1 15,-2 3-2-15,-1 2 1 0,-3 1 1 16,-2 3 1-16,-3 4-1 0,0 3 1 15,-4 4 0-15,2 3-1 0,0 2 0 16,1 3 2-16,1 0-2 0,3 4 2 16,5 1-1-16,2 0 1 15,2 2 4-15,6-3 15 0,1 1-1 16,3-1 18-16,5-2-12 0,6-3-3 16,0-2-4-16,5-2-4 0,0-2-1 15,5-4-7-15,0-1-4 0,1-6-1 16,-3-1 1-16,3-3-3 0,1-5-18 15,-3 0-64-15,-1-2-16 0,-1-1-27 16,4-5-66-16,-4 2-100 0,-4 2-32 0</inkml:trace>
  <inkml:trace contextRef="#ctx0" brushRef="#br1" timeOffset="-183967.61">18084 13718 291 0,'0'0'234'0,"0"0"-117"0,0 0-22 16,0 0-4-16,0 0-54 0,0 0-13 0,25-11 3 16,-18 10-8-16,2-2 2 0,2-1 2 15,1 0 11-15,1-1-3 0,3-2 6 16,0 0-17-16,0 0-4 0,-2-1-4 16,1-1-9-16,-1-1 2 0,-5 0-1 15,-1-3-4-15,-3 0 6 0,-2 0-6 16,-3 1 0-16,0-1-2 15,-6 4-2-15,-4 1 4 0,-3 1-1 16,-4 6 1-16,-2 1-5 0,-2 5 5 16,-5 5 0-16,0 4-1 0,0 5 0 15,1 4 0-15,-1 3 1 0,5 1 0 16,3 4 0-16,3-1 0 0,1 2-1 16,6-2-12-16,3-3 13 0,5-1 2 15,0-3 0-15,5-3-1 0,6-2-1 16,2-5 5-16,1-5-2 0,5-4-1 15,3-5-2-15,1-6-45 0,0-5-57 16,14-8-79-16,-7 1-85 0,-4 3-102 16</inkml:trace>
  <inkml:trace contextRef="#ctx0" brushRef="#br1" timeOffset="-183491.48">18708 13583 268 0,'0'0'134'0,"0"0"-12"0,0 0-5 0,0 0-8 15,8-37-52-15,-8 28-19 16,0-1-13-16,-2 0 5 0,-2 2-3 15,-1 0-5-15,-3 1 0 0,3 1-11 16,-4 2-2-16,-3 1-8 0,0 3-1 16,0 1 0-16,-3 5-3 0,-2 7 2 15,1 3 0-15,-2 6 1 0,1 4 3 16,0 3-3-16,4 3 0 0,3 1 0 16,3 0 0-16,4-2 1 0,3 0-2 15,2-3 2-15,4-3 0 0,2-3 1 16,3-5 2-16,0-8-1 0,3-5 2 15,0-4 3-15,4-10 2 0,-2-8 17 16,1-6 10-16,-1-14 8 0,1-15-10 16,0-18-8-16,-2-8 1 0,-3 3-13 15,-1 6-9-15,-3 16 0 0,0 6-1 16,1 14 4-16,-5 9 4 0,-3 9-11 16,1 1 2-16,0-4-4 0,-1 1-1 15,1 0 0-15,-1 1-5 16,2 2-62-16,1-1-56 0,0 3-87 15,-2 2-238-15</inkml:trace>
  <inkml:trace contextRef="#ctx0" brushRef="#br1" timeOffset="-179482.14">18356 14630 374 0,'0'0'109'0,"0"0"-34"0,0 0 34 0,0 0-31 0,0 0-8 16,3 0-10-16,0-3-6 0,2-1 3 15,4-2-16-15,1 0-3 0,1 1-36 16,1-2 41-16,0 1-9 0,0 3-20 16,-1 0-10-16,-1 3 3 0,1 0-4 15,-2 6-2-15,-1 7 1 0,0 4 1 16,-2 6 2-16,-1 3-2 0,-2 6 0 16,-3 2-2-16,0 1 6 0,0 3-6 15,-6 2 1-15,-1-3 0 0,0-1-2 16,1-3 0-16,-2-9-1 0,-1 1 0 15,2-3-1-15,1-6 2 0,2-2 0 16,1-5 2-16,1-7 1 0,2-2-2 16,0-9 11-16,2-7 5 0,3-6-4 15,3-5 1-15,3-7 2 0,5-7 7 16,4-5 2-16,1 5-2 0,1 6-1 16,0 7-1-16,-3 7-10 0,7-1 9 15,3 0-4-15,-2 3-5 0,3 4-7 16,-3 3 1-16,-3 1-2 0,-2 4-3 15,-1 5 0-15,-4 2-2 16,-3 1 2-16,0 7 0 0,-4 7 0 16,-1 5 0-16,-2 6 3 0,-1 4 0 15,-1 9 6-15,-4-4-3 0,2 2-5 16,0-1 11-16,-2-7-7 0,0 4-5 16,2-1 2-16,0-1 1 0,-2-5-3 15,3-2 0-15,-1-3-12 0,0-5-36 16,1-3-35-16,-3-6-50 0,2-7-81 15,1-4-106-15,-3-5-193 0</inkml:trace>
  <inkml:trace contextRef="#ctx0" brushRef="#br1" timeOffset="-179045.38">19607 14203 669 0,'0'0'90'0,"0"0"-32"0,14 0 12 0,-9 2-70 0,-3 6-2 15,1 3 2-15,1 7 15 0,-4 3 0 16,-4 14 8-16,-1 18 9 0,-2 18 8 16,-1 13 12-16,1 2-10 0,1-1-21 15,3-8 12-15,-1 1-22 0,0-2 8 16,-2-1-7-16,-4 1-6 0,1-4-3 15,0-4-1-15,0-4 0 0,1-3-4 16,-1-6-3-16,2-3-30 0,-1-11-5 16,2-10-12-16,1-8-15 0,3-8-13 15,-2-5-92-15,2-3-146 0,-1-4-20 16</inkml:trace>
  <inkml:trace contextRef="#ctx0" brushRef="#br1" timeOffset="-178654.44">19554 14889 385 0,'0'0'96'0,"0"0"-14"0,0 0 34 15,20-45-7-15,-13 34-45 0,4-2-6 0,-2 2 9 16,4-1-13-16,-1 2-15 0,2 1-5 16,-1 0 0-16,3 2-18 0,0 0 11 15,0 0 1-15,0 2-5 0,0 1-12 16,-1 0 2-16,2 3-5 0,-2 1-3 16,0 5-2-16,-2 1 0 0,0 1-2 15,-3 4 1-15,-4-1-1 0,-2 5 7 16,-1 2-1-16,-3 3 6 0,-1-1-1 15,-5 4-5-15,-2-2 3 16,-2-1 1-16,-2-2 0 0,-3-2-3 16,-1-1-3-16,-3-3-3 0,-1-1 1 15,0-3-3-15,-1-1-2 0,-1-3-24 16,-1-3-31-16,0-1-38 0,4 0-27 16,-1-3-38-16,0-4-65 0,6 1-60 15,4 1-39-15</inkml:trace>
  <inkml:trace contextRef="#ctx0" brushRef="#br1" timeOffset="-178252.65">20082 14995 335 0,'0'0'135'16,"0"0"-40"-16,0 0 26 0,0 0-19 0,0 0-24 0,8-29-34 16,-8 26-11-16,-2 0-6 0,-1 2-13 15,-2 1-9-15,-2 0 1 0,-1 5-6 16,-1 2 4-16,3 2 0 16,0 2-4-16,0 4 2 0,1 0 6 15,3 1 4-15,2 0 3 0,0 3 3 16,4-3 6-16,3-1 1 0,1-2 8 15,1-3 1-15,3-2-2 0,0-6 2 16,-1-2 4-16,3-6-2 0,-2-3-4 16,-1-6-3-16,-1-2-4 0,-3-5-10 15,-1-2-6-15,-1-2-8 0,-5 0-1 16,0 6-9-16,-3 3-5 0,-3 5-11 16,-1 5-15-16,-3 1-26 15,-2 5-11-15,-1 1-9 0,-1 1-32 16,0 7-75-16,2-1-112 0,0 2-29 15</inkml:trace>
  <inkml:trace contextRef="#ctx0" brushRef="#br1" timeOffset="-177517.34">21062 14630 325 0,'0'0'38'0,"0"0"3"0,0 0 0 15,-1-7-17-15,1 4 16 0,0 0 16 16,0 2-3-16,0 1-2 0,0-2 8 0,0 0 12 16,0 0-10-16,0 1-3 0,0 0-10 15,4 0-10-15,0 0-7 16,2 1-9-16,4 0-2 0,1 0 0 15,3 0-7-15,7 1-4 0,0 2-5 16,2 3 1-16,2 0 0 0,3 1 7 16,1 2 1-16,1 1 0 0,3 2-3 15,4 0-5-15,5 6 2 0,3 1-6 16,-4-3 1-16,-12-3-1 0,-11-3 0 16,-5-4-1-16,-2 0 0 0,0 4 3 15,-1-2 7-15,-4 1 2 0,-4 0-8 16,-2-2 3-16,-4 1 0 0,-5 0 5 15,-4 0-1-15,-7 1 1 0,-1 3-3 16,-11 0-1-16,-9 3-1 0,-7 5 0 16,-5-1-2-16,3 0-2 0,4-2-2 15,3-1 3-15,2-1-3 0,1-1 0 16,4-1-1-16,5 0-8 16,7-6-29-16,8 0-24 0,4 0-27 15,0-1-35-15,2 2-34 0,3 1-88 16,4-6-105-16</inkml:trace>
  <inkml:trace contextRef="#ctx0" brushRef="#br1" timeOffset="-177215.1">21728 15052 597 0,'0'0'107'0,"0"0"-66"0,0 0 16 0,0 0-20 15,-9-10-30 1,-2 10-3-16,-7 0-2 0,-2 2 7 0,-5 6-1 16,-4 1 13-16,-6 5 17 0,-7 3-20 15,-4 7-3-15,-4 5-15 0,5-3 3 16,8 2-3-16,9-7-20 0,5-4-47 15,5-5-41-15,2 1-39 0,-9 8-37 16,5-3 3-16</inkml:trace>
  <inkml:trace contextRef="#ctx0" brushRef="#br1" timeOffset="-176730.94">22586 14537 437 0,'0'0'61'0,"0"0"4"0,0 0-15 0,0 0-47 0,0 0-3 0,0 9 1 16,-6 0 14-16,-2 6 19 0,-4 3 15 16,-1 3 17-16,-2 7-15 15,-3 2-11-15,-3 10-17 0,-7 9-3 16,-2 11-13-16,-2 2-1 0,2-3 3 16,5-5-5-16,3-4 1 0,1-3-2 15,4-1-6-15,2-4 1 0,4-2-29 16,3-2-47-16,4-8-28 0,4-7-65 15,2-8-38-15,0-11-117 0</inkml:trace>
  <inkml:trace contextRef="#ctx0" brushRef="#br1" timeOffset="-176105.12">23003 14647 634 0,'0'0'67'0,"0"0"23"0,0 0-31 15,6-41-41-15,-6 29-17 0,-2 3-1 16,-4 2-3-16,-1 4 0 0,-4 1 2 16,-1 2 1-16,-1 2 8 0,-1 2-2 15,-1 5 11-15,-3 2-5 0,0 4 0 16,-1 1-10-16,0 5 1 0,-2 4-5 16,2 1 4-16,0 4-4 0,3 2 5 15,0 3-2-15,3 5-1 0,1 4 0 16,7 8 3-16,2-1-2 0,3-10 4 15,7-11 2-15,-2-10 12 0,4-1-3 16,0 1 0-16,4 2 3 0,3 0 7 16,1-4 1-16,2-6-1 0,0-3-1 15,-1-4-13-15,2-3 0 0,-1-2 10 16,0-1 8-16,1-5 8 0,-3-2-9 16,2-4 3-16,0-4-12 0,-2-3-9 15,2-6 0-15,-1-4-4 0,-1-3-1 16,1-3 4-16,-2-6-1 0,1-6-1 15,-1-2-1-15,-3 5-2 0,-6 12-3 16,-5 11 2-16,-2 6 6 0,-2-1-1 16,-4-1-2-16,-4-1-7 0,0 3 2 15,-3 1-4-15,-1-1 2 0,1 6-1 16,1-1-1-16,0 1-17 0,2 1-4 16,0 4-1-16,2-1 1 0,1 3-21 15,1 1-23-15,0 0-49 16,1-1-63-16,1 0-131 0,2 0-180 15</inkml:trace>
  <inkml:trace contextRef="#ctx0" brushRef="#br1" timeOffset="-174632.08">17757 16390 256 0,'0'0'79'0,"0"0"-9"0,0 0 1 0,-3 0 16 16,7 0-18-16,-2 0 0 0,3 0 11 16,1 0-13-16,1-1 2 0,2 0-12 15,-1-2-13-15,3 2-6 0,3-1-2 16,-3 2-1-16,2 0-2 0,1 0-8 16,-1 2-7-16,-1 3-6 15,0 1-3-15,-3 3-5 0,2 0-2 16,-5 4-1-16,2 4-1 0,-3-1 2 15,-2 2-1-15,-2 4-1 0,-1-2 2 16,0 2 0-16,-1-2-1 0,-2-2 3 16,0-1-3-16,0-3 4 0,-2-2-3 15,2-2 1-15,-2-3-2 0,3 2 0 16,-3-5 1-16,1-1-1 0,4-2 4 16,-3-1 4-16,3-1 9 0,0-5 6 15,0 0-4-15,0-3-4 0,0-1-11 16,0-4-2-16,0-2-1 0,6-1-2 15,0 0 0-15,4-1-4 0,4 0 0 16,2 2 4-16,3 1-2 0,0 1 1 16,1 1 1-16,2 2 0 0,-1 2 1 15,0 1-1-15,-1 1 0 0,-2 2 2 16,0 0 4-16,-5 5 1 0,1 0 1 16,-1 0-1-16,-3 0-1 0,-3 4-6 15,0 0 0-15,-1 3 0 0,0 1 1 16,-1 0-1-16,1 3 0 0,-1 0 3 15,-2-1-2-15,1 2-2 0,-3-2 1 16,-1 1 0-16,2-1 1 0,-1 0-1 16,-1 0 0-16,0-1 3 0,2 1-3 15,-1-1 0-15,-1 0 0 0,1-1 0 16,-1 1 0-16,0 0 1 0,0 0-1 16,-1 4 0-16,-2-3-1 0,-1 4 1 15,-1 1-3-15,1-2-8 16,-3 1-7-16,2-1-12 0,0-1-1 15,-1-1 2-15,1 0-2 0,-1-2 2 16,0-2 1-16,3 0 4 0,-1-3-18 16,4 0-20-16,-3-2-17 0,3 1-5 15,0-1 12-15,3-1 14 0,0 0 10 16,1-1-8-16,2 0-18 0,0-2-13 16,0-1-64-16,-1-1-53 0</inkml:trace>
  <inkml:trace contextRef="#ctx0" brushRef="#br1" timeOffset="-174053.84">19404 15910 589 0,'6'-6'118'0,"0"0"-68"0,0 1 30 0,-2 3-30 0,-3-2-46 15,-1 1-4-15,-5 3-5 0,-4 0 5 16,-4 0 3-16,-5 9 1 0,-4 5 0 16,-11 7 8-16,-11 13 1 0,-7 11-6 15,-3 9 7-15,3 4 0 0,7 3-2 16,6 0-11-16,6 5 1 0,2 3-2 16,6 1 2-16,5 0 0 0,5-2 0 15,5-3 32-15,7-3-8 0,2-7 20 16,9-3 7-16,4-5-36 0,2-6-9 15,4-3-4-15,-2-8-4 16,0-9-1-16,-1-6-24 0,-1-5-13 16,6 0-24-16,4-2-71 0,15-3-58 15,-7-4-76-15,-3-1-20 0</inkml:trace>
  <inkml:trace contextRef="#ctx0" brushRef="#br1" timeOffset="-173756.53">19598 16280 723 0,'0'0'76'0,"0"0"-59"0,0 0 71 0,0 0-14 0,0 0-56 15,0 0-1-15,16-6 1 0,-21 25 19 16,-4 7 11-16,0 11-6 0,-3 11-11 16,-1 12-17-16,0 3 11 0,2-4-15 15,4-5-6-15,2-9-2 0,0-3 0 16,4-4-2-16,1-2-23 0,0-6-22 16,0-7-19-16,0-6-23 15,1-2-44-15,6-1-65 0,0-2-125 16</inkml:trace>
  <inkml:trace contextRef="#ctx0" brushRef="#br1" timeOffset="-173553.45">19757 16694 696 0,'0'0'269'0,"0"0"-202"16,0 0 47-16,0 0-44 0,40-31-26 0,-22 24-14 15,3-2-5-15,3-1-7 0,0 5-14 16,1-1-4-16,1 1-1 0,2 0-10 16,-3-2-33-16,5 2-43 0,-1-1-33 15,12-1-76-15,-6 2-118 0,-4 0-136 16</inkml:trace>
  <inkml:trace contextRef="#ctx0" brushRef="#br1" timeOffset="-171298.84">22028 16196 169 0,'0'0'178'0,"0"0"-115"0,0 0-2 0,5 0-17 15,-4 0-3-15,1 0 21 0,-1 0 18 16,0 0-3-16,1 0-29 0,1 0-21 16,2 0 7-16,2 2-3 0,2-1 10 15,3 0-6-15,0 2-3 0,2 2-6 16,2-1 2-16,3 3-1 0,2 3-4 15,3-2-6-15,1 2 0 0,2 1-2 16,-1 1-2-16,0 1 8 0,-1 0-1 16,-1 2-8-16,-2 1-10 0,-2-1 5 15,-4 2-6-15,-2 0-1 0,-6 0 1 16,-1-2-1-16,-6 2 0 0,-1-1 6 16,-3 0 3-16,-5 2 3 0,-6 0-1 15,-4 0 6-15,-4 0 0 0,-4-1 3 16,-9 3-6-16,-6 0-5 0,-7 0-6 15,0 0-1-15,3-2-1 0,7-5 0 16,10-4-1-16,5-3-2 0,7-1-14 16,2-3-16-16,0 3-17 0,-1-2-23 15,4 0-35-15,3-2-53 0,8-2-69 16,3-4-124-16</inkml:trace>
  <inkml:trace contextRef="#ctx0" brushRef="#br1" timeOffset="-171017.66">22619 16657 411 0,'0'0'343'0,"0"0"-297"0,0 0 37 15,0 0-50-15,14-1-15 0,-18 1 3 0,-5 0-15 0,-3 0 10 16,-3 3 11-16,-4 1 7 0,-3 3 1 16,-1 2-13-16,-3 2-10 0,-2 2-11 15,-1 2 3-15,0 0-4 16,-1 1-2-16,1 0-14 0,1 3-22 16,-1 0-7-16,3-2-17 0,1 3-15 15,-1 1-60-15,5-5-54 0,5-4-72 16</inkml:trace>
  <inkml:trace contextRef="#ctx0" brushRef="#br1" timeOffset="-170360.99">23433 16369 690 0,'0'0'63'0,"0"0"14"0,0 0-23 15,0 0-47-15,36-36 1 0,-31 28-7 16,-4 0 15-16,-1 3 4 0,0 0 21 16,-5 0-2-16,-2 0-12 0,-3 3-8 15,-4 0-18-15,-1 2 6 0,-5 2-6 16,-3 2 4-16,-1 2-4 0,-2 3 0 16,-2 3-1-16,-1 4-2 0,1 1 0 15,1 6 2-15,2 2-1 0,4 4 0 16,4 1 1-16,3 4 0 0,5-1 0 15,5 2 1-15,4 1 2 0,2-3 17 16,6 1-4-16,4-3 4 0,3-4-9 16,2-2-2-16,2-3-5 0,3-7 1 15,1-3 7-15,0-3-4 16,-1-5 13-16,2-3 2 0,0-1 6 16,-1-1-2-16,0-4-4 0,0-5 3 15,1-2 0-15,-2-4 1 0,-1-1-10 16,1-5-7-16,-3 2-5 0,-2-4-1 15,-3 2 2-15,-2-2 5 0,-2 1 8 16,-1-1-6-16,-4 2-1 0,-2 1-2 16,-3 2-1-16,-1 1-3 0,-6 1-5 15,-2 3-1-15,1 0 2 0,-1 1-2 16,-2 3-1-16,2-1-11 0,0 1-5 16,1 1-1-16,1 0-5 0,2 3-2 15,1-2-2-15,2 5-10 16,-1-1-11-16,2 0-28 0,1 1-32 15,0-3-52-15,0 2-69 0,3-1-131 16</inkml:trace>
  <inkml:trace contextRef="#ctx0" brushRef="#br1" timeOffset="-155932.41">20481 16167 435 0,'0'0'61'0,"0"0"-43"0,0 0 60 0,0 0-15 16,17-18-24-16,-14 18-14 0,-2 0-3 0,-1 2-11 15,0 4-10-15,0 6 8 0,-4 5 12 16,2 5-2-16,-3 7 5 0,-1 14-1 16,0 13 12-16,-1 14-7 15,1 6 7-15,-1 1-13 0,4-4-3 0,0-11-1 16,-4 1 0-16,-2-6-9 0,-1-4-6 15,-1 0 2-15,1-3-5 16,0-2 0-16,0-6 0 0,4-10 0 16,0-7-39-16,1-7-43 0,-3 4-70 15,2-3-106-15,-1-4-5 0</inkml:trace>
  <inkml:trace contextRef="#ctx0" brushRef="#br1" timeOffset="-155510.36">20524 16566 446 0,'0'0'41'0,"0"0"-16"0,0 0 57 0,24-45 29 16,-16 32-61-16,3-1-13 0,-1 1 6 16,0 1-2-16,3 1 12 0,-1 3-11 15,2 2 4-15,-1 0-17 0,2 4-6 16,-2 0-6-16,2 2-1 0,-1 0 2 16,-1 4 4-16,1 5-8 0,-4 1 2 15,0 2-4-15,-3 4 6 0,-2 1 2 16,-2 3 3-16,-3 0 0 0,0-1-9 15,-5-1 2-15,-2-1-12 0,-3-1 3 16,-3-2-2-16,-2-1-5 0,-1-1 7 16,-4-3-4-16,2-2-3 0,-3-2-7 15,0-1-21-15,3-1-9 0,-1-3-21 16,2 0-18-16,1 0-34 0,2 0-27 16,1 0-55-16,4 0-56 0,1-2 36 15</inkml:trace>
  <inkml:trace contextRef="#ctx0" brushRef="#br1" timeOffset="-155135.25">20876 16643 413 0,'0'0'91'0,"0"0"21"0,0 0 23 0,0 0-65 16,0 0-32-1,22-33-7-15,-20 28-2 0,-2 2-5 0,1 2-1 16,-1 1-10-16,-2 1-13 0,-3 3 9 16,-2 6-3-16,-1 0 1 0,0 3-1 15,-2 4-5-15,1-1-1 0,0 2-1 16,3 0 1-16,-1 1 4 0,5-1-4 15,2-2 4-15,0 0 0 0,5-2 10 16,2-3 11-16,2-2 2 0,3-5-3 16,2-3-7-16,-1-1-5 0,1-5 2 15,-1-6 0-15,0-2-1 0,-2-4-3 16,-2-4-10-16,-1-3-5 0,-3-4-38 16,-1 0-25-16,-2 0-7 0,-2 3-26 15,-7-1-58-15,-3 6-102 0,3 6-27 16</inkml:trace>
  <inkml:trace contextRef="#ctx0" brushRef="#br1" timeOffset="-154697.43">21110 16070 674 0,'0'0'93'0,"0"0"-61"0,0 0 20 0,0 0-15 0,0 0-26 16,41-5-10-16,-32 13-1 0,1 5-2 16,2 5 0-16,-1 8 1 0,4 11 1 15,1 15 2-15,1 18 5 0,-2 5 8 16,-1-1 7-16,-5-6 4 0,-5-8-1 16,-3-1 7-16,-2-3-20 15,-6-1 2-15,-5-5 0 0,-4-3-7 16,-5-5-7-16,-1-4-5 0,1-6 4 15,1-6-12-15,5-8-13 0,-3-1 7 16,-4 3-8-16,-2-3-17 0,-4 0-38 16,-2-5-59-16,-7-3-69 0,8-5-13 15</inkml:trace>
  <inkml:trace contextRef="#ctx0" brushRef="#br1" timeOffset="-152219.58">22889 16337 243 0,'0'0'50'0,"2"-8"-30"0,0 4 7 0,0-1-6 16,2 0-11-16,-2 1-1 0,2-3 17 0,-1 1 9 15,0 0-5-15,-1 0 10 16,1 0 8-16,-1-1-7 0,1 1-3 16,0 2-16-16,0-1-3 0,0 1 2 15,0 2 6-15,-1-1-2 0,-1 1 13 16,1-1 13-16,-2 0-18 0,1 3 5 15,0 0-4-15,-1 1-14 0,0 6-12 16,0 4 2-16,0 7-1 0,0 7 3 16,-1 12-2-16,-4 12-2 0,-3 13 2 15,1 6 3-15,0-6 0 0,1-2 9 16,1-9 6-16,-1-4 1 0,0 0-3 16,2-5-16-16,-1-7 1 0,1-9 1 15,1-7 4-15,1-1-9 0,0 0 2 16,-3 0 0-16,2 2-6 0,0-5-1 15,0-6-2-15,1-1-18 16,0-2-57-16,2-5-40 0,0-2-54 16,0-5-165-16</inkml:trace>
  <inkml:trace contextRef="#ctx0" brushRef="#br1" timeOffset="-146167.65">24749 16910 420 0,'0'-1'52'0,"1"-4"-32"0,4 1 38 0,1-3 11 16,2-1-24-16,2 1-30 0,-1 0 13 15,1 1 4-15,1 3 13 0,-2-1-30 16,-1 4-3-16,-1 0 14 0,2 0-7 16,-3 5 12-16,2 1-21 0,-1 3-10 15,-2 2-3-15,2 4 2 0,-4 1 1 16,-1 7-2-16,-2 2 2 0,-1 2 6 15,-3 1-2-15,-4 1 9 0,1-1 22 16,0-2-26-16,-1 0 1 0,2-4-4 16,-1 0-1-16,2-4 3 0,1-3 7 15,1-3 0-15,1-3-3 0,2-6-6 16,0-2 0-16,0-1 17 0,5-4 27 16,1-7-18-16,4-3-27 0,2-2-3 15,0-4-2-15,2-2 48 0,0 1-31 16,3-2-17-16,-1 0 7 15,3-2-3-15,0 3 4 0,0-1-8 0,1 2-1 16,-2 3 1-16,1 4 0 0,-2 2 1 16,-3 4 0-16,-1 2 2 15,1 2 8-15,-2 2-4 0,-1 0-1 16,-2 2-1-16,-1 0 2 0,-2 0-7 16,0 3-4-16,-1 3 3 0,-2 2 2 15,1 5 2-15,-1 3-2 0,-2 4 2 16,1 1-3-16,0 5 0 0,-2-1 3 15,1 4-3-15,1-3 2 0,-1 3-1 16,-1-1 0-16,2 0 1 0,-2-2-4 16,1-3 1-16,0-1-13 0,-1-2-40 15,2-4-20-15,-2-4-80 0,0-1 63 16,2-10-88-16,1-1-125 16,0-1 0-16</inkml:trace>
  <inkml:trace contextRef="#ctx0" brushRef="#br1" timeOffset="-145975.91">25502 17002 517 0,'0'0'353'0,"0"0"-300"0,0 0 8 0,6-10 3 0,-5 7-44 15,0-2-17-15,1 1-3 0,0-1-15 0,0 3-79 0,2 2-71 16,-1 0-103-16,0 0-28 0</inkml:trace>
  <inkml:trace contextRef="#ctx0" brushRef="#br1" timeOffset="-145866.56">25541 17225 563 0,'0'0'85'0,"0"0"-69"0,0 0-5 0,0 0-4 16,0 0-7-16,0 0-128 0,0 0-111 15</inkml:trace>
  <inkml:trace contextRef="#ctx0" brushRef="#br1" timeOffset="-145366.68">26325 17031 572 0,'0'0'56'0,"0"0"-13"0,0 0 20 0,0 0 2 15,0 0-39-15,8-39-5 0,-8 36 10 16,-5 0-1-16,-4 3-25 0,-5 0-1 15,-3 4-1-15,-4 5 10 0,-3 3-6 16,0 2-6-16,0 2 2 0,1-2-3 16,3 3 1-16,3-1-1 0,1-1-4 15,6 1 2-15,1 2 1 0,6-1-6 16,3 1 4-16,5 0 3 0,5-1-1 16,5-1 1-16,2-1 0 0,3-3 0 15,1 0 0-15,3-1 0 0,-1-1 2 16,-1 0 0-16,-1-1 1 15,0 0-3-15,-5 0 8 0,-2-3 30 16,-5 0 20-16,-3 1-13 0,-5-3-10 16,-2 1-14-16,-8 1-3 0,-4-3 6 15,-7 3-15-15,-6-2-5 0,-7 0-4 16,-8-2 1-16,-8-1-2 0,-3-1-9 16,6 0-55-16,5 0-14 0,6 0-7 15,4 1-35-15,4 2-93 0,7-2-55 16,6-1-43-16</inkml:trace>
  <inkml:trace contextRef="#ctx0" brushRef="#br1" timeOffset="-144147.52">26770 17249 733 0,'0'0'50'0,"0"0"-17"0,0 0 65 16,0 0-41-16,23-41-35 0,-23 33-11 15,0 1 1-15,-1 2-10 0,-3 1-2 16,-2 0 4-16,-3 1-4 0,0 3 2 15,-3 0-1-15,-2 4 0 0,-2 2 0 16,-3 3 1-16,-1 3-1 0,1 2 0 16,-1 3-2-16,1 0 2 0,1 4-2 15,3-2 1-15,3 2 0 0,4 0-2 16,3-3 2-16,3 0 0 0,2 1-1 16,5-4 2-16,3-3 4 0,3-1-1 15,3-5 2-15,1-2 0 0,5-3 2 16,0-1 0-16,0-5 8 0,0-1-6 15,1-3-2-15,-4-2 2 0,0 0 4 16,-2-2-5-16,0-1 1 0,-2 1-4 16,1-2-6-16,-3 1 1 0,-1 0-1 15,1 2 0-15,-3 3-1 0,-2 3 0 16,0 1 1-16,-2 2-1 0,-2 3-3 16,-1 0-3-16,-1 0-2 0,0 7-7 15,-3 4 14-15,0 3 1 0,-2 4 2 16,0 2-1-16,2 1 1 0,0 1 0 15,3 0 3-15,0-2-4 0,0 1 3 16,3 0-3-16,2-3 1 0,1-1 1 16,2-3 1-16,1-2-2 15,1-3 1-15,1-6 4 0,0-2-2 16,0-1 3-16,3-5-1 0,-1-4 1 16,1-4-3-16,4-2 2 0,-1-4-5 15,-1-2 2-15,1-1-3 0,0-1-1 16,1-1 1-16,-2 2 2 0,0 2-2 15,-2 1 0-15,0 2-1 0,-1 2 1 16,-1 2-1-16,-4 4 0 0,-2 1 0 16,0 4 0-16,-2 0-1 0,-1 3 2 15,-1 1-6-15,-1 0-2 0,-1 4-5 16,0 3 6-16,0 2 6 16,0 4-1-16,-1 2 2 0,-1 4 0 15,1 0 1-15,0-1-2 0,1 3 3 16,0-3-1-16,0 0 0 0,0-2 0 15,2-3 1-15,1-5-2 0,-1-2 1 16,1 0 1-16,0-6 7 0,0 0 0 16,2-3 0-16,0-4-5 0,4-2-2 15,-1-1 2-15,1-1 8 0,1-2-3 16,0 2-2-16,1-3-7 0,-1 3 0 16,2-2 0-16,-2 0 1 0,1 2-1 15,1-1 0-15,-3 1 0 16,0 2 0-16,2 1-2 0,-3 2 2 15,-1 0-4-15,-2 4 4 0,1-2 0 16,-3 2-2-16,0 2-3 0,0 1 3 16,-1 5-7-16,1 1 8 0,-1 1-3 15,0 2 1-15,-1 4 1 0,-1 0 0 16,0 2-1-16,0 0 2 0,-1 0 1 16,-1 0-1-16,1 1 1 0,0-3 3 15,0 1-3-15,1-5 1 0,0-1 0 16,0-4 4-16,1-2 1 0,1-3 2 15,2 0 17 1,1-5 5-16,2-3-15 0,-1-2-4 0,2 0 3 0,1 1 1 16,1-3 2-16,-2 2-2 0,1 1-1 15,1 1 9-15,-2-2-12 0,1 1-5 16,1-2 0-16,-1 2-5 0,1 0-2 16,-1 1 3-16,0-1-1 0,1 1-1 15,-2 2-3-15,1-1 2 0,-2 3-2 16,0 2 0-16,-2 1 0 0,0 1-1 15,1 0 1-15,-3 3-3 0,-1 4 0 16,0 3-4-16,-1 1 7 0,-1 3 1 16,0 0 2-16,-1 4-2 0,0-2 2 15,0 1-2-15,1 4-1 0,0-3-37 16,0 0-20-16,0 1-18 0,2-3-44 16,0 2-72-16,-1-4-126 0,1-5-89 15</inkml:trace>
  <inkml:trace contextRef="#ctx0" brushRef="#br1" timeOffset="-143865.89">27869 17326 529 0,'3'-3'26'0,"0"-3"38"0,-1 1 31 0,0 2-59 15,-2 0 7 1,0 3 12-16,0 0-50 0,-4 6 0 0,0 2-5 16,-3 6 2-16,-2 3 18 0,0 4 22 15,-2 5-25-15,-2 1-12 0,0 3 1 16,1 3-5-16,-1-1-1 0,2 4 4 16,-2-2-4-16,2 2 0 0,-1-3 0 15,-1 0-4-15,2-2-80 0,-1-4-31 16,2-1-80-16,1-9-58 0,4-5-10 15</inkml:trace>
  <inkml:trace contextRef="#ctx0" brushRef="#br1" timeOffset="-143537.83">27851 17379 423 0,'0'0'133'0,"0"0"-47"0,27-38 57 16,-14 21-83-16,1-1-26 0,1 1-5 15,-1 1-20-15,1 1-6 0,-2 4 5 16,0 0 23-16,0 3-2 0,-2 3-12 16,-3 1-2-16,0 4-5 0,-4 0 3 15,-1 2-12-15,-2 4 0 0,-1 3-2 16,0 2 0-16,-5 1-4 0,-2 3 5 15,-5 1 2-15,-2 2 1 0,-2 1 3 16,0 1-6-16,-2-2 0 0,4-1 2 16,-3 1-2-16,-1-3 0 0,2-3-11 15,-1-2-79-15,-5-6-29 0,3-4-57 16,3 0-128-16</inkml:trace>
  <inkml:trace contextRef="#ctx0" brushRef="#br1" timeOffset="-143236.65">28208 16935 635 0,'0'0'122'0,"0"0"-55"0,0 0 78 0,37-33-94 16,-30 26-34-16,-4 0-11 0,1 2-6 15,-4 1-6-15,0 1 5 0,0 1-5 16,0 2 6-16,-2 4 0 0,-1 4 0 16,0 4 3-16,-2 6 8 0,-1 3-2 15,-2 6-4-15,-2 4 1 0,0 3-5 16,-2 2-1-16,-3 7 1 16,-4 6 0-16,-2 5 0 0,2-6 0 15,5-9-2-15,3-13-27 0,3-5-55 16,-1 9-51-16,0-2-75 0,-1-5-124 15</inkml:trace>
  <inkml:trace contextRef="#ctx0" brushRef="#br1" timeOffset="-142893.08">28343 17313 531 0,'0'0'69'0,"0"0"46"0,42-23-25 0,-28 16-60 15,1 0 3-15,-4 0-29 16,2 0-1-16,-1-1 2 0,-2 1 5 16,-2-1 17-16,3-1-6 0,-4-1-12 15,0 1-9-15,0-1 1 0,-2 2-2 16,-3 0-2-16,-2 0-7 0,0 1-2 16,-3 0 4-16,-6 1 8 0,-3 2 0 15,-5 3 0-15,0 1-1 0,-4 1 1 16,-1 7 0-16,1 1 0 0,1 5 2 15,1 1 13-15,4 2 38 16,0 0 26-16,5 2-5 0,2-1-15 16,4 1-8-16,3-2-19 0,1-3-17 15,2 1-5-15,4-3 0 0,2-4-7 16,3-1-1-16,2-2 1 0,0 1-2 16,6 1-1-16,1 0-5 0,3 2-80 15,19 5-78-15,-7-4-67 0,1-1-211 0</inkml:trace>
  <inkml:trace contextRef="#ctx0" brushRef="#br1" timeOffset="-142393.22">29417 17150 645 0,'0'0'16'16,"0"0"31"-16,37-14 25 0,-25 8-62 0,-6-1-10 0,-5 2-2 0,-1 1-22 0,-5 4 9 15,-5 0 12-15,-6 0 3 0,-2 5-1 16,-3 4 2-16,-1 0 2 15,-2 1-3-15,-2 4 0 0,1-2-2 16,0 3 4-16,3-1-2 0,2 3 0 16,6-2 0-16,4 1-5 0,2-1-6 15,5 2 0-15,3 1 4 0,3-2 7 16,5 0 4-16,2 1-2 0,1-1-2 16,4-1 4-16,0 0-3 0,2-3 2 15,0-1 1-15,1-2-1 0,2 1 7 16,-2-1 3-16,0-2-4 0,-3 1-3 15,-1-1-4-15,-4-1-2 0,-4 0 0 16,-3 2-1-16,-3-1-2 16,-3-1 0-16,-5-3 3 0,-4 1 17 0,-4-2 10 15,-5-1-17-15,-3 0-1 16,-9 0-7-16,-7-1-2 0,-7 0 0 16,-2-1 1-16,3 0-2 0,6-1-2 15,11 0-82-15,-2-1-92 0,9 2-33 16,4-2-25-16</inkml:trace>
  <inkml:trace contextRef="#ctx0" brushRef="#br1" timeOffset="-142018.29">29622 17262 522 0,'0'0'22'0,"0"0"44"0,0 0-16 0,0 0-43 15,10-8-7-15,-10 10-1 0,0 5-8 16,-3 5 9-16,-3 3 21 0,-1 3 28 16,-3 3-12-16,3 5-16 0,-3 1-13 15,4 2 0-15,-2 2-6 0,2-1 2 16,1 1-3-16,2-4-1 0,-2 0 0 16,2-5-1-16,-1-4-53 0,4-5-95 15,0-6-74-15,0-5-107 0</inkml:trace>
  <inkml:trace contextRef="#ctx0" brushRef="#br1" timeOffset="-141862.09">29722 17176 853 0,'0'0'59'0,"0"0"-58"0,10-41 74 0,-6 25-71 15,-2 3-4-15,-2 1-14 0,1 2-108 16,-1 5 12-16,0-2-77 0,2 5-44 15,-2 0-79-15</inkml:trace>
  <inkml:trace contextRef="#ctx0" brushRef="#br1" timeOffset="-141455.72">29927 17123 691 0,'0'0'85'0,"0"0"-36"0,34-6 65 0,-20 4-88 0,2 1-10 15,-2 1-9-15,3 0-5 0,-4 0-2 16,1 4 1-16,0 1-1 0,-1 2 0 16,-3-2 0-16,-2 3-1 0,-4-1-9 15,-1 3 2-15,-3 0 6 16,0 1 0-16,-1 1 0 0,-5 2-17 15,-2 2 18-15,-2 0-4 0,-4 4 5 16,-1 0 7-16,-3 2-7 0,-4 2-4 16,-1 0-3-16,-2 1 7 0,0 2 2 15,-2-2 5-15,4 1-5 0,3-2 9 16,0-1 46-16,5-3-2 0,3-2 9 16,2-1-7-16,5-3-15 0,2-2-16 15,3-3-7-15,0-2-4 0,7-3 8 16,1-1 22-16,6-3-17 0,2 0-18 15,4 0-6-15,0-3-4 0,5 0 1 16,0-2-1-16,1 0-22 0,3-2-75 16,-1-1-34-16,10-8-49 0,-4 2-85 15,-8 2-138-15</inkml:trace>
  <inkml:trace contextRef="#ctx0" brushRef="#br1" timeOffset="-141252.15">30004 17405 681 0,'0'0'305'0,"0"0"-269"0,0 0 58 0,0 0-77 15,47 3-10-15,-33-6-4 0,3 0 0 16,-2-1-6-16,2 0-4 0,-1 1-28 16,1-1 0-16,1 4-6 0,-1 0-40 15,11 0-49-15,-4 0-98 16,-3 0-71-16</inkml:trace>
  <inkml:trace contextRef="#ctx0" brushRef="#br1" timeOffset="-140892.87">30398 17337 544 0,'0'0'210'0,"0"0"-154"0,0 0 51 0,0 0-87 15,0 0-14-15,0 0-4 0,0 0-1 16,38 8-1-16,-28-2 1 0,-2-2 0 15,1 1 2-15,3-2 12 0,-2-1 5 16,1 2-16-16,5-2-2 16,-3-2 0-16,-1 0-2 0,-1 0 7 15,-1-7-5-15,-1-1-2 0,-2-3 0 16,-1 0-10-16,-6-1 4 0,0-1 5 16,-3 4-2-16,-5-2-1 0,-5 3 0 15,-1 1-1-15,-6 3-17 0,-2 3 21 16,-3 1 1-16,-1 5-1 0,-3 6 1 15,4 5 1-15,0 3 1 0,1 4 36 16,7 3 10-16,0 0 17 16,7 0-5-16,3 0-12 0,7-2-23 0,1 0-14 15,10-2-10-15,4-1 10 16,5-2-9-16,6-4-2 0,8-2-1 16,9-1-105-16,7 1-59 0,-6-7-98 15,-8-2-197-15</inkml:trace>
  <inkml:trace contextRef="#ctx0" brushRef="#br1" timeOffset="-135259.75">20785 6304 284 0,'0'3'17'0,"2"2"-5"0,3 0 36 0,2 0 9 0,3 2-20 0,3-3-17 16,4 0 13-16,2-4 16 0,4 0 0 15,3 0 5-15,0-1 11 0,2-3-21 16,-2 1 12-16,1-2-9 0,1 2-9 16,-3-3 1-16,-2 2-8 0,-3-3-12 15,-2 0 2-15,-3 0 1 0,-4-1-1 16,-4 1-1-16,-2-2 7 0,-4 2-10 15,-1-1 3-15,-2-1-8 0,-4 1-5 16,-3 0-6-16,-5 0-1 0,-4 1-1 16,-3 2-1-16,-4 3-1 15,-3 2 1-15,-2 1 2 0,-1 5 0 16,-2 3 0-16,2 4 0 0,0 3 0 16,1 3-1-16,2 3-1 0,3 0 2 15,0 3 0-15,3 1 0 0,5 1-1 16,4-2 1-16,5 1-1 0,4-3 1 15,4 0 1-15,3-1 0 0,6-4 7 16,2 2 21-16,7-4 4 0,1-3-7 16,3-3 0-1,3-2-15-15,1-6-6 0,4-2 3 0,-1-2-6 0,1-6-2 16,0-2-29-16,-1-1-51 0,-1-1-38 16,11-7-59-16,-7 5-123 0,-4 1-181 15</inkml:trace>
  <inkml:trace contextRef="#ctx0" brushRef="#br1" timeOffset="-135119.15">21404 6501 865 0,'0'0'103'0,"0"0"-76"0,0 0-12 15,0 0-15-15,0 0-77 16,-2-47-110-16,6 37-62 0,0 1-65 0</inkml:trace>
  <inkml:trace contextRef="#ctx0" brushRef="#br1" timeOffset="-134399.52">21757 6319 344 0,'0'0'105'0,"0"0"18"0,0 0-12 0,0 0-24 0,0 0-39 16,0 0-8-16,24-41 8 0,-22 33-3 15,0 0-19-15,-1 2 4 0,-1-1-1 16,-1 2-11-16,-3-2-9 0,-3 3-2 16,-3 0-5-16,-3 4-1 0,-2 0-1 15,-2 7 0-15,-1 3 0 0,-2 3-2 16,3 6 1-16,1 2 0 0,0 1-104 16,4 2 85-16,3-1 17 0,3 1 6 15,1-4-6-15,5-1 5 0,2-3-2 16,5-2 2-16,2-5-1 0,0-1 8 15,4-5 15-15,-1-2 2 16,0-1 6-16,2-4-1 0,-3-2-3 16,1-1 0-16,-1-2-7 0,-1 0 0 15,1-2-13-15,-3-2-7 0,0 2 2 16,-1-2-1-16,1 2 0 0,-2-1-2 16,0 3 4-16,-2 0 6 0,1 3 7 15,1-1-5-15,-1 4-3 0,-2-2-6 16,1 3-2-16,0 2-1 0,0 0-3 15,-1 2 1-15,0 6-6 0,1 4 7 16,0 6 1-16,1 5 0 0,0 6 1 16,1 11 2-16,1 9-3 15,0 13 4-15,-2 0 0 0,-4-2-4 16,-2-9 3-16,-3-7-2 0,-3-4-1 16,1-7 1-16,0-11-1 0,-1-4 1 15,0-4 3-15,-4 0-4 0,-2-1 3 16,-4-3-1-16,0-3 0 0,-3-6 1 15,0-1 0-15,3-6 0 0,0-5 1 16,4-3-1-16,3-5 1 0,2-5 5 16,5-3 4-16,3-4-10 0,4 2-3 15,6 1-1-15,3-1 0 0,3 1-1 16,1 1-8-16,3 2-43 0,0-1-45 16,10-5-73-16,-3 7-87 0,-4 6-174 15</inkml:trace>
  <inkml:trace contextRef="#ctx0" brushRef="#br1" timeOffset="-134274.79">22003 6567 346 0,'0'0'421'0,"0"0"-305"0,0 0 26 0,0 0-73 0,22-4-19 15,-18 1-33-15,-1-2-17 0,1 0-2 16,-2 0-73-16,1-6-68 0,-2 2-64 16,1 2-198-16</inkml:trace>
  <inkml:trace contextRef="#ctx0" brushRef="#br1" timeOffset="-133221.02">23213 6233 561 0,'0'0'33'0,"16"-27"6"0,-4 15-1 16,2-3 21-16,1 2-16 0,-2 4-33 16,0 2 1-16,-1 4 1 0,-1 3-8 15,-2 4-1-15,-1 9-3 0,-2 5 2 16,-2 4 5-16,-1 5-1 0,-1 2 1 16,-1 6 0-16,-1 0-1 0,-1 1-5 31,-2-2 2-31,-2 2-3 0,0-4 4 15,1-4-3-15,0-1 0 0,-2-5 1 16,4-5 0-16,1-4 1 0,0-5-2 0,1-5 5 16,0-3 1-16,2 0 39 15,2-5 30-15,3-6-28 0,0-6-24 16,2-6-5-16,4-4 0 0,1-6-8 16,5-7-1-16,0 5-7 0,1 1 4 15,4 2-4-15,-3 8 0 0,6-1-2 16,-1 2 2-16,0 3-2 0,0 3 0 15,-1 3-1-15,-2 3 2 0,-1 1 1 16,0 4-2-16,-5 1-1 0,-1 4 2 16,-3 1-1-16,-2 6 6 0,-3 4-7 15,-2 7 8-15,-1 6-4 0,-4 6 9 16,-1 3 0-16,-1 7-7 0,-3 7-2 16,1 7-2-16,0-5 1 0,2-10 0 15,0-12-2-15,0-4 1 0,1 1-1 16,-1 4 2-16,1-1-3 0,0-4-8 15,0-6-61-15,0-5-29 0,2-9-83 16,2-2-98-16,1-2-86 0</inkml:trace>
  <inkml:trace contextRef="#ctx0" brushRef="#br1" timeOffset="-132955.45">24172 6268 774 0,'0'0'132'0,"0"0"-73"0,0 0 7 0,0 0-24 15,38-13-6-15,-19 8-27 0,3-1-5 16,5 2-3-16,2 0-1 0,5-1 0 15,9 2-6-15,-6-1-55 0,-1 0-17 16,-1 2-38-16,5 2-64 0,-6-1-87 16,-1 0-36-16</inkml:trace>
  <inkml:trace contextRef="#ctx0" brushRef="#br1" timeOffset="-132768">24300 6422 858 0,'0'0'71'0,"0"0"-8"0,0 0-11 16,0 0-26-16,0 0-5 15,43 21-14-15,-18-21 3 0,7 0-10 0,9-6-19 16,6-1-15-16,4 0-43 16,-5 1-33-16,-1 1-51 0,-16 1-143 15,-6 2-99-15</inkml:trace>
  <inkml:trace contextRef="#ctx0" brushRef="#br1" timeOffset="-132455.58">25425 6001 455 0,'0'0'150'16,"0"0"-121"-16,0 0 64 0,0 0-47 0,0 0-24 15,0 0-3-15,5-37-17 0,-5 37-1 16,-4 5-1-16,-3 4 0 0,-2 6 0 16,-3 8 18-16,-7 10 15 0,-3 14-25 15,-3 16-5-15,-1 6-1 0,4-2 0 16,5-7 3-16,4-5-5 0,2-1 0 15,4-4 1-15,0-1 0 0,3-5-1 16,2-4 0-16,1-9-1 16,1-7-42-16,3-6-132 0,2-5-45 0,1-4-98 15</inkml:trace>
  <inkml:trace contextRef="#ctx0" brushRef="#br1" timeOffset="-131876.85">25888 6217 467 0,'0'0'94'0,"0"0"-45"0,0 0 3 0,0 0-44 16,0 0-2-16,39-44 11 0,-34 37-16 15,0-1 27-15,1 0 10 0,-1 1 25 16,0 0-15-16,-1 3-24 0,1-1-20 16,-2 1 2-16,1 1-6 0,-3 0 0 15,-1-1 11-15,0 1-8 0,-1-2-3 16,-2 4 0-16,-2 1-2 0,-1 0-1 15,-6 0 2-15,0 6-2 16,-5 2 3-16,0 1 0 0,-4 2 2 16,0 4-2-16,-1 3 0 0,1 2-2 15,1 4 2-15,4 3-1 0,4 1 1 16,1 1 1-16,6 0 4 0,3-1 15 16,2 0 10-16,0-4-5 0,6-2 16 15,3-2-12-15,4-4-5 0,2-6 12 16,2-4-12-16,3-6-1 0,-1-2-8 15,3-6-9-15,-1-5-4 0,-3-3 20 16,0-6 15-16,-3-6-13 0,1-9-11 16,-4-10-13-16,-5-5 0 0,-2 3-1 15,-5 14 1-15,-1 13-9 0,-4 7 1 16,-1-1 4-16,-2 0-49 0,-2-1-2 16,-2 2-5-16,0 5-26 0,-1-1-8 15,-1 5 20-15,2 2 17 0,-1 4-3 16,1 4-38-16,3 2-38 0,4 1-70 15</inkml:trace>
  <inkml:trace contextRef="#ctx0" brushRef="#br1" timeOffset="-131408.06">26408 6136 514 0,'0'0'45'0,"0"0"12"0,0 0 15 15,9-36-68-15,-9 25-4 0,-4 4-7 0,-3 3 1 16,-1 0 5-16,-2 4 1 0,-2 0 6 15,-2 5 4-15,-3 3 0 0,1 7 8 16,-2 3 1-16,2 5-9 16,-1 3-8-16,3 1 5 0,1 1-6 15,4 0 26-15,3 2 10 0,2 0 12 16,3-1-1-16,1-1-13 0,4 1 1 16,3-4-5-16,1-1-6 0,3-6-9 15,1-5 8-15,3-1-6 0,1-7 10 16,1-2-9-16,0-3-7 0,0-4 3 15,1-5 9-15,1-6 3 0,-1-5-14 16,0-12-5-16,2-12-6 0,-2-8-4 16,-2 1 2-16,-8 11-2 0,-4 14-1 15,-4 10-3-15,-1 2-12 0,-3-1-21 16,-3-1-3-16,-3 0 13 16,-5 2-80-16,-1 4 40 0,-10 2-23 15,4 1-118-15,2 3-124 0</inkml:trace>
  <inkml:trace contextRef="#ctx0" brushRef="#br1" timeOffset="-128486.72">23629 7245 270 0,'0'0'45'0,"0"0"-9"15,15-25 22-15,-8 15-6 16,-2-1-3-16,3 0-7 0,0 1 20 0,-2-1-14 16,0 4 11-16,-1-1-28 0,-1 1-11 15,-2 2 40-15,2 1-7 0,-2 0-37 16,-1 2 6-16,-1 2 15 0,0 0-25 16,0 0-12-16,0 0-7 0,0 3-1 15,-1 3 6-15,0 2 1 0,-4 2 1 16,4 5 3-16,-2 2 1 0,-1 5 2 15,1 5-1-15,-3 4 0 0,-1 11 2 16,-5 12 2-16,1 10 4 0,-4 4-4 16,3-6 2-16,1-5 1 15,-2-6-6-15,2-2 7 0,-1-1-4 0,-1-2-7 16,2-2 2-16,-2-3-4 16,1-2 0-16,2-9-1 0,1-7-29 15,2-7-49-15,1-4 15 0,1-1-65 16,-3 1-23-16,2-1-30 0,2-8-16 15</inkml:trace>
  <inkml:trace contextRef="#ctx0" brushRef="#br1" timeOffset="-128126.42">23624 7557 144 0,'0'0'256'0,"0"0"-171"0,0 0 19 0,25-47-10 15,-17 34-1-15,4-2-42 0,-2 1 8 16,0 2 12-16,2 0-16 0,0 2-12 16,0-1 2-16,2 3-10 0,-1 0-7 15,2 1-5-15,-1 2-4 0,1 2-6 16,-1 3-7-16,2 0 0 0,-2 6 3 15,0 3-9-15,-2 1 5 16,-3 4-1-16,0 2-3 0,-5 2 5 16,-3 0-2-16,-1 4-1 0,-7-3 1 15,-3 1 0-15,-3-1-1 0,-6-2 2 16,-1-1-2-16,1-3-3 0,-2 0-2 16,-1-4-21-16,0-1-13 0,0 0-21 15,0-2-13-15,3-1-16 0,0-2-24 16,0-2-32-16,5 1-85 0,4-2-43 15</inkml:trace>
  <inkml:trace contextRef="#ctx0" brushRef="#br1" timeOffset="-127672.33">24122 7636 359 0,'0'0'150'0,"0"0"-96"0,0 0 47 0,0 0-51 16,0 0-6-16,5-42-30 0,-5 35-3 15,0 1 20-15,0 1-9 0,-1 1 7 16,-2 3-8-16,-1 1-8 0,-3 0-11 15,-1 5 1-15,-4 4-2 0,0 4-1 16,-1 3 2-16,3 1-1 0,0 5 5 16,2-2-6-16,2 1 8 0,3 0-2 15,3-1 10-15,0-2 12 0,6-3 5 16,4-2 2-16,1-3-2 0,4-4 4 16,-1-3-1-16,3-3-2 0,-1-5-5 15,-1-4-8-15,-3-1 4 0,-1-5-8 16,-2-4-1-16,-3-1-13 0,-3-6 2 15,-3 3-5-15,0 0-17 0,-5 3-6 16,-1 4-3-16,-4 5-15 0,-1 2-28 16,-3 2-22-16,0 3-1 0,0 4-6 15,0 0-40-15,4 0-49 0,2 0-45 16</inkml:trace>
  <inkml:trace contextRef="#ctx0" brushRef="#br1" timeOffset="-127340.77">24629 7375 304 0,'0'0'278'0,"0"0"-226"0,0 0 41 0,0 0-42 16,21-2 5-16,-11-2-25 0,1 0-17 0,3 0 29 16,-1 0-7-16,1-1-10 0,1 2 12 15,1-1-11-15,1 1 5 0,1 1-21 16,-1 1-7-16,2 0-4 0,0-2-10 15,0 1-45-15,-1 2-30 0,-2-2-24 16,0 2-60-16,-4 0-53 0,-6 2-24 16</inkml:trace>
  <inkml:trace contextRef="#ctx0" brushRef="#br1" timeOffset="-127168.83">24717 7468 138 0,'0'0'403'0,"0"0"-290"0,0 0 38 0,0 0-67 15,0 0-13-15,0 0-17 0,0 0-12 16,0 0-2-16,40 19-17 0,-20-19-18 16,1 0-4-16,4 0-1 0,3 0-28 15,-1 0-61-15,11-3-78 0,-4 1-142 16,-6 1-136-16</inkml:trace>
  <inkml:trace contextRef="#ctx0" brushRef="#br1" timeOffset="-126528.47">25661 7241 404 0,'0'0'68'0,"0"0"-29"0,0 0 40 0,0 0-55 16,34-28-5-16,-20 21-14 0,-1 3 4 0,3-1 28 16,-2 2-5-16,3 0 3 0,-1 0 5 15,1 2-7-15,0 0 5 0,-1 1-6 16,-1 0-13-16,-1 1-3 0,-1 1-6 15,-1 4-2-15,-3 1-8 0,-2 1-3 16,-2 4-5-16,-3 3 6 16,-2 1 2-16,-5 3 1 0,-5 3 2 15,-5 1-1-15,-3 2 2 0,-3-1-3 16,-3 4 1-16,0-3-2 0,-3 0 3 16,2-2-3-16,3 0 1 0,2-1 1 15,1-4 6-15,4 0 5 0,4-3 2 16,3-3-3-16,3-3-2 0,2-2 4 15,3 0 1-15,2-3 18 0,4-1 24 16,4-3-4-16,5 0-14 0,3 0-9 16,5-2-15-16,3-1-2 0,3 1-12 15,8-2 1-15,3 1-2 16,-3 2-1-16,-5-2-43 0,-4 0-30 16,-5 2-20-16,3-2-41 0,11-2-54 15,-7-1-100-15,-4 1-51 0</inkml:trace>
  <inkml:trace contextRef="#ctx0" brushRef="#br1" timeOffset="-125901.97">26479 7225 454 0,'0'0'34'0,"0"0"37"0,0 0 18 0,0 0-17 0,31-27-33 0,-23 21-5 15,-1 0 14-15,-1-2-11 0,2 1-1 16,-2 0 4-16,-1-2-6 0,0 3 1 15,0 0-12-15,-1-1-2 0,-2 1-14 16,-2 0 2-16,0 0-8 0,-2 2-1 16,-4 0-4-16,-1 2 4 0,-2 0-7 15,-2 2 1-15,0 1 5 0,-2 2 1 16,0 3-1-16,1 2-1 0,-2 1-1 16,1 1 2-16,2 0 1 0,-1 0 0 15,3 2 1-15,2 0-3 0,2 1 2 16,2 0-2-16,3 0 2 0,3 1 0 15,3 1 0-15,3-2 0 0,2-1 2 16,3 2-1-16,-1-3 4 0,2 1-4 16,-2-2-1-16,0 2-1 0,-1-1 0 15,-3-2-2-15,0 2-2 0,-2-2 3 16,-1 0 2-16,-1 0 0 16,0 0 0-16,-2 0 0 0,1 1-1 15,-2 0 1-15,-1-1 3 0,-1-1-3 16,0-1 2-16,-3 0-1 0,-2-1 1 15,-2-2 1-15,-1 1 0 0,-3-2 2 16,-2 2-5-16,-1-2 5 0,-3-1-5 16,-1-1-3-16,-3 0-8 0,-1-1-11 15,-1 0-12-15,2-3-23 0,0-2-31 16,2-2-60-16,-1-3-36 0,5 0 1 16,4-1-49-16</inkml:trace>
  <inkml:trace contextRef="#ctx0" brushRef="#br1" timeOffset="-125667.63">26505 7110 622 0,'0'0'64'0,"0"0"26"0,41-20-8 0,-20 13-42 16,0-1-10-16,3 1-17 0,2 0 13 15,-1 0 1-15,0 3-17 0,-2-2 11 16,2 3-17-16,-3 0-4 0,0 2 0 16,-2 0-1-16,-2 1-48 15,-2 0-30-15,0 0-51 0,3 2-42 0,-2 0-73 16,-4 0-42-16</inkml:trace>
  <inkml:trace contextRef="#ctx0" brushRef="#br1" timeOffset="-125166.88">25327 7923 449 0,'0'0'40'0,"0"0"-31"0,43-13 12 0,-8 5-9 0,21-3 2 16,21-1 13-16,14 1 57 0,9 2 5 15,2 2 0-15,-6 3 6 0,3 2-35 16,0 2-24-16,-4 0-25 0,-4 0-8 16,-4 1-3-16,-6 2-21 0,-11 2-54 15,-8 2-35-15,-10 1-60 0,-17-1-101 16,-9-4-121-16</inkml:trace>
  <inkml:trace contextRef="#ctx0" brushRef="#br1" timeOffset="-124687.58">25625 8169 563 0,'0'0'99'0,"0"0"-17"0,0 0-23 0,0 0-3 16,0 0-20-16,21-26-15 0,-19 26 3 16,-2 0-9-16,0 5-12 0,-1 3 4 15,-4 6 8-15,-4 5 3 0,-3 3 15 16,-5 5-14-16,-1 3-9 0,-6 8 2 15,-4 7-12-15,-4 4 6 0,4-4-5 16,6-12-1-16,7-8 0 0,5-7-13 16,-2 3-31-16,0 4-52 0,-2 4-46 15,4-6-78-15,4-7-50 16</inkml:trace>
  <inkml:trace contextRef="#ctx0" brushRef="#br1" timeOffset="-124187.7">26023 8363 341 0,'0'0'48'0,"0"0"14"0,0 0 1 0,0 0 0 0,6-41 7 16,-2 34 3-16,3-1 22 0,-2 1-20 16,-1 0-11-16,0 0-8 0,-1 1-14 15,-1 1-11-15,-1-2-14 0,-1 5-5 16,0-4-5-16,-1 3-7 0,-4-1 0 16,-2 3-1-16,-4 1-1 0,-1 0-1 15,-1 3 2-15,-3 5-2 0,0 4 1 16,-1 4 1-16,-1 4 1 0,4 4-3 15,2 2 1-15,2 1 1 0,4 0 0 16,2 2-2-16,4-3 2 0,5-1 1 16,5-2 3-16,5-2-3 0,1 0 2 15,6-9 9-15,0 0 5 0,2-7-7 16,1-3 4-16,1-2-3 0,0-7-3 16,-2-5 11-16,0-4 4 0,-5-6-1 15,-2-4-7-15,-2-8-9 0,-5 1-2 16,-2 2-3-16,-4 1-5 0,-4 11 1 15,-1 0-6-15,-6 3-7 0,-3 4-7 16,-1 4-20-16,-3 0-13 0,-2 2-27 16,-1 4-15-16,-1 2-29 0,-1 1-65 15,4 4-49-15,5-1-59 16</inkml:trace>
  <inkml:trace contextRef="#ctx0" brushRef="#br1" timeOffset="-123718.52">26535 8266 201 0,'0'0'238'0,"0"0"-186"0,0 0 53 15,0 0-60-15,-4-37-22 16,-1 28-23-16,-1 2-12 0,-1 0 8 0,-2 1 1 16,-2 2 3-16,0 3 0 0,0-1 9 15,-2 2 3-15,0 3 1 0,0 3 0 16,1 3-4-16,-1 0-2 0,1 6-2 16,1-1-5-16,0 4 2 0,3 3-1 15,2-1 2-15,2 7-1 0,3-1-2 16,1 2-1-16,4 0 1 0,3 1 6 15,3 0 11-15,3 0 2 16,0-3 1-16,4-1-14 0,-1-4 3 16,1-6 5-16,0-5 5 0,0-4-3 15,1-4-3-15,0-2 14 0,1-5-1 16,1-3 0-16,-1-2 12 0,-1-6-12 16,-2-5 11-16,-3-4-5 0,-2-12 4 15,-5 6-2-15,-2-2-7 0,-3 2-6 16,-1 8-14-16,-5 1-7 0,-3 4-3 15,-4 2-21-15,-1 3-18 0,-2 2-30 16,-3 2-30-16,-7 1-26 0,4 2-76 16,3 1-141-16</inkml:trace>
  <inkml:trace contextRef="#ctx0" brushRef="#br1" timeOffset="-122251">28732 7136 309 0,'0'0'75'0,"7"-12"39"0,-3 2 1 0,1 1-17 15,1-1-34-15,-2 1-24 16,1 1-1-16,-2 1 3 0,1-1-3 16,-2 3 8-16,0 2-6 0,0 2-8 15,-2 1-11-15,1 0-12 0,0 7-4 16,0 6-2-16,-1 2 0 0,0 6 9 15,-3 5 1-15,-5 5-8 0,0 9 0 16,-6 13-1-16,-2 8-1 0,-3 4-3 16,6-6 0-16,1-5 1 0,1-9 0 15,4-5 0-15,2-8-2 0,1-4 0 16,1-10-12-16,1 0-26 0,2 2-22 16,0 3-34-16,0-1-16 0,5-2-53 15,1-7-61-15,1-5-35 0</inkml:trace>
  <inkml:trace contextRef="#ctx0" brushRef="#br1" timeOffset="-122016.68">28948 7456 772 0,'0'0'98'0,"0"0"-52"0,0 0 8 0,0 0-13 16,35-13-19-16,-13 10 10 15,4 0-1-15,8 1 7 0,6 1-30 16,6-1-4-16,1 0-4 0,-4 0-4 16,-1 2-38-16,-7 0-33 0,-5-2-33 15,1-2-51-15,-10 1-103 0,-2-3-33 0</inkml:trace>
  <inkml:trace contextRef="#ctx0" brushRef="#br1" timeOffset="-121688.53">29741 7079 686 0,'0'0'41'0,"0"0"-13"0,0 0 49 0,0 0-59 15,0 0-17-15,0 0-1 0,0 0 3 0,0 0 17 16,-24 46 7-16,15-10-6 0,-5 16-3 16,2 15-9-16,-2 10-7 0,5-2-2 15,2-2 3-15,1-9-3 0,0-4 2 16,1-5-2-16,-3-1 2 0,-1-6 0 15,-5 3-4-15,1-7 4 0,0 0-5 16,4-3-46-16,1-6-7 16,0-7 3-16,-1-7-111 0,4-8-110 15,0-7 98-15</inkml:trace>
  <inkml:trace contextRef="#ctx0" brushRef="#br1" timeOffset="-121297.63">29659 7465 349 0,'0'0'275'0,"0"0"-240"0,22-39 26 0,-11 22-9 15,5 0-39-15,0 2 11 0,2 0 2 0,2 3 20 16,0-1-9-16,1 2 0 0,0 3 9 16,2 0-20-16,-1 2-1 0,0 4-13 15,0 2 6-15,-1 0 2 0,-3 3-3 16,-3 3-2-16,-2 2-1 0,-2 3 2 16,-3 1-13-16,-5 3 5 0,-1 1 13 15,-2 3-5-15,-4 1-5 0,-4-2-7 16,-4 2 3-16,-3-2-7 15,-5 0 3-15,-2-2-3 0,-5-4 0 16,0-1 0-16,-5-2-7 0,2-3-14 16,2-1-20-16,-2-1-24 0,3-4-39 15,4 0-16-15,5-3-21 0,-1-3-56 16,6 1-37-16,8-1-17 0</inkml:trace>
  <inkml:trace contextRef="#ctx0" brushRef="#br1" timeOffset="-120860.23">30128 7569 271 0,'0'0'68'0,"0"0"-35"0,0 0 52 0,0 0 9 16,0 0-32-16,0 0 14 0,29-22-34 15,-26 18-3-15,-3 1 0 0,1-1 5 16,-1 4-9-16,0 0-14 0,0 0-12 16,-4 0-9-16,-1 2-1 0,-2 4 1 15,-2 2-2-15,0 3 2 0,-1 1 0 16,4 1 3-16,-2 2 5 16,3 2-1-16,4 0 8 0,1-1 3 15,3 0 18-15,4-1-1 0,1-3 7 16,2-2 3-16,2-5 1 0,1-2 3 15,0-3-12-15,3-5-10 0,0-4-11 16,-1 0-7-16,-3-4 4 0,1 0-3 16,-4-2-7-16,-3-1 2 0,-1 2-5 15,-5 1-8-15,0 2-3 0,-5 1-2 16,-3 3-5-16,-2 2-12 0,-2 0-1 16,-1 2-15-16,1 0-4 0,-1 0-8 15,3 1 8-15,1 0 9 0,3 0 9 16,1 0-3-16,0 2-29 15,3-1-46-15,2-2-73 0,4 0-67 16</inkml:trace>
  <inkml:trace contextRef="#ctx0" brushRef="#br1" timeOffset="-120313.38">30857 7241 335 0,'0'0'271'0,"9"0"-215"0,0-1 16 15,2-1-30-15,2-1-11 16,5 1 4-16,-1-2-12 0,4-3-17 0,1 2 4 15,-1-2-8-15,2 2 0 0,-1-1-2 16,2 1 0-16,-4-1-4 0,1 2-15 16,1-1-58-16,3 1-67 0,-4 0-123 15,-6 0-82-15</inkml:trace>
  <inkml:trace contextRef="#ctx0" brushRef="#br1" timeOffset="-120141.47">30964 7333 751 0,'0'0'207'0,"0"0"-161"0,0 0-1 0,0 0-32 15,0 0-9-15,41-7-2 0,-20 4-2 16,2 1 0-16,3 0-3 0,-1 2-19 16,2 0-47-16,-1 0-47 0,11 5-53 15,-6-2-83-15,-4 2 30 0</inkml:trace>
  <inkml:trace contextRef="#ctx0" brushRef="#br1" timeOffset="-119563.48">31794 7120 725 0,'0'0'21'16,"0"0"-18"-16,0 0 43 0,45-25-20 0,-25 17-7 0,8 1 3 16,-1-1-7-16,0 0 9 0,-1 3-8 15,-4 1 10-15,1 1-5 0,2 2-1 16,-1 1-3-16,-1 0-16 0,-2 0 4 15,-2 0-1-15,0 0-2 0,-5 0-2 16,-2 0 0-16,0 1-2 16,-4 1 4-16,-2-2-5 0,-2 4-1 15,-2 1 1-15,-2 1-20 0,-2 3 11 16,-5 0 12-16,-3 6 0 0,-3 4 6 16,1 2 3-16,-1 4 9 0,-6 6-1 15,2 3-4-15,-5 0-9 0,-2 2-3 16,-1 5 2-16,6-4-1 0,2-3-2 15,0 0 2-15,4-8-2 0,0 3 0 16,-1-4 1-16,4-4-2 0,2-3-46 16,1-9-27-16,2-1-60 0,8-8-89 15,3-1 4-15,-1-6-53 0</inkml:trace>
  <inkml:trace contextRef="#ctx0" brushRef="#br1" timeOffset="-119062.34">32549 7180 649 0,'0'0'67'0,"0"0"-41"0,0 0 69 15,36-24-32-15,-31 20-46 0,-5 1 17 16,0 1-5-16,-2 0-4 0,-4 2-25 16,-2 2-4-16,-4 2 2 0,-1 3 4 15,-6 2-5-15,3 2 4 0,-1-2-1 16,2 2 2-16,0 0-2 0,4 0 0 16,-2 2 2-16,2-2-2 0,3 1 0 15,0 0-1-15,4 0 1 0,2 1-1 16,2-2 1-16,3 0 0 0,5 0 3 15,-2-2-2-15,4 2 4 0,2-2-2 16,-1-1 4-16,6 1 1 0,1-1-1 16,1 2-3-16,2-2-3 0,-2 4-1 15,1-1 1-15,-2 0 1 0,-3 1 4 16,1 0 2-16,-3 0 3 0,-5-1-6 16,-4 3 7-16,-2-2-12 0,-2 1 7 15,-6 1-5-15,-7 0-2 0,-3-2 3 16,-2-1-2-16,-5-1 7 0,-2-2-8 15,1-3 2-15,-4 1-2 0,3-2-12 16,-1-1-15-16,1-3-23 0,3-2-30 16,3-2-57-16,3-7-69 0,6 2-27 15,3-1 41-15</inkml:trace>
  <inkml:trace contextRef="#ctx0" brushRef="#br1" timeOffset="-118843.47">32587 7180 799 0,'0'0'99'0,"0"0"-77"0,36-11 41 0,-15 8-40 16,-3 2-14-16,2 1-6 0,3-1 1 16,-4 1-2-16,-1 0-2 0,4 0 0 15,-6 0-1-15,6 0 0 0,0 1-17 16,-6 3-25-16,4 2-31 0,-3 1-38 15,4 0-56-15,-4 1-79 0,-2-2-25 16</inkml:trace>
  <inkml:trace contextRef="#ctx0" brushRef="#br1" timeOffset="-118330.79">31724 7930 173 0,'0'0'144'0,"0"0"-77"0,0 0 43 0,0 0-29 16,24-5 1-16,-7 1-1 0,13 1 2 16,13 2-19-16,12-2-5 0,8 3-11 15,2 0-8-15,0 3 0 0,-5 2-6 16,-2 0-9-16,-5 3-19 0,2 0-6 15,-3-1 0-15,-4 5-33 0,-8-2-46 16,-5-3-27-16,-5 3-56 0,-6-4-98 16,-3 0-43-16</inkml:trace>
  <inkml:trace contextRef="#ctx0" brushRef="#br1" timeOffset="-117987.13">31854 8290 359 0,'0'0'448'0,"0"0"-419"0,0 0-28 0,0 0 3 16,0 0-4-16,0 0-13 0,0 0 12 15,-5 23 1-15,2-11 5 0,-4 3-4 16,-1 5 5-16,-1 2-3 0,-2 2 3 16,-3 3-4-16,-2 2 11 0,-1 1-6 15,1-1-3-15,0 0-2 0,2-1-1 16,0-3-1-16,4-3-18 0,2 6-92 15,3-9-148-15,4-4-27 0</inkml:trace>
  <inkml:trace contextRef="#ctx0" brushRef="#br1" timeOffset="-117532.96">32280 8386 456 0,'0'0'25'0,"0"0"30"0,0 0 38 0,0 0-41 16,0 0-17-16,24-38 11 0,-21 34-3 15,-3 0-6-15,0 2-12 0,-1 0-3 16,-1 1 1-16,2 1-11 0,-5 0-12 15,2 2-2-15,-3 4 0 0,-4 0 1 16,-1 6 2-16,-4 0-1 0,-2 4 3 16,-3 2-2-16,0 4-1 0,-1 2 1 15,2 0-1-15,3 0 0 0,2-1 0 16,6 0 4-16,5-1 5 0,3-4 4 16,6-1 6-16,1-3 7 0,7-2 11 15,0-5-10-15,0-3 2 0,4-3-2 16,0-1-9-16,2-4-1 15,2-3 2-15,0-6-10 0,1-3-3 16,-2-5 3-16,0-3-1 0,-3-2-2 16,-3 0-4-16,-6 0-2 0,-1 6 0 15,-5 0-1-15,-3 5-13 0,-2 4-22 16,-3-1-32-16,-2 3-48 0,-1 0-59 16,-5 0 29-16,-10 3 7 0,2 4-68 15,5-2-52-15</inkml:trace>
  <inkml:trace contextRef="#ctx0" brushRef="#br1" timeOffset="-116918.43">32712 8351 398 0,'0'0'215'0,"0"0"-209"0,0 0 7 0,0 0-11 0,3-31-2 16,-8 27-3-16,-5 2-1 0,2 1 2 16,-4 1 2-16,-2 1 0 0,0 7 0 15,-4 1 1-15,1 6 4 0,1 3-5 16,-1 2 2-16,4 4-1 0,4 0 1 16,1 3 3-16,3-3-1 0,3 1 6 15,1-1-1-15,1 0-3 0,4-2 2 16,4-1 3-16,5-2 20 0,0-3-7 15,1-1-1-15,2-1 13 0,2-5 6 16,0-3 6-16,-1-3 3 0,1 0-6 16,-3-3-5-16,2-2-4 0,0-2-6 15,-3-4 1-15,3-4-4 0,-2-1-7 16,2-7-10-16,2-3 2 0,-5-7 6 16,3-5-3-16,-7 1-9 0,-2 1 2 15,0 4 4-15,-4 11 0 0,-4-1 1 16,0 5-13-16,-4 1 0 0,-6 4-2 15,1 0-2-15,-4 1 1 0,-1 2 3 16,4 0-5-16,-2 0-15 0,2 3-20 16,2 0-19-16,1 1-29 0,0 0-21 15,4 2-33-15,0 0-86 0,1 0-64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3:35:35.08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8168 6912 106 0,'0'0'31'0,"0"0"-12"0,0 0-10 0,0 0-1 0,0 1-5 0,0 0 13 0,0 0 9 0,0-1-3 16,0 1 1-16,0-1 4 0,0 1-1 15,0-1-1-15,0 0-1 0,0 1 4 16,0-1 3-16,0 0-2 0,0 0 1 16,0 0-4-16,0 0 0 0,0 0-4 15,0 0 0-15,0 1 2 0,0-1 1 16,0 0 3-16,0 0 1 0,1 0 13 16,2-1-18-16,3-2-1 0,0 0-4 15,1 1-3-15,3-5-2 0,0 1-2 16,2-1-3-16,2 0 2 0,2 0 0 15,1 1-5-15,-1 0 0 0,3 0 3 16,-2 0-2-16,2 1-4 16,-3 1 0-16,3 1-3 0,-2 1 0 15,-1 1 0-15,3 1 1 0,-3 1-1 16,0 3-1-16,0 1 1 0,-3 0-1 16,-3 2-3-16,-2 2 1 0,-1 2-1 15,-2 0 1-15,-4 2-2 0,-1 3 5 16,-6 1 0-16,-3 0 5 0,-3 2-1 15,-5 1-1-15,0 0 2 0,-3 0-3 16,-3 2-2-16,3-2 1 0,-2 0 1 16,0 0 1-16,-1 1-1 0,0-1 4 15,-1-1 0-15,1 0 5 16,-1-2-1-16,3 2-4 0,0-3 5 16,0-1-5-16,2-1 0 0,3 0-3 15,3-2 2-15,1-2-4 0,4-2 2 16,3-2-3-16,2-2 0 0,3 0 0 15,0-3 1-15,3-1 5 0,3 0 15 16,5 0 8-16,2 0-9 0,6 0-4 16,1 0-5-16,3 0-2 0,1-1-5 15,1-1-2-15,-1-1 0 0,3 2 0 16,-1-1-2-16,0 0 0 0,-1 1-1 16,-3 1-1-16,-1 0-9 15,1 2-28-15,-4 1-23 0,0-2-26 16,-1 2-20-16,-2 0-45 0,1 0-34 15,-6 0 9-15,-3 0-28 0</inkml:trace>
  <inkml:trace contextRef="#ctx0" brushRef="#br0" timeOffset="296.77">8246 7182 236 0,'0'0'238'0,"0"0"-141"0,2 0-1 0,2-3-49 0,3 0-3 0,4 1-9 0,2-1 18 0,2-1-3 0,4 3-22 0,1-1-16 16,0 1-10-16,3-2 1 0,1 0-3 16,0 1-2-16,3-2-52 0,10 1-80 15,-5 2-63-15,-3 1-92 16</inkml:trace>
  <inkml:trace contextRef="#ctx0" brushRef="#br0" timeOffset="890.87">8709 7470 44 0,'0'0'23'0,"0"0"10"0,0 0 3 0,0 0 7 16,0 0-4-16,0 0 5 0,32-16 9 15,-29 12 12-15,0 2-7 0,-1-1 8 16,-1 1 0-16,1-1-4 0,-2 0 0 15,2 0-3-15,-1 1-19 16,-1 1-9-16,1-1-10 0,0 2-14 0,-1 0-7 16,0 2-15-16,0 3-3 15,0 3 5-15,-1 4 9 0,-1 3 4 16,-3 3 6-16,0 2-3 0,0 0 2 16,-2 3-3-16,-1-1 2 0,0-2-2 15,-1 2-1-15,0-1 2 0,1-2 1 16,-1 0 1-16,1-3 3 0,0 0-4 15,2-1-1-15,1-4 2 0,2-2-1 16,-1 1 0-16,2-2-1 0,1-3 1 16,1-1 3-16,0 0 2 0,1-1 6 15,2-2 7-15,1 0 2 0,3-1 8 16,1 0-14-16,5 0 11 0,0-1-29 16,2-2 1-16,1-1 9 0,1 2-8 15,0-4-2-15,2 2-15 0,0-1-4 16,0 0-34-16,-1 2-14 0,0-2-12 15,-2 2-23-15,3-5-53 0,-5 2-52 16,-4-1-45-16</inkml:trace>
  <inkml:trace contextRef="#ctx0" brushRef="#br0" timeOffset="1109.57">8662 7656 400 0,'0'0'109'0,"0"0"1"0,0 0-33 0,0 0-34 0,0 0-24 0,19-6 8 0,-7 1 1 0,4 0-8 0,1-1-9 0,4 0-3 16,2-1-7-16,1 0-1 0,1-2-11 15,3 2-65-15,12-7-111 0,-6 5-63 16,-4 1-59-16</inkml:trace>
  <inkml:trace contextRef="#ctx0" brushRef="#br0" timeOffset="1562.96">9139 7704 97 0,'0'0'104'0,"0"0"-91"0,0 0 42 0,0 0-16 16,0 0 1-16,0 0 1 16,36 25 7-16,-23-24 5 0,2-1-2 0,1 0 0 15,2-3 9-15,-2 0-13 16,2-2-11-16,0 0-5 0,-2-2-5 16,-1 2-3-16,-2-2-3 0,-1 1-7 15,-3 0-3-15,-1-1 0 0,-4 0-1 16,-1 2 1-16,-3 0-10 0,-1-3-8 15,-4 1-3-15,-3 1-4 0,-4 1 15 16,-1 1-3-16,-4 3-1 0,0 0 2 16,-3 1 2-16,-3 1-1 0,2 2 1 15,-3 3 0-15,1 2 1 0,-1 3 0 16,4 1 0-16,0-2 2 0,4 3-1 16,0 2 0-16,5-4 5 0,1 2 3 15,3-1-1-15,3 1 3 0,2-2 4 16,2 0 15-16,2 0-2 0,3 0-16 15,4-2 23-15,0 0-11 0,4-2-10 16,3 0-7-16,1-4-5 0,4-2 2 16,1-1-5-16,3-1-6 0,-1-2-57 15,0-2-41-15,1 0-19 0,7-3-50 16,-6 3-57-16,-5-2-49 0</inkml:trace>
  <inkml:trace contextRef="#ctx0" brushRef="#br0" timeOffset="2047.99">9607 7684 269 0,'0'0'65'0,"0"0"29"0,0 0 3 0,0 0-3 0,0 0-36 0,18-22-23 0,-18 20-14 0,0-2-21 0,-2 1-2 0,-3 0 2 0,0 0-2 16,-3 1 2-16,0 2-3 0,-3 0 0 15,2 2 3-15,-1 4-15 0,-2-1 3 16,0 2-5-16,0 1 4 0,-1 2 9 16,2 0-1-16,0 3 5 15,2-1-1-15,1 1 1 0,1-2 0 16,3 2 1-16,2 0 6 0,2-4 7 15,0 0-2-15,6 0 1 0,0-2-4 16,3 0 0-16,0-3 11 0,3 1 1 16,0-1 3-16,3 0 14 0,-2 0-19 15,1-2-3-15,0 0-3 0,-2 2 0 16,2-2-5-16,-1 1 4 0,-1 1-3 16,-3 0 3-16,-2 0-4 0,-1 3-4 15,-1 1-2-15,-2 0-1 0,-3-1 4 16,0 2 0-16,-5 0 2 15,-1 0-4-15,-3 0 2 0,-1-1-2 0,-2-1-1 16,-3-3-1-16,0 1-1 16,1-2-27-16,-4-1-48 0,0 0-38 15,-2 0-58-15,-6-2-23 0,5 0 1 16</inkml:trace>
  <inkml:trace contextRef="#ctx0" brushRef="#br0" timeOffset="2469.73">9875 7558 297 0,'0'0'45'0,"0"0"31"0,0 0-4 0,0 0-52 0,10 1-12 0,-10 4-8 0,0 5 13 0,-2 1 8 0,-3 4 3 15,-1 1 10-15,-2 5 4 0,0 2 17 16,0 0-23-16,-2 1-8 0,1 3-10 16,1 0-9-16,-1-2-1 0,0 1-2 15,4-3 2-15,-1 1 0 16,2-2 7-16,1-2 8 0,1-2 1 15,2 0-4-15,0-3 0 0,2-2 1 16,1-1 4-16,2-2-4 0,1-2 3 16,1-2 1-16,4-3-3 0,0 1-1 15,3-2-8-15,2-2-1 0,3 0-5 16,0 0-2-16,1-3-1 0,2-1-11 16,-2-3-44-16,0 2-36 0,-1-1-28 15,0-7-67-15,-3 0-34 0</inkml:trace>
  <inkml:trace contextRef="#ctx0" brushRef="#br0" timeOffset="2688.99">9790 7839 580 0,'0'0'113'0,"0"0"-4"0,0 0-20 0,0 0-56 15,0 0 0-15,0 0-28 0,44-34 4 0,-26 26-1 16,2 0-7-16,1 0 2 0,2 0 1 16,0 0-4-16,2-1-1 0,1 0-2 15,15-4-81-15,-6 2-123 0,-4 1-149 16</inkml:trace>
  <inkml:trace contextRef="#ctx0" brushRef="#br0" timeOffset="3123.22">11042 7313 261 0,'0'0'137'0,"0"0"-39"0,0 0 17 0,0 0-33 0,0 0-28 0,19-11-18 0,-10 6-12 0,3 2 6 0,-1 0-13 0,3-1 4 16,0 1-13-16,1-1-5 0,1-2-3 15,-1 3 0-15,1 0 0 0,1 1-5 16,-2 1-27-16,1 1-52 0,0 0-79 15,-4 3-85-15,-3 0-55 0</inkml:trace>
  <inkml:trace contextRef="#ctx0" brushRef="#br0" timeOffset="3310.76">11114 7474 449 0,'0'0'141'0,"0"0"-4"16,0 0-15-16,0 0-57 0,0 0-22 0,0 0-10 15,0 0-16-15,39-4-6 0,-23-2-6 16,2-2-3-16,2-1-4 0,3-1-1 16,0 0-47-16,2 2-45 0,12-5-67 15,-7 4-95-15,-2 0-94 0</inkml:trace>
  <inkml:trace contextRef="#ctx0" brushRef="#br0" timeOffset="10422.23">7773 8401 130 0,'1'-3'49'0,"3"-3"-13"0,-1-1 10 0,0 1-11 0,0 0-11 0,0 0 4 0,-1 0 14 0,0 2 10 0,0 0-7 0,-1 0-2 16,1 0-2-16,0 0-10 16,0 0-8-16,1 0-5 0,0 1 1 15,0 1-3-15,-2-2 2 0,1 2-2 16,-1 1-1-16,1 0 2 0,-2 0 0 16,1 0-3-16,-1 0 3 0,0 0-1 15,0 1-1-15,0 0-3 0,0 0 1 16,0 0-4-16,0-1-1 0,-1 1-8 15,-2 0-2-15,-1 0 0 0,-3 0 1 16,-2 4 1-16,-2 0 2 0,-3 3-2 16,-1 4 0-16,-5 2 0 0,-1 5 1 15,0 4 1-15,-2 6-1 0,0 3-1 16,-1 9-1-16,-2 12-1 0,1 10-7 16,3 2 9-16,5-2 0 0,5-8 0 15,4-7 0-15,5-2 2 16,1-11 0-16,2-4 16 0,0 2 10 0,6 5 5 15,1-2 1-15,1 1-10 0,1-13-9 16,-3-6-7-16,2 3-8 0,4-1 1 16,0 3-1-16,1-4-7 0,1-4-70 15,4-1-70-15,-2-4-84 0,-3-6-109 16</inkml:trace>
  <inkml:trace contextRef="#ctx0" brushRef="#br0" timeOffset="11032.09">8029 8616 257 0,'0'0'38'0,"0"0"22"0,0 0 26 0,9-30-17 0,-8 22-23 0,1 1-19 0,-1 3 4 0,0 1 5 0,-1 2-14 15,0 1-1-15,0 1-21 0,-1 5 0 16,-3 5 15-16,-3 4 24 16,1 5 4-16,-3 2-19 0,0 4-2 15,-2-1-10-15,-1 4 15 0,1 2-3 16,0 0-7-16,0-1-5 0,1 0-2 15,0-3 2-15,2 0 5 0,0-1 0 16,1-3 6-16,2 0-4 0,-1-2-6 16,3-3-3-16,1-2-5 0,0-2-1 15,2-3 5-15,0-2-3 0,4-2 0 16,3-2-1-16,0-2 4 0,4-3-2 16,3 0 2-16,1-1-5 0,3-3-3 15,0-2 0-15,3-1 1 0,0-3-2 16,0 0-1-16,1 1-2 0,-1-1-25 15,-1-2-20-15,-1 2-8 0,-1 0-19 16,-2-3-28-16,2-1-57 0,-5 3-58 16,-3-1-22-16</inkml:trace>
  <inkml:trace contextRef="#ctx0" brushRef="#br0" timeOffset="11250.77">7971 8841 430 0,'0'0'105'0,"0"0"-4"0,0 0 22 0,0 0-63 0,0 0-7 15,-17 0-16-15,17-1 13 0,3-2-16 16,5 0-22-16,2-3-6 0,3 0-1 16,5-3-1-16,1 1-1 0,0 0-2 15,2 0-1-15,1 0-2 0,0 2-46 16,2 0-69-16,11-5-59 0,-5 4-82 15,-4 3-52-15</inkml:trace>
  <inkml:trace contextRef="#ctx0" brushRef="#br0" timeOffset="11657.74">8374 8897 206 0,'0'0'33'0,"0"0"30"0,0 0 38 0,0 0-35 16,39 0-7-16,-25 0-9 0,-2-2 13 16,2-2-11-16,-1 1-3 0,1-1-21 15,-1 1-3-15,-2-2 3 0,1 1 1 16,-3-1-11-16,-1 0-8 0,-1 0-1 16,-2-1 1-16,-1 0 6 0,-2 2-3 15,-2-2-8-15,-2 1-5 0,-6 1-6 16,-2 0 2-16,-3 2 1 0,-4 2 2 15,-2 0-1-15,-1 2 2 16,-2 4 0-16,1 2 0 0,-1 3 0 16,1 1 1-16,1 2 3 0,0 3 1 15,1-1 2-15,4 4 2 0,1-1 1 16,4 1-2-16,3-2 1 0,1 0 8 16,4 0 8-16,2-1-8 0,1-2-1 15,6-1-2-15,1-3 0 0,1 0-5 16,4-1-5-16,0-6 1 0,1 1-3 15,4-5 2-15,0-1-4 0,1-6-11 16,2-1-43-16,3-1-32 0,-2-3-10 16,14-4-51-16,-6 2-55 0,-5 2-72 0</inkml:trace>
  <inkml:trace contextRef="#ctx0" brushRef="#br0" timeOffset="12112.02">8820 8841 262 0,'0'0'80'0,"0"0"45"0,0 0-2 0,0 0-42 0,0 0 0 0,33-33-28 0,-30 27-4 0,-3 0-16 0,0 0-19 0,-5 2-14 0,-2-2 4 15,-1 3-4-15,-2 1 0 0,-3 2-1 16,1 0-4-16,-4 0-1 0,1 2-11 15,-3 1-8-15,2 4-2 0,-1 1-4 16,1 1 10-16,0 4 8 16,3-2 4-16,1 3 6 0,4 0 2 15,2-2-11-15,2 2 11 0,1 0 1 16,3-2 2-16,1 1 4 0,3 0 15 16,3-1-17-16,2 1 10 0,2-2-9 15,2 1 5-15,-1-2 3 0,3-1 1 16,0-2 8-16,1 1 0 0,-2-2-1 15,2 0-2-15,-3 0-6 0,-1-2-5 16,-2 0-2-16,-3 0-4 0,-1 0 0 16,-2-1 2-16,-3-1-2 0,-1 2 4 15,-2-1 12-15,-5 2 8 0,-2-3-11 16,-3 3-6-16,-3-3-6 16,-1 0 0-16,-6 0-3 0,2-1-5 0,-3-1-34 15,-1 0-33-15,0 0-21 16,1-1-28-16,-5-3-47 0,5 0-22 15,3 1-3-15</inkml:trace>
  <inkml:trace contextRef="#ctx0" brushRef="#br0" timeOffset="12565.03">9085 8627 537 0,'0'0'67'0,"0"0"47"0,0 0-21 0,0 0-52 0,24-44 1 0,-21 37-29 0,0 1 4 0,-2 3 4 0,0 1-6 0,-1 2-1 15,0 0-8-15,-1 5-6 0,-1 3 0 16,-1 1 7-16,-1 4-3 0,0 4 0 16,-2 0 3-16,1 5-3 0,0 2 0 15,-2-1 0-15,1 5-2 0,-2-2-1 16,2 3 1-16,0-2-2 0,1 1 1 16,1-3 9-16,1-1 9 0,2-1 2 15,1-2-3-15,0-3-2 0,1 0-9 16,3-1-3-16,0-5 1 0,1 0 0 15,1-4-2-15,1-1 1 0,2-5 4 16,1-2-1-16,1 0-1 0,5-6-3 16,-1-1-1-16,3-1-2 0,2 0-7 15,-1-2-51-15,0-2-53 0,5-7-45 16,-6 2-128-16,-3 1-145 0</inkml:trace>
  <inkml:trace contextRef="#ctx0" brushRef="#br0" timeOffset="12768.57">9060 8822 636 0,'0'0'91'0,"0"0"45"0,0 0-54 0,0 0-50 16,44-16-8-16,-27 10-21 15,3-1-1-15,3 1 2 0,1-1-3 0,1 1-1 16,2 2 0-16,1-2-1 0,1 2 1 15,11 0-54-15,-6 3-128 16,-4 0-195-16</inkml:trace>
  <inkml:trace contextRef="#ctx0" brushRef="#br0" timeOffset="13326.34">9993 8999 545 0,'0'0'62'0,"0"0"32"0,34-10-23 0,-23 6-30 16,-2 0-32-16,-2 0 1 0,-2 1-3 0,-3 1-2 15,-2-2 8-15,-1 2-5 0,-7 1-1 16,0-3-7-16,-5 4-3 16,-4 0-3-16,0 0-4 0,-2 0-15 15,-1 5-26-15,0-2-21 0,0 4 13 16,1 0 17-16,3-1 28 0,1 2 11 15,2 1 3-15,3-1 2 0,2 4 2 16,3-2 8-16,2 0 12 0,3 2 7 16,0-2-3-16,4 2 2 0,2-2-7 15,4 1 3-15,0 0-5 0,4-1-7 16,-1-1 0-16,0-1 2 0,3 0-3 16,-3-1 4-16,0 1 7 0,-1-2-5 15,-3 0 1-15,-1-2-6 16,-3 3-4-16,-1-4-1 0,-3 0-5 15,-1-1 2-15,-2-1 5 0,-5 2 5 16,-5-2-6-16,-2 2-5 0,-4 0-4 16,-2-1 0-16,-4-1 0 0,-1 0-1 15,-2 0-5-15,-1-1-14 0,1 0-20 16,-1 1-22-16,2 2-35 0,-11-1-57 16,10-1-72-16,3-1-19 0</inkml:trace>
  <inkml:trace contextRef="#ctx0" brushRef="#br0" timeOffset="13828.2">10267 8819 483 0,'0'0'20'16,"0"0"79"-16,0 0-74 0,5-2-16 0,-5 2-9 0,0 5-3 0,-2 5 3 0,-1 1 7 0,-3 5 7 0,-1 1 20 0,0 4-4 16,-2 2 19-16,1 1-18 0,0 1-11 15,-1 4-8-15,0 1-2 0,1 0-5 16,1-2-4-16,1 2 5 0,0-1 17 16,2-3 10-16,2 1 5 0,0-2-6 15,2-3 2-15,2-3-15 0,3 0-2 16,2-6 4-16,1 0 2 0,3-3-1 15,3-1-4-15,0-4-6 0,4-1-4 16,1-2-5-16,2-2 1 16,2 0-2-16,0-5-2 0,0 2 0 0,1-4-19 15,-1 0-51-15,1 0-25 16,-3-1-38-16,6-3-63 0,-5-1-86 16,-6 2-59-16</inkml:trace>
  <inkml:trace contextRef="#ctx0" brushRef="#br0" timeOffset="14015.66">10258 9153 621 0,'0'0'79'0,"0"0"45"0,0 0-62 0,0 0-2 15,0 0-26-15,38-13-28 16,-21 9-4-16,0-2 0 0,4 0-2 15,1 0 0-15,1 2-1 0,0-1 0 16,2 1-46-16,2 0-33 0,9 1-82 16,-6 1-94-16,-3-1-54 0</inkml:trace>
  <inkml:trace contextRef="#ctx0" brushRef="#br0" timeOffset="14661.06">10796 9140 270 0,'0'0'57'0,"0"0"59"0,0 0-40 0,0 0-17 0,0 0-5 16,0 0-8-16,0 0 12 0,0 0 8 15,28-28-20-15,-28 27-3 0,0-1-14 16,0 0-8-16,0 0-11 0,-1 1-3 15,-2-2-7-15,-1 3-2 0,-1 0-1 16,-1 4-1-16,-3 3-1 0,-2 1-1 16,0 4 1-16,-3 2-2 0,1 2-1 15,0 1-3-15,0 4-1 16,1 0 1-16,1-1 2 0,1 1 4 16,3-3 1-16,0 2 1 0,3-3 2 15,1-1 1-15,3-1-3 0,0-4 2 16,2 0 1-16,3-4 2 0,0-3 1 15,2-3 8-15,1-1 6 0,1-1 2 16,1-5-3-16,1-4-3 0,1-1 1 16,-1-3 3-16,0 0-4 0,3 1-2 15,0-1 0-15,2-2-6 0,-2-1-3 16,0 1-2-16,0-1 0 0,-1 0 1 16,-2 3-1-16,-1 3 0 0,0-2 0 15,-2 4 0-15,-4 2 0 0,1 2-3 16,-2 2-2-16,-2 3-7 0,-1 0-25 15,0 0-9-15,-2 6 32 0,-1 2 9 16,-2 2 4-16,0 4 1 0,0 0 1 16,-1 1 1-16,1 1-2 0,1-2 0 15,1 1 0-15,1-1 1 0,1 0 1 16,0-1 6-16,1-3 13 0,1-3-2 16,3 0 5-16,1-5 4 0,2-1 3 15,4-1-8-15,2-1-15 0,4-2-4 16,1-4-3-16,6 1-1 0,0-2 0 15,2 1-4-15,0 0-30 0,0-2-41 16,0 0-22-16,7-7-82 0,-6 2-104 16</inkml:trace>
  <inkml:trace contextRef="#ctx0" brushRef="#br0" timeOffset="15068.38">11251 8766 438 0,'0'0'23'0,"0"0"92"0,6-9-49 0,-4 8-42 0,-1 0-22 0,-1 1-2 0,0 2-6 0,0 6 3 0,-1 2 3 0,-3 3 5 16,0 3 12-16,0 2-5 0,0 3 3 0,-1 4-4 15,1 2 0-15,0-1 1 0,-1 3-1 16,1 2-5-16,-1-1 8 0,2 0 1 16,0 1 2-16,1-2 3 0,1 0-2 15,1-2 18-15,0-2-5 0,1-1-5 16,4-3 4-16,2-1 5 0,1-5-5 15,1-1-1-15,1-6 0 0,3 1-10 16,0-4-11-16,2-1-5 16,0-4 0-16,1 0-1 0,0 0-2 15,1-4-8-15,0-1-66 0,1-4-36 16,3-4-33-16,-3 3-71 0,-5-2-105 0</inkml:trace>
  <inkml:trace contextRef="#ctx0" brushRef="#br0" timeOffset="15271.51">11223 9112 448 0,'0'0'96'0,"0"0"36"16,0 0-48-16,0 0-16 0,0 0-37 15,0 0-19-15,23-7-5 16,-14 3 0-16,1 2-5 0,1-1 0 0,2-1-2 15,2 3 0-15,1 0 0 16,1 0-1-16,9-1-31 0,-4 2-139 0,-2 0-185 16</inkml:trace>
  <inkml:trace contextRef="#ctx0" brushRef="#br0" timeOffset="15443.29">11583 9236 627 0,'0'0'156'0,"0"0"-63"0,0 0-23 0,0 0-57 16,0 0-10-16,0 0-3 0,0 0-37 15,0 0-35-15,27-35-52 0,-22 28 27 16,0-4-45-16,0 2-77 0,0 1-52 16</inkml:trace>
  <inkml:trace contextRef="#ctx0" brushRef="#br0" timeOffset="15788.03">11628 8653 208 0,'0'0'248'0,"0"0"-214"16,0 0 65-16,35 9-60 0,-23 2-21 0,2 7-7 15,-1 8-8-15,2 13 4 0,-1 16 0 16,0 15-4-16,-2 7 13 0,-5-3 36 16,-3-5 2-16,-4-8 3 0,-2-1-4 15,-4-3-4-15,-3 1-8 0,-3-2-16 16,-3-4-10-16,-1-3-12 0,0-3 0 15,-2-5 0-15,4-9-1 16,0-7-1-16,3-4-1 0,-2-2 0 16,-1 1-74-16,-13 8-73 0,4-6-148 15,0-6-240-15</inkml:trace>
  <inkml:trace contextRef="#ctx0" brushRef="#br0" timeOffset="33874.18">12459 6683 126 0,'2'-3'47'0,"1"-2"-15"0,1-1-6 0,0-1 23 0,0-1-34 0,0 1-4 0,1 3 0 0,0-1 10 15,-2 1-4-15,0 1 8 0,0-1 8 16,0-1 22-16,-3 1-7 0,2 2-2 16,-2-1 1-16,1 0-4 0,-1 2-13 15,1-1-5-15,-1 0-5 0,0 1-1 16,0 0 3-16,0 0 4 0,0 1-9 16,0 0-4-16,0 0-10 0,0 2-3 15,0 3-2-15,-1 3 2 0,0 3 3 16,0 6 8-16,0 5 6 0,-2 11 1 15,1 9 2-15,-1 14 8 0,2 4 1 16,-1-3 2-16,1-5-2 0,1-4-12 16,0-2 0-16,-5 3-3 0,2-1-3 15,1 1-1-15,-4 0-2 0,2-3-3 16,-1-2 0-16,1-10 1 0,2-6 2 16,-1-8-6-16,2 0 0 0,0 0-2 15,0 2 0-15,0 0 0 0,0-5-19 16,1-5-87-16,0-4-53 0,0-3-100 15,1-5-57-15</inkml:trace>
  <inkml:trace contextRef="#ctx0" brushRef="#br0" timeOffset="34425.28">12496 6968 123 0,'0'0'109'0,"0"0"-58"0,0 0 14 0,0 0 0 0,9-18-8 0,-6 12-3 0,1 1 1 0,2 1 1 0,0-3-14 16,-2 3 3-16,2-1 19 0,0-1-16 16,2 1-7-16,2 0-9 0,0-2-7 15,2 1-4-15,2 0-4 0,0 3 2 16,2-1-4-16,-1 2-6 0,2 2-2 15,-2 0-1-15,1 2 0 16,0 4-2-16,-2 1-2 0,0 2 1 16,1 4-2-16,-3-1 0 0,-2 2-1 15,-2 1 1-15,-2 1 5 0,-3 0 7 16,-3 2 8-16,0-2 5 0,-5 1-7 16,-3-2-2-16,-5-2-1 0,0 0-5 15,-4-5-2-15,1 1-4 0,-2-3 0 16,1-2-1-16,-1-2 1 0,-1-2-3 15,2 0-1-15,-2-1-1 0,2-2-6 16,-1 0-22-16,2-1-20 16,-2 1-30-16,3 1-41 0,-4-3-33 15,6 1-92-15,0-2-60 0</inkml:trace>
  <inkml:trace contextRef="#ctx0" brushRef="#br0" timeOffset="35378.28">12231 6717 265 0,'0'0'107'0,"0"0"-4"0,0 0-5 0,0 0-23 0,0 0 2 0,0-3 4 0,1-2-7 0,4-2-10 0,1-2-29 16,1-3-12-16,2 0-3 0,2-3-1 15,1-1 6-15,0-2 12 0,3 0-12 16,-2 0-8-16,0-1-8 0,0 0-2 16,0-1-3-16,2 1-1 0,-3 1-3 15,4-1 2-15,-3 3-1 0,0-1 0 16,-1 1 3-16,0 0 7 0,-1 2-2 16,-2-1 4-16,0 3 1 0,0 0 0 15,-3 1 1-15,0 0-2 16,-2 2-3-16,0 0-1 0,-2 0 0 15,0 1-1-15,0 2 4 0,-2 0 1 16,0 1 1-16,0 2 0 0,0-1-2 16,0 1-2-16,0 3-4 0,2-2-3 15,-2 2-3-15,1 0-2 0,2 0-2 16,-2 2-2-16,4 1 2 0,1 3 3 16,2 1-1-16,2 2 0 0,2 4 2 15,1 0 0-15,2 3 0 0,3 2-1 16,0 2 1-16,4 0 0 0,0 1 1 15,-1 0 0-15,1-2-1 0,1-1 0 16,-2 0 1-16,0-1-1 0,-1-1 0 16,-4-3 0-16,-1-1 0 0,-3-2 0 15,-2-2 0-15,-2-2 2 0,-3-2-2 16,-1-2 1-16,-1 0 0 0,-3-1 0 16,0-1 1-16,0 0-2 0,0 0-17 15,0 0-48-15,0 0-40 0,0 0-65 16,0 0-123-16,0 0-196 0</inkml:trace>
  <inkml:trace contextRef="#ctx0" brushRef="#br0" timeOffset="36223.99">13401 7074 19 0,'-2'1'155'0,"1"1"-99"0,-2 0-4 0,1 1 6 0,2 0-13 0,-2-1 1 0,2 0-1 0,0 0 8 0,2 0-3 0,0 0 14 15,5 0 1-15,2 1 33 0,5-1-29 16,6-2-3-16,-2 0-2 0,7 0-7 15,2 0-6-15,3 0-23 0,0-2-6 16,8-1-6-16,3 0-7 0,-5 2-6 16,-7 0 0-16,-4-1 0 0,-3 2-3 15,0-3 0-15,2 1 0 0,0 0-1 16,-2 1-26-16,-2-1-50 16,-6 0-39-16,3-2-49 0,-5 0-95 15,-1-1-124-15</inkml:trace>
  <inkml:trace contextRef="#ctx0" brushRef="#br0" timeOffset="37163.51">14594 6579 180 0,'3'-1'33'0,"-3"-1"-3"0,1-3 24 0,0 2-16 0,0-2 8 0,1 2 4 0,-2-2 16 0,0 4-6 0,0-1 0 16,0 2-10-16,0 0-13 0,0 0-16 16,1 0-17-16,-1 2-3 15,2 2 2-15,-2 1-2 0,0 4 7 16,0 3 2-16,0 3 5 0,0 3 23 15,-3 5-6-15,-1 12-1 0,-2 15-4 16,1 13 0-16,-1 8-6 0,3-2-5 16,0-1 14-16,3-8 0 0,0 0 1 15,0 2-2-15,0-2-5 0,-3-3-8 16,0 0-3-16,1-5 4 0,-1-6-7 16,-2 0-1-16,5-6-3 0,-3-9-2 15,1-7 0-15,2-8-3 16,0-1 0-16,-3-3 0 0,2 1-1 15,1 0-1-15,0-5-60 0,0-1-42 16,0-6-29-16,4-8-33 0,-2-2-53 16,4-4-126-16</inkml:trace>
  <inkml:trace contextRef="#ctx0" brushRef="#br0" timeOffset="37711.35">14572 6952 236 0,'0'0'46'0,"0"0"8"0,0 0 8 0,0 0-22 0,12-25 9 0,-7 19 12 0,3-2 3 0,-3 0-19 0,4 0-4 15,0 1-1-15,3-2-4 0,-3 2-8 16,4 1-4-16,0 1-1 0,2 0-1 15,0 0-2-15,0 1-2 0,0 1-3 16,2 1-1-16,-1 2-3 0,1 0 1 16,-1 5-1-16,-2-1-5 0,-1 4-3 15,1-1-2-15,-3 4 0 0,-1 0-1 16,0 2 1-16,-3 5 4 0,-2-1 0 16,-2 2 7-16,-3 2-1 0,0 0 7 15,-5 3-1-15,-6-3-1 0,-3 2 4 16,1-3-7-16,-6-1 0 0,0-1-1 15,-1-4-1-15,-2-3-1 0,0-4-5 16,1-2 2-16,-1-2-3 0,0-3-1 16,-1 0 2-16,1-4-3 15,0-4-2-15,3-1-1 0,-1-2-12 16,3 1-22-16,2 0-34 0,-2 0-41 16,4 2-37-16,2 1-47 0,-1 1-70 15,7 0-38-15</inkml:trace>
  <inkml:trace contextRef="#ctx0" brushRef="#br0" timeOffset="38421.15">15161 7285 200 0,'0'0'75'0,"0"0"-21"0,0 0 8 0,8-2-9 0,-5-1-6 0,-2 0 1 0,1 0 15 0,-2 1-25 0,0 1-9 0,0-1-4 15,0 1-5-15,-3-1 5 16,0 1-17-16,-3 0-6 0,-2 1-2 15,0 0-5-15,0 0 4 0,-3 1-3 16,-2 2 6-16,1 1-4 0,0 3-1 16,1-1 3-16,-1 1 0 0,4 3-1 15,-2 0 1-15,1 4-1 0,1 2 1 16,2-1 0-16,4 1-1 0,-1 3-2 16,3-3 2-16,3 1 0 0,2 1 1 15,3-4 2-15,1-1 10 0,1-1 4 16,1 0 19-16,1-4-3 0,1-1 4 15,1-4 0-15,-1-1-10 16,1-2-8-16,2-2 7 0,-3-5 1 16,1 0 5-16,-1-4-5 0,-1-1-1 15,-1 0-1-15,-3-1-12 0,-1-2-7 16,0 2-3-16,-2 2 1 0,-5 0-1 16,0 3-2-16,0 0-4 0,-5 2 1 15,-2 1 0-15,-1-2 0 0,-1 2 0 16,0 1 1-16,-3-1-2 0,2 3-7 15,-1-2-10-15,0 3-4 0,0 1-7 16,0 0-13-16,3 0-13 0,0 1-4 16,0 3-20-16,-1-1-39 0,4 5-60 15,0-3-35-15</inkml:trace>
  <inkml:trace contextRef="#ctx0" brushRef="#br0" timeOffset="39436.55">11991 7910 176 0,'0'0'105'0,"0"0"-15"0,0 0-5 0,0 0-14 0,0 0-18 0,0 0-9 0,0 0 0 0,0 0 6 0,2-1-9 0,-1 0-7 16,1-1-4-16,-1 1-2 0,1-1 0 16,0-1-2-16,2 2-3 0,1-2-2 15,2 1-4-15,0 2-3 0,4-2-5 16,1 0-4-16,2 2 0 0,2-2 0 16,3 1-2-16,3 0 1 0,5 0-3 15,10-1 1-15,9 0 1 0,14 0 2 16,8 1 1-16,1 0-1 0,2-1-1 15,-3 1-1-15,6-1-3 0,8 0 0 16,6-2 0-16,6 1 1 0,5-1-1 16,3 2 1-16,5 1-1 15,5 0 0-15,6 1 0 0,3 0 0 16,4-1 1-16,4 1 0 0,2 0 0 16,0-1-1-16,2-1 0 0,-2-2 3 15,-2 3-2-15,0-4 0 0,-3 2 5 16,-6-3 4-16,-3 2-3 0,-11-2 6 15,-4 1 17-15,-7 1-28 0,-11-1 6 16,-7-3-5-16,-10 1-1 0,-7 1-1 16,-8-1-1-16,-6 1-1 0,-4 0-14 15,-5-2-91-15,-7-1-73 0,-9 1-150 16</inkml:trace>
  <inkml:trace contextRef="#ctx0" brushRef="#br0" timeOffset="74030.39">13711 8766 33 0,'0'1'34'0,"0"0"-6"0,0 0-4 0,0 0-1 0,0-1-5 0,0 1-3 0,0-1 9 0,0 0 8 0,0 0 7 0,-2 0-1 16,2 0 2-16,0 0-10 0,0 0 40 15,0 0-22-15,0 0 6 0,-1 0 1 16,1 0 3-16,0 0-16 0,0 0-1 16,0-1-5-16,0-1-10 0,-1 0-8 15,0 0-2-15,1 0-1 0,0-2 0 16,0 3 1-16,0 0 0 0,0 0 0 15,0-2 7-15,0 1-4 0,0 0 0 16,0-2-7-16,1 2 2 0,3-1-1 16,-1-2-1-16,-1 2 0 0,5-2-2 15,-2 2 2-15,0-2-5 0,3 0-1 16,-2 1 2-16,3-1-3 0,1 3 1 16,-2-4 4-16,2 5-1 0,2-1-3 15,-4-2 0-15,4 2-2 0,-2 2-2 16,3-2 1-16,-1 2 0 15,-2 0-1-15,1 0-1 0,1 0 0 0,-2 1-1 16,2 1 0-16,-2 3 0 16,-2-2-1-16,0 3 1 0,1 1-1 15,-3 0-2-15,1 1 0 0,-2-1 3 16,-1 2-3-16,1 1 3 0,-2 2-1 16,0 0 2-16,-1 2-1 0,-2-1 2 15,0-1 0-15,-2 3-2 0,-1-1 2 16,0 0 0-16,-3-2-1 0,0 2 0 15,1 0 2-15,-3-2-3 0,-2 1 3 16,1 0-1-16,1-1-1 0,-4 1 0 16,2-3 0-16,-3 3 3 15,-1-3-3-15,1-1-1 0,-2 2 1 0,0-3 1 16,0 0-2-16,2-1 0 16,-3-3 3-16,2 1-2 0,1-4-1 15,1 0-2-15,-1-1-1 0,1-1 2 16,2-3 1-16,-1-2-1 0,0-1-3 15,3-3 4-15,0-1 0 0,0 2 3 16,-1-1-2-16,4-2 0 0,0 2 0 16,-1-2-1-16,2 1 0 0,0-2 0 15,1 1-1-15,1-3 0 0,2 1 1 16,0-2-1-16,0-1 1 0,0 0 1 16,3-1 3-16,2 1 0 0,0 1 1 15,1 1 1-15,4-2-1 0,-1 3-3 16,2-2-2-16,2 1 0 0,4 0 3 15,-1 4-1-15,5-3 0 0,3 1 2 16,2 1 1-16,8-2-3 16,8 0 4-16,5 0 0 0,1 2-4 15,-4 4 0-15,-6 2-2 0,-10-1 2 16,-4 5-1-16,-5-2 0 0,-3 2-1 16,3 0 1-16,1-2-1 0,4 1 0 15,-5 1 1-15,-4-1-1 0,-3 2 0 16,-1 0-1-16,-5 0-1 0,-1 1-1 15,-2 0-6-15,-1 0-15 0,1 0-14 16,-2 0-16-16,1 0-34 0,0 3-36 16,-2 3-54-16,4-1-118 0,-4-2 0 0</inkml:trace>
  <inkml:trace contextRef="#ctx0" brushRef="#br0" timeOffset="74924.92">14247 9163 86 0,'1'-3'44'0,"0"-1"-12"0,1 0 11 0,-2-1-5 0,3 0-11 0,-1 0 1 0,1-1 6 0,0-1-1 0,-1 5 1 0,1-3 10 16,-2 2 0-16,1 1-3 0,0-3 0 15,2 3 2-15,-4-2-5 0,0 3 1 16,0 0-6-16,0-1-5 0,2 0 14 16,-2-1-17-16,0 2-5 0,0 1-4 15,0-1 0-15,0 1-2 0,0 0-6 16,0 0 2-16,0 0-7 15,0 0-2-15,-2 2-1 0,2 3-1 16,-4-1 1-16,4 4 1 0,-2 1 3 16,-1 4 1-16,0 2-1 0,1 4 1 15,0 4 0-15,1 2 1 0,-2 4 4 16,1 0-3-16,2 2 2 0,0 1-2 16,0 0-4-16,-3-1 1 0,3-1-2 15,0 0 2-15,-3-3-4 0,1 0 1 16,2-4 0-16,-4 0-1 0,2-3 1 15,-1-1-1-15,3-3-2 0,-3-2-9 16,1-2-12-16,2-1-26 0,0-6-35 16,0-1-76-16,0-4-35 0,0 0 2 15,2-6-54-15</inkml:trace>
  <inkml:trace contextRef="#ctx0" brushRef="#br0" timeOffset="75535.38">14248 9361 167 0,'0'0'72'0,"0"0"-16"0,0 0 7 0,0 0-24 0,3-7-1 0,0 3 8 0,-3 2 10 0,3-4-2 0,-1 4-6 0,-1-2-2 16,1 0-3-16,0-2 6 0,2 2-18 15,0-2-3-15,0-1-5 0,1 3-1 16,0-1-4-16,1-1-1 0,-1 0 2 15,0 1 1-15,4-2-1 16,-5 0-3-16,3 1 0 0,-1 1-2 16,-1 1 4-16,3 0-4 0,-3 1 1 15,-1 2-5-15,1 0-4 0,-1 0-3 16,2-1-2-16,-2 2 1 0,1 0 2 16,-3 0-2-16,4 2-1 0,-4-1 2 15,1 2-2-15,2 3 5 0,-2 0 0 16,-3 1-1-16,2 1 1 15,2 1-3-15,-4 0 1 0,0 0 3 16,-6 0 0-16,3 2 2 0,-2 0 5 16,-3-2-1-16,0 0 0 0,-1 1-5 15,1-3-1-15,-2 2-2 0,1-4-3 16,-1 1 2-16,0 1 0 0,1 0-2 16,-3-2 1-16,2-2 2 0,-2 2-3 15,2-1 1-15,2-2-1 0,-4 0-2 16,4 0 1-16,-2-1-2 0,2-1-5 15,-1 2-21-15,1 1-31 0,1-1-32 16,1 0-37-16,-3 4-45 0,2-3-93 16,1 1-37-16</inkml:trace>
  <inkml:trace contextRef="#ctx0" brushRef="#br0" timeOffset="76410.16">14074 9121 218 0,'-2'0'66'0,"1"0"1"0,1 0 12 0,-2 0 2 0,1 0-26 0,0 1 15 0,1-1-9 0,0 0 8 16,0 0-11-16,0 0 5 0,0 0-13 15,2-4-11-15,0-2-5 0,4-1-5 16,0-5-8-16,2 0-3 0,2-1 2 16,-2-2-4-16,4 0-1 0,-2 0-2 15,-1-1 0-15,1 0-3 0,1 0-2 16,-2 0 2-16,1 0-3 15,1 1-3-15,-3 0 3 0,0 1 0 16,1 3 1-16,-1-3 0 0,-3 1-2 16,0 2 3-16,1 0 3 0,0 0 0 15,-3 2 3-15,-1-2-3 0,1 3-4 16,-1 1 2-16,1 1 0 0,-3 1-5 16,0 2 1-16,0 1 0 0,0 0-4 15,1 2-2-15,1 0-2 0,-2 0-5 16,2 2-2-16,1 2 0 0,0 3 8 15,3 2 0-15,2 2 0 0,0 3 1 16,-1 1-2-16,3 3 2 0,1 1 0 16,1-1 2-16,2 3-2 0,2 0 0 15,-2-3 0-15,2 4 0 0,-2-4 0 16,0 2 0-16,0-2 1 0,-1-1-1 16,1-2 0-16,-3 1 0 0,-1-3 1 15,2 0 0-15,-4-3-1 0,-2-3 0 16,-1-1-1-16,-2-1 0 0,1-1-9 15,0-2-20-15,-4-2-15 0,2 0-19 16,-2 0-28-16,0-8-65 0,0 1-149 16,0-1-247-16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3:39:32.47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5411 10149 37 0,'1'0'30'0,"1"0"-2"0,0-1 14 0,0 0-11 0,-1 1-10 0,0 0-3 0,1 0 1 0,-1 0-1 0,-1 0-3 15,1 0 3-15,-1 0 0 0,1 0-5 16,-1 0 2-16,0 0 8 0,1 0 3 16,-1 0 2-16,0 0 5 0,1 1-5 15,-1 0-6-15,1-1-3 0,-1 0-2 16,0 0 6-16,0 2-4 0,1-1-1 16,-1 1-7-16,1 3-5 15,-1 0-5-15,0 4-1 0,0 0 1 0,0 6-1 16,0 2 6-16,0 5 10 15,-2 6 0-15,-1 13 8 0,0 13 8 16,1 16 11-16,0 7-8 0,2 0 5 16,0-7 9-16,2-8-3 0,1 1-19 15,-1-4-10-15,-1 1-2 0,-1-4-7 16,-3-2-1-16,0 0 2 0,-2-1-3 16,0-4-4-16,-2-2 0 0,0-2 2 15,-1-5-3-15,0-6-1 0,0-7 0 16,2-10-8-16,1-1-52 0,-1-1-45 15,-4 2-42-15,1-4-88 16,2-5-21-16</inkml:trace>
  <inkml:trace contextRef="#ctx0" brushRef="#br0" timeOffset="547.63">5516 10654 155 0,'0'0'62'0,"0"0"-14"0,0 0 19 0,0 0-8 0,26-32 2 0,-18 24-5 0,-1 0 9 0,3 0-5 0,-1 1-12 0,0 0-7 16,1 1-5-16,-1 0 7 0,0 2-19 16,1 1-5-16,-1 1-7 0,0 1-6 15,-1 1 0-15,1 0-2 0,-1 1 1 16,0 3-3-16,2 2 0 0,-1 2 5 15,-1 2 2-15,-1 1 0 0,1 3 0 16,-2-1 9-16,-2 0 0 0,-2 1 5 16,-2 1-1-16,-1-3 4 0,-4 0-5 15,-3 1 0-15,-3-3-4 0,-1 2 5 16,-4-2-7-16,-1-1-4 0,-3-2-3 16,-2-2-2-16,1 0-3 0,-2-2 0 15,-1-3-1-15,-1 0 0 0,3 0-1 16,0 0-1-16,0-3-1 0,4 0 0 15,-1 0 1-15,2 0-28 0,3-1-14 16,3 0-16-16,1 1-41 0,4-1-20 16,5-3-65-16,1 3-86 0,2-2-16 15</inkml:trace>
  <inkml:trace contextRef="#ctx0" brushRef="#br0" timeOffset="820.11">6157 10460 755 0,'0'0'72'0,"0"0"10"0,0 0 1 0,0 0-38 0,0-16-26 0,0 13-17 0,0 0-1 0,0 0-1 0,0 0 0 0,0 2-18 0,0 0-61 16,3 1-60-16,1 1-142 0,1 3-53 15</inkml:trace>
  <inkml:trace contextRef="#ctx0" brushRef="#br0" timeOffset="976.23">6308 10730 340 0,'0'0'112'0,"0"0"-94"0,0 0-6 0,0 0-6 15,0 0-6 1,0 0-121-16,0 0-86 0</inkml:trace>
  <inkml:trace contextRef="#ctx0" brushRef="#br0" timeOffset="1460.81">7074 10495 22 0,'0'0'262'0,"0"0"-217"0,0 0 10 0,0 0 6 0,40-31-14 16,-33 26-14-16,-1 0 18 0,0 1 20 15,-3 0-11-15,0 2 13 0,-2 1-11 16,0 0-6-16,0 1-6 0,-1 0-10 16,0 0-17-16,0 2-17 0,0 2-4 15,-3 3-1-15,0 4 3 0,0 6-2 16,-2 6 3-16,0 10 0 0,0 11 4 15,0 11 10-15,0 7 8 0,0-4 4 16,-1-4-9-16,2-7-5 16,-2-1-11-16,-1 0 1 0,-1-4-6 0,-2 2 2 15,1-6-2-15,1-6 0 0,2-6-1 16,0-6-1-16,0-2-23 0,1 3-8 16,-3 0-21-16,2-2-11 0,-1-4-51 15,-1-7-60-15,2-7-73 0,-1-1-35 16</inkml:trace>
  <inkml:trace contextRef="#ctx0" brushRef="#br0" timeOffset="1945.74">7139 10419 202 0,'0'0'54'0,"0"0"28"0,0 0 5 0,0 0 7 0,0 0-17 0,23-28-17 0,-18 19 0 0,3 0 5 16,-1-1-15-16,0 0-4 0,2-1 7 16,0 0-4-16,0 2-11 0,2-2-7 15,0 3-3-15,0-1-4 0,2 1-7 16,0 3-7-16,-1 1-3 0,1 1-1 16,-2 3 0-16,3 0-3 0,-3 6-1 15,0 2 0-15,-1 2-1 16,-1 4-1-16,-2 2 4 0,0 1-2 15,-3 0 1-15,-4 2 2 0,0 1 0 16,-7-2 0-16,-4 1 1 0,-1-2-1 16,-4-1-2-16,-2-1 0 0,0 0-1 15,-3-3-2-15,2-1-15 0,-3-3-29 16,-1-1-44-16,1-5-52 0,-10-1-47 16,4-1-78-16,5 0-55 0</inkml:trace>
  <inkml:trace contextRef="#ctx0" brushRef="#br0" timeOffset="2509.37">6286 10775 353 0,'0'0'148'0,"0"0"-22"0,0 0 0 0,0 0-39 0,0 0-12 0,0-1-21 0,1 0 0 0,-1 1-1 0,0 0-15 16,0 0-8-16,0 0-1 0,0 0 0 16,0 0-12-16,0 0-5 0,0 0-5 15,0 0-4-15,0 0-3 0,0 0 0 16,0 0-1-16,2 0-2 0,0 0-2 15,1 0-25-15,3 0-56 0,4 0-48 16,7 0-62-16,0 0-139 0</inkml:trace>
  <inkml:trace contextRef="#ctx0" brushRef="#br0" timeOffset="3087.36">7697 10477 353 0,'0'0'95'0,"0"0"-4"0,0 0-16 0,0 0-19 16,0 0-19-16,16-29-13 0,-9 22 38 0,0 1-32 15,2-1-14-15,3 1 1 0,0 1-4 16,1 3-3-16,1 2-4 0,1 0-1 15,1 7-5-15,0 2 1 0,1 6-2 16,-2 2 1-16,0 2 0 0,-2 3 0 16,-1 2 0-16,-2-2-1 15,-3 1 1-15,-4-2-1 0,-2 0 0 16,-1-3-1-16,-6-1 0 0,-5-2-4 16,-1-2 5-16,-1-4 1 0,-4-3 0 15,0-4 1-15,-2-2 0 0,0-3 0 16,0-6 0-16,2-2 3 0,0-4 0 15,1-1 7-15,7 0 16 0,3 0 16 16,3-2 2-16,3 2-6 0,5-2-9 16,5 1-2-16,6 1-11 0,4 0-4 15,1-2-6-15,4 3-4 0,2 2-3 16,1-2 0-16,2 3-5 0,6 1-62 16,6 0-59-16,7 2-42 15,-10 2-85-15,-9 1-74 0</inkml:trace>
  <inkml:trace contextRef="#ctx0" brushRef="#br0" timeOffset="3525.4">8421 10474 271 0,'0'0'241'0,"0"0"-155"0,0 0 12 0,36-15-56 0,-26 8 12 0,2-1-14 0,-2 2 4 0,-2-3 12 0,1 1-10 16,-3 0-4-16,0-1-2 0,-2 2 3 16,-2 0-4-16,0 1-10 0,-2-1-6 15,0 2-7-15,-5-1-7 0,-2 2-9 16,-2 3 0-16,-2 1-6 0,-4 3-2 16,0 7 0-16,-3 5 1 0,0 4 2 15,1 5-4-15,1 4 8 0,-1 2 1 16,4 1-1-16,1-1 0 0,3-1 1 15,3-2 0-15,4-1-1 0,2-3-3 16,2-3 1-16,6-2 3 0,3-5 1 16,3-3 0-16,1-4 2 0,2-4 1 15,-1-2 0-15,2-7 3 0,0-4 4 16,-1-4 4-16,0-4 0 0,-3-4 1 16,0-3-6-16,-4-4-7 0,-2 0-2 15,-3 2-1-15,-1 2 0 0,-3 3-2 16,-1 4-8-16,0 1-16 0,-4 3-19 15,0 3-20-15,-1 2-49 0,0 1-49 16,-3 4-57-16,0 1-50 0,1 2-17 16</inkml:trace>
  <inkml:trace contextRef="#ctx0" brushRef="#br0" timeOffset="3868.77">8890 10497 578 0,'0'0'128'0,"0"0"10"0,0 0-22 0,0 0-82 0,23-38-5 0,-17 29-19 0,-3 0-2 0,0 3 2 0,-1 0-4 0,-1 3 7 0,0 1 10 15,-1 1 1-15,0 1-11 0,0 0-13 16,0 3-3-16,1 3-2 0,1 5 1 15,1 3 4-15,-1 6 0 16,-1 6-1-16,-1 4-2 0,0 9 0 16,-3 10 2-16,-2 9 1 0,0 3 1 15,-1-4-1-15,0-6 1 0,3-8 1 16,-2 1-1-16,1-3 0 0,-1 0-1 16,-1-6 0-16,0-9-13 0,1-5-24 15,0-4-10-15,1 5-25 0,0 0-5 16,0-3-21-16,-1-3 0 0,0-7-49 15,1-6-79-15</inkml:trace>
  <inkml:trace contextRef="#ctx0" brushRef="#br0" timeOffset="4274.92">8897 10617 176 0,'0'0'234'0,"0"0"-148"0,0 0 54 0,13-46-71 0,-8 31-9 15,1 0-17-15,0-1-5 0,2 0 4 16,-1 0-13-16,3 0 0 0,0 1 0 16,1 0-11-16,1 2 0 0,1 0 0 15,2 1-8-15,-1 2-6 0,1 2-2 16,0 2-1-16,-1 3-1 0,0 3-2 15,-1 0 1-15,1 4-1 0,-2 3 0 16,1 4 1-16,-3 1 1 0,-1 3 1 16,-1 0 0-16,-3 1 4 0,-4-1 1 15,1 1 2-15,-2-1 4 0,-3-2 3 16,-2-2 8-16,-4 0-3 0,-2-2 0 16,-5-1-2-16,-1-1-5 0,-3-4-8 15,-2 0-1-15,-1-1-1 0,-1-2-1 16,-3 0-2-16,2 0-2 0,0-3-10 15,2 2-26-15,3 0-30 16,5-2-13-16,2-1-42 0,3-1-75 16,6 0-164-16</inkml:trace>
  <inkml:trace contextRef="#ctx0" brushRef="#br0" timeOffset="4416.57">9382 10664 710 0,'0'0'186'0,"0"0"-93"0,0 0 7 0,0 0-89 16,0 0-11-16,0 0-85 0,39 1-128 15,-32-8-81-15,0-1-123 0</inkml:trace>
  <inkml:trace contextRef="#ctx0" brushRef="#br0" timeOffset="4994.88">10627 10413 345 0,'0'0'80'0,"0"0"33"0,0 0 4 15,35-4-51-15,-28 1-13 0,1-2-24 16,-3-1 0-16,-2 0 4 0,-1-1-15 15,-2-2 12-15,0-1 3 0,-1 0-9 16,-3-1-3-16,-1 0-9 0,-2 0-3 16,-1 0-8-16,-2 2-1 0,-1 1-2 15,-3 2 1-15,-1 1-7 0,-3 4-33 16,-1 1-23-16,-1 4-3 0,-2 8-1 16,-1 3 29-16,2 5 13 0,-1 4 17 15,2 3 6-15,3 3 2 0,4-1 0 16,5 0-1-16,5-2-2 0,3 0 4 15,3-3 2-15,6-2 0 0,6-2 3 16,2-5 20-16,5-3 15 0,-1-4 22 16,0-6-6-16,1-2 11 0,0-5-7 15,-2-7-16-15,0-2-17 0,-2-4-11 16,-2-6-10-16,-2-9-6 0,-4 1 0 16,-4-1-11-16,-3 1-18 0,-1 7-3 15,-2-1 5-15,0 3-54 16,0 2 9-16,-2 3-60 0,-7 0-58 15,1 5-57-15</inkml:trace>
  <inkml:trace contextRef="#ctx0" brushRef="#br0" timeOffset="5464.25">11139 10284 334 0,'0'0'137'0,"0"0"18"0,0 0-4 0,18-40-66 0,-15 26-29 0,0 1-17 0,0 1 0 0,-2-2 1 16,-1 1-13-16,2 1 6 0,-2 0-4 15,0 1-2-15,0 1-1 0,0 1-4 16,0 0-5-16,-2 2-3 0,0-1-5 16,-2 4-7-16,1 0-1 0,0-1-1 15,-1 4 0-15,0-1-3 0,-1 2 3 16,0 0-3-16,-2 1 0 16,2 3 0-16,-2 3 1 0,0 2 0 15,0 4 1-15,-2 3 0 0,2 2-1 16,-1 4 2-16,-1 6 0 0,2 2-1 15,-2 12 1-15,0 6-102 0,-4 12 102 16,2 2 2-16,0-5 1 0,1-3-1 16,1-8-1-16,-1 0 1 0,1-2-2 15,1-1 1-15,2-2 0 0,2-4-1 16,2-6 0-16,2-8 0 0,0-5-13 16,3-4-51-16,0 1-35 0,3-1-56 15,2-4-54-15,0-4-66 0</inkml:trace>
  <inkml:trace contextRef="#ctx0" brushRef="#br0" timeOffset="5662.71">10874 10584 404 0,'0'0'308'0,"0"0"-212"0,0 0 65 16,0 0-87-16,9-37-24 15,3 26-28-15,3 0-4 0,5 0 8 0,4 0-14 16,9 0-5-16,10 0-3 0,12 0-4 16,5 2-1-16,3 0-45 0,-2 1-144 15,-16 2-156-15,-7 0-215 0</inkml:trace>
  <inkml:trace contextRef="#ctx0" brushRef="#br0" timeOffset="6151.04">12366 10320 558 0,'0'0'191'0,"0"0"-118"0,0 0 1 0,34-24-13 0,-26 17-36 16,0 2-20-16,-4 0-3 0,0 1 1 16,-4 2-3-16,0 2-5 0,-4 0-6 15,-4 3-7-15,-5 4 6 0,-4 3 10 16,-3 3 2-16,-2 3-3 0,-3 1 2 16,-1 4 1-16,1 0-3 0,1-1 3 15,3 0 0-15,1-2-1 0,7 2 1 16,3-4 0-16,5 0-4 0,5-2 4 15,1-1-2-15,10-2 4 0,3-1 0 16,2-2 2-16,5-3-3 0,3-1 3 16,2 2-2-16,-1-3 0 0,2 2 2 15,-3-3 3-15,1 2 2 0,-2-2 3 16,-2 1 0-16,-6 0 1 0,-3-1-3 16,-2 1-1-16,-4-1-3 0,-5 1 0 15,-1-2-4-15,-5 2-1 0,-7 0 2 16,-5 2 1-16,-5-1-1 0,-9 4-3 15,-9-1 0-15,-9-2-3 16,1 2-25-16,1-3-36 0,8 1-24 16,5-2-66-16,10 0-68 0,4 1-47 15</inkml:trace>
  <inkml:trace contextRef="#ctx0" brushRef="#br0" timeOffset="6633.14">12789 10056 405 0,'0'0'41'0,"0"0"7"0,0 0-3 0,0 0-32 0,4-23-13 0,-4 23-4 0,-3 2-21 0,-1 6 7 0,-1 3 15 0,0 4 3 16,-2 3 7-16,-1 4 27 0,2 3 16 16,-3 1 14-16,1 3-13 0,-1 1 9 15,2 2-27-15,-1 1-10 0,2 1-8 16,-1-1-4-16,1 0 8 0,2-2 15 15,1-2 0-15,1 0 1 0,1-3 5 16,1-1-7-16,0-4 3 0,2-2 2 16,2-3-9-16,0-2-8 15,1-1-4-15,3-3-3 0,0-4 2 16,1-3 7-16,3 0 2 0,3-3-4 16,2-2-8-16,2-3-6 0,1-1-4 15,4-3-2-15,-3 1-2 0,4 0 1 16,-3-1-25-16,2-1-30 0,-3 0-22 15,-1-3-28-15,2-4-56 0,-8 3-92 16,-4 1-113-16</inkml:trace>
  <inkml:trace contextRef="#ctx0" brushRef="#br0" timeOffset="6809.14">12729 10419 679 0,'0'0'137'0,"0"0"-35"0,0 0-32 0,0 0-38 0,51-18-26 16,-28 10-3-16,6 1-1 0,-2-1-2 16,2 0 0-16,5 1-13 0,-2 1-52 15,4 0-20-15,-3 0-39 0,11 3-76 16,-8 0-62-16,-8 2-10 0</inkml:trace>
  <inkml:trace contextRef="#ctx0" brushRef="#br0" timeOffset="7105.94">13327 10355 226 0,'0'0'74'0,"0"0"-40"0,0 0-2 0,0 0-14 0,0 0-18 16,0 0 1-16,-36 51-2 0,32-33 1 15,3 2 0-15,1 2 5 0,0-2 13 16,5 2 47-16,1 0 14 0,0-3 12 15,3 0-25-15,4-3-12 0,-3-2-5 16,4-5 6-16,0-1-3 0,2-5 6 16,-1-3 11-16,1-1-6 15,2-7-25-15,-1-5-14 0,-1-1 1 16,-2-5-13-16,-1-5-5 0,-1-10-7 16,-2 3-6-16,-1-2-36 0,-2 3-7 15,-1 4 8-15,2 0 0 0,0 2-44 16,-3 4-9-16,2 2-18 0,-2 3-114 15,0 4-80-15</inkml:trace>
  <inkml:trace contextRef="#ctx0" brushRef="#br0" timeOffset="7637.4">13929 10460 170 0,'0'0'165'0,"0"0"-55"0,0 0 37 0,0 0-42 0,25-37-40 16,-22 27-11-16,-1 0-12 0,-2-2-6 16,0 2-6-16,0-2-8 0,0 1-6 15,-4-1 0-15,1 1-3 0,-2 0-3 16,-1 1-5-16,-1 1-4 15,-1 1 2-15,0-1-3 0,-1 3-4 16,-1 0 4-16,-1 2-1 0,-2 3-5 16,-1 1 6-16,1 4-4 0,-4 5-1 15,1 4-2-15,2 2-6 0,-2 2-7 16,2 4 5-16,4-1 3 0,-2 1-4 16,7 3 4-16,0-1 5 0,5-2 7 15,0-2 0-15,5-1 0 0,4-1 0 16,2-2 3-16,2-4 0 0,2-3 3 15,2-3 3-15,0-5 4 16,-1-1 14-16,1-6 19 0,2-5-4 0,-3-2-5 16,-1-3 2-16,1-6-11 0,0-3-5 15,-2-11-2-15,2-17 0 0,-3-16 2 16,1-8-9-16,2-4-8 0,-3 10-6 16,1 14-3-16,-3 10 2 0,-2 12 1 15,-2 10-2-15,-4 9-6 0,0-1-27 16,0 1-20-16,-1 0-32 0,2 2-31 15,0 4-45-15,-4 5-120 0,1 1-94 16</inkml:trace>
  <inkml:trace contextRef="#ctx0" brushRef="#br0" timeOffset="8591.34">14227 10372 579 0,'0'0'69'0,"0"0"22"0,0 0 10 0,0 0-71 0,7 2-11 0,-1-3-8 0,5-4-5 0,-2 0-5 0,3 1 1 0,5 0-1 0,0 0 6 15,-1 2 9-15,6-1-6 16,-1 2-5-16,1-1-3 0,0 1-2 0,-2 1 0 15,-1-1 0-15,-1-1 0 16,-5 2 0-16,-1 0 1 0,-3-2-1 16,-1 0 0-16,-3 0 3 0,-2-2-3 15,-3-1 1-15,0-1-2 0,-4-3-2 16,-6 2 2-16,-1-3 1 0,-3 2-2 16,-2-1 1-16,-5 1 1 0,-2 3 0 15,1 0-2-15,-2 4 1 0,-1 1 0 16,1 0-1-16,2 7 2 0,3 1-1 15,0 4 1-15,5 3-1 0,0 1 1 16,7 1 0-16,1 3 0 0,4 0 1 16,2 1 2-16,2 2 5 0,1 0-1 15,5-1 10-15,2-1 1 16,2-2 3-16,1-2-6 0,4-2 0 16,-2-5 0-16,3-2 4 0,0-4 10 15,2-3-5-15,1-1-3 0,0-3-10 16,1-2-7-16,1-3-3 0,-1-3 1 15,-1 0-1-15,1-1-1 0,0 0 1 16,-4-2-1-16,2 0-1 0,-1-1 0 16,-3 0-2-16,2 1-2 0,-3-1-3 15,-1 0-4-15,-4 5-3 0,1-1 3 16,1 1 6-16,-4 3 0 0,-1 3-8 16,-1 0 10-16,-4 2 3 0,2 2 0 15,-4 0-3-15,0 3-3 0,1 6 5 16,1 0-1-16,-2 5 3 0,0 1 0 15,0 3 0-15,0 0 1 0,-2-1 0 16,2 3 4-16,0-3 0 0,2 1-1 16,0-3-1-16,1-1 3 0,2-4 6 15,0-3 3-15,1-2 1 0,3-4 2 16,-1-1-5-16,2-1-6 0,0-3-1 16,0-2-2-16,1 0 5 0,2-2-3 15,-2-2-2-15,-3 0-2 0,6-1 0 16,-6-1-2-16,3 1 0 0,0-1 1 15,0 0-1-15,-1 1 0 0,1 0 2 16,-3-1-2-16,3 0 0 0,-2 0 0 16,1 2 0-16,-2 0 1 15,1-1-2-15,-1 4 1 0,-3-1 0 16,1 4-1-16,-1-1 1 0,-2 2-3 16,3 0-8-16,-3 3-54 0,-1 0 60 15,1 0-2-15,-3 0 1 0,0 3 5 16,0 2-2-16,0 1 0 0,0 2 3 15,-2 1 0-15,1 3 0 0,-2 0 0 16,1 3 0-16,2 0-1 0,-3 1 1 16,-1 2 0-16,2-2 3 0,0 0-3 15,1-1-2-15,-1 0-34 0,2-4-41 16,-2-2-23-16,2-4-33 16,0-2-56-16,0-2-79 0,0-1-22 15</inkml:trace>
  <inkml:trace contextRef="#ctx0" brushRef="#br0" timeOffset="9091.21">15242 9942 287 0,'6'-5'59'0,"2"-2"-9"0,1 0 48 0,-1-1-29 0,2 3-48 0,-5 3-3 0,2 1-4 0,-5 1-5 0,1 1-1 16,-1 5 18-16,-2 3 8 0,0 4 33 16,-2 3-20-16,-1 2-22 0,-2 6-15 15,-1 3-2-15,-2 3-1 0,0 4 8 16,-3-1 18-16,2 3 8 0,2-2 5 16,-1 0 0-16,-1 0 3 0,3-2 11 15,-1-1-15-15,4-2-7 0,1-3-2 16,1-3-1-16,1-1-5 0,1-5 0 15,1-2 3-15,3-3 0 0,1-5-2 16,1 0-3-16,5-5-8 0,-1-2-7 16,5 0-4-16,3-4-6 0,0-1-1 15,1-2-2-15,1-1-13 0,3-1-31 16,-1-2-24-16,-1-3-24 16,1-3-42-16,5-11-68 0,-6 5-100 15,-6-1-164-15</inkml:trace>
  <inkml:trace contextRef="#ctx0" brushRef="#br0" timeOffset="9231.81">15338 10204 755 0,'0'0'135'0,"0"0"-31"0,0 0-19 0,0 0-42 16,35-13-34-16,-18 7-9 15,-1 0 0-15,3 1-8 0,3-2-56 0,2 2-49 16,9-3-79-16,-6 3-92 15,-2 2-100-15</inkml:trace>
  <inkml:trace contextRef="#ctx0" brushRef="#br0" timeOffset="9640.19">15844 10151 246 0,'0'0'7'0,"0"0"-5"0,-35-19-1 0,16 14-1 0,-3 3 1 16,-2 0 1-16,1 2 7 15,-3 2 23-15,1 4 10 0,1 0 19 16,2 3-6-16,6-1 1 0,-1 1-15 0,6 2-9 16,3-2 5-16,2 2-14 0,4 0-4 15,2-1-7-15,2 3 3 0,5-1 3 16,4 1 5-16,2 0 2 15,3 1 2-15,4-1 2 0,1 0-2 16,3-1-6-16,3 0-7 0,1 1-5 16,-1-1-2-16,1 1 1 0,-5 0 6 15,0-3 10-15,-2 2-3 0,-7-3 0 16,-2-2-7-16,-5-2 1 0,-4-3-3 16,-3 0-5-16,-3-2 8 0,-5 0 1 15,-8 0-11-15,0 0-3 0,-6-4-1 16,0 1-1-16,-3-2-8 0,1 2-71 15,-1-2 41-15,0 3-63 0,-2-1 57 16,-2-1-44-16,6 2-132 0,2 1-49 0</inkml:trace>
  <inkml:trace contextRef="#ctx0" brushRef="#br0" timeOffset="10297.08">17027 10069 430 0,'0'0'108'0,"0"0"-61"0,0 0 36 0,41-33-16 0,-30 24-55 0,-1-2-7 0,-1 0 12 0,-1 0-13 0,0 0 13 16,-2-2 9-16,-1 2 9 0,0 0 7 15,-2-1-2-15,0-1-1 0,-1 2-7 16,-2-1-6-16,0 2-5 0,0-3-10 16,-5 0-5-16,0 1 4 0,-3-1-1 15,0 3 2-15,-4-2-2 0,2 3-3 16,-4 3-4-16,0 1 0 15,-1 3 4-15,-2 2 1 0,0 1 7 0,-2 5 4 16,-3 2 0-16,3 5-5 16,-2 4-4-16,-1 5-4 0,0 3 0 15,-2 12 2-15,-3 12 0 0,1 14-1 16,-3 8 1-16,7 1-2 0,4-1-1 16,1-7 2-16,1 0-4 0,-1-1 0 15,-2 0 0-15,8 0-1 0,-2-5 0 16,3-3 0-16,0-2-1 0,3-6 2 15,1-6-2-15,2-7 1 0,2-8-1 16,2-10-9-16,0-3-26 0,-1 0-24 16,1 0-28-16,0-5-55 0,1-8-67 15,2 0-55-15,0-7-60 0</inkml:trace>
  <inkml:trace contextRef="#ctx0" brushRef="#br0" timeOffset="10531.78">16602 10401 819 0,'0'0'115'0,"0"0"-63"0,47-20 18 0,-15 11-20 0,11-3-46 0,7 1-2 0,4-2-2 0,-3 2-48 0,-3 4-90 16,-3 1 14-16,0 5-76 0,0-1 37 31,-12 1-24-31,-8 1-11 0</inkml:trace>
  <inkml:trace contextRef="#ctx0" brushRef="#br0" timeOffset="11130.69">17376 10339 256 0,'0'0'310'0,"0"0"-209"0,0 0-25 0,0 0 8 0,0 0-60 16,0 0-18-16,0 0 6 0,19-36 9 15,-14 31 1-15,-5 3 12 0,2-2 2 16,-2 1-6-16,0 0-3 0,-4-1-15 16,-4 0-12-16,-1 0 1 0,-4 1-2 15,-4 1-1-15,0 1-3 0,-4 1-9 16,-1 3-4-16,-4 3-1 15,1 6-5-15,-3 3 3 0,-2 3 1 0,2 3 4 16,-1 2 7-16,4 3 3 16,4 3 3-16,4-3-11 0,4 2 4 15,2-2 3-15,5 1 4 0,4-3 2 16,2-1 1-16,0-3 3 0,5 0 11 16,3-5 20-16,3-3 7 0,0-3-1 15,0-4 0-15,3-5-8 0,-1 0 2 16,-1-4 7-16,3-3 6 0,-1-4-7 15,2 0-3-15,1-3-2 0,-1-1-8 16,1 0-10-16,1 3-3 0,-1-3-5 16,-1 2 0-16,1 1-1 0,1-1-4 15,-4 0 0-15,2 0-1 0,-4 2-2 16,1 0 0-16,-2 0 0 16,-3 2-1-16,0 2-1 0,0 1 1 15,-4 2-3-15,0 3 0 0,-1 1-3 16,-2 0-2-16,-1 5-5 0,0 5 7 15,-3 3 2-15,-2 5 2 0,2 1 2 16,-3 2 0-16,1-1 1 0,1 0 0 16,0-2-1-16,4 0 0 0,0-3 11 15,0-1 3-15,0-3 5 0,4-3 2 16,0-2 6-16,3-4 0 0,4-2-1 16,-2-1-8-16,7-6-8 15,-2-1-6-15,3-1-4 0,1-2-10 16,2 2-30-16,2-2-25 0,-4 1-23 15,2 0-25-15,-2-3-42 0,4-3-49 16,-5 3-138-16,-1 1-130 0</inkml:trace>
  <inkml:trace contextRef="#ctx0" brushRef="#br0" timeOffset="11443.11">17719 10365 385 0,'0'0'152'0,"0"0"-62"0,0 0-13 0,11-23-30 0,-8 19-38 0,-3 3-9 0,4 1-2 0,0 2-7 0,-2 7 2 0,1 3 7 15,-3 6 2-15,3 5 14 0,-1 2 5 16,0 3-5-16,-1-1 2 0,5 1 3 16,1-1 11-16,-1-1 10 0,5-4 12 15,0-3 2-15,3-2 3 0,0-4-9 16,1-5-3-16,2-4 0 0,-1-4-5 15,4-2-14-15,2-4-9 0,-1-6-7 16,-2 1-1-16,1-7-6 0,1 0-1 16,-2-7-4-16,-3 0-10 0,1-2-25 15,-1 1-19-15,0 1-23 0,-2 4-20 16,-1 3-41-16,4-2-110 16,-4 5-122-16</inkml:trace>
  <inkml:trace contextRef="#ctx0" brushRef="#br0" timeOffset="11837.4">18394 10452 325 0,'0'0'73'0,"0"0"-1"0,0 0 8 15,0 0-12-15,0 0-37 16,0 0 8-16,24-37 16 0,-23 28-17 0,1 0 4 15,-2 1 0-15,0 1-12 16,0 1-1-16,-3 0-18 0,-1-1-5 0,-2 3-6 16,-2 0 0-16,0 2-1 15,-3 2-22-15,-3 2 21 0,1 4-1 16,0 6-3-16,-5 3 6 0,1 3 0 16,1 2 0-16,0 2 0 0,3 0-1 15,4 0 2-15,-1 0-1 0,6-4 16 16,3 0 16-16,1-1 13 0,1-4 6 15,3-2-1-15,7-3 0 0,0-4 2 16,5-3-9-16,0-1-11 0,4-5-9 16,1-3-8-16,1-3-7 0,2-1-4 15,-1-4-2-15,-2 0-1 0,0-3 2 16,-1-1-3-16,-4 1-15 16,-1 1-31-16,-5 0-21 0,-2 4-34 15,-3 2-45-15,-5 0-52 0,-2 5-129 0,-4 0-62 16</inkml:trace>
  <inkml:trace contextRef="#ctx0" brushRef="#br0" timeOffset="12321.66">18522 10391 464 0,'0'0'128'0,"0"0"-6"0,0 0-9 0,21-42-63 0,-14 30-22 0,4-1 4 0,0 1-5 0,-1 2-9 16,4-1 5-16,1 2-6 0,0 1-7 15,1 1-1-15,1 3-5 0,-1 1-3 16,1 2-1-16,-1 1-1 0,0 1 1 0,-1 5-2 16,2 1 2-16,-3 4-3 15,2 3 2-15,-2 3 0 0,2 4-1 16,-3 3 2-16,2 2 0 0,-1 3 0 15,0 0 0-15,-4 2 0 0,-2-1-1 16,1-2-1-16,-4 0 1 0,-3-3-1 16,-2-2-5-16,0-3-131 0,-7-7 130 15,0-3 3-15,0-6-9 0,-4-4 1 16,1 0 11-16,-3-7 0 0,1-1 4 16,1-1-2-16,3-2 13 0,1-3 6 15,0 1 10-15,4-3-5 0,-1-3-1 16,4-1 7-16,0-1 0 0,1 2-1 15,5-1 14-15,2 3-7 16,3-1-1-16,3 3-9 0,2 1-9 16,3 2-10-16,6 0-5 0,0 3-2 15,1 1 0-15,1 4-2 0,2 2 1 16,1 0-19-16,0 1-28 0,4 1-20 16,9 0-19-16,3 1-30 0,-1 1-47 15,-10 0-139-15,-12-2-73 0</inkml:trace>
  <inkml:trace contextRef="#ctx0" brushRef="#br0" timeOffset="15647.71">19533 10305 293 0,'0'0'104'0,"0"0"-18"0,0 0 13 0,2-1-9 0,-1 1-31 0,-1 0-4 0,0 0-7 0,1 0-17 0,-1 3-15 16,0 2-2-16,0 5-2 0,0 1 16 15,0 5 1-15,0 4 1 16,-1 3-1-16,-3 6-10 0,-1 1-4 16,2 0-6-16,-1 1-6 0,3-3-1 15,-1-1 1-15,2-3-1 16,0-1-2-16,0-4 0 0,0-1-2 15,0-4 2-15,0-1-34 0,2-4-35 16,-1-4-32-16,2-5-57 0,-2-5-90 16,2-2-91-16</inkml:trace>
  <inkml:trace contextRef="#ctx0" brushRef="#br0" timeOffset="15788.3">19650 10183 711 0,'0'0'74'0,"0"0"4"0,0 0-19 0,0 0-31 16,-29-39-28-16,22 32-6 0,0 1-48 15,1 1-52-15,2 4-85 0,2 0-60 16</inkml:trace>
  <inkml:trace contextRef="#ctx0" brushRef="#br0" timeOffset="16383.1">19751 10429 572 0,'0'0'98'16,"0"0"-14"-16,8-45-2 0,-2 26-39 0,4 2-33 15,1 0 1-15,4 4 1 0,-1 3-6 16,3 2-2-16,1 4-2 0,-1 1-2 16,0 3 3-16,0 0-3 0,-1 5 0 15,-1 3 0-15,0 3-4 0,-1 3 3 16,0 5-1-16,-2 2 1 0,0 3 0 16,0 3 1-16,-2 2-1 0,-1 1 0 15,-2-1 1-15,-2 0 0 0,-1-1 0 16,-2-4 0-16,0-1 0 0,-1-4 0 15,-1-3 0-15,0-5 1 0,0-2 0 16,0-4 1-16,0-4 6 0,0-1 29 16,0-3 31-16,2-6-12 0,1-3-20 15,3-4-10-15,2-1 7 0,0-3-10 16,4-2-8-16,1-1-6 0,0 1-5 16,5-1-2-16,-2 1 2 0,1 2-4 15,0 0 2-15,4 3-2 0,-2 1 0 16,0 1-1-16,1 2 2 0,1 2-2 15,-3 0 0-15,0 5 0 0,-1 0-2 16,-1 1 1-16,-1 4 0 0,-2 1 1 16,-1 0-3-16,0 1 1 0,-3 4 1 15,-1 3-1-15,-1 3-1 0,1 3 3 16,-3 3-2-16,-2 3 2 0,1 2 1 16,-1 1-1-16,-2 4 1 15,1-3 0-15,-1 0 0 0,1 0-6 16,-2-3-5-16,1-1-4 0,-1-1-25 15,0-3-31-15,0-1-39 0,0-2-31 16,0-5-91-16,2-5-86 0</inkml:trace>
  <inkml:trace contextRef="#ctx0" brushRef="#br0" timeOffset="17075.66">20997 10505 204 0,'0'0'90'0,"0"0"38"0,0 0 5 0,10-27-32 0,-8 19-16 0,0 0-4 0,-2-2-24 0,1 0-10 16,0 2-7-16,-1-2-1 0,0 1-9 15,0 0-9-15,0 0-1 0,0 0 1 16,-1 2-7-16,-2 0-5 0,1 3-3 16,-3-1-4-16,-2 2-2 0,-3 2-4 15,-2 1 0-15,-1 3 3 0,-6 6-1 16,1 2-4-16,-2 4-20 0,2 1-7 16,0 0 3-16,0 0 6 0,7 0 7 15,0-2 7-15,3-1 7 16,3-3 1-16,3-2 0 0,0-2 0 0,2-3 2 15,2-3 0-15,3 0 6 0,3-1 4 16,2-3 8-16,2-3 0 0,0-1-1 16,2 0 0-16,0 0-9 0,0 1-4 15,-1 1-1-15,-1 1-1 0,0 1-1 16,-1 1 0-16,0 3 0 0,-2 1-1 16,-1 6 1-16,-1 4 2 0,2 5-2 15,-2 6 4-15,-1 4-4 0,0 11 2 16,0 9 1-16,1 10-2 0,-2 1 2 15,-5-3-3-15,0-8 1 0,-3-11 7 16,-3-6-7-16,-1 3 0 0,-2 5 2 16,-1 0 2-16,-2-3 0 15,3-11 17-15,2-8 2 0,-4 0-2 16,0 0-1-16,-1-1-5 0,1-8-1 16,2-3 0-16,1-3 7 0,3-5 3 15,0-5 0-15,3-6-2 0,2-2-9 16,2-4-6-16,6-7-4 0,1 1-2 15,3-3-1-15,5 0 1 0,2 1-2 16,3 2-1-16,3 2 2 0,9 2 0 16,5 3-1-16,10 3-1 0,2 2 0 15,-5 5-1-15,-2 3-13 0,-6 3-47 16,0 1-37-16,0-2-48 0,-11 4-81 16,-5-1-206-16</inkml:trace>
  <inkml:trace contextRef="#ctx0" brushRef="#br0" timeOffset="21286.96">5818 11840 171 0,'0'-2'52'0,"0"0"-5"0,0-3 10 0,0 1-11 0,0 0-3 0,0-1 0 0,0 2 14 0,0-1-11 0,0 0-4 0,0 1-4 0,0-1-5 16,0 3 0-16,0-1 0 0,0 0 17 15,0 0-23-15,0 1 0 0,0 0-5 16,1-1-1-16,-1 2 4 0,0-2-5 15,0 2 1-15,0 0 2 16,0 0-8-16,0 0-2 0,0 0-13 16,0 3 0-16,0 0-2 0,0 4 2 15,-1 4 0-15,-2 3 2 0,0 6 6 16,-1 3 2-16,-1 6-4 0,0 12 0 16,-2 14-1-16,1 15 3 0,-1 2-3 15,2 0 1-15,0-6 7 0,3-10-5 16,-1-1 1-16,0-1 0 0,-2-2 2 15,-1-4-10-15,-1-2 0 0,2-6-1 16,1-8 0-16,1-5-24 16,-1-8-38-16,2-3-41 0,-1 0-37 15,1 2-64-15,0-5-62 0</inkml:trace>
  <inkml:trace contextRef="#ctx0" brushRef="#br0" timeOffset="21693.15">6135 11908 310 0,'0'0'102'0,"0"0"-22"0,0 0 10 0,0 0-55 0,3 0-18 0,-3 0-11 0,0 5 0 0,0 3 24 0,0 2 8 16,-2 5 22-16,-2 3-8 0,-1 6-3 15,0 11-12-15,-1 9 5 16,-3 8-10-16,3 1-11 0,1-5-10 15,0-7-1-15,3-4-7 0,-1-1 1 16,0-6 0-16,1-6-4 0,1-7 3 16,0 0-3-16,1 2 1 0,-1 1-2 15,0 1 1-15,0-5-40 0,-1-5-50 16,1-1-41-16,-3-5-66 0,1-1-56 16,-1-4-24-16</inkml:trace>
  <inkml:trace contextRef="#ctx0" brushRef="#br0" timeOffset="21943.05">5771 12251 562 0,'0'0'123'0,"0"0"-9"0,0 0-13 15,0 0-37-15,0 0-22 16,0 0-10-16,33-11 0 0,-17 6 2 0,1 2-22 16,0-2-5-16,3 1-6 0,-1 1-1 15,1 1 0-15,1-1-4 16,-1 2-51-16,3 1-54 0,8 0-70 16,-6 3-134-16,-2 0-151 0</inkml:trace>
  <inkml:trace contextRef="#ctx0" brushRef="#br0" timeOffset="22615.03">6501 12441 238 0,'0'0'71'0,"0"0"-34"0,0 0 28 0,0 0-6 16,0 0-25-16,0 0-7 0,0 0 10 15,22-25 0-15,-22 24-2 0,0 0 6 16,0 0 14-16,0-1-5 0,-2 2-12 15,-1-3-6-15,0 3-13 0,-2-2-11 16,0 1-4-16,1 0-4 0,-1-1 1 16,-1 2-1-16,1 0-1 15,-2 0 0-15,0 0 1 0,2 3-1 16,-2 2 0-16,1 0 1 0,-2 2-1 16,0 1-2-16,2 4 3 0,0 0-2 15,0 3 2-15,2 0-2 0,2 2 1 16,1 2 1-16,1-2-3 0,1 1 3 15,3 2 0-15,3-2 2 0,-1-1 0 16,2 2 6-16,0-6-4 0,3 1 3 16,-1-3 5-16,1 0-1 0,2-3 5 15,-2-2 4-15,0-2 0 16,0-2 11-16,-1-2 5 0,1-3-1 16,-1-3 1-16,1-4-7 0,1 0-8 15,-1-4-11-15,-1-2-6 0,0-4 0 16,-2-2-2-16,-1-3-1 0,-3-2 4 15,-1 1-3-15,-2-1-2 0,-1 3 0 16,-3 0-2-16,-2 2 1 0,-1 5-1 16,-2 3-1-16,-3 0-3 0,-1 5-2 15,-2 1-1-15,-1 0 1 0,-1 2 1 16,1 2-2-16,-1-1-3 0,2 3-3 16,2 0-2-16,-2-1-12 15,4 2 2-15,-1 1-15 0,2 0-13 16,1 0-14-16,1 0-30 0,1 7-59 15,1-3-78-15,2 0-29 0</inkml:trace>
  <inkml:trace contextRef="#ctx0" brushRef="#br0" timeOffset="22943.07">7552 12290 834 0,'0'0'112'0,"0"0"-32"0,2 0-56 0,-1-1-15 0,-1-4-9 0,1 2-68 0,-1-6-77 0,1 1-192 0</inkml:trace>
  <inkml:trace contextRef="#ctx0" brushRef="#br0" timeOffset="23114.91">7652 12504 449 0,'0'0'203'0,"0"0"-172"0,0 0 47 0,0 0-61 15,0 0-10-15,0 0-7 16,0 0-26-16,0 0-34 0,0 8-78 15,6-11-69-15,1 2 53 0</inkml:trace>
  <inkml:trace contextRef="#ctx0" brushRef="#br0" timeOffset="23708.89">8901 11838 349 0,'0'0'96'0,"0"0"13"0,0 0-10 0,0 0-24 0,0 0-43 0,14-13-26 0,-14 17 3 0,0 5 9 0,0 4 6 0,-2 5 13 0,-1 7 3 16,-2 12-9-16,-3 16 1 15,0 18-9-15,-1 8-2 0,3 5 6 16,2-3-1-16,1 0-10 0,2-1 3 16,1 0-10-16,-2-1-4 0,0-2-5 15,-4-4 5-15,-1-5-4 0,-2-8-1 16,0-4-8-16,-1-3-26 0,1-5-3 16,1-7-22-16,1-9-13 0,-2-6-39 15,3-9-97-15,1-5-97 0</inkml:trace>
  <inkml:trace contextRef="#ctx0" brushRef="#br0" timeOffset="24240.02">8894 12217 469 0,'0'0'70'0,"0"0"8"0,0 0-10 0,0 0-25 16,0 0 1-16,32-39-34 0,-22 31 11 0,2-1-1 15,0 2-7-15,2-4 14 0,0 3 9 16,1 0-8-16,-1 0 1 0,0 2-4 16,0 1-8-16,-1 1-4 0,0 2-8 15,0 1-3-15,-2 0 2 0,3 1-2 16,-2 1-2-16,1 3 1 0,-2 2-1 16,0 1 1-16,0 2 1 0,-1 0 2 15,-1 4 2-15,1 1 1 0,-4 1 1 16,-1 1 1-16,-2 2-1 15,-3-1 5-15,-2 2 1 0,-3-1-7 16,-4-2 2-16,-5 0 1 0,0 0 1 16,-5-2 5-16,-2-2-3 0,-1-1-6 15,-3-2-2-15,0-1-2 0,-2-1-2 16,2-1 1-16,1-2-1 0,-2 1-1 16,1-3-2-16,2 3-5 0,1-3-15 15,3-1-9-15,4 3-27 0,2-4-28 16,7 0-40-16,7 0-71 0,5-4-129 15</inkml:trace>
  <inkml:trace contextRef="#ctx0" brushRef="#br0" timeOffset="24786.84">10211 12167 94 0,'0'0'93'0,"0"0"-35"0,2 5 25 0,0-4-6 0,0 1 5 0,1 1-4 0,2-1 11 0,1-2-17 0,1 1-26 0,4 0-1 16,0-1-2-16,4 0-3 0,1 0-3 15,2 0-4-15,3 0-8 0,1 0-9 16,3 0-13-16,0 0-1 0,1-1-2 15,-2 1-1-15,2-1-16 16,0 1-30-16,-1-2-17 0,0 1-22 0,-3-1-30 16,5 2-50-16,-6 0-43 15,-4 0-9-15</inkml:trace>
  <inkml:trace contextRef="#ctx0" brushRef="#br0" timeOffset="25021.16">10308 12287 415 0,'0'0'88'0,"0"0"11"0,0 0-9 0,0 0-22 16,0 0-26 0,0 0-4-16,0 0 5 0,39 17 8 0,-20-16-9 15,2 0-4-15,3-1-1 0,2 0-24 16,1 0-8-16,2 1-4 0,0-1 0 15,2 2-1-15,0 0-22 0,1 0-44 16,7 0-39-16,12 2-51 0,-9-2-123 16,-3 0-57-16</inkml:trace>
  <inkml:trace contextRef="#ctx0" brushRef="#br0" timeOffset="25959.19">11728 12058 170 0,'0'0'60'0,"0"0"-16"0,0 0 7 0,0 0-9 0,16-12 1 0,-13 11 6 0,0-1 6 0,-1 1 0 0,-1 0-3 16,-1 1 10-16,0-1 8 0,0 0-20 16,0 1-17-16,-1 0-12 0,0-1-9 15,-2 0 0-15,-1-1-2 0,-1 2-6 16,-1-1 0-16,-2 1 3 15,-3 0-3-15,0 0-1 0,-2 1-3 16,-3 5 0-16,0 1 0 0,-4 0 0 16,1 1 0-16,1 1 1 0,-2 1-2 15,0 4-2-15,0 2 3 0,1 3 0 16,3 0-1-16,0 2 1 0,5-1-2 16,-1 2 1-16,5 1 1 0,3 0 0 15,2 0 1-15,2-1-1 16,3-1 2-16,3-2-2 0,4-1 3 15,1 0 0-15,3-2 1 0,1-2 2 16,2-1-1-16,3-1 4 0,0-3 2 16,0-1 5-16,1-3-2 0,1-1 2 15,-1-1 1-15,1-1-4 0,0-1 6 16,-1-1 1-16,-2-1-5 0,1-4 1 16,-3-1-2-16,1 1-2 0,-3-1-3 15,1-1-2-15,-3 0 1 0,0 0-1 16,-3 0 6-16,0-1 2 0,0-1-7 15,-1 1-3-15,-1-3 1 0,-3 0-6 16,2 0 3-16,-2-2-1 0,0 2-2 16,-3-2 0-16,0 1 1 15,-1-1-1-15,0-1 0 0,-1 1 1 16,0 1 0-16,-1-2-1 0,-1 0 0 16,-1 3 0-16,0-3 1 0,-2 0 0 15,1 2-1-15,-3-2 0 0,0 0 0 16,0 3 0-16,-1-2 0 0,-2 0-1 15,1 2 1-15,-3-3 0 0,-2 3-1 16,0-2-1-16,-2 3 2 0,0-3 0 16,0 2 0-16,0 0 0 0,0 2 0 15,0 1 0-15,1 0 0 0,2 0 0 16,-1 1-2-16,3 3 2 0,1 0-11 16,-1 2-26-16,4 1-22 0,0 0-40 15,2 1-43-15,3 1-87 0,-2 1-123 16</inkml:trace>
  <inkml:trace contextRef="#ctx0" brushRef="#br0" timeOffset="26491.5">12413 12407 309 0,'4'4'232'0,"2"1"-132"0,0 1 10 0,-2 0-67 0,-1 0-31 0,-2-2-12 0,-1 2-5 0,-3 0 5 0,-2-3-6 16,-4 3 1-16,-1-3 5 0,0 2 0 15,0-3 7-15,2 1-2 0,-1-2-1 16,2 0 0-16,1-1-3 0,2 0 2 16,2 0 0-16,1 0-1 0,0-2-2 15,1-1-17-15,0 1-43 0,2-4-4 16,2 4-41-16,4-4-46 15,-1 3-26-15,-1-2-68 0</inkml:trace>
  <inkml:trace contextRef="#ctx0" brushRef="#br0" timeOffset="27261.38">13308 11917 283 0,'0'0'81'0,"0"0"-1"0,0 0 38 15,0 0-47-15,0 0-36 0,26-23-2 0,-22 20-7 0,-1 3 1 0,0-3-15 0,0 2-6 0,0 0 12 16,0 0 11-16,-1 1 1 0,-2 0-11 15,1-1-6-15,-1 1 0 0,0 0 1 16,-1-2-5-16,-5 2-6 0,0 0-3 16,-3 0-1-16,0 2 1 0,-5 0 1 15,0 3-1-15,-2 1 2 0,-3 3 0 16,0 1-2-16,-3 3 0 0,-1 4 0 16,0 1 2-16,-3 4-3 0,2 6 1 15,2 1 0-15,2 2 0 0,2 3-1 16,4-1 2-16,4 0-1 0,2 0 0 15,4 0 0-15,4-1 1 16,0-2 2-16,6 1 19 0,3-4 5 16,2-2-4-16,0-2-5 0,4-1 2 15,-1-5 0-15,3-2 3 0,0 0-2 16,2-3-4-16,1-5 4 0,0-2-8 16,-1-2 0-16,4-3 1 0,-4 0 0 15,3 0-3-15,-1-4 3 0,-2 0-4 16,3-1-1-16,-5-2 1 0,1 0-2 15,-1-1-1-15,-4-2 0 0,-1-2 2 16,1-1-3-16,-5-2 2 0,-3-4 0 16,-1 2-2-16,-4 0-2 0,-1-1-2 15,-5 1-2-15,-4 3-2 16,-4 0 0-16,-2 2-1 0,-5 3-2 16,-1 1 4-16,-2 1 1 0,-1 0 0 15,2 4-1-15,-3-1 1 0,4 2-1 16,0 1 1-16,2 0-1 0,2 1-8 15,1 0-22-15,1 2-26 0,3 3-36 16,-1-1-57-16,2 2-72 0,3-1-161 16</inkml:trace>
  <inkml:trace contextRef="#ctx0" brushRef="#br0" timeOffset="28325.09">6109 13882 139 0,'2'-4'130'0,"-1"1"-60"0,3-3 7 0,-1 0 15 0,0-1-15 0,0 2-20 0,0-3-6 0,0 1 3 0,0 2 4 0,-1-2-12 16,0 3 10-16,0-1-5 0,-1 1-7 15,0 0-8-15,-1 1-3 0,1 1 2 16,1 1-8-16,-2 1-6 0,0 0-10 16,0 3-11-16,0 4-5 0,0 3 1 15,-3 7 3-15,0 12 1 0,-2 17 5 16,0 16-4-16,-1 7-1 0,0 0 1 15,1-3 2-15,2-9-3 0,1 3 1 16,0-4 2-16,-2 0-3 0,0-3 1 16,-2-1-1-16,1-4 0 0,-2-2-1 15,1-3-6-15,0-8-15 0,2-10-14 16,0-6-19-16,1-5-10 0,-3 0-33 16,3 1-36-16,0 0-73 0,2-8-111 15</inkml:trace>
  <inkml:trace contextRef="#ctx0" brushRef="#br0" timeOffset="28716.02">6549 13818 605 0,'0'0'51'0,"0"0"-21"0,0 0 56 0,0 0-53 0,0 0-14 0,8-20-17 0,-8 20 7 0,0 4-9 16,0 5 1-16,-1 3 8 0,-1 4 18 15,-3 7 9-15,2 6-4 0,-4 9 4 16,0 15-8-16,-1 11-9 0,2 2-4 16,-1-2-10-16,3-5-3 0,1-9 1 15,1 1-3-15,1-5-8 0,-2-4 7 16,3-2-14-16,-2-7-4 0,2-7-26 16,0-8-22-16,-1-3-16 0,0 8-63 15,0-2-49-15,-1-5-66 0</inkml:trace>
  <inkml:trace contextRef="#ctx0" brushRef="#br0" timeOffset="28981.59">6076 14367 364 0,'0'0'295'0,"0"0"-223"0,0 0 16 0,0 0 1 0,34 0-21 16,-17-3-19-16,6-1-17 0,0 0-19 16,3-1-7-16,2-1-5 0,1 1-1 15,0 0-9-15,7-1-51 0,6 2-45 16,9 4-37-16,-8-1-120 0,-8 1-86 15</inkml:trace>
  <inkml:trace contextRef="#ctx0" brushRef="#br0" timeOffset="29887.75">7329 14584 355 0,'0'0'141'0,"0"0"-65"0,0 0 19 16,0 0-56-16,0 0-12 16,0 0 12-16,11-16 20 0,-11 15 3 0,0 0-11 15,0 0 6-15,0-1-4 0,0 1-8 16,0-1-9-16,0-3-13 0,0 2-13 16,-1-1-4-16,0 1-1 0,1 0-4 15,0 0 0-15,-1 1 1 0,0 0-1 16,1-1 0-16,-1 2 3 0,0-2 4 15,0 0 0-15,0 1 0 0,-1 2-5 16,0-2 3-16,1-2 0 16,-2 2-4-16,-1 1 0 0,2 0 3 15,-3-1-1-15,2 0 3 0,-1 1 1 16,1 0-1-16,-1 0-4 0,0 1 0 16,-1 0-1-16,1 0-1 0,-3 2 2 15,1 0-1-15,-2 1 1 0,0 1-3 16,-1 2 0-16,-2 2 0 0,1 1-1 15,-1 3 0-15,0 1 1 0,-1 5-1 16,-1-1 1-16,0 3 0 0,1 2-1 16,1 1 0-16,1 3 1 0,2-3-2 15,2-2 0-15,3 2 2 0,2-3-2 16,1-3 1-16,4-1-1 0,2-2 2 16,2-3 0-16,1 0 0 0,1-3 0 15,2-5 2-15,-1-2-1 0,1-1 0 16,2-1 2-16,-1-5 1 0,2-3-2 15,0 0 0-15,0-4 1 0,0 0 2 16,-1-5-1-16,0 2 5 0,-1-2-2 16,-1-1-1-16,-1 0 2 0,-1 2-3 15,-1 0-1-15,-2 1 0 0,-2 4 0 16,-2-1-2-16,-1 7 1 0,0-1-3 16,-2 4 2-16,-2 3 0 0,-3 0-1 15,0 7-1-15,-2 5-2 0,1 3 2 16,1 2-2-16,-2 3 2 15,3 0 1-15,1 2 0 0,1 0 0 16,0-2 3-16,2 0 5 0,0-3 1 16,3-1 6-16,1 0-3 0,0-2 1 15,3-4 3-15,0-3 0 0,0 0-1 16,3-1 1-16,2-5-3 0,1 0-1 16,3-1-7-16,2 0-2 0,2-2-1 15,0-1-3-15,3 0-2 0,2-4-16 16,1 3-28-16,2-3-25 0,1 1-26 15,0-2-47-15,12-5-71 0,-8 4-122 16,-3 0-175-16</inkml:trace>
  <inkml:trace contextRef="#ctx0" brushRef="#br0" timeOffset="30577.23">8561 14296 194 0,'1'2'88'0,"1"2"-4"0,0 0 38 0,-1 1-38 0,1-2-22 0,0 2-12 0,-1-3 16 0,1 1-24 0,-2 0-6 15,0-1 6-15,0-2 3 0,0 0-4 16,0 2 4-16,-3-2-6 16,1 0-5-16,0 0-8 0,1 0 3 15,-2 0 1-15,0-2 2 0,2-2 7 16,-1 1-5-16,1-4-2 0,0 4-6 15,0-4-2-15,1 0-5 0,0 3-7 16,0-1-7-16,0-1-3 0,0 4-2 16,0-1-1-16,0 1-3 0,0 1-16 15,0 0-26-15,1 1-30 0,1 0-29 16,2 2-24-16,4 7-23 0,2 2-73 16,-2-3-132-16</inkml:trace>
  <inkml:trace contextRef="#ctx0" brushRef="#br0" timeOffset="31161.89">8596 14701 230 0,'0'0'131'0,"0"0"-8"0,0 0 25 0,14 11-46 0,-9-5 4 0,1-1-26 0,0 3-8 0,-1-2-18 0,-2 2-18 0,0-2-10 16,0-1-11-16,-3 1-2 0,0-3 6 16,0 2-6-16,-3-3 0 0,1 0 4 15,-1 2 0-15,-1-4-3 16,0 0-7-16,0 0-2 0,0 0 3 15,1-5-6-15,0 3 2 0,-1-4-2 16,1 1-2-16,-1 0-6 0,3-2-23 16,-1 0-22-16,0-1-38 0,1 0-57 15,-2 3-74-15,3 1-187 0</inkml:trace>
  <inkml:trace contextRef="#ctx0" brushRef="#br0" timeOffset="33803.93">10078 13838 167 0,'0'-4'42'0,"2"1"-11"0,-1-1 6 0,0 0-5 0,0 1-9 0,0-1-3 0,0 1 8 0,2-1-2 0,-1 2 4 0,0-2 4 15,1 1 3-15,-2-1-3 0,1 1 9 16,1 0 4-16,-1 0-10 0,-1 1 2 15,2 1-1-15,-1-1-8 0,1 0-3 16,-1-1-6-16,-1 0-4 16,3 2-6-16,-3 0 1 0,0-2 0 15,1 2 0-15,-2 0 4 0,0 1 0 16,0 0-3-16,0 1-11 0,0 0 0 16,0 3-1-16,0-1 1 0,-1 3 0 15,0 2 0-15,0 2 3 0,0 2 1 16,0 2 0-16,-1 2-4 0,1 2 3 15,1 0-3-15,0 4 1 0,0 2-3 16,3 3 3-16,-2 1-3 0,2 2 1 16,-1 2 0-16,1 7-1 0,1 9 1 15,0 9 0-15,2 5 3 0,0-2 4 16,2-1 2-16,-2-5-4 0,-1 3 4 16,0 1 0-16,-2-1 3 0,-1-2-4 15,-2-3-1-15,-3-2-2 0,-1-3-2 16,0-1 0-16,-2-1-1 0,2-3 1 15,0 0-3-15,-1-7 1 0,3-6-1 16,0-11-2-16,1 4 0 0,-2 0-5 16,1 3-19-16,0-1-22 0,-1-2-29 15,1-6-34-15,0 0-66 0,1-7-104 16</inkml:trace>
  <inkml:trace contextRef="#ctx0" brushRef="#br0" timeOffset="34882.33">10164 14169 127 0,'0'-2'73'0,"0"1"-22"0,0 0-2 0,-1 0-14 0,1 0 6 0,0-1 12 0,0 2 0 0,0-2 22 0,0 1-34 0,0 0 6 16,0 1 1-16,0 0-5 0,0-1 5 15,0-1-11-15,0 0-6 0,3 0-8 16,0 1-2-16,4-3-4 0,1 2 6 15,1 0 15-15,2-3-5 16,3 1-4-16,0 0-10 0,2 1 3 16,0-3-3-16,0 1 5 0,2 2-3 15,-1-2-7-15,1 2-1 0,-2 0-5 16,2 0 7-16,-2 2-3 0,2 1 4 16,-3 0-1-16,-1 0 3 0,-2 0-7 15,0 3-4-15,0 0 2 0,-3 3-5 16,-1-2 1-16,0 3-3 0,-1 1 4 15,-2-1-5-15,-1 2 3 0,1 0 0 16,-2 2 0-16,1-1-1 0,0 1 1 16,-3 1-1-16,1-2 0 0,-1 4 3 15,0-2-4-15,-1 0 1 16,0 2-1-16,0-1 0 0,-2-2 0 16,-1 1-2-16,-1 0 2 0,-1 2-2 15,1-5 4-15,-2 3-4 0,0-2 2 16,0-1-1-16,-2-1 3 0,0 1-4 15,0 0 2-15,-2 0 2 0,-2-2-4 16,2 2 5-16,-2-2 0 0,-1 1 0 16,1-2-1-16,-1 1-2 0,-1-1 0 15,-1 0 2-15,1-2 0 0,-3 1-2 16,2-2-1-16,-2 1 1 0,0-2 0 16,1-1-1-16,3 0 1 0,-1 1-2 15,0-2 0-15,1 0 0 16,0 0-2-16,4-2-5 0,-2 1-18 15,3-2-11-15,4-2-23 0,0-2-40 16,4-5-112-16,0-2-107 0</inkml:trace>
  <inkml:trace contextRef="#ctx0" brushRef="#br0" timeOffset="39248.11">13387 14011 87 0,'1'-5'150'0,"-1"0"-85"0,0-3-2 0,0 1 24 0,0 3-18 0,-1-1-10 0,0-1 1 0,0 5 4 0,-1-3-4 16,-1 1-24-16,2 0-3 0,-2 2-13 16,1 1 1-16,-1-2-7 0,0 2 1 15,-2-1 4-15,0 1-11 0,-3-1-3 16,1 1-2-16,-2 0 0 0,0 0-1 15,-3 2-2-15,2 2-2 16,-3 0 2-16,-3 2 0 0,2 1 0 16,-3 1 0-16,0 1 0 0,0 3 0 15,-1 0 0-15,2 2 0 0,-4 2 0 16,5 3 0-16,-2 0-1 0,4 2 1 16,-1-1-2-16,3 3 2 0,0 1-1 15,2 1-1-15,3 2 0 0,2 0-1 16,4 1 2-16,0 0 1 0,0-1 0 15,6-1 1-15,4 0-1 16,0-2 2-16,2-3-2 0,2 0 1 16,-1-3 2-16,4-3-1 0,-4-2 5 15,5-1 1-15,-3-4 0 0,2-4 8 16,1 2 11-16,-1-5 1 0,1-1 0 16,2 0-4-16,-3-4-2 0,-2-1-3 15,-1-2 5-15,1 1 1 0,0-1-2 16,-4 0-4-16,0-1-4 0,0 1-2 15,-2-4-1-15,1 2-4 0,-1-1 1 16,1-3-1-16,-2 1-1 0,-2-2 4 16,0 0 2-16,-1-1-1 0,1-1 1 15,-2 1-2-15,-1-1 1 0,0 1-3 16,-3-1-1-16,0 1 0 0,0-1-3 16,0 0-2-16,0 1 1 0,-3 1-1 15,3 1 0-15,-5-2 0 0,2 3 1 16,-2-1-1-16,1 2 0 0,0 0 0 15,0 0-1-15,-1 3 0 0,0 1 0 16,0 0-2-16,-2 2 0 0,2 0 0 16,0 0 0-16,0 2-2 0,2 1 2 15,-3 0 0-15,4-1 0 0,-3 2 1 16,2-2-1-16,2 0 0 0,-2 2 0 16,1-1 1-16,-1 0-1 0,1-1 0 15,-1 1 0-15,3 0-1 0,-4-1 1 16,1 1-1-16,-1 2 0 15,1-1-2-15,-3 0 2 0,1 1 0 16,-3 0-1-16,3-1 2 0,-3 1-1 16,2 0 1-16,0 0 1 0,1-1 1 15,0 1-2-15,0-2 0 0,-2 1 1 16,5 0-1-16,-1 1 0 0,0-1-1 16,1-1-5-16,0 2-14 0,1-1-14 15,1-1-14-15,0 1-25 0,0-1-27 16,0-1-33-16,8 0-37 0,0 2-71 15,1-2-71-15</inkml:trace>
  <inkml:trace contextRef="#ctx0" brushRef="#br0" timeOffset="40420.24">13341 14026 37 0,'0'0'56'0,"0"0"-19"0,0-1 0 0,0 1-8 0,1-1-2 0,0-1 5 0,2 1 3 0,-3-1 0 0,0 0-3 0,1 1 2 15,-1-2 27-15,2 0-9 0,-2 2-4 16,0-2-2-16,0 1-1 0,0 0-5 16,0 1-3-16,0-4-5 0,0 4-3 15,1 0-9-15,1-1-3 16,-1 0-4-16,1 0-2 0,-2 1-4 16,2 1 0-16,0 0 2 0,0 0-6 15,0 3 3-15,1 2 0 0,-1 2 0 16,1 0 1-16,-1 0 1 0,1 1 3 15,0 1-3-15,0 1 0 0,0 3-2 16,1-3-1-16,0 0 0 0,-2 1-3 16,2-2 1-16,0 1-1 0,-1 1-2 15,0-3 2-15,1 0-1 0,-2 1 1 16,0-2-1-16,1 0 1 0,-3-2 1 16,1 1-1-16,1-1 1 0,-2-3 4 15,0 2 1-15,0-2 2 0,0-1-1 16,0-1-3-16,0 0-3 0,0 0-1 15,0 0 0-15,0 0 0 0,0 0 2 16,0 0 2-16,0 0 4 0,0 0 3 16,-2-3-2-16,1-1 0 0,-2-1-2 15,1 1-5-15,-3-2-1 0,1-2 2 16,0 0-4-16,0 0 0 0,-1 0-1 16,-2-2 1-16,3-1-1 0,-2 2 1 15,2 0-1-15,0 1 0 0,1 1 0 16,1 2 0-16,-2 0-2 0,2-1-4 15,0 4-8-15,2-3-10 0,-3 3-18 16,1 0-22-16,2 0-22 0,-1 1-38 16,1 1-56-16,3 0-78 0,0 0-15 15</inkml:trace>
  <inkml:trace contextRef="#ctx0" brushRef="#br0" timeOffset="41225.25">13744 14470 165 0,'0'0'80'0,"0"0"-28"0,1 0 17 0,0 0 10 0,2-1 5 0,-3 0-16 0,0-1-1 0,4 0-4 0,-3-1-10 0,3 1-6 15,-3 0-4-15,1-1-4 0,0 2-11 16,-1 1-6-16,1 0 2 0,-2 2-8 15,1 2-1-15,0 1-7 0,2 1 0 16,-3 1 1-16,0 0 0 0,0 1-1 16,-4 0-2-16,0 0-3 0,2-1-1 15,-4 1 3-15,0-1-3 16,1-2 1-16,0-1 0 0,0-2-2 16,0 0 0-16,1-1 0 0,2-1 1 15,-2 0 0-15,1 0 3 0,2-3-2 16,0 0 3-16,1-3 3 0,0-1 0 15,0 3 2-15,1-2-6 0,3 2 3 16,0 0-4-16,1 1 5 0,0 0-2 16,-1 2 6-16,0 1-3 0,0 0-5 15,0 0-3-15,0 0-2 0,-2 1 0 16,1 3-2-16,0-2-10 0,-3-1-26 16,1 2-22-16,0-1-27 0,-1-1-28 15,0 0-45-15,1 1-85 0,-1-2-69 0</inkml:trace>
  <inkml:trace contextRef="#ctx0" brushRef="#br0" timeOffset="42194.09">14474 13972 117 0,'0'0'128'0,"0"0"-72"0,8-11 8 0,-5 5 20 0,-1 2-25 0,2-1-10 0,-1 0-1 0,-3 3-11 0,2 0-7 16,-2 0 17-16,0 2-13 0,0 0-1 16,0 0 16-16,0 0-4 0,0 0-25 15,-2 0-7-15,-5 4-1 0,2 0-3 16,-2 1-2-16,-1 1 5 0,-2-1-1 15,0 1-4-15,-3 0-1 16,1 4-3-16,-4 0 0 0,2 2 1 16,-2 2 2-16,-3 2-1 0,1 4 0 15,1 1-2-15,-3 1 2 0,2 5 3 16,1 0-4-16,1 4-4 0,2 3 4 16,1 4-4-16,1-1 2 0,7-2 1 15,0 0 5-15,2-4 5 0,3 2 1 16,0 0-3-16,5-2 3 0,3-4-6 15,2 1 5-15,2-3 4 0,2-3 4 16,0-2-2-16,5-1 1 0,-3-3 2 16,4-5-2-16,0-2-1 0,0-3-6 15,2-3-5-15,-4-1 3 0,2-1 0 16,0-1 6-16,-2 0-1 0,-3-1 1 16,0-3-3-16,-1 0 0 0,-1-1-5 15,-1 0 1-15,-4-2-2 0,-1-2-2 16,1-1 4-16,-5 1 0 0,3-3-1 15,-6 2-1-15,0-4-3 0,0 2 0 16,0-1-2-16,-2 1 3 0,-5 1-3 16,2-3-1-16,-3 4 2 0,0-1-2 15,-3 0 1-15,1 2-1 0,-1-2 0 16,-4 0 0-16,2 2-1 0,-1 1 0 16,-1 1-1-16,-2 1 0 0,3 3 0 15,-3 0-1-15,2 0 1 0,0 2 0 16,0 1 1-16,0 0 1 0,0 4-1 15,1-1 0-15,1-1-1 0,2 4 0 16,-1-1-1-16,2-1 1 16,2 3-2-16,2-1 1 0,3-3-8 15,0 3-35-15,3-3-28 0,0 3-34 16,3 0-65-16,2-3-133 0,2-1-293 16</inkml:trace>
  <inkml:trace contextRef="#ctx0" brushRef="#br0" timeOffset="68403.39">25772 7305 246 0,'0'0'5'0,"0"0"-5"0,-36-3-2 0,20 1 0 0,2 1-21 0,-1-1-25 0,3 0 16 0,3 2-5 0,0-1-9 0,4 1 13 16,0 0 9-16,1 0 24 0,1 0 2 16,2 0-2-16,0 0-6 0</inkml:trace>
  <inkml:trace contextRef="#ctx0" brushRef="#br0" timeOffset="69248.23">25539 7337 207 0,'0'0'44'0,"0"0"-11"0,0 0 17 0,0 0-25 0,-10 5-11 0,7-5 3 0,1 1 11 0,1 0 3 0,-1-1-2 16,2 1 8-16,-1-1 4 0,1 0 3 15,0 1 3-15,-1-1-1 16,1 0-4-16,0 0-10 0,0 0-6 16,0 0-9-16,0 0 1 0,1 0-9 15,2 0-3-15,3-1 3 0,1-1-2 16,2 1 6-16,4-1-1 0,2 1 3 15,4-1 3-15,5 1 1 0,4 0-1 16,9-1-4-16,14 2-1 0,9-1-2 16,7 0-1-16,-2 1-8 0,-2 0 1 15,-3 0-3-15,4 0 1 0,4 0 1 16,4 0-2-16,3 0 0 0,2 0 0 16,2 0 2-16,-2 0-2 0,-1 2 3 15,-5-2 1-15,2 2 13 0,-4-1 4 16,-1 2 1-16,-3 0-7 0,-6-2-5 15,-3 2-4-15,-6 0-1 0,-4-2-3 16,-4 1 0-16,-3 0 2 0,-9-1-2 16,-7 1-1-16,-5-2 3 0,-4 0-2 15,3 1 1-15,1 2-1 0,0-2-2 16,-2 0 0-16,-3 1 1 0,-2-2-1 16,0 1 0-16,-1-1 0 0,-1 0-4 15,1 0-36-15,0 1-29 0,-1-1-40 16,4-1-37-16,-2-1-101 15,-2-4-112-15</inkml:trace>
  <inkml:trace contextRef="#ctx0" brushRef="#br0" timeOffset="108263.57">11488 13912 124 0,'0'0'106'0,"0"0"-59"0,0 0-12 0,0 0-6 0,-1 1 1 0,1-1-7 0,0 1 6 0,0-1 12 0,0 0-3 0,0 1 1 16,0-1 2-16,0 0 11 0,0 0-4 15,0 1 8-15,0-1-16 0,0 0-4 16,0 0-4-16,0 0 3 0,0 0 0 15,-1 0-2-15,1 0 0 0,0 0-4 16,0-1-8-16,-2-1 0 0,1 0-4 16,0 0 0-16,0 2-3 0,0-3-4 15,1 1 1-15,0-1 0 0,-1 0 2 16,1 0 0-16,-1 1 2 16,0 1-2-16,1 0 0 0,-2 0 0 15,2 1-3-15,0 0-1 0,-1 0-5 16,1 0 2-16,0 0 0 0,0 0-4 15,0 0-2-15,0 0 0 0,0 0-1 16,0 0-2-16,2 0 1 0,2 2 0 16,3 3 1-16,1 2 0 0,4 2 0 15,1 2 1-15,2 2-1 0,3 3 1 16,5 1 0-16,-1 0 0 0,1 3 0 16,4-1 0-16,-1 0 0 0,0 0 1 15,1-2-2-15,-3 1 1 0,-1-1 0 16,-1-2 1-16,0-2 0 0,-2 2-1 15,-1-1-1-15,-1 0 1 0,-2-3 1 16,0 3 0-16,-3-3-1 0,-1 1 0 16,-1-3 0-16,-1 0 0 0,-3-1 1 15,1 1-1-15,-2-4 1 0,-1 2-1 16,-1-4 0-16,-2 2 1 0,0-1-1 16,-1 0 0-16,-1 2 1 0,0 0 4 15,-4 3-4-15,-4 1 1 0,0 2-1 16,-3 1 3-16,-3 5-2 0,-1 1 0 15,-2 3-1-15,-2 1-1 0,-2 1 2 16,0 1-2-16,-2 1 5 0,-1 0 5 16,-1-1-2-16,0 0-2 0,0-1-3 15,-2-1 2-15,3-1 4 0,1 0-2 16,2-2 3-16,2-2-3 0,3-3-7 16,1-1 4-16,3-3-1 15,2-3-3-15,1 0 3 0,5-2-3 16,0-1-3-16,2 0-14 0,0-2-44 15,2 1-53-15,0-2-55 0,3-1-78 16,0-1-211-16</inkml:trace>
  <inkml:trace contextRef="#ctx0" brushRef="#br0" timeOffset="124962.1">18324 11972 75 0,'0'0'57'0,"0"0"-15"0,0 0 8 0,0 0-4 0,0 0-13 0,0 0-8 0,0 0 2 0,0 0-2 0,0 0 5 0,0 0 6 16,0 0 1-16,0 0 5 0,0 0-2 15,0 0 0-15,0 0 14 0,0-1-12 16,0 1-6-16,0-1-12 0,0-2-12 16,2-1-3-16,0 1-3 0,2-2-2 15,0-2 6-15,3 3 1 0,0-3-1 16,1-2 15-16,0 2-10 15,2-4 2-15,-2 3 2 0,2-1 4 0,1 2-9 16,-2-1 0-16,1 2 0 16,1 2-6-16,-2-1-1 0,1 4-7 15,1-1 0-15,-2 2-2 0,0 1 1 16,0 2-4-16,0 5 2 0,-1 4-1 16,0 1 2-16,-3 4 1 0,3 2 1 15,-2 5 4-15,-3 4 1 0,2 2 2 16,-3 2-1-16,1 0-3 0,-2 1-2 15,1-2 0-15,-2 0 1 0,0-2 1 16,2-5-3-16,0-2 1 0,-2-2-1 16,0-5 2-16,2 0 0 15,-1-3-2-15,0-5 1 0,0-4-1 16,2-2 2-16,-1-1 1 0,4-3 6 16,-1-5 0-16,0-6-5 0,4-1 0 15,-2-2 5-15,1-4-2 0,1 2-2 16,0-1-2-16,3-2-1 0,-1 2-2 15,1-3 1-15,4 2 0 0,-3 0-1 16,1 2 0-16,2 1-2 0,-3 2 2 16,1-2 3-16,-2 3-3 0,0 3 0 15,-2-2 3-15,1 5 0 16,-3 0 1-16,0 2-3 0,-1 1 1 0,-3 3 2 16,0-1 2-16,-1 2-4 0,-2 2 0 15,1 0-2-15,-1 0-3 0,0 0-2 16,3 4 0-16,-1 2 3 0,0 2 0 15,2 4 1-15,-2 0 1 0,1 4 0 16,0 3 0-16,-1 1 0 0,-1 2 2 16,2 1 1-16,-3 2 2 0,0 0 1 15,-1 0 2-15,2-3-4 0,-1 0-2 16,-1-1-1-16,0-1-1 0,0-1 0 16,0-2-19-16,0 1-38 0,0-3-31 15,0-3-28-15,-3-4-101 0,2-1-53 16</inkml:trace>
  <inkml:trace contextRef="#ctx0" brushRef="#br0" timeOffset="125431.57">19254 11701 346 0,'3'-2'85'0,"1"0"-11"0,1-2 28 0,0 3-8 0,-1 0-51 0,-2 1-12 0,1 0-4 0,-3 1-12 15,0 6-10-15,3 5 4 0,-3 4 5 16,0 4 20-16,-4 8 6 0,0 12-2 16,-3 9-3-16,-4 16-1 0,3 2-5 15,0-1-5-15,1-9-5 0,1-5-8 16,2-3 0-16,-3 2 2 0,1-1-3 15,-4 1-8-15,1-3 0 16,1-1 0-16,0-6-2 0,0-2-1 16,5-8-17-16,1-9-34 0,-1-6-21 15,2-5-13-15,1-1-18 0,1-6-113 16,3 1-60-16,0-5-41 0</inkml:trace>
  <inkml:trace contextRef="#ctx0" brushRef="#br0" timeOffset="125864.66">19212 12074 348 0,'0'0'91'0,"0"0"-9"0,0 0 7 0,0 0-21 16,0 0-19-16,0 0-11 0,18-35-4 16,-10 29-3-16,-1 3 1 0,1-2 1 15,2 3 0-15,1-3-5 16,0 4-5-16,2-1-1 0,-1 1-5 16,0 1-2-16,3 0-2 0,-1 0-2 15,1 1-2-15,-2 1-4 0,0 4 1 16,-1-2 1-16,-1 3 0 0,0 2 4 15,-2 1 0-15,-2 0-1 0,0-1 5 16,-4 4 0-16,-1 1 4 0,-2-1 3 16,-2 2-6-16,-3-2 1 0,-1 1-3 15,-3-3-3-15,-2-1 0 0,0 0-7 16,-2-2-3-16,-1 1 0 0,0-2 2 16,-4-2 0-16,-1 1-6 0,1-2-11 15,2-1-26-15,-2-1-15 16,4 0-17-16,-2 0-23 0,5-1-27 15,0 0-25-15,7 1-96 0,0-1-39 0</inkml:trace>
  <inkml:trace contextRef="#ctx0" brushRef="#br0" timeOffset="126365.86">19643 12317 239 0,'0'0'70'0,"0"0"11"0,0 0 6 0,0 0-2 0,0 0-35 0,6-2-12 0,-6 1-3 0,0 1-10 0,0 0-8 0,0 0-16 15,0 1-1-15,0 2-1 0,0-1 1 16,-4 0 6-16,3 4-1 0,-2 1 2 15,-1 1 5-15,2 1-9 0,-2 4 1 16,1 2-2-16,-2 2-1 0,4 1 4 16,-2 4 25-16,1 0-13 0,2-2 6 15,0 0 0-15,5-3 5 0,0-1 7 16,5-2 5-16,-2-3-4 16,5-3-10-16,0-4-6 0,-1-3-1 15,4-1 5-15,-3-4-4 0,0-4-4 16,0-4 4-16,-3 0 6 0,-1-4 7 15,-2-2 7-15,-4-1-22 0,1-3-3 16,-4 0-10-16,0 4-1 0,0-1-1 16,0 5-2-16,-3 3-1 0,0 4-1 15,-1 0-4-15,-2 3-1 0,-1 0-7 16,0 3 12-16,-1 0-3 0,0 1 4 16,0 0 1-16,0 0-1 0,1 1-2 15,-1 4-3-15,0-2-13 0,0 2-7 16,1-1-12-16,-1 3-18 0,2 0-15 15,1 1-28-15,-2 0-39 0,5 0-67 16,-1-1-109-16</inkml:trace>
  <inkml:trace contextRef="#ctx0" brushRef="#br0" timeOffset="126824.07">20590 12041 354 0,'0'0'177'0,"0"0"-72"0,8-11 16 0,0 4-26 0,0 1-47 0,3 0-24 0,1 1-3 0,-2-1 0 0,5 0-10 16,-1 0-2-16,2 2-2 0,0 0-1 16,1 2 0-16,-1 0-4 15,1 1-2-15,-1 1-3 0,-2 0-7 16,3 2-41-16,-3 0-53 0,6 3-66 16,-4-1-73-16,-3 2-22 0</inkml:trace>
  <inkml:trace contextRef="#ctx0" brushRef="#br0" timeOffset="127011.53">20712 12173 518 0,'0'0'174'0,"0"0"-34"0,0 0-40 0,0 0-24 16,0 0-32-16,0 0-17 15,0 0-3-15,0 0-9 0,45-1-8 0,-26-5-3 16,1 1-4-16,2 0 0 0,3-1 1 15,4-1-2-15,8 4-40 0,10-1-76 16,13-2-72-16,-8 1-135 0</inkml:trace>
  <inkml:trace contextRef="#ctx0" brushRef="#br0" timeOffset="130565.06">22068 11811 186 0,'0'0'71'0,"1"-5"-9"0,0 1 5 0,1 1 2 0,-1 0-19 0,0 0 0 0,0 1 12 0,0-2-5 0,0 1 16 16,-1 1-17-16,2 0 2 0,-2-2-5 16,1 3-1-16,0-2-7 15,0 1-8-15,-1 1-5 0,0 0-9 16,1 1-8-16,-1-1-1 0,0 1-5 15,0 0-9-15,-3 1-3 0,0 2-4 0,-3 2-2 16,-3 3 7-16,-1 1 2 16,-1 4 0-16,-3 1 3 0,1 3-2 15,-2-1-1-15,3 1 2 0,0 3-1 16,1-4-1-16,2 1 0 0,2-1 0 16,3-3-1-16,0-1 1 0,4-1 0 15,0-2 0-15,0-1-2 0,6-1 2 16,0-2 1-16,1 1-1 0,1 0 3 15,5-2-2-15,-3 1 3 0,3-2-2 16,1 1 5-16,-1-1 0 0,1 1-1 16,-1-1 2-16,0 1-2 15,-1 0-3-15,-2 1-2 0,-1-1 1 16,-3 2 4-16,-2 0-1 0,-1 1 0 16,-3 1 1-16,0 2 2 0,-4 1-1 15,-2 0-4-15,-3-2 1 0,-1 4-1 16,-2-3 0-16,-1 1-1 0,-1-1 0 15,-1-2 0-15,1-1-1 0,-1-1 0 16,0-2-1-16,3 2-19 0,-2-5-19 16,1 0-14-16,2-1-22 15,2 0-23-15,1 0-29 0,1-2-58 16,1-4-34-16,3 2-19 0</inkml:trace>
  <inkml:trace contextRef="#ctx0" brushRef="#br0" timeOffset="130944.11">22009 11869 489 0,'0'0'77'0,"0"0"28"15,19-18 10-15,-7 8-50 0,2 1-38 0,2 0-4 0,0 1 1 0,3 0-12 0,-1 1-12 0,4 1 1 0,0 2-1 16,-1 0 1-16,3 2-1 0,1 0-20 16,-1 2-57-16,9 0-83 0,-7 0-94 15,-5 0-61-15</inkml:trace>
  <inkml:trace contextRef="#ctx0" brushRef="#br0" timeOffset="131568.67">22457 11953 93 0,'0'0'217'0,"0"0"-144"0,0 0 39 0,0 0-13 15,17-40-30-15,-13 29 11 0,3 2-33 16,-2 0-5-16,1 0-8 0,2 0-9 16,-2 0-10-16,2 1-5 0,1 2 3 15,0 0-6-15,0 0 0 0,-1 0-1 16,2 4 10-16,-1 2-1 0,-2 0 4 16,0 0-4-16,1 2-12 0,-2 6-3 15,0 0 0-15,-1 4 0 0,1 2-2 16,-1 3 2-16,-3 1 2 0,-1 6 0 15,-1 3 4-15,-1-1-2 0,-5 3 2 16,-2 0-3-16,-2-1-1 0,-3 2-2 16,-1-2 4-16,-3-2-2 15,1-2 0-15,0-1 1 0,0 0 1 16,0-5-2-16,1 1 5 0,2-3 9 16,2-4 2-16,2-1-3 0,2-2 0 15,2-3-5-15,3-3 4 0,2-1 3 16,0-2 3-16,1 0-1 0,5 0 7 15,2-2 0-15,2 0-1 0,4-2-5 16,1 2-10-16,2 0-5 0,-1-2-5 16,3 3 0-16,0-1-6 0,2 0-24 15,1-1-32-15,0 1-12 0,1 0-22 16,2-1-23-16,7 1-50 0,-5-1-131 16,-4-1-47-16</inkml:trace>
  <inkml:trace contextRef="#ctx0" brushRef="#br0" timeOffset="132147.51">23115 12035 289 0,'0'0'57'0,"0"0"35"0,0 0 32 0,14-40-16 0,-10 28-13 0,-1 0-36 0,-1 2-8 0,0-3-4 0,0 4-9 0,-2-1 6 16,0 0-10-16,0 2-4 0,0 2-1 15,-1 0-10-15,-1 0-11 0,-1 4-8 16,0-2-4-16,-1 2 3 0,1 2-3 16,-2 0-1-16,1 0 3 0,-4 5 0 15,2 3-1-15,-3 3 2 0,0 4 1 16,-3 5 0-16,0 1 1 0,0 6 0 15,2-2-1-15,1 6 2 0,1-1-1 16,0 2-1-16,5-2 2 0,1 1 9 16,2-5 11-16,0 1-4 0,5-3 3 15,3-1-5-15,0-3-6 16,2 1-5-16,3-4 2 0,0-3-2 16,2-3-1-16,1-1 2 0,1-6 3 15,0-3 5-15,2-1-5 0,-1-4 2 16,1-4-4-16,-2-4-1 0,1-2 5 15,-2-3 7-15,-1-6-2 0,-2-3 4 16,0-12-14-16,-1-9-6 0,-3 6 1 16,-4 3-1-16,-2 9 1 0,-2 11-1 15,0-2-2-15,-1 1 1 0,-1 0-3 16,-5 2-7-16,-2 5 2 0,-2-1 3 16,-2 3-1-16,-1-1 5 15,-1 3 0-15,0 0 2 0,3 4 1 16,0-3-1-16,0 1-4 0,3 0-5 15,1 2-6-15,1-1-10 0,0 2-4 16,3-1-8-16,0 2-10 0,1 0-10 16,2-1-26-16,0 3-37 0,2-2-37 15,4 1-139-15,1-1-46 0</inkml:trace>
  <inkml:trace contextRef="#ctx0" brushRef="#br0" timeOffset="132662.69">23707 12046 351 0,'0'0'98'0,"1"-12"4"0,0 6-10 0,1 0-14 0,-1-1-7 0,1 2-33 0,1-1 13 0,-1 3-3 0,1 1-20 16,-1 2-6-16,2 0-5 0,1 0-1 15,0 4 2-15,1 4 3 0,2 4-4 16,1 3 0-16,-1 4 2 0,2 3-1 16,1 2-3-16,2 3-3 15,-1 1-7-15,1-1-5 0,-1 0 2 16,1-3 1-16,-1 3-2 0,0-6-1 15,0 2-1-15,-2-1-13 0,0-3-25 16,1-3-19-16,-2-5-24 0,-2-2-43 16,0-7-87-16,1-2-62 0,-4-2-6 15</inkml:trace>
  <inkml:trace contextRef="#ctx0" brushRef="#br0" timeOffset="133022.07">23926 12108 156 0,'0'0'95'0,"0"0"-4"0,0 0 8 0,0 0-11 0,0 0-11 15,0 0-27-15,-9-9 4 0,7 7-3 16,-1 1-7-16,1 0 1 0,0 0-5 16,-1-1-6-16,0 2-10 0,0 0 9 15,-2 0-15-15,0 4 1 0,-3 2-2 16,1 1 2-16,-3 3-3 0,0 3 2 16,-2 1-5-16,1 2-4 0,-2 1-4 15,2-1 2-15,0 1-7 0,-1 2 3 16,1-3-1-16,1 2-1 0,-1-3 0 15,1 1-1-15,1-1 0 0,0-3-2 16,2 0-11-16,1-3-46 0,1-1-49 16,0-2-47-16,1-3-119 0,2-3-79 15</inkml:trace>
  <inkml:trace contextRef="#ctx0" brushRef="#br0" timeOffset="134037.87">24520 12053 108 0,'0'0'113'0,"0"-7"-63"0,0 2 38 0,0-1-11 0,0 2 14 0,0-2-25 0,1 0-10 0,-1 1 5 0,0-1-22 16,0 0-4-16,0-1-11 0,-1 3-1 15,-1-3-2-15,1 2 1 0,-4-1-11 16,2 1-6-16,-2 0-2 0,-3 2-3 16,2-2 0-16,-1 5 0 0,-2-1 0 15,0 1 0-15,-1 1 2 0,-1 4-2 16,0-1 2-16,1 3-2 0,0 1 3 16,0 5-3-16,0-2-1 0,2 3 1 15,1 3-1-15,-1 3 0 0,1-1 1 16,1 4 1-16,2 1-1 15,0 2 1-15,2-1 3 0,1-1 0 16,1 1 6-16,1-3 0 0,2 1 0 16,3-4 0-16,1 3 0 0,1-3 1 15,3-2 2-15,0-2 9 0,0-3-1 16,2 0-1-16,0-4 2 0,2-1-6 16,0-4-2-16,0-2-2 15,1-1-1-15,0 0-1 0,0 0 6 0,1-3 0 16,-2-3-2-16,0 3 2 0,-1-3 1 15,1-1-2-15,-4 0-1 0,0-3 0 16,1-2-5-16,-3 1-3 0,-1-3 0 16,1-3 2-16,-3-3-4 0,0 1-3 15,-2-3 3-15,1-1-4 16,-2-2 0-16,-1 2 0 0,-2-2 0 16,0 1 0-16,-5 1-2 0,0 1 2 15,-2 2 0-15,-2 3 1 0,-1 1 1 16,-1 1-2-16,0 0 0 0,-1 3 4 15,0 0-3-15,-2 2-1 0,3 1-3 16,0 2 3-16,0 1 0 0,3 1-1 16,0 2-2-16,2 1-19 0,-1-1-39 15,3 1-26-15,2 2-59 0,2 0-69 16,0 0-176-16</inkml:trace>
  <inkml:trace contextRef="#ctx0" brushRef="#br0" timeOffset="134256.56">24929 12276 741 0,'0'0'143'0,"0"0"-66"0,0 0 15 15,-1 3-91-15,-1-3 11 0,2-1-12 0,-1-2-80 0,0 1 17 0,1-3-63 0,0 4 27 0,0-1-54 16,4 1-79-16,1 1-9 0</inkml:trace>
  <inkml:trace contextRef="#ctx0" brushRef="#br0" timeOffset="134960.01">25735 11953 339 0,'0'0'89'0,"0"0"38"0,0 0 23 16,0 0-71-16,16-47-13 15,-14 35-8-15,0 2-10 0,0-2-9 0,0 2-10 16,-2 2-1-16,0 0-6 0,0 2-7 16,0 1-6-16,-2 1-5 0,-2 0-4 15,0 2-7-15,-4 2 1 0,-4 0 4 16,-2 7 2-16,-4 1 2 0,-1 3 0 16,-4 5-2-16,-2 3 2 15,0 4-2-15,0 5 0 0,-1 3 1 0,-1 9-2 16,1 9 1-16,1 10 0 0,5-2-2 15,5-3 0-15,7-8 4 16,6-6-4-16,2-2 2 0,2-6 0 16,3-5 0-16,1-7 8 0,2-4-1 15,4 5 6-15,1-2-5 0,5 2 0 16,1-5 1-16,3-2-2 0,0-6-2 16,1-7 5-16,1-1 6 0,1-3 17 15,-1-5-7-15,0-4-7 0,-3-2 6 16,-2-2 6-16,-3-3 0 0,-2-4-13 15,-4-3-9-15,-2-1-3 0,-4 0-3 16,-3 2-3-16,-1 6 0 0,-5 3-4 16,-4 3-5-16,-1 4-1 0,-3 2 3 15,-2 4 3-15,-2-1 1 0,-3 4 3 16,2 0-11-16,1 0-17 0,0 0-24 16,2 3-18-16,0 1-13 0,3 1-27 15,-3 4-37-15,4-1-105 0,3-1-93 16</inkml:trace>
  <inkml:trace contextRef="#ctx0" brushRef="#br0" timeOffset="136020.78">26792 12189 521 0,'0'0'91'0,"0"0"-11"0,0 0 12 0,0 0-22 0,34 4-17 0,-21-4-17 0,2 0 12 0,1 0-11 0,3 1-17 15,0-1-10-15,0 1-4 0,2-1-5 16,0 1 0-16,-1-1-1 0,2 1 0 15,-1 0-16-15,-1-1-40 0,-1 3-41 16,0-2-47-16,-2-1-87 16,-2 0-25-16</inkml:trace>
  <inkml:trace contextRef="#ctx0" brushRef="#br0" timeOffset="136223.87">26860 12298 583 0,'0'0'117'0,"0"0"-62"0,0 0 29 0,0 0-33 15,0 0-1-15,0 0-8 0,37 20 1 16,-19-17-6-16,1-2-22 0,1 3-12 16,5-1-2-16,-1-1-1 0,1 2-27 15,3-1-47-15,11 1-78 0,-7-2-126 16,-3-2-170-16</inkml:trace>
  <inkml:trace contextRef="#ctx0" brushRef="#br0" timeOffset="139639.07">27785 12133 207 0,'0'0'68'0,"0"0"-14"0,0-6 27 0,0 3-2 0,0-1-12 0,1 3-13 0,-1 0 0 0,0 1-8 0,0-1-11 0,0 1 0 0,0-1 3 16,1 1-10-16,0-1-2 0,0 1 0 16,-1-2-2-16,1 1-1 0,1 1-3 15,2-1 10-15,-1 0-3 0,2 0 0 16,2 0-3-16,4-2 4 0,2 3 0 15,1-2-2-15,4 2-2 16,1-1 3-16,2 1-8 0,1 0-9 16,-1 0-6-16,-1 2 0 0,0 3-2 15,-3-1-2-15,-3 3-1 0,-2 3-2 16,-2 1-2-16,-4 3-4 0,-4-2 4 16,-2 4-1-16,-1-1 3 0,-6 3 1 15,-4-1 2-15,-1-1 5 0,-5 2 1 16,0-1-3-16,-2-2-1 0,-1 3-2 15,2-6 4-15,1-1-4 0,2 0 1 16,3-4-1-16,2 0-1 0,4-4-6 16,2 1-1-16,2-1 0 15,2-2-2-15,0 0-4 0,3 3 3 16,3-2 11-16,3 3 1 0,3-2 3 16,2 3-1-16,2-3 0 0,-1 2-2 15,3-2-1-15,-1 3 3 0,2 0-3 16,-2-2 0-16,1 2 0 0,1 2 1 15,-3 0-1-15,0 2 0 0,-2 2 0 16,-2-2 1-16,-4 3 3 0,-2-3 4 16,-4 2 0-16,-2-2 2 15,-2 1 10-15,-5-1-5 0,-6 0-1 16,-1-2-2-16,-5 2 0 0,-2-2-7 16,-4-1-1-16,-2-1-2 0,-2-1 1 15,-2-2-3-15,0 2 0 0,1-3-2 16,-1-2-10-16,2 1-20 0,0-1-7 15,4 0-15-15,4 0-8 0,0-1-21 16,3 1-28-16,7-2-23 0,5-3-67 16,4 0-24-16,2 1-74 0</inkml:trace>
  <inkml:trace contextRef="#ctx0" brushRef="#br0" timeOffset="139998.97">28408 12222 26 0,'0'0'443'0,"0"0"-361"0,0-2 16 0,0 2-18 0,1 0-48 0,1 0-23 0,-2 3-3 0,1 1 7 0,1 5 5 0,-1 3 2 0,-1 4 12 16,0 1 9-16,0 4-11 0,-1 4 6 15,-2 1 0-15,0 4-7 16,-3 1-9-16,1 0-7 0,0-1-9 16,1-1-2-16,-1-1 1 0,3-1-3 15,-1-1-6-15,0-3-43 0,1-2-34 16,2-5-57-16,0-6-52 0,0-4-48 15,0-6-75-15</inkml:trace>
  <inkml:trace contextRef="#ctx0" brushRef="#br0" timeOffset="140561.79">28650 12220 354 0,'0'0'88'0,"0"0"-5"0,0 0 24 16,0 0-32-16,0 0-18 15,0 0-28-15,2-16 4 0,0 14 3 0,3-4-9 16,-1 3 3-16,3-1 5 0,-2 2 5 15,1-4-6-15,0 3-3 0,2-2-10 16,1-1-3-16,-1 2-5 0,3-3-2 16,0 1-3-16,1-3 3 15,2 2-4-15,0 0-3 0,2-1-2 16,-2 1-2-16,2 3 0 0,-3-1 0 16,1 3-1-16,-3 1 0 0,-2 1 0 15,0 0-1-15,-2 2-1 0,-2 3-1 16,0 4-2-16,-4 2 0 0,1 5 4 15,-2 6 2-15,0 4 2 0,-2 3 0 16,-2 2 1-16,-4 8-1 0,-5 6 2 16,-4 4 0-16,-2 2 2 0,1-12 1 15,3-9-2-15,3-11 3 0,1-3 2 16,-1 4 2-16,-1 0 4 0,-4 1 3 16,5-5 1-16,3-2-5 0,3-4-8 15,1-3-5-15,4-4 4 0,1-1-3 16,1-2 14-16,6 0 13 0,5-2-13 15,1-1-6-15,6-1-8 0,3 2-3 16,1 1 3-16,3 1-5 0,2 1 2 16,2 3-4-16,0-2-17 0,5 1-17 15,1 1-15-15,8 0-24 0,2 0-22 16,3-1-62-16,-16 0-119 0,-6-3-96 16</inkml:trace>
  <inkml:trace contextRef="#ctx0" brushRef="#br0" timeOffset="148982.14">18253 13714 160 0,'0'0'108'0,"0"0"-24"0,0 0 21 0,0 0-1 0,0 0-26 0,0-11-4 0,0 8-15 0,0-2-4 0,0 0-2 0,0-2-18 16,2 1 1-16,-1-1 7 0,2 2 2 15,-1-3-8-15,3 1-6 0,1-3-8 16,-1 2-7-16,4-3-7 0,-1 3 1 16,2 0-4-16,-1 1-1 0,1 3-1 15,1 0-3-15,0 4-1 0,-2 0 0 16,1 4-2-16,2 3-1 0,0 4-1 15,-3 5 3-15,2 3-6 0,-1 3 7 16,-4 7 0-16,3 1 0 0,-1 3 0 16,-3 2 1-16,2-2 1 15,-3 0-2-15,1-1 2 0,-1-2-2 16,-1-3 0-16,-2-2 1 0,-1-4 1 16,0-1-2-16,0-5 1 0,0-4 0 15,0-4-1-15,0-2 6 0,0-5-1 16,0 0 2-16,1-9 10 0,2-4-2 15,2-6-3-15,2-4-5 0,3-4-1 16,0-3-3-16,1 2-3 0,2-1 1 16,1 2-3-16,2 0 3 0,-2 4-1 15,3-1 0-15,-1 2-1 0,1 4 1 16,-1 0 0-16,0 3 0 0,-1 2-1 16,2 3 0-16,-1 0-3 15,-1 5 3-15,-2 0-1 0,0 3-2 16,-1 1 0-16,-2 1-1 15,-1 6-6-15,-1 2 0 0,-1 4 4 0,0 5 0 16,-1 2 6-16,-2 4-2 0,-1 1 2 16,-1 3 1-16,1 1 1 0,-2 1 0 15,-1-1 3-15,0 0-1 0,0-2-2 16,0-2 1-16,-1-1-1 0,-1-6-1 16,1 3 0-16,-3-7-25 0,3-2-42 15,-1-3-53-15,0-5-67 16,-2-2-85-16,2-1-52 0</inkml:trace>
  <inkml:trace contextRef="#ctx0" brushRef="#br0" timeOffset="149403.91">19523 13353 481 0,'0'0'97'0,"9"-10"-18"0,-4 4 33 0,2 1-48 0,-4-1-39 0,-1 4-12 0,-1-1 7 0,-1 1-11 0,-1 2-9 15,-3 0-19-15,-4 3 12 0,-2 4 7 16,-5 5 0-16,-3 5 5 0,-5 8-5 16,-3 4 2-16,-6 12 1 0,-4 12 0 15,-4 13-1-15,3 5 4 16,4-2-3-16,7-7-1 0,7-4 6 0,5-1 16 16,3-3 19-16,4-2 24 0,3 0-5 15,4-5-5-15,0-7-29 16,4-7-13-16,3-8-12 0,0-5-3 15,3-2 0-15,1 2 0 0,3 1-4 16,4 1-15-16,2-3-39 0,1-3-48 16,12 0-45-16,-5-7-87 0,-4 0-119 15</inkml:trace>
  <inkml:trace contextRef="#ctx0" brushRef="#br0" timeOffset="149825.69">19803 13647 390 0,'0'0'161'0,"0"0"-94"0,0 0 43 0,4-46-12 0,-3 35-23 16,1 2-30-16,-2 2 2 15,3 0-16-15,-2 4-14 0,0 2 5 16,-1 0-11-16,0 1-4 0,1 1-7 16,-1 2-7-16,0 3 4 0,0 4 3 15,0 2-1-15,0 2 2 0,-2 5 2 16,-2 3 0-16,-1 4 7 0,-1 8 5 15,-2 10-8-15,-5 8 0 0,2 1 0 16,1-2-5-16,1-5-2 0,3-8 3 16,3-6-1-16,-1-7-1 0,3-3-1 15,-1-5-2-15,1 5-26 0,1 1-43 16,0 0-58-16,0 3-33 0,3-6-82 16,0-7-31-16</inkml:trace>
  <inkml:trace contextRef="#ctx0" brushRef="#br0" timeOffset="150076.57">20015 13913 689 0,'0'0'167'0,"0"0"-93"0,0 0 26 0,0 0-32 16,0 0-36-16,43-28 2 0,-27 22-1 16,0 2-6-16,2-2-13 0,2 1-10 15,-2 1-1-15,3-2-3 0,0 3-2 16,1 1-22-16,1 1-42 0,0 1-30 16,0 1-63-16,14 3-72 0,-7-2-71 15,-5 2-63-15</inkml:trace>
  <inkml:trace contextRef="#ctx0" brushRef="#br0" timeOffset="150498.34">20706 13644 187 0,'0'0'203'0,"0"0"-109"0,0 0 58 0,0 0-19 0,0 0-36 16,0 0-31-16,0 0-19 0,9-27-1 15,-8 23-14-15,0 2-2 0,-1 1-6 16,1 0-1-16,0 1-9 15,0 0-7-15,-1 0-3 0,0 3-4 16,2 3 0-16,-1 4 1 0,1 6 2 16,-2 3 1-16,0 8 2 0,0 8 7 15,-2 14-7-15,-1 13-1 0,0 4 0 16,2 2-2-16,-1-6 0 0,1-8-1 16,-3-2 0-16,0-1 0 0,-2-1-2 15,0-3 0-15,-2 2-1 0,-1-6-1 16,1-1-39-16,1-7-48 0,1-6-43 15,2-3-56-15,0-11-78 0,3-4-75 0</inkml:trace>
  <inkml:trace contextRef="#ctx0" brushRef="#br0" timeOffset="150911.14">20684 13890 325 0,'0'0'171'0,"0"0"-105"0,0 0 40 0,0 0-25 15,30-43-17-15,-24 34-11 0,2 1-3 16,0 0-15-16,1 1-8 0,0 1-10 15,1 1 2-15,1 1-4 0,1-1-4 16,1 1 1-16,1 1-6 0,0 2-2 16,0 1 0-16,0 1 6 0,0 4 1 15,1 2 6-15,-2 1-4 0,-2 2-4 16,-1 2-4-16,-1 4-2 0,-3-1 1 16,-3 1-4-16,-3 4-1 0,-1-1 1 15,-5-2 9-15,-3 1 5 0,-1-2-1 16,0-3-4-16,-2-1-3 0,-1-3-1 15,-2-4-1-15,-1-1 3 0,0-3-1 16,0-1-6-16,-1-1-32 0,1-3-22 16,1-1-13-16,2-2-31 0,0 3-46 15,3-3-78-15,4 3-33 0,2-1-25 16</inkml:trace>
  <inkml:trace contextRef="#ctx0" brushRef="#br0" timeOffset="151380.29">21136 13928 104 0,'0'0'281'0,"0"0"-185"15,0 0 33-15,0 0-45 0,0 0-14 16,0 0-25-16,27-33 2 0,-27 31-7 0,1 1-13 15,-1-1-3-15,0 2-5 0,0-1-9 16,0 1-9-16,-1 0-1 0,-1 0-2 16,-1 0-4-16,0 3 4 15,-2 3 2-15,-1 4-1 0,-2 0 1 16,-1 4 0-16,-1 2 0 0,-1 1 0 16,2 3 0-16,0 3 0 0,1-1 0 15,3 0 1-15,1 0 0 0,3-2-1 16,1-2 1-16,0-2 10 0,3-2 10 15,1-2 11-15,2-4 4 0,1-3 2 16,-2-3 2-16,3-2 4 0,-1 0 8 16,3-5-1-16,-1-5-10 0,0-1-9 15,0-4-7-15,-2-3-7 16,-1-4-8-16,-1 0-8 0,-1 0-2 16,-1 3-2-16,0 0-1 0,-3 3-3 15,0 1-7-15,-1 3-11 0,-2 3-14 16,-1-1-14-16,0 5-29 0,-1-1-13 15,0 5-45-15,0 0-43 0,0-1-85 16,-1 2 8-16</inkml:trace>
  <inkml:trace contextRef="#ctx0" brushRef="#br0" timeOffset="151833.24">21202 13451 550 0,'0'0'67'0,"0"0"31"0,0 0-8 0,0 0-24 0,18-9-2 0,-12 9-8 0,0 0-6 0,3 0-18 0,2 0 3 0,1 8 1 15,4 4-14-15,2 4-8 16,2 3-3-16,1 7 0 0,2 5-3 16,1 9-2-16,1 8 2 0,1 10-2 15,-2 0-6-15,-6-1 2 0,-5-5 2 16,-7-2 1-16,-2-1 2 0,-2 1 11 15,-2-3-7-15,0-7-8 0,-2-7 3 16,0-7 5-16,-1-7 3 0,-1-2-5 16,-3 5-6-16,-2 0-1 0,-2-1-1 15,-2-1 0-15,-1-5-1 0,1-2-7 16,-1-2-33-16,2-2-34 16,2 0-19-16,0-2-31 0,3 2-40 15,3-3-81-15,2-1-44 0</inkml:trace>
  <inkml:trace contextRef="#ctx0" brushRef="#br0" timeOffset="152458.54">22465 13707 363 0,'0'0'91'0,"0"0"4"0,13 2-1 0,-4-2-12 0,0 0-13 0,3-2-17 0,0 2 12 0,2-2-13 0,0 0-11 0,3 1-4 16,0-1-7-16,1 0-6 0,0-1 0 16,1 0-7-16,2 1-10 0,-3-1-4 15,3-1-2-15,-2 4 0 0,0-1-1 16,-2-1-23-16,-2 2-27 0,-1 0-27 16,-2 0-48-16,1 0-29 0,-4 0-94 15,-3 0-22-15</inkml:trace>
  <inkml:trace contextRef="#ctx0" brushRef="#br0" timeOffset="152692.84">22567 13842 642 0,'0'0'119'0,"0"0"-38"0,0 0 2 0,0 0-41 15,35 12-15-15,-19-11-4 0,3-1-9 16,2 0-8-16,-1 0-4 0,3 0 1 16,3 1-2-16,-1 1 2 0,0-1 3 15,1 2-3-15,0-2-3 0,0 2 0 16,-1 0-16-16,0 0-70 0,5 0-85 16,-5-1-187-16</inkml:trace>
  <inkml:trace contextRef="#ctx0" brushRef="#br0" timeOffset="157197.73">23507 13544 322 0,'0'0'103'0,"0"0"-16"0,0 0 20 0,21-30-3 0,-15 22-20 0,-1 2-45 0,1 0-2 0,-2 1 5 0,-2 1-17 0,0 1-7 16,-1 2 5-16,-1 1-10 0,0 0-12 15,0 0-1-15,0 0-16 0,-3 4-1 16,-3 1 10-16,-3 3 6 0,-2 4-1 16,-3 2-1-16,-1 1-3 0,-2 1 0 15,1 1 4-15,-1 1-3 0,2-1 1 16,1 1 4-16,3-2 0 0,3-1-3 15,3-2 3-15,3 0-1 0,2-2-3 16,2 0-4-16,3-1 2 0,2-3 4 16,3 2-2-16,3-2 4 15,0-2 0-15,4-1 6 0,0 0-2 16,2 0 0-16,0 0-2 0,1 0-1 16,0 0 3-16,-3 1-4 0,2 0 1 15,-3 3-1-15,-1 1 0 0,-3 1 3 16,-2 0 7-16,-3 0 2 0,-3 2-5 15,-2-1 1-15,-2 1-4 0,-2 0-2 16,-4 1 0-16,-5 1 3 0,-1-2-1 16,-4-1 0-16,-3 0 1 0,-1-2-5 15,-1 1 0-15,0-3 0 0,0-1-28 16,1-1-36-16,0-2-34 0,2-3-80 16,-2-1-6-16,4-5-17 0</inkml:trace>
  <inkml:trace contextRef="#ctx0" brushRef="#br0" timeOffset="157478.91">23563 13533 35 0,'0'0'559'0,"0"0"-467"0,0 0 31 0,0 0-43 0,26-13-31 0,-18 10-11 0,3-1-19 0,0 1-4 0,3-2-7 0,2 1-4 0,0-1-4 15,1-1-3-15,0 2-15 0,0 0-46 16,1 3-48-16,10-4-100 0,-7 0-72 15</inkml:trace>
  <inkml:trace contextRef="#ctx0" brushRef="#br0" timeOffset="158074.21">24097 13656 261 0,'0'0'45'0,"0"0"29"0,0 0 15 15,0 0-17-15,0 0-27 0,0 0-14 16,18-39 8-16,-11 30-16 0,2 0 3 16,0 0 6-16,1 2-1 0,1-2-7 15,0 0 9-15,2 2-10 0,0-1 0 16,0 1-5-16,2-1-8 0,-1 1-2 16,0 0-7-16,-1 3-1 0,0 0 0 15,-2 1 0-15,0 3 0 0,-2 0-1 16,0 2-2-16,-2 5-3 0,-3 5-1 15,-1 3-3-15,-3 4 10 16,-1 5 3-16,-7 0 4 0,-2 3-2 0,-4 2 0 16,-1 0-3-16,-3 1-1 0,-2-1 1 15,1-2-1-15,0-2 1 0,1 0-1 16,0-4 3-16,1 1-3 0,3-4 11 16,3-1 11-16,1-3 7 0,5-3 9 15,2 0-10-15,1-4-4 0,2-2-2 16,2-1 5-16,5-2 0 0,3-1-4 15,2-1-2-15,3 0-7 0,4-3-9 16,1-2-2-16,0 1-4 0,3-1-1 16,1-1-20-16,0 1-34 0,0-1-17 15,2 2-15-15,1-1-29 16,11-4-49-16,-5-1-135 0,-6 2-88 16</inkml:trace>
  <inkml:trace contextRef="#ctx0" brushRef="#br0" timeOffset="158636.59">24886 13665 315 0,'0'0'48'0,"0"0"50"0,0 0 18 0,0 0-34 0,0 0-6 0,23-36-39 0,-21 30-7 0,0 1-11 15,0 0-4-15,-1 1 3 0,-1 0-1 16,0 2-1-16,0 0-5 0,0 2-8 16,0-2-3-16,-1 2-6 0,-2 2 2 15,-1 3 2-15,-1 3 1 0,-2 4 0 16,-1 3 1-16,0 2 0 0,-2 3 0 15,0 2 1-15,0 1-1 0,2 3 1 16,-1 1-1-16,4 1 0 0,2-2 1 16,2 2 3-16,1-2 9 0,2-1 7 15,3-2 8-15,4 0 5 16,-1-6-1-16,3-1-12 0,0-2-4 16,0-5-2-16,1-3-2 0,1-4 3 15,-1-2 10-15,2-3 3 0,-2-4-14 16,-1-6 1-16,0 2 7 0,-2-6-3 15,-3-4-2-15,1-4-6 0,-2-3-8 16,-2-2-3-16,-2 2 0 0,-1 1 0 16,0 3-1-16,-2 1-5 0,-4 3 6 15,0-2-5-15,-2 3-7 0,-1 1 9 16,-2 2 2-16,1 1-3 0,-2 2 4 16,-1 4-6-16,3 0 4 0,0 2 1 15,0 1-2-15,2 1 3 0,2-1-9 16,2 4-23-16,-1-2-21 0,2 3-27 15,2 1-38-15,0 0-50 0,1 9-91 16,1 0 54-16,2 0-9 0</inkml:trace>
  <inkml:trace contextRef="#ctx0" brushRef="#br0" timeOffset="159027.62">25435 13725 457 0,'0'0'167'0,"0"0"-88"0,0 0 40 0,23-27-65 0,-15 21-26 0,-1 1-20 0,0 1-2 0,3 1 3 0,-2 3-6 16,1 3 4-16,1 5-4 16,0 6 10-16,1 3 0 0,1 6 2 15,0 1-4-15,0 3-4 0,2 0-1 16,-2 1-4-16,2-1 2 0,-2-1-3 15,0-1 0-15,-1-2-2 0,0-4-3 16,-1 0-63-16,-2-4-40 0,1-3-72 16,-2-7-138-16</inkml:trace>
  <inkml:trace contextRef="#ctx0" brushRef="#br0" timeOffset="159293.17">25707 13785 418 0,'0'0'217'0,"0"0"-134"0,0 0 16 16,0 0-88-16,0 0-11 0,-33 6-3 16,18 4 3-16,-1 5 17 0,-3 3 21 15,-1 3 17-15,0 3-20 0,0 2-14 16,-2 0-8-16,3 0-9 0,-2-1-2 15,3-1-2-15,1-1 1 0,1-2-4 16,1 0 0-16,1-5-27 0,1-2-42 16,-1-3-31-16,1-4-93 0,5-5-143 15</inkml:trace>
  <inkml:trace contextRef="#ctx0" brushRef="#br0" timeOffset="159763.97">26364 13416 215 0,'0'0'368'0,"0"0"-272"0,0 0 19 0,0 0-41 15,0 0-39-15,0 0-22 16,15-41-13-16,-21 35 0 0,0 3-2 15,-1 3-5-15,-2 0 5 0,-5 7 2 16,-1 6-1-16,-5 5 2 0,-2 6-1 16,-1 3 5-16,-2 6 0 0,-6 9-4 15,-5 11-1-15,-6 15-2 0,1 2-41 16,5 1-23-16,6-2 15 0,6-6 22 16,4 1 24-16,3 3 5 0,3-6 0 15,5-4 1-15,6-3 3 0,3-3-3 16,4-4 0-16,5-3-1 0,2-8-9 15,-1-11-49-15,0-6-50 0,9-3-11 16,-2-2-42-16,-1-5-111 0</inkml:trace>
  <inkml:trace contextRef="#ctx0" brushRef="#br0" timeOffset="160170.13">26509 13750 423 0,'0'0'94'0,"0"0"-50"0,0 0 29 0,0 0-36 0,0 0-30 0,1-7-7 0,0 7-10 0,0 4-6 0,0 3 16 0,1 2 32 0,0 4 4 16,-1 5-6-16,1 3 10 0,-2 0 4 15,0 5-12-15,0-2-1 0,0 6-12 16,-3-2-6-16,0 3-3 0,-1 2-2 15,1-2-4-15,-2 2-1 0,0-2-3 16,0-1 2-16,0 0-2 0,1-4 0 16,1 1-9-16,0-6-39 0,0 0-20 15,1 1-45-15,-1-8-106 0,1-4-40 16</inkml:trace>
  <inkml:trace contextRef="#ctx0" brushRef="#br0" timeOffset="160420.51">26679 14012 818 0,'0'0'120'16,"0"0"-29"-16,0 0-18 0,34-6-42 0,-16 2-1 15,2 3-11-15,1-4-8 0,2 3 2 0,0 0-10 16,0 0-1-16,0 0-2 16,1 2 0-16,2 0-6 0,0 0-59 15,1 4-51-15,11-1-66 0,-6 3-122 16,-3-5-14-16</inkml:trace>
  <inkml:trace contextRef="#ctx0" brushRef="#br0" timeOffset="161067.84">27428 13830 374 0,'0'0'108'0,"0"0"-26"0,0 0 54 15,0 0-76-15,0 0-11 16,0 0-18-16,0 0-19 0,14-15 3 0,-14 15-7 0,0 0 5 16,0 0-3-16,0 0-1 15,-1 0-6-15,0 0-3 0,0 2-2 16,-2 1 2-16,0 0 1 0,-2 0-1 16,-2 1-2-16,0-2 1 0,-1 2 2 15,-2 2 0-15,-2 1 0 0,1 2 2 16,-1 0 0-16,-1 4-2 0,0 4 1 15,-2 1-1-15,3 0 6 0,-2 4-5 16,3 2 5-16,3-1-1 0,0-1 8 16,3-1 15-16,2 0-2 0,3 0 6 15,0-4-9-15,0 0-5 0,3-4-11 16,2 0-1-16,2-3 3 16,0-2 0-16,1-3 0 0,0-1-1 15,4 0 8-15,-1-3 8 0,0-1-4 16,2 0-7-16,-1 0 1 0,1-2-6 15,0-2-2-15,1 0 2 0,0-3-5 16,-1-2 2-16,1-2 2 0,-2-3-5 16,2-2-1-16,-3 0-2 0,-1-1 1 15,2-1 1-15,-4-2 2 0,-3 0-4 16,0-4-1-16,-1 2 0 0,-2-1 0 16,-2-1-3-16,0 2 0 0,-1 1 2 15,-4 2 0-15,-1 2-1 0,-1 2 0 16,-3 1-2-16,0 3 5 0,-1 1 1 15,2-1 0-15,-1 1 1 0,2 4-2 16,1-1-2-16,2 2 0 0,-2 0 1 16,2 3-16-16,0 2-39 0,1 0-30 15,1 1-23-15,0 5-33 0,2 3-69 16,0 0-95-16,1 0 17 0</inkml:trace>
  <inkml:trace contextRef="#ctx0" brushRef="#br0" timeOffset="161286.44">27802 14206 972 0,'0'0'93'0,"0"0"-90"0,2-3 23 0,0-2-26 0,-1-1-58 0,1-1-102 0,-1-5-18 0,0 4-64 0,0-1 11 0</inkml:trace>
  <inkml:trace contextRef="#ctx0" brushRef="#br0" timeOffset="161942.74">28408 13807 302 0,'0'0'49'0,"0"0"36"0,0 0 6 0,0 0-33 0,0 0 12 15,0 0-43-15,0 0-21 0,1-19-2 16,-1 13 8-16,0-2 14 0,-1 3 17 15,-2-2 0-15,1 2-9 0,-1 1-7 16,-2 1-17-16,-1 3-4 0,-2 2-6 16,-5 6 1-16,-1 3 3 0,-4 5-4 15,-3 5 0-15,-1 3 0 0,-1 6 1 16,0 1 0-16,3 2 2 0,4 1 11 16,4-1 7-16,2 0-1 0,4-1 4 15,3-2-2-15,3 1 0 0,0-5 1 16,5 2 0-16,-1-5-4 0,3 0 0 15,-1-6-3-15,1-1-1 0,-1-2-2 16,2-5 2-16,1-2 4 0,2-5 11 16,-1-1 3-16,2-1-7 0,1-1-6 15,0-2 2-15,-3-3-3 0,1-2 4 16,-2-1-7-16,-1-2-5 0,-2-2-7 16,-2-1 1-16,-1-2-4 15,-3 1-1-15,0 0 0 0,-2-1-1 16,-4 1-2-16,-1 2-1 0,-6 2 1 15,-1 2-7-15,-2 1 7 0,-1 2 1 16,-2 4 2-16,0 0 1 0,0 2-1 16,1 2-2-16,3 1-1 0,-2 2-12 15,1 3-33-15,2-1-27 0,1-1-6 16,1 2-11-16,2 0-19 0,2-2-24 16,6-1-83-16,1-1-35 0,1-4 2 15</inkml:trace>
  <inkml:trace contextRef="#ctx0" brushRef="#br0" timeOffset="162364.51">28376 13471 532 0,'0'0'121'0,"0"0"-22"0,0 0 28 0,37 32-83 0,-25-18-17 0,1 4-1 0,-1 4-1 0,1 3 5 15,1 3-1-15,2 9 5 0,1 7-5 16,2 10-5-16,2 1 1 0,-4-3 3 15,-3-4-18-15,-4-6-3 0,0 4 3 16,-3-1-8-16,-3-4 3 0,-3-5-4 16,-1-12 7-16,0-5-8 0,-1 0 0 15,-1 1 7-15,-4 5-5 0,-1 1-1 16,-4 0 2-16,1-4-3 0,-4 0-1 16,-1-6-1-16,-2-1 0 0,-2-6-4 15,-2 1-4-15,-1-2-20 0,2-2-8 16,-1 0-42-16,2-3-26 0,0-2-32 15,-2-1-63-15,7-4-105 0,2-1 2 16</inkml:trace>
  <inkml:trace contextRef="#ctx0" brushRef="#br0" timeOffset="162849.1">29339 13734 580 0,'0'0'139'0,"0"0"-49"0,0 0 11 0,29-13-32 0,-18 12-22 0,1-1-13 0,1-1-7 0,2 2-15 0,0 1-4 16,0 0-7-16,2 0 0 16,-2 0 2-16,1 0-3 0,1 1 0 15,-3 2-6-15,0-1-26 0,0 1-41 16,-3 1-33-16,1 0-40 0,2 2-82 15,-5-4-12-15</inkml:trace>
  <inkml:trace contextRef="#ctx0" brushRef="#br0" timeOffset="163036.23">29357 13917 667 0,'0'0'278'0,"0"0"-204"15,0 0 27-15,0 0-52 0,0 0-34 0,47 7-7 16,-27-7-6-16,2 0-2 0,1 0-8 16,2 0-33-16,2-2-52 0,11 2-102 15,-4 0-107-15,-5 0-55 0</inkml:trace>
  <inkml:trace contextRef="#ctx0" brushRef="#br0" timeOffset="166397.49">30299 13739 243 0,'0'0'70'0,"0"0"-16"0,0 0 36 0,0 0-17 0,-14 6-20 0,11-6-5 0,1 0 28 0,0 0-15 0,1 0-13 0,-2 0 5 16,2 0 6-16,0-2-10 0,-1 0-4 15,1-1-7-15,1-4 0 0,0 1-18 16,0-3 3-16,3-1-5 0,2-1-1 16,0-3-4-16,4 0-4 0,-1 2 0 15,0 0 1-15,2 1 0 0,2 1-2 16,-3 2 5-16,3 1-3 0,0 3-1 15,-2-1-3-15,2 4-2 0,1-1-1 16,-2 1-1-16,1 1-2 0,0 1 1 16,1 3-1-16,-1 3-1 15,1 1-1-15,-1 5-1 0,-2 3-1 16,-2 2 4-16,1 4-2 0,-6 6 2 16,-1 2 4-16,-2 1-4 0,-2 1 1 15,-6-1 1-15,-1 0 1 0,-1-2 0 16,-4 1-1-16,0 0-1 0,-3-3 1 15,-3 1-1-15,0-2-1 0,0-1 1 16,0-2-1-16,-2-3 3 0,6-1-3 16,1-3 3-16,2-3-3 0,1 0 0 15,4-5 2-15,3-1-2 0,1-2-1 16,3-1 1-16,1 0 0 0,1-1 2 16,6-1 10-16,1 1 7 0,6 0 3 15,2-1 1-15,3 1-5 0,4 0-2 16,1-2-6-16,2 1-7 0,2 0-2 15,-1-1-1-15,1 0 0 0,-1 0-20 16,1-1-19-16,-3 0-29 0,1-1-39 16,9-6-48-16,-8 1-75 0,-4 0-197 15</inkml:trace>
  <inkml:trace contextRef="#ctx0" brushRef="#br0" timeOffset="166963.87">31225 13745 180 0,'0'0'339'0,"0"0"-240"0,0 0-4 0,11-26 2 0,-9 19-42 0,-1 2-13 0,-1 1-6 0,0 1-12 0,0 1-4 0,0-1-4 0,0 0-7 16,0 1-3-16,-3 2 1 0,-4 0-5 15,1 0 3-15,-5 6 1 0,0 3-5 16,-2 2-1-16,-4 5 0 0,-1 5 0 16,0 3 0-16,-4 3 0 0,4 2 0 15,-2 4 1 1,2 4-1-16,4-1 0 0,4-1 2 0,3 0-3 0,5-8 3 15,2 3 0-15,2-4 5 0,5-1 8 16,3-5 1-16,0-3 3 0,5-2-12 16,0-5 17-16,2-4 4 0,-1-2-4 15,3-4-8-15,1-4 12 0,-2-3 0 16,0-4-8-16,-1-3-10 0,0-3-4 16,-4-3 1-16,-1-8 8 0,-3-5-7 15,-2-14 2-15,-4-6-4 0,-3 4-1 16,0 12-3-16,-1 12-1 0,-3 8-1 15,-1-2 0-15,-1-3-5 16,-5-1-2-16,2 5-1 0,-4 0 0 16,1 3 0-16,-3 3-4 15,0 0-2-15,0 0-2 0,-2 4-4 0,4 0-7 16,-2 0-15-16,5 4-16 0,2 0-32 16,1 0-34-16,1 0-58 0,5 2-100 15,1 0-20-15</inkml:trace>
  <inkml:trace contextRef="#ctx0" brushRef="#br0" timeOffset="167745.19">31704 13652 328 0,'0'0'256'0,"0"0"-168"0,0 0 42 0,20-24-45 0,-18 18-32 0,-2 1-13 0,0-2-15 0,0 2 6 0,-2 1-9 16,-4 0-9-16,-2 1-12 0,-3 2-1 16,-4 1-1-16,-3 1 0 0,0 4 1 15,-2 5 0-15,-2 2-1 0,4 1 1 16,-1 1 0-16,3 2 1 0,1 1-1 16,5 1-2-16,1-1 2 0,6 3 3 15,3-2 5-15,3 1 6 0,6-1 2 16,1-1-5-16,5-1 0 0,1 2-2 15,3-2-2-15,2 0 4 0,2-1-5 16,1 0 0-16,0 1-3 16,-2-3-2-16,0 4 0 0,0-3-1 15,-4 1 0-15,-1 0 0 0,-3 1 1 16,-1 0-3-16,-4 1 2 0,-1 0-1 16,-3 0 2-16,-5 1 0 0,-3-2 3 15,-2 0 0-15,-1 0-3 0,-2-2 3 16,0 1 2-16,-5-3-4 0,0 0 3 15,-2-3 1-15,0 0-2 0,-3-2-1 16,-3-1 3-16,2-4-3 0,-3-1-1 16,0-1 0-16,0-1 2 0,1-5-3 15,1 0 1-15,4-3 2 0,0-1-2 16,3-1 2-16,4-4-2 16,3 0 1-16,3-1 0 0,1 0 0 15,2-3-2-15,2 2 2 0,2 2 2 16,6-2 1-16,1 1 3 0,3 0-1 15,0 1 0-15,5-2-4 0,0 0-4 16,3 0 5-16,2 0 2 0,1 0-1 16,-1 0 2-16,1-3-6 0,0 1 0 15,-1-1 0-15,-3 0 1 0,-2 0 1 16,-5 2 18-16,-1-1-3 0,-7 1-2 16,2 2-1-16,-2 1-3 0,-3 4-4 15,-3 2-9-15,0 1-5 0,-3 3-5 16,-3-2-6-16,-2 3-27 15,0 0-28-15,-14 0-60 0,4 2-118 16,-2 0-318-16</inkml:trace>
  <inkml:trace contextRef="#ctx0" brushRef="#br0" timeOffset="190184.52">16450 15796 808 0,'0'0'33'0,"0"0"-6"0,0 0 35 0,0 0-18 0,0 0-37 0,19-39 17 0,-9 28 22 0,-2 1-11 0,4 0-13 16,-2 2 5-16,1 0-14 0,0 2 4 16,-3 0-9-16,0 3 3 0,-1-2 5 15,0 2 1-15,-2-1 7 0,-2 3-9 16,0 0 5-16,-3 1-1 0,3 0-5 15,-3 0-4-15,0 3-4 0,2 3-1 16,-2 3-5-16,0 4 1 0,0 3-1 16,0 5 4-16,-2 2-2 0,1 3 1 15,-1 3 2-15,-1-1-4 0,1-1 2 16,1-1 0-16,-1-1-1 16,2 1 1-16,0-5 0 0,0 0-2 15,0 0 0-15,0-3 1 0,0-2-1 16,0 1-1-16,0-4 1 0,0 2 1 15,0-3-2-15,-2 1 1 0,1-2 1 16,1-1-2-16,-2-1 1 0,2 0 1 16,0-2-2-16,0 1 0 0,-1-1 3 15,-1-2 2-15,2-1-3 0,0 2 5 16,0 0-6-16,0 2 0 0,0-1 0 16,0 0 0-16,0-1-1 0,0 1 0 15,0 0 0-15,0 1 0 0,0-1 0 16,-2 0 1-16,2 1-1 0,-2-1 0 15,0 0 1-15,2 2-1 0,-1 0 1 16,-1 3-1-16,0 0 1 0,1 2-1 16,-1 0 1-16,-1 0 0 0,1 3 1 15,2-3 4-15,-3 3 2 0,3 1-3 16,0 0-2-16,-3 2 0 0,1 2-3 16,-1 0 1-16,1 2-1 0,-2 1 0 15,-1 1 0-15,2-1 1 0,-2 4-1 16,-1-5 2-16,3 3-2 0,-2-4-1 15,2 0 1-15,2 0 0 0,-1-2-2 16,0 1-4-16,2 0-15 16,0-4-8-16,-1 2-13 0,1-2-19 15,0-2-18-15,0-3-21 0,0-2-55 16,1-3-61-16,1-4-158 0</inkml:trace>
  <inkml:trace contextRef="#ctx0" brushRef="#br0" timeOffset="190645.37">16591 16320 524 0,'0'0'112'0,"8"-18"-54"0,-2 5 49 0,2-3-48 0,3 0-20 0,0 0 0 0,3 0 0 0,-1 1-4 0,4 1 1 16,-1 0-2-16,1 0-2 0,1 2 1 15,4-1-6-15,0 2-5 0,-3 2 8 16,3-1-10-16,0 2 0 15,-1 3-2-15,0-1-6 0,-3 6 0 16,-2 0-5-16,-2 1 1 0,-2 6-1 16,-4 1-7-16,-2 2 2 0,-2 3-1 15,-4 2 2-15,-4 1-2 0,-4 2 4 16,-5 0 1-16,-2-1-1 0,-3 0-3 16,-4-2 2-16,-2-3-1 0,1-1-2 15,0-2-1 1,-2-1-6-16,-2-1-23 0,2-3-13 15,-3-2-28-15,1-2-22 0,1 0-43 16,-11-6-54-16,5-1-148 0,4-2-69 16</inkml:trace>
  <inkml:trace contextRef="#ctx0" brushRef="#br0" timeOffset="191208.26">16254 15678 521 0,'0'0'142'0,"0"0"-111"0,0 0 50 0,0 0-19 0,0 0-11 0,27-24-1 0,-12 8-14 0,2-2-14 0,0 0-3 0,4-3 8 16,-1-2-5-16,-2-2-1 0,2 0 0 15,-2-4 3-15,2-1-16 0,-1-1-4 16,0 2 2-16,-3 0 2 0,-2 0 5 15,-1 1 3-15,-4 4 4 0,-1 3-5 16,1 2 5-16,-4 2-5 0,0 3-3 16,-2 3 0-16,0 1-6 0,-1 4-2 15,1 1-1-15,-3-1 0 0,0 4-3 16,2 1-2-16,-2 1 0 0,3 0-11 16,-1 1 5-16,4 6-2 0,-3 1 5 15,3 2 3-15,2 5 1 0,-1 2 1 16,2 3 1-16,1 4-1 0,2 1 0 15,2 5 0-15,1 1 2 16,5 1-2-16,-1 1 1 0,0 1 0 16,3-2-1-16,2 1 3 0,-2-2-3 15,3-2 3-15,-1 0-2 0,1-4-1 16,-3-1 3-16,-1-3-3 0,-1-1-8 16,1-4-38-16,-4 0-47 0,7 3-58 15,-4-7-84-15,-7-2-227 0</inkml:trace>
  <inkml:trace contextRef="#ctx0" brushRef="#br0" timeOffset="191598.79">17835 15781 528 0,'0'0'186'0,"0"0"-111"0,0 0 42 0,18 2-19 0,-10-2-33 0,5 0-7 0,4-2-4 0,0-2-20 0,4 2-9 15,0-1-8-15,1-1-11 0,0 1-1 16,3-1-5-16,-1 3-1 0,1-1 0 16,-1 2-4-16,2 0-33 0,-3 1-34 15,1 1-23-15,-5 3-48 0,1 1-51 16,-8-1-122-16,-5 1 5 0</inkml:trace>
  <inkml:trace contextRef="#ctx0" brushRef="#br0" timeOffset="191770.62">17877 15949 536 0,'0'0'236'0,"0"0"-102"0,0 0-51 0,0 0-21 15,0 0-24-15,0 0 7 0,38 4-7 16,-17-10-14-16,4 3-13 0,3-2-9 15,-1 1-2-15,3 1-13 0,-1 1-53 16,1 1-49-16,13 1-57 0,-9 0-89 16,0 0-154-16</inkml:trace>
  <inkml:trace contextRef="#ctx0" brushRef="#br0" timeOffset="194070.93">19617 15704 146 0,'0'0'0'0</inkml:trace>
  <inkml:trace contextRef="#ctx0" brushRef="#br0" timeOffset="194837.27">19388 15711 367 0,'0'0'68'0,"0"0"-29"0,0 0 45 0,0 0 37 0,0 0-28 0,17-37-41 16,-5 26-11-16,5-1 0 15,1 1-4-15,3 0 1 0,1 3-3 16,0 2-5-16,0 2-16 0,0 1-1 15,-2 3 1-15,-3 1-3 0,2 4-3 16,-5 2-8-16,0 4-3 0,-3 0-1 16,-4 3-1-16,-4 2 2 0,-3 2 0 15,-6 3 3-15,-7 1 1 0,-6 2 5 16,-3-2-4-16,-5 2 3 0,-1-1-1 16,0-3-1-16,0 1-2 0,5-3 0 15,3-1-1-15,3-3 2 0,7-4-2 16,1-2 0-16,6-3-2 15,3 0-3-15,2-3-1 0,5 3 1 16,5-2 5-16,3-1 4 0,1 1 0 16,6-3 3-16,0 3-2 0,2 2 2 15,0-3-1-15,0 4 6 0,1 0-3 16,-3 2 0-16,1 0-1 0,-1 2-4 16,-2 3-2-16,-2-3-1 0,-4 3-1 15,-2-2-1-15,-6 4 1 0,-2-2 1 16,-4 1 8-16,-7 1 15 0,-4 0 6 15,-5-1-5-15,-4 1-8 0,-2-2-5 16,-4-1-2-16,2-1-6 16,-4-3 0-16,1 0-4 0,-2 0 0 15,3-3-7-15,-1-1-30 0,2 0-20 16,1-3-5-16,2-1-12 0,4-1-25 16,2-3-12-16,4-2-17 0,5-5-57 15,2 1-32-15,5-1-54 0</inkml:trace>
  <inkml:trace contextRef="#ctx0" brushRef="#br0" timeOffset="195369.26">20131 15729 613 0,'0'0'76'0,"0"0"-38"0,0 0 34 0,17-19-43 0,-13 14-15 0,-3 2 4 0,-1 0-13 0,0 3-5 0,-3 0-11 0,-3 0 3 0,-2 5 8 16,-4 1 0-16,-2 0 3 0,-3 3-2 15,1 1 1-15,-1 1 4 0,2 2-5 16,-2-3 5-16,4 4-4 16,0-3 1-16,3 2 2 0,4 0-4 15,3-3 2-15,2 3-1 0,1-1 3 16,4 0 0-16,4-1 8 0,0 1 2 16,2-2 5-16,3 3 8 0,3-3-1 15,-2-1 5-15,3 3-9 0,0-3-6 16,0 0-10-16,0 1-2 0,-2 0-2 15,0-1-2-15,-1 2 5 0,-3 2 3 16,0-1-6-16,-3 1-1 0,-1 0 2 16,-3 2-3-16,-2-4 1 0,-2 3 1 15,-1-3 0-15,-5 1 1 16,-4-2-1-16,-2 0 1 0,-2-2-1 0,-3-3 1 16,-2 1-4-16,-1-4-14 15,-3-2-34-15,0 0-46 0,0-1-29 16,-2-4-63-16,-5-5-39 0,6 1 21 15,4 0-13-15</inkml:trace>
  <inkml:trace contextRef="#ctx0" brushRef="#br0" timeOffset="195595.53">20107 15706 666 0,'0'0'102'0,"0"0"-62"0,0 0 22 0,38-42-34 0,-24 29-21 0,0-1-2 0,3 3 9 0,-1 0-13 0,4 1-1 0,-3 2-6 16,1 1-12-16,-1 3-32 0,1 2-35 15,6 0-59-15,-5 1-46 16,-2 1-48-16</inkml:trace>
  <inkml:trace contextRef="#ctx0" brushRef="#br0" timeOffset="196114.95">20502 15750 227 0,'0'0'263'0,"0"0"-187"0,0 0 15 0,0 0 7 16,0 0-51-16,0 0-13 0,39-40 4 0,-28 31-14 16,2 3-4-16,0-1-1 15,3 0-6-15,-2 0 9 0,2 3-5 16,-2 1-1-16,0 1-5 0,-1 2-2 15,-2 0-5-15,0 1-4 0,-1 2 3 16,-1 2-3-16,0 2-1 0,-2 2-2 16,-1 2-1-16,-1 6 2 0,-1 0-2 15,-2 5 3-15,-2 2 0 0,0 2 1 16,0 3 2-16,-5 2 0 0,-1-2 3 16,-3 2-2-16,-2-1 4 0,0-1-4 15,-1-2 2-15,0-2-2 16,1-4 6-16,2-2 15 0,-1-4 8 15,3-4 3-15,1-3-6 0,2-2-11 16,2-1 1-16,0-3 6 0,2-1 10 16,0-1-3-16,2 0-7 0,4 1-1 15,3 0-7-15,8 1 1 0,1-2-9 16,5 2-7-16,2-2 2 0,1 1-4 16,6 2-1-16,-3-2 0 0,2 2-4 15,0-2-22-15,-3 3-14 0,3-1-14 16,2 0-12-16,-3 1-31 0,2-2-27 15,7 2-51-15,-8-3-123 0,-6 1-86 0</inkml:trace>
  <inkml:trace contextRef="#ctx0" brushRef="#br0" timeOffset="196663.04">19156 16577 378 0,'0'0'101'0,"0"0"-82"0,23 0 65 0,-9 0 0 0,5 0 1 0,5 0-8 0,12-1-4 0,12-1-15 16,17 0-3-16,9 0-2 0,2 0-4 15,1 2 5-15,-4 0-9 0,6 0 0 16,1 2-13-16,1 1-9 0,-1-1-15 15,-3 2-7-15,-3 0-1 0,-2 2-5 16,-5 2-21-16,-6 1-27 0,-5 0-31 16,-9 0-31-16,-8-1-31 0,-9 1-42 15,-10-2-96-15,-10-3-29 0</inkml:trace>
  <inkml:trace contextRef="#ctx0" brushRef="#br0" timeOffset="197339.57">19574 16862 425 0,'0'0'141'0,"0"0"-89"0,0 0 58 0,0 0-15 0,33-31-53 0,-25 23 3 0,0 1 9 0,3 2-4 0,-3-3-11 0,-1 2 3 0,1 1-3 16,-4 1-8-16,1 2-9 0,-2 1-2 15,-3 0-1-15,0 1-19 0,-3 0-1 16,-5 1 0-16,-5 5 0 0,-2 2 2 16,-4 4 0-16,-3-1-1 0,0 5 0 15,0 0-1-15,0 3 1 0,0-1-6 16,5 3 2-16,1-1-6 0,3 1-6 15,1 0 3-15,8 0 1 0,0-1 1 16,3 0 8-16,1-1-1 0,5-1-4 16,1 0 6-16,6-3-1 0,2-2 2 15,2 0 1-15,2 0 2 0,2-3-2 16,2 1 1-16,0-3 2 0,0 0 0 16,0-2 3-16,-4-1 6 0,3-1-1 15,-3 0 0-15,-2 0-5 16,-3 1 5-16,-3 2-2 0,-3-2-2 15,-3-1-1-15,-3 2-5 0,-1 1-1 16,-3 0 0-16,-4 1 3 0,-4 1 0 16,-6 0 1-16,1 0-2 0,-4 0-2 15,-1-4 1-15,-4 2-2 0,1-2 1 16,1-2-23-16,-4-2-34 0,1-1-18 16,-2 0-36-16,5 0-29 0,-11-5-45 15,9 0-21-15,3-1-28 0</inkml:trace>
  <inkml:trace contextRef="#ctx0" brushRef="#br0" timeOffset="197651.98">19666 16842 564 0,'0'0'261'0,"0"0"-203"0,0 0 20 0,37-25-10 0,-22 17-53 0,2 1 12 0,1 0 9 0,2 0-18 15,1 2-1-15,-1 0-7 0,3 1-1 16,2 0-8-16,-2 2 1 0,4-1 0 15,-3 2-2-15,1 1-1 0,-1 0-6 16,-1 0-20-16,-1 1-13 0,0 3-11 16,-1-1-15-16,-4 0-38 0,1 2-37 15,2 2-61-15,-5-1-41 0</inkml:trace>
  <inkml:trace contextRef="#ctx0" brushRef="#br0" timeOffset="198309.84">20136 16968 459 0,'0'0'99'0,"0"0"-32"0,0 0 63 0,0 0-62 0,0 0-22 0,14-37 10 0,-8 29-4 0,1-1-3 0,0 1-13 0,1 0-1 15,2 2-5-15,0-3-6 0,4 4-2 16,0-2-1-16,-1 3-3 16,1 2-10-16,-2-1-6 0,0 3-2 0,1 0 0 15,-3 0 0-15,2 2-3 0,-4 3 0 16,-2 1-2-16,-1 4 1 0,-3 5-3 15,-2 4 0-15,0 3 4 16,-7 5 2-16,-1 3 0 0,-7 2 1 16,-1 0 1-16,-5 1-1 0,-2-2 0 15,0-1-3-15,-1-1-4 0,0-5 4 16,0-1 3-16,4-4 2 0,0-3 0 16,3-3 0-16,4-1 0 0,4-4 1 15,2-3 0-15,3-2 7 0,2-1 12 16,2-1 11-16,3-1 0 0,5 0 4 15,2-1-9-15,3-3-8 0,5-1-13 16,3-2-5-16,0 3-2 16,1-2 0-16,2 0-26 0,2 2-39 15,-2-1-11-15,2-1-31 0,2 1-52 16,11-2-26-16,-4 1-103 0,-7 0-55 0</inkml:trace>
  <inkml:trace contextRef="#ctx0" brushRef="#br0" timeOffset="198841.23">20889 17000 319 0,'0'0'265'0,"0"0"-186"0,0 0 32 0,32-21-9 0,-23 16-29 0,-3 1-6 0,-2 0-1 0,-2 1-12 0,-1-1-16 0,-1 0-15 0,0 0-8 16,0 1-2-16,0 1-11 0,-2 0-4 15,0 2 1-15,-1 0-3 0,-3 0-2 16,-2 4 4-16,-2 3-1 0,-3 2 2 16,-3 2 0-16,-3 5 0 15,0 4 1-15,1 3-1 0,0 2 1 0,2 3 0 16,4-1 0-16,2 3 0 0,4-3 3 15,5-1-1-15,1 0 5 16,4-2 4-16,4-4 3 0,3-2 5 16,2-3 0-16,4-6 0 0,3-5-6 15,0-4-4-15,2-4-5 0,2-5-1 16,-1-6 2-16,-1 0-5 0,0-5 0 16,-3-2 0-16,-3-4 4 0,-4-8-4 15,-1-8 1-15,-5 4-1 0,-3 5 0 16,-3 8 1-16,-2 8-1 0,-4 1-3 15,-2-1-3-15,-2 3 1 0,-2 1 1 16,-2 2 0-16,0 2 2 0,1 2-2 16,-2 0 2-16,3 1-15 15,0 0-2-15,1 3-3 0,1-1-13 16,1 2 7-16,1 0-10 0,2 1-11 16,-1-1-9-16,3 2-17 0,1-2-25 15,2 1-26-15,1-4-77 0,3 0-53 16</inkml:trace>
  <inkml:trace contextRef="#ctx0" brushRef="#br0" timeOffset="199403.36">22051 15833 404 0,'6'0'111'0,"2"0"-47"0,4-3 86 0,2 2-58 0,3-1-26 0,1-3 5 0,4 2-5 0,2-1-18 0,0 1-10 0,2-2-14 16,-1 3-17-16,0 0-7 0,0-2 1 15,-2 1-1-15,-2-1-36 0,-1 1-27 16,-2 0-30-16,-4 0-54 0,-1 3-127 16,-7-1-78-16</inkml:trace>
  <inkml:trace contextRef="#ctx0" brushRef="#br0" timeOffset="199575.17">22039 16063 738 0,'0'0'85'0,"0"0"-14"0,0 0 17 0,0 0-46 15,51 18-3-15,-27-17-3 0,9-1-12 16,8 0-12-16,9-3-11 0,3 1-1 16,-2 2-56-16,-2 0-90 0,-15 0-70 15,-7 0-163-15</inkml:trace>
  <inkml:trace contextRef="#ctx0" brushRef="#br0" timeOffset="203645.92">23634 15503 431 0,'0'0'91'0,"0"0"-8"0,0 0 18 0,0 0-8 0,20-33-32 0,-18 25-3 0,1 3 15 0,-3-1-15 16,0 2-8-16,0-1-9 0,0 3-10 15,-3-3-9-15,-1 5-6 0,-1 0-9 16,-4 0 0-16,-3 0-6 0,-2 6-1 15,-6 3-1-15,-2 5 1 0,-2 6 0 16,-4 4 0-16,-1 3-3 0,-3 14 3 16,0 10-1-16,3 9 0 0,7 2 0 15,11-7-3-15,7-11-7 16,4-11-7-16,6-7 4 0,0-6 7 16,2-1 3-16,5 2 3 0,3 0 1 15,5 1 1-15,3-4-1 0,2-4 2 16,4-6 3-16,0-5 8 0,0-3 9 15,0-7 5-15,0-7 2 0,-3-2 8 16,0-5 2-16,-3-3-2 0,-3-4-3 16,0-11-3-16,-2-12-10 0,-7-13-2 15,-4-6-2-15,-7 2-7 0,-1 7-3 16,-5 15-2-16,1 11-3 0,-1 10-2 16,0 6 2-16,-1 5-2 0,-2 0-2 15,-2 1-1-15,-3-1-2 0,-2 4-7 16,0 4-5-16,-3 3-9 0,0 3-9 15,0 0-9-15,2 4-11 0,4 3-27 16,1 0-26-16,3 1-30 0,4 7-38 16,2-4-114-16,2 1-35 0</inkml:trace>
  <inkml:trace contextRef="#ctx0" brushRef="#br0" timeOffset="203817.76">24114 15867 994 0,'0'0'74'0,"0"0"-65"0,0 0-3 0,0 0-6 0,0-2-31 0,0-3-96 0,2-4-64 0,0 3-171 0</inkml:trace>
  <inkml:trace contextRef="#ctx0" brushRef="#br0" timeOffset="204490.6">24868 15433 277 0,'0'0'62'0,"0"0"6"0,0 0 32 0,0 0-42 15,35 8-14-15,-30-7-4 16,-1-1 3-16,-1 0 8 0,-1 0 1 16,0-1 4-16,-1-1-6 0,-1-2 2 15,0 0-11-15,0-3-5 0,-1 1-4 16,-2 0-10-16,1 0 0 0,-2-2-12 16,-1 1-3-16,-2 1-1 0,-1 0-3 15,-1 3-3-15,-4 3-1 0,0 1 0 16,-3 7-4-16,-3 5 3 0,-1 6-1 15,-1 6 3-15,-2 5-1 0,0 9 1 16,-1 14-1-16,4 8 1 0,2 4 0 16,9-3 1-16,6-7-1 0,3-7 4 15,5-3 1-15,4-1 1 0,3-6-2 16,0-7 1-16,-1-7-2 0,1-8-2 16,-1-1 2-16,5-4-3 0,2 2 3 15,4-4 3-15,-1-6 4 0,-1-3 10 16,0-2 5-16,-1-6 10 0,-3-4-3 15,-2 0 0-15,-2-6 4 0,-4-3-11 16,-1-4-10-16,-4-4-7 0,-3-1-2 16,-1-2-5-16,-4 0-1 0,-2 0 0 15,-2 3-1-15,-2 4 0 0,-1 2 0 16,0 4-3-16,-3 2-1 0,-1 4-9 16,-2 3-3-16,0 4-4 0,0 2 0 15,-1 4-10-15,3 0-19 0,1 0-25 16,3 5-34-16,1-2-31 0,1 6-17 15,3-2-72-15,1 1-65 16</inkml:trace>
  <inkml:trace contextRef="#ctx0" brushRef="#br0" timeOffset="205115.45">25155 15435 698 0,'0'0'134'0,"0"0"-40"0,20-4-28 0,-7-1-25 0,3 1-4 0,3-1-13 0,3 0 5 0,-1 1-6 0,4-2-9 16,0 2-1-16,1-1-2 0,0-1-1 15,1 0 2-15,-2 4-1 0,1-2 3 16,-1 2-3-16,0 0 2 0,-2 0-5 15,-1 2-3-15,-1 0 0 0,-1-1-1 16,-3 1 4-16,0 0 3 0,-4 0 4 16,1 0-1-16,-3 0-5 0,-1 0-1 15,-1 0-2-15,-3 0-3 0,-1 0 0 16,-2 0 0-16,-1 0 4 0,-1 0 3 16,0 1-4-16,-1-1-3 0,0 3-2 15,0 3-1-15,0 0 0 0,-3 3 1 16,0 1 1-16,0 4-2 0,-1 2 2 15,-3 0 1-15,1 5-3 0,0 2 4 16,-2 3-4-16,1 3 3 0,0 2-2 16,-1 8 0-16,-2 6-1 0,-2 4 1 15,2-3-1-15,1-12 2 0,1-8-2 16,1-6 1-16,1 4-1 0,-2 3 1 16,2 1-3-16,0-2 2 0,1-5-6 15,2-2-20-15,3-6-27 0,0-4-24 16,0-6-33-16,5-3-33 0,9-15-48 15,-3-1-182-15</inkml:trace>
  <inkml:trace contextRef="#ctx0" brushRef="#br0" timeOffset="205645.87">25926 15347 442 0,'0'0'341'0,"0"0"-230"0,0 0 2 0,0 0-68 0,18-2-26 0,-6-1 5 0,1 0-9 0,2-2 7 0,2 2 4 0,2 1-5 16,3-1 3-16,-1 1-1 0,4 0 1 16,0-2-1-16,1 2-5 0,1 0-4 15,-2 1-5-15,3-3-4 0,-2 0 0 16,0 0-1-16,0 0 3 0,0 0-2 16,-3-2 1-16,1 4-3 0,-2-1 1 15,-2-1 2-15,-4 2-1 0,-1 0 3 16,-5-1-4-16,0 2-2 0,-5 0 0 15,-1 1 1-15,-3 0-3 16,-1 2-1-16,-1 9-1 0,-4 1 2 16,-1 8 0-16,-3 6 1 0,0 3 0 15,-3 4-1-15,-1 7 1 0,-3 10 1 16,-2 7-2-16,-1 2 2 0,3-3-2 16,0-7 1-16,3-5 0 0,0-5-1 15,3-5 0-15,0-6 4 0,1 3-3 16,4-6 3-16,0-2-1 0,1 2-3 15,1-10 1-15,1-1 1 0,0 1-2 16,2-6-4-16,0-5-35 0,0-2-39 16,3-2-36-16,2-2-54 0,-1-2-119 15,0-2-228-15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3:43:04.758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3485 5233 295 0,'-2'-1'37'0,"1"-1"12"0,0-1 2 0,0 1-7 0,0 0-16 0,-1 1-7 0,2-2 9 0,0 2 9 0,-2 0 8 15,2 1-2-15,0 0 7 0,0 0 3 16,0 0-3-16,0-2-7 0,2-1-15 16,1 0-5-16,2-2-13 0,3 1-3 15,6-3-5-15,0-2-3 0,2 1 4 16,3-1-3-16,0 0 0 0,3 3-1 15,-1 1 5-15,4 0-5 16,-3 2 5-16,5 3-6 0,-4 0 1 16,0 2-1-16,2 4 1 0,-3 0-2 15,0 4 1-15,-2-1-3 0,-2 5 2 16,-2-1-2-16,-2 4-3 0,-6 1 6 16,-3 3 2-16,-5 2 0 0,0 1-2 15,-8 2 2-15,-5 0-2 0,-2 1 5 16,-2-2-4-16,-3 3-1 0,0-3 0 15,0 2 4-15,-3-2-4 0,1 0 4 16,-1-1-3-16,1 0 8 0,-1-2 4 16,1 0-1-16,3-4-1 0,0 1 1 15,2-4-8-15,3 1 6 0,2-4-4 16,3-3-2-16,2 2-2 0,4-8-1 16,0 2 0-16,3-3 6 0,2-1 2 15,4 0 9-15,2-1 8 0,6 2-3 16,6-2-13-16,3 0-2 0,2-2-2 15,3-1-6-15,-1-2 1 0,0 1-1 16,0-1-3-16,0-1 2 0,-1 2-23 16,0-2-19-16,-1-1-23 0,-1 3-37 15,1-7-44-15,-4 4-92 0,-3 0-120 16</inkml:trace>
  <inkml:trace contextRef="#ctx0" brushRef="#br0" timeOffset="265.45">3491 5536 654 0,'0'0'120'0,"0"0"-60"0,0 0-3 0,28-7-2 0,-10 0-22 0,4 2-5 0,4-2 14 0,4-2-9 0,2 0-8 0,-1 0-20 16,5 0-2-16,-3 1-2 15,5 0-1-15,3-2-5 0,-4 2-69 16,8 2-54-16,-13 4-81 0,-7 0-187 16</inkml:trace>
  <inkml:trace contextRef="#ctx0" brushRef="#br0" timeOffset="907.12">4267 5735 60 0,'0'0'310'0,"0"0"-228"0,0 0 23 0,0 0-14 16,0 0-19-16,11-35-33 0,-11 33-3 16,2 1 0-16,-1 1-6 0,-1 0-11 15,0 1-15-15,0 5-4 0,0 3 6 16,-3 6 10-16,1 3-5 0,-4 6 4 15,-1 0-6-15,0 5-3 0,-2 2 1 16,0 0-3-16,0 1 0 16,-2-2-1-16,5 0-1 0,-3-1-2 0,3-1 0 15,-1 1 4-15,1-3 18 0,1-2 5 16,2-2-7-16,1-2-9 0,0-2 0 16,2-4 18-16,0-1-13 15,0-4-1-15,4-2 4 0,0-3 8 16,4-1-3-16,1-2-5 0,4-1 1 15,0-2-6-15,4-2-6 0,0-2-6 16,3-1-1-16,-2-1-1 0,3 0 0 16,-2-1-21-16,0-2-18 0,0 1-16 15,-2 1-5-15,-1 0-16 0,-2 0-26 16,-1-4-16-16,-5 3-76 0,-2-1-135 16</inkml:trace>
  <inkml:trace contextRef="#ctx0" brushRef="#br0" timeOffset="1125.55">4126 6043 344 0,'0'0'350'0,"0"0"-264"0,0 0-20 0,0 0 2 0,0 0-15 0,10-2-34 0,0-2 3 0,2-2 12 0,8-5 5 15,3 0-33-15,2-3 10 16,2-1-10-16,3 1-6 0,0 0-21 16,0 1-45-16,1-1-46 0,12-1-53 15,-7 1-125-15,-5 4-78 0</inkml:trace>
  <inkml:trace contextRef="#ctx0" brushRef="#br0" timeOffset="1594.63">4651 6080 295 0,'0'0'77'0,"0"0"-21"0,39-2 28 0,-20-2-34 0,0-1-7 15,-2-1 6-15,2-1-4 0,-3 0 2 16,1 0-10-16,-5 4 7 0,0-2-4 16,-4 2 1-16,-1-2 12 0,-2-1-12 15,-3 1-17-15,-2-2-14 0,0 0-9 16,0 1 0-16,-6 0-1 0,-2 2-9 16,-5-2 2-16,-1 3 0 0,-2 0 0 15,-3 3 3-15,0 0 3 16,-1 6-1-16,1 2-1 0,-3 1 0 0,3 7 3 15,0 4 0-15,1-1 3 16,4 4 3-16,0 1 1 0,5 1 6 16,3-1-2-16,2 0 0 0,4-1 13 15,0-4 10-15,4 2-2 0,2-5-4 16,3-2-4-16,4-3-1 0,-1-3-6 16,3-3 7-16,1-3-10 0,1-2-7 15,2-3-7-15,1-4-23 0,2-5-37 16,0 1-28-16,0-3-24 0,12-9-36 15,-6 3-74-15,-4 2-126 0</inkml:trace>
  <inkml:trace contextRef="#ctx0" brushRef="#br0" timeOffset="2016.41">5132 6000 66 0,'0'0'382'0,"0"0"-261"0,0 0 8 0,0 0-55 0,0 0-28 0,5-25-30 0,-9 20-1 0,-3 0-15 0,-1 1 0 16,0-1-5-16,-3 3 3 16,-1 2 0-16,-1 0 4 0,0 0-5 15,2 4-1-15,0 2 0 0,-1 2 3 16,1 0 2-16,2 4-4 0,2-1 3 15,1 2-1-15,2-1 0 0,3 1 0 16,1 2 1-16,1-2 0 0,4 0 1 16,3 1 0-16,4 0 5 0,0-2-4 15,5 0 6-15,-1-2-2 0,3 1 4 16,1-1-2-16,1-2 2 0,1 1 4 16,-1-2 5-16,-1 1 15 0,-1 0-9 15,0 0 0-15,-3-1-5 0,-3 1-7 16,-2 1-1-16,-4-1-1 0,-2-1-4 15,-4 1-4-15,-2 0 4 0,-5-1-4 16,-4 0 7-16,-5 1-2 0,-3-1-2 16,-6-2-1-16,-1-1-3 0,-2 1-2 15,-1-2-17-15,0-1-25 0,1 1-29 16,2-1-29-16,-7-1-48 0,9 1-83 16,3-2-43-16</inkml:trace>
  <inkml:trace contextRef="#ctx0" brushRef="#br0" timeOffset="2438.77">5416 5904 646 0,'0'0'83'0,"0"0"6"0,0 0-11 0,23-41-41 0,-17 33-2 0,-1-1-22 0,0 2 4 0,-3 2 3 0,0 3 4 0,-2 2 3 0,0 1-27 15,0 5-3-15,-3 7-4 0,0 2 7 16,-2 4 6-16,0 6 0 0,-3 3-3 16,1 3 0-16,0 0-1 0,0 1-1 15,0 0 0-15,0 3 0 16,1-2 4-16,1 0 2 0,1-2 17 15,1-2 8-15,1-3-7 0,1-2 1 16,1-3-10-16,0-3-3 0,3-3-5 16,0-2-5-16,1-4 2 0,0-2 1 15,-1-2 1-15,1-3-1 0,2-1 5 16,0-1-4-16,3-1 5 0,3-3-7 16,2 0-5-16,2-2-21 0,0-1-30 15,-1-1-17-15,1 1-40 0,-2-2-10 16,3-6-59-16,-4 5-95 0,-2-2-116 15</inkml:trace>
  <inkml:trace contextRef="#ctx0" brushRef="#br0" timeOffset="2641.85">5305 6211 455 0,'0'0'401'0,"0"0"-275"0,0 0-40 0,0 0-41 15,34-11-28-15,-17 5-10 0,2-2-2 16,1 2-3-16,0-1 15 0,2 1-2 16,-1-1 20-16,2-2-28 0,1 2-6 15,-2-1-1-15,2 3-44 0,1-1-86 16,12-5-84-16,-6 2-139 0</inkml:trace>
  <inkml:trace contextRef="#ctx0" brushRef="#br0" timeOffset="3017.66">6745 5525 555 0,'0'0'127'16,"0"0"-42"-16,0 0 7 15,0 0-29-15,0 0 6 0,0 0-31 0,42-11 5 0,-29 8-7 16,0-2-1-16,3 1 0 0,-1-2-6 15,2 0-2-15,0 2-19 0,3-1 1 16,2-2-9-16,-2 3-1 0,2-1-43 16,0-2-49-16,-1 1-52 0,4-1-41 15,-5 3-72-15,-5-1-52 16</inkml:trace>
  <inkml:trace contextRef="#ctx0" brushRef="#br0" timeOffset="3189.57">6837 5631 852 0,'0'0'114'0,"0"0"-43"0,0 0-9 0,0 0-12 0,0 0 4 16,41 9-26-16,-19-9-10 16,3-2 6-16,2-5-21 0,2-1 8 15,1-1-8-15,0 0-2 0,1 0-1 16,0-2-21-16,0 1-73 0,9 0-87 15,-7 3-146-15,-6-2-341 0</inkml:trace>
  <inkml:trace contextRef="#ctx0" brushRef="#br0" timeOffset="6661.28">8314 5184 416 0,'0'0'85'0,"0"0"-15"0,0 0 6 0,0 0-23 0,15-29-8 0,-12 23-5 0,-1 1 16 0,0 0 18 15,-2 0-6-15,0 2-13 0,0 1-9 16,0-2-12-16,-2 2-6 0,-2 0-7 16,0-1-4-16,-1 2-8 0,-3 1-7 15,-2 0-1-15,-3 6-1 0,-2 2-3 16,-5 6-3-16,0 4 6 0,0 5-2 16,-1 8 2-16,-1 7-3 0,3 9 3 15,5 8-2-15,4 0 2 0,9-3-1 16,2-10-4-16,4-8-1 0,2-8 4 15,2-5-2-15,-1-3 3 0,5 0-1 16,4 3 1-16,1 0-1 0,4-4 2 16,1-5 2-16,2-2 0 0,2-6 1 15,-2-4 2-15,2 0 0 0,-2-7 4 16,-1-3 3-16,-1-4 5 0,-4-1 10 16,-2-3-3-16,-3-4 2 0,-3-4 4 15,-3-5-10-15,-5-9-7 0,-3-11-2 16,-6-6-4-16,-6-1-4 0,0 9 1 15,2 15-4-15,0 11 1 0,3 9 1 16,-1 5 3-16,-1-4-4 0,-3 0-1 16,0 3-2-16,-2 2-6 15,1 0-4-15,1 8-16 0,-1 0-21 16,2 0-26-16,0 9-28 0,5 3-67 16,2 11-64-16,4-5-112 0</inkml:trace>
  <inkml:trace contextRef="#ctx0" brushRef="#br0" timeOffset="6817.24">8747 5688 626 0,'0'0'155'0,"0"0"-139"0,0 0-11 0,0 0-5 0,5-4-83 0,-1-3-178 0,-1-1-33 0</inkml:trace>
  <inkml:trace contextRef="#ctx0" brushRef="#br0" timeOffset="7457.71">9375 5144 313 0,'0'0'45'0,"0"0"-11"0,0 0 24 15,0 0-13-15,39-34-17 0,-32 28-6 16,-1 2 13-16,-2 2-3 0,-1-1 1 16,-2 2-7-16,-1 1 6 0,0 0-6 15,0 0 0-15,0 0 18 0,0 0-20 16,-1 0 16-16,-1-1-16 0,1 1-10 16,-1 0-7-16,0-1-1 0,-1-1 2 15,-1-2-8-15,-1 3 0 0,-2 0 0 16,-1-1-3-16,-1 2 0 0,-2 2 0 15,-2 4 2-15,0 4-4 0,-3 6 4 16,0 6 2-16,-3 4-5 0,-2 12 7 16,-1 13-5-16,-1 12 2 0,2 2-5 15,7-3 5-15,7-7-8 0,3-8 8 16,4-1-4-16,5-5 4 0,2 0 6 16,2-10 9-16,-1-7 7 15,2-5 4-15,0-4-7 0,2 2-10 16,4 1 9-16,3-5-8 0,-1-2 10 15,1-8 8-15,-2-3 0 0,2 0 14 16,-4-7 10-16,-2-2-5 0,-3-5-9 16,-2-1-11-16,-1-4-9 0,-4-4-11 15,-3-1-5-15,0-3-2 0,-4 1-7 16,-4 1-21-16,0 1 8 0,-3 2-9 16,-1 0 7-16,-2 6-7 0,-4 1-8 15,2 0-12-15,-1 6-22 0,0 1-24 16,-1 1-25-16,-4 1-88 15,4 4-72-15,3 0-14 0</inkml:trace>
  <inkml:trace contextRef="#ctx0" brushRef="#br0" timeOffset="7989.29">9592 5223 326 0,'0'0'170'0,"0"0"-101"0,8 0 9 0,0-1-61 0,2-1 9 0,2 1-6 0,1-1 5 0,3-3 20 0,1 3 1 0,3 0-3 0,0-3-2 16,2 2-4-16,1-2-3 0,0 1 0 15,-3-1-9-15,1 3-12 0,-2-4 3 16,-2 5-9-16,0-1-2 0,-4-1-1 15,-1 2 0-15,-4 0 7 0,0 0 0 16,-3 1 2-16,-1 0-9 0,-1 0 1 16,-1 0-4-16,-2 0-1 0,0 3 0 15,0 5 2-15,-2 5 4 0,-3 3-4 16,-2 6 6-16,-1 3-5 0,-4 6 6 16,2 1-4-16,-2 8-4 0,-2 7 1 15,1 8-2-15,2 1 1 0,3-7 2 16,2-11-6-16,3-13 1 0,1-3-10 15,0-4-10-15,1 4-10 16,1 2-10-16,0 3-19 0,0-5-43 16,3-4-94-16,1-8-118 0,1-4-55 15</inkml:trace>
  <inkml:trace contextRef="#ctx0" brushRef="#br0" timeOffset="8482.15">10121 5204 694 0,'0'0'143'0,"0"0"-55"0,0 0-24 0,0 0-55 0,0 0-8 0,32-9-2 0,-19 8 2 0,1 0 1 16,0 1 0-16,5-1 13 0,-1 0 15 15,2 1 11-15,1 0-5 0,1 0-14 16,0 0-5-16,0 0-7 0,-1 0-1 16,0 0-6-16,-2 0 4 15,-1-3 5-15,-1 2-9 16,-2 0 1-16,-1 1-3 0,-4-1 1 15,-3 0-1-15,-2 1 0 0,-1 0-1 16,-2 0-2-16,-1 1-1 0,-1 3-8 16,0 3 11-16,0 4 0 0,-2 2 4 15,-3 5-3-15,1 2 7 0,-1 7-2 16,-2 1-4-16,0 4 11 0,-3 1-6 16,2 0 6-16,-2 6-12 0,-3 7 2 15,2-6 0-15,0-4 3 0,1-7-1 16,2-6-3-16,-1 5-1 0,-1 0 0 15,1 0-2-15,2-4-2 0,-1-1-30 16,0-3-39-16,4-5-54 0,0-4-83 16,4-8-215-16</inkml:trace>
  <inkml:trace contextRef="#ctx0" brushRef="#br0" timeOffset="8967.34">11248 5507 590 0,'0'0'155'0,"0"0"-64"0,16-5-22 0,-4 1-26 0,4 2-10 0,2-2 0 0,4 2 7 0,3 1 15 0,0 1-2 0,2-1-10 16,0 1 1-16,0 0-20 0,0 0-5 15,0 0-18-15,-2 1 1 0,0 0-4 16,-2 3-34-16,2 0-42 0,1 1-48 15,12-1-49-15,-7 0-119 0,-2-2-98 16</inkml:trace>
  <inkml:trace contextRef="#ctx0" brushRef="#br0" timeOffset="9998.42">12536 5217 193 0,'0'0'222'0,"0"0"-136"0,0 0 12 0,0 0-25 0,22-46-45 0,-17 38-5 0,2-3-13 0,-2 3 19 0,-1 1 4 16,1 1 11-16,-5 0 18 16,0 3-4-16,0-3-5 0,0 3-34 15,-5-2-15-15,-1 0-4 0,-2 2-5 16,-1 1 1-16,-5 2-8 0,-1 0 11 16,-2 0-7-16,-3 4 7 0,-1 3-1 15,-1 2-4-15,4 4 6 0,-3 1 0 16,1 1-2-16,3 2 2 0,1 1-2 15,2-1 2-15,0 3-2 0,3-3 0 16,1 0-3-16,2 1-4 0,2-1-5 16,0-3 8-16,1 1 0 0,3-3 6 15,-2 1-1-15,0-3 1 0,3 3 2 16,1-3-2-16,0 0 0 0,0 1 0 16,0-1 9-16,0-1-1 0,0 0 3 15,2 1 1-15,1-1 0 0,1 0-1 16,-3-2-1-16,2 1-1 0,0-1-3 15,3 2 6-15,-2-1 6 0,1 1-4 16,3 0-7-16,-4 3 2 0,2-2-5 16,0 0-2-16,-1 1-2 0,2-1 3 15,-1 0-3-15,0 1 2 0,0-3 0 16,-1 0-1-16,4-1 3 0,-4-2-1 16,3 1 1-16,-2 0 0 0,3-2 1 15,0 1 4-15,-1-3-1 16,2 2 7-16,0-2 0 0,0-2 4 15,0 1-2-15,3-1-3 0,0 0-2 16,0 0 3-16,-1-1-4 0,1-3 0 16,1 0 0-16,-2-2-2 0,3 2 6 15,-2-2-2-15,1-1 0 0,-3 0 3 16,1 0-3-16,-2-1-3 0,-2-1 0 16,0-1-5-16,1 2 1 0,-6-3 3 15,2 1 5-15,-3 1-1 0,0-1-3 16,0-2 3-16,0-2-6 0,-2 2-6 15,2-3 2-15,-1-1-1 0,0-1 0 16,0-2 0-16,-1 2-1 0,0-1 0 16,0-1 1-16,0 2 3 15,-2 2-2-15,1-1 2 0,-1 0-1 16,-3 1 0-16,2 0-4 0,-3-1 3 16,-1 3-2-16,1 1 1 0,-1-1 5 15,0 4-3-15,-2 1 0 0,1 1-1 16,-1 0-3-16,0 1-1 0,-4 2 1 15,2-3-3-15,-1 6 0 0,1-4-6 16,0 4-18-16,0 0-16 0,3 0-10 16,0 0-19-16,2 1-27 15,-1 0-26-15,3 3-91 0,2 4-171 16</inkml:trace>
  <inkml:trace contextRef="#ctx0" brushRef="#br0" timeOffset="10373.56">12977 5580 496 0,'0'0'229'0,"0"0"-104"0,0 0-17 0,0 0-48 0,0 0-10 0,0 0-30 0,0-3 19 0,0 0-12 0,0 2 7 0,5-5-15 16,0 5 10-16,-2-1 6 0,2-1-8 16,-3 2 4-16,1 0-18 0,0 0 2 15,-2 1-11-15,1-1-4 0,0 1 0 16,-2 0-1-16,3 0 0 0,-1 0-18 15,-1 0-12-15,2 0-26 0,-3 0-20 16,3 0-45-16,2 0-63 16,0 0-97-16,2 0-102 0</inkml:trace>
  <inkml:trace contextRef="#ctx0" brushRef="#br0" timeOffset="11045.05">13801 5085 335 0,'0'0'150'0,"0"0"-91"0,0 0 60 16,0 0-62-16,0 0-30 15,35-33 18-15,-32 29-26 0,-3 2 22 0,3 1-7 16,-3 0 20-16,0-1-6 0,0 1-7 16,0 0-4-16,2 0-14 15,-1 0 1-15,-1-1-12 0,0-1 3 16,0 2-9-16,0 0-2 0,3-1 1 15,-3 0 0-15,0 2 1 0,0-2-4 16,-3 1-2-16,-3 0-1 0,-1 1-3 16,-3 0 4-16,-3 4-2 0,-2 1 1 15,-3 4 2-15,-3 3-2 0,-1 4 2 16,-3 0-1-16,1 7 0 0,-4 3 0 16,2 5-1-16,-1 8 1 0,-3 12 0 15,5 6 1-15,1 4-1 0,10-7 1 16,4-15-1-16,7-10 11 0,2-7 6 15,1-1-9-15,0 5 1 0,5 1 2 16,2 1 1-16,3-3-1 0,1-4 5 16,3-4 3-16,3-2 4 0,1-5 2 15,4-4-2-15,-2-3 5 0,3-3 7 16,-1 0 3-16,3-5 0 0,-4-2-7 16,-1-4 2-16,-1 0-12 0,0-4-5 15,-4-1-5-15,-3-4 7 0,-4 2-1 16,-3-3-2-16,-5 2-7 0,0 0 2 15,-5 3-10-15,-3 0-3 0,-4 5-2 16,-1-1 2-16,-5 3-6 0,-1 3 1 16,-1 1-8-16,1 1-9 0,0 3-7 15,-1-1-4-15,5 2-16 0,-2 0-9 16,4 0-11-16,2 0-22 16,0 2-24-16,3 2-26 0,0 4-50 15,2-4-103-15,0 2-45 0</inkml:trace>
  <inkml:trace contextRef="#ctx0" brushRef="#br0" timeOffset="12093">8255 6453 306 0,'0'0'79'0,"0"0"-5"0,0 0-12 0,1-1-12 0,2-1-15 0,0-1-14 0,2 3 9 0,2-2 4 0,0 0-2 0,3 0-5 16,2 0-4-16,2 1 1 15,5 0-4-15,2-1-1 0,4-2 2 16,4 1 3-16,9-2 9 0,12 1-1 16,17-1 0-16,9-1-11 0,3 2-8 15,3 0-6-15,-2 2 2 0,6-1-4 16,6 0 2-16,7-2 3 0,8-1 2 16,6-1 8-16,5-1-3 0,5 0 1 15,6 0-2-15,4 0-2 0,7-1-5 16,4 0 9-16,7 2-3 0,5 2 1 15,2-3-3-15,6 2-2 0,1 1 4 16,4 1 7-16,4 2 3 16,1-1 1-16,-2 2-4 0,-1 1-4 0,-3-1-3 15,-1 1-3-15,-4 0-3 16,-1 0-2-16,-4 0-3 0,-3 0 0 16,-9 0 0-16,-4 1-1 0,-10 0-3 15,-4 3 0-15,-8-1-2 0,-8 1 2 16,-9-1-20-16,-15 0-31 0,-10 1-28 15,-7-2-53-15,-8 0-85 0,-20-2-166 16</inkml:trace>
  <inkml:trace contextRef="#ctx0" brushRef="#br0" timeOffset="18591.64">8232 8417 187 0,'0'0'63'0,"1"5"2"0,-1-3 27 0,0 0-12 0,0 1 8 0,0-2 0 0,0 1 0 0,-1-2-14 0,1 2-11 0,-1-1-5 0,1-1-6 16,0 0 0-16,0 0-5 0,0 0-4 16,1-1-3-16,2-4-6 15,3-3-11-15,2-6-2 0,3-1-11 16,2-4-5-16,1-2 4 0,3-1-3 15,0-1-1-15,2 1-1 0,-1 3-1 16,1-1 0-16,0 3 2 0,-1 3-1 16,0 3-2-16,-3 2 0 0,1-1-2 15,-2 5-1-15,-2-1 1 0,-2 3-4 16,0 3 4-16,-3 0-2 0,0 3 0 16,-3 3 0-16,1 3 1 0,0 1 1 15,-1 4 0-15,2 4-1 0,-2 2 1 16,0 0 0-16,0 3 0 0,-1 1 1 15,2 1-1-15,-1 0 0 16,1 1 1-16,2 2-1 0,-3 0-3 16,1-1-1-16,0 3-14 0,0-4 17 15,-2 4-7-15,3-4 6 0,-2 1-2 16,0-2 1-16,-1-1 0 0,1-1-2 16,-1 0-1-16,0 0 0 0,-2-2 1 15,1-3-2-15,0-1 5 0,-1-2-1 16,2-3-2-16,-3-1 3 0,2-5-2 15,-1-3-1-15,0 1-2 16,0-4 1-16,2 0 4 0,-1-6 2 16,0-1 6-16,2-4-2 0,-2-3 4 15,1-1 4-15,0-2 0 0,0-4 0 16,0 0-3-16,0-4 1 0,0 1 0 16,1-7-1-16,-2 0 0 0,2-8 0 15,0-6 2-15,2-4-2 0,1-2 0 16,-2 10-1-16,-2 9 1 0,1 2 0 15,-1 5 3-15,-1-2-2 0,3-8-1 16,-2-2-2-16,2 3-5 0,0-3 2 16,0 3-2-16,-2 6 0 0,2-3-2 15,0-2 3-15,1-1-3 0,-1-1 0 16,-1 3 2-16,2 0-2 0,-2 4 11 16,0-2 12-16,0 0-21 0,2 1-1 15,-1-1 1-15,-1 3-2 0,0 0 0 16,0 0 2-16,1 0-2 0,-1 3-2 15,0-2 2-15,1 2 0 0,-1-3 1 16,0 4-1-16,1-3-2 0,1 2 2 16,0-1 0-16,-1 3 0 0,0-2 0 15,1 0-2-15,-1-1 0 0,0 1-1 16,2 0-7-16,-2 0 7 0,0 1 1 16,-2-1-3-16,2 3 5 0,-1 2-1 15,0-1 0-15,0 2 1 0,0 0 0 16,0 1 0-16,-1 2-2 15,1-1-3-15,-1 3 0 0,0 0 5 16,0 1-2-16,-1 0-2 0,2 0 0 16,-2 1-3-16,0 2 0 0,1 0 2 15,-2 2 4-15,1-2 1 0,0 2 0 16,0 0 0-16,-1 2 0 0,0 0 0 16,0 1 0-1,1 0 0-15,-2-1-1 0,2 2 0 16,-2-1 0-16,2 2 0 0,-1-2 0 15,1 1 0-15,-1-1 1 0,2 0 1 0,-1 0-1 0,-1 1 1 16,-1-1-1-16,1 0 1 16,0 2-1-16,-1-2 0 0,1 2 0 15,-1-2 0-15,1 0 0 0,-1 2 1 16,2-1-1 0,-2 1 0-16,1-1 0 0,0-1-2 0,0 2 1 0,0-1-1 15,1 2 2-15,-1-1 0 0,0 1 0 16,1 1 2-16,2 0-1 0,-2 0 0 15,3 0-1-15,0 0 1 16,1-1 0-16,1 0 1 16,1 1-2-16,2-1 2 0,0-1-2 15,1 2 0-15,2-1 1 0,-1-1-2 0,4 2 1 0,-2-1-1 16,4 0 1-16,-1 0 0 16,3 1 0-1,1 0 2-15,2-2-2 0,0 1-2 16,4 0 2-16,0-1 0 0,1 1 1 15,1 0-1-15,1-1 0 0,0 1-1 0,0 0 1 0,1 1 0 16,-1-1 0-16,0 1 0 16,0 0 0-16,-1 0-3 15,2 0 3-15,-2-1 1 0,6 0-1 0,6-1-2 0,3 0 2 16,4 0-1-16,-4-1-1 0,-3 1 2 16,-4-1-1-1,0-1 1-15,-2 3 0 0,3-1 0 16,0 1-1-16,-1-1 1 0,-1 0 1 0,-1 2 0 0,1-1-1 15,0-1 0-15,1 2 0 0,1-2-2 16,0 0 2-16,-2 0 0 0,3 2 0 16,-3-2 0-16,0 2 0 0,-2 0 0 15,0 0 2-15,-1 0-2 0,-5-1 0 16,-4 1 0-16,-5 0 1 0,0 0-1 16,4-1 1-16,2 0-2 0,5 0 3 15,-1 0-2-15,2-1 2 16,0-1-2-16,1 0 2 0,3 0 1 15,6-1 4-15,6 0 1 0,-1-1-2 16,-2 3-3-16,-4-2-1 0,-4 1 1 16,1 1-2-16,1 1-1 0,-1-2 1 15,0 2-1-15,0 0 0 0,0 0 0 16,4 1 0-16,-1 0 1 0,2-1-1 16,2 1 2-16,1 0-3 0,0 0 2 15,0 0-1 1,0 0 0-16,1 0 1 0,-2 0 0 15,-1-1-1-15,-2 1 0 0,1 0 0 16,-1 0 0-16,0 0 2 0,2 0-1 16,0 0-1-16,-3 0 1 0,4 0-1 15,-2 0 0-15,2 0 2 0,-2 0-1 16,1 0-1-16,1 0 4 0,0 0-2 16,0 2 2-16,-2-2 1 0,1 4 1 15,4 0-6-15,0 0 3 0,0 2 0 16,3 0 0-16,-1-3-2 0,2 2-1 15,1-2 3-15,-1 0-3 0,2-1 0 16,1 0 1-16,-3-1 0 0,1 0-1 16,3 0 1-16,-1 0-1 15,0 0 1-15,-2-1-1 0,-2 2 0 16,-2-1 1-16,-1 0 1 0,-8 1-1 16,0-2 1-16,-9 2-2 0,-7 0 0 15,-7-2 2-15,1 1-2 0,0-1-1 16,1 4 1-16,3-2-4 0,-2 2-14 15,-3 0-32-15,-2 0-31 0,-2 0-54 16,-4-1-108-16,-4-2-214 0</inkml:trace>
  <inkml:trace contextRef="#ctx0" brushRef="#br0" timeOffset="31092.81">9701 7361 189 0,'0'0'54'0,"0"0"5"0,13-15-9 0,-8 9 26 0,-1 1-36 0,0-2-4 0,0 2 2 0,1 0-8 0,-2-2-8 16,2 2 2-16,-1 2-3 0,0 0-1 15,-1 0-4-15,0 1 5 0,-1 1-4 16,-1 1-7-16,1-1-2 0,-2 1 3 16,1 0-2-16,0 0 2 0,-1 0 1 15,0 0-3-15,0 0 6 0,0 0-3 16,-2 0 3-16,0 0 2 0,-2 0-5 16,-1 0-7-16,-3 0-3 0,0 0-2 15,-1 4-1-15,0 3 1 0,-3 3-2 16,-1 3 2-16,-1 5-1 0,0 1 1 15,-2 5 0-15,3 0 1 0,0 3-1 16,3 1-2-16,4 1 0 0,1-2 0 16,5 1 0-16,0-4 2 0,3 1 1 15,4-3 5-15,3-3 12 0,3 0 1 16,0-3 2-16,3-2-2 0,-1-4 1 16,4 1-6-16,-3-5 4 0,1-2 7 15,2-3 10-15,-4-1 3 0,0-6 5 16,-1-3-2-16,-2-2-5 0,-1-2 1 15,-2-3 0-15,-3-6-5 0,-2-1-8 16,-1-1-3-16,-3-11-10 0,0 1-3 16,-2-1-5-16,-3 0-1 15,0 7-1-15,-2-1 1 0,-1 3 4 16,-3 5 1-16,1 2 1 0,-4 3-8 16,1 4-2-16,-1 3 0 0,-3 3-1 15,2 2-6-15,-2 2-3 0,1 2-8 16,2 0-10-16,2 4-17 0,1 0-33 15,4 3-33-15,2 1-53 0,4 4-46 16,1-1-93-16,2 0-15 0</inkml:trace>
  <inkml:trace contextRef="#ctx0" brushRef="#br0" timeOffset="31577.55">10035 7624 289 0,'0'0'84'0,"3"0"31"0,-1 1-28 0,1 1-30 0,0 0 5 0,0-2-20 0,-1 2 4 0,-1-1-12 0,1 0-7 0,-2 0-7 16,0 1 10-16,0-1-1 0,-2 0 8 15,-1 2 0-15,0-2-14 0,-2 1-5 16,0-1-9-16,-1-1-4 0,1 0-5 16,-1 1-7-16,1-1-4 0,1 0-9 15,0 0-1-15,2 0-12 0,-1 3-17 16,2-2-24-16,-1 0-47 0,2 1-68 15,2-1-55-15,1-1-28 0</inkml:trace>
  <inkml:trace contextRef="#ctx0" brushRef="#br0" timeOffset="32234.06">10450 7250 127 0,'0'0'103'0,"0"0"-67"0,0 0 12 0,0 0-22 16,0 0 2-16,18-26-4 15,-17 20 9-15,1 2 40 0,-1-1-20 16,0 3 7-16,0 0 3 0,-1 0-11 16,0 1-3-16,0 1-7 0,-2-1-11 15,1 0-13-15,-1-1-9 0,1 1-7 16,-3 0-2-16,1 1-3 0,-6 0-6 15,3 1 5-15,-4 4 1 0,-2 0-1 16,-2 5 0-16,0 2 3 16,-3 4 1-16,-2 3-3 0,1 4 2 0,-2 1 0 15,4 4-1-15,-1-1 2 16,3 4-2-16,1-2 1 0,4 1 1 16,4-2-3-16,1 1 1 0,3-2 2 15,1-3 2-15,3-2 6 0,4-2 6 16,1-4-5-16,4-1 13 0,0-2 3 15,2-3-3-15,0-3-4 0,0-5 3 16,1-2 6-16,-1 0-1 0,-1-2 6 16,1-5-6-16,-1 0-4 0,-1-2-3 15,-4-2 1-15,-2 0 7 0,1 2-3 16,-5-5-8-16,0-1-8 0,-2 0-1 16,-4 0-5-16,-3-1-2 0,-1 3-8 15,-3 0-5-15,-1 5 0 0,-1 1 0 16,-3 4 0-16,0 1-3 0,0 2 3 15,0 2-1-15,0 2-13 0,1 2-11 16,1-1-19-16,2-1-8 0,1 1-11 16,1 1-29-16,0 0-62 0,2 0-65 15,1-2-3-15</inkml:trace>
  <inkml:trace contextRef="#ctx0" brushRef="#br0" timeOffset="33296.18">11144 7101 182 0,'2'-4'49'0,"1"1"5"0,1 1-6 0,0-3-13 0,-1 3-4 0,0-1 5 0,1 0 33 0,-2 1-12 0,-1 0-6 0,1 1 5 16,-2 0 5-16,1 1-7 15,-1-1 5-15,0 1-6 0,-1 0-3 16,-1 0-28-16,-3 0-13 0,-3 1-4 16,-1 3-4-16,-3 1 1 0,-6 3 0 15,0 4-2-15,-3 2 1 0,-3 6-1 16,-2 3-1-16,1 5 1 0,1 3 0 16,-3 11-2-16,1 9 2 0,3 13-1 15,4 4-1-15,8-6 2 0,7-7 2 16,4-10 9-16,5-4 8 0,4-2 9 15,1-5-5-15,-1-7-5 16,-1-5-7-16,2-3-6 0,1 3-3 16,3 0 1-16,3 2 1 0,1-4-3 15,-1-5 2-15,1-2-3 0,-1-5-1 16,2-2-21-16,-1-2-21 0,-1-2-36 16,-1-2-46-16,3-2-66 0,-3-3-132 15</inkml:trace>
  <inkml:trace contextRef="#ctx0" brushRef="#br0" timeOffset="33685.67">11390 7246 404 0,'0'0'132'0,"0"0"-14"0,0 0-28 0,0-2-37 0,0 2-36 0,0 1-17 0,0 2-1 0,0 4 1 0,0 2 8 0,0 4 13 0,-1 5 21 16,-3 5-3-16,1 11 9 15,-4 11-8-15,0 8-9 0,1 4-8 16,-1-6-17-16,2-7-1 0,0-12-4 16,3-5 0-16,0-6 3 0,0-3-4 15,0 5 0-15,0 0-11 0,0 2-36 16,2-3-49-16,0-3-49 0,2-7-111 15,1-6-82-15</inkml:trace>
  <inkml:trace contextRef="#ctx0" brushRef="#br0" timeOffset="33999.36">11546 7514 406 0,'0'0'157'0,"0"0"-42"0,0 0-1 0,0 0-47 15,0 0-9-15,0 0-21 0,45 1 15 16,-27-1 1-16,3 0-9 0,2-1-16 15,0-3-5-15,1-1-17 0,0 1-3 16,-1 0-6-16,-1 0-7 0,1 0-39 16,0-1-57-16,5 2-68 0,-6 0-120 15,-2 0-70-15</inkml:trace>
  <inkml:trace contextRef="#ctx0" brushRef="#br0" timeOffset="34627.67">12328 7373 367 0,'0'0'123'0,"0"0"3"0,0 0-24 0,0 0-55 16,0 0-27-16,11-38-14 0,-11 29-6 0,0 1-5 0,-2 0-1 16,-3 1 6-16,1 1 5 15,-2 2-1-15,-1 0-2 0,1 2 1 16,-3 0-2-16,1 2-2 0,1 0-2 16,-1 0 3-16,-1 1 0 0,0 3 0 15,-1 1-1-15,-3 4-1 0,1 4-1 16,1 1 3-16,0 3 0 0,3 0-7 15,1 1-12-15,1 3 11 0,1-2 0 16,1 2 3-16,3 1 0 0,0-2 3 16,1 1 1-16,0-3 0 0,2 0 1 15,4-1 0-15,1-3 2 0,0-2-2 16,0 0 0-16,2-4 0 0,2-3 2 16,-3-1 0-16,2-3-1 15,2 1 5-15,-3-2 14 0,0 0 7 16,3-3 3-16,-2 1 0 0,1-4 8 0,-1 1 3 15,2-3-3-15,-4 0-1 0,3-2-12 16,0-2-9-16,-3-3-2 0,3-2-1 16,-2-2-2-16,-1-2-1 0,1-3-1 15,-3-1 2-15,-1-2 0 16,-4 1 0-16,-1-1 3 0,0 3-4 16,-3 0-1-16,-4 3-7 0,-4-1-2 15,-1 6 1-15,-4 0-1 0,-1 3-1 16,-1 3-1-16,-1 2 2 0,1 5-4 15,-2 2 2-15,2 1 1 0,0 4-12 16,1 4-8-16,2 0-10 0,2 1-26 16,1 0-38-16,4 1-24 0,0 6-53 15,2-4-141-15</inkml:trace>
  <inkml:trace contextRef="#ctx0" brushRef="#br0" timeOffset="34862.32">12496 7597 793 0,'0'0'212'0,"0"0"-147"0,0 0-9 16,17-1-41-16,-12-3-15 0,1 3-14 0,-4-3-56 0,1 0 9 0,-3-1-58 0,1 1 15 0,-1-1-7 0,2 0-33 16,0 2-59-16,1 0-34 0</inkml:trace>
  <inkml:trace contextRef="#ctx0" brushRef="#br0" timeOffset="35424.35">12953 7253 354 0,'0'0'137'0,"0"0"-15"15,0 0-28-15,0 0-56 0,0 0-30 16,0 0-7-16,0 0 3 0,0 0-4 0,14-15 0 16,-14 15 3-16,0 2 3 0,-2 2 2 15,-1 2 2-15,-2 4 0 0,0 1-7 16,-2 2 0-16,0 2-2 0,-4 0 2 16,-1 4-2-16,-1 0 1 15,-2 2-2-15,3 2 0 0,-4 0 1 16,2 1-1-16,1-1 1 0,1 0-2 15,4 0 2-15,1-1-1 0,4-1 6 16,1-1 5-16,2-3 3 0,2 2 1 16,2-6-4-16,2 0 2 0,2-1 23 15,1-6 19-15,-1-1 17 0,1-3-11 16,0-2-1-16,3-2-15 0,-1-3-3 16,-2-1-2-16,0-1-6 0,0-1-12 15,-4-1-4-15,2 0-12 16,-2 0 2-16,-1 0-4 0,-3-2 1 15,-1 0-5-15,0 4 0 0,-3-1-5 16,-5 1 1-16,0 1 1 0,-4-1-3 16,-1 2-3-16,0 1-10 0,-2 1-8 15,0 1-20-15,-1 1-7 0,2 1-5 16,-2 0 4-16,2 0-14 0,2 3-19 16,-1-2-5-16,2 3-28 0,0-2-65 15,2 2-74-15,5-3-20 0</inkml:trace>
  <inkml:trace contextRef="#ctx0" brushRef="#br0" timeOffset="35784.83">12935 7117 633 0,'0'0'86'0,"0"0"18"0,0 0-38 0,0 0-52 0,19-12-11 0,-12 12 0 0,0 3-3 0,1 5 4 0,3 6 5 0,-1 5 8 16,1 6-1-16,1 3 9 15,1 10-2-15,1 9-7 0,0 8-4 16,2 1 3-16,-7-2-1 0,-2-4-12 15,-2-7 1-15,-4-2-2 0,-1-1 4 16,-1-1 0-16,-4-1 0 0,-3-8 0 16,0-5-2-16,-1-6 2 0,0-3-3 15,-3 4 1-15,-2-2-3 0,-2 0-20 16,-4-3-55-16,2-4-51 0,-4-3-76 16,3-4-129-16</inkml:trace>
  <inkml:trace contextRef="#ctx0" brushRef="#br0" timeOffset="36519.32">9521 8118 378 0,'0'0'98'0,"0"0"30"0,7-3-58 0,-1 0-33 0,-1 2-13 0,2-2-15 0,1 1 16 0,4 1 13 0,0 0-4 0,4 0 2 16,1 1 13-16,4 0 6 0,3-1-13 15,3-1-9-15,10-2-16 0,12 2-3 16,19-3-4-16,10 2-5 0,4-2 2 16,2 3-4-16,-1-3-2 0,10 0-1 15,9 1 1-15,10 0 1 16,6 1-2-16,5 0 0 0,5-2 1 16,5 4 0-16,8-4 0 0,2 4 5 15,1 1-5-15,2 0 4 0,-2 0-4 16,-2 4 0-16,-2-1-1 0,-4 1 1 15,-5 1-1-15,-7 1-1 0,-11 2 1 16,-10 0 0-16,-9-2 0 0,-13-1-1 16,-8 3-11-16,-13-2-16 0,-10 0-39 15,-17 0-48-15,-9-2-44 0,-11 0-115 16,-7-3-54-16</inkml:trace>
  <inkml:trace contextRef="#ctx0" brushRef="#br0" timeOffset="37255.36">10649 8315 329 0,'0'0'117'0,"0"0"10"0,0 0-2 0,27-19-47 0,-21 12-18 0,-1 1-30 0,-1 3-8 0,-2-1 6 0,-2 2 0 0,0 0-2 15,-4-1-5-15,-1 3-13 0,-1 0-8 16,-4 0 0-16,0 3-3 0,-2 2 3 15,-3 2-1-15,0 3 1 0,-2 2-1 16,2 2-2-16,-1 1 2 0,2 1-5 16,0 1 5-16,3-1 0 0,1 0 0 15,3 0 1-15,2 0 0 0,3-1-1 16,2 0 0-16,0-2 1 0,1-1 0 16,3 1 0-16,1-3 3 0,1 1-2 15,1-3 11-15,-1-1 5 0,3-4 7 16,0 3-5-16,-1-4-1 0,-1 0 4 15,1 1-6-15,0-1-9 0,-2-1 0 16,0 0-1-16,-1 1 5 16,-1 2-3-16,-1-2 2 0,1 3-8 15,-3-2 2-15,0 3-4 0,-1-1 4 16,-2 0-2-16,-4 1 6 0,-1 1-1 16,-1 1-2-16,-4-2 3 0,0 2-7 15,-2 0 2-15,-4-1-2 0,-1 0 0 16,1 1-1-16,-3 1-3 0,0-1-7 15,2 0-4-15,0-1-5 0,3-1-12 16,2-1-15-16,3 1-41 0,1-3-37 16,3 0-57-16,2-3-118 0,3 0-7 15</inkml:trace>
  <inkml:trace contextRef="#ctx0" brushRef="#br0" timeOffset="37583.41">10652 8315 374 0,'0'0'109'0,"0"0"25"0,0 0-16 0,24-9-45 0,-14 5-6 0,4 1-13 0,2-2 9 0,0 0 4 0,2 0-38 0,1 1-16 16,-1-1-10-16,3 2 1 0,0-1-8 15,0-1 1-15,1 2-36 0,1 1-37 16,-3 1-24-16,8-1-45 0,-4 2-85 15,-4-2-41-15</inkml:trace>
  <inkml:trace contextRef="#ctx0" brushRef="#br0" timeOffset="38068.11">10953 8395 300 0,'0'0'139'0,"0"0"2"0,0 0-1 0,0 0-65 0,0 0-11 16,20-44-33-16,-11 35-6 0,1-2 4 15,0 3-12-15,2 1 5 0,0 1 3 16,0 2-1-16,3 0-3 0,-1 1 0 15,-1 1-11-15,0 2-6 0,-1 0 0 16,-1 0-4-16,-1 3-1 0,0 4-1 16,-2 2-2-16,-2 5 4 0,-1 2 0 15,-2 6 1-15,-2 2-1 0,-1 1 2 16,-1 4 1-16,-4-1 0 0,-2 2 1 16,-2-2-2-16,-3 1 0 0,0-3-2 15,-3-1 1-15,1-3 0 16,-2-1 1-16,1-5-2 0,-1-2 0 0,3-4 2 15,1-1-1-15,2-2 1 16,2-1 2-16,4-3 6 0,1 0 12 16,3-2 3-16,0-1 5 0,2 0-4 15,3-4-1-15,5 1-12 0,3-3-2 16,2 4-3-16,4-4-3 0,1 2 0 16,2 0-5-16,3-2-4 0,1 2-18 15,-1-3-33-15,2 1-25 0,-2-2-43 16,12-3-43-16,-9 3-82 0,-1 1-107 15</inkml:trace>
  <inkml:trace contextRef="#ctx0" brushRef="#br0" timeOffset="38654.21">11616 8430 244 0,'0'0'116'0,"0"0"-26"0,0 0 69 0,0 0-48 0,19-44-42 0,-18 35-22 0,-1 0-3 0,0 1-2 0,-3 1-18 0,-1 0-14 16,-3 3-2-16,1-1-5 0,0 0 1 16,-1 3-3-16,-2 2-2 0,1 0 1 15,0 0-1 1,-1 1-1-16,0 6 0 0,0 0 2 15,1 1-4-15,-3 2 2 0,3 3 2 16,0 3-2-16,-1 2 0 0,0 1 2 16,1 2 0-16,1 0 0 0,1 3 0 15,0-1 0-15,2 3 0 0,2-1-1 16,1 0 1-16,1-1 0 0,1-1 1 16,2-1 0-16,4-1 3 0,1-3 3 15,1-2-3-15,3 0 4 0,0-3 8 16,-2-3 6-16,4-1 4 0,-2-3 3 15,3-3-6-15,-1-3 0 0,3 0-1 16,-4-2 3-16,4-2 0 16,-3-3 6-16,2-1-3 0,-3-2 2 15,0 0-9-15,0-1-4 0,-1-7-3 16,-1 1-4-16,-1-5 3 0,-4-3-3 16,1-2-3-16,-5-4-1 0,0 0-5 15,-2 3 4-15,-4 3-4 0,-3 2 1 16,-1 3-2-16,-3 3 0 0,-3 2-4 15,-1 4-1-15,-3 0 0 0,0 3-1 16,0 0-1-16,0 4 1 0,2-2-10 16,-1 1-9-16,1 1-9 0,0-1-6 15,4 4-9-15,-1-1-11 0,4 1-15 16,2-2-23-16,2 3-9 0,2 0-38 16,3 0-55-16,0 0-44 0</inkml:trace>
  <inkml:trace contextRef="#ctx0" brushRef="#br0" timeOffset="39357.54">7028 10064 192 0,'5'0'210'0,"4"-1"-94"0,1-3 9 0,3 1-46 0,4 1-3 0,-1-4-25 0,2 3-13 0,2-2-9 0,0 0-8 16,1 1-7-16,-1-2-1 0,-1 2-11 15,1 0-1-15,0 0-1 0,-4 1-6 16,1 2-54-16,-3 0-51 0,0 1-50 16,-3 0-104-16,-4 0-42 0</inkml:trace>
  <inkml:trace contextRef="#ctx0" brushRef="#br0" timeOffset="39576.21">7077 10240 607 0,'0'0'74'0,"0"0"10"0,0 0 23 0,0 0-57 16,37 11-14-16,-19-11-10 0,2-1-6 16,3-3 5-16,2 0-19 0,2 0-5 15,0 0-1-15,0-1-4 0,2 2-13 16,1-1-66-16,11-1-79 0,-7 1-136 15,-6 0-112-15</inkml:trace>
  <inkml:trace contextRef="#ctx0" brushRef="#br0" timeOffset="43017.66">8391 9952 207 0,'0'0'59'0,"0"0"-21"0,0 0-8 0,-5 3-4 0,3-1-7 0,0 1-5 0,0-2 23 0,-1 1 0 0,2-2-6 0,-1 1 8 16,1-1 20-16,-1 0-12 0,0 0 7 15,1 0-5-15,0 0 6 0,0 0 3 16,1-1-8-16,0-1-5 0,0-4-8 15,0 1 1-15,2-1-8 0,1 1 0 16,2-2-3-16,1 1 2 16,2 1-13-16,4-1-3 0,-1 4 3 15,4-1-5-15,-1 2 4 0,1 1-3 16,0 0-4-16,-1 3-2 0,0 0-5 16,-1 4 0-16,-1 1-1 0,-3 1 0 15,-3 2-1-15,-2 2 0 0,-3 1-1 16,-1 3-2-16,-7 1-3 0,-1 1 5 15,-4 0-1-15,-4 1 1 0,0 0-2 16,-1 0-7-16,0-1-8 0,0 1-1 16,-2-3-3-16,4-1 3 0,0-3 4 15,2-1 7-15,0-1 0 16,4-3 4-16,2-2 3 0,1-1 2 16,4-1 0-16,1-1-1 0,1-3-2 15,0 0 3-15,3 1 1 0,4-1 7 16,2 0 0-16,5 0-2 0,0 0-1 15,3 1-1-15,0 0 2 0,3 2 3 16,0 0-4-16,0 1-2 0,0 3 5 16,2-2 2-16,-3 4 0 0,-2 0 3 15,-3 2 1-15,-2-1 8 0,-4 2 0 16,-1-1 8-16,-5 2 6 0,-2 0-2 16,-2 0-6-16,-6 1-3 0,-3-1-1 15,0 0-7-15,-4-1-1 16,-1-2-6-16,-1-1-6 0,-3-2 1 15,0 0-1-15,0-3-1 0,-2-1-1 16,0-2-1-16,0-1-2 0,3 0-1 16,-1 0-16-16,3-1-19 0,-1-1-13 15,6 1-19-15,1-2-26 0,5 2-21 16,4 0-35-16,5-3-62 0,4 0-151 16</inkml:trace>
  <inkml:trace contextRef="#ctx0" brushRef="#br0" timeOffset="43405.06">8890 10346 331 0,'0'0'111'16,"1"3"45"-16,-1-3-28 0,0 2-48 0,-1-2-19 0,-2 0-27 0,-1 2 5 0,0-2-1 0,-2 0-8 0,-1 0 12 0,-2 0-12 15,0 0-1-15,1-2-4 0,1 0 6 16,0-2-8-16,3 0-1 0,0 0-4 16,2 1-9-16,2 0-5 0,0 0-4 15,0 1-1-15,0 0-10 0,3 2-16 16,2 0-20-16,1 2-20 0,0 2-28 16,8 3-36-16,-1 0-78 0,-2-2-128 15</inkml:trace>
  <inkml:trace contextRef="#ctx0" brushRef="#br0" timeOffset="44029.82">9267 9994 288 0,'0'0'114'0,"0"0"-19"0,0 0 32 0,0 0-61 0,0 0-2 0,27-35-17 16,-23 31 10-16,-2-1 1 0,0 3-5 15,-2 0-6-15,0 2-7 0,0 0-14 16,-3 0-20-16,-2 4-5 0,-1 1-1 16,-4 4 0-16,-1 4 0 0,0 0 3 15,-2 2-3-15,0-1 0 0,1 2 0 16,2 0 1-16,1 0-1 16,1-1-2-16,3 0 2 0,1 0 0 0,4-2-3 15,0 0 3-15,1-2 0 0,4 0 0 16,4 0 8-16,-1-3 3 0,3 0 1 15,2-1 4-15,-1 1 3 16,3-4-4-16,0 3 3 0,3-3-2 16,-1-1-8-16,2 2 5 0,-1-1-3 15,2 0-5-15,-1 1 0 0,-1 1 2 16,-1 1 0-16,-2 2 2 0,2 0 4 16,-4 4-7-16,-1 1 1 0,-4-1 4 15,-2 3 3-15,-4 0 1 0,-2 1 2 16,-2-2-4-16,-4 0-5 0,-2-2 4 15,-4-2-5-15,-1-1-2 0,-3-3-2 16,0-1 2-16,-2-3-5 0,0-1-5 16,-2-2-20-16,-1 0-16 15,3-2-14-15,-1-3-6 0,5 1-4 16,-1-2-8-16,4-2-33 0,4-1-23 16,0-11-76-16,4 4-106 0</inkml:trace>
  <inkml:trace contextRef="#ctx0" brushRef="#br0" timeOffset="44266.34">9274 9964 492 0,'0'0'176'0,"0"0"-28"0,0 0 6 0,0 0-58 0,0 0-25 0,35-33-22 0,-20 25-9 0,1 0 6 16,2 1-25-16,-2 0-10 16,2 1-10-16,-2 1-2 0,3-1-1 15,-1 0-27-15,2 5-34 0,0-1-44 16,2 2-43-16,9 0-50 0,-4 0-81 16,-6 2-31-16</inkml:trace>
  <inkml:trace contextRef="#ctx0" brushRef="#br0" timeOffset="45034.38">10118 9944 495 0,'0'0'129'0,"0"0"17"0,0 0-33 15,0 0-19-15,0 0-40 0,35-38-17 16,-32 30-5-16,-1 0-14 0,-1 0-1 16,-1 0-5-16,0-1 0 0,-1 4-6 15,-4-1-3-15,-3 2-3 0,-1 0 0 16,-2 3-1-16,-5 1-4 0,0 0 4 16,-3 2-9-16,-3 5 7 0,0 1-10 15,-2 1 5-15,1 2-6 0,0 0-4 16,1 3 6-16,2-2-3 0,0 3 9 15,4-1-1-15,1 0 6 0,3 0 0 16,2 1-1-16,3-1 1 0,2-2 0 16,4 3-2-16,1-3 5 0,4 0-2 15,3-1 2-15,2 0-2 0,3 0 4 16,4 0 1-16,0 1 4 0,1-3 4 16,1 1 2-16,1 0 0 0,0 1-6 15,-2 0-1-15,0 0-5 16,-2 2 3-16,2 1 0 0,-5 0 3 15,2 2-5-15,-3 2 6 0,-1 0 5 16,1 3-3-16,-3 2 3 0,0-1 0 16,1 2-2-16,-3 0-10 0,-2-1 1 15,0 2-2-15,-3 0-1 0,-1-2 3 16,-1 1-2-16,-4-4-1 0,-3-2 0 16,-3-2 2-16,-1-1 1 0,-2-6 4 15,-2-1 5-15,-3-3-8 16,0-3 1-16,-1-2-5 0,-2-4 2 0,4-5 1 15,-1-2-3 1,1-4 4-16,3-3-4 0,2-1 4 0,3 1-3 16,2-3-1-16,2 3 3 0,4-2-3 15,2 1 5-15,0 1-2 0,4-2-1 16,4-1-1-16,2 2-1 0,4-2-1 16,0 2-1-16,4-3 1 0,3 3 2 15,0-2-1-15,3 0 2 0,1-1 1 16,1-2-2-16,0-2 1 0,-1 0-2 15,-1-1 0-15,-3 1 2 0,-3 1-3 16,-5 1 2-16,-3 3 0 0,-4 1-2 16,-4 3 2-16,-2 0-2 15,-4 1-1-15,-5 1-1 0,0 5-8 16,-5 0-23-16,-1 2-16 0,0 3-22 16,0 0-30-16,-7 3-69 0,5 1-79 15,2 1-189-15</inkml:trace>
  <inkml:trace contextRef="#ctx0" brushRef="#br0" timeOffset="66458.32">5354 15679 169 0,'0'0'134'0,"0"0"-90"0,0 1-11 0,1-1 15 0,0 0-4 0,1 0-1 16,2 0 12-16,0 0-1 0,1 0-12 0,3-1 3 15,-2 1-7-15,0-1-4 0,1 0-8 16,2-1 2-16,1 1-3 0,-1 1-4 16,3-1 0-16,-1 0-6 0,1 0 0 15,2 0 1-15,-1-1-2 16,3 1 3-16,0 0-9 0,2-1 6 0,1 1-5 16,4-2 1-16,2 2-1 0,3-1 2 15,7 1-2-15,8-3-5 0,9 0 1 16,3 0-2-16,-2 1-1 0,-4-2-1 15,-4 3 0-15,0-3 0 0,3 2-1 16,-1 1 1-16,6-2 0 0,0 1-1 16,6-2 0-16,-2-1 2 0,2 1-2 15,2-1 5-15,-1 1 1 0,1 0-1 16,-4-1 2-16,3 1-5 0,-1-2 1 16,0 3-1-16,2-2-2 0,1 2 0 15,0 0 2-15,-1 0-2 0,0 1 3 16,-1 1-2-16,-1-3-1 0,1 2 0 15,2-3 0-15,1 3 0 0,3-1 1 16,0 1-1-16,3 0 1 0,2 0-1 16,-1 1 0-16,1-3 2 15,3 3-2-15,0-3 2 0,2 1-1 16,2-2 0-16,2 1 2 0,-3 1-3 16,3-2 3-16,-2 0-2 0,2 1 2 15,0-1 1-15,2 0-1 0,-2-1 5 16,-1 1 0-16,0 2-1 0,-2-3 2 15,1 1-1-15,-2 5 0 0,1-5-4 16,0 3 0-16,0-2 2 0,-1 1-1 16,0-2-1-16,-1 0 0 0,1 0 3 15,1 3-5-15,2 0-2 0,1-1 6 16,1 2-2-16,1-2 3 0,-3 2 2 16,1 1 3-16,0-1 1 15,1 0-3-15,2 0-2 0,0 1-3 16,0-1-1-16,-1-1-2 0,1 1-1 15,0 1-1-15,2-2 1 0,3 0 0 16,0 2-1-16,1-1 0 0,-2 1 0 16,0-2 2-16,0 1-2 0,-2 1 1 15,2 1 0-15,-5-2-1 0,-1-1 0 16,-4 3 0-16,-3-2 0 0,-5 0 0 16,-2-2 0-16,-2 3 0 0,-4 0-4 15,-3-1-14-15,-8 1-19 16,-5-2-19-16,-7 2-20 0,-8 1-20 15,-8-1-27-15,0 0-43 0,-8-1-110 16,-3-1-38-16</inkml:trace>
  <inkml:trace contextRef="#ctx0" brushRef="#br0" timeOffset="69607.12">5290 15230 152 0,'0'1'57'0,"2"0"-10"0,0 0 26 0,0 1-16 0,0 0-2 0,0-1 8 0,-1-1 12 0,0 0-16 0,-1 0-7 0,2 1-8 16,-1-1-10-16,0 0 0 0,1 0-2 15,-1 0-3-15,1 0-3 0,1 0 0 16,0 0-3-16,2 0-2 0,-1-1-4 15,2-2-2-15,-1-1 0 0,2-2 1 16,-1 2 1-16,1-3-4 16,-1 0-1-16,2-1-2 0,2 0-4 15,-1 0 1-15,2-2 2 0,1-1-2 16,0 1 0-16,2 0-1 0,0-3 0 16,3 0-4-16,0-3-2 0,3 1 4 15,-1 0-4-15,5-2 1 0,-1 1-1 16,2 0 0-16,0-1 2 0,0-1-2 15,0 0 0-15,1-1 0 0,1 2 0 16,-1-2 0-16,0 1 1 0,-1-2 1 16,-2 2-2-16,2-1-1 0,-3 0 1 15,1 2 2-15,-2-3-2 0,0 2 1 16,-2-1-1-16,2-1 0 16,-1 0 0-16,-2 0 0 0,-1 0 0 15,0 2 0-15,1-4 0 0,-2 3 0 16,-1-2 1-16,2 1 0 0,-2 0-1 15,1-2 0-15,-1 0 0 0,1 2 5 16,-1-2-2-16,1 0 0 0,0-2-3 16,0 2 4-16,0-2 1 0,0 1 0 15,0-1 1-15,1-2 3 0,-1 3-2 16,1-3 0-16,-2 2 1 0,0-1 8 16,0 2-2-16,-1-2-10 15,0 0-1-15,-1-1-3 0,0 2 3 16,-1-1 2-16,2 1-4 0,0-3 2 15,1 1-3-15,-1-1 1 0,2 1-1 16,-2-1 1-16,2 0 1 0,-2 1-2 16,2-1 1-16,-3 0 0 0,1 0 1 15,-1 0-2-15,-1 0 4 0,2 0 2 16,-3 3 0-16,2-3 0 0,-2 0-4 16,1 1-1-16,2-1-1 0,-2 1 1 15,2 0-1-15,-1-2 0 0,1 2 0 16,-2-2 0-16,0 1 1 0,2 0-1 15,-2 1 0-15,2-2 3 0,-2 1-1 16,0-1-1-16,1 1 1 0,0 0-2 16,1 0 1-16,0-1-1 0,1 1 0 15,-2 0 0-15,3 0 0 0,-3-1 0 16,0 2 0-16,2-1 1 0,-2 1 2 16,2 1-2-16,-2 1 2 0,1-3 1 15,-1 3-2-15,2-1-2 0,-3 0 1 16,4-1-1-16,-3 0 0 0,1 2-1 15,0-1 1-15,0 1-2 0,2 0 2 16,-3 1 0-16,1 1 2 0,-1 0-2 16,-1-1 0-16,1 4 0 0,-2-2 1 15,2 0-1-15,-2 2 0 0,0-2 0 16,1 3 1-16,-2-1-1 16,3 1 0-16,-2 1 0 0,1-1-1 15,1-1 2-15,-2 4-1 0,3-2 0 16,-3 1 1-16,1 1-1 0,1 0 1 15,-2-1 2-15,0 1-1 0,0 3 2 16,-2-1 0-16,0 0-4 0,2 1 4 16,-2 0-3-16,1 2-1 0,0-2 1 15,-1 2-1-15,2-3 0 0,1 2 0 16,-1-2 1-16,2 2 0 0,0-2 1 16,0 1 1-16,2-1 0 0,-1-2-2 15,1 2-1 1,1 1 4-16,1-3-3 0,-2 2-1 15,2 1 1-15,2-2-1 0,-2 0 0 16,3 0 1-16,-1 1-1 0,0 0 0 16,2-1 0-16,-1 3 2 0,1-4-2 15,1 1-2-15,-1 0 2 0,2 0 0 16,-1 1 0-16,2 0 1 0,-2 1-1 16,2 1 2-16,1-2-2 0,0 2 0 15,0 1 2-15,0-2-1 0,0 4 0 16,0-1-1-16,-1 1-1 0,2 0 1 15,-3 1 0-15,2 0 0 16,0 1 1-16,0 2-1 0,-1-2-1 16,0 3 1-16,1-1 0 0,0 3 0 15,0-1 1-15,-1-1-2 0,0 2 1 16,1 1 0-16,0 0 0 0,0 0 0 16,-1 1 0-16,1 2 1 0,0-1-1 15,0 3 0-15,0-1 0 0,0 2 0 16,0-1 0-16,1 0 0 0,1 1 0 15,-2 1 0-15,2 0 0 0,-1 0 0 16,0 1-1-16,-2 1 1 16,2 0 2-16,-1 0-2 0,-1 2 0 15,-2 0 0-15,1 0 1 0,0 0 0 16,-2 0-1-16,0 2 0 0,2 2 0 16,-2-1 0-16,0-2 0 0,2 3 0 15,1 0 0-15,-1 1 1 0,0-1-1 16,2 1 0-16,-1-1 0 0,1 2 0 15,0-2 1-15,-2 2 0 0,2-1-1 16,-1 1 1-16,0 1 1 0,0-1-1 16,-1-1 0-16,1 4-1 0,0-2 3 15,0-1-2-15,-2 3-1 0,2-3 2 16,0 1-2-16,-2 2 0 0,0-1 0 16,2 2 1-16,-2 0-1 15,1-1 0-15,0 2 0 0,1 0 0 16,-1 0 0-16,0-1 0 0,1 1 0 15,0 1-1-15,0-1 2 0,-1 2-2 16,0 0 1-16,-1-1 0 0,1 2 1 16,0 1-1-16,-1-2-1 0,0 1 1 15,0 1 1-15,1 1-1 0,-1-2 0 16,1 3 1-16,0-2-1 0,1-1 0 16,-1 2 1-16,2-1-1 0,1 0 0 15,1 1 2-15,0 0-2 0,1 1 2 16,-1-1-1-16,1 2 1 0,1-1 0 15,2 1 1-15,-1-1-1 0,2 3 0 16,-1-3-1-16,0 2 1 0,8 5 1 16,-7-5-2-16,0 1 4 0,-1-1-2 15,-3-4 1-15,4 3-2 0,-2-1 0 16,2 2-1-16,-1-2 0 0,1-1-1 16,0 2 0-16,-1-2 1 0,1 2-1 15,-1-2 0-15,1 2 2 0,-2 0 0 16,0-1-2-16,0 0 5 0,-1 0-1 15,0 1-1-15,0-1 2 0,-2 0 1 16,1 1-2-16,-1-1 4 0,0-3-1 16,1 1 1-16,-2-2 2 0,1 2 2 15,2-3-3-15,-1 1 2 16,1-1-1-16,-1-1-1 0,2-3-2 16,-1 2 1-16,2-3-1 0,-3 0 0 15,1 1 1-15,0-2-4 0,-2 0 0 16,-1 0 3-16,0 0-1 0,-1 0-3 15,-1-1 1-15,-2 0-2 0,1-1 1 16,-2 1-2-16,0-1 2 0,1 1-3 16,-1-1 3-16,-1-3-2 0,0 3 0 15,-1-3 1-15,2 0 2 0,-2-1-1 16,-2 0 0-16,1 0 0 0,-1-2 1 16,2 0-1-16,-2 0-1 15,-1-1 0-15,1 0 0 0,-1 1-1 16,2-3 2-16,-3 1-2 0,2 0 1 15,-2 0 1-15,1-1-1 0,0 2 0 16,-2-4-1-16,-1 3 0 0,1 0 0 16,-1-2-1-16,2-1 0 0,-2 3 2 15,-1-1-2-15,2 0 1 0,-2-1-1 16,1-1 0-16,0 3 1 0,1-4 0 16,-2 2-1-16,-1-2 2 0,2 2-2 15,-2-1 1-15,1 1-1 0,1 1 0 16,-1-3 0-16,0 1 0 0,2-1 1 15,-2 0-1-15,1 0 0 16,0-1 1-16,1 2-1 0,0-2 1 16,2 0-1-16,-5-1 1 0,2 0 0 15,-2 2-1-15,0-2 0 0,-1 0 1 16,0-1-1-16,-3 0 2 0,1 0-1 16,-3 0-1-16,-1 0 0 0,0 0 0 15,0 0 1-15,-4 0 0 0,2 0-1 16,-1 0 0-16,1 0 1 0,-2 0 0 15,0-1-1-15,0 0-2 0,0-2-26 16,0 3-25-16,0-2-37 0,-5 0-42 16,-1-2-85-16,-1 1-220 0</inkml:trace>
  <inkml:trace contextRef="#ctx0" brushRef="#br0" timeOffset="92234.96">11202 13831 138 0,'0'-3'33'0,"-1"1"3"0,1-1 10 0,0 0-1 0,0 1-11 0,0 0-3 0,1 1 12 0,-1-2 19 0,1 0 0 0,0 1 2 16,-1-1 9-16,0-1-22 0,1 3-4 16,0-2-3-16,0 0-10 0,0 2-5 15,-1-2 2-15,0 2-11 0,0 0-2 16,0 0-1-16,0 1-7 16,0 0 0-16,0 0-8 0,0 0-2 15,0 2-2-15,-1 3 1 0,-2 2 1 16,1 2 1-16,-1 3 2 15,1 3-2-15,-2 4 1 0,1 3-2 0,0 5 2 16,1 2-2-16,-1 12 1 0,1 7-1 16,-1 11 0-16,1 3 1 0,1-1 0 15,-2 0 1-15,1-5 0 0,-1 5-1 16,-1 1 4-16,2 1-3 0,-1 0 1 16,-1-1-2-16,2 0-1 0,0-7 1 15,1-2 1-15,1-4-2 0,0-3 0 16,0-2 0-16,1-3 3 0,0-9-3 15,0-5 1-15,-1-9 0 16,0-2-1-16,1 1-1 0,-1 5 0 16,0-2-19-16,0-3-55 0,0-3-68 15,0-8-123-15,0-1-47 0</inkml:trace>
  <inkml:trace contextRef="#ctx0" brushRef="#br0" timeOffset="92718.96">11408 14537 538 0,'0'0'112'0,"0"0"-36"0,46-53 20 0,-20 26-18 0,4-2-30 0,6-4-21 0,6-4 5 0,7 0-12 0,-1 2-10 0,-3 8-7 15,-8 7-3-15,-9 8 0 0,-5 2 0 16,-8 4-2-16,1 1-11 0,-1 3-42 15,2 1-59-15,0 1-50 16,-1 5-61-16,-6 4 15 0,-3 1-47 16</inkml:trace>
  <inkml:trace contextRef="#ctx0" brushRef="#br0" timeOffset="92969.76">11610 14802 433 0,'0'0'126'0,"0"0"-60"0,0 0 53 16,0 0-23-16,35-38-35 0,-17 18-13 16,4-3 10-16,4-2-15 0,2-1-17 15,1-1-4-15,0 2-7 0,1 2-13 16,-1 2-2-16,0 1-1 0,-1 2-6 15,-1-1-34-15,-3 6-38 0,1 1-47 16,4 2-27-16,-6 3-74 0,-6 3-23 0</inkml:trace>
  <inkml:trace contextRef="#ctx0" brushRef="#br0" timeOffset="93172.83">11815 15010 684 0,'0'0'122'0,"0"0"-113"0,0 0 42 0,0 0 1 0,35 9-8 15,-18-15 8-15,3-3 12 0,3-3-29 16,0 0-33-16,2-3-2 0,4-1-21 16,-3 0-55-16,13-5-49 0,-6 3-85 15,-4 2-173-15</inkml:trace>
  <inkml:trace contextRef="#ctx0" brushRef="#br0" timeOffset="93998.74">11908 14738 430 0,'0'0'177'0,"0"0"-120"15,0 0-6-15,0 0 6 0,0 0-7 16,0 0-13-16,-39 25 4 0,31-24 7 15,0 0-15-15,0-1-4 0,-2-1 0 16,0-5-4-16,1-4 2 0,-2-4-2 16,3-4 6-16,2-5-8 0,3-10 2 15,3-11-13-15,8-13-9 0,9-6-1 16,3-1-2-16,6 5 3 0,-1 6 7 16,6-1 6-16,3 2 9 0,5 0 0 15,4-1-9-15,5 0-11 0,2 2 5 16,2 2-9-16,0 6 2 0,1 4-2 15,1 3-1-15,-4 5 0 0,-2 4 1 16,-6 1-2-16,0 4 2 0,-7 4-1 16,-7 5 1-16,-8 2-2 0,-3 4 2 15,-7 0-1-15,4 0 0 0,0 1 0 16,0-1 0-16,-4 1 0 0,-3 1 0 16,-3 2 0-16,-1 0 0 0,-3 1 0 15,0 1-2-15,0-2-4 0,-4 0 0 16,-2-1-8-16,-2 0 6 0,-3 1-1 15,-2-1 6-15,-3 1-2 0,0 0 5 16,-3 1 0-16,1 0 0 0,-3 0 0 16,3 1 0-16,-1 0 0 15,1-1 2-15,2 2-2 0,-1 0 0 16,3-1 0-16,0 0 2 0,6 1 0 16,-1 0 1-16,5 0 2 0,-1-1 5 15,3 1 0-15,2-2-4 0,2 2-4 16,4-4 0-16,2 3 1 0,4-4 1 15,5 0-1-15,2 0-1 0,5-2-1 16,0 3-1-16,1 0 0 0,0 3 2 16,0 0-2-16,-2 1 2 0,0 0 3 15,-2 3-2-15,-3 1-2 0,0 0 0 16,-6 2-1-16,-3 1 0 0,2 1 0 16,-5 0-1-16,-3 3 0 0,-1 2 1 15,-4 3 1-15,-5 2 1 0,-3 2 0 16,-5 3-1-16,0-1 0 15,-4 1-1-15,0 2 0 0,-1-1-6 16,2-1-14-16,-3-3-19 0,4 0-23 16,-1-1-20-16,3-2-20 0,1 0-40 15,3-1-30-15,3-3-94 0,3-4-26 16</inkml:trace>
  <inkml:trace contextRef="#ctx0" brushRef="#br0" timeOffset="94596.2">13218 13266 359 0,'1'-4'102'0,"1"-2"-13"0,1 1 9 0,-1-1-27 0,2-1-25 0,-4 0 0 0,0-1 0 0,1 0-8 16,-1 0-15-16,0-4 4 0,-1 4-7 15,-1-1-2-15,-3 1-3 0,0 1-1 16,0-1-6-16,-3 0-6 0,-1 2-2 15,-2 3-8-15,-1 2-3 0,-4 2-16 16,-1 6 1-16,0 6 8 0,-5 4 0 16,2 3 4-16,-2 7-6 0,0 2-7 15,2 4-7-15,-2 7-3 0,3 7-1 16,5 4-7-16,4-6 23 0,6-9 15 16,4-12 7-16,0-6 0 0,6 3 2 15,2 3 4-15,3 0 4 0,6-2 2 16,0-6 6-16,4 0 11 0,1-4 7 15,0-4 2-15,3-6-3 0,1-2 0 16,-2-5 9-16,1-6 1 0,-1-4 0 16,-2-3-3-16,-2-2 4 0,-2-6 8 15,-3-4-11-15,-3-8-13 0,-4-12-7 16,-4-7-3-16,-4 3-6 0,0 12-2 16,-4 14 0-16,-1 14-3 0,0 1-3 15,-3-2-3-15,0 1-3 0,-6 1-2 16,-1 2-2-16,0 4-8 0,-1-1-17 15,-1 6-12-15,1 2-29 0,1 0-35 16,0 10-76-16,4-3-92 0,4 0-169 16</inkml:trace>
  <inkml:trace contextRef="#ctx0" brushRef="#br0" timeOffset="94768.03">13428 13562 876 0,'0'0'63'0,"0"0"-49"0,0 0 3 0,0 0-17 0,0 0-63 0,3 0-92 0,-6-10-129 0,0 2-128 0</inkml:trace>
  <inkml:trace contextRef="#ctx0" brushRef="#br0" timeOffset="95455.36">13806 13254 225 0,'0'0'85'0,"0"0"-17"0,0 0 10 0,0 0-5 0,0 0-50 16,0 0-12-16,0-18 6 0,0 13 37 16,0-3 20-16,0 2 4 0,0-2-16 15,-1 0-20-15,1-2-8 0,-1 2-9 16,-1 1-4-16,-1-1-1 0,0 1 6 16,-2-1-13-16,0 4-1 0,-1 0-3 15,0 1-5-15,-4 2-1 0,0 1-3 16,-3 4 0-16,1 4-2 0,-2 2 0 15,0 3 0-15,-1 4 0 0,0 5-3 16,0 3 0-16,2 4-1 0,3 2 4 16,-1 9-1-16,5-5 2 0,3-1-1 15,3-1 2-15,0-9 0 0,5 3 1 16,3-3 0-16,4-2 0 0,1-6 2 16,0-1 4-16,4-3 1 15,0-5 3-15,0-5 2 0,4-2 12 16,-3-1 7-16,2-6 13 0,0-6 0 15,0-2-11-15,0-1-5 0,-2-5 1 16,-3-2 0-16,-1-6 5 0,-4-2-9 16,-2-7-8-16,-3 3-7 0,-1 2-2 15,-4 2-4-15,0 8-1 0,0-1-3 16,-6 4-1-16,1 3-2 0,-3 3-10 16,0 3-16-16,-3 3-12 0,-1 3-8 15,2 3-19-15,-4 2-15 0,1 0-25 16,1 4-55-16,1 8-34 0,2-2-85 15,3-1 18-15</inkml:trace>
  <inkml:trace contextRef="#ctx0" brushRef="#br0" timeOffset="95972.75">14204 13120 477 0,'0'0'183'0,"0"0"-70"0,0 0-10 0,28-19-26 0,-20 14-49 0,-2-1-11 0,-3 1-4 0,-1 1-10 0,-2 0-3 0,0 1 12 15,0 1-6-15,-2 0-6 0,-1 2-6 16,-6 2 3-16,2 3 3 0,-2 1-1 16,-2 4-16-16,0 1-18 0,-2 1-2 15,1 1 12-15,2 3 20 0,2-1 3 16,2 1 1-16,3-1 1 0,0 3 0 16,3-4 1-16,0 1-1 0,6 0-1 15,0 0 1-15,2-3 9 0,2 0-1 16,2-3 7-16,1 0 2 0,-2-1 1 15,4-2 3-15,0-1 6 0,1-1-10 16,0 1-7-16,1 0 0 0,-4 1 3 16,2 0-1-16,0 4 5 0,-1 0-9 15,-2 1 2-15,1 0-2 0,-5 1 0 16,0 2-4-16,-3-1-2 0,-5 1-2 16,0-1-2-16,0 2 2 0,-8-2 0 15,-2 0 4-15,-4 1-3 0,-2 0-1 16,-1-2-21-16,-2-1-43 0,0-1-58 15,-8-3-27 1,7-2-123-16,2-5-88 0</inkml:trace>
  <inkml:trace contextRef="#ctx0" brushRef="#br0" timeOffset="96269.47">14286 13113 720 0,'0'0'85'0,"0"0"-10"0,0 0 16 0,0 0-37 0,41-30-16 0,-27 21 2 0,2 0-8 0,1-2-12 0,1 0-4 16,2 0 2-16,2 0-14 0,-1 1-4 15,3 0 0-15,4-1-1 0,2-2-38 16,13-5-71-16,-3 2-114 0,-5 1-276 16</inkml:trace>
  <inkml:trace contextRef="#ctx0" brushRef="#br0" timeOffset="107912.24">10712 16023 149 0,'2'-4'50'0,"1"0"-5"0,0-3 4 0,1 1-9 0,-1 0-9 0,1 0-10 0,-1 0-4 0,1 0 6 0,-3 3 4 0,2-1 8 16,-1 2 2-16,0-3 22 15,-1 3-14-15,1 0-4 0,-1-3-7 16,1 3-4-16,-1-3-3 0,0 3-3 16,0-2-1-16,1 1 3 0,-1 1-2 15,-1 0-2-15,2-2 3 0,-1 3-2 16,0-1 1-16,0 0 0 0,-1-1 2 15,0 1-2-15,0-1-1 0,0 0-4 16,0-2 3-16,0 2-2 0,0-2-1 16,0 1 0-16,0 2-3 0,0-1 3 15,0 2-6-15,0 1 0 0,-1 0-6 16,1 0-4-16,-2 1-3 0,-1 4-5 16,0 5 3-16,-2 5 2 15,-2 5 1-15,-1 5 2 0,-4 10-1 16,-1 14 3-16,-2 9 1 0,3 6-1 15,2-4-3-15,2-7 1 0,3-7-2 16,0-3 1-16,1-1-1 0,-1-3-1 16,1-7 0-16,0-8 1 0,1-6-1 15,0-1-12-15,1 1-29 0,-1 1-19 16,-1 0-16-16,1-5-39 0,2-6-42 16,0-2-113-16,1-6-79 0</inkml:trace>
  <inkml:trace contextRef="#ctx0" brushRef="#br0" timeOffset="108606.37">10956 16438 136 0,'0'0'79'0,"0"0"-35"0,0 0 14 0,0 0-17 0,0 1-3 0,0-1-2 0,0 0 10 0,0 0 18 0,-1 2-22 0,1-2-9 16,0 1-10-16,0-1-1 0,0 0 6 15,0 1 4-15,0 0 0 0,1 1 5 16,0 0-1-16,1-1-6 0,-1 1-9 15,1-1 1-15,1 4-4 0,-3-3-1 16,1 1-5-16,0 2 2 0,-1-1-5 16,0 0 1-16,-2 0 0 0,-1-1 4 15,-1-1 0-15,0 0 3 0,-1 0-4 16,-1-2 1-16,1 0 3 0,-1-2-3 16,0-1-1-16,-1-3-3 0,1 2 1 15,1-3-7-15,1 1-2 0,0 1 0 16,2 1-2-16,1 1-2 15,0-1-14-15,1 2-24 0,0-2-25 16,1 4-28-16,2-1-28 0,7 1-51 16,-3 0-88-16,1 0-13 0</inkml:trace>
  <inkml:trace contextRef="#ctx0" brushRef="#br0" timeOffset="109326.04">11382 16035 303 0,'0'0'76'0,"0"0"-1"0,0 0 34 0,0 0-32 0,24-39-18 0,-18 31-8 0,-1 0-1 15,0 0 3-15,-1 0-5 0,-1 3 2 16,-2-3-7-16,1 3-7 0,-1 0 0 15,-1 2-5-15,0 1-9 0,0 1-6 16,-1 0-4-16,-1-1-7 0,0 1-3 16,0 1 0-16,-2 0-2 0,-1 0 0 15,0 0-3-15,-1 3 0 0,-2 2 2 16,0 3-1-16,-3 2 0 0,0 2 2 16,-2 3 0-16,-1 2 0 0,0 3 0 15,-1 1 0-15,1 2 0 0,1 0 0 16,1 4-21-16,4 1 21 0,0 1 1 15,2 3-1-15,3 1 0 0,3 1-2 16,0-3 1-16,5 0 1 0,2-5 0 16,0 2 1-16,3-5-1 0,-1-2-1 15,4-3-6-15,-1-3-7 0,3-2 4 16,-1-5 1-16,1 0 3 0,0-4 6 16,0-2 0-16,-1-2 0 0,0 0 3 15,-1-3 0-15,-4-4 7 0,1-1 6 16,-2-3-1-16,0-1-2 0,-3-3 4 15,-1-2-4-15,0-3-1 0,-3-1-4 16,-1 1-5-16,-4 0-2 0,-1 0-1 16,-1 4-3-16,-2 0 3 0,-2 4-1 15,-2 2 0-15,-1 2 1 0,-3 2-1 16,-1 2 0-16,-1 3-1 16,0 1 0-16,2 0 2 0,0 3-1 15,3 2-3-15,0 0-16 0,2 2-15 16,3 1-20-16,1-1-35 0,2 0-22 15,1 1-31-15,4 1-72 0,0-3-26 16</inkml:trace>
  <inkml:trace contextRef="#ctx0" brushRef="#br0" timeOffset="110435.24">11787 16036 298 0,'1'-3'102'0,"0"1"-41"0,0 1 46 0,2-3-44 0,-1 2-19 0,0 0-5 0,0-3 12 0,0 3 1 15,0-2-7-15,0 1 1 0,0-3-6 16,-2 3-2-16,0-2-2 0,1 1-6 15,-1 0-1-15,0 1-2 0,0 0 3 16,0 0-8-16,0-1-4 0,0 0-5 16,0-1 6-16,0 3 1 0,0-1-1 15,0-2 1-15,0 2 2 0,1-1-1 16,-1 1-4-16,0 1-4 0,0-1 2 16,0 2-3-16,0-1 2 0,0 1 0 15,0 0-4-15,0-1-1 16,0 1-1-16,0 1-1 0,0 0-2 15,0 0 1-15,0 0-5 0,0 0 0 16,0 0-1-16,0 0 0 0,0 0 0 16,0 0-2-16,0 0 0 0,0 1 2 15,0 2 0-15,-1 1 0 0,0 3 2 16,-1 0-2-16,0 2 1 0,-2 4 1 16,0 0 0-16,-1 2 2 0,-2 4-3 15,-2-1 3-15,1-1-4 0,-3 3 3 16,-1-3-2-16,0 1-1 0,0 0 1 15,-2-1 0-15,1-1 0 0,0 1-1 16,2-1 1-16,2-2-1 16,0 0 0-16,3-4 0 0,0 1 0 15,3-3 1-15,0-1-1 0,1-2 0 16,2-2 0-16,0 1 1 0,2-2-1 16,2 2 2-16,2-3 3 0,1 0 2 15,3-1-2-15,1 0-2 0,0 0-2 16,3 0 0-16,0 0 0 0,4 0-1 15,-4 0 0-15,2-2 1 0,-1 2-1 16,0-2 1-16,-3 0-1 0,2 1 1 16,-3 0 0-16,-1 0-1 15,1 0 1-15,-3-3 1 0,0 3-2 16,-2-1 1-16,-2-1 0 0,0 1 0 16,-1 1-1-16,-3 0-2 0,0 1 1 15,0 0-2-15,0 2-4 0,0 3 5 16,0 2 0-16,0 1 2 0,-3 2 0 15,-2 1 0-15,2 2 2 0,-3 2-2 16,1 2 0-16,-1-1 0 0,1 6 1 16,-2-2-1-16,2-1 0 0,1 3 0 15,-2-3 0-15,2 2-1 0,0-2 1 16,-2 1-27-16,4-3-33 0,-3 0 2 16,1-1-8-16,2-3-16 0,-1 0-34 15,1-5-76-15,2-2-67 0,0-5-194 16</inkml:trace>
  <inkml:trace contextRef="#ctx0" brushRef="#br0" timeOffset="111091.81">12189 16048 301 0,'1'0'177'0,"1"-2"-61"0,1-4-18 0,0 3-38 0,0-2-13 0,0 0 11 0,0 2 1 0,0 0 4 0,0-1 3 0,0 2-7 16,0 0-1-16,-1-1-16 0,0 2-10 15,-1 0-3-15,-1 1-8 0,0 0-13 16,0 0-8-16,0 0-1 0,-2 0-3 15,-1 3 2-15,-3 2 2 0,-1 2-1 16,0 1 0-16,-1 1-2 0,-1 3-10 16,-1 1-4-16,1 1 1 0,-1 1 2 15,1-1 7-15,2 3 4 0,-1-1 3 16,2-1-1-16,0 0 1 0,4-1-1 16,1-3-1-16,1 0 1 15,3-1-1-15,2-2 2 0,2 1 0 16,2-2 1-16,0-1 0 0,4-1 0 15,-1 1 0-15,1-1 0 0,0-2 2 16,2 2-1-16,-1-2 3 0,2 2 5 16,-2-1-2-16,0 2 4 0,-1 1 0 15,-2 0-2-15,-1 2 0 0,-4 2-1 16,-1 2-1-16,-3 1-2 0,-2 1-3 16,-2 0 3-16,-4 1 10 0,-4-1-7 15,-1 0-6-15,-2-3 1 0,-3-1-3 16,-1-1 0-16,-4 0-1 0,0-2-18 15,1-1-19-15,-2 0-25 0,1-5-50 16,1 0-48-16,-2-2-55 0,5-2-96 16,4-2 26-16</inkml:trace>
  <inkml:trace contextRef="#ctx0" brushRef="#br0" timeOffset="111514.04">12216 16070 477 0,'0'0'172'0,"0"0"-60"0,8-2-8 0,-2-1-34 0,4-1-13 0,1-2 6 0,4 1-4 0,3-3-9 0,4 2-11 0,2-3-8 16,0 3-17-16,4-2-4 16,-1-2-5-16,0 3-4 0,0-1 0 15,-1 2-1-15,-3 0-4 0,1-1-21 16,-2 0-42-16,6-4-63 0,-6 0-110 16,-5 0-271-16</inkml:trace>
  <inkml:trace contextRef="#ctx0" brushRef="#br1" timeOffset="117038.35">12323 15146 221 0,'0'0'55'0,"2"-2"-22"0,-1 0 17 0,-1-2 7 0,1 3-8 0,-1-2-9 0,0 1 9 0,0 0 8 15,1 0-9-15,1 0 0 0,-2-1-6 16,0 2 10-16,1-1-12 0,0 0 0 15,0 0-5-15,-1 1 3 0,2-1-2 16,-2-1-2-16,0-1-4 0,1 1-1 16,-1-1 4-16,1 2-6 0,1-3-3 15,-2 3-3-15,1 0-2 0,-1-2-3 16,0 3-3-16,0 0 1 0,1-1-5 16,-1 1-1-16,0 1-2 0,0 0-2 15,0 0-4-15,0 0-9 0,0 1 2 16,-1 3 3-16,0 4 2 0,-2 5 1 15,-1 4 1-15,2 3 1 0,-1 0 2 16,0 4-1-16,1 2-1 0,0-1 4 16,0 0-1-16,2 0 1 0,0-2-2 15,0 0 2-15,0-1-3 0,0-2 1 16,2-1 2-16,0-3-2 0,-2 0 0 16,1-1 2-16,0-1 1 0,0-3-2 15,-1 1 2-15,0-3-3 0,0-1 2 16,0 0-1-16,0-2-3 0,1-3 2 15,-1 1-1-15,0-1-2 0,0-3 2 16,0 1-2-16,0 0 5 16,0 0-5-16,0-1 0 0,0 1-1 15,0 0-8 1,0 0-28-16,-1 0-33 0,0-1-34 0,-1 2-31 0,-2 2-78 16,0-3-118-16</inkml:trace>
  <inkml:trace contextRef="#ctx0" brushRef="#br1" timeOffset="117850.66">12828 15621 296 0,'4'-2'88'0,"2"-2"-35"0,4-1 49 0,1-1-3 0,2 1-36 0,0 2-3 0,2 2-16 0,9 1 3 0,-13 6-33 0,-2-1 7 16,1 2-3-16,-4 1-6 0,-1 3-12 15,-2-2-1-15,-2 1-3 0,-1 2-2 16,-4-1 6-16,-1 1 2 0,-3 0-2 15,-5-3 7-15,1 2-7 0,-2-3-3 16,1 0-11-16,-3-1 5 0,4-1 7 16,2-1 2-16,1 1 2 0,4-4-1 15,2 1 0-15,1-1-1 0,2-2-2 16,0 0 0-16,5 0 2 0,0 0 12 16,5 0 9-16,2-2-1 15,-1 2-2-15,3 0 3 0,1 0-1 16,1 2 4-16,0 2 6 0,2 3-6 15,-1 0-5-15,0 1-4 0,-1 5 0 16,-1 0 0-16,0 3-1 0,-4 0 0 16,-2 2 0-16,-3-1 1 0,-3-1 2 15,-3 1-2-15,-3-3 10 0,-4 2-1 16,-2-3-1-16,-2 0 1 0,-3-2-5 16,1-2-5-16,-5-1-5 0,1-3-6 15,0-2 0-15,-3-1-3 0,2-2-2 16,-1 0-18-16,3-1-20 15,-1-1-13-15,4 0-16 0,0-1-22 16,4 1-60-16,1-5-31 0,-1 3-159 16</inkml:trace>
  <inkml:trace contextRef="#ctx0" brushRef="#br1" timeOffset="118024.13">13176 15954 624 0,'0'0'141'0,"0"0"-126"0,0 0 12 0,0 0-27 0,0 0-87 0,-15-38-50 0,15 29-35 0,-2-1-41 16</inkml:trace>
  <inkml:trace contextRef="#ctx0" brushRef="#br1" timeOffset="118481.68">13445 15670 659 0,'0'0'136'0,"0"0"-72"0,0 0 27 15,0 0-61-15,-14-42-30 0,7 38-1 16,-1 0 1-16,-1 4 0 0,1 0-2 16,0 5-3-16,2 0 4 0,-3 6-2 15,4 0-1-15,2 3 1 0,0 0-3 16,3 2 2-16,0 0-3 0,3 1 2 16,0 0 3-16,2 0 2 0,1 0 2 31,0-1-2-31,1-1 0 0,4-4 1 15,-2 3 2-15,4-4 0 0,-1 2-2 16,2-2 2-16,1-2 3 0,1-1 8 16,-1-1 6-16,3-2 8 0,-5 3 3 15,1 0 16-15,-3 0-3 0,-3-1-12 16,-1-2 3-16,-3 1-9 0,-3 0-16 16,-1 0-5-16,-2 2 4 0,-2 0 0 15,-5 0 2-15,-1 0-3 0,-1-1-4 16,-3-2 1-16,-2 1-5 0,-2-2 0 15,1-2-27-15,0 1-29 0,-2-2-19 16,0 0-23-16,2-2-31 0,-4-4-49 16,5 1-75-16,5-2-6 0</inkml:trace>
  <inkml:trace contextRef="#ctx0" brushRef="#br1" timeOffset="118700.47">13418 15663 662 0,'0'0'229'0,"0"0"-116"0,0 0 7 0,0 0-26 0,32-43-41 0,-21 35-14 0,0-1-8 0,2 1-17 0,1 1-9 0,0 0-4 15,-1 4-1-15,1-1-4 0,-1 2-18 16,4 1-25-16,-3 1-50 0,3 1-31 15,6 4-44-15,-3-1-86 0,-1 0-73 16</inkml:trace>
  <inkml:trace contextRef="#ctx0" brushRef="#br1" timeOffset="119327.93">13932 15594 295 0,'0'0'339'0,"0"0"-197"0,0 0-19 0,0 0 1 16,0 0-46-16,16-42-32 0,-16 38-7 15,0-1-31-15,-4 3-7 0,-2 0-1 16,-3 2-1-16,-2 0 0 0,-1 2 0 16,0 5 0-16,-4 0 1 0,0 4-2 15,2 2 2-15,-3 3-2 0,0 0-2 16,2 1-9-16,2 1-1 15,1 1 5-15,2-2 4 0,4-1-5 0,1-1 4 16,5 0-2-16,0-2 7 0,0 0-1 16,8-1-2-16,-2-2 4 15,3 0 1-15,3 0 3 0,2-1 0 16,2-1 5-16,0 0 2 0,3 0 3 16,-2-1 1-16,2 0 3 0,0 0-3 15,-3 1 5-15,1 1-7 0,-3-1 2 16,-1 0-2-16,-3 0-3 0,-2 1-3 15,-2 4-2-15,-3-3-1 0,0 2 0 16,-3 0 0-16,-4 1 2 0,-1 0 0 16,-3-1 0-16,-2-1-1 0,-2-1-2 15,-4-1 2-15,-3-3-1 0,-1-3-1 16,-1 1-2-16,-1-1 3 0,-3-1-3 16,4-1-1-16,0-1 3 0,2 0-2 15,3-1 1-15,2-2 0 0,5-3 1 16,1-1 0-16,3-1 1 0,5-3-4 15,0-3-1-15,8-1 1 0,2-3 1 16,4-2 1-16,5 0-1 0,0-2 0 16,6 0 0-16,-1-3 1 0,1-1 4 15,2 1 3-15,-3 1 5 0,1 0-4 16,-6 2-1-16,-3 0 2 0,-2 5 1 16,0 1-2-16,-6 1-4 0,-2 0-6 15,-3 4-3-15,-2-1-16 0,-1 3-30 16,-2 0-33-16,-6 2-64 0,0 0-85 15,-3 3-200-15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3:45:31.342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18702 4782 376 0,'0'0'46'0,"0"0"15"0,0 0 20 0,12-36-10 0,-8 25-65 0,0 0 65 0,1-1-22 0,0 4-25 0,1 0-21 15,-1 3-3-15,-3 3 13 0,-1 2-13 16,-1 2-1-16,0 9-14 0,0 7 15 16,0 14 10-16,-8 19 1 0,-7 14 6 15,-3 8 4-15,1 0-2 16,-4-7-6-16,9-5-12 0,-2 0-1 0,-3-1 1 16,4 1-1-16,-2-5 0 0,-1-2-2 15,4-6-21-15,0-3-21 16,-1-5-28-16,4-8-33 0,-3-3-68 15,7-10 15-15,2-6-37 0</inkml:trace>
  <inkml:trace contextRef="#ctx0" brushRef="#br0" timeOffset="468.63">18754 4916 439 0,'0'0'56'15,"0"0"-7"-15,11-41-4 0,-6 24 59 0,1-2-43 0,1 4-14 16,0 0-8-16,1-1 2 0,2 1-8 16,1 1 2-16,4 0-12 0,2-1-4 15,4 3 0-15,2 0-13 0,1 4 4 16,2 1-6-16,0 0-3 0,-3 6-1 15,1 1-3-15,-7 0 3 0,-3 3-11 16,-3 4-23-16,-6 6-42 0,-5 2 9 16,-4 3 0-16,-10 6-29 0,-6 5-10 15,-11 10 26-15,-11 8 52 16,-10 7 28-16,-1 1 0 0,3-9 5 16,10-6-5-16,11-9 2 0,7-7 7 15,6-5 4-15,4-1 19 0,-2-1 38 16,3 4 10-16,0-1-12 0,7-1-10 15,4-2-12-15,2-2 9 0,10 1 9 16,1-3-13-16,11-2-1 0,7-2-14 16,9-2-4-16,12-2-16 0,3-4-10 15,-2-1-3-15,-6 0-3 0,-6-2-6 16,2-2-67-16,-4 3-79 0,-1-5-82 16,-9 2-82-16,-6-2-57 0</inkml:trace>
  <inkml:trace contextRef="#ctx0" brushRef="#br0" timeOffset="875.52">19382 5219 426 0,'0'0'118'0,"0"0"-58"0,0 0 33 0,40-27-55 0,-23 15-30 0,3 1-4 0,2-3 4 0,0 2 7 16,0 0 4-16,0-1 3 15,-2 0 2-15,-3 1 0 0,-1-1-13 0,-3 2-4 16,-4-2-4-16,-3 2-3 16,-3 0-9-16,-3 1-8 0,-3 2-20 15,-4 0-28-15,-7 3-2 0,-4 2 11 16,-8 3-18-16,-5 6 28 0,-12 11 15 15,-7 12 25-15,1 6 5 0,2 9 1 16,10 1 3-16,6-4 5 0,6 3 0 16,6-2 10-16,5-1-4 0,5-6-6 15,4-9 14-15,3-4 31 0,2-2 20 16,3 4-8-16,4 2 3 0,2 0-3 16,5-1-8-16,2-6-16 0,6-5-13 15,3-4-8-15,8-9-7 0,7-3-13 16,10-14 0-16,0-6-79 0,-3-5-49 15,-4-4-72-15,-16 6-89 0</inkml:trace>
  <inkml:trace contextRef="#ctx0" brushRef="#br0" timeOffset="1328.53">20055 5197 746 0,'0'0'132'0,"0"0"-71"0,0 0 16 0,0 0-52 0,0 0-17 15,30-25-3-15,-25 23-4 0,-2 1-1 16,1 1-3-16,1 0-1 0,-2 8-9 16,0 3 13-16,3 8 16 0,-2 5 17 15,2 9 7-15,1 13-8 0,-1 9-14 16,2 4-5-16,-3-2-8 0,-2-4-3 15,-2-7 2-15,1 1-2 0,-2-1-1 16,0-4 1-16,0 2-1 0,-4-4 1 16,-2-2-1-16,-2-3 2 15,1-8-3-15,-1-8 2 0,1-5-2 16,1-6 3-16,-2 0-2 0,-3-2 2 16,1-4 3-16,0-2-1 0,-1-8 2 15,1-6 1-15,1-5 1 0,1-9 4 16,3-2 14-16,1-3 1 0,2 2 2 15,2 0-2-15,3 4-6 0,3 0-9 16,4 2-4-16,0 1-7 0,4 0 0 16,1 1-2-16,2 0 0 0,1-1-4 15,1 2-2-15,-3 0-37 16,1 1-25-16,-2 1-24 0,1-12-36 16,-2 5-83-16,-3 2-191 0</inkml:trace>
  <inkml:trace contextRef="#ctx0" brushRef="#br0" timeOffset="1469.64">20090 5129 736 0,'0'0'152'0,"0"0"-105"0,0 0-18 0,0 0-16 0,0 0-13 0,21-43-133 0,-10 31-164 0,1 0-11 0</inkml:trace>
  <inkml:trace contextRef="#ctx0" brushRef="#br0" timeOffset="1850.96">20429 5233 551 0,'0'0'78'0,"0"0"20"0,39-1 29 0,-22-4-86 0,0 0-38 0,0-6 4 15,0 2-3-15,-2 0-1 0,-2-1 0 16,-2-2-1-16,-1 3 7 0,-1-1 16 16,-3 1-6-16,-1 2-6 0,-2 1-7 15,-2 0-6-15,-1 0-11 16,-2 1-40-16,-5 1-17 0,-1 4 3 0,-6 0 20 16,1 3 4-16,-3 6 15 15,0 1 22 1,-3 6 3-16,1 4-1 0,0 2-2 15,1 6 1-15,2-2-1 0,2 8 4 16,2-4 0-16,3 1 2 0,2-3 0 16,4 1-1-16,2-4 16 0,0-1 13 15,4-3 27-15,2-3-21 0,3-3-9 16,2-2-12-16,-1-6-7 0,3-5 1 16,3-2-9-16,-2-3-2 0,4-7-56 15,0-2-65-15,12-15-24 0,-7 4-58 16,0-1-91-16</inkml:trace>
  <inkml:trace contextRef="#ctx0" brushRef="#br0" timeOffset="2163.39">21021 5234 477 0,'0'0'151'0,"0"0"-40"0,0 0-11 0,0 0-46 15,0 0-21-15,0 0-31 0,20-41-2 0,-25 34-9 16,-2 1-4-16,-5 3 10 0,0 1-6 16,-3 2 8-16,-2 3 1 0,-2 5 4 15,0 5 3-15,-1 3-3 0,0 2 2 16,3 5-2-16,0 1 3 0,5 3-2 16,5 0 4-16,1-2 13 0,3 1 21 15,3-3 12-15,2-2-4 0,4-2 2 16,2-2-14-16,2-4-17 15,4-2-8-15,-1-5-6 0,4-4 1 16,0-2-4-16,3-7 2 0,0-2-7 16,0-3-11-16,1-2-26 0,-1-3-24 15,2-1-40-15,9-8-60 0,-6 2-65 16,-3 2-140-16</inkml:trace>
  <inkml:trace contextRef="#ctx0" brushRef="#br0" timeOffset="2553.89">21477 4766 547 0,'0'0'60'0,"0"0"23"0,0 0-24 16,0 0-46-16,0 0-7 0,0 0-6 15,22-33-10-15,-22 40-4 0,0 5 5 16,-2 8 9-16,-2 5 9 0,-4 10 8 16,-3 14 0-16,-2 11-4 0,-1 5-1 15,1-2 7-15,3-7 13 0,0-4 17 16,2-4 3-16,1-2 10 0,2-5-15 16,1 0 1-16,1-11-12 0,3-5-5 15,0-8-7-15,0-4 0 0,4 1-2 16,1 1-3-16,1-1 3 0,2-1 1 15,2-8-3-15,1-3-3 0,2-2-6 16,3-4-4-16,1-4-6 0,1-2-1 16,2-2-19-16,-1-2-38 0,3-1-39 15,-2-4-48-15,2-9-60 0,-4 3-111 16,-6 5-88-16</inkml:trace>
  <inkml:trace contextRef="#ctx0" brushRef="#br0" timeOffset="2741.34">21385 5163 793 0,'0'0'126'0,"0"0"-50"0,0 0 24 16,0 0-58-16,41-16-33 16,-24 10-6-16,5 2-4 0,7-2 1 0,11-1-2 15,13-1-20-15,7 1-64 0,2-1-72 16,-14 3-109-16,-9 2-113 0</inkml:trace>
  <inkml:trace contextRef="#ctx0" brushRef="#br0" timeOffset="3147.49">23247 4854 211 0,'0'0'10'0,"0"0"5"0,0 0 25 15,0 0-23-15,-6 46-10 0,-1-27-6 16,0 3 1-16,-1 5-1 0,-2 3 26 16,-1 11 25-16,-1 13 17 0,0 10 7 15,1 6-10-15,1-3-29 0,4-9-19 16,0-7-11-16,1-4-4 0,0 0 0 15,0-2-1-15,2-6-2 0,0-5-2 16,1-7-19-16,0-8-79 0,0 6-45 16,-1-3-11-16</inkml:trace>
  <inkml:trace contextRef="#ctx0" brushRef="#br0" timeOffset="3491.16">23581 4900 627 0,'0'0'106'0,"0"0"2"0,0 0 0 0,19-44-30 0,-15 34-64 16,-1 4-14-16,-2 2 0 0,1 4 0 15,-2 0-8-15,0 7-7 0,0 3 9 16,-1 5 6-16,-3 7 7 0,0 6 17 16,-3 12 11-16,-1 11-7 0,-2 13 0 15,-1 3-7-15,2-3-15 16,0-6-2-16,-1-10-1 0,1-2-2 16,-2 1-1-16,-2-5 1 0,0-4-1 15,2-6-1-15,2-7-20 0,3-8-26 16,0-1-5-16,0 1-37 0,-7-1-34 15,2-2-83-15,1-7-97 0</inkml:trace>
  <inkml:trace contextRef="#ctx0" brushRef="#br0" timeOffset="3710.39">23220 5363 750 0,'0'0'81'0,"0"0"2"0,0 0-26 16,0 0-41-16,0 0-16 0,0 0 3 15,48-28-4-15,-32 25 1 0,4-3 0 16,0 3 0-16,4-4 0 0,-1 1-1 16,1 3-59-16,10-3-88 0,-5 1-103 15,-5 2-61-15</inkml:trace>
  <inkml:trace contextRef="#ctx0" brushRef="#br0" timeOffset="4194.64">23921 5434 377 0,'0'0'45'0,"0"0"1"0,0 0 24 16,0 0-30-16,0 0-13 0,0 0 0 0,21-38 5 16,-17 32 3-16,-2 4-15 0,-1 0 3 15,-1 1-1-15,0-1-9 0,0 2-13 16,0 0-3-16,-5 2-4 0,0 1 4 16,-4 3 0-16,-2 1 3 15,-2 0 0-15,-1 2-2 0,0 2 0 16,0 2 0-16,-1 2 2 0,2 2-3 15,0 2 3-15,2 2 0 0,3 2 0 16,2 2 0-16,3 1 1 0,2-4 6 16,1 0 14-16,4-1 14 0,1-5 10 15,2 0 12-15,1-4-3 0,2-2-8 16,0-4 8-16,1-3-9 0,2-3 3 16,0-2-3-16,3-6-14 0,0-6-9 15,0-2-8-15,0-5 1 0,-1-3 2 16,-2-2-2-16,-2-5-5 0,-2-2-6 15,-3-4-4-15,-1 1 0 16,-2 3-4-16,-2 3-6 0,-1 6 0 16,0 6-2-16,-3 6-3 0,-3 4-15 15,-2 5-11-15,-2-1-11 0,0 4-24 16,0 0-18-16,1 7-17 0,0 0-50 16,3 3-65-16,1 1-12 0</inkml:trace>
  <inkml:trace contextRef="#ctx0" brushRef="#br0" timeOffset="4382.09">24439 5562 1040 0,'0'0'87'0,"0"0"-81"0,0 0-6 0,0 0-158 0,16-24-320 0</inkml:trace>
  <inkml:trace contextRef="#ctx0" brushRef="#br0" timeOffset="10514.56">18448 7522 180 0,'0'0'44'0,"0"0"-4"16,9-7-1-16,-5 4-3 0,1 1-23 0,0-3-10 15,0 2-1-15,-2 0 1 0,2 1 10 16,-2-1 7-16,1 2 0 0,-3 0-1 16,3 1 20-16,-2-2-18 0,-1 2 2 15,0 0 6-15,0 0-3 0,-1 0 3 16,0 0-2-16,0 0 2 0,0 0 6 16,0 0 3-16,0 0 3 0,-5-1-17 15,0-1-23-15,-3 2 4 0,-4 0-3 16,-2 0-2-16,-3 3-1 15,-2 5 0-15,-5 1 1 0,0 2 0 0,-1 3 0 16,-3 2 0-16,1-1 0 16,2 2 1-16,-1-1-2 0,7-1 2 15,4-1-2-15,3-2 1 0,6 1 0 16,4-2 0-16,2 0 2 0,5 1 4 16,6-2 3-16,3 2 1 0,5-2 0 15,4-1 0-15,3 0 0 0,1-1-7 16,2 1-1-16,-1 0-2 0,-1-1 0 15,0 1 0-15,0 0 1 0,-4 0-1 16,-1 1 0-16,-5 1 9 0,-4-3 18 16,-3 2 2-16,-3 0-1 0,-6-1-3 15,-1 1 7-15,-6 0-5 16,-6 1-2-16,-2-1-5 0,-7 0-3 16,-2 0-2-16,-4-2-4 0,0-1-4 15,-1-3-6-15,0 0 0 0,-1-1-1 16,2-2 0-16,1-1-13 0,3 2-48 15,4-1-46-15,1-1-45 0,8 0-113 16,4 0-75-16</inkml:trace>
  <inkml:trace contextRef="#ctx0" brushRef="#br0" timeOffset="10968.53">18855 7474 251 0,'0'0'89'0,"0"0"9"0,0 0-25 0,27 2-18 0,-20 4-35 0,-4 6-10 0,1 3-6 0,-4 4 16 16,0 4 6-16,-6 1 0 0,1 6-6 15,-4-1 3-15,-1 4 5 0,2-1 2 16,-3 2-4-16,2-1 0 0,0 0 7 16,1-4-3-16,1-1-8 0,2-1-6 15,4-4-2-15,-1 0 3 0,2-4-3 16,0-4 7-16,3-2 1 0,1-3 2 15,4-4 4-15,0 0 0 0,5-3 4 16,0-1 2-16,1-2-1 0,6-1-9 16,1-3-10-16,1 0-8 0,1-3-3 15,2 1-3-15,1-1 0 0,-1-1-4 16,-2 2-17-16,0 0-32 0,-1 0-33 16,-3 3-57-16,-2-5-44 15,-1 3-64-15,-7-2-76 0</inkml:trace>
  <inkml:trace contextRef="#ctx0" brushRef="#br0" timeOffset="11155.98">18877 7739 632 0,'0'0'151'0,"0"0"-62"0,0 0-17 0,0 0-9 16,41-45-31-16,-20 35-27 15,4-2 6-15,3 1-6 0,7 0-3 16,5 2-2-16,6 2-11 0,-7 2-41 16,-6 3-46-16,-2 1-68 0,-9 0-128 15,-3 0-15-15</inkml:trace>
  <inkml:trace contextRef="#ctx0" brushRef="#br0" timeOffset="11578.68">19201 7677 315 0,'0'0'113'0,"0"0"-49"0,0 0-1 0,46-32-2 15,-23 24-45-15,-1 2-8 0,1 4-1 16,2 2 0-16,1 0 5 0,-2 5 0 15,-2 6 1-15,1 5-5 0,-2 4 4 16,-2 6-2-16,-1 0-8 0,-4 3 2 16,-1 2-4-16,-6-2 0 0,-5 2-6 15,-2-1 5-15,-9-3-3 0,-4-2 4 16,-1-4-15-16,-4-3-4 0,2-4 14 16,-2-6 5-16,-1-3 4 0,2-5 4 15,3-5 9-15,-2-4 11 0,3-5 26 16,4-3 24-16,1-6-6 0,3 0-14 15,5-4-14-15,2-1-12 0,6 3 8 16,4-1-19-16,6 4-2 0,5 0-4 16,3 0-4-16,8 3-8 0,6-1-3 15,8 2 0-15,-2 4-5 0,0 3-34 16,-8 8-47-16,-3 1-57 0,-1 2-66 16,-9 0-33-16,-5 2-47 0</inkml:trace>
  <inkml:trace contextRef="#ctx0" brushRef="#br0" timeOffset="11960.42">19958 7734 465 0,'0'0'119'0,"0"0"-19"0,0 0-7 16,0 0-18-16,0 0-53 15,0 0-10-15,21-36-9 16,-18 28 8-16,1 0-11 0,-2 1 6 15,0 1 6-15,-1 1-7 0,-1 1-2 16,0 3-3-16,-3 0-2 0,-2 1-5 16,-3 2 0-16,-1 6 2 0,-4 4-3 15,0 3 7-15,-1 6 1 0,1 1-2 16,0 4 3-16,4 1-1 0,2-2 0 16,4 0 0-16,3 1-2 0,1-3 6 15,6-3-2-15,1 1 6 0,3-6 19 16,3-2 10-16,-1-2-1 0,2-7 12 15,-1-2 0-15,0-5 2 0,-2-4-13 16,0-4-8-16,-2-4-6 0,-4-2-5 16,1-5 2-16,-6-2-19 0,-1-4-1 15,0 3-1-15,-4 1-19 0,-1 3 0 16,-1 7-8-16,-1 2-16 0,-3 5-36 16,2 1-33-16,-3 4-41 0,-3 2-61 15,2 0-53-15,3 0-35 16</inkml:trace>
  <inkml:trace contextRef="#ctx0" brushRef="#br0" timeOffset="12648.2">20220 7774 209 0,'0'0'245'0,"0"0"-180"0,0 0-11 0,0 0-22 0,36-10-27 0,-27 8-4 0,1 0-1 0,1 0 1 0,-2 2-1 15,-1 0 2-15,1 0-2 0,-3 3 0 16,0 1 4-16,-2 2 6 16,0 4 2-16,-3 2 0 0,1 4-4 15,-2 1 2-15,0 3 1 0,0-2 0 16,0 1 1-16,0-1-10 0,0-2 2 16,0-3-3-16,1-3 1 0,0-2-1 15,1-1 10-15,-2-5 26 0,3 0 9 16,-1-2 15-16,0-3 4 0,0-5-21 15,1-3-17-15,0-1-5 0,1-5-3 16,2 0-3-16,1-1-2 0,2 0-5 16,1 1 4-16,1-1-8 0,3-2-4 15,0 3 2-15,3-2-3 0,3 1-1 16,-3 2-1-16,2 1 2 0,-3 3-6 16,2 0 6-16,-3 1 0 0,1 1 0 15,-4 2-2-15,3 0 0 0,-2-1-4 16,1 1-2-16,-2 0-48 0,1 1 34 15,-2 0 12-15,-2 2 9 0,-2 0-3 16,-1 2 0-16,-1 2 4 0,-2 1-4 16,1 0 2-16,-2 4-6 0,0-2 4 15,0 5-2-15,-1-1 5 0,0 2 1 16,-1 1 0-16,4 3 1 0,-4 1-1 16,2 1 0-16,-1 1 1 0,1 3 3 15,-1 2-3-15,2-1 3 0,-1 4 3 16,-1 0-4-16,1 0 1 0,1 0-1 15,-3-1-3-15,2 1 0 16,-2 0 1-16,0-2-1 0,0-2-15 16,0-1-68-16,-2 4-65 0,0-3-91 15,1-7-69-15</inkml:trace>
  <inkml:trace contextRef="#ctx0" brushRef="#br0" timeOffset="13319.92">21076 7755 186 0,'0'0'91'0,"0"0"-20"0,0 0 35 0,4-16-44 0,-1 14-13 0,-3-3-7 0,0 3 5 0,0-1-4 16,0 0-2-16,0 2 10 0,0-1 1 15,-3-1 2-15,2 0 1 0,0 1-9 16,0-2-6-16,0 2-8 0,1-2-13 16,0-3 3-16,-2 2-9 15,1-2-5-15,-1-1-6 0,-2 1-1 16,-1-1-1-16,-1 1-3 0,-4 2 0 15,0 0-9-15,-1 3-10 0,-3 2-6 16,1 0 1-16,0 2 7 0,1 4-4 16,2 3-5-16,0 0-8 0,3 3 8 15,2 1 18-15,1 2 7 0,2 1 3 16,1 2-3-16,1 2 3 0,0-2 2 16,2 2 1-16,1 0 2 0,1 1 6 15,2 1 5-15,3 1-2 0,-1 1 1 16,1 1 0-16,-1 1-6 0,2 0-7 15,-2-1 3-15,0 4-4 0,-3 2 0 16,1 0 0-16,-5 1 1 0,1 0 0 16,-2 2-1-16,0-2 1 0,-5-3 0 15,-1 0 5-15,-3-3 1 0,-1-1 0 16,-2-6-2-16,-1-3-5 0,-3-3 2 16,0-9-2-16,-2-4-16 0,0 0 5 15,-1-8 11-15,2-4 3 0,2-2 2 16,5-6 23-16,1-4 1 0,3-2-6 15,3-3-7-15,3-1 9 0,3 0-9 16,5 0 0-16,5 2-1 0,1 1 1 16,6 3-5-16,1 1 0 0,0 3-8 15,3-1-3-15,1 3-3 16,1 2-36-16,1-1-49 0,17-3-60 16,-7 5-139-16,-2 0-152 0</inkml:trace>
  <inkml:trace contextRef="#ctx0" brushRef="#br0" timeOffset="13758.75">22148 7831 353 0,'0'0'72'0,"14"0"35"0,-6 0-5 0,2 0-23 0,2 0-32 0,-1-1-10 0,0-3-12 0,4 0-2 0,-2-1-9 15,2 0 6-15,0-3 8 0,2-1-3 16,-1-1 9-16,1 1-8 0,-2-3 2 16,0 1-9-16,-2-2 1 0,0 0-2 15,-2 1-15-15,0-1 0 16,-3 1-2-16,-2-1-2 0,-3 3-2 16,-3-1 2-16,-2 2 0 0,-4 1-3 15,-5 2-1-15,-2 2-4 0,-4 4 5 16,-2 0-3-16,-6 7 2 0,-3 3 4 15,-3 6-1-15,-6 10 1 0,-5 8 2 16,6-1-2-16,-2 9 0 0</inkml:trace>
  <inkml:trace contextRef="#ctx0" brushRef="#br0" timeOffset="15339.47">22123 7833 397 0,'0'0'81'0,"0"0"-14"0,0 0-5 0,0 0-17 0,6 0-23 0,2 0-7 0,2 1 22 0,3 0-2 0,2 2 9 16,3-2 8-16,2 1-1 0,3-2 2 15,2 0 3-15,2 0 0 0,2 0-4 16,1-4-16-16,-1-2-12 0,1-1-9 16,-5 0-3-16,-1-2-4 0,-5 0 3 15,-5-3 0-15,-2 2 3 0,-4-2 12 16,-4 0 1-16,-2-1-10 0,-2 3-10 15,-1-2-4-15,-5 1-3 0,-1 0-2 16,-5 1-3-16,0 2 0 0,-3 3 1 16,-1 2 0-16,-2 3 2 0,-2 2 1 15,-4 4-3-15,-3 6 3 0,-1 4 0 16,-3 2 1-16,0 4-3 0,1 6 1 16,1 1 2-16,4 2-1 15,4 3-2-15,4-3 3 0,4 0-3 16,4-3 3-16,4 1 0 0,2-4 0 0,3-1 2 15,1-1 2-15,4-1 5 0,4-5 4 16,1 1 0-16,3-3 1 0,2-3-1 16,1-4 1-16,4-1-3 0,1-5-6 15,2-2 0-15,2-2-3 16,0-5-2-16,1-2-4 0,-2-2-31 16,0-2-34-16,0 0-27 0,0 0-33 15,9-8-43-15,-6 2-95 0,-2 1-103 16</inkml:trace>
  <inkml:trace contextRef="#ctx0" brushRef="#br0" timeOffset="15777.57">22719 7777 406 0,'0'0'96'0,"0"0"23"0,0 0-40 0,6-15-21 0,-4 13-27 0,-1 2-27 0,2 0-4 0,0 2-4 0,-1 7-2 0,0 4 6 16,0 4 0-16,1 4 3 0,1 4 6 15,1 1 2-15,1 1-4 0,2-1 4 16,3 0 6-16,2-4 16 0,1-1 11 16,4-4 16-16,1-2 5 15,-1-4 0-15,1-2-14 0,2-6-1 16,-2-2 0-16,1-2-1 0,-2-5-10 16,2-3-6-16,0-3-9 0,-2-6-6 15,0 0-5-15,-1-5-5 0,0-1-5 16,-2-2-3-16,-1 2-8 0,-1 1-25 15,-2 3-10-15,-1 4-19 0,-1 5-21 16,-1 3-49-16,-1 3-58 0,2 3-50 16,-2 2-24-16,0 0 36 0</inkml:trace>
  <inkml:trace contextRef="#ctx0" brushRef="#br0" timeOffset="16027.52">23285 7887 422 0,'0'0'146'0,"0"0"-79"0,0 0 17 0,0 0-50 0,28-40-11 0,-23 31-17 15,-1 1-5-15,1 2 16 0,-2 2 4 16,-2 4-5-16,0 0-16 0,0 2-1 16,-1 6 1-16,0 3 0 0,0 5 15 15,-2 5 9-15,-4 1 1 0,0 4-5 16,0 3-11-16,-1 0-5 15,-2 1-3-15,2-1-1 0,1 1-12 16,0-1-39-16,-1-4-22 0,2-1-55 16,0-2-46-16,1-4-35 0</inkml:trace>
  <inkml:trace contextRef="#ctx0" brushRef="#br0" timeOffset="16199.34">23438 7737 833 0,'0'0'48'0,"0"0"66"0,11-52-57 16,-7 34-41-16,-1 1-16 15,-1 4-29-15,1 5-32 0,-1 1-36 0,-1 5-43 16,4 2-44-16,0 2-56 0,-1 2-7 16</inkml:trace>
  <inkml:trace contextRef="#ctx0" brushRef="#br0" timeOffset="16684">23845 7950 497 0,'0'0'66'16,"0"0"40"-16,0 0-14 0,0 0-38 0,16-44-29 15,-15 32-3-15,1-1 10 0,-2 1-9 16,0-2-11-16,0 3-9 0,-3 0 1 16,-1 4 5-16,-3 1-3 0,0 1-6 15,-4 3-5-15,-1 1 0 0,-2 1 2 16,-3 5-3-16,-1 4-21 0,-2 6-4 16,0 6 5-16,0 3 5 0,1 7 12 15,5 4 4-15,-1 7-8 0,5-4-38 16,3-5-37-16,2 2-45 0,4-8 68 15,-1-1 44-15,2-3 21 0,4-3 8 16,3-5 36-16,3-6 27 0,2-5 23 16,1-4-10-16,3-4-16 0,0-9-5 15,3-3-5-15,1-4-11 0,0-6 2 16,3-9-7-16,-2-14 4 0,3-13-15 16,-3-8 1-16,-5-5 7 0,-1 1-7 15,-3 6-10-15,3 3-12 0,-2 9 0 16,0 8-7-16,-4 14-3 0,-2 8 1 15,-3 11-1-15,-2 6-4 0,1 0-22 16,1 0-9-16,-2 0-22 0,-1 5-24 16,1 4-37-16,0 0-49 15,4 12-83-15,-1-2 17 0,1 3 0 16</inkml:trace>
  <inkml:trace contextRef="#ctx0" brushRef="#br0" timeOffset="17571.27">24103 7879 596 0,'0'0'105'0,"0"0"34"0,0 0-90 0,36 29-9 0,-25-23-25 0,3-3-6 0,-1-3 7 0,-2 0-8 15,2-3 1-15,-2-2 12 0,-2-1 22 16,2 3 0-16,-3-2-12 0,0 3-13 15,0-1-9-15,-1-1-1 0,-1 1-6 16,0-1 1-16,-1 2-3 0,1-3-1 16,-3 1 1-16,-1 0-4 0,-1 0-6 15,-1 1-12-15,0 0 9 0,-3 1-5 16,-3-2 6-16,-1 3 7 0,-2 0 3 16,-2 1 1-16,-3 1-1 0,0 6 1 15,-2 3-2-15,0 6 3 0,0 4 0 16,2 4 0-16,0 1-1 0,4 3 0 15,2-1 2-15,1 1 0 0,3-3 0 16,4-1 0-16,0-1 4 0,6 0 11 16,2-5 9-16,1-2 0 0,1-2-8 15,3-5 8-15,-1-4-10 0,2-4 1 16,-2-1 5-16,1-1-1 0,1-6 1 16,-1-2-8-16,0-3-2 0,1 1-5 15,1-3-4-15,-1-1-1 0,3 1-1 16,-1 1 0-16,3-2 1 0,-2-1-2 15,1 2 1-15,2-1 0 0,-2 0-1 16,1 3-2-16,-2 0-3 16,1 3 3-16,-3-1 1 0,1 2-2 15,-2 2 1-15,-1 0-2 0,-2 2 0 16,0 2 1-16,-3 2-4 0,-2 0 3 16,-2 2-3-16,0 4 0 0,-1 2-1 15,-1 5 5-15,3-1 4 0,-2 4 0 16,0 2 0-16,0-1-1 0,1 4-1 15,-1 0 0-15,0 0 1 0,-2 3 0 16,1-2 1-16,1 1 0 0,-1-1 1 16,2-5 0-16,0-1-1 15,-1-2 3-15,2-5-2 0,-2-4 2 16,2-2 4-16,0-3 4 0,2-3 9 16,1-3-3-16,0-7-6 0,2 1-7 15,2-7 3-15,-1 1-4 0,2-4-1 16,-2 1-2-16,2 1 1 0,0-2-2 15,0 5 1-15,0-3 0 0,-1 3 0 16,-1 2 0-16,1 1 0 0,-1 0 0 16,-2 2 0-16,1-1-1 0,-1 3 1 15,-1 0-1-15,0 2 1 0,0 0-2 16,-2 3 0-16,1 1-2 16,0 0 4-16,-2 2-2 0,-2 1-2 15,1 1 0-15,0 3-4 0,0 5-1 16,0 3 1-16,0 3 5 0,0 5 2 15,-1 0-5-15,-1 4 5 0,-1 1 1 16,-1 2-1-16,1 0 1 0,-1 0-2 16,0 1-4-16,0-2-10 0,0-1 3 15,0-2-16-15,-2 0-4 0,-2-4-15 16,0-2-24-16,-1-2-54 0,0-5-78 16,1-2-124-16</inkml:trace>
  <inkml:trace contextRef="#ctx0" brushRef="#br0" timeOffset="17919.48">25403 7977 456 0,'6'-7'110'0,"2"-2"44"0,0 0-52 0,-1-1-46 0,-2 1-27 0,-3 1-29 0,-2 0-1 0,0 1-19 0,-4 1 1 16,-3 4 15-16,-5 1 4 0,-1 2 0 16,-4 7 13-16,-1 3-2 0,-4 2-7 15,0 3 0-15,0 4-3 0,0-1-2 16,0 4 0-16,4 3 1 0,0 1 1 16,2 0 8-16,4-1 13 0,2 0 3 15,2-1 8-15,3 1 2 16,2-5 5-16,3 0-10 0,0-5-8 0,0-1-6 15,3-4-9-15,2-2 6 0,3-5-9 16,2-2 4-16,1-2-7 0,4-3-1 16,2-3-69-16,4-2-53 0,1-1 4 15,11-7-29-15,-5 4-83 0,-3-2-82 16</inkml:trace>
  <inkml:trace contextRef="#ctx0" brushRef="#br0" timeOffset="18309.98">25630 8005 431 0,'0'0'54'0,"0"0"30"0,0 0-41 0,0 0-23 16,0 0-11-16,41-14-5 16,-30 10 26-16,2-4 1 0,3 1-2 15,-2 0 12-15,2-1 7 0,-1 0-16 16,0 0-18-16,-1-1-3 0,-1-1-5 15,-2-1 0-15,-3 1 1 0,-1-1 7 16,-3 0-4-16,-3 2-10 0,-1-1-11 16,-7 2-2-16,-3 3-3 0,-3 1-28 15,-6 4 44-15,-2 1-6 16,-3 8 16-16,-3 7-10 0,-8 8 0 16,4 0 0-16,0 4 0 0,2 1 31 15,7-1-7-15,0 2 16 0,4-3 17 16,4 2 12-16,4-5-6 0,4-2-1 15,3-5-17-15,2-1-5 0,1-3-17 16,5-4 5-16,3-3-6 0,2-3-2 16,5-1 3-16,3-2-11 0,4 0-10 15,2-2-2-15,2 0 0 0,3 1-31 16,7-3-70-16,18 2-54 16,-11-2-100-16,0 1-195 0</inkml:trace>
  <inkml:trace contextRef="#ctx0" brushRef="#br0" timeOffset="18856.93">27057 7490 613 0,'0'0'61'0,"0"0"14"0,0 0 10 0,21-24-67 0,-18 17-16 0,0 5-2 0,-2 2-1 0,1 0-12 0,-2 9-3 0,0 1 11 16,-6 8 5-16,0 3 16 0,-4 13 18 16,-5 11-6-16,-2 14-3 0,-2 3-12 15,3-2-10-15,1-7 0 16,3-9-3-16,0 1 3 0,2-6-1 15,3-5-1-15,0-7 1 0,3-8-1 16,1 1 7-16,1-1 13 0,2 2-4 16,0 1 1-16,0-5 3 0,5-2-5 15,4-5-8-15,2-4 3 0,5-4-4 16,2-2 1-16,3 0-8 0,3-3-1 16,2-4-39-16,-1-1-33 0,1-1-19 15,11-9-36-15,-7 5-104 0,-3-1-62 16</inkml:trace>
  <inkml:trace contextRef="#ctx0" brushRef="#br0" timeOffset="19028.89">26961 7898 890 0,'0'0'68'0,"0"0"-35"0,0 0 24 15,47-10-52-15,-25 7-5 0,5 1-5 16,-1-2-8-16,2 2-29 0,1-3-51 16,-1 1 32-16,0-1-63 0,8-2-40 15,-7 3-21-15,-4-1-42 0</inkml:trace>
  <inkml:trace contextRef="#ctx0" brushRef="#br0" timeOffset="19561.89">27512 7515 642 0,'0'0'54'0,"0"0"16"0,0 0 22 0,0 0-69 0,0 0-23 0,0 0-5 15,0 0-8-15,0 0 2 0,11 25 10 16,-11-1 0-16,0 6 1 0,0 12 1 15,-2 8-1-15,1 11-1 0,-3 1 1 16,1-4 2-16,-2-8-2 0,1-7 2 16,-1-4 1-16,2-6-1 0,1-10 0 15,2-9 0-15,0 1 14 0,2-3 6 16,0 0 12-16,1-2-13 0,0-6 6 16,1-1 31-16,2-3 14 0,3-4-11 15,0-5-24-15,5-5-20 0,3-3-8 16,1-3-6-16,1-3 1 0,1 0-2 15,1 0 2-15,0 1 1 0,0-2 1 16,0 3-3-16,-1-2-2 0,0 1-1 16,-2 2 0-16,-1 1 1 0,-3 2-1 15,0 3-1-15,-1 3 0 16,-1 1 1-16,-3 4-2 0,-2 2-1 16,0 4 1-16,-3 0-6 0,1 4-1 15,-2 5 2-15,-1 2-1 0,-1 6 0 16,-1 3 4-16,-1 4 3 0,-2 3 1 15,-2 0 0-15,-1 1 0 0,3 2 0 16,-2-4 0-16,2-2-1 0,1 0-22 16,-1-1-15-16,1-2-15 0,1-3-34 15,-1-3-36-15,0-6-74 16,0-2-90-16,0-6-73 0</inkml:trace>
  <inkml:trace contextRef="#ctx0" brushRef="#br0" timeOffset="20265.27">28215 7933 404 0,'0'0'117'0,"0"0"15"0,0 0 6 0,0 0-67 0,27-27-18 0,-22 20-20 0,-1 0-12 0,-1-1 6 0,0-1-9 0,-1 2-6 16,-2-2-2-16,0 0 2 16,0 1-10-16,-2 0-2 0,-1 2-7 15,-1 0-5-15,0 1-2 0,-3 0-26 16,-3 0-13-16,-2-1 27 0,-3 5-20 16,-2 1-7-16,0 0 16 0,-2 0-11 15,2 4 15-15,2 1 24 0,-1-1 5 16,4 2 3-16,1 1 1 0,1 0-3 15,2 2 3-15,1 1-1 0,1-2 1 16,2 2-6-16,-1 0 12 0,2 0-3 16,1 2-2-16,2 0 1 0,0 0 6 15,0 2 6-15,2 0 6 0,0 0 4 16,1 0-4-16,3-1-5 0,-1 0-5 16,1-2-5-16,0-2 0 0,2-1 0 15,0-2 1-15,0 0 4 0,0-3 3 16,0-1 2-16,-2-1-4 0,2-1 6 15,0-3-4-15,-1-1-5 0,1-2 0 16,1-3 10-16,0-4 7 0,0-3-6 16,1 0-6-16,-2-5-6 0,3 1 5 15,-3 1 4-15,0 3 6 0,-2 0-4 16,0 4-6-16,-1 1-4 0,-3 3-7 16,-1 3-1-16,0 1-5 0,-1 3-1 15,0 1 5-15,0 3-18 0,-2 5 10 16,-2 5 7-16,-2 3 2 0,2 4 0 15,-1 0 2-15,0 1 1 16,0-3 9-16,3 1 5 0,1-4 3 16,1 0 2-16,1-3 5 0,3-3 8 15,0-2 4-15,3-1-1 0,-1-4-1 16,5-1-11-16,0-1-4 0,3 0-11 16,1-3-7-16,2-3-2 0,-3 0-2 15,5 0 0-15,-2-4-26 0,1-2-49 16,-2-3-38-16,1-1-24 0,7-13-73 15,-7 3-141-15,0 0-32 0</inkml:trace>
  <inkml:trace contextRef="#ctx0" brushRef="#br0" timeOffset="20640.16">28687 7377 264 0,'0'0'129'0,"0"0"-74"0,6 12 49 0,-6 0-53 0,0 4-27 0,-1 4-8 0,-7 6 10 0,2 1-19 0,-5 11-4 0,-6 6 6 16,-1 7 16-16,-2 3 9 0,1-5 11 15,7-10 6-15,1-12 5 0,2-6-4 16,1-1 0-16,2 4-10 0,-2 4-7 16,0 1-9-16,3-3-5 0,1-2 0 15,2-4 4-15,0-3 4 0,2-4 3 16,2-2 0-16,1-4-2 0,4-3 1 16,3-2 5-16,1 0-7 0,5-1-12 15,1-1-9-15,3 0-5 0,0-3-1 16,4 1-2-16,-1 0 0 0,2-3-9 15,1-2-49-15,2-3-36 0,0 1-45 16,10-12-71-16,-7 3-141 0,-4 0-122 16</inkml:trace>
  <inkml:trace contextRef="#ctx0" brushRef="#br0" timeOffset="20812.09">28610 7770 616 0,'0'0'43'0,"0"0"25"0,43-1-5 0,-21 0-61 0,3-1-2 15,1-2-20-15,2 2-45 0,12-3-63 16,-5 0-77-16,-4 1-89 0</inkml:trace>
  <inkml:trace contextRef="#ctx0" brushRef="#br0" timeOffset="21914.6">18624 9194 296 0,'0'0'33'0,"0"0"-11"0,0 0 8 0,0 0 11 0,0 0-15 0,32-25 9 0,-26 19 38 0,-1 2-2 0,-1-1 18 15,0 2-19-15,1-2-2 0,-4 2 4 16,1-1-14-16,-2 3-3 0,0-1-20 15,-2-2-9-15,-4 1-23 0,-2 1-3 16,0 2-6-16,-4 0 2 0,-3 4 0 16,-5 5-1-16,2 5-8 15,-7 2 11-15,2 8 2 0,-1 6-1 16,-2 10 0-16,-5 16-1 0,1 11 2 16,3 0-1-16,11-9-8 0,7-9-3 15,7-14 1 1,2-8 9-16,0-6 1 0,7 0 2 15,1-1-1-15,4 4 3 0,2 1 5 16,4-4 6-16,-1-1 7 0,7-6 2 16,-1-5 13-16,-1-5 1 0,2-4 4 15,-5-2 1-15,2-3 0 0,-7-6-2 16,-3 2-5-16,-2-6-6 0,-5-2-9 16,-4-1-11-16,-2-4-8 0,-5 2-1 15,-6-1-5-15,-2 2-4 0,-3 3-4 16,-3 2-7-16,0 4-2 0,-2 3 0 15,-2 1-9-15,-1 5 1 0,5 0-15 16,-1-1-9-16,2 2-13 0,5 0-17 16,-2-1-41-16,6-1-61 0,3 1-107 15,6-1-13-15</inkml:trace>
  <inkml:trace contextRef="#ctx0" brushRef="#br0" timeOffset="22430.09">19084 9305 209 0,'0'0'197'0,"0"0"-71"0,0 0 19 0,0 0-28 0,3-36-50 0,-3 29-23 0,-1 0-21 0,-2 1-7 0,-5 2-2 0,3 0 5 0,-3 3-5 15,0 1-1-15,-2 0-6 0,-3 0-1 16,0 5-4-16,-4 1-2 0,0 4 0 16,-1 3 0-16,-2 5 0 0,0 1 1 15,-2 4-1-15,0 4 0 16,4 0-1-16,-2 4 0 0,4 0-2 16,4 0 3-16,2 0-1 0,4-2 0 15,4-1-1-15,2-1 2 0,2-3 1 16,7-2 5-16,3-2 14 0,1-2 1 15,3-5-10-15,3-1 0 0,1-5 20 16,3-4-14-16,2-3 2 0,0-7 9 16,-2-3 3-16,2 0 1 0,0-4-4 15,-3-1-2-15,-1-3-5 0,0-2-4 16,-6-5-4-16,-2-4-7 16,-2-8-3-16,-3 1-3 0,-4 0 1 15,-4 2-1-15,0 5-2 0,-3 0-2 16,-6 3 0-16,1 3-11 0,-2 2 1 15,-3 3 3-15,-2 4 0 0,-2 4-1 16,3 2-5-16,-3 2-2 0,0 3-7 16,3 1-3-16,-2 2-12 0,4 0-34 15,-1 2-21-15,4 1-38 0,-4 1-71 16,5-1-86-16,3 0 0 0</inkml:trace>
  <inkml:trace contextRef="#ctx0" brushRef="#br0" timeOffset="23086.86">19961 9160 232 0,'0'0'183'0,"0"0"-101"0,0 0-27 0,0 0 2 0,0 0-28 0,-1 0-11 0,-1 2-15 0,-1 2-1 0,-2 1-1 0,-2 2 20 15,-4 3 11-15,1 3 3 0,-6 2 13 16,1 7-3-16,-4 3-1 15,-7 14-4-15,1 12-1 0,-5 12-10 16,1 2-7-16,5-6-8 0,4-7-9 16,5-10-3-16,-1-1 0 0,2-2 2 15,1-8-4-15,4-6 0 0,1-6 0 16,1-2-7-16,-3-1-31 0,1 3-46 16,-2-1-62-16,-2-7 1 0,4-4-95 15,2-6-27-15</inkml:trace>
  <inkml:trace contextRef="#ctx0" brushRef="#br0" timeOffset="23306.72">19545 9350 808 0,'0'0'179'16,"0"0"-51"-16,0 0-43 0,0 0-43 0,0 0-42 0,0 0-2 16,-5-16-30-16,5 13-56 0,0 0-44 15,2 0-12-15,2 2-113 0,-3 0-75 16</inkml:trace>
  <inkml:trace contextRef="#ctx0" brushRef="#br0" timeOffset="23448.39">20042 9574 407 0,'0'0'0'0,"0"0"-103"0</inkml:trace>
  <inkml:trace contextRef="#ctx0" brushRef="#br0" timeOffset="24870.39">20128 9611 1160 0,'0'0'148'0,"0"0"-74"0,0 0 13 0,0 0-34 0,0 0-49 0,0 0-4 0,20-37-36 0,-20 27-43 15,-2-14-84-15,0 3-80 0,-4 1-250 16</inkml:trace>
  <inkml:trace contextRef="#ctx0" brushRef="#br0" timeOffset="27037.86">29468 7930 532 0,'0'0'87'0,"0"0"-53"0,0 0 56 0,0 0-7 0,16-36-29 0,-6 25-12 0,3 0 10 0,3-1-13 0,-2 1-15 16,3 1-5-16,-1 1 2 0,2 1-7 15,-2 2-4-15,-1 3 0 0,0 1-6 16,-3 2-1-16,-1 2-2 0,-1 7-1 16,-1 4-6-16,-2 4 5 0,-3 3 2 15,-2 2 1-15,0 0 5 0,-2-2 4 16,-2 0-3-16,-1-2-2 0,-2-1-1 15,-2-3-4-15,0 0 2 0,2-4 0 16,0-1-1-16,1-4 3 0,2-1-4 16,0-2 2-16,2-2-1 15,0 0 4-15,2-3 2 0,4-5 2 16,1-3 4-16,7-4-5 0,-2-1-1 16,6-1-6-16,-2-1 0 0,3 2-2 15,0 3 0-15,1 2 0 16,1 0-1-16,-2 4-1 0,0 2 1 15,1 3 0-15,-4 2 0 0,0 4-6 16,-4 5 2-16,-2 3 0 0,-1 2-1 16,-1 3 0-16,-5 2 3 0,1-2 0 15,-4 2 1-15,0 0 2 0,-2-4 0 16,-1 0 0-16,-4-4 1 0,3 1 1 16,-2-5 0-16,2-3 1 0,1 0 2 15,2-2-1-15,-1-2 4 0,2 0 9 16,2-2 15-16,1-3-7 0,2-4-11 15,2-6-3-15,4 0-5 0,2-3-2 16,1-4 2-16,2 0 0 16,2-2 2-16,2 0 3 0,2-2-1 15,2 2-2-15,0 1-3 0,2 3-5 16,-2 4 0-16,-3 5 0 0,-1 4 0 16,-1 4-1-16,-2 3 0 0,-2 3-1 15,-1 6-2-15,-3 2 0 0,0 6 1 16,-3 3-1-16,-5 2 2 0,-1 2 0 15,-2-1 0-15,-2-1 0 0,-1-2-1 16,-4-3-11-16,1-1-27 0,0-1-30 16,1-3-20-16,1-1-45 0,0 0-48 15,1-5-118-15,1-1-32 0</inkml:trace>
  <inkml:trace contextRef="#ctx0" brushRef="#br0" timeOffset="27773.58">30577 7906 281 0,'0'0'214'0,"0"0"-110"0,5-19-21 0,-2 12 19 0,-2-1-36 0,0 2-12 0,0 0-15 15,-1 1-4-15,0 2-10 0,0-1 4 16,0 2-6-16,0 0-2 0,-2 0-10 16,-1 1-11-16,-2 1-3 0,-1 0 3 15,-6 5-1-15,-1 1 1 0,-4 4 0 16,-1 5 0-16,-2 1 2 0,1 2-2 16,1 4-1-16,3-1 0 0,3 1 0 15,4-3 0-15,7 1-1 0,1-1 2 16,1-3 1-16,6-1 1 0,2-1 1 15,5-4 3-15,-1-3 4 0,3-5 14 16,-3-2 2-16,2 0-2 0,-2-2 4 16,1-4 2-16,-1-2-2 0,-3-1-6 15,0-3-5-15,0-3-3 0,-2-2-8 16,1-3 0-16,1-2-2 0,-1-1-4 16,-1 0 3-16,1 0-3 0,-2 0 2 15,1 3-1-15,-2 0 2 0,1 3 5 16,2 0 3-16,-4 2 3 0,3 2-2 15,-2 2 2-15,2 2-3 0,-4 2-4 16,1 1-4-16,-1 1-1 0,2 3-2 16,-3 1-2-16,0 1 1 0,2 2-4 15,-1 6-3-15,1 6 2 0,0 3 1 16,2 5 4-16,-3 2 1 0,4 1 0 16,-2 1 0-16,-1-2 0 0,2 2 1 15,2-3 0-15,-3 1 0 0,-1-4-1 16,-2-1-2-16,0-2-1 15,-3-3-8-15,0-4-7 0,-1-3 0 16,-3-2 2-16,0-3 5 0,-3-2 11 16,1 0 4-16,0-1 4 0,3-3 2 15,-1-3 2-15,3-1-4 0,-1-3 3 16,2-1 8-16,0-1-5 0,3-2 3 16,4 1-1-16,1-1-1 0,3 0-10 15,2 3-3-15,2-2-2 0,3-1 1 16,0 0-1-16,4 1 0 0,-2 1-2 15,2 0-10-15,-2 0-38 0,1 2-30 16,-1-2-18-16,1 4-46 16,10-5-69-16,-6 4-91 0,-2 1-27 15</inkml:trace>
  <inkml:trace contextRef="#ctx0" brushRef="#br0" timeOffset="28199.66">31168 7799 580 0,'0'0'69'0,"0"0"-8"0,8 9 32 0,-5-4-64 0,5-1-13 0,-4 3-4 0,4-1 9 0,1-2-2 0,0 2 6 0,0 0 12 16,1-4-3-16,1 1 7 0,0-2-4 16,2-1 8-16,-1 0-22 0,1-5-10 15,-1 0-8-15,-2-2-2 16,0 0 2-16,-1-1-5 0,-3-2 3 15,-3 0-3-15,0 1-3 0,-3-3-7 16,0 2-4-16,-1 1-14 0,-6 0-7 16,-5 1 22-16,-4 3-4 0,-4 4 10 15,-5 1 7-15,-2 3-2 0,-2 8 2 16,0 6 0-16,1 1 0 0,4 5 1 16,1 0-2-16,7 1 2 0,0 1 2 15,7-1 2-15,4-2 11 0,5-1 18 16,0-3 10-16,3 0 7 15,5-4-2-15,2-2 2 0,5-3-16 16,1-2-7-16,5-3-4 0,1-2-9 16,0-2-8-16,3 0-7 0,0 2 0 15,2-2-5-15,2 2-31 0,-1 2-45 16,2-2-51-16,11 0-52 0,-7 3-189 16,-3-5-209-16</inkml:trace>
  <inkml:trace contextRef="#ctx0" brushRef="#br0" timeOffset="29341.84">16164 9307 344 0,'0'0'47'0,"0"0"-1"0,0 0 5 0,13-41 19 0,-8 31-31 0,1 2-11 0,-3 4 15 0,0 0 23 0,-3 2-33 0,2 2-10 0,-2 6-14 16,0 3 23-16,-2 7 27 0,-1 6 16 15,-2 4-27-15,-4 13-8 0,0 8-15 16,-3 7-14-16,-3 1-7 16,5-6 0-16,-2-5-2 0,4-6-1 15,1 0 0-15,-1-2 1 0,1-6-1 16,2-4 2-16,2-8-1 0,1-1 21 16,-1 3-1-16,1-2-3 0,-1 4-1 15,3-4-8-15,0-3-2 0,0-1-5 16,2-3 1-16,1-2 3 0,3-3 9 15,1-1 5-15,3-3 10 0,0-1-5 16,4-1-4-16,2 0-3 0,0-3-9 16,0-1-5-16,2-1-4 0,2-1 0 15,2-1-1-15,0 1 0 0,-3 1-6 16,3 0-25-16,-2-2-31 0,-2 5-27 16,-1-4-27-16,1-1-60 0,-1 1-112 15,-6-2-86-15</inkml:trace>
  <inkml:trace contextRef="#ctx0" brushRef="#br0" timeOffset="29544.84">16084 9693 626 0,'0'0'115'0,"0"0"-10"0,0 0-7 16,0 0 6-16,0 0-56 15,28-34-28-15,-9 24 8 0,-1-1 8 16,7 2-23-16,0-1 5 0,5-1-12 16,0 1-6-16,3-1-1 0,10-2-29 15,6 0-65-15,0-2-48 0,-5 2-100 16,-15 1-128-16</inkml:trace>
  <inkml:trace contextRef="#ctx0" brushRef="#br0" timeOffset="30013.46">16596 9355 532 0,'0'0'104'0,"0"0"-11"0,0 0-56 0,0 0-20 0,0 0-17 0,0 0-3 15,-13 53-1-15,13-32 4 0,0 7 9 16,0 1-8-16,0 3 6 0,0 1 8 15,-3 6 26-15,0 7-6 0,-2 6-5 16,0-2-5-16,0-11-16 0,2-11-6 16,3-13 0-16,-1-1-6 0,1 1 2 15,0-2-5-15,0 2 12 0,0-5-12 16,1-5 15-16,4-4 10 0,-2-1 47 16,5-6-2-16,0-4-11 0,3-5-19 15,2 0-16-15,1-2 0 16,0-4-11-16,3 1 2 0,-2-3-2 15,4-1 3-15,-3 0-4 0,1 0 0 16,1 2 1-16,0-1-6 0,-2 2 2 16,-2 2-3-16,-1 2 0 0,1 4 0 15,-4 4 0-15,-2 3-2 0,-4 1-1 16,-1 5-2-16,1 4-13 0,-4 4 8 16,0 6 10-16,0 4 1 0,-4 4 9 15,1 3-5-15,-1 0-2 0,-1 1-2 16,2 0 1-16,1-1-2 0,-3-1-5 15,4-3-28-15,-2-3-14 0,-1 0-23 16,1-5-30-16,-3 0-64 16,1-4-99-16,2-5-169 0</inkml:trace>
  <inkml:trace contextRef="#ctx0" brushRef="#br0" timeOffset="31107.53">17142 9640 315 0,'0'0'139'0,"0"0"20"0,0 0-20 0,0 0-40 0,12-40-17 0,-12 32-20 0,0 1-7 0,0 1-18 16,-2 0-7-16,0 0-11 0,-1 2 4 15,-2 0-10-15,-1 1-4 0,2-2-9 16,-3 5-2-16,-1 0-3 0,0 0-2 16,-1 5 5-16,-1 2 1 0,-1 3 1 15,-3 3-2-15,1 2 2 0,-1 5 0 16,3 1-1-16,-3 2 0 0,3 2 1 16,1 0 0-16,-2-1 0 0,2-1 0 15,4-1 0-15,1-2 0 0,3-2-1 16,2-3 0-16,0-1-1 0,2-3 2 15,0-3 2-15,2-3 3 0,1-3 5 16,0-2 7-16,3 0 11 0,1 0 4 16,-1-7-4-16,0-1-8 0,3-1-2 15,-1-1-7-15,-1-2-5 0,0 1-1 16,-1-1-3-16,4-1-2 0,-3 1 2 16,-1-1 0-16,0 0-2 0,0 0 1 15,1 1-4-15,-3 2 3 0,1 1 0 16,-1 1 0-16,-4 1-2 15,1 2-1-15,-1 3-3 0,-2 1-8 16,0 1-12-16,0 1-7 0,0 4 1 16,0 2 14-16,-2 4 16 0,2 3-2 15,0 2 4-15,0 2 4 0,0 3-4 16,0-2 0-16,2 1-2 0,1-1 1 16,3 0 1-16,0-2 1 0,-2-3 0 15,0-4 1 1,1 1-1-16,-2-5 2 0,3-1 0 0,-4-4 1 0,1-1 3 15,0-2 4-15,2-5-4 0,0 0-2 16,1-2-3-16,2-3 1 0,-2 0 4 16,2-3 4-16,0 0-2 0,0-1-6 15,0-3-3-15,2 4 0 0,-2-2-1 16,2 2 0-16,-2 1 0 0,0 1 0 16,0-1 1-16,-2 1 0 15,2 2-3-15,0-1-7 0,-3 2-6 16,1 1-1-16,1 4 2 0,-3 1-1 15,1 3 2-15,-2 1 6 0,2 2 0 16,-3 5-2-16,2 2 1 0,-1 3 7 16,1 0 1-16,0 4-1 0,0-3-19 15,0 3 3-15,-2 0 11 0,1 1 4 16,2-1 1-16,-4 0 2 0,2 3 1 16,-3-4-1-16,4-2 0 15,-3-1 1-15,1-3 1 0,-1-2-2 16,1-4 2-16,-2-3 2 0,3 0 7 15,-1-3 17-15,3-4 8 0,0-3-21 16,2-1-2-16,-1-1-4 0,2-1 3 16,-1-3-3-16,2 1-5 0,-1-1 2 15,2 1-4-15,0-1 1 0,-2 0-3 16,0 1 1-16,-1 2 0 0,2 2-1 16,-1 1-1-16,0 0 1 0,0 3-3 15,1 1 2-15,-1 1-3 0,-1 2-1 16,-1 2 4-16,3 1-2 0,-4 2-2 15,1 5 1-15,-1 2-2 0,2 2 2 16,0 2 3-16,1 4 1 0,0 2 1 16,-3 0 1-16,4 3-1 0,-1-2 0 15,-3 0 2-15,0 2-2 0,1-5 0 16,0 1 0-16,-3-3-1 0,-1-3 0 16,1-3-2-16,-1-2-22 0,0-1-33 15,-2-3-23-15,0-1-62 0,0-1-58 16,0-1-106-16,-4 0-14 0</inkml:trace>
  <inkml:trace contextRef="#ctx0" brushRef="#br0" timeOffset="33459.68">21987 9323 360 0,'5'-8'46'0,"1"-2"16"0,3-2 36 0,-1-3-15 0,0 1-41 0,0-1 4 0,0-2 10 0,-1 1-3 0,-3-2 10 0,0 2-13 16,-1 0 7-16,-3 1-24 15,0-1 1-15,0-1-7 0,0 4-3 16,0-1-6-16,-2 1-1 0,1 2-11 16,-1-1-1-16,-1 4 2 0,0 2-3 15,-2 2-4-15,-3 2-2 0,-2 2 2 16,-2 4 4-16,-5 7 3 0,-2 5-2 16,-4 5-2-16,-2 6 0 0,-2 11-3 15,-4 10 4-15,-1 13-4 0,1 4 1 16,6-3 0-16,7-1-1 0,3-13 1 15,3 0 0-15,1 1 2 0,1-5-2 16,1 3 0-16,-1-2 1 0,-2 0-1 16,2-5 0-16,0-4-1 0,2-9-3 15,1-5-19-15,1-1-11 0,0 0-8 16,-3 3-15-16,2 1-18 0,1-6-55 16,1-4-36-16,0-4-58 0,1-3 17 15,2-5-47-15</inkml:trace>
  <inkml:trace contextRef="#ctx0" brushRef="#br0" timeOffset="33662.91">21675 9620 853 0,'0'0'102'0,"0"0"1"0,0 0-41 0,0 0-26 0,37-47-29 15,-16 37-2-15,3-2-4 0,3 2-1 16,4-1-10-16,7 1-67 0,5 2-39 16,9 1-13-16,4 1-33 0,0 3-22 15,-14 3 19-15,-12 0-31 0</inkml:trace>
  <inkml:trace contextRef="#ctx0" brushRef="#br0" timeOffset="34240.89">22450 9476 515 0,'0'0'125'0,"0"0"19"0,0 0-40 0,0 0-5 15,0 0-57-15,0 0-20 0,0 0 5 16,9-36-6-16,-6 30-3 0,0 1-2 16,1 0 1-16,-4 0-2 0,0 1-9 15,0 0-6-15,-7 2-8 0,-1 2 8 16,-4 0-1-16,-5 3-2 0,-4 8-4 15,-3 0 5-15,-2 6-6 16,-1 4-5-16,-2 1-6 0,3 3 6 0,-1 1 8 16,3 2 1-16,2-3-4 15,1 2-6-15,5-1-6 0,2-2 13 16,3-2 0-16,5-4 4 0,2-3 3 16,3-2-2-16,1-5 1 0,5-2 1 15,2-3 18-15,3-3 12 0,3-2 5 16,2-6-2-16,2-4-4 0,1-1-9 15,3-4-3-15,1-1-1 0,0-3-3 16,2-1-2-16,0 0-4 0,0-3 0 16,-2 3 6-16,0-1-1 0,-2 0-3 15,-2 2-2-15,-1 1-5 0,-4 3 1 16,-1 6-3-16,-4 3 0 0,-3 3-1 16,-2 1-1-16,-3 3-7 0,0 1-12 15,-1 5 8-15,-3 4 13 0,-2 4 1 16,-1 3 2-16,1 3-3 0,1 2 0 15,2 1 2-15,2 2-2 0,1-1 0 16,0 0 1-16,0-3 0 0,2-1 0 16,1-3 7-16,1-1 7 0,1-3 2 15,0-3 0-15,3-2 6 0,-1-3-6 16,2-2-5-16,1-2-3 0,1-4-6 16,2-2-3-16,0-3-9 0,2 0-34 15,2-2-17-15,0-1-35 16,0-2-49-16,9-7-104 0,-5 4-133 15</inkml:trace>
  <inkml:trace contextRef="#ctx0" brushRef="#br0" timeOffset="34569.08">22750 9455 509 0,'0'0'57'0,"0"0"-3"0,0 0-54 0,0 0-1 0,8-15-4 0,-6 17-4 0,-1 6-9 0,0 7 8 0,0 5 10 16,0 4 12-16,2 1 5 15,0 0 6-15,1 2-2 0,3-2-4 16,0-2 2-16,2-3 13 0,3-1 11 16,0-4 9-16,0-5 14 0,2-3 2 15,-2-3 12-15,1-2-20 0,-1-4 8 16,0-4-5-16,1-4-10 0,-1-3-2 15,1-2-9-15,-1-5-16 0,0-2-9 16,0-4-15-16,-3-2-2 0,1-3-4 16,0 0-17-16,-1 3-9 15,-1 3-9-15,1 3-10 0,-1 6-25 16,-1 2-27-16,0 4-58 0,1 2-27 16,0 3-38-16,5 2 38 0,-2 0 8 15</inkml:trace>
  <inkml:trace contextRef="#ctx0" brushRef="#br0" timeOffset="35039.75">23264 9450 295 0,'0'0'56'0,"0"0"50"0,0 0-41 0,0 0-14 0,0 0-33 15,0 0 9-15,36-18 2 0,-33 14 12 16,0 1 28-16,-2-2-4 0,0 1-1 15,-1-2-1-15,0 0-22 0,0 2-7 16,-2-2-4-16,1 0-5 0,-1 0-10 16,0 1-6-16,1 0-4 0,-2-1-4 15,1 2-1-15,-1-1-2 0,1 1-3 16,-1 1 2-16,-1 1 0 0,-1 0 0 16,-2 2 1-16,0 0-1 0,-1 1 1 15,-2 3-3-15,-1 4 5 0,-1 3 0 16,0 0-1-16,-1 3 1 0,1 3-3 15,0 3-2-15,3 1 4 0,2 0 1 16,1 2-2-16,3 1 0 0,3-2 0 16,0 1 2-16,5-3 5 0,3-2 10 15,2-1 17-15,3-3 0 0,1-4-2 16,2-3 1-16,0-3-3 0,2-4-2 16,-1-4-1-16,0-3-2 0,-1-3-10 15,-3-4-5-15,-3-2-1 16,1-2 2-16,-6-2-4 0,-2-4-5 15,-3-2-4-15,0-3-32 0,-5 4-14 16,-3 3-6-16,-1 4-15 0,1 2-28 16,-2 3-71-16,-3 1-71 0,3 5-45 15,1 0-51-15</inkml:trace>
  <inkml:trace contextRef="#ctx0" brushRef="#br0" timeOffset="35461.53">23450 9470 707 0,'0'0'102'0,"0"0"53"0,0 0-86 0,0 0-25 0,25-41-34 0,-19 31-5 0,1-1-1 0,0 0 1 0,0 2 6 0,1 0 1 15,3 1-1-15,-1 1-4 0,1 4-7 16,1-1-1-16,-1 4 0 0,1 4-3 15,-1 5-2-15,-1 2-4 0,0 5 7 16,-2 5-3-16,0 1-20 0,-2 3-8 16,0-1 2-16,1 4 18 15,-4-2 12-15,0-2-3 0,-1-1 2 16,-2-2 3-16,0-3-11 0,-2-4 6 16,-3-5-7-16,-3-3-7 0,1-4 19 15,-1-2 1-15,0-2 1 0,2-5 18 16,1-1 35-16,2-2 23 0,2-3-8 15,1-2-2-15,1-2-24 0,4-2-16 16,2-2-14-16,1 0-4 0,2-1 1 16,3 3-1-16,1 1 1 0,4 4-6 15,0 0-1-15,4 1-3 0,2 3-1 16,4 1-3-16,0 2-21 0,7 0-65 16,10 5-53-16,11 2-79 0,-7 0-136 15,-9 0-156-15</inkml:trace>
  <inkml:trace contextRef="#ctx0" brushRef="#br0" timeOffset="36118.3">24835 9504 435 0,'0'0'169'0,"0"0"-9"0,0 0-27 0,0 0-37 0,28-15-33 0,-14 12-35 0,0-2-6 0,2 2-11 0,0-1-9 0,1 3-2 0,-1 0 1 16,-1 1-2-16,-3 1 0 0,0 4 1 15,-4 1-5-15,0 2 1 0,-3 4-4 16,1 2 2-16,-1 4-2 0,-2 3 7 16,-1 2 2-16,-1 2 0 0,-1 2 2 15,0-1-2-15,0 1-1 0,0-3 0 16,0-1 0-16,0-4 5 16,0-2-5-16,0-5 0 0,0-3 2 15,0-4-1-15,0-3 5 0,0-2 3 16,0 0 6-16,0-5 7 0,3-2 5 15,2-2-6-15,0-2-1 0,1-2 0 16,3 0-3-16,0-3-6 0,2-1-2 16,3 3-7-16,2-3 0 0,2 1-2 15,1-1 0-15,1 2-1 0,3 1 1 16,1 0-1-16,-2 2 1 0,2-1-1 16,0-1 0-16,-1 3 0 0,-3 1 1 15,0 0 0-15,-3 1 0 16,-4 2 0-16,-2 2-1 0,-4 2-1 15,-2 2 1-15,-3 0-1 0,0 1 0 16,-1 0-1-16,1 3-6 0,-2 4-2 16,0 2 5-16,0 6 4 0,-1 2 2 15,-2 3 0-15,-1 3 0 0,-1 1 1 16,-1 0 0-16,1 4-1 0,0-2 1 16,-1 1 0-16,1-1-1 0,0-1 1 15,-1-3-1-15,1-4 0 0,1-1-29 16,0-6-33-16,3-3-33 0,0-5-43 15,1-2-34-15,8-5-50 0,1-2-28 16</inkml:trace>
  <inkml:trace contextRef="#ctx0" brushRef="#br0" timeOffset="36508.47">25633 9718 411 0,'0'0'97'0,"0"0"55"0,0 0-21 0,0 0-64 0,29-36-20 0,-23 28-28 0,2 0 1 0,0 1 6 0,2 0-2 0,3-1 17 0,1 0-4 0,4 1 0 16,2-1-10-16,3-1-13 0,-1 0-9 15,0 0-2-15,-1 0-3 0,-3 0 0 16,-3 2 1-16,-3 1-1 16,-3 1 0-16,-5 2 1 0,-1-2-1 15,-2 3-2-15,-1-1-7 0,-3 1-9 16,-2 0 7-16,-5 1 2 0,-2 1 2 15,-3 0 2-15,-3 3 4 16,1 5-2-16,-2 5 3 0,0 0 0 0,0 4 0 16,2 2 0-16,3 4 1 0,1 1 4 15,4 2 6-15,3 1 14 0,3-2 10 16,2 0 3-16,1-3 0 0,3-1-16 16,2-4-9-16,2-3-7 15,2-5-1-15,1-2-2 0,0-3-3 16,5-4-1-16,-1 0-41 0,3-3-42 15,2-1-33-15,2-2-49 0,11-7-76 16,-6 2-70-16</inkml:trace>
  <inkml:trace contextRef="#ctx0" brushRef="#br0" timeOffset="37069.24">26181 9631 556 0,'0'0'78'0,"0"0"22"0,0 0-37 0,0 0-33 16,27-37-21-16,-23 31-6 15,-1 0-3-15,0 2-3 0,-3 0 0 16,1 4-3-16,-1 3-8 0,0 4-2 16,-1 5 8-16,-2 4 3 0,0 4 4 15,-2 3 1-15,0 5 0 0,2 0 0 16,0 1 1-16,1 1 0 0,2-2 2 15,0-1-3-15,0-2 1 0,4-3 2 16,0-2 2-16,3-4-1 0,-1-2 8 16,-1-6 5-16,4-1 3 0,-3-5 2 15,2-2 25-15,2-2 18 0,1-5-9 16,0-2-8-16,1-3-3 0,1-1-10 16,-2-2-11-16,2-4-7 0,-1-2-9 15,1 0-5-15,-2-3 0 0,-1 3-2 16,1-1 3-16,-2 5-2 0,-1-1-1 15,0 3 0-15,0 2-1 0,-2 1-4 16,-1 6 0-16,-1 0-12 0,0 5-2 16,-1 1-5-16,2 7-14 15,-1 4 6-15,1 4 18 0,-2 4 10 16,1 1 0-16,-1 0 3 0,0 0 0 16,1-2 2-16,2-1-1 0,0-1 0 15,0-5 2-15,1-3 10 0,1-3 21 16,1-3 6-16,-1-2-4 0,1 0 5 15,2-4-8-15,-2-1-5 0,0-3-5 16,0 1 5-16,-1-3-9 0,1-2-3 16,-2-1-6-16,2-3-6 0,-1-2-4 15,0-1-5-15,0-1-23 0,1-2-18 16,-1 4-11-16,-1 1-10 0,-1 1-14 16,1 1-53-16,2-6-54 15,-1 6-127-15,-1-1-131 0</inkml:trace>
  <inkml:trace contextRef="#ctx0" brushRef="#br0" timeOffset="37665">27786 9423 456 0,'0'0'102'0,"0"0"-18"0,0 0 49 0,26 2-86 0,-19-1-13 0,0 2-18 0,-4 1-9 0,-1-2-7 16,-2 4-3-16,0-2-5 0,-5 2 0 15,-5 0 8-15,0 0 2 0,-4 2 1 16,-1-1-1-16,0 0 0 0,-1 1 0 16,1 0-2-16,3 0 5 0,4-2-5 15,2-1 4-15,2 1 3 0,3-2 5 16,1 1 5-16,4-1 11 0,3 0 4 16,3 1 19-16,5-1-20 0,1 2-12 15,3 0-4-15,2-1-8 0,2 0-3 16,1 0 3-16,1 2-2 0,0-1-3 15,-1 2-1-15,0 3 1 0,-2-2-2 16,0 2 0-16,-3 1 0 0,-1 2 6 16,-3 0 0-16,-2-1 2 0,-4 1 1 15,-4 0-6-15,-3 1 7 0,-4-2 0 16,-6 0 2-16,-6 1-6 0,-4-1-2 16,-5-1 5-16,-6-2-1 0,-5 2-2 15,2-4-3-15,1-1-1 0,0-2-1 16,3-2 0-16,0-2-1 0,2-1-2 15,5 0-7-15,3 0-22 0,6-3-11 16,2-1-18-16,7 1-39 16,3-3-16-16,10-3-83 0,2 0-138 15</inkml:trace>
  <inkml:trace contextRef="#ctx0" brushRef="#br0" timeOffset="37935.11">28210 9561 618 0,'0'0'72'0,"0"0"12"0,0 0-33 0,0 0-49 0,30-13-2 0,-22 11 1 0,1 2-2 0,1 4 2 0,-2 4 6 16,2 1 15-16,2 3 16 0,-2 1 3 0,3 4-13 15,-1-1-12-15,1 3-13 0,1 0-2 16,-1 1-1-16,2-1-3 0,0 1-53 16,2-2-60-16,-1-1-75 0,6 2-25 15,-2-6 50-15,-5-4 12 0</inkml:trace>
  <inkml:trace contextRef="#ctx0" brushRef="#br0" timeOffset="38184.94">28709 9647 538 0,'0'0'160'0,"0"0"-51"0,0 0 4 15,0 0-85-15,0 0-15 0,8-36-12 16,-9 35-2-16,-3 1-16 0,-2 3 11 16,-4 5 2-16,-5 6 4 0,-3 3 5 15,-2 7 7-15,-3 3 15 0,-3 4-12 16,-3 8-9-16,-4 10-3 0,-3 6-1 15,2 3-1-15,6-5-1 16,8-7 2-16,2-6-2 0,5-1 0 0,2-8 0 16,3-8-5-16,3-6-58 15,1-3-43-15,2 2-84 0,0-3-68 16,2-4-69-16</inkml:trace>
  <inkml:trace contextRef="#ctx0" brushRef="#br0" timeOffset="38637.97">29033 9770 522 0,'0'0'67'0,"0"0"20"0,0 0-24 0,0 0-63 0,0 0-28 0,0 0-66 16,-14-31-11-16,0 31 45 0,-4 0 43 16,1 5 17-16,-2 2 2 0,1 0 0 15,1 4 0-15,0-1 1 0,3 2-2 16,3-3 2-16,1 3 0 0,4-2-3 16,2-2 4-16,2-1-2 0,2-1 5 15,0-2 11-15,3 1 10 0,2-2 7 16,4 1-5-16,2-3-5 15,2 1-11-15,0-2 7 0,2 0 14 16,0 0 7-16,0 2 3 0,1-1-2 16,-2 2 0-16,-1 0 1 0,-1 1-8 15,-3-2-18-15,-3 4-5 0,-3-1-13 16,-3 2-4-16,-1-1-1 0,-6 2 5 16,-3 0 1-16,-5 1 1 0,-1-1 3 15,-2 0-2-15,-2 3 0 0,-2-2-3 16,0 0-9-16,-2 1-48 0,1-2-56 15,-1 0-3-15,-8-2-59 0,6-1-40 16</inkml:trace>
  <inkml:trace contextRef="#ctx0" brushRef="#br0" timeOffset="39106.61">29474 9337 192 0,'0'0'12'0,"0"0"42"0,-5 42-12 0,-1-21-29 0,-3 4 18 0,-2 4-2 0,-1 6-22 0,0 2-4 0,-2-2-2 0,-2 8 4 16,0-1 9-16,0 0 21 15,2-6 30-15,2-7 23 0,4-6 2 0,-1 1-6 16,3 1-15-16,-2-4-3 15,4-3-22-15,3-4-1 0,1-2 5 0,1-4 8 16,4-4 5-16,3 1 2 16,1-4-5-16,5-1-17 0,3-2-20 15,2-3-16-15,0-1 1 0,1-1-6 16,2 1-5-16,-2-4-12 0,0 0-19 16,0 2-32-16,0-2-32 0,4-6-54 15,-4 0-106-15,-6 2-104 0</inkml:trace>
  <inkml:trace contextRef="#ctx0" brushRef="#br0" timeOffset="39251.43">29403 9663 915 0,'0'0'133'0,"0"0"-69"0,0 0-13 0,0 0-41 15,43-4-10-15,-26-1-22 0,1 1-71 0,2-2-18 16,2-1-77-16,10-1-39 0,-4 0-40 15</inkml:trace>
  <inkml:trace contextRef="#ctx0" brushRef="#br0" timeOffset="40313.94">29824 9605 428 0,'0'0'68'0,"0"0"27"0,0 0-27 16,0 0-42-16,40 3 9 16,-27-3-5-16,1 0 11 0,0 0 2 0,-1 0 20 15,3-1 7-15,-6-2-26 0,0-1-11 16,-2 1-6-16,-1-2-6 0,-3 2-17 16,0-1-4-16,-3-1-7 0,-1-1-5 15,-1 1-2-15,-4 1-8 0,-1-2-6 16,-1 3 2-16,-5-1-4 15,0 3 27-15,-2 1 3 0,-3 0 0 16,0 6 0-16,-1 1 0 0,-2 1-1 16,0 3-1-16,2 3 2 0,5 0-10 15,0 3-23-15,5-1 12 0,4 2 15 16,3-2 1-16,1-1 5 0,5 0 3 16,2-1 2-16,3-4 11 0,3-2 13 15,0-2 19-15,3-1-5 0,-2-5-4 16,2 0-4-1,0-4 2-15,-1-1 6 0,2-3-8 0,1-1-16 0,-2-1-10 16,1 0-8-16,1 2-1 0,-4-2 1 16,2 0-1-16,-3-1 0 0,1-1 0 15,-2 1-3-15,0-1-11 0,0 0-4 16,-1-2-6-16,-1 4 2 0,2 1 6 16,-4 1 7-16,2 2 3 0,-1 1 2 15,0 3 0-15,1 2 0 0,0-1 0 16,-1 1 1-16,-1 0 2 0,0 3-2 15,-3 2-3-15,1 3 2 0,-2 2-2 16,0 1 6-16,-3 3-7 0,1 0 6 16,-2 0 1-16,1 1 1 0,-1 0 1 15,1-3 3-15,0 1 0 0,1-3-5 16,-2-1 8-16,1-2 1 0,1-2 6 16,-2-2 1-16,0 0-4 15,0-2 3-15,2-1 11 0,-2 0 11 16,4 0-14-16,1-3-11 0,-1 0-6 15,3-3-1-15,-1-1-5 0,1-2 4 16,4-2-3-16,0-2 0 0,0-1 0 16,1-2-1-16,1 0-1 0,1 1-1 15,-3-1 0-15,3 1 0 0,-1 2-3 16,-1 1-1-16,0 1-3 0,-3 0 6 16,-1 4-1-16,0 2-3 0,-3 0 1 15,-4 5 2-15,2 0 0 0,-3 0-3 16,0 6-8-16,0 3 5 0,0 3 8 15,0 0 2-15,0 2 0 16,0 0 0-16,0 1 0 0,-1-2-2 16,-2 1 1-16,0 1 0 0,1 0-1 15,-2-1 1-15,-1-2 1 0,3 0 0 16,-1-2 1-16,1-3 2 0,1-1 0 16,1-2 0-16,-2-1 1 0,2-2 2 15,0-1 17-15,0 0 12 0,2 0-1 16,1 0-1-16,3-4-7 0,2-1-14 15,1-2-9-15,3-4 0 0,3-1-1 16,0-2 2-16,4-2-2 0,0-2 0 16,0 0-1-16,3 0-1 15,-3 3 0-15,1 0 0 0,1 3-1 16,-2 2-1-16,-2 4 1 0,-2-1 1 16,-2 4 4-16,-3 3 1 0,-2 0 5 15,1 0 9-15,-4 4-11 0,-2 4-2 16,1 0-4-16,-1 3-2 0,-3 3 0 15,0 1 1-15,0 4-2 0,-4 0 2 16,0 0-1-16,-1-1 3 0,0 0-2 16,-1-1 0-16,3-2 1 0,0-1-2 15,1-1-10-15,2-1-45 0,0-4-59 16,0 4-45-16,2-4-84 0,1-3-159 16</inkml:trace>
  <inkml:trace contextRef="#ctx0" brushRef="#br0" timeOffset="40438.92">30920 9884 805 0,'1'0'119'0,"1"-1"-3"0,-2-4-67 0,0 2-49 0,-5-2-26 0,-5-5-146 0,0 2-136 0,2 1-41 0</inkml:trace>
  <inkml:trace contextRef="#ctx0" brushRef="#br1" timeOffset="48934.9">18504 8462 100 0,'0'0'99'0,"0"0"-43"0,0 0-41 0,0 0 3 0,2 1-6 0,-2 0 3 0,0 0 9 0,0 0 5 0,0-1 1 16,0 2-5-16,0-2 10 16,0 0 16-16,0 2-9 0,0-2 5 15,0 0 12-15,0 0-20 0,0 1-6 16,3 0-3-16,0 2 1 0,-1-1-3 15,4 0-4-15,0 2 1 0,6-2-2 16,2 0 0-16,6-2-8 0,4 0-5 16,6 0-1-16,10 0 3 0,13-2 0 15,14-4 6-15,9 4 3 0,1-1-11 16,-2 1-2-16,1 2-1 16,6 0-3-16,3 0-2 0,11 0-1 0,3 0 0 15,6 3 0-15,3 1 0 16,0 2 0-16,3 0-1 0,-1 1-1 15,-6-3 0-15,-4 4 0 0,-4 3-3 16,-4-3 2-16,-4 4-3 0,-4 1 5 16,-6-3 0-16,-9 3 0 0,-9-3-8 15,-6 2-8-15,-6 3-42 0,-7-6-52 16,-12 0-92-16,-7-3-127 0</inkml:trace>
  <inkml:trace contextRef="#ctx0" brushRef="#br1" timeOffset="58826.25">21027 6939 334 0,'0'0'174'0,"0"0"-85"0,0 0 3 0,0 0-32 0,0 0-19 0,0 0-20 0,0 0 4 0,38-27 19 0,-32 20 3 0,0-1-6 0,1-1-1 0,-2 1 8 0,-2-1-9 15,0-1 8-15,-1-1-22 0,-2-2-2 16,0 2-11-16,-2-2-3 0,-4 1-9 16,-3-1-5-16,-2 5 4 0,-1 1-6 15,-4 1 2-15,-4 6 5 16,-1 0 0-16,-4 9-2 0,-4 6 2 0,-8 11-1 16,-5 10 0-16,-4 8 1 0,5 0 0 15,11-11 0-15,11-9 0 0,6-6-1 16,0 3 1-16,0 0 0 15,0 2 0-15,7-4-3 0,2-3 1 16,4-3 1-16,5-2 1 0,4-4 1 16,3-1 3-16,3-4 2 0,3-2 6 15,2 0 1-15,3-8 0 0,2-4-2 16,1-2-1-16,1-5-2 0,2 0-2 16,0-4 6-16,-1-1-1 0,-2-3 5 15,-1 3-1-15,-3 1-1 0,-2 4-11 16,-3 4-3-16,-2 7 0 0,-5 3-4 15,-2 4 0-15,-1 1-5 0,-2 6 1 16,0 2 1-16,-2 3 5 0,0 3 0 16,0 0 1-16,-2 2 1 0,1-2 3 15,-1-2-3-15,1 2 1 0,2-5 0 16,0 0 2-16,0-1 0 0,2-1 2 16,0 0 0-16,1-1 6 0,1-1 3 15,0-2-1-15,1-2 5 0,1-1 2 16,-2 0-4-16,1 0-4 0,-1-1 0 15,2-3-4-15,0-2-2 0,-1-1-2 16,1-1-2-16,-2 0-1 0,0-1-1 16,0 0-3-16,1-1-13 0,-2-1-15 15,0 2-10-15,3 0-6 0,-3 0-2 16,0 1-20-16,-1 2-29 0,1-1-49 16,0-2-42-16,-2 2-108 0,-3 1-52 15</inkml:trace>
  <inkml:trace contextRef="#ctx0" brushRef="#br1" timeOffset="59327.46">21521 6571 569 0,'0'0'62'0,"11"-16"30"0,-4 8 2 0,2-1-18 0,-3 1-25 0,-1 2-19 0,-2 2-3 0,0 1-8 0,-2 3-21 0,0 1 0 15,-1 6-1-15,0 5 1 0,-1 5 12 16,-3 3-1-16,-2 5-4 0,-1 3-2 16,-3 3-2-16,2 3 0 0,-3 0-2 15,1 0 0-15,0-3 3 16,1 2-2-16,0-5 3 0,0 0 3 16,3-5 5-16,0 1 9 0,2-4-8 15,1-1 2-15,0-4 0 0,1 0 4 16,2-3 0-16,0-1-5 0,0-3-3 15,3-1-3-15,0-3 2 0,2-1 1 16,1-1 2-16,2-2-4 0,3 0-3 16,1 0-3-16,4-3-4 0,-1 0 1 15,2-2-1-15,0 1-6 0,0-1-25 16,0 1-18-16,-1-1-21 0,-2-1-34 16,3-4-55-16,-5 1-109 0,-3 0-120 0</inkml:trace>
  <inkml:trace contextRef="#ctx0" brushRef="#br1" timeOffset="59514.83">21504 6858 875 0,'0'0'95'0,"0"0"19"0,0 0-30 0,0 0-20 16,19-37-40-16,-8 29-19 0,4-3-3 15,3 0-2-15,2 0-2 0,3 2 0 16,3-2-8-16,1 2-43 0,9-2-24 15,9-3-56-15,13-1-43 0,-8 2-162 16,-8 2-71-16</inkml:trace>
  <inkml:trace contextRef="#ctx0" brushRef="#br1" timeOffset="60186.53">22853 6582 283 0,'0'0'27'0,"0"0"24"0,0 0 16 0,0 0-1 16,0 0-9-16,0 0 10 0,15 2 29 15,-15-2-36-15,0 0-3 0,0 0-4 16,-3 0-7-16,1 0-16 0,-2 1-12 16,-1 3-10-16,-2 4-6 0,-5 4 1 15,-1 6-1-15,-5 4 6 0,0 4 11 16,-3 5 6-16,-1 2-4 15,0 0-7-15,-1 1-2 0,0-2-7 0,2 1-4 16,-2-5 3-16,2-3 5 16,0-4-5-16,3-1 10 0,-1-5 0 15,3-3-3-15,1-1-5 0,4-5 1 16,0-3-1-16,2 0 14 0,1-3 6 16,0 0 3-16,3-5 1 0,1-1 0 15,2-2-4-15,0-4-3 0,2-2-11 16,0-4-3-16,0-2-4 0,0-2-1 15,2-1-2-15,0 2 0 0,2 1-2 16,-1 3 0-16,2 3 5 0,0 0 1 16,-1 3-1-16,0 1 0 0,1 3-3 15,0 4-1-15,0-1-2 0,0 2 1 16,1 2-6-16,1 1-1 0,2 6 3 16,2 3 2-16,2 3 0 0,3 7 2 15,1 0 1-15,2 6 2 0,1-1-1 16,0 0 1-16,2-2-3 0,-1-2 1 15,-1 0 0-15,-1-4-1 0,-2-1 0 16,-3 0-1-16,-2-3 1 0,-2-3-2 16,-2-2-25-16,-1-1-35 0,-1-1-35 15,1-2-27-15,-2-2-48 0,2-2-50 16,-1 0-117-16</inkml:trace>
  <inkml:trace contextRef="#ctx0" brushRef="#br1" timeOffset="60467.71">23104 6742 586 0,'0'0'128'0,"0"0"6"0,0 0-39 0,0 0-18 0,10-3-37 0,-1 1-17 0,2-1-6 0,3 2-1 0,3 1-7 16,1 0-5-16,0 0-4 15,3 0 1-15,2 0 0 0,-2 0-1 16,2 1-2-16,1 2-17 0,-1 0-58 16,-1 0-37-16,0 0-20 0,3 5-38 15,-4-3-76-15,-6 0-23 0</inkml:trace>
  <inkml:trace contextRef="#ctx0" brushRef="#br1" timeOffset="60655.74">23226 6901 417 0,'0'0'244'0,"0"0"-129"16,0 0 15-16,0 0-76 0,0 0-12 15,0 0-12-15,0 0-13 0,0 0-7 16,38 9-2-16,-18-9-5 0,1 0-3 15,2 0 0-15,0 0-41 0,2 0-18 16,-1 0-15-16,1 0-38 0,11 0-88 16,-7 0-53-1,-2 0-23-15</inkml:trace>
  <inkml:trace contextRef="#ctx0" brushRef="#br1" timeOffset="61186.87">23950 6817 355 0,'0'0'76'0,"0"0"40"0,0 0-15 0,0 0-23 15,0 0-44-15,0 0-16 0,0 0 5 0,15-38 2 16,-15 35-3-16,0 0 6 0,-1 2-1 15,-1 0-12-15,0 0-5 0,-2-2-1 16,0 3-7-16,0 0-1 0,-3 0-1 16,-1 0-3-16,-2 3 0 15,-1 0 3-15,-1 3 0 0,-1 1-2 16,-2 3 2-16,1 2-2 0,-4 0 2 16,3 2 0-16,-2 2 0 0,2 0-1 15,0 4-1-15,5-1 1 0,0 2-1 16,5-2-3-16,2 1 5 0,3-2-1 15,3-1 1-15,5-1 5 0,0 0 9 16,3-2 6-16,3-1 2 0,1-3 3 16,2-1-3-16,1-4 3 0,1-3 4 15,0-2 3-15,1-2-7 0,1-3-2 16,-2-4-9-16,3-2 1 0,-4-3 11 16,0-1-5-16,1-2-2 15,-5-3-1-15,-2-4-3 0,-2-3-10 16,-3-2-1-16,-3-2-4 0,-1 1-5 15,-3 5 0-15,-2 5 0 0,-2 4 1 16,-1 5-2-16,-2 3-7 0,-2 1-2 16,-4 3-24-16,0 3-8 0,-4 1-7 15,3 0-26-15,0 3-39 0,3 2-27 16,1 1-65-16,2-2-50 0</inkml:trace>
  <inkml:trace contextRef="#ctx0" brushRef="#br1" timeOffset="61359.41">24200 7004 861 0,'0'0'105'0,"0"0"38"0,0 0-88 0,0 0-46 0,0 0-3 0,8 5-6 0,-7-7-51 0,2-2-117 15,0-4-71-15,-1 1-59 0,1 1-17 0</inkml:trace>
  <inkml:trace contextRef="#ctx0" brushRef="#br1" timeOffset="61897.52">24736 6780 413 0,'0'0'83'0,"0"0"27"0,0 0-50 0,0 0-11 15,0 0-27-15,0 0-16 16,0 0 1-16,23-10 4 0,-22 10-10 15,-1 0 32-15,0 0 8 0,0 0 2 16,-2 0-21-16,0 0-13 0,-1 0-4 16,-2 0-1-16,-2 0-3 0,-2 3-1 15,-1 1 0-15,-3 3-1 0,-1 2 0 16,-3 4 1-16,1 1 0 0,-1 3-1 16,1 3 1-16,0 0 0 0,3 0 0 15,1 4 0 1,4-4 2-16,2 0 7 0,4-1 16 15,2-2 4-15,0-2 3 0,5 0-4 16,3-5-6-16,2-1-3 0,3-4 1 16,2-4 8-16,0-1-4 0,3-1 3 15,-1-6-7-15,3-1 4 0,-1-2 7 16,-1-4 3-16,-2-2-4 0,-2-4-6 16,-2-4-7-16,-1-2-9 0,-3-5-8 15,-3 2 0-15,-1 1-7 0,-3 6-5 16,-1 2-4-16,-1 4-4 0,-4 6-11 15,-2-1-15-15,-2 3-18 0,-1 1-15 16,-1 4-9-16,0 1-28 0,-5 2-57 16,5 0-66-16,-1 0-23 15</inkml:trace>
  <inkml:trace contextRef="#ctx0" brushRef="#br1" timeOffset="62460">25130 6717 424 0,'0'0'113'0,"0"0"4"0,0 0-33 0,0 0-47 0,17-24-28 0,-16 21-8 0,-1 0-1 0,-1 2-8 16,-5 0-23-16,-2 1 20 0,-2 0 7 16,-2 0 3-16,-3 5 1 0,0 3 0 15,1 3 4-15,-1 0-3 16,4 2 1-16,1 0-2 0,3-2 1 15,1-1-1-15,3 0 4 0,3-1 3 16,0-1 27-16,4 1-9 0,3-1 9 16,1-2-1-16,0-1 0 0,4 0-1 15,0-2-10-15,1 0-5 0,1-1-9 16,2 3-4-16,0-2-4 0,0 4 1 16,1-2 0-16,-2 1-1 0,3 1 1 15,-1 2-1-15,-3 2 0 0,-1 0 1 16,-2 3 7-16,-1 1 0 0,-2 1 0 15,-1 2-2-15,-3 1 1 0,-4 1-2 16,-2 2-4-16,-5-1 2 0,-2-1-1 16,-2 1-2-16,-3-1 2 0,0-1-1 15,-3-4-1-15,-1-1-7 0,-1-2-33 16,-1-2-20-16,1-3-23 0,0-6-43 16,-5-2-53-16,8-5-68 0,4-1-18 15</inkml:trace>
  <inkml:trace contextRef="#ctx0" brushRef="#br1" timeOffset="62710.32">25172 6658 636 0,'0'0'97'0,"0"0"30"0,0 0-33 0,0 0-52 0,27-18-20 0,-16 15-16 0,1-1-5 0,1-1 0 0,3 1 0 0,0-1 1 0,3 0-2 15,0-2 0-15,0 1 0 0,1-1-2 16,1 0-6-16,0 1-47 0,11-4-69 16,-4 2-132-16,-3-1-171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3:47:26.024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</inkml:brush>
    <inkml:brush xml:id="br2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4584 5929 238 0,'0'1'46'0,"2"-1"-2"0,-1 4 24 0,-1 2-8 0,1 2-26 0,-1 3-6 0,0 2 16 0,0 3 0 16,0 2-8-16,0 3 18 0,0 3-15 15,0 4-2-15,2 2-7 0,-1 2 4 16,2 7-1-16,0-5-15 0,-1 3-7 15,-2 5-8-15,0 0 1 0,0-2-2 16,0-3 0-16,-2-6-2 0,1-7 0 16,-1 3-1-16,-1 2-1 0,3-1-20 15,-1-4-13-15,0-5-8 0,1 1-13 16,0-7-33-16,1-6-67 16,0-1-37-16,2-6-56 0</inkml:trace>
  <inkml:trace contextRef="#ctx0" brushRef="#br0" timeOffset="266.71">4554 6105 439 0,'0'0'228'16,"0"0"-172"-16,0 0 14 0,0 0-15 0,0 0-27 0,0 0-10 16,40-26 8-16,-19 19 8 0,1-2-12 15,3 0-11-15,2 0-6 0,1-2-4 16,2 4-1-16,-1 0-5 0,2-1-47 16,7 1-68-16,-6 3-112 0,-6-1-61 15</inkml:trace>
  <inkml:trace contextRef="#ctx0" brushRef="#br0" timeOffset="485.44">4710 6361 667 0,'0'0'95'0,"0"0"-60"0,0 0 34 0,0 0-26 0,0 0-13 15,0 0 21-15,37 8 17 0,-15-11-16 16,5-3-27-16,1-2-16 0,0-2-8 16,0-1-1-16,-2 2-12 0,3 1-81 15,13 0-80-15,-8 1-90 0,-3 3-135 16</inkml:trace>
  <inkml:trace contextRef="#ctx0" brushRef="#br0" timeOffset="907.4">5362 6282 293 0,'0'0'91'15,"0"0"-11"-15,0 0 40 0,0 0-37 0,0 0-31 16,-29-38 31-16,24 31-46 0,-3 1-22 15,-1 1-15-15,0 2 2 0,0 1-1 16,-3 2-1-16,1 3-3 16,-2 6-1-16,0 2 2 0,0 4-3 15,-2 3 4-15,3 4-1 0,0 0 2 16,0 3-1-16,6 3-7 0,1-2-2 16,3 1 5-16,2-3 2 0,3-1 3 15,5-4 8-15,5-2 10 0,1-3 8 16,5-3 0-16,2-3-1 0,1-3 18 15,3-2-3-15,0-3-9 0,-3-3 4 16,1-3 12-16,-3-4 6 0,-3-1-7 16,-1-3-6-16,-5-3-9 0,-2-4-12 15,-2-1-13-15,-4-3-6 0,-3 0-21 16,0 2-21-16,-1 2-18 0,-4 5-5 16,-3 3-5-16,1 3-31 0,-2 5-20 15,-5 4-57-15,2 1-40 0,2 1-31 16</inkml:trace>
  <inkml:trace contextRef="#ctx0" brushRef="#br0" timeOffset="1360.97">5490 6410 492 0,'0'0'118'16,"0"0"6"-16,0 0-15 0,0 0-53 0,12-46-6 15,-7 34 5-15,0-3-15 0,1 2-2 16,2 1-3-16,0-2 7 0,0 0-9 16,0 4-8-16,2-2-9 0,-1 2 0 15,1 2-15-15,0 1-1 0,1 3-2 16,-1 2-5-16,2 2 0 0,1 6-5 16,1 6 3-16,2 5 1 0,0 1-1 15,1 6-4-15,-1 2 1 0,0 0 6 16,-3 2 2-16,1-1 3 0,-2 1-3 15,1-4-12-15,-4-1-14 0,-1 0-12 16,-3-4-4-16,-1-3 5 0,-2-2 21 16,-2-5 6-16,0-4 6 0,-2-3 3 15,-3-2 5-15,-1-7 32 16,-1-2-3-16,-1-5 2 0,1 0-3 16,-1-4-12-16,2 0 5 0,2-2 6 15,3 1 7-15,1 1 3 0,2 0 2 16,4 0-12-16,3 1-12 0,5-1-8 15,3 1-7-15,4 3 0 0,3-1-2 16,2 3-2-16,1 1 1 0,1 1-21 16,-1 0-70-16,2-1-46 0,9-3-46 15,-7 2-140-15,-5 1-158 0</inkml:trace>
  <inkml:trace contextRef="#ctx0" brushRef="#br0" timeOffset="1939.65">7935 5979 317 0,'0'0'102'0,"0"0"35"0,6-25-27 16,-3 13-29-16,-1 4-28 0,1 1-9 0,-1 1-4 0,0 1-7 0,-1-1 7 0,0 5-11 0,-1 1-13 15,1 0-16-15,-1 6-6 0,0 3-14 16,1 7 20-16,-1 7 10 0,0 6 3 16,-1 13 10-16,-3 13-7 0,-2 14 6 15,1 6-11-15,2-6 3 0,1-7-10 16,1-8 0-16,1-2 0 0,0-1-3 16,0-3 4-16,0-3-5 0,0-3 1 15,0-4-1-15,0-8-22 0,0-8-44 16,0-8-37-16,1-3 5 0,1-2-38 15,3-9-48-15,1 2-10 16,-1-5-53-16</inkml:trace>
  <inkml:trace contextRef="#ctx0" brushRef="#br0" timeOffset="2262">8253 5948 371 0,'0'0'93'0,"0"0"43"0,0 0 46 0,0 0-121 0,0 0-27 0,0 0-27 16,0 0-7-16,-7-22-12 0,7 29-3 16,-2 5 15-16,1 4 11 0,1 4 19 15,0 7 5-15,0 11-10 0,0 10 0 16,2 9-7-16,-1 6-9 0,1-6-5 15,0-6-3-15,-1-7 2 16,1-2-2-16,0 0 0 0,-1-7 1 16,2-7 2-16,-3-7-3 0,2 0 1 15,-1 0-2-15,-1 3 0 0,1-2-1 16,-1-5-46-16,0-5-36 0,-1-7-78 16,-2-2-93-16,-2-3-30 0</inkml:trace>
  <inkml:trace contextRef="#ctx0" brushRef="#br0" timeOffset="2465.08">7933 6474 681 0,'0'0'194'0,"0"0"-100"0,0 0 14 15,0 0-74-15,0 0-12 16,0 0-17-16,0 0-3 0,50-24 1 0,-27 18-3 15,2-2 2-15,2 0 0 0,1-1-2 16,2 0 0-16,-1 4-52 0,15-3-102 16,-9 3-94-16,-4 0-169 0</inkml:trace>
  <inkml:trace contextRef="#ctx0" brushRef="#br0" timeOffset="3173.85">8857 6607 366 0,'0'0'51'0,"0"0"40"0,0 0-49 0,0 0-13 0,0 0 4 15,0 0 8-15,0 0 22 0,6-15-11 16,-6 14-12-16,0-2-5 0,-1 1 7 16,0 1 7-16,-1 0 22 0,0-1-17 15,0-2-18-15,0 2-12 0,-1-4-13 16,-2-1-10-16,0 1-1 0,-1 0-1 15,-2 1-1-15,-2 0-3 0,0 3-2 16,-1 0-2-16,-4 2 2 0,1 2 1 16,-3 4 1-16,0 4 0 0,-1 5 1 15,1 6-3-15,2 0-4 0,0 2-2 16,5 4 3-16,2 0 0 0,2 1 5 16,4-3-6-16,2-1 4 15,0-2 5-15,5-2-1 0,2-3 3 16,2-2 3-16,1-4-1 0,1-3 11 15,0-3-12-15,-1-3 28 0,0-2-7 16,0-7 39-16,2-2-14 0,-4-3-6 16,3-2-4-16,-2-4-24 0,1 0-5 15,-2 0-5-15,0-1-3 0,1 1 1 16,-3 2-1-16,1 1 0 0,-2 0-1 16,0 4 2-16,-1 1 0 0,-1 4 0 15,-1 1-1-15,-2 3-3 0,0 2-3 16,0 0-21-16,0 3-12 0,0 8 6 15,0 3 30-15,0 5 3 16,0 1 0-16,0 2 5 0,0 0-5 16,2 0 2-16,1-2 3 0,1-2 7 15,1 0 15-15,1-2 3 0,0-2 6 16,0-2-2-16,1-2-1 0,0-2-10 16,2-5-2-16,1 2-6 0,1-4-3 15,3-1-6-15,1-3-6 0,3-3-5 16,2-3-51-16,3-1-50 0,15-9-46 0,-5 2-149 15,-3 0-248-15</inkml:trace>
  <inkml:trace contextRef="#ctx0" brushRef="#br0" timeOffset="3533.13">10362 6171 751 0,'0'0'200'0,"5"1"-57"0,0-1-6 0,-1 0-75 0,1 0-27 0,-2 0-23 0,-1-1-5 0,-1-1 1 0,-1 0-8 0,0-1-17 16,0-2-38-16,-2 0-55 0,-1 0-50 15,2-1-65-15,-1 3-150 0</inkml:trace>
  <inkml:trace contextRef="#ctx0" brushRef="#br0" timeOffset="3658.2">10409 6487 841 0,'0'0'112'0,"0"0"9"0,0 0-1 16,6 43-104-16,-4-32-16 0,-1-4-29 0,-1-1-150 15,0-5-138-15,1-1-273 0</inkml:trace>
  <inkml:trace contextRef="#ctx0" brushRef="#br0" timeOffset="4503.46">11901 5785 192 0,'0'0'83'0,"0"0"-12"0,0 0 12 0,0 0-15 0,1-38-16 0,1 29-8 0,-1 0 8 0,1 2 10 0,-1 0 1 0,-1 5 1 16,1-2 5-16,-1 4-28 0,0 0-15 15,0 0-26-15,0 6-12 0,-1 3 2 16,-1 11-4-16,-3 11 14 0,-2 18 10 16,-1 21-3-16,0 12-4 0,1 4 3 15,3-1-6-15,4-6 4 0,0-1-2 16,0 0 10-16,2-1 13 0,2-4 1 15,-3 0-1-15,-1-4-2 0,-1-4-16 16,-5-5-4-16,0-3 1 0,1-8-4 16,0-6-22-16,1-9-45 15,0-11-34-15,-2-1-26 0,2-9-92 16,-2-2-78-16</inkml:trace>
  <inkml:trace contextRef="#ctx0" brushRef="#br0" timeOffset="5004.26">11869 6184 387 0,'0'0'58'0,"0"0"20"0,0 0 33 0,0 0-31 0,0 0-27 0,20-31-13 0,-11 22 16 0,3 0-1 15,-1 1-11-15,3-2 9 0,1 0-15 16,3-1-5-16,1 2-5 0,3 0-1 15,-1-1-10-15,2 1-4 0,2 4-2 16,0 0-5-16,1 5-3 16,-2 0-2-16,-1 5 1 0,0 6 1 15,-1 2-3-15,-3 4 0 0,-1 6 0 16,-4 1 16-16,-3 3-16 0,-6 1 0 16,-5 1 4-16,-3-3-3 0,-7 2 4 15,-3-4-4-15,-2-2 11 0,-5-3-7 16,-1-1-1-16,-2 0-1 0,-1-5 1 15,-2-1-2-15,0-2 0 0,-2-3 0 16,-1-1-2-16,0-3-19 0,0-2-24 16,3-1-6-16,2-1-17 0,2-3-4 15,4-1-23-15,5 1-27 0,4-3-57 16,5 1-63-16,4-1-58 0</inkml:trace>
  <inkml:trace contextRef="#ctx0" brushRef="#br0" timeOffset="5832.19">13060 5942 272 0,'0'0'67'0,"0"0"-32"0,7-8 26 0,-5 7-21 0,0 0-7 0,2-1 7 0,-2 2 3 0,-2-1 15 15,1-1-3-15,-1 2 2 0,0 0-13 16,0 0-7-16,0 0 10 0,0 0-4 16,0 0-10-16,0 0 21 0,0 0-15 15,0-1-2-15,0 0-8 0,0 1-8 16,0-1-3-16,0 0-1 16,0-1-3-16,0 0 2 0,0 0-3 15,2 1-8-15,-1-3-4 0,3 2-1 16,-1 1-1-16,2 1-1 0,1 0-1 15,5 1 0-15,-2 3 3 0,3-1 0 16,2 2-1-16,2-1 1 0,2 2 0 16,3 3-1-16,-3 0 1 0,4 2 0 15,1 0 1-15,0 2-1 0,2-3 3 16,0 2 1-16,0-1 4 0,-1 2 1 16,0-3-1-16,-2 0-5 0,0 3 10 15,-4-3-2-15,-1 1-4 0,-3-1-2 16,-1-1 2-16,-6-1-2 0,-2 0-3 15,-3 1-1-15,-2 0 2 0,-3 2 1 16,-2-1 7-16,-6 4-5 0,-3-2 7 16,-2 3-1-16,-3-2-8 0,-3 3 11 15,-2 1-4-15,-2-1 1 0,0 0-4 16,-2-1-4-16,1 0-4 0,0-1 1 16,-2 1-1-16,3-2 0 0,0-2 0 15,2 0 0-15,1-1 0 0,2-2-10 16,4-1-29-16,3-2-23 0,3 0-36 15,3-2-34-15,6 1-42 0,2-3-84 16,0-1-100-16</inkml:trace>
  <inkml:trace contextRef="#ctx0" brushRef="#br0" timeOffset="6395.1">14504 5785 379 0,'0'0'143'0,"1"-11"-24"0,-1 4-2 0,0 0-33 16,0 1-31-16,0 2 0 0,0 0-12 0,0 4-11 0,0-1-7 0,0 0 1 15,0 1-10-15,0 1-11 0,0 4-1 16,0 4 7-16,-1 2 7 0,-3 9-1 16,1 3 3-16,0 13-3 0,0 16 1 15,3 14 2-15,-4 12 1 0,4-3 1 16,0-1-9-16,4-9 1 0,-3-3-1 15,1 0 6-15,0-2-10 0,-2-3 2 16,0-2-5-16,-2-3 1 0,-6-1-2 16,1-5-3-16,0-7 0 0,-1-7-2 15,0-9-5-15,1-6-25 0,2-4-25 16,-5 1-24-16,1 0-33 0,-4-4-43 16,5-4-92-16,-1-6-86 0</inkml:trace>
  <inkml:trace contextRef="#ctx0" brushRef="#br0" timeOffset="6989.12">14502 6194 256 0,'0'0'123'0,"0"0"-58"0,0 0 18 0,0 0-21 0,0 0-16 0,24-44 5 0,-18 34-8 0,1-3-7 0,-1 3-13 16,3-3 6-16,-1 4 11 16,-2-1 12-16,1-1-4 0,4 1-6 15,-3 0-19-15,3-1-4 0,0 2-3 16,0 1-9-16,2 0-1 0,-1 0 1 16,1 1 1-16,-1 1 4 0,3 3-1 15,-2 2-4-15,1 1 0 0,0 0 1 16,0 2-6-16,-1 4-1 0,4-1 0 15,-6 4-2-15,1 0 0 0,0 1 0 16,-4 3-2-16,0 3 3 0,-2 0 0 16,-3 1 4-16,-1 1 2 0,-2 2 2 15,-2-1-3-15,-7 1 2 16,1 1 2-16,-5-3 3 0,-4-1 0 0,-1-2 8 16,-2 0 3-16,-2-6 0 15,-3 1-2-15,2-4-11 0,-4 0 0 16,1-5-3-16,0-1-7 0,3 0 5 15,-1 0-3-15,5-3 0 0,-1-2-1 16,5-1-1-16,4 0-18 0,-2 1-45 16,7 1-20-16,0 1-26 0,1 1-54 15,5-3-41-15,3 5-52 0,2-1-57 0</inkml:trace>
  <inkml:trace contextRef="#ctx0" brushRef="#br0" timeOffset="9294.85">15235 6408 107 0,'0'-1'140'0,"2"-1"-54"0,-1-2-10 0,1 1-2 0,-2-2-16 0,2 2-6 0,-2-3-5 0,0 1 16 16,-2 1-23-16,2-1 3 0,-5 2-18 16,2 0 3-16,-3 1 0 0,-2 1-6 15,1 1-4-15,1 0-6 0,-6 0-11 16,2 0 1-16,-1 1-1 0,-3 5-1 16,1 2-1-16,1 1-1 0,-1 4 0 15,0 2 2-15,1 2 8 0,2 3 3 16,-1 0 1-16,5 3 0 0,3 0-3 15,1 1 9-15,2-2 2 0,0-1-4 16,5-1 17-16,4-1-14 0,-1-2 1 16,3-1-1-16,2-2 1 0,1-4-2 15,-1-2-3-15,4-1 5 0,-4-3-7 16,4 0-4-16,-4-4 7 16,1 0 7-16,-3-1-3 0,0-3 0 15,0 0-5-15,-4-2-2 0,1 1-4 16,-1-2 4-16,-2 0-1 0,1-2-1 15,-1 1-5-15,0-2-3 0,1 2-2 16,-3 0 0-16,-1 1 0 0,1-1 1 16,0 1-1-16,-3 1 1 0,2 1-2 15,-2-1-1-15,0 2 0 16,0 0-1-16,0 1 2 0,0-2-1 16,0 0 0-16,0 2 1 0,-2-2 1 15,2 2 1-15,0 1-2 0,0 0 3 16,0 0-2-16,-1 0 1 0,1-1-2 15,0 0 0-15,0 1 0 0,0-2 2 16,0 2-1-16,0-3 1 0,0 3-2 16,0 0 0-16,1 0 1 0,-1 0-2 15,0 0 1-15,0 1 0 0,0 0 0 16,0 1 0-16,0-1-4 0,0 1 4 16,0-1-2-16,0 0-1 15,0 1 1-15,0 0-2 0,0 0-1 16,0 0 1-16,0 0-1 0,0 0-3 15,0 0 8-15,0 0-2 0,0 0 2 16,-1 0 0-16,1 0 1 0,0 0-1 16,0 0-2-16,0 0 2 0,0 0-1 15,0 0 1-15,0 0-5 0,0 1 5 16,0-1-3-16,0 0 2 0,0 0 1 16,0 0 2-16,0 0 3 0,0 0-2 15,0 0-3-15,0 0 5 0,0 0-3 16,0 0-2-16,0 0 0 0,0 0-2 15,0 0 0-15,1 0 3 0,-1 0-1 16,0 0 2-16,0 0-1 0,0 0-1 16,0 0 0-16,0 0 0 0,0 0 1 15,0 0-1-15,0 0 1 0,0 0-1 16,0 0 0-16,0 0 0 0,0 0 1 16,0 0 1-16,0 0-2 0,0 0 2 15,0 0 4-15,0 0-3 0,0 0 3 16,0 0-1-16,0 0-1 0,0 0 0 15,0 0-3-15,0 0 2 0,0 0-1 16,0 0 0-16,0 0 0 0,0 0-2 16,0-2 2-16,2 0-1 0,-2 2-1 15,0-1 0-15,0 0 2 16,0 1-2-16,0 0 0 0,0 0 0 16,0 0 2-16,0 0-1 0,0-1 4 15,0 1-3-15,0-1-2 0,0 1 2 16,0-1 0-16,0 0 0 0,0 1 1 15,0 0-2-15,0-2 0 0,0 2 2 16,0 0-2-16,0-1 3 0,0 0-2 16,0 1-1-16,0-1-1 0,0-1 0 15,0 2 0-15,0 0 0 0,0 0 0 16,0-1 1-16,0 1-1 0,0 0 1 16,0 0 0-16,0 0-1 0,0 0 0 15,0 0 1-15,0 0-1 16,0 0 0-16,0-1 2 0,0 0 2 15,0 1-2-15,0-1 2 0,0-1 1 16,0-1-1-16,0 0-1 0,0 0 5 16,0 0-4-16,0 2 5 0,0-1-4 15,0-1 1-15,0 0 2 0,0 0-4 16,-2-1-2-16,2 0 1 0,0 0-2 16,-1 0 1-16,-1 1-2 0,0-1 1 15,1 0 0-15,-1 2-1 0,-1-2 1 16,3 0 0-16,-6 0-1 0,4 2-2 15,-1-2 2-15,0 0 0 0,0 2 1 16,1-3-1-16,-1 3 1 16,-2 1-1-16,2-2 4 0,-3 1-2 15,0 1-1-15,1 0 2 0,0 0-3 16,0-1 1-16,2 0-1 0,-3 1 0 16,0 0-1-16,1 0-3 0,-2 1-8 15,1 0-45-15,-6 0-43 0,0-2-62 16,0 1-86-16,1-3-296 0</inkml:trace>
  <inkml:trace contextRef="#ctx0" brushRef="#br0" timeOffset="12890.04">6331 8359 277 0,'0'0'106'0,"0"0"-2"0,0 0 27 0,2-1-59 0,-2-2-15 0,0 1 1 0,0 2-6 0,0-2-2 15,0 0-18-15,-3 0-5 0,0 1 0 16,1 1 5-16,0 0-12 0,0 0-2 16,1 7-10-16,-1 1-7 0,0 9 4 15,-1 7 6-15,0 12 4 0,-1 16 4 16,2 14 4-16,1 5-4 0,-2 1-2 15,3-7-5-15,-3-9 0 0,0-1-4 16,0-2-4-16,-2-4-1 0,0 0-1 16,1-6-1-16,0-1 0 0,1-8-1 15,1-10-9-15,-1-6-48 0,2-3-17 16,-1-1-18-16,1-1-35 0,0-2-28 16,-1-11-59-16,1 0 0 0,1-4 6 0</inkml:trace>
  <inkml:trace contextRef="#ctx0" brushRef="#br0" timeOffset="13283.14">6318 8627 341 0,'0'0'140'15,"0"0"-9"-15,-1-43-1 0,0 23-63 0,1 2-16 0,0 1-8 16,0 1 10-16,1-1 6 0,2 0-5 15,1 4-1-15,2-2-9 0,0-1-7 16,2 1-7-16,1-1-4 0,3 1-2 16,0 1-11-16,4 0-5 15,0 4-1-15,3-1-5 0,0 2-2 16,3 5 0-16,0-1 0 0,2 5-2 16,-2 1 0-16,3 6 0 0,0 2 2 15,-1 3 3-15,-1 3 0 16,-1 2 0-16,-3 1 2 0,-4 3 0 0,-2 0-2 15,-5-1 0-15,-4 0 0 0,-4-2-1 0,-2-1 0 16,-6-2 3-16,-4 1 1 0,-4-2-3 16,-2-1 2-16,-3-2-2 15,-3 0-2-15,0-2-1 0,-1-1-17 16,0-1-19-16,4-2-15 0,3 0-19 16,3-3-25-16,4 1-41 0,10-3-27 15,1 0-66-15,8-3-72 0</inkml:trace>
  <inkml:trace contextRef="#ctx0" brushRef="#br0" timeOffset="13548.69">7050 8470 652 0,'0'0'114'0,"0"0"23"0,0 0-17 0,0 0-54 0,0 0-9 0,0 0-39 0,27-10 3 0,-8 5 17 15,4 0-12-15,2 0-9 0,2-1-13 16,-1 0-2-16,1 3-2 0,0-1-1 16,2 2-26-16,-1 1-67 0,4 1-53 15,12 0-92-15,-9 0-112 16,-4 0-56-16</inkml:trace>
  <inkml:trace contextRef="#ctx0" brushRef="#br0" timeOffset="13907.99">7691 8466 512 0,'0'0'72'16,"0"0"42"-16,0 0-24 0,0 0-56 0,0 0-19 0,0 0-8 16,0 0 12-16,12-33-19 0,-10 39 0 15,1 5 0-15,1 3 4 0,1 6-2 16,0 4 0-16,0 0-1 0,2 5 2 16,0-3 0-16,4 1-3 0,0-3 1 15,1-4 0-15,1 2 4 0,2-7 29 16,-1 0 1-16,0-6 26 0,1-2-12 15,-2-6-6-15,2-1 17 0,-1-6 0 16,0-5-14-16,0-6-10 0,1-5-8 16,0-7-3-16,1-6-15 0,0-12-7 15,2-5-1-15,-3 6-2 16,-5 12-11-16,-2 13-38 0,-2 9-23 16,0 1-22-16,1 2-44 0,3 1-49 15,3 2-81-15,-2 5-7 0</inkml:trace>
  <inkml:trace contextRef="#ctx0" brushRef="#br0" timeOffset="14534.14">8324 8419 303 0,'0'0'94'0,"0"0"21"0,0 0 15 16,0 0-49-16,0 0 12 16,0 0-31-16,23-36 7 0,-19 30-2 0,-2 0-25 15,0 1-15-15,-1-1 1 0,-1 1-4 16,0 1-4-16,-2-1-7 0,-2 1-6 16,-3 0-7-16,-2 1-1 0,-2 3-9 15,-1 0-5-15,-2 6-7 0,0 4-6 16,-2 3 2-16,1 6-3 15,0 4 3-15,2 1 11 0,2 3 5 16,0 1-1-16,5 0-2 0,2 0 11 16,3 1 1-16,1 0 1 0,3-3 0 15,4-1 0-15,2-3 5 0,0-3 1 16,1-6-1-16,2 0-3 0,0-6 2 16,-1-6 2-16,0-1 5 0,0-5 20 15,0-5-2-15,1-5-1 0,-1-2-5 16,1-3-12-16,0-3-6 0,0 2-3 15,-1-4-2-15,-1 3 0 0,-1 0 0 16,1 1 0-16,-2 4 0 0,0 0-1 16,-1 4 0-16,-1 6 0 0,-3 1-1 15,0 5-1-15,-2 1-11 0,-1 3-1 16,0 8 9-16,-4 3 6 0,0 5 0 16,-2 3 1-16,1 3-1 0,0 1 1 15,3-1 0-15,-1-2 0 0,1-1 11 16,2-2 14-16,0-2 3 0,1-5 2 15,2 0-4-15,1-5-12 0,2-2 15 16,1-3-4-16,5-3-7 0,1 0-3 16,3-5-8-16,1-1-4 0,3-4-2 15,1-1-1-15,0-2 3 0,2 0-4 16,-1-1-37-16,2-3-43 0,-5-1-47 16,8-10-54-16,-5 5-101 0,-6-1-157 15</inkml:trace>
  <inkml:trace contextRef="#ctx0" brushRef="#br0" timeOffset="14830.84">8780 8147 610 0,'0'0'82'0,"0"0"50"0,0 0-40 0,19-25-41 0,-16 21 8 0,-1 2-40 0,-2 2 10 0,0 0-14 0,0 4-15 0,0 9 0 15,0 3 31-15,-2 8 8 0,0 4-11 16,-2 9-13-16,-1 11-11 16,-1 8-1-16,0 3-1 0,-1-1 0 15,3-8-1-15,0-5 0 0,0-5-1 16,2-7-1-16,-1-7-7 0,2-5-34 15,1-2-26-15,0-1-50 0,0 5-61 16,0-6-110-16,0-5-103 0</inkml:trace>
  <inkml:trace contextRef="#ctx0" brushRef="#br0" timeOffset="15268.51">9063 8408 310 0,'0'0'77'0,"0"0"55"0,0 0-4 16,0 0-52-16,0 0-21 0,17-38-16 15,-16 34 1-15,1-1-6 0,-1 3-1 16,-1 1-3-16,0-2-3 0,0 3-1 15,0-1-9-15,0 1-13 0,0 0-4 16,0 4-6-16,-1 1 1 0,-2 5 2 16,1 2 3-16,0 6 1 0,-1 2-1 15,2 3 0-15,1 1 1 0,0 1-1 16,0-2 3-16,4 0 6 0,1-2 7 16,2-4 8-16,1-1 2 0,3-2 8 15,-1-5 0-15,-1-2 0 0,3-5 8 16,-3-2-2-16,1-4 12 0,0-7-3 15,0-1-13 1,0-3-8-16,0-6-8 0,0-4-13 0,1-7-5 0,1-13-2 16,1-5-22-16,0 4-34 0,-5 11-9 15,0 14-10-15,-2 10-27 16,2-3-37-16,3-3-66 0,-1 1-114 16,-2 6-69-16</inkml:trace>
  <inkml:trace contextRef="#ctx0" brushRef="#br0" timeOffset="15643.39">9422 8343 478 0,'0'0'104'0,"0"0"53"0,0 0-93 0,35 8-13 16,-26-8-29-16,3 0-15 16,-3-4-1-16,1-1-5 0,0-4 19 0,-2 1 53 15,2-2-14-15,-1 1-15 16,-1 0-6-16,1 0-13 0,-2-2-13 15,0 2-1-15,-1-1 2 0,-3 1-7 16,0-3-3-16,-3 2-3 0,0 2-4 16,0 0-1-16,-6 3-17 0,-4 3-9 15,-1 2 6-15,-3 0 17 0,-4 9 3 16,-1 5 3-16,0 3 1 0,-1 5-1 16,-2 2 1-16,5 3 1 0,0 1 0 15,5 1 0-15,1-2 3 0,2 1 0 16,3-3 13-16,3-2 21 0,2-1-5 15,1-5 3-15,0-3 2 16,4-5-5-16,1-1-6 0,3-3-6 16,1-3 3-16,3-2-7 0,6 0-9 15,2-2-6-15,5-2-1 0,9 1-8 16,12 2-59-16,14-2-48 0,10 3-66 16,-13 0-148-16,-10 0-221 0</inkml:trace>
  <inkml:trace contextRef="#ctx0" brushRef="#br0" timeOffset="15987.15">10965 8289 468 0,'0'0'151'0,"0"0"-35"0,0 0 1 0,0 0-56 0,35-4-17 0,-21 2-18 0,0 1-10 0,2 1-3 0,0-2-12 16,1-1 3-16,-1 1-4 0,2 0-1 16,-1 0-4-16,2-1-51 0,5 3-71 15,-6 0-99-15,-2 0-153 0</inkml:trace>
  <inkml:trace contextRef="#ctx0" brushRef="#br0" timeOffset="16175.63">11037 8452 747 0,'0'0'123'0,"0"0"-24"0,0 0-20 0,0 0-62 16,0 0-6-16,47 4-6 0,-28-4-5 0,3 0-1 16,3-3-46-16,3-2-35 0,9 2-54 15,14-3-73-15,-9 2-66 0,0 1-37 16</inkml:trace>
  <inkml:trace contextRef="#ctx0" brushRef="#br0" timeOffset="16628.49">12361 8047 510 0,'0'0'166'0,"0"0"-29"0,0 0-30 0,0 0-28 0,0 0-33 0,21-39-15 15,-17 33-10-15,0 1 7 0,-1 3-11 16,1 2-5-16,-2 0-11 0,0 2-1 16,0 5 3-16,0 7-3 0,0 4 1 15,-1 7 10-15,-1 12 6 0,-3 16-3 16,-3 16-3-16,-3 8 2 0,1-4-3 15,0-4-6-15,0-7-2 0,2-3 1 16,-1-3 2-16,1-6-5 0,0-3 2 16,-2-4-2-16,2-5-29 15,1-10-40-15,-2-7-28 0,1-7-54 16,-1-5-82-16,3-3-155 0</inkml:trace>
  <inkml:trace contextRef="#ctx0" brushRef="#br0" timeOffset="17031.29">12326 8041 613 0,'0'0'61'0,"0"0"56"0,0 0-37 0,44-40-51 16,-27 27-19-16,4 4-7 0,0 1-1 16,-3 0 2-16,2 3-3 0,-2 3 4 15,3 2 10-15,-3 0 14 0,0 2 3 16,-1 6-3-16,0 2-15 0,-1 2-2 16,-3 3-4-16,0 4-2 0,-6 1-5 15,-2 3-1-15,-4 4 3 0,-1-1 15 16,-4-1-2-16,-1-1-2 0,-7-2-3 15,0-1-2-15,-2-5 0 16,-3-2 1-16,-2-3-4 0,0-4-4 16,-4-2 0-16,-1-1 1 0,2-3-3 15,-2-1-10-15,0 0-21 0,2 0-10 16,3 0-22-16,2-2-26 0,2-2-42 16,4 2-92-16,5-3-120 0</inkml:trace>
  <inkml:trace contextRef="#ctx0" brushRef="#br0" timeOffset="17652.14">13731 7692 435 0,'0'0'99'0,"0"0"-29"0,0 0-4 0,5-1-28 0,-5 1-33 0,-5 3 5 0,-3 3-4 0,-4 3 4 15,-4 5-3-15,-3 1 17 0,-3 9-13 16,-8 8 3-16,-8 20 8 0,-5 20-2 16,-4 12-5-16,4 4-9 0,0-3-3 15,9-3-1-15,4-1 1 0,3 1-1 16,5-1-1-16,6-2 14 0,8-1 66 15,6-7 7-15,6-3-6 0,11-6-22 16,1-8-15-16,4-6-26 0,3-4-14 16,-4-11-1-16,-2-9 1 0,-3-5 10 15,2-7 6-15,0 2-10 0,6 0-6 16,0-3-5-16,-3 0 0 16,1-8-39-16,-2-1-49 0,6-3-77 15,-7-1-160-15,-1-5-247 0</inkml:trace>
  <inkml:trace contextRef="#ctx0" brushRef="#br0" timeOffset="20622.64">14229 8205 231 0,'0'0'63'0,"0"0"-16"0,0 0 31 15,-2-10-1-15,2 6-18 0,0 2-10 0,0 0 15 0,2-1 9 0,-1 1-16 0,3-4-15 0,0 4-8 16,4-1-9-16,0-1 1 0,2 1 0 15,2-3-2-15,1 1 0 0,5 1-7 16,-1-1-3-16,5 3-5 0,0-2-5 16,2 2-3-16,-2 0 0 15,3 2 0-15,-2 0-1 0,-3 1-1 16,-3 5 0-16,-1 2-2 0,-2 3 3 16,-6 3-4-16,-8 3 0 0,0 3 4 15,-8 4 3-15,-6 0-1 0,-5 3 3 16,-3 1 2-16,-2 1-5 0,-1-2 1 15,1 2 1-15,-3 0-1 0,2-2-1 16,-2 1 5-16,2-3 0 0,0-1-1 16,4 0 5-16,-3-1 2 0,4-1-3 15,2-4 2-15,1 1-2 0,6-4-5 16,0 0 0-16,8-3 4 0,0-1-2 16,3-2-1-16,3 0 1 15,8-2 6-15,3-2 12 0,8 0-4 16,1-3-9-16,3 1-5 0,3-1-3 15,5-1-4-15,-5 0 0 0,2-1 2 16,0 1-2-16,-1 2 0 0,0-2-1 16,-1 0-27-16,-2-1-33 0,-1 0-28 15,-1 0-16-15,3-5-41 0,-6 3-82 16,-9-5-120-16</inkml:trace>
  <inkml:trace contextRef="#ctx0" brushRef="#br0" timeOffset="20872.8">14270 8361 569 0,'0'0'190'0,"0"0"-83"0,0 0-19 0,0 0-16 0,19-2-32 0,-2 0-8 0,1-1 8 0,4 1 2 0,4-1-20 16,3 0-13-16,-3 2-4 0,4 0-4 16,0 1-1-16,0 0 0 0,3 0-7 15,6 2-100-15,9 3-70 0,-9-3-133 16,-3 0-141-16</inkml:trace>
  <inkml:trace contextRef="#ctx0" brushRef="#br0" timeOffset="21732.59">15395 8184 187 0,'0'0'136'0,"0"0"-63"0,0 0 10 0,0 0 11 0,0 0-51 0,-2-9-24 0,2 9 0 0,-1 0 4 0,-1 0-16 0,2 0-6 16,-3 0-1-16,1 1 0 0,-1 3 0 16,2-2 1-16,-2 4 3 0,1-3-2 15,2 2 3-15,0-1-2 0,-3 0 3 16,3-2 4-16,0-1 3 0,0 3 0 16,3-4 23-16,-1 2 7 0,1-1-4 15,3-1 2-15,-3 0 5 0,5 0-4 16,-2 0-9-16,5 0-11 0,-1-1 0 15,3 1 3-15,4-2-6 0,1 2 2 16,0 0-6-16,4 0-5 0,-1 0-2 16,1 0 0-16,0 2 1 0,-3-1-2 15,2 1 3-15,-1 2 1 0,-2-2 2 16,-1 4-2-16,-1-1-4 0,1-1-1 16,-4 1-1-16,1-1-3 0,-3 2 1 15,1 1 2-15,-2-3-3 16,-2 1-1-16,-3 0 1 0,1-2-2 15,-3 1 1-15,0-1-1 0,-3 4 1 16,0-1 0-16,-3 0 3 0,-4 0 3 16,0 4 2-16,-7 0-5 0,-2 1 0 15,-3 2 0-15,-6 1-2 0,-2 2 0 16,-2 1-2-16,-2-1 4 0,-1 3-3 16,-4 2 6-16,3-2-3 0,1-1 4 15,-1-1-4-15,6-2 1 0,-5 0-2 16,1 1 3-16,2-4-6 0,3-1 2 15,-1-1-1-15,5-3-1 0,4 0-1 16,3-2-12-16,5-3-27 0,3 0-30 16,3-1-40-16,4 1-26 15,11-2-53-15,0-3-58 0,5 1-60 16</inkml:trace>
  <inkml:trace contextRef="#ctx0" brushRef="#br0" timeOffset="22152.95">15878 8475 148 0,'0'0'117'0,"0"0"-56"0,2-7 6 0,-2 3 27 0,0 2-19 0,1-1-2 0,-1-2 4 0,0 3 4 16,0-3-28-16,0 3 14 0,0 0-5 15,0-1-7-15,0 2-8 16,-1 1-18-16,-1 0-19 0,-5 6-7 15,-1 1-3-15,-5 2 0 0,-1 2 1 16,-4 4 2-16,-4 3-2 0,0 0 2 0,-3-2 2 16,1 5 11-16,-3-2 2 0,2 1-2 15,-2-1-9-15,4-2-4 0,0 1-2 16,1 0 0-16,0-3-1 0,6 0 0 16,-1-3-18-16,4 0-50 0,2-2-47 15,5-3-48-15,3 0-109 16,3-4-110-16</inkml:trace>
  <inkml:trace contextRef="#ctx0" brushRef="#br0" timeOffset="23061.5">16392 8167 150 0,'0'0'102'0,"0"0"-37"0,0 0-2 0,0-1 19 0,3 0-21 0,-3-3-8 0,0 1 16 0,2 1 5 0,2-3 1 15,1 2-21-15,-2-2-12 0,4 1 0 16,-1 0-6-16,3 0-1 0,1-1 2 16,3-2-8-16,4 0-7 0,2-1-12 15,3 0-2-15,0 1-2 0,3-1 3 16,-1 1-5-16,0 2-2 0,-2 1 1 15,0 2-1-15,-4 2-2 0,-3 0 0 16,-4 2-3-16,-1 4 3 16,-3 2-5-16,-5 3 1 0,-2 4 4 0,-3 5 0 15,-6 4 0-15,-6 2 7 0,-3 5-3 16,-3 3-3-16,-8 6 4 0,-4 6-3 16,-6 5-1-16,2 1-1 0,6-13 2 15,7-8-1-15,10-14 1 0,0 0 3 16,-2 5 2-16,0 0-2 15,-3 0-1-15,5-2 8 0,1-4-10 16,7-2 0-16,0-1 0 0,4-5-1 16,2-2 0-16,8-2 7 0,5 0 14 15,2-4 2-15,6 1-7 0,6-1-11 16,6 0-5-16,8 0 1 0,5-1-2 16,3-3 2-16,-6 0-2 0,-4-1-2 15,-7-1-48-15,-2 3-29 0,-7-3-25 16,-4 3-46-16,2-5-46 0,1 0-75 15,-5-2-29-15</inkml:trace>
  <inkml:trace contextRef="#ctx0" brushRef="#br0" timeOffset="23299.37">16442 8419 647 0,'0'0'148'0,"0"0"-52"0,0 0-7 0,35-13-16 0,-14 6-41 0,1 0-8 0,8-1 5 0,0 2-1 0,0 0-24 16,2 1-4-16,-2-1 0 0,0 4-3 15,3 0-49-15,9 0-76 0,-7 2-83 16,-8 0-172-16</inkml:trace>
  <inkml:trace contextRef="#ctx0" brushRef="#br0" timeOffset="23892.97">17127 8498 156 0,'0'0'289'0,"0"0"-156"0,0 0-30 0,14-37 10 16,-10 27-49-16,1-2-5 0,0 5 0 0,0 1-3 15,-2 3-28-15,0 1-12 0,-3 2-14 16,2 1-2-16,-2 5 0 0,-2 4 4 15,-1 6 20-15,-2 2 7 0,-3 5-10 16,-1 3-11-16,-2 3 1 0,0 2-4 16,-2 2-4-16,4-1-2 15,-1 0 4-15,-1-1-2 0,3-4 5 16,0 1 1-16,0-4-5 0,3-1 3 16,0-4 1-16,1-2-1 0,1-4 0 15,0 0 2-15,3-4-2 0,0-2 0 16,0-2 3-16,6-2 4 0,-1-3 11 15,6 0 2-15,2 0-6 0,2-1-9 16,-2-4-4-16,6 2-6 0,0-3-1 16,0 0-1-16,3 2 0 0,-3-4 0 15,2 1-9-15,-1 0-24 0,-1 0-17 16,-2-1-16-16,-1 1-26 0,-2-1-30 16,-4-4-30-16,-2 2-74 0,-5 1-135 15</inkml:trace>
  <inkml:trace contextRef="#ctx0" brushRef="#br0" timeOffset="24111.7">17057 8728 367 0,'0'0'195'0,"0"0"-63"0,0 0-21 0,0 0-19 16,0 0-32-16,0 0-30 0,27-15 3 15,-13 7 4-15,2 2-22 0,0-2-10 16,4 1-4-16,1-4-1 0,-2 3 0 16,3-1-36-16,0 2-56 0,0 1-40 15,10-2-52-15,-7 3-80 0,-1-2-59 0</inkml:trace>
  <inkml:trace contextRef="#ctx0" brushRef="#br0" timeOffset="24550.88">17435 8673 293 0,'0'0'71'0,"0"0"8"0,0 0 3 0,0 0 3 0,0 0-39 16,0 0 3-16,0 0 1 0,41 23 16 16,-24-17-37-16,-1-3 7 0,0 1-8 15,1-2 8-15,-1 0 6 0,3 1-7 16,-3-3-10-16,-1 0-8 0,2 0-2 15,-4 0 4-15,-1-1 6 0,-3-3-16 16,0 2 0-16,-4-3 9 0,-3 1 3 16,0-1 9-16,-2-3-7 0,-4 1-16 15,-2-2-7-15,-5-1 0 0,-2-1-4 16,-5 4-4-16,1 2-6 0,-5 1 3 16,-1 2 4-16,0 2 7 0,-2 5-1 15,0 3-2-15,1 3 3 0,1 4 1 16,5 1 2-16,3 2 0 15,2 2 0-15,3-1-1 0,4 2-1 16,3 0 2-16,3-3 1 0,0 2 12 16,5-2 5-16,6-3-4 0,-2 0 4 15,5-5-2-15,-1 0-7 0,3-5-4 16,4 1-4-16,4-6-4 0,-2 0-18 16,2 0-31-16,1-4-24 0,1 2-37 15,10-7-48-15,-3 2-92 0,-6-1-157 16</inkml:trace>
  <inkml:trace contextRef="#ctx0" brushRef="#br0" timeOffset="24972.56">17964 8757 365 0,'0'0'152'0,"0"0"-71"0,0 0-10 0,0 0-24 0,0 0-33 0,0-26-6 0,-4 21-4 0,-3 3-3 15,1-1-2-15,-4 2 1 0,-2 1 0 16,0 4 3-16,-3 0-1 0,2 3 1 16,-1 2 16-16,1 2 1 15,3 0-4-15,0 1-6 0,2 0-7 16,1 2 1-16,2 2-2 0,1-1-2 15,4-2 3-15,0 2 1 0,6 0 1 16,1-3 0-16,1 0 6 0,1-2 4 16,4-1 5-16,1-2-1 0,0 0 2 15,2-1 5-15,3-2 8 0,-3 1-9 16,-1-2-13-16,0 1-3 0,-4-2-2 16,-2 1 1-16,-2 1-2 0,-6-3 4 15,-1 5-6-15,0-4-1 0,-8 3 4 16,-5-2 1-16,-1 1-5 0,-5-1 0 15,-1-1-3-15,-4-1-10 0,-1 1-42 16,3-2-28-16,-4 0-11 0,-8 0-54 16,5-3-64-16,2 2-63 0</inkml:trace>
  <inkml:trace contextRef="#ctx0" brushRef="#br0" timeOffset="25394.78">18141 8572 485 0,'0'0'135'0,"0"0"-14"0,0 0-27 0,33-39-54 0,-26 35-20 0,-1 0-11 0,-2 3-1 0,-3 1-8 0,0 2-4 0,-1 4 3 0,0 3 1 16,-1 4 9-16,-3 3 1 0,-2 3 3 16,-2 3 3-16,4 5 3 0,-5 0-5 15,2 3-7-15,0 2-4 0,-1 3 1 16,0-2-2-16,-1 0-1 0,1-4 5 16,0 0 23-16,3-3 2 0,-1-4 4 15,3-3 2-15,-1 0-11 0,2-4-3 16,0-3-3-16,2-4-3 0,0-1-7 15,0-2-3-15,4-3 7 16,3-2 16-16,-1 0-3 0,4-1-13 16,1-3-9-16,3 1-4 0,2-3-1 15,1 3-1-15,-2-2-27 0,4-2-32 16,0 2-28-16,-2-3-48 0,8-6-53 16,-6 1-145-16,-3-1-128 0</inkml:trace>
  <inkml:trace contextRef="#ctx0" brushRef="#br0" timeOffset="25582.23">18127 8864 622 0,'0'0'183'0,"0"0"-78"0,0 0-24 0,0 0-27 16,0 0-44-16,39-8-7 0,-24 3 1 15,4 1-2-15,1-1-1 0,-1 0 1 16,5 2-2-16,-4-3 1 0,1 4-1 15,3-4 0-15,-2 3-13 0,0-3-77 16,8-4-68-16,-5 0-133 0,-3 1-140 0</inkml:trace>
  <inkml:trace contextRef="#ctx0" brushRef="#br0" timeOffset="26068.67">18573 7727 554 0,'0'0'85'0,"0"0"-33"0,33 27 64 0,-13-6-80 0,5 12-30 0,5 15-3 0,5 21-1 0,0 9-2 0,-3 5 3 0,-7-2-3 16,-9-4 4-16,-4-1 24 0,-4-2 30 16,-8 7-14-16,-6 0 13 0,-10 1-7 15,-1-2-6-15,-6-2-18 0,-3-6-15 16,-3-4-6-16,1-3 0 0,-5-5 11 16,-1-3-6-16,-4-1 7 0,0-7-3 15,-1-6-6-15,4-5-5 0,-1-6-1 16,3-4-2-16,0-7-1 15,1-3-59-15,-3-8-94 0,11-4-144 16,1-4-260-16</inkml:trace>
  <inkml:trace contextRef="#ctx0" brushRef="#br0" timeOffset="30451.23">7529 13652 284 0,'0'0'108'0,"0"-1"-41"0,0 0 33 0,0 0-14 0,0 0-26 0,0 1-22 0,0 0 34 0,0 0-30 0,-1 0-10 16,1 0-1-16,0 0-3 16,0 0-2-16,0 0-5 0,0 0-3 15,0 0-2-15,0 0 1 0,0 0 0 16,1 0 1-16,2 0 1 0,0 2-1 15,0 0 2-15,2-2-5 0,0 3 0 16,1-2-3-16,2 0-4 0,2 0 1 16,1 0-2-16,3-1-2 0,0 0-4 15,4 1 5-15,2 0 1 0,4-1-4 16,1 0 1-16,3 0 3 0,9 2-2 16,6 0 1-16,9 1-5 15,5 0 1-15,-1 1 0 0,-1 0 3 16,-5-1-3-16,4 2 3 0,3-2-3 15,1 1 2-15,3 0-4 0,1-2 2 16,2 0 2-16,1 0 0 0,2 0-4 16,2-1 1-16,2 2 4 0,0-2-3 15,0 2-2-15,0-2 1 0,0 0 1 16,1 3-3-16,0-3 2 0,1 1 1 16,1 2-2-16,1-1 0 0,1-2 1 15,1 2 0-15,-2 0 0 0,4-2 1 16,-1-1 0-16,4 0-1 0,2 0 6 15,0 0 0-15,1 0-2 0,-1 0 0 16,1 3-1-16,-1-2-2 0,5 2-1 16,-1-1 0-16,2 0 0 0,-1 0-2 15,-1 0 2-15,1 0 0 16,1 1-1-16,2 0-1 0,2-1 1 0,0 3 1 16,-2-2 0-16,1 0-1 0,-1-1 1 15,3 0 0-15,0 1-1 0,1 0 0 16,0-1 0-16,2 4 0 0,-3-3 0 15,5 2 0-15,0-1 0 0,0-1 0 16,0-1 0-16,-2 1 0 0,2 0 0 16,0-3 1-16,-5 2 0 0,3-1-1 15,-6 0 0-15,-2 0-1 16,-1-1 3-16,-2 0-4 0,-2 2 4 16,-2-2-4-16,-8 0 2 0,-3 0-1 15,-6 0-13-15,-4 0-26 0,-5-2-12 16,-2 0-12-16,-9 0-25 0,-2 1-23 15,-6-5-31-15,-14 4-75 0,-5-2-105 16</inkml:trace>
  <inkml:trace contextRef="#ctx0" brushRef="#br0" timeOffset="32794.6">7951 13189 429 0,'0'0'154'0,"0"0"-63"0,0 0-36 0,0 1-4 0,0-1-22 0,0 0-16 0,0 0 15 0,0 1 9 0,2-1 0 16,-1 0 6-16,2 2 3 0,-1-2-3 15,3 0-2-15,-1 0-3 16,2 0-11-16,1 0-4 0,2 0-6 16,3 0-6-16,0-3-6 0,1-1 0 15,-1 0-1-15,3 0-2 0,0-1-1 16,1 0 2-16,2-2 1 0,2 1 5 16,0-2-2-16,2 0-2 0,2 0 0 15,1-1-1-15,0-1-2 0,1-3 0 16,1 0 0-16,0 0-2 0,0-2 3 15,1 0-1-15,-2-2 2 0,1 1-1 16,-2-4-3-16,0 3 4 0,0-1-1 16,0-2 1-16,-1 2 0 0,0-2-1 15,-2 0-2-15,0 1 2 0,0-1-2 16,-3-2 1-16,2 1 0 16,-3-2-1-16,2 0 4 0,-1 0-2 15,0 0 2-15,1-1 0 0,0 0-1 16,-2 1 1-16,2-2-4 0,0 0 5 15,-1-3-1-15,1 2 0 0,-2-2-1 16,2 0 2-16,-1 0-4 0,-1 0 0 16,0 1 0-16,0-1 0 0,1 2 0 15,-1-3-1-15,0 3 0 0,0-3-1 16,0 3 5-16,1-3 1 0,0 0-1 16,-1 2 4-16,0-2 0 0,2-1 0 15,0 0 2-15,0-1-1 0,-1 2-5 16,1-2 0-16,0-1-2 0,-1 1-2 15,0 0-1-15,0 2 1 0,0-2 0 16,0 1-1-16,-2-1 1 0,1 2-1 16,-1 2 0-16,2-2 0 0,-2 1 0 15,-1 0 0-15,1 1 1 0,-2 1-1 16,1 1 0-16,-1-1 0 0,0 1 0 16,-1 0 0-16,1 0 1 0,0-1-1 15,0 0 0-15,-1 1 1 0,1 1-1 16,1 0 0-16,1-1 0 0,-1-1 0 15,1 1 1-15,0 1-2 0,1 0 2 16,-2 0-2-16,2-1 2 0,-2 4-2 16,1-2 2-16,-2 1-1 15,1 0 0-15,3 1 1 0,-3 1-2 16,1-2 2-16,-1 4-1 0,1-2 0 16,0 2 0-16,1 0 0 0,-2 0 0 15,1 0 2-15,2 1-1 0,-1 0 2 16,0-2-1-16,0 2-2 0,1-2 1 15,1 1 1-15,-2 1 0 0,1 1 0 16,-1-1 2-16,1 1-2 0,0 0 4 16,-1 0-5-16,1 1 2 0,0-1-2 15,1 3-1-15,1-3 0 0,-2 1 1 16,2 1-1-16,0-1 1 0,1 1-1 16,1-1 0-16,1 1 0 15,0 0 0-15,-1-1 0 0,3 1 1 16,0 2-1-16,0-1 0 0,1 1 0 15,-1 0 0-15,2 2-2 0,-2-1 2 16,0 1 0-16,2 3-1 0,-3-1 0 16,2 2 1-16,-1-1 0 0,1 3 0 15,-2 0 0-15,3 0 0 0,-2 1 0 16,0 0-2-16,1 3 1 0,1 0 1 16,-3 0 0-16,3 0 0 0,-2 1 0 15,-1 4 0-15,0 2 0 16,1-1 0-16,-4 3-1 0,-1 0 0 15,0 0 1-15,1 4 0 0,-3-2-1 16,1 2 1-16,0-1 0 0,-2 2 0 16,1 1 0-16,-1-1 0 0,1 2 0 0,0 1 0 15,1-1 0-15,0 1-1 0,0 2 3 16,1-1-2-16,2 2 0 0,-1 0 2 16,-1 1 0-16,2 1-1 0,1-2-1 15,-1 2 0-15,-1 1 0 0,1 0 0 16,-1 0 0-16,1 1 1 15,-1 0-1-15,1-1 0 0,0 1 0 16,-2 2 1-16,2-2 0 0,-1 3 0 16,0-2-1-16,0 3 0 0,-3-1 0 15,2 1 1-15,-1-1-1 0,-2 2 0 16,0 0 0-16,2 0 0 0,-3 1 1 16,1-2-1-16,0 3 0 0,-2 0 0 15,3-1 0-15,-3 1 0 0,4 0 1 16,-4 0-1-16,2 1 1 0,0-1-1 15,-1-1 0-15,1 1 0 0,1-2 0 16,-2 0 0-16,2 2 0 16,-1 0 1-16,1 1-1 0,1 2 1 15,-1-2 0-15,0 1-1 0,0-2 1 16,1 3-1-16,1 0 1 0,-1-2 0 16,0 1-1-16,0 1 1 0,-2-1-1 15,2 0 1-15,-1-1 1 0,0 0-1 16,0 2 0-16,1-3 0 0,-1-1 1 15,1 0 1-15,-2 1-3 0,2 0 1 16,2 0 0-16,-2 0 1 0,2 0-1 16,0 0 2-16,-1-1-1 0,1 1 3 15,1 0 0-15,1-2-1 16,-3 1 1-16,1-3-1 0,3 2-2 16,-3-1 1-16,-1 0-1 0,-1-2 0 15,1 0 1-15,0-1-2 0,1-1 2 16,-1-1 0-16,-1 1 1 0,1-2 1 15,0 0 0-15,-3-2 3 0,2 2-3 16,2-1 0-16,-3-2 0 0,1 1 0 16,1 0-3-16,-3 0 2 0,3-1-3 15,0 0 1-15,-3-2 1 0,3 3-2 16,-1-2-1-16,2-1 2 0,0 0 2 16,2-2-1-16,-1 0-2 0,3-2 1 15,-3 2 0-15,2-2 2 0,1 0-1 16,-2-1-3-16,2-1 2 0,0 2-1 15,-3-3-1-15,1 1 0 0,0 0 1 16,0-2-1-16,1-1 0 0,-3 0 2 16,-1 0-2-16,1-1 0 0,-2 0 1 15,-2-1-1-15,-1-1 0 0,-1-1 0 16,-4 0 0-16,-2-1-3 0,-2 1-1 16,1 0-25-16,-4-2-33 0,-2 1-29 15,-1 1-25-15,-2-1-44 0,-10 3-74 16,-2 0-128-16,-1-3-154 0</inkml:trace>
  <inkml:trace contextRef="#ctx0" brushRef="#br0" timeOffset="33909.56">12905 12670 70 0,'0'-3'50'0,"1"1"-8"0,1 0 14 0,-2-1-12 0,0-1-5 0,0 2-1 0,0-3 21 0,0 1-6 16,0-1-10-16,0 0-9 16,0 2-8-16,0-2 4 0,-2 2 0 15,1-2 6-15,1 2 0 0,0-1 8 16,-2 0 18-16,1 1-11 0,1-1 3 16,-1 0-5-16,0 0-6 0,1-1 4 15,-3 2-12-15,2-1-2 0,-1 0 4 16,2 1-8-16,-2-1 3 0,2 2-3 15,0 1-5-15,-2 0 0 0,0 0-5 16,2 1-3-16,-1 0-9 0,1 0-2 16,-1 0-5-16,0 4-3 0,-1 4 2 15,-1 2 1-15,1 4 1 0,-1 4 1 16,-1 4 1-16,1 4-1 0,0 4 1 16,0 6 0-16,0 9-1 0,3 10 0 15,0 3 2-15,0 1-3 0,3-3 2 16,2-4 1-16,3 1 0 0,-4-2 2 15,1-1 4-15,-1-1 2 0,0-3 2 16,0 0-4-16,-2 0-3 0,0-3-2 16,-2-1 0-16,1-9-1 0,-1-7 1 15,0-5-4-15,1-2 4 0,-1 3-1 16,0 3-1-16,1 2 2 0,1-4-1 16,-2-1 0-16,3-4-1 15,-3-1 0-15,1-4 0 0,0-1 1 16,-1-2 0-16,0-2 0 0,3-3 0 15,-3 0 1-15,0-2-2 0,0 0 2 16,0-1 1-16,1-1 1 0,-1-1-3 16,0 1-1-16,0-1 1 0,0 0 0 15,0 0-2-15,0 0-2 0,0 0 0 16,0 0-24-16,0-1-32 0,1-2-33 16,1-1-43-16,3-3-68 0,-3 3-133 15,1-3-218-15</inkml:trace>
  <inkml:trace contextRef="#ctx0" brushRef="#br0" timeOffset="34615.24">12688 14200 482 0,'-1'0'135'0,"1"-2"-81"0,0 0 36 0,0-4-26 0,1 3-30 0,2-3-4 0,4 3 21 0,0-2 4 0,2-1-13 15,3 3-6-15,2-2-2 0,2 0-7 16,0 1 3-16,1 3-7 0,1 0-12 16,-2 1-1-16,3 0-3 0,-2 3 2 15,-1 3-6-15,-3 3-2 0,0 3-1 16,-1 2-1-16,-7 4 0 0,-1 6 1 16,-4 1 0-16,-2 6 1 0,-10 6-1 15,-9 5 0-15,1-3 0 0,-1-3 0 16,-1-10-4-16,5-5-1 0,-4 2 2 15,-2 3 1-15,0-3 2 0,3-1 0 16,0-6 0-16,4-1 3 0,2-1-2 16,4-4 1-16,2-2 5 0,4 0 3 15,2-3-1-15,2-3 2 0,2 0 4 16,4 1 10-16,4-3 5 0,4 0-6 16,3 0-9-16,4 0-5 15,1-3-6-15,3 1-2 0,2 2 0 16,1-2-2-16,-1 1 0 0,0 0 0 15,-2 1-3-15,0-1-22 0,-4 1-25 16,-2 0-22-16,1-1-23 0,-7 0-25 16,0 0-41-16,-1-1-76 0,-7-2-99 15</inkml:trace>
  <inkml:trace contextRef="#ctx0" brushRef="#br0" timeOffset="34834.11">12733 14461 645 0,'0'0'162'0,"0"0"-84"0,0 0 30 0,0 0-23 0,0 0-28 0,33-21-4 0,-19 15-9 0,-1 1-17 15,4-1-19-15,1 0-8 0,0 2 0 16,2-2-7-16,-1 4-64 0,1-1-58 15,10 3-90-15,-8 1-151 0</inkml:trace>
  <inkml:trace contextRef="#ctx0" brushRef="#br0" timeOffset="35286.96">13115 14570 670 0,'0'0'110'0,"0"0"-58"0,0 0 9 0,0 0-34 15,0 0-20-15,0 0-7 0,0 0 1 0,18 5 1 16,-19 6 6-16,-3 4 7 0,-1 1-1 16,-2 7 1-16,1 0-8 0,-3 2 2 15,1 2-5-15,0-1 0 0,0 0 0 16,-1-2-1-16,4 1 4 0,-3-1 2 16,3-2 3-16,2-2-3 0,0 0-1 15,3-3-2-15,0-1 1 0,0-2 13 16,3-2 15-16,0 0 0 0,3-3 12 15,1-1-9-15,1-1 0 0,4-4-2 16,-2 1-4-16,4-4-7 16,-3 0-7-16,2 0-11 0,1 0-3 15,-1-1-4-15,2-3 1 0,-2 1-1 16,1-3-15-16,-1 3-28 0,-3-2-16 16,2-2-35-16,-4 1-46 0,0-4-63 15,-3 0-122-15,-5 3-96 0</inkml:trace>
  <inkml:trace contextRef="#ctx0" brushRef="#br0" timeOffset="35474.31">13071 14883 584 0,'0'0'237'0,"0"0"-134"0,0 0 2 0,0 0-26 0,0 0-34 16,48-31-9-16,-30 22-12 0,1 1-6 15,4-2-16-15,0 1-2 0,1 0 0 16,1 1-36-16,-1 0-54 0,1 3-37 16,8-2-52-16,-8 1-115 0,-4 3-55 15</inkml:trace>
  <inkml:trace contextRef="#ctx0" brushRef="#br0" timeOffset="35864.85">13429 14811 345 0,'0'0'225'0,"0"0"-126"0,0 0 14 15,0 0-45-15,0 0-37 0,35-16-5 16,-22 10 4-16,2 4-3 0,3-3-7 16,-1 3 7-16,2-1 3 0,-1-1-4 15,-1 3 4-15,-3-2 0 0,-1 0-10 16,-4 1-9-16,-2 1-4 0,0-2-3 15,-4 0-1-15,-1 2 0 0,-2-3-2 16,-1 2-1-16,-3 0-2 0,-5 1-3 16,0-1 1-16,-4 2 2 0,-3 0-1 15,0 3 1-15,-1 1 2 0,-3 4-2 16,2 3 0-16,-1 1 2 0,2 3 0 16,1 0 4-16,5 3-1 0,0 0 5 15,4-1 6-15,4 0 5 0,3 2 3 16,2-3-4-16,3-1 4 0,4-4-3 15,4 2-8-15,0-4-4 0,2-3-4 16,0-4-3-16,3 1-18 0,0-3-37 16,1 0-30-16,3-3-25 0,0-2-40 15,8-3-52-15,-6 4-88 0,-2-4-32 16</inkml:trace>
  <inkml:trace contextRef="#ctx0" brushRef="#br0" timeOffset="36349.85">13941 14834 291 0,'0'0'220'0,"0"0"-74"0,0 0 13 0,0 0-53 0,0 0-45 0,21-47-15 0,-20 39-15 0,-1 0-14 0,-1 1 3 0,-4 3 8 15,-1 0-16-15,-1 0-8 0,-2 3-4 16,-1 1 0-16,-1 0-1 0,-1 4 1 16,-1 1-2-16,2 2 2 0,-3 3-1 15,1 0 1-15,-2 2-1 0,5 0 0 16,2 1 0-16,0-2-2 0,4 3 3 16,3-4 0-16,1 2-2 0,1 0 2 15,5 1 3-15,4 0 11 0,2-2-2 16,2 2 2-16,-1-3 3 15,4 0 3-15,-4-2 1 0,4-1 2 16,-4 0-3-16,1 0 0 0,-1-1-1 16,-2-3-1-16,1 3-1 0,-5-4-4 15,-1 3-6 1,-1-3-4-16,-5 2 0 0,0-1-3 0,0 3-3 0,-3-2 3 16,-2 2 2-16,-8 1 1 0,0-1-2 15,-3-2-1-15,-4 2 0 0,0 1-5 16,-4 0-11-16,0-1-12 0,-1-1-12 15,0 1-18-15,1-2-13 0,1-1-24 16,2-1-27-16,-1 2-38 0,4-2-117 16,6-1-66-16</inkml:trace>
  <inkml:trace contextRef="#ctx0" brushRef="#br0" timeOffset="36756.41">14131 14704 596 0,'0'0'177'0,"0"0"-89"0,0 0 18 0,0 0-47 0,0 0-40 0,25-39-6 0,-23 37-11 0,1 2 0 0,-3 0-2 0,0 2-4 15,0 5 4-15,0 6 15 0,-3 5 6 16,1 3 3-16,-1 4-11 0,-3 0-9 16,3 4-3-16,1 1 4 0,-4 1-3 15,1 0 0-15,2 1 1 0,-1-1 11 16,1-3 6-16,3-1 3 0,-3-3 3 16,3-1-7-16,0-3-2 0,3-3-2 15,2-3-4-15,0-3 4 0,-1-3 2 16,3-3-1-16,1-3-1 0,4-2 0 15,0 0-7-15,3-3-5 0,0-2-3 16,2-2-1-16,-1-1-23 0,1-1-23 16,1 1-20-16,-1-4-24 0,-3 1-38 15,0-11-78-15,-4 5-125 0,-4 0-34 16</inkml:trace>
  <inkml:trace contextRef="#ctx0" brushRef="#br0" timeOffset="36912.65">14154 14933 562 0,'0'0'245'0,"0"0"-115"0,0 0-16 0,0 0-34 0,0 0-43 15,0 0-12-15,37-20-14 0,-21 13-5 16,-1-2 2-16,3 1-3 0,-2-1-5 16,0-1 0-16,4 0-10 0,-3 1-70 15,6-4-73-15,-1 2-96 16,-4 2-187-16</inkml:trace>
  <inkml:trace contextRef="#ctx0" brushRef="#br0" timeOffset="37718.92">12905 13344 261 0,'0'0'128'0,"0"0"-40"0,0 0 15 0,0 0-30 0,19-8-22 0,-13 4 17 0,2 1 11 0,-2-2-13 0,2 0 0 0,0-1-5 0,1-3-4 15,-1 1 0-15,5-3-12 0,0 0-11 16,1-2-11-16,2-3-11 0,1-1-2 16,0-2-5-16,3-1-5 0,0 0 0 15,-1-2 0-15,0 3-1 16,0-1-4-16,0 2-19 0,-2 2-17 15,-2 1-11-15,0 1-23 0,-2 3-18 16,-5 0-27-16,1 5-41 0,-7 1-38 16,-2 3-67-16</inkml:trace>
  <inkml:trace contextRef="#ctx0" brushRef="#br0" timeOffset="37969.18">13086 13477 334 0,'0'0'104'0,"0"0"-61"0,0 0 55 0,0 0-16 16,33-1-29-16,-21-8 24 0,2-1-26 16,2-2-4-16,2-2-9 0,1-2-6 15,1-2-1-15,-1 1-8 0,4-2-7 16,-2 1-12-16,1 1-2 0,-3 0-4 15,0 3-2-15,0 3-24 0,-3-1-49 16,1 2-38-16,1 1-60 0,-4 1-61 16,-3 3 6-16</inkml:trace>
  <inkml:trace contextRef="#ctx0" brushRef="#br0" timeOffset="38187.87">13188 13656 621 0,'0'0'120'0,"0"0"-81"0,0 0 14 0,0 0-26 16,0 0-2-16,0 0 29 0,0 0 1 16,45 13-16-16,-29-21-26 0,3-1-10 15,-1-3-3-15,2 0 0 0,1-1-10 16,-1 3-34-16,1-1-36 0,4-3-53 15,-5 2-135-15,-2 3-101 0</inkml:trace>
  <inkml:trace contextRef="#ctx0" brushRef="#br0" timeOffset="38359.71">13434 13608 708 0,'0'0'205'0,"0"0"-125"0,0 0-19 0,0 0-42 0,41-50-12 16,-25 35-7-16,3-1-2 0,1 1-38 16,9-2-88-16,-4 3-86 0,-1 1-173 15</inkml:trace>
  <inkml:trace contextRef="#ctx0" brushRef="#br0" timeOffset="41080.04">7870 17708 252 0,'0'0'86'0,"0"0"-43"0,0 0 26 0,2 0-11 0,-2 0-22 0,0 0-5 0,0 0 13 0,0 0-3 0,0 0-5 0,0 0 1 16,0 0-6-16,0 0 19 0,0 1-19 16,0 0-4-16,0 0-8 15,0-1-9-15,0 0-4 0,1 0 1 16,3 0-1-16,0 0 0 0,2-2 0 16,2 0-2-16,2 1-1 0,1-1 2 15,2-1-4-15,3 1 1 0,2 2 0 16,2-2 0-16,3 2-2 0,1 0 3 15,1 0-3-15,1 0 0 0,1 0 1 16,1-1-2-16,-1 1 2 0,1 0-1 16,1 0 0-16,0 0 1 0,2 1-1 15,0 0 0-15,4 2 0 0,-4 3 0 16,3-1 0-16,4 0 1 0,2-1 0 16,12 2 1-16,1-2 4 15,-3 1 0-15,-5-3 1 0,-5 1-4 16,2-2 1-16,-3 1-3 0,1-1 0 15,1 2-1-15,-1-1 0 0,1 0 2 16,0-1-2-16,-1 2 1 0,1-1 3 16,3 0 5-16,-2 1-2 0,5 0-5 15,-2-1 2-15,2 2-4 0,0-2 1 16,2 0 0-16,-1 2 0 0,1-3-1 16,0 1 0-16,0-2 0 0,-1 0 0 15,1 0 3-15,2 0-3 0,1-2 1 16,-2 2 3-16,3-2 1 0,-2 1 3 15,-1 0-3-15,3 0-3 16,-1 1 1-16,-2-1 0 0,1 0 0 16,-2 1 0-16,3 0 2 0,-1 0 0 15,-2 0 2-15,3 0-2 0,-2 0 0 16,-1 0 0-16,1 0 4 0,1 0 2 16,-3 0-1-16,2 0 1 0,1 0-6 15,1 0 4-15,3 0 0 0,0 0 2 16,1 2 0-16,1-2-5 0,3 1 4 15,-1 2-1-15,0-3-6 0,1 1 1 16,1-1 3-16,-1 0-1 0,2 2-3 16,0-1 0-16,1-1 3 0,-1 3-3 15,2-3 1-15,-2 3-2 0,1-2-1 16,1 0 0-16,-1 1-1 0,3 0 3 16,2 0-3-16,0-2 3 0,1 1-3 15,1 1 0-15,0 2 1 0,0-1 1 16,-1 1-1-16,4-1 0 0,-3 2-1 15,4-2 0-15,1 3 0 0,1-2 0 16,-1-1 1-16,1 0 0 0,1 0-1 16,-3-1-1-16,4 0 0 0,-3 1 2 15,0 2-1-15,0 2 0 0,-3-1 0 16,-4 0 0-16,-3-1 0 0,0 1 0 16,-3-4 0-16,-4 4 0 0,-3-3 0 15,-3 1-3-15,-9 0-16 0,1-1-24 16,-8 1-15-16,-6 1-22 0,-10-2-30 15,-5 1-45-15,-4-3-50 16,-2 0-92-16</inkml:trace>
  <inkml:trace contextRef="#ctx0" brushRef="#br0" timeOffset="42183.51">10989 10158 424 0,'0'0'147'0,"0"0"-7"0,0 0-16 0,0 0-34 0,0 0-31 0,0 0-23 0,0-2-7 0,0 1-20 0,1 0-7 16,0-1-2-16,0-1-8 0,0 3-83 15,0 0-87-15,2 0-168 0,-3 0-91 16</inkml:trace>
  <inkml:trace contextRef="#ctx0" brushRef="#br0" timeOffset="42308.66">10974 10848 507 0,'0'0'7'0,"0"0"6"0,-15 38-13 16,7-25-166-16</inkml:trace>
  <inkml:trace contextRef="#ctx0" brushRef="#br0" timeOffset="42433.63">11018 11337 271 0,'0'0'0'0,"7"40"-40"0</inkml:trace>
  <inkml:trace contextRef="#ctx0" brushRef="#br0" timeOffset="42574.21">11027 11900 519 0,'0'0'42'0,"0"0"23"0,6 45-35 0,-2-27-30 16,3 4-29-16,-1-5-178 0,-2-2-18 0</inkml:trace>
  <inkml:trace contextRef="#ctx0" brushRef="#br0" timeOffset="42699.18">11065 12488 278 0,'0'0'36'0,"1"38"-14"0,0-15-18 0,2 11-4 16,0-9-85-16,0-3-170 0</inkml:trace>
  <inkml:trace contextRef="#ctx0" brushRef="#br0" timeOffset="42825.28">11130 13145 208 0,'0'0'23'16,"-7"45"-23"-16,3-19-7 0,-1-2-119 0</inkml:trace>
  <inkml:trace contextRef="#ctx0" brushRef="#br0" timeOffset="42965.88">11140 13657 218 0,'0'0'185'0,"0"0"-105"0,0 37 10 0,-1-24-71 16,-2 1-19-16,2-1-19 0,-3 2-106 16,1-3-62-16</inkml:trace>
  <inkml:trace contextRef="#ctx0" brushRef="#br0" timeOffset="43518.59">11213 14273 338 0,'0'0'183'0,"0"0"-54"0,0 0-1 0,0 0-43 16,0 0-31-16,0 0-10 0,0 0-10 0,-28-33-11 16,17 32-15-16,-2 1-5 0,1 1-1 15,-1 4-2-15,0 5 5 16,0 2 0-16,0 5-4 16,1 4 1-16,1 6 2 0,0 1-2 0,3 6-1 15,3 1-1-15,1-2-1 0,4 4 1 16,0-4 0-16,5-2-10 0,3-2 9 15,3-4 1-15,3-3 0 0,2-4 2 16,4-4-2-16,1-5 2 0,0-3 4 16,2-3-1-16,1-3-1 0,1-4 1 15,-4-3-2-15,1-3 2 0,-2-1 4 16,-3-3 18-16,-2 0 7 0,-3-5-2 16,-3 0-1-16,-3-5 1 0,-3-4-2 15,-3-3-13-15,-1-9-11 16,-5-7-2-16,-3 7-4 0,2 5 4 15,-1 11 1-15,0 9 4 0,-4 0-4 16,0 3-2-16,-4 3-2 0,0 3-1 16,-3 3-1-16,1 3 1 0,-2 0-1 15,1 5-2-15,4-1-12 0,0-1-24 16,3 2-28-16,2-1-49 0,-1 4-63 16,6-1-143-16,1-1-186 0</inkml:trace>
  <inkml:trace contextRef="#ctx0" brushRef="#br0" timeOffset="46473.57">8403 17371 289 0,'0'0'107'0,"0"0"-25"0,0 0-11 0,1 0-7 0,-1 0 0 0,0 0-5 0,0 0 11 0,0 0-27 0,0 0-9 0,1 0-7 16,-1 0-4-16,1 0 1 0,0 0 3 16,0 0 0-16,0 0-3 0,2 0-3 15,1 0-4-15,0 2-4 0,4-1 0 16,-1 1-3-16,1 1-3 0,2-2 0 15,2 1 6-15,0 1-4 0,2-1-2 16,0-2-3-16,3 3 2 0,-1-3-1 16,2 1-2-16,-1-1 2 0,1 0 1 15,-2-1-1-15,1-2 0 0,0-2-1 16,-1 2 1-16,1-2-3 0,0 0 19 16,2-2-8-16,-1 0-11 0,3-3-1 15,1 1-1-15,1-2 2 0,1-1 0 16,3 0-2-16,2-2 0 0,1 1 1 15,0-2-1-15,0-1 0 0,-1 0 0 16,0 0 0-16,-1-1 0 0,2 0 0 16,-1-1 0-16,-2 0 1 15,-2-1 0-15,1 0 1 0,-2-1-1 16,-2-1 0-16,1 1 1 0,-2-1-2 16,-1-1 0-16,-2 2 0 0,0-1 0 15,1-1 2-15,-3 0 0 0,1 2-2 16,-2-1 1-16,0 0 14 0,-1 2 1 15,1-2-14-15,-2 0 0 0,-1-1 1 16,1 2 4-16,-2-3 3 0,1 1-3 16,-2 0-3-16,1-1 3 0,1-1-6 15,-2 2 4-15,0-1-2 0,2 0 3 16,-1 0-3-16,0 0 1 16,2-1 0-16,-2-1 0 0,3 0-1 15,-2-1-2-15,0 0 1 0,1-1-2 16,-1 1 1-16,0-2-1 0,1 3 1 15,-1-1-1-15,1 0 1 0,-3 0-1 16,3 2 0-16,-2-1 0 0,-1 2 1 16,2-1 0-16,-2 1-1 0,-2 1 0 15,3-1 2-15,-2 0 1 0,0 1 0 16,1 0 2-16,-1 2 3 0,1-2-3 16,1 0-1-1,0 1 0-15,-1 1-2 0,0-2-2 0,1 2 1 0,0 0-1 16,1-2 0-16,0 3 1 0,-1-3 0 15,1 1-1-15,-1 2 0 16,1-1 0-16,-1 1 2 0,0 0-1 16,2 1 1-16,-1-1 0 0,-2 0-1 15,3 1 0-15,-2-1 1 0,1 1-1 16,-2 0-1-16,2 0 0 0,0 1 1 16,-1 0-1-16,-2 2 0 0,2-1 0 15,-1 0 2-15,-1 2 0 0,2-1-1 16,-1 0 4-16,0 2-3 0,2-1-1 15,-2 0 5-15,1-1-4 0,1 1 0 16,-2 1-2-16,2 0 0 0,1 0 0 16,0 1 0-16,0 0 1 0,0 1-1 15,3 0 1-15,-3 1 0 0,2 0 0 16,0 2 1-16,0 0-2 0,-1-2 3 16,2 2 0-16,-1 3-1 0,1-2-1 15,-2 1 0-15,0 0 0 0,2 3-1 16,-2-2 1-16,3 2-1 0,-2 1 0 15,1-2 0-15,-1 2 0 0,1 1 0 16,-1 0 0-16,2-1 1 0,0 1 0 16,-2 1-1-16,2 0 1 0,-2 0 2 15,1 0-3-15,0 0 2 0,0 0-2 16,-1 0 0-16,1 1 0 0,-1 1 1 16,1 1-2-16,-1-1 2 15,0 1-1-15,0 1 0 0,1 1 0 16,1-2 0-16,1 2 1 0,-2-2 0 15,2 3 1-15,1 1-2 0,0 0 0 16,0 0 1-16,1-1 0 0,1 1 0 16,1 3-1-16,-2-1 0 0,2 1 0 15,-2 0 1-15,-1 2 0 0,2-1-2 16,-1 2 2-16,-1 1-2 0,0-2 2 16,2 2 0-16,-1 2 0 0,1-1-1 15,0 1 2-15,0 1-1 16,0 3 1-16,1-3 1 0,-1 0 0 0,2 3-3 15,0-3 1-15,-1 3 1 16,-1-1-2-16,1 0 0 0,-2 1 0 16,-1 2 0-16,0 0-1 0,0 0 1 15,-2 2 0-15,0 0 1 0,-1-1-1 16,0 1 0-16,0 0 0 0,1 0 0 16,-1 1 0-16,0-2 0 0,0 1 0 15,0-1 1-15,-1 2-1 0,1-1 0 16,-2 1 0-16,2-2 0 0,-2 2 1 15,2-3 0-15,-2 3-1 0,2-1 0 16,-2 0 1-16,2-1-1 16,-2 1 0-16,2 1 1 0,-2-1 0 15,2 2-1-15,-1-2 0 0,1 1 0 16,1 1-1-16,0 0 1 0,0-1 0 16,1 1 3-16,0 0-2 0,1 0-1 15,-1 0 3-15,0 0-3 0,1-1 2 16,1 2 0-16,-1-1 0 0,1-1-1 15,1 3 0-15,-1-1 1 0,2-2-2 16,0 3 0-16,0-3-1 0,2 1 1 16,-1-2 1-16,1 1 1 0,0-1-1 15,3 0-1-15,-3-1 1 0,2 1 0 16,0 0-1-16,0 0 1 0,0 0 0 16,-1-2 0-16,2 1 0 0,-2-1 0 15,2 1 0-15,-1-2 1 0,-1 2-2 16,1-1 1-16,0-1-1 0,1-2 1 15,1 2-1-15,-2-2 0 0,0 0 2 16,0 0 0-16,1-1-2 0,-2 1 4 16,0-2 0-16,0-1-3 0,-1 0 0 15,-1-1 1-15,0 2-1 0,2-3 0 16,-2 1 0-16,0 0-1 0,0-2 1 16,2-1 0-16,-1 2-1 0,-1-4 0 15,2 2 3-15,-2-2-3 0,0 0 0 16,-1 1 1-16,0-1 1 0,0-1-1 15,0-1 5-15,-1 1-2 0,1-1-1 16,0 0 2-16,-2-3-2 0,3 2-2 16,-1-1 0-16,1-1 0 0,-2 1-1 15,1-1 0-15,1-2 1 16,-3 1-1-16,2-2 1 0,0 2 0 16,-4 0-1-16,2 0-1 0,-3 0 1 15,1-2 0-15,-3 3-2 0,0-4 2 16,-3 4-4-16,-4-4-21 0,-3 1-37 15,0-2-24-15,-2 0-39 0,-3-1-48 16,-3-1-81-16,-2-3-199 0</inkml:trace>
  <inkml:trace contextRef="#ctx0" brushRef="#br0" timeOffset="47137.1">10736 14961 456 0,'0'-1'208'0,"0"-1"-46"0,0 0-23 0,0-1-23 0,0 1-16 0,0 1-31 0,0 0-20 0,0 1-14 16,0 0-18-16,0 0-14 0,0 0-3 15,0 0-10-15,0 0-49 0,0 0-58 16,0 2-77-16,3 12-106 0,0-2-45 16,1 2 61-16</inkml:trace>
  <inkml:trace contextRef="#ctx0" brushRef="#br0" timeOffset="47246.45">10802 15523 494 0,'0'0'77'0,"0"0"19"0,-12 51-26 0,8-36-70 16,0-3-26-16,-2 1-122 0,1-3-26 0,1-2-15 16</inkml:trace>
  <inkml:trace contextRef="#ctx0" brushRef="#br0" timeOffset="47387.04">10760 15842 346 0,'0'0'141'0,"0"0"13"0,-2 50-70 16,-1-28-50-16,0-4-15 15,0 2-19-15,0-3-1 0,-1 0-35 0,1-2-53 16,1 7-69-16,0-5-36 0,-1-2-53 16</inkml:trace>
  <inkml:trace contextRef="#ctx0" brushRef="#br0" timeOffset="47512.18">10741 16477 345 0,'0'0'216'16,"0"0"-149"-16,-14 44 32 0,10-29-69 16,0-1-30-16,2-2-23 0,2-1-101 0,0 3-54 15,0-2-27-15</inkml:trace>
  <inkml:trace contextRef="#ctx0" brushRef="#br0" timeOffset="47668.21">10772 16853 393 0,'0'0'72'0,"0"0"12"16,2 49-13-16,-1-31-46 0,0-3-3 16,-1-1-11-16,0-3-5 0,1 2-6 15,0-4-48-15,1 1-57 0,1 0 2 16,2 2 0-16,0 0-14 0</inkml:trace>
  <inkml:trace contextRef="#ctx0" brushRef="#br0" timeOffset="47809.14">10845 17396 672 0,'0'0'54'0,"0"0"-54"0,2 37-14 16,-1-21-161-16,0-5-104 0</inkml:trace>
  <inkml:trace contextRef="#ctx0" brushRef="#br0" timeOffset="47918.17">10855 17650 794 0,'0'0'222'0,"0"0"-222"0,0 0-9 0,0 0-189 16,0 0-326-16</inkml:trace>
  <inkml:trace contextRef="#ctx0" brushRef="#br0" timeOffset="48668.42">10910 18258 142 0,'0'0'117'0,"0"0"-54"0,0 0 14 0,0 0-5 16,0 0 14-16,27-39 25 0,-24 32-26 16,-1 3 16-16,0-1-37 0,-1 2-4 15,-1-1-10-15,0 0-6 0,-1 0-5 16,-2-1-2-16,0 1-15 0,-1-1-7 16,-1 2-8-16,-2 1-2 0,0 1-4 15,-1 1-1-15,0 2 0 0,-2 3-3 16,-1 6 2-16,2 0 1 0,1 4 0 15,-1 4 0-15,2 1 2 16,1 3-2-16,3 4 2 0,1-1-2 16,2 2 0-16,2 0 2 0,3 3-1 15,3-1 0-15,2-4 0 0,0-1-1 16,1-5 2-16,1 0-2 0,1-5 2 16,1-3 2-16,-1-1-2 0,0-7 15 15,2 1-3-15,0-5 1 0,0 0 3 16,0-5 0-16,0-1 5 0,-2-2-1 15,1 0 0-15,-1-2-3 0,-3 0-1 16,-1-3-3-16,-3-1-2 0,-1-3 4 16,-3 0-8-16,-1-3-3 0,-1 0-3 15,0-1-1-15,-1 2 2 0,-2-1 1 16,0 2-4-16,-1-2 4 0,-1 4-2 16,-2-1-1-16,0 3 0 0,0-1 1 15,-1 4-2-15,0-2 0 0,0 4-1 16,0-1 0-16,0 2 1 0,0 1-2 15,0 1 1-15,2 1 0 0,-1 2 1 16,0 0-1-16,0 0-2 0,2 3 1 16,-1-3 1-16,2 1 0 0,0-1 2 15,1 2-2-15,1-1-2 0,-2-1 2 16,2 2 1-16,-1-1-1 0,0 1-3 16,1 0 1-16,-1 1-18 0,0 0-12 15,0 0-19-15,1 1-18 16,-1 1-31-16,2 0-55 0,0 1-68 15,1-1-163-15</inkml:trace>
  <inkml:trace contextRef="#ctx0" brushRef="#br0" timeOffset="49824.97">9199 17281 233 0,'1'-3'73'0,"-1"-1"-6"0,2 0 19 0,-1-2-17 0,1 0-10 0,0-1-6 0,-1 1-1 0,1 0-3 0,0-1-10 0,-1 0 13 0,1 0-19 16,-1 0-7-16,1-1 2 0,-2 2 2 16,1 1 9-16,-1 1-10 15,0 0-8-15,0-1-2 0,0 0 6 16,-1 1 5-16,1 2 1 0,-2-1-3 15,1 2-8-15,1-1-6 0,-2 1-1 16,2 1 0-16,-1 0 6 0,1 0-3 16,0 0-2-16,0 0-2 0,-1 0-3 15,0 3 1-15,1 1-3 0,-2 1 3 16,1 3 0-16,-2 1 0 0,1 3-3 16,-1 5-1-16,1 7-2 0,-1 3-2 15,0 13-2-15,2 9 2 0,1 5-1 16,-2 3 0-16,2-7 1 15,0-4-1-15,0-7 2 0,0-5 3 16,0-7 11-16,0-5-3 0,3 0-4 16,1 3-5-16,-1 1-1 0,-1 4-2 15,2-3 1-15,-1-3-1 0,0-4 5 16,-1 0-3-16,0-4-1 0,-1-4 0 16,0 0-1-16,-1-5-1 0,1-3 1 15,-1 1-1-15,0-3-1 0,0-2 2 16,0 1-2-16,1 0 0 0,-1-1-11 15,0 0-22-15,1 0-26 0,0 0-34 16,0-1-41-16,0-1-83 0,0-1-163 16</inkml:trace>
  <inkml:trace contextRef="#ctx0" brushRef="#br0" timeOffset="51799.99">9321 18040 313 0,'0'0'58'0,"0"0"-11"0,0 0 25 0,-3 0-6 0,3 0-11 0,0 0 2 0,0 0 0 0,0 0 4 0,0 0-15 0,0-1-8 16,0-1-5-16,0-2-3 0,1 2-5 0,2-3-6 0,2 2-5 15,0-3-3-15,3-1-1 0,2 0-4 16,2 2 1-16,-1-2 0 0,2 2-4 16,-1 0 1-16,1 2-4 0,-2 2 2 15,0 1-2-15,1 0 0 0,-2 1-3 16,1 7 0-16,-2 1-1 15,1 4-3-15,-4 3-6 0,0 0-11 0,-4 4 5 16,-1-1 11-16,-1 3-2 16,-3-4 4-16,-3 4-1 0,0-2 4 15,-4-1-6-15,1 0-4 0,0-1 4 16,-1-2 4-16,-1-1 1 0,3-1-3 16,0-2 1-16,1-1 6 0,-1 0 0 15,4-2 0-15,1-3 0 0,0 0 2 16,2-2-1-16,0 1-1 0,1-2 0 15,0 0 0-15,1-1 0 0,3-1 14 16,0 0-6-16,2-1-5 0,2 0 2 16,0 0-3-16,3 0 0 0,-1 0-1 15,2-1-1-15,-3-1-11 0,4 1-2 16,-2-2-3-16,2 1-6 0,-2 1-10 16,1-1-23-16,-2-1-11 15,0 2-14-15,0-2-41 0,-1-1-37 16,-3 1-46-16</inkml:trace>
  <inkml:trace contextRef="#ctx0" brushRef="#br0" timeOffset="52041.95">9423 18234 579 0,'0'0'41'0,"0"0"-12"0,0 0 58 0,0 0-42 0,28-6-9 0,-18 2 8 0,3-3-4 0,1-1-9 0,2 0-20 16,0 0-8-16,3 0-3 0,-2-3 0 16,1 5-34-16,0 0-67 0,6 0-70 15,-5 0-54 1,-4 4-9-16</inkml:trace>
  <inkml:trace contextRef="#ctx0" brushRef="#br0" timeOffset="52341.17">9696 18263 424 0,'0'0'106'0,"0"0"-65"0,0 0 42 0,0 0-32 16,0 0-19-16,0 0-5 0,0 0 6 15,0 0 2-15,-23 41-7 0,19-28 3 16,1 0 10-16,-1 4 3 0,1 0-7 16,1 1 0-16,-2 0-3 0,3 1-7 15,-1-2-2-15,2-1-9 0,0-1-3 16,0-5-2-16,0 0 2 16,4-2 3-16,0-3-4 0,1 0 3 15,0-3-8-15,2 0 3 0,0 0-9 16,2-2-1-16,0 0-2 0,0-2-12 15,2-1-11-15,-1-3-32 0,1-1-12 16,2-3-63-16,4-9-67 0,-2 1-129 16,-4 1-32-16</inkml:trace>
  <inkml:trace contextRef="#ctx0" brushRef="#br0" timeOffset="52513.21">9646 18398 599 0,'0'0'40'16,"0"0"-12"-16,0 0 10 0,0 0-8 0,0 0-13 0,0 0-14 15,45-25-3-15,-29 15-27 0,3 0-25 16,-2 2-37-16,3-1-7 0,0 2-14 16,-2 0-9-16,6 2 7 0,-5-1 35 15</inkml:trace>
  <inkml:trace contextRef="#ctx0" brushRef="#br0" timeOffset="52873.46">9890 18305 51 0,'0'0'87'0,"0"0"12"0,0 0-27 0,0 0-15 0,0 0 19 16,0 0-8-16,0 0-6 0,0 0-3 15,0 0-5-15,0 0-3 0,-7 15 4 16,7-15-5-16,3 1 3 0,0-1-12 16,1 0-6-16,0 0-7 0,4 0 2 15,-2 0-9-15,1-2-11 0,0-1-1 16,-1-1-9-16,-1 2 2 15,-1 1 1-15,-1-3 2 0,-2 3-5 16,-1-1 0-16,0-1-1 0,-3 1 1 16,-2 2-13-16,-2-1 0 0,-1 1 1 15,-2 0 0-15,2 3 11 0,-4 3-1 16,1 3 0-16,0 3 2 0,0 4 2 16,1 1 3-16,1 3 8 0,1 3 2 15,2 0-4-15,2 0 3 0,2-4 3 16,1-1-6-16,1-3-1 0,2-1-2 15,1-4-5-15,2-3-3 0,0 0-3 16,3-5-28-16,0 0-26 16,2-2-18-16,3-3-16 0,2-4-58 0,3 1-52 15,6-9 15-15,-1 0 41 0,-4 2-48 16</inkml:trace>
  <inkml:trace contextRef="#ctx0" brushRef="#br0" timeOffset="53220.71">10093 18328 17 0,'0'0'295'0,"0"0"-185"0,0 0-10 16,0 0-24-16,0 0-31 16,-9-40-14-16,5 33 7 0,0 0-5 0,-3 4-17 15,1-1-4-15,-3 2-2 0,-1 2 2 16,1 0-10-16,-3 0 3 0,1 4 2 16,-1 1-5-16,-2 2 3 0,3 2-5 15,2-2 7-15,2 1-6 16,1-1-1-16,3 1 0 0,2 0 3 15,1-1 5-15,0 1 3 0,4 0 0 16,1 0 0-16,3 0 8 0,-1 1-5 16,1-2 9-16,0 1 1 0,3-1 4 15,-3-1 0-15,0 0-9 0,1-2-7 16,-2 2-1-16,-1-1 3 0,-1-1-1 16,-1 3-2-16,1-3-8 0,-1 0-3 15,-2 2-4-15,-1 0 1 0,-1 0-1 16,-1 2 1-16,-3 2 1 0,-1-1-7 15,-3 1-14-15,0-2-9 0,-3 1-10 16,2-1-19-16,1-1-11 0,0-1-38 16,-4-3-78-16,5 1-71 0</inkml:trace>
  <inkml:trace contextRef="#ctx0" brushRef="#br0" timeOffset="53548.75">10111 18253 446 0,'0'0'41'0,"0"0"-5"0,0 0 53 0,0 0-33 0,0 0-17 0,25-39-5 0,-24 37 13 0,-1 2-4 0,0 0 2 0,-1 7-35 0,-1 2-3 15,-1 5 10-15,-2 3 12 0,1 3-11 16,-3 2-8-16,3-2-1 0,0 3-7 15,1 0 4-15,0-1-3 0,1 1 5 16,1-1 12-16,1-4 0 0,0 0 9 16,2-2-8-16,1-3 2 0,0-1-12 15,0-3-3-15,2-2 1 0,1-3-4 16,1 0 0-16,0-4-2 0,2 0-3 16,2-4-15-16,-1-3-21 0,2-1-33 15,1-1-34-15,6-8-35 0,-4 2-121 16,-3 0-68-16</inkml:trace>
  <inkml:trace contextRef="#ctx0" brushRef="#br0" timeOffset="53704.97">10161 18376 402 0,'0'0'87'0,"0"0"-22"0,0 0 20 0,0 0-18 15,0 0 1-15,0 0-17 0,0 0-32 16,24-36-14-16,-12 25-5 0,6 0-9 15,-1-3-32-15,15-9-64 0,-5 5-91 16,-2-2-126-16</inkml:trace>
  <inkml:trace contextRef="#ctx0" brushRef="#br0" timeOffset="54392.87">9536 16933 768 0,'0'0'227'0,"0"0"-133"0,0 0-14 0,7-37-47 0,3 17-23 0,7-4 0 0,5-2 1 0,11-9 10 0,11-9 8 0,13-9-7 0,6-5 5 15,0 3-9 1,1 1-2-16,-1 6 1 0,1-2 0 0,0 1 2 0,2 0-12 15,-1-1 3-15,2 5-10 0,-4-1 1 16,2 3 0-16,-4 2 0 0,-1 3-2 16,-5 0-1-16,-2 2-2 0,-6 5-21 15,-4 2-16-15,-7 4-26 0,-7 6-20 16,-8 4-29-16,-7 6-31 0,1-3-47 16,-4 3-64-16,-1 2-22 0</inkml:trace>
  <inkml:trace contextRef="#ctx0" brushRef="#br0" timeOffset="54722.12">10074 17147 1087 0,'0'0'135'0,"0"0"-117"0,0 0 23 16,0 0-18-16,45 10-8 15,-14-23-1-15,13-16 8 0,19-11-4 16,7-13-10-16,2-2-8 0,0 0 4 16,-5 4-4-16,4-2 0 0,2 1 0 15,0 3 2-15,3-1-2 0,-2 3-4 16,-1 2-6-16,1 1-14 0,-5 3-13 15,-3 4-11-15,-4 1-14 0,-6 7-26 16,-6 4-23-16,-4 5-36 0,-8 2-61 16,-11 7-69-16,-7 3-45 0</inkml:trace>
  <inkml:trace contextRef="#ctx0" brushRef="#br0" timeOffset="55050.21">10920 17411 1117 0,'0'0'133'0,"0"0"-100"0,0 0 5 0,0 0-32 16,0 0 6-16,39-26-11 0,-8 3 22 0,14-14-11 15,13-8-4-15,7-5-4 16,-2-3-4-16,-3 6 1 0,-2 1 0 16,0 3-1-16,1-1 5 0,1 2-10 15,-3 5 6-15,1 1-2 0,-4 2-8 16,0 3-13-16,-6 3-10 0,-4 3-26 16,-4 2-10-16,-3 4-33 0,-7 4-30 15,-1 2-39-15,-8 4-71 0,-4 3-25 16</inkml:trace>
  <inkml:trace contextRef="#ctx0" brushRef="#br0" timeOffset="55300.62">11730 17615 1346 0,'0'0'128'0,"0"0"-93"0,0 0-2 0,0 0-31 15,57-35-2-15,-13 5 0 16,14-10 0-16,10-6-27 0,2-2-26 0,-2-1-59 16,0 0-80-16,-15 11-101 15,-7 5-203-15</inkml:trace>
  <inkml:trace contextRef="#ctx0" brushRef="#br1" timeOffset="72865.75">19716 4680 263 0,'1'0'96'0,"0"-1"-40"0,2-1 16 0,-3-2-14 0,3 0-11 0,-2 1-1 0,-1 0 12 0,0-2-3 0,0 4 1 16,0-2-12-16,0 1-6 0,0 2-1 15,0 0-9-15,-1 0-13 0,1 2-7 16,-3 2-5-16,3 7-1 16,-3 5 0-16,1 3 7 0,-2 8 0 15,1 4-1-15,-2 8-2 0,0 9 2 16,-3 3-4-16,3-4 0 0,1-10-3 0,1-10-1 0,2-8 2 15,0 4 0-15,-1 1-4 0,2 2 2 16,-1 0-17-16,1-6-22 0,0 0-20 16,0-6-13-16,0-4-32 15,0-4-35-15,1-6-17 0,3-5 4 16,-1-3-46-16</inkml:trace>
  <inkml:trace contextRef="#ctx0" brushRef="#br1" timeOffset="73100.08">19663 4649 452 0,'0'0'172'0,"0"0"-83"0,0 0-4 16,0 0-5-16,0 0-32 0,0 0-33 15,20-38-6-15,-6 30 6 0,0 1-11 16,2-2-4-16,3 3 3 0,0-2-7 15,2 2 4-15,0 2-2 0,0-1-37 16,2 3-51-16,7 2-70 0,-7 0-66 16,-2 0-35-16</inkml:trace>
  <inkml:trace contextRef="#ctx0" brushRef="#br1" timeOffset="73283.92">19704 4892 656 0,'0'0'150'0,"0"0"-80"0,0 0-18 15,0 0-4-15,0 0-34 16,0 0-14-16,0 0 0 0,0 0-6 0,35 0-42 16,-14-6-46-16,2 1-62 0,1-1 12 15,10 1-20-15,-5 2 5 0</inkml:trace>
  <inkml:trace contextRef="#ctx0" brushRef="#br1" timeOffset="73628.38">20077 4889 498 0,'0'0'106'0,"0"0"-60"0,0 0 27 16,0 0-24-16,-6-39-43 0,2 27-3 15,-1 3 8-15,-2 1 5 0,0 3-7 16,-2 2 2-16,-2 3 5 0,-2 0-8 16,-1 8-3-16,-1 3-2 0,-1 7-1 15,1 4 2-15,0 2 6 0,2 1 2 16,3 3-7-16,4-2-2 0,3-2-3 16,3-2 2-16,7-3 1 0,1 0 14 15,5-4 15-15,3-3 5 0,0-3 16 16,3-2-8-16,-1-3-1 0,2-4-10 15,-3-3 1-15,-3-4-7 0,1-3-12 16,-2-3-3-16,-4-2-10 0,-1-5 0 16,-4-1-3-16,-2-2-29 0,-2-2-39 15,0 1-34-15,-3 0-23 0,-7-2-29 16,2 7-92-16,2 3-68 0</inkml:trace>
  <inkml:trace contextRef="#ctx0" brushRef="#br1" timeOffset="74065.78">20148 4939 352 0,'0'0'81'0,"0"0"-2"0,0 0 25 0,0 0-31 0,19-41-11 0,-13 32-12 15,2 1-7-15,2 1-15 0,-1 1-15 16,1 3-11-16,0 1-1 0,0 2-2 16,-1 3 0-16,2 6-9 0,-1 4 0 15,1 5 7-15,0 2 3 0,-1 3 3 16,-2 0 1-16,1-2-3 0,0 2 0 16,-1-2 1-16,0-2-1 0,-3-2-1 15,2-3-4-15,-5-1-11 16,-2-2-5-16,0-6-2 0,-2 0-9 15,-5-5 23-15,0-3 8 0,-1-3 9 16,-1-4 16-16,0 0 29 0,1-4 11 16,0-1-4-16,2-1-2 0,-1-1-11 15,3-1-7-15,3 0-4 0,1 1-5 16,0 1-8-16,6 1-9 0,3-1-5 16,2 2-10-16,5 0-1 0,1 2-1 15,2-1-5-15,5 4-19 0,-2 2-46 16,4 0-57-16,11-1-59 0,-5 2-93 15,-4 1-124-15</inkml:trace>
  <inkml:trace contextRef="#ctx0" brushRef="#br1" timeOffset="74520.06">21387 4589 304 0,'0'0'111'0,"0"0"-25"0,0 0 3 0,5-11-30 0,-4 6-23 0,-1 4 6 0,0 1-3 0,0 0-17 0,0 2-22 0,0 8-19 15,1 2 19-15,0 10 7 0,-1 12 18 0,0 17 27 16,-1 16 4-16,-2 7 5 15,-1-2-17-15,2-5-13 0,0-10-11 16,1 3-12-16,-1-2 1 0,-2 2-4 16,-2 0 2-16,-1-4-2 0,-2 0-1 15,1-3-3-15,-2-5-1 0,0-3-1 16,2-8-40-16,2-9-59 0,2-7-39 16,-1-7-88-16,2-6-61 0</inkml:trace>
  <inkml:trace contextRef="#ctx0" brushRef="#br1" timeOffset="74910.61">21401 5007 479 0,'0'0'110'0,"0"0"-39"0,7-47 30 0,-3 25-55 15,4 2-19-15,-1 0 5 16,1 1 14-16,2 1-2 0,2 2-11 0,0-1 2 16,2 5-8-16,0 1-1 0,2 1-5 15,-1 2-9-15,2 2 1 0,-1 5-12 16,1 1 0-16,-3 3 1 0,2 7-2 16,-2 2 0-16,0 4-3 15,-4 1 2-15,-3 4 1 0,-2 1 2 16,-4 2-1-16,-1-1 0 0,-5 1 4 15,-1-2 1-15,-4-4 9 0,-3 2 1 16,-2-3 5-16,-4-3-7 0,-3-1-2 16,-2-2-4-16,-3-3-6 0,-2-4 3 15,-1-1-5-15,0-3-3 0,0 0-13 16,1-4-6-16,2 0-28 0,1-1-13 16,4 1-28-16,3 0-45 0,5-4-47 15,5 2-144-15</inkml:trace>
  <inkml:trace contextRef="#ctx0" brushRef="#br1" timeOffset="76364.45">22734 4683 255 0,'0'0'73'0,"0"0"-10"0,4 0 2 0,-3 0-20 0,1 0-10 0,-2 0 4 0,0-1 4 0,0 1-1 0,0 0-3 0,0-1-5 15,0 1-3-15,0 0-1 0,0-1 1 16,0 1 2-16,0-1-3 0,0 1-2 15,0-1 1-15,0 0 2 16,0 1-4-16,0-2-5 0,0 0 1 16,0 1-2-16,0 0 3 0,0-2-1 15,1 1-3-15,0 1-4 0,-1 0-3 16,0-1-3-16,0-1 1 0,0 2-4 16,2 0-3-16,-2 1 4 0,0 0-2 15,0 0-3-15,0 0 1 0,0 0-2 16,1 0 2-16,-1 0-3 0,0 0 1 15,1 0-1-15,-1 0 0 0,0 0-1 16,0-1 0-16,0 1 0 0,0 0 1 16,1-1-1-16,-1 1 0 0,1 0 0 15,-1-1 2-15,1 1 0 0,-1-2 3 16,1 2-5-16,0-1 1 0,-1 1 0 16,0-1 3-16,0 1-3 0,1-1 2 15,-1 1-1-15,0 0-2 0,0 0 4 16,0 0 1-16,0 0 1 0,1 0-4 15,-1 0 0-15,1 0-2 0,-1 0 1 16,0-1 0-16,0-1-1 0,1 2 5 16,-1-1-3-16,1 0 5 0,-1 0-2 15,1 0 3-15,-1 1 2 0,0-2-6 16,0 2 2-16,1 0-1 0,0 0-2 16,-1-2-2-16,0 2-1 0,0 0-1 15,0 0-4-15,0 0-3 0,-2 4-4 16,0-1 10-16,-3 3 2 15,-3 1 1-15,-3 4-1 0,-2-1 2 16,-3 2-1-16,-2 1 2 0,-2 3-3 16,-2 1 1-16,3 2-1 0,-2-2 0 15,1 0 2-15,3 0 3 0,-1-1 2 16,2-2 0-16,1 1 2 0,3-3 4 16,-1-1-4-16,3-3-2 0,2 0-1 15,0-1-3-15,3-1 2 0,2-4-1 16,0 0 0-16,2-2-2 0,0 2 0 15,1-2 0-15,0 0 0 16,0 0 2-16,0 0 1 0,0 0 0 16,0 0 2-16,0 0 0 0,0 0-2 15,0 0-2-15,0 0-1 0,0 0 0 16,0 0-1-16,0 0 0 0,0 0 2 16,0 0-2-16,0 0 0 0,0 0 1 15,0 0-2-15,0 0 1 0,0 0 0 16,0 0-1-16,0 0-1 0,0 0 1 15,0 0 0-15,0 0 0 0,0 0 0 16,0 0 0-16,0 0 0 0,0 0 1 16,0 0-1-16,0 0 0 15,0 0 2-15,0 0-2 0,0 0-1 16,0 0 1-16,0 0 0 0,0 0 0 16,0 0 0-16,-1 0 0 0,0 0 0 15,0 0 1-15,-1 0-1 0,2 0 1 16,0 0 1-16,0 0 0 0,0 0 0 15,0 0-1-15,0 0 3 0,0 0-1 16,0 0-1-16,0 0 2 0,0 0-2 16,0 0-2-16,0 0 0 0,0 0-1 15,0 0 1-15,0 0 1 0,0 0-1 16,0 0-1-16,0 0 1 0,0 0 2 16,0 0-1-16,0 0 1 0,0 0 0 15,0 0-1-15,0 0 1 0,0 0-2 16,0 0 0-16,0 0 0 0,0 0-2 15,0 0-3-15,0 0-6 0,0 0-9 16,-1 0-16-16,0-3-16 0,-1 1-35 16,0-2-50-16,-3-5-75 0,-1 2-173 15</inkml:trace>
  <inkml:trace contextRef="#ctx0" brushRef="#br1" timeOffset="77854.97">19575 5536 321 0,'1'-2'102'0,"0"-2"-33"0,1 2 42 0,0-1-22 0,1-1-32 0,0 3-8 0,-1 0 1 0,0 1-21 16,-1 0-12-16,0 1-2 0,-1 4-2 15,3 4 3-15,-2 2 13 0,0 6-4 16,-1 4 9-16,0 4-1 16,0 6 0-16,-1 8-7 0,-3 12-12 15,1 5-1-15,-3 3-7 0,3-9-5 16,-1-7 2-16,3-13-2 0,0-5 1 15,0-7-2-15,-2 0-4 0,3 1-20 16,0 1-23-16,0-1-24 0,0-5-28 16,6-5-39-16,-3-6-85 0,1-3-63 0</inkml:trace>
  <inkml:trace contextRef="#ctx0" brushRef="#br1" timeOffset="78151.75">19936 5483 463 0,'0'0'98'0,"0"0"-61"0,0 0 7 0,0 0-44 16,0 0 0-16,0 0 0 0,-6 40 12 0,4-15 30 15,1 1 7-15,-3 13 23 0,2 6 1 16,-1 8-18-16,0 0-9 16,3-2-21-16,2-10-2 0,2-11-16 15,-2-6-4-15,2-7 1 0,-3 0-4 16,2 3 0-16,0-3 0 0,-1 3-22 16,0-5-42-16,0-6-40 0,-2-3-54 15,-4-5-57-15,1-1-60 0</inkml:trace>
  <inkml:trace contextRef="#ctx0" brushRef="#br1" timeOffset="78386.88">19669 5823 570 0,'0'0'157'0,"0"0"-74"0,0 0-28 15,0 0 15-15,0 0-29 0,0 0-9 16,33 1 2-16,-17-2-5 0,7-1-9 16,0-3-16-16,-1 2-2 0,5-1-2 15,0 1-23-15,0-1-41 0,2 3-59 16,9-2-82-16,-7 2-114 0,-4-2-40 16</inkml:trace>
  <inkml:trace contextRef="#ctx0" brushRef="#br1" timeOffset="78995.84">20175 5829 367 0,'0'0'147'0,"0"0"-62"0,0 0 21 0,0 0-34 16,0 0-31-16,0 0-10 0,0 0 0 16,0 0-1-16,19-22-5 0,-17 19 1 15,0 1-4-15,-2 1 5 0,0 1-6 16,0 0 8-16,0 0-10 0,0 0-11 16,-3 0-3-16,-3 0-3 0,-1 1-4 15,-1 4-1-15,-1 1 2 0,-3 3-1 16,1 1 0-16,-1 4 2 0,-2 1-2 15,4 2 1-15,-2 1 1 0,4 2-1 16,2-1 0-16,0 2 0 0,3-1 1 16,1-2 0-16,2-1 0 0,1-2 0 15,3-1 2-15,2-4 3 0,0-2 8 16,2-1-4-16,2-5 2 0,0-2 1 16,0-2-2-16,2-6-1 15,-2 0-4-15,3-2 7 0,-4-2 6 16,1 1-2-16,2-2-10 0,-2 2-6 15,0-2 2-15,-1 0-2 0,0 3 0 16,-2-2-2-16,-1 2-1 0,-2 3-15 16,-1 2 3-16,-1 1 5 0,-1 3-5 15,-1 1 0-15,0 0-20 0,-3 6 21 16,-1 3 7-16,0 1 6 0,-1 5-1 16,2 1 2-16,-1 1 0 0,3 3 1 15,1-2 7-15,0 1 10 0,1-2 6 16,2-1 9-16,1-3 3 15,2-2-4-15,1-1 6 0,1-2 0 16,0-3-4-16,0-2-1 0,4-3-7 16,-1 0-9-16,2-3-9 0,0-4-8 15,1 1-2-15,1-3-40 0,1 1-27 16,0 0-35-16,8-4-48 0,-7 0-77 16,2 1-149-16</inkml:trace>
  <inkml:trace contextRef="#ctx0" brushRef="#br1" timeOffset="79261.39">20685 5638 759 0,'0'0'207'0,"0"0"-109"0,2 0-29 0,-2-2-58 0,0 1-11 0,1-3 0 0,1 2-80 0,-1-1-56 16,0-3-88-16,0 1-97 0</inkml:trace>
  <inkml:trace contextRef="#ctx0" brushRef="#br1" timeOffset="79434.12">20729 5877 769 0,'0'0'119'0,"0"0"-15"0,0 0-36 0,0 0-16 0,0 0-35 0,0 0-17 15,0 0-17-15,0 0-45 0,10-16-59 16,-6 11-14-16,5 3-49 0,-3-2-101 15,1 1-34-15</inkml:trace>
  <inkml:trace contextRef="#ctx0" brushRef="#br1" timeOffset="80637.45">22536 4967 126 0,'0'0'29'0,"0"0"-28"0,0 0 5 0,0 0-6 0,-13 9-1 0,11-8-8 0,-2 0-4 0,1 1 13 0,-1-1 0 0,1 0 2 16,-1 0 15-16,1-1 15 0,-1 0 16 15,2 0-14-15,-1 0-4 0,2 0-11 16,-1 0 2-16,1 0-5 0,0-1-8 16,0-1-7-16,1 0 0 0,-2 1-1 15,2 0 4-15,-1 0 16 0,1 0 14 16,-2-1 34-16,0 0-18 0,1 2-3 15,-1-1-6-15,1 1-16 0,-1 0 7 16,1-1-13-16,-1 0-5 0,-1 1-3 16,1 0-1-16,0 0 7 0,0 0-2 15,0 0 2-15,-1 0-6 0,1 0 1 16,0 0 3-16,0 0-4 16,0 0 9-16,0 0-2 0,1 0 8 15,-1 0-1-15,0 0 0 0,1 0-6 16,0 0-4-16,-2 0-6 0,1 0-4 15,0 0-2-15,-1 0-1 0,1 0-2 16,-1 0 3-16,1 0-2 0,0 0 6 16,1 0 5-16,0 0 6 0,1 0 1 15,0-1-2-15,0 1-2 0,0 0-1 16,0-1-6-16,0 1-2 0,-2-1 1 16,2 0-4-16,-1 1 2 0,1-1 1 15,0 0 4-15,-1 0 2 16,1 1 3-16,0 0 3 0,0 0-4 15,0 0-2-15,0 0-1 0,0 0-2 16,1 0-5-16,-1 0 5 0,0 0-4 16,0-1 2-16,0 1-1 0,0 0 2 15,0 0 0-15,0 0 3 0,0 0 0 16,0 0 0-16,0 0-1 0,0 0 0 16,0 0-4-16,0 0 1 0,0 0-3 15,1 0 2-15,-1 0-1 0,2 0 1 16,-1 0-2-16,1-1 2 0,0 1-5 15,0-1 1-15,2 1-1 0,3 0-1 16,3 1 0-16,2 1 1 0,5 3 3 16,1 0 0-16,3 1-2 15,3 3-2-15,3 0 2 0,3 4-2 16,-1 1 1-16,2-1 1 0,0 2-1 16,-1 1 1-16,0 1-1 0,-2-1-1 15,-2-1 4-15,1 1-4 0,-4-3 0 16,-2 0 0-16,-2-1 1 0,-2-1 0 15,-4-3-1-15,-2-1 1 0,-3-1-1 16,-2-3 0-16,-2-1-1 0,-2-2 1 16,-1 4-5-16,0-4-9 0,-1 1-17 15,0-1-13-15,0 1-15 0,-1 0-22 16,-2 3-31-16,-1-4-61 0,0 1-92 16,1-1-142-16</inkml:trace>
  <inkml:trace contextRef="#ctx0" brushRef="#br1" timeOffset="81309.39">23635 4620 355 0,'1'0'120'0,"-1"-2"-50"0,0 2-1 0,0 0-22 0,0 0-30 0,0 0-14 0,0 2-3 0,0 3 5 15,-1 3 16-15,0 4 8 0,-2 7 16 16,1 4 1-16,0 4 11 0,1 17-4 15,1 12-23-15,1 14 10 0,4 5-20 16,1-4 6-16,0-8 7 0,0-5-4 16,0 0 2-16,-2-3 1 0,0 2 0 15,-1-3-5-15,0-5-8 0,-3-3-9 16,0-4-6-16,-1-3-2 0,-4-5-1 16,0-7-1-16,0-8-20 0,2-6-24 15,-2-4-3-15,0-2-17 0,-1 2-24 16,0-1-28-16,-2-7-56 0,1-1-130 15,3 0-118-15</inkml:trace>
  <inkml:trace contextRef="#ctx0" brushRef="#br1" timeOffset="81700.5">23617 5032 424 0,'0'0'101'0,"0"0"-35"0,0 0 27 0,0 0-56 16,41-45 1-16,-28 36-31 0,-1 0 5 15,0 3 24-15,2 2-15 0,-1-1 11 16,2 3-8-16,0 0 7 0,1 1-18 15,-1 1 0-15,0 0-6 0,0 4 2 16,-1 2 8-16,-2 3-11 0,-2 1 1 16,-2 4-6-16,-4 3 15 0,-3 1-4 15,-1 2 16-15,-6 2 16 0,-5-4-19 16,-1 2 5-16,-2-3-12 0,-2-1-3 16,-2-3-5-16,1-2-2 0,-2-4-3 15,0 0-2-15,0-1-3 16,-1-5-4-16,1-1-23 0,-1-1-35 15,2-3-24-15,2 0-41 0,-1-3-29 16,5 1-66-16,4 0-46 0</inkml:trace>
  <inkml:trace contextRef="#ctx0" brushRef="#br1" timeOffset="82173.1">24164 5147 295 0,'0'0'88'0,"0"0"-51"0,0 0-14 0,0 0-16 0,0 0-3 0,-21 2-1 0,12 2 3 0,-3 0 8 0,0 3 17 0,0 0 16 15,0 2 5-15,1 3 2 0,0 0 16 16,2 3-13-16,3 0-29 0,1 0-8 16,3 0-3-16,2 2 8 0,0-3 5 15,5 1 13-15,2-4 4 16,1 0-1-16,3-4-2 0,0-1-4 15,2-1-5-15,0-4-8 0,0-1-8 16,4-1-8-16,-3-3 1 0,1-3-6 0,-3-2-1 16,-1-2 5-16,-3-3 1 0,-3-2 9 15,-1-2-8-15,-4 0-7 0,0 0 2 16,0 5-7-16,-4 0-1 16,-1 5-1-16,-1 0-7 0,-3 1-12 15,2 1-3-15,-1 3-23 0,1-2-30 16,1 4-37-16,1-3-36 0,1 1-79 0,1 1-133 15</inkml:trace>
  <inkml:trace contextRef="#ctx0" brushRef="#br1" timeOffset="85081.54">21965 6883 258 0,'0'-4'97'0,"1"-1"-20"0,0 1 26 0,-1 0-2 0,0 0-33 0,1 1-20 0,-1 1-10 0,0 2-1 0,0-1-8 0,0 1-19 16,0 3-7-16,0 6-1 0,0 5 13 16,-1 7 15-16,1 8 5 0,0 13-7 15,-1 13-8-15,1 16 5 0,0 7-6 16,1-7 2-16,-1-7-8 0,0-11-9 16,0-3 0-16,0-3-2 0,-2-5 0 15,1-4 0-15,-1-9 2 0,1-7-4 16,1-6 0-16,-1-5-9 0,0-1-41 15,0 0-50-15,0-2-52 0,-2-8-90 16,1-5-13-16</inkml:trace>
  <inkml:trace contextRef="#ctx0" brushRef="#br1" timeOffset="85441.23">21978 6964 257 0,'0'0'218'15,"0"0"-142"-15,0 0 29 0,4-40-34 0,1 28-22 16,1 1-33-16,1 0 13 0,4 3 0 16,-2 0-7-16,3 4-5 0,2 0 6 15,1 3 11-15,1 0-9 0,-1 1 3 16,2 1-11-16,0 4 3 0,0 2-3 15,-2 3-1-15,-1 0 6 0,-1 5-15 16,-2-1 2-16,-4 1-5 0,-3-2 2 16,-3 2 0-16,-1-1-2 0,-5-1 2 15,-4-2 2-15,-3 1 3 0,-3-2-5 16,-2-3 1-16,-2 0-5 0,-2-4-2 16,-1 0-14-16,-1-2-26 0,1-1-16 15,1 0-23-15,0 0-11 16,4-3-25-16,0 0-31 0,4-3-24 15,3 2-9-15,3-2-27 0</inkml:trace>
  <inkml:trace contextRef="#ctx0" brushRef="#br1" timeOffset="85706.79">22372 6932 672 0,'0'0'130'0,"0"0"-39"0,0 0-14 0,41-13-33 0,-24 8-17 0,3 1-26 0,3-1 0 0,0 0-2 0,1 1-1 0,1 0-5 0,0 2-44 15,0 1-22-15,-2 0-39 0,11 1-56 16,-8 0-121-16</inkml:trace>
  <inkml:trace contextRef="#ctx0" brushRef="#br1" timeOffset="86144.19">22900 6923 426 0,'0'0'109'16,"0"0"-16"-16,0 0-7 0,0 0-27 0,0 0-25 15,0 0-26-15,0 0-5 0,14-11 1 16,-12 12-4-16,1 4 1 0,1 3-1 16,-1 2 3-16,3 4 4 0,-2 2 4 15,1 1-11-15,2 3 12 0,0-2-3 16,2 1 6-16,2-3 19 0,0 0 6 16,3-3 7-16,-1-2-6 0,2-2 12 15,-1-3-3-15,1-3-1 0,-2-3 0 16,2-2 6-16,-2-6 0 0,-2-4-12 15,2-2-12-15,-2-3-11 16,1-1-3-16,-2-4-14 0,1-1 0 16,-3 0-3-16,0-1-7 0,-1 1-22 15,-2 0-20-15,1 6-7 0,-1 1-22 16,1 5-27-16,1 0-49 0,3 4-68 16,1 1-115-16,-2 3-24 0</inkml:trace>
  <inkml:trace contextRef="#ctx0" brushRef="#br1" timeOffset="86753.96">23493 6890 274 0,'0'0'120'0,"0"0"5"0,0 0 17 0,0 0-44 0,0 0-6 0,19-18-18 16,-16 16-9-16,-2 0-3 0,1 0-18 16,-2 2-10-16,1-1-10 0,-1 0 3 15,0 0-5-15,0-1 5 0,0 0-8 16,0 1-12-16,-3 0-2 0,-3 0-5 16,0 1-3-16,-4 1-3 0,-2 4-1 15,-1 5-2-15,-1 2 0 16,-1 4 1-16,1 4 1 0,-2 1 3 0,2 2 4 15,1-2 0-15,3 2-1 16,2-2-1-16,0 0 2 0,5-2 0 16,2-3 0-16,1-3-1 0,0-2 2 15,3-3 0-15,0-1 1 0,2-6 2 16,0 1 4-16,2-2 7 0,0-2 0 16,3-3 3-16,0-2-4 0,1-4 2 15,0 0 0-15,0-2-2 0,0-1-10 16,1 1-4-16,0-1 0 15,-1 0-7-15,2-1-11 0,-2 3-10 0,-2 0 8 16,-1 4 3-16,-3 1 10 16,-1 3 3-16,-2 2-2 0,-2 1-1 15,0 1-15-15,-1 3 6 0,-3 2 9 16,-2 6 6-16,0 2 1 0,-1 2 1 16,3 1 0-16,1 0-1 0,2-1 2 15,1 2 4-15,2-3 1 0,2-1 8 16,3-2 14-16,0 0-2 0,1-4 1 15,2 0-6-15,3-4 0 0,1-2-5 16,3-1-10-16,-1-2-3 0,4-3-2 16,0-3-2-16,-1 0-26 0,3-2-39 15,-2-4-36-15,-2-1-47 0,5-12-66 16,-4 3-105-16,-6 0-72 0</inkml:trace>
  <inkml:trace contextRef="#ctx0" brushRef="#br1" timeOffset="87003.9">23853 6611 519 0,'0'0'29'0,"0"0"78"0,0 0-31 0,14-20-18 0,-11 15-14 0,-1 5-5 0,0 0 6 0,-2 7-38 0,0 6 4 15,0 4 46-15,-3 7 2 0,-2 6-8 16,-3 7-22-16,-3 9-18 0,1 10-9 16,2-4-1-16,3-8 0 0,4-13-1 15,1-11-22-15,0-1-40 0,1 2-9 16,3 3-19-16,-1 5-35 0,1-7-112 16,-1-8-77-16</inkml:trace>
  <inkml:trace contextRef="#ctx0" brushRef="#br1" timeOffset="87366.89">24089 6890 461 0,'0'0'96'0,"0"0"-3"0,0 0-43 15,0 0-40-15,0 0-8 0,0 0-2 16,0 0-7-16,2-24-8 0,-2 32 1 16,-2 2 14-16,0 6 9 0,-1 4 17 15,2 2-10-15,0 1-2 0,1 1-10 16,0 1-2-16,2-1 3 0,3-2 13 16,1 0 27-16,3-4-1 0,0-4 12 15,1-3-9-15,1-5 4 0,-1-4-2 16,0-2 3-16,2-4 1 0,-1-4-14 15,1-5-3-15,1-3-12 0,-1-3-18 16,2-4-6-16,-2-4-26 0,2-1-34 16,-3-2-19-16,-1 0-8 0,1 0-13 15,2-1-35-15,-2 8-114 0,-1 4-61 16</inkml:trace>
  <inkml:trace contextRef="#ctx0" brushRef="#br1" timeOffset="87792.67">24445 6910 238 0,'0'0'45'0,"0"0"36"0,0 0-39 0,0 0-35 16,37 2-5-16,-27-3 1 0,1-5-1 0,0 2 0 15,0-3 19-15,0 0 55 0,0 0-17 16,-2-1-2-16,1 0-6 0,-2-3-3 15,-2 1-15-15,-1 0 7 0,-3-1-22 16,-1 0-10-16,-1 1-2 0,-3-1-6 16,-3 3-2-16,-3 2-8 0,-2 3 2 15,-1 2 3-15,-3 1-1 16,-1 4 4-16,-2 5 1 0,1 4 1 16,-2 6 8-16,1 2 16 0,0 3 5 15,4 0 9-15,1 2 16 0,4-2 1 16,4-2-4-16,1 1 3 0,3-1-1 15,1-2-12-15,1-4-15 0,3-1-5 16,1-4-9-16,0-2 6 0,2-2 1 16,1-3 6-16,3-2 4 0,1-2-3 15,2 3-14-15,0-2-7 0,3 1-3 16,-1 0-2-16,2 1-7 16,2 1-43-16,-2-1-27 0,2 1-25 15,0 0-27-15,1 0-36 0,6 3-44 16,-5-4-79-16,-4 0-30 0</inkml:trace>
  <inkml:trace contextRef="#ctx0" brushRef="#br1" timeOffset="88245.69">25429 6847 441 0,'0'0'150'0,"0"0"-75"0,32-15 49 0,-16 9-75 0,2 2-17 0,1 0-22 0,3-1-8 0,1 2-4 0,0-1-80 16,9 0-93-16,-6 0-122 0</inkml:trace>
  <inkml:trace contextRef="#ctx0" brushRef="#br1" timeOffset="88449.22">25439 7047 827 0,'0'0'133'0,"0"0"5"0,0 0-66 0,0 0-29 0,0 0-31 15,51-31-9-15,-29 22-2 0,5 0-2 16,2 0 1-16,3 3 0 0,1 1-33 15,7 0-54-15,11 0-64 16,-8 3-114-16,-4-1-151 0</inkml:trace>
  <inkml:trace contextRef="#ctx0" brushRef="#br1" timeOffset="88792.88">26357 6645 578 0,'0'0'41'0,"0"0"-8"0,0 0 42 0,0 0-40 0,38-4-17 15,-30 12-12-15,0 5-6 0,-3 3 8 16,-1 4 1-16,-2 5 7 0,-2 4 16 16,-1 12-5-16,-5 12 14 0,-3 12 1 15,0 3-23-15,-1-4-3 16,2-5-6-16,0-6-4 0,2-1-2 0,0-2-3 16,0-5-1-16,1-9 5 15,-1-9-5-15,2-6-8 0,1-2-44 16,-2 1-60-16,-3-1-85 0,1-4-122 15</inkml:trace>
  <inkml:trace contextRef="#ctx0" brushRef="#br1" timeOffset="89167.8">26338 6826 342 0,'0'0'133'0,"0"0"-63"0,0 0 69 15,0 0-62-15,21-44-12 16,-12 35-4-16,3 0-21 0,-1 0 12 0,2-1-19 16,1 4-12-16,0 0-1 0,2 4-6 15,1 2 3-15,1 0-7 0,-2 2 4 16,1 5-11-16,-2 4-1 0,-1 2-1 15,-3 2-1-15,-2 3 2 0,-4 2-2 16,-3 0 12-16,-2 2-10 16,-4-1 17-16,-5-1 5 0,-2-1 0 15,-2-2 4-15,-2-3-9 0,0-3-7 16,-3-3-7-16,0-3 2 0,-2-3-7 16,-1-2-3-16,-1 0-23 0,1-6-20 15,-2 1-25-15,3-3-33 0,-1-6-30 16,3 1-79-16,6 2-154 0</inkml:trace>
  <inkml:trace contextRef="#ctx0" brushRef="#br1" timeOffset="89636.43">27329 6481 377 0,'0'0'59'0,"0"0"36"0,0 0-5 0,0 0-21 0,0 0-4 0,19-14-3 0,-19 9 4 0,-5 3-19 0,-2-2-18 0,-3 2-9 0,-3 2-4 15,-3 0-7-15,-2 6-5 0,-2 3-4 16,-2 7 0-16,-2 7 0 0,-3 10 0 16,-4 17 2-16,-4 13 5 0,3 6 6 15,7-1-6-15,5-3-2 0,8-10 3 16,4-1 12-16,4-4 14 0,4-4 4 15,1 0 0-15,7-2-16 0,1-7-2 16,1-3-11-16,2-8-7 0,-4-8 4 16,1 0-4-16,5-3 3 0,0 1-1 15,4 2-3-15,-1-4-1 16,3-3-35-16,0 0-37 0,1-3-60 16,11-4-57-16,-5 0-135 0,-3-4-139 15</inkml:trace>
  <inkml:trace contextRef="#ctx0" brushRef="#br1" timeOffset="90449.4">27793 6681 282 0,'0'0'186'0,"6"-1"-62"0,-1-3 4 0,3-1-40 0,2-4-21 0,2 2-9 0,1-1-15 0,4 1 7 0,0 0-13 0,3 1-7 0,0 1 0 16,-1 1-5-16,1 1 6 0,0 1-16 16,-1 0 1-16,0 2-8 0,-2 0-4 15,-1 1-4-15,-5 3 0 0,0 2-2 16,-6 5-3-16,-2 3 4 16,-3 3-1-16,-7 8 1 0,-5 4 1 15,-10 8 1-15,-7 9 2 0,-10 6 0 16,2-4-1-16,7-11 0 0,7-10 0 15,6-9-1-15,-3 4-1 0,-3 3 2 16,-1 1 6-16,3 0 12 0,3-4-7 16,4-2 1-16,3-5-3 0,3-2-5 15,5-4 2-15,3-3-6 0,1 2 3 16,5-5 6-16,7 1 15 0,2-4 1 16,4 0-7-16,3 0-10 0,5-3-9 15,-2 0 1-15,3 0-1 0,2 1-1 16,0-2-8-16,1 4-24 0,-1-1-22 15,0 1-13-15,-3-1-23 16,1 1-38-16,-3-1-40 0,2-2-61 16,-6 1-87-16</inkml:trace>
  <inkml:trace contextRef="#ctx0" brushRef="#br1" timeOffset="90730.58">27800 7010 631 0,'0'0'131'0,"0"0"-18"0,0 0 2 0,0 0-51 0,47-16-8 0,-25 11-22 0,2 0 2 0,2 1-12 0,-2 0-18 0,3 2-4 16,0-2-2-16,-3 3 0 0,1-1-5 16,-2 0-26-16,1-1-33 0,0-1-28 15,-2 1-52-15,14-3-55 0,-8 0-130 16</inkml:trace>
  <inkml:trace contextRef="#ctx0" brushRef="#br1" timeOffset="91372.04">29223 6640 503 0,'0'0'94'0,"0"0"-39"0,0 0 39 0,33-22-29 0,-24 16-27 15,-2 1-7-15,-1 0-3 0,-3 4 4 16,-1 0-14-16,-4 1-14 16,-3 2 2-16,-8 3-5 0,-5 5 9 15,-7 1 5-15,-9 7 3 0,-9 4-6 16,-5 4-4-16,-4 5 0 0,7-4-7 15,5-2 7-15,11-5-3 0,5-4 7 16,5-3 7-16,4-2 4 0,-1 2 10 16,0 1-5-16,3 1 7 0,5-2-7 15,4-2-9-15,4 2-4 0,3-1 0 16,6-1-1-16,7 0 4 0,3 0 6 16,6-3-2-16,7 2-8 0,8 1 2 15,10 0-4-15,-2 2 3 0,0-3 2 16,-5 0-2-16,-2-3-4 0,-4 1-7 15,1-1-4-15,-4 2 0 0,-7 0-2 16,-5-3-16-16,-8-3-21 0,-1 0-14 16,-2 1-16-16,0 1-28 0,-1 2-25 15,-4 0-31-15,-6 0-57 0,-4 1-104 16,-3-3-30-16</inkml:trace>
  <inkml:trace contextRef="#ctx0" brushRef="#br1" timeOffset="91700.43">28602 7155 470 0,'0'0'240'0,"0"0"-129"0,0 0-17 0,10 0-42 0,1 0 10 0,9 0-12 0,10 5-1 0,11 2 12 0,11 6-17 0,3-2-12 15,-2 3-14-15,-6-2-5 0,-7-3-10 16,-1 2 0-16,-1-2-3 0,0 0 0 15,0 2-13-15,0-2-38 0,0 2-19 16,-2-2-48-16,1-2-47 0,-11-1-82 16,-4-2-116-16</inkml:trace>
  <inkml:trace contextRef="#ctx0" brushRef="#br1" timeOffset="92465.07">29875 6734 271 0,'0'0'234'0,"0"0"-157"0,0 0-23 0,0 0 10 0,16-6 6 0,-3 2-16 0,0-2-19 0,5 0 12 0,3 3-6 16,0-1-10-16,2 2 2 0,1 2-2 15,-2 0-6-15,-3 1-7 0,0 4-11 16,-5 2-6-16,0 1-1 0,-4 1 0 16,-4 4-1-16,-3 5-3 0,-3 4 3 15,-3 5 1-15,-6 3 0 0,-4 3 1 16,-6 1 3-16,-1-1-1 15,-1-1 1-15,-3-3 0 0,1-1 1 16,-1-2-4-16,5-1 3 0,-2-4 3 16,7-1 4-16,-1-5 7 0,5-1 4 15,5-4 0-15,1-1 2 0,2-3-1 16,2 0 4-16,6-2 11 0,-1-1 11 16,8-2 0-16,1-1-13 0,5 0-12 15,3 0-16-15,0-3-3 0,2 1-4 16,3 1-2-16,-2-2 0 15,2 2-18-15,-2-3-23 0,0 2-25 16,-2-1-20-16,-1 0-27 0,-2-1-36 16,-2-5-63-16,-5 1-111 0,-4-1-68 0</inkml:trace>
  <inkml:trace contextRef="#ctx0" brushRef="#br1" timeOffset="92668.11">29934 7038 719 0,'0'0'146'0,"0"0"-110"0,0 0 32 15,0 0-8-15,52-13-13 0,-24 7-6 0,10 1-11 16,7-2-4-16,2 3-17 0,-11-1-8 16,-7 3-1-16,-12 1-51 0,1 0-38 15,13 0-55-15,-4 1-85 0,0-1-137 16</inkml:trace>
  <inkml:trace contextRef="#ctx0" brushRef="#br1" timeOffset="93044.15">30537 7032 703 0,'0'0'96'0,"0"0"-17"0,0 0 36 0,0 0-43 0,0 0-28 15,0 0-22-15,0 0-7 0,23-20-15 16,-23 27-5-16,0 3 5 0,-4 5 3 16,-2 4 11-16,-2 8-3 0,-8 8 2 15,-1 11-8-15,-5 9 1 0,-3 2-2 16,4-5 5-16,3-6-5 0,5-8 3 15,3-7 2-15,3-6 3 0,3-5 12 16,1-5 2-16,1 3 8 0,2-1-3 16,0 1 0-16,3-5-2 0,4-2-13 15,2-4 13-15,4-2 2 16,3-4-4-16,2-1-9 0,2-6-7 16,2-1-7-16,0-4-4 0,1 2 0 15,0-6-34-15,-1-1-32 0,1 1-36 16,-4-1-29-16,0-6-47 0,-4-6-75 15,-3 1-143-15</inkml:trace>
  <inkml:trace contextRef="#ctx0" brushRef="#br1" timeOffset="93235.43">30387 7337 681 0,'0'0'141'16,"0"0"-137"-16,0 0 30 0,0 0 6 15,0 0 8-15,0 0-17 0,50 2-22 0,-25-6-1 16,0-1-8-16,2-1-21 0,-1 0-51 16,1-2-31-16,-3 0-16 0,11-3-15 15,-8 3-84-15,-4-2-24 0</inkml:trace>
  <inkml:trace contextRef="#ctx0" brushRef="#br1" timeOffset="93611.07">30740 7273 598 0,'0'0'43'0,"0"0"31"0,0 0 5 15,0 0-37-15,0 0 6 0,39 21 1 16,-21-16-2-16,2-2-4 0,-1 0 2 16,1 0-13-16,1-3-10 15,-3 0-6-15,-1 0-12 0,-4 0 2 0,-4-3-6 16,0 1 2-16,-5 1-2 0,-1-2 0 15,-3-1-1-15,-3 0-17 0,-6-2-25 16,-4 0 4-16,-2-1-7 0,-5 1-8 16,-2 3 28-16,-1 0 7 0,-2 3 16 15,1 4 1-15,-1 3 2 0,2 6 2 16,2 0 1-16,0 3 3 0,3 1 4 16,3 1 5-16,4-1 0 0,3-1 5 15,5 0 5-15,3-1 3 0,3-1 1 16,5-3 3-16,0-2 2 0,5-3-5 15,4-2-6-15,-1-3-13 0,4-1-10 16,2-2-9-16,1-3-46 0,2-1-46 16,0 2-28-16,12-5-32 0,-4 1-90 15,-6 0-53-15</inkml:trace>
  <inkml:trace contextRef="#ctx0" brushRef="#br1" timeOffset="94048.56">31221 7191 635 0,'0'0'24'0,"0"0"7"0,0 0 13 0,0 0-41 0,0 0-3 0,-33-28-2 0,21 28 0 0,-3 0 3 0,0 2-1 0,0 5 4 0,0 1 16 16,2 1 2-16,2 2-3 0,0-1 0 16,3 2-12-16,2 0 3 15,2 2-8-15,1-1 9 0,3 0 1 16,2 4 12-16,4-3 2 0,4 0-7 16,4 0-3-16,2-1-6 0,4-2 9 15,0-1-2-15,1 0 3 0,0-1-3 16,1-3 5-16,-1 2 1 0,-1-1 0 15,-4-1 0-15,0 0-6 0,-5-2-3 16,-3 0-6-16,-2 0-7 0,-3 0 2 16,-3 3-2-16,-5-1 2 0,-5 0 1 15,-3 1 9-15,-4-2-7 16,-4-3-6-16,-1 1 0 0,-5-2-18 16,0-1-24-16,-1 0-28 0,-2 0-8 15,0 0-22-15,-8 0-24 0,8 0-84 16,4 0-83-16</inkml:trace>
  <inkml:trace contextRef="#ctx0" brushRef="#br1" timeOffset="94423.86">31449 7042 599 0,'0'0'140'0,"0"0"-86"0,0 0 36 0,35-46-69 0,-26 37-18 16,-4 3-1-16,0 3-4 0,-4 3 0 16,-1 0-20-16,-1 7 22 0,-4 6 0 15,-4 4 25-15,1 4 1 0,-3 5-9 16,-7 10-6-16,1 7-6 0,1-2-2 16,3-6-2-16,3-6-1 0,2-4 1 15,1 1 3-15,-1 3 4 0,-1-3 32 16,3-3 4-16,1-2-9 0,1-5-1 15,3-5-8-15,-1-2-2 0,2-4-10 16,2-1 9-16,3-2 5 16,3-2 9-16,6 0-7 0,2 0-16 15,1-4-9-15,2 0-5 0,3 1 0 16,2-1-15-16,1-1-47 0,0-1-13 16,-1 0-29-16,3-2-51 0,5-7-56 15,-6 2-87-15,-5 1-71 0</inkml:trace>
  <inkml:trace contextRef="#ctx0" brushRef="#br1" timeOffset="94596.78">31359 7235 568 0,'0'0'73'0,"0"0"-30"0,0 0 32 0,0 0-37 15,0 0-26 1,0 0-4-16,49 3-3 0,-31-3-1 0,4 0 1 0,3 0-3 15,0 0-2-15,2 0 1 16,1 0 1-16,-1-3-2 0,-1 0-30 16,2-3-32-16,5-5-75 0,-4 2-109 15,-7-3-40-15</inkml:trace>
  <inkml:trace contextRef="#ctx0" brushRef="#br1" timeOffset="94877.93">31816 6691 743 0,'0'0'143'16,"0"0"-138"-16,0 0-5 0,31 9 0 0,-15 0-1 16,0 6-3-16,1 5-4 0,1 9-13 15,2 17 10-15,0 18 6 0,-3 20-1 16,-6 5 6-16,-9-2 0 0,-4-5 4 15,-6-12 9-15,-8-1 16 0,-3-3-12 16,-3-2-5-16,-6-6-6 0,-4-3-3 16,-3-6-3-16,-8-3 0 0,4-6-11 15,-5-4-11-15,1-4-16 0,-1-9-24 16,11-9-120-16,4-4-180 0</inkml:trace>
  <inkml:trace contextRef="#ctx0" brushRef="#br1" timeOffset="99451.87">21816 11240 223 0,'0'0'85'0,"0"0"-34"0,0 0 21 0,0-2-15 0,0 1-16 0,0-1-2 0,0 1 3 0,0-1 3 0,0 2 5 16,0-1-6-16,0 1 7 0,0 0 5 15,0 0-12-15,0 0-3 0,0 0-10 16,0-1-2-16,0 1-8 0,0 0-8 16,1 0-5-16,0 0 0 0,4 0-5 15,-2 0 3-15,4 0 0 0,0 0-1 16,2 0 3-16,3 0-3 16,-1 1-3-16,3 0-2 0,1-1 1 0,2 1 1 15,-1 1 2-15,4 0 3 0,2-1 2 16,1 0 0-16,3 0 2 15,3-1-5-15,5 2 1 0,9 1-4 16,6-1 2-16,5 0 4 0,-3 1 0 16,-3-1-2-16,-5-1-1 0,3 0-2 15,-2 2-1-15,3 1-1 0,0-2 2 16,1 2 2-16,3-2-6 0,1 2 5 16,2-1-4-16,2-1 1 0,1-2-2 15,2 2 3-15,1-1-3 0,0-1 0 16,1 0 2-16,3 0-2 0,1 0 1 15,1 0-1-15,5-1 0 0,0 0 1 16,3 0-1-16,0 0 1 16,1 0-1-16,2 1 0 0,3-2 0 15,1 1 0-15,2-3 1 0,2 4 0 16,1-2-2-16,0 0 1 0,0 0-2 16,1 1 0-16,2 0 2 0,1-1-2 15,1-1 1-15,-1 1 2 0,-2 1-2 16,1 1 2-16,0 0-3 0,0 0 5 15,3 0-3-15,-1 0 0 16,-1 0 0-16,-1 0 0 0,1 0 1 16,0 0 3-16,1 1-2 0,3-1 2 15,-4 0 0-15,-2 0-2 0,0 0 0 16,-3 0 1-16,2 0-3 0,-1 0 2 16,-1 3-2-16,-5-1 1 0,-2 0-2 15,-5 0 1-15,0 2-7 0,-4-2-19 16,-2 4-12-16,-4-2-23 0,-6 0-23 15,-4 1-21-15,-7-1-46 0,-6-2-69 16,-13-1-50-16</inkml:trace>
  <inkml:trace contextRef="#ctx0" brushRef="#br1" timeOffset="101859.39">22213 10871 327 0,'0'0'135'0,"0"0"-17"0,0 0-15 0,0 0-20 0,0 0-21 0,0-1-4 0,0 1 1 0,0-2-3 0,0 2-19 0,0-1 1 15,0 0-7-15,0 1-3 0,1 0-4 16,2 0-3-16,1 0-5 0,0-1 0 16,2 1 0-16,1-2-5 0,2 2-2 15,2 0 1-15,1-1-4 0,2-1 0 16,1 1 0-16,2-2-3 0,0-1 0 15,0 1 1-15,1-2-2 0,0 0 0 16,-1-3-2-16,1 1 1 0,0-3 1 16,0 1 2-16,2-1-2 0,-2-3-2 15,0 1 2-15,1-1 1 0,-3-1-2 16,3 2 3-16,-2-4 4 0,1 3-4 16,-2-2 1-16,-1 0 4 15,0-1-3-15,-1 1 3 0,-1-1 0 0,1 0 1 16,-3 0-2-16,-1-2-1 0,2-1 2 15,-2 2-5-15,3-2 0 16,-1 0 2-16,-1-1-4 0,2 0-1 16,0-1 1-16,0 2-2 0,1-3 2 15,-1 1-2-15,1 1 1 0,-2-1-1 16,1 2 0-16,-1-1 1 0,-1-1-1 16,1 1 3-16,-1 0 4 0,2 0-4 15,-2 0 4-15,1-2-5 0,1 1 0 16,0-2 0-16,1 1 1 0,-2-1-3 15,0-1 1-15,2 1 2 0,-2-1 1 16,1 0 0-16,-1-1 5 16,1 0 0-16,-1-1 3 0,-1 2-2 15,1-3-6-15,-1 2 0 0,1-1-3 16,0-1-1-16,1 1 0 0,-1-2 1 16,1 1-1-16,0 0 0 0,1-1 1 15,-1-1 1-15,2 3-2 0,-3-2 0 16,1 1 0-16,-1-1 1 0,-2 1 1 15,2-1 1-15,-2 2 0 16,0-2 2-16,1 2-2 0,-1 2 1 0,0-3-1 16,2 2-2-16,-2 0-1 15,1-1 0-15,1 0 0 0,-1 2 0 16,3-2-1-16,-1 1 1 0,-1-1-1 16,2 2 1-16,-2-1 0 0,3 1 0 15,-1 1 0-15,-1 0 0 0,0 1 1 16,1-1 0-16,-1 1-2 0,0 2 1 15,1 0-1-15,-1 2 1 0,1-4 0 16,-1 2 0-16,1 2-1 0,-1-4 1 16,1 2-2-16,0 0 2 0,0 1 0 15,2-1 0-15,-1 2 0 0,1-2 0 16,0 2 0-16,2-2-1 0,-1 1 1 16,-1 0 0-16,1 1 0 0,0 1 0 15,1 0 0-15,-1-2-1 0,1 3 1 16,-1 1-1-16,2-1 1 0,-1 1 0 15,-1 3 0-15,2-2-2 0,-1-1 1 16,2 2 1-16,-1 2-1 0,0-2 1 16,1 2 0-16,2-1-3 0,-3 2 3 15,3-2-1-15,0 1-1 0,0 1 2 16,1 0 0-16,-1 0 0 0,1 2 0 16,-1-1 0-16,-1 1-1 0,1 2 1 15,-1 1-2-15,1 1 2 0,-1-1 0 16,-1 1 0-16,2-1-1 0,-1 4 1 15,-1-2 0-15,-1 1-1 0,2 1 1 16,-1 0 0-16,1 1-1 0,-1 0 1 16,0 0 0-16,1 0 1 0,0 2-1 15,1 2-2-15,-3-2 2 16,4 3 0-16,-2-1-1 0,0 1 1 16,1 0-1-16,0 0 2 0,-1 1 0 15,1 2-1-15,0 0 0 0,1 1 0 16,-2 1 0-16,3 0 1 0,0 1-1 15,0 1 1-15,-1-2-1 0,0 4 0 16,1-1 0-16,-2 0 0 0,-1 2 0 16,-1-1 0-16,0 2 0 0,-2 0 0 15,1-1 0-15,-1 1 0 0,2 1 1 16,-1 2-1-16,-3-2 1 0,3 1-1 16,-2 1 1-16,3-1 1 15,-1 0-2-15,-2 1 2 0,1 1-2 16,0 0 0-16,0 1 3 0,-1-2-2 15,0 2 0-15,-1-2-1 0,1 3 0 16,-1-1 0-16,-1 0 1 0,1 0-1 16,0 0 0-16,1 1 1 0,0-2-1 15,0 2 0-15,0-4 0 0,0 3 1 16,0 2-1-16,0-1 0 16,-1 1 1-16,1 0-1 0,0 0 0 15,-2 0-2-15,0 0 2 0,0 1 2 16,-2 0-2-16,1 1 1 0,0-1-2 15,0 1 2-15,-1 0-1 0,2 2 0 16,-2-2 0-16,1 2 0 0,1-1 0 16,-1-1 1-16,1 3-1 0,1-3 0 15,-2 2 1-15,1-1-2 0,1 0 2 16,1-1-1-16,-2 2 1 0,1-2-1 16,-1 3 0-16,1-1 0 0,-1 2 0 15,3 0 0-15,-2 0-1 0,2 0 1 16,0 0 0-16,1 1 1 0,2-1-1 15,-3 0 2-15,3 1-2 0,-1 0 0 16,0 1 1-16,0-2-1 0,2 1 2 16,-3 0-1-16,4-1 1 0,-1 0 2 15,-1-1-4-15,1 0 2 0,2-2 1 16,-3 2-3-16,1-3 3 0,-2 0 3 16,2 1-5-16,-2 0 2 0,1-3 4 15,0 2-5-15,-1-2 1 0,1-1 3 16,-1 0-4-16,-1-2 1 0,2 2 3 15,0-4-4-15,-1 1 0 0,2-1 2 16,1-1-4-16,-1-1 2 0,1-2 2 16,1 2-3-16,-1-1 0 0,1 0 1 15,-1-2 1-15,2-1-3 0,-2 0 2 16,0-2-1-16,0 0 2 0,0 0 3 16,-2-2-3-16,-2-1 2 15,0-1-4-15,-3 1 0 0,0-1-1 16,-3-1 0-16,-1 0 0 0,-3 1-10 15,-2-4-13-15,-1 1-11 0,-1-1-23 16,-3-1-23-16,-2 0-22 0,0-1-30 16,-3 0-26-16,-12-4-50 0,3-1-145 15,-4-3-106-15</inkml:trace>
  <inkml:trace contextRef="#ctx0" brushRef="#br1" timeOffset="102497">24453 7987 525 0,'0'0'204'0,"0"0"6"0,0 0-47 0,0 0-72 0,0 0-22 0,0 0-37 0,0 0-14 0,0 0-6 0,-1 0-12 0,-1 0-7 0,0 0-33 16,-1 0-23-16,0 4-15 0,0 2-21 16,0 2-45-16,2 5-13 15,1 1 14-15,5 13 13 0,-1-3-31 16,-1-2-27-16</inkml:trace>
  <inkml:trace contextRef="#ctx0" brushRef="#br1" timeOffset="102590.73">24474 8372 360 0,'0'0'78'0,"0"0"23"0,2 42-11 0,-2-27-43 16,1 1-25-16,-1-2-22 0,0-3-14 16,1 4-143-16,1-2-99 0</inkml:trace>
  <inkml:trace contextRef="#ctx0" brushRef="#br1" timeOffset="102715.75">24510 8882 224 0,'0'0'57'0,"0"0"-50"0,-6 53 41 0,2-23-48 16,0-7-108-16</inkml:trace>
  <inkml:trace contextRef="#ctx0" brushRef="#br1" timeOffset="102857.82">24498 9504 257 0,'0'0'26'0,"0"0"0"0,-6 49-25 0,4-28-1 0,0-5-139 0</inkml:trace>
  <inkml:trace contextRef="#ctx0" brushRef="#br1" timeOffset="102998.4">24535 9994 418 0,'0'0'87'0,"0"0"30"0,10 56-68 0,-7-34-34 16,2 1-15-16,-1-3-22 0,3 6-59 15,-1-4-82-15,-2-3-70 0</inkml:trace>
  <inkml:trace contextRef="#ctx0" brushRef="#br1" timeOffset="103107.66">24602 10555 49 0,'0'0'236'0,"0"0"-202"0,3 46 32 0,-1-27-61 0,1 6-5 15,-1-6-70-15,0-3-106 0</inkml:trace>
  <inkml:trace contextRef="#ctx0" brushRef="#br1" timeOffset="103251.46">24711 11061 325 0,'0'0'77'0,"0"0"-41"0,1 51 5 0,-1-31-41 15,-1 4-21-15,0-4-155 0,0-5-93 0</inkml:trace>
  <inkml:trace contextRef="#ctx0" brushRef="#br1" timeOffset="103892.57">24809 11716 226 0,'0'0'132'0,"0"0"-45"0,0 0-3 16,0 0-42-16,0 0-14 15,0 0-15-15,0 0-4 0,0 0 8 0,-30-5-3 16,21 5 12-16,-3 2 15 0,2 1-2 16,-3 3-2-16,1 2 2 15,-1 1-11-15,1 3-1 0,0-1-4 16,-1 4-12-16,2 1-5 0,1 2-2 15,3 0-1-15,2 1 0 0,3 1 2 16,2-2-1-16,0 2 7 0,4-2 4 16,3-1-2-16,3-2-2 0,0-1 20 15,2-3-16-15,3-1 30 0,0-3-16 16,2-4-10-16,-1-2 19 0,3-1-15 16,0-3-5-16,-3-3-9 0,3-3-2 15,-4 0 2-15,0-1 4 0,-1 0 14 16,-2 0 3-16,-2-3-3 0,-2 3-3 15,1-3 1-15,-4-1-6 0,0 1-2 16,-2 0-5-16,-2-3-2 0,0 1-3 16,-1-3-3-16,0 1-2 0,0 0 0 15,-2 2 3-15,0 2-3 0,-1 0 2 16,0 2 4-16,-1-1-1 0,0 2 0 16,0 1 0-16,-1-2-5 0,-1 2-1 15,1 1 0-15,-2-1-1 0,0 2 0 16,0 0 0-16,0 0 2 0,1 3-1 15,-1-1 0-15,1 1 3 0,1 1-1 16,0 1 5-16,0 1-1 0,0 0 0 16,-1 1-3-16,3 0-4 15,0 0-1-15,0 1-1 0,3 0-1 16,0 1-7-16,0 3-43 0,3-1-65 16,8 8-68-16,-2-2-133 0,1-3-406 15</inkml:trace>
  <inkml:trace contextRef="#ctx0" brushRef="#br1" timeOffset="114594.34">23170 9806 179 0,'1'-2'51'0,"-1"0"-7"0,1 0-1 0,-1 2 19 0,1-2-29 0,0 1 6 0,1 0 7 0,-1 0-2 0,0 1-7 0,-1 0 3 15,1 0 5-15,-1 0 0 16,0-1 6-16,1 1-1 0,-1 0 1 0,0 0-3 16,0 0-2-16,0 0-8 15,0 0-7-15,0 0-13 0,0 0-2 16,0 1-4-16,1 2-2 0,-1 2 5 15,0 2 7-15,0 5-1 0,0 3 1 16,0 2-8-16,0 6-4 0,0 0-2 16,0 6-4-16,1-1 1 0,1 6 1 15,0 0-3-15,1 6 4 0,-1 7 6 16,2 4 0-16,0-3 5 0,-1-12 1 16,0 1-1-16,1 1-4 0,-2 4 2 15,2 7-1-15,-3-6 3 0,1-2-3 16,0-1 1-16,0 1-2 0,-1 1-1 15,1-2-2-15,-1 2-6 0,1-2-1 16,0-2 3-16,-1-2-1 0,0-4-4 16,-1-7 3-16,0-5-3 0,0 0-2 15,0 3 5-15,-1 3-1 0,-1 4-2 16,-1 0 2-16,1-2 0 0,-1-2-4 16,1 0 1-16,-1-3 0 0,2 1-1 15,0-3 2-15,0 0-1 0,0-1-1 16,1-1 1-16,0-2-1 0,0 0 1 15,0-2 0-15,0 0 0 0,0 0 0 16,0-2-1 0,1-1 1-16,0 0 1 0,0-2-2 0,-1-2 0 15,1-1 2-15,0-1 3 0,0-1 0 16,0 1-1-16,1-1 2 0,-2-1 6 16,2 0 0-1,-2-2-4-15,1-1 2 0,-1 0-1 0,0 1-6 0,0-2 2 16,0 1-2-16,0-1-3 0,0 0-9 15,0 0-29-15,0 0-26 0,0 0-36 16,-1-3-45-16,-3-1-53 16,1-2-130-16,-2 2-234 0</inkml:trace>
  <inkml:trace contextRef="#ctx0" brushRef="#br1" timeOffset="115312.92">22631 11839 439 0,'4'0'99'0,"0"-1"-18"0,3-2-10 0,4-1-22 0,-1 2-22 0,1 0-3 0,4 0 2 0,-1 1-7 0,1 1 0 0,-1 0-5 15,0 5 7-15,-2 2 5 0,0 0-1 16,-2 1-3-16,-1 3-15 0,-4 4-5 16,-1 3-1-16,-3 3-1 0,-1 3 0 15,-6 1-1-15,-3 4 2 16,-3-4 2-16,-4 4 2 0,-1-3-1 16,-1 2 0-16,-2-3-3 0,1-2 1 15,-1-1 0-15,-1-3 0 0,3-1-2 16,1-2 7-16,1-3 1 0,2 0 5 15,2 0 15-15,2-3 0 0,4-2 2 16,2 0-7-16,3-1-4 0,1-1 0 16,1 0 1-16,6-2 0 0,2 1 3 15,2-2-4-15,2 1-7 0,4-2-4 16,1 0-1-16,1-2-6 16,2 1 0-16,1 0-1 0,-1 1 0 15,0-1-4-15,-1 0-21 0,-3 0-13 16,0 0-20-16,-2-1-29 0,-1 0-42 15,1-2-34-15,-6-3-104 0,-1 1-75 16</inkml:trace>
  <inkml:trace contextRef="#ctx0" brushRef="#br1" timeOffset="115517.29">22614 12111 604 0,'0'0'87'0,"0"0"3"0,0 0-19 16,34-13-23-16,-17 7-21 0,2 0-9 0,0-1-15 0,3 2-6 0,1 1-2 0,-2-1-41 16,8 3-78-16,-4 0-88 0,-3-1-84 0</inkml:trace>
  <inkml:trace contextRef="#ctx0" brushRef="#br1" timeOffset="115954.35">22986 12154 507 0,'0'0'164'0,"0"0"-53"0,0 0-21 0,0 0-30 15,0 0-44 1,0 0 4-16,0 0-7 0,22 23 26 0,-26-11-16 0,-2 6-20 16,-3 3 10-16,-2 2-10 15,1 4 2-15,-2 1-2 0,1 0-2 0,0-1 2 16,0 1-3-16,1-2 9 15,2 0 0-15,-2-3 13 0,3-3-9 16,2 2 11-16,0-5-12 0,2-3 8 16,1-1 8-16,2-2-11 0,0-2 10 15,0-2-12-15,2-1 24 0,3-4-10 16,1-1 8-16,2 0-6 0,4-1-3 16,-1-1-7-16,3-2-12 0,0-2-3 15,1 1-3-15,1-2-6 0,2-1 1 16,-2 1-33-16,1 0-23 0,-3 2-21 15,0-2-29-15,-2 2-37 0,1-4-66 16,-4 1-180-16</inkml:trace>
  <inkml:trace contextRef="#ctx0" brushRef="#br1" timeOffset="116141.81">22823 12453 431 0,'0'0'178'0,"0"0"-84"0,0 0 9 16,32-19-40-16,-14 11-19 15,2-2-32-15,3 0-12 0,1 1-1 16,1 1-30-16,1 0-101 0,8 0-54 16,-6 1-50-16,-3 1-30 0</inkml:trace>
  <inkml:trace contextRef="#ctx0" brushRef="#br1" timeOffset="116547.97">23139 12430 383 0,'0'0'113'0,"0"0"13"15,0 0-19-15,0 0-13 0,0 0-30 0,45 7-11 16,-29-7-2-16,3 0-4 0,1 0-5 15,0 0-7-15,0-1-4 0,-2-1-25 16,-1-1 20-16,0 1-15 0,-5-1 2 16,-3-1-8-16,0 2-1 0,-4-3 1 15,-2 3-4-15,-2-3-2 0,-1 1-14 16,-3-1-10-16,-5-2 16 0,-2 3-4 16,-2-2-4-16,-4 1 6 0,-1 2 3 15,-1 2 0-15,-2 1 7 0,0 0-6 16,-2 4 7-16,2 3 0 0,1 3 0 15,1 1 0-15,2 3 4 0,3-3 3 16,4 3 5-16,3-2 6 16,3 1 3-16,3-1-1 0,0-1 2 15,5 1-1-15,2-2 2 0,2-1-11 16,1-3 5-16,2-1-16 0,1-3-1 16,0-1-17-16,2-1-35 0,2 0-23 15,2 0-17-15,0-1-29 0,10 0-51 16,-6 0-58-16,0-1-65 0</inkml:trace>
  <inkml:trace contextRef="#ctx0" brushRef="#br1" timeOffset="117059.01">23591 12351 226 0,'0'0'272'0,"0"0"-170"0,0 0 40 0,0 0-48 0,0 0-11 0,22-37-21 0,-20 30-25 0,-1 2-4 16,-1 0-8-16,-1 2-15 0,-3-1 1 16,-3 3-6-16,-1 1-3 0,-2 0 0 15,-3 0-4-15,-1 2 4 0,1 3-2 16,-2 1 0-16,1 1 0 0,1 2-2 15,1-1 1-15,1 1 0 0,3 0 0 16,2 1 0-16,1 1 1 16,2-1-2-16,3 0 2 0,0 2 0 15,5-2 1-15,1 2 0 0,3-3 8 16,3 0-2-16,0-1 12 0,3 0-1 16,-1-1 2-16,3 0-1 0,0-2 0 15,1-1 3-15,0 1-5 0,1-2 2 16,0 1-9-16,-3 0-4 0,1 1-2 15,-5-1-1-15,-2 1 0 0,-1 1-3 16,-2-3 2-16,-4 5-1 0,-2-2-1 16,-1 1 1-16,-2 0 3 0,-4-1 2 15,-2 2-1-15,-4-3-1 0,-2 2-4 16,-3-1 0-16,-3-4-5 0,1 2-7 16,-2-2-11-16,-3 0-14 0,3-2-6 15,-2 0-8 1,2 0-23-16,2 1-35 0,2-1-21 15,2 0-63-15,5-1-83 0,3-3-23 16</inkml:trace>
  <inkml:trace contextRef="#ctx0" brushRef="#br1" timeOffset="117433.98">23794 12249 505 0,'0'0'199'0,"0"0"-76"0,0 0-18 0,20-42-68 0,-15 31-8 0,-1 4-24 0,-2 0-3 0,0 5 8 16,-1 2-6-16,-1 0-4 16,0 1 0-16,-1 5 3 0,-1 2 12 15,-3 3 10-15,3 3-6 0,-2 1-7 16,0 5 1-16,-1 1-2 0,0 2-2 15,-1 5-2-15,1-3 1 0,0 3-1 16,2-3-2-16,0 0 3 0,1-2 18 16,0 0 5-16,1-4 3 0,1-1-3 15,0-3-6-15,1-4 1 0,1-1-4 16,2-2-6-16,1-3-1 0,2-2-4 16,-1-3-2-16,4 0 1 0,1-3-4 15,4 0-6-15,1-3-2 0,2-1-27 16,2 2-29-16,-1 1-16 0,1-1-24 15,0 1-36-15,2-9-41 0,-4 5-95 16,-5-2-67-16</inkml:trace>
  <inkml:trace contextRef="#ctx0" brushRef="#br1" timeOffset="117637.35">23775 12415 597 0,'0'0'131'16,"0"0"-2"-16,0 0-48 0,0 0-45 0,43-9-17 0,-26 5-18 16,1 0 1-16,-1-2 4 0,2 3-6 15,-1-2 0-15,1 3-4 16,-3-1-5-16,1-1-35 0,-1 2-55 16,5-2-84-16,-3 1-102 0,-3-1-84 15</inkml:trace>
  <inkml:trace contextRef="#ctx0" brushRef="#br1" timeOffset="118387.08">22325 10874 499 0,'0'0'114'0,"0"0"-5"0,0 0-1 0,4-24-23 0,-2 17-35 0,0 1-14 0,0 2-4 0,1 0-10 0,3 3-17 16,-1 1 8-16,1 0-3 0,3 1 8 15,3 7-1-15,0 1 9 0,4 4-3 16,2 3-9-16,2 6-3 0,0 2-7 16,3 1-2-16,-1 3 0 0,1-1-1 15,-1 2-1-15,2-2-10 0,-1-1-10 16,-2-1-8-16,1-3-16 0,0 0-18 16,-2-5-35-16,2-1-49 0,-4-2-87 15,-4-6-43-15</inkml:trace>
  <inkml:trace contextRef="#ctx0" brushRef="#br1" timeOffset="118684.85">22553 10844 543 0,'0'0'40'0,"0"0"-2"0,0 0-9 0,0 0-17 0,21 38-6 16,-10-23-4-16,4-1 2 0,1 3-1 15,1 1 5-15,3 0 23 16,-1 2 13-16,2 1 3 0,0-3-15 16,0 3-22-16,1-4-6 0,-1 0-4 15,-1-3 0-15,0-1-13 0,-1-3-28 16,-3-3-17-16,-1-2-20 0,-3-2-34 15,-1-4-24-15,-2-3-28 0,-4-2-52 0</inkml:trace>
  <inkml:trace contextRef="#ctx0" brushRef="#br1" timeOffset="118981.84">22730 10678 167 0,'0'0'255'0,"0"0"-223"0,0 0 64 0,0 0-39 16,0 0-28-16,36 42-20 0,-22-28 8 16,1 1 2-16,2 1-1 0,0 1 21 15,2 3 12-15,-1-2-10 0,2 1-9 16,0-2-6-16,-2-2-18 0,2 0-5 15,-2-2-3-15,-2-2-3 16,-1-2-18-16,-2-3-29 0,-2-3-13 0,-1-3-17 16,-1-4-47-16,-3-3-70 15,-1-2-69-15</inkml:trace>
  <inkml:trace contextRef="#ctx0" brushRef="#br1" timeOffset="119153.48">22947 10417 586 0,'0'0'134'0,"0"0"-77"0,0 0-27 16,0 0-30-16,0 0-8 0,0 0-25 0,36 22-15 15,-20-11-37-15,5 9-87 0,-3-4 18 16,-1-1-33-16</inkml:trace>
  <inkml:trace contextRef="#ctx0" brushRef="#br1" timeOffset="126770.35">22357 16725 297 0,'0'0'62'0,"-3"-4"-12"0,1-1 58 0,0 3-20 0,1-2-29 0,0 1-11 0,1 0 0 0,0 1-7 0,0-1-16 16,0 1-1-16,0 1-7 0,2 1-8 15,0 0-5-15,1 0-1 0,4 0 1 16,1 3-3-16,3 1 2 0,3 0 0 16,3-1 1-16,0 1 1 15,4 0-1-15,1 1-1 0,2-2 3 0,3 0 10 16,8 1 5-16,9-1-13 15,8 0-1-15,2-1-1 0,1-2-2 16,-3 0 7-16,-2 0-2 0,3-5 3 16,0 2-3-16,3-1-2 15,0-2-4-15,-1 4 0 0,4-3-2 0,2 4 2 16,0-1-3-16,3-1 2 0,2 1-1 16,0-1 2-16,-2 0 4 0,0 1-1 15,-1-2-2-15,2 2 4 0,3-1-1 16,0 0-5-16,7 2 4 0,0-1-5 15,2 2-1-15,1 0 2 16,-1 0-2-16,2 0 0 0,3 2 0 16,4 1 1-16,2 1-1 0,-1 1 1 15,3 0 0-15,0 1-1 0,4 0 4 16,3 0-8-16,5 1 8 0,2-1-4 16,3 0 1-16,0 2 0 0,5 0-1 15,2-1 0-15,2-1 0 0,2-1 0 16,-1 0 0-16,1 1-1 0,2 1 1 15,-1 0 0-15,1 0 2 0,-2 0-2 16,-2-1 0-16,-1 2 0 0,-4 0 0 16,-2-1-2-16,-3 0 2 0,-6 0-7 15,-3 0-2-15,-5 0-6 0,-4 0-10 16,-5-2-5-16,-6 1-16 0,-6-1-36 16,-6-2-27-16,-19 0-78 0,-11-2-100 15</inkml:trace>
  <inkml:trace contextRef="#ctx0" brushRef="#br1" timeOffset="129121.31">22641 16263 215 0,'0'0'149'0,"0"0"-61"0,0 0-16 0,0 0 4 0,0 0-8 0,0 0-22 0,0 0 4 0,1 0 3 0,2 1 4 16,-1 0-6-16,3-1-10 0,0 1-6 15,0 1-14-15,2 1-3 0,0-2-5 16,2 1 3-16,1 2 0 16,1-2-3-16,2-1-1 0,1 1 0 15,2-2 0-15,1 0-2 0,0 0 1 16,0 0-2-16,2-2 1 0,0 1 6 16,-1-1 18-16,2-3-15 0,0-1-9 15,1 2 0-15,1-3-2 0,1 0 2 16,-1-2-5-16,3-2-1 0,1 0 5 15,-3-2 0-15,2 1-4 0,-2-2-4 16,0-2 2-16,1 1-1 0,0-1-1 16,0-2 0-16,0 1-1 0,1-1 3 15,0-1-2-15,-3-1 0 0,2 1 1 16,0-3-2-16,-1 0 1 0,0 0 0 16,-2 2-1-16,0-2 1 0,-1 0-1 15,-2 0 2-15,-2 0-1 0,-1 2 0 16,-2-2 0-16,-1 1 0 0,-2 0 1 15,1 0 4-15,-1 0-4 0,-1-1 0 16,2 1 1-16,0-1 1 16,0 0-1-16,1 0 1 0,-1-1 0 0,1 0 5 15,1 2 0-15,-1-1-1 0,2 0 0 16,-2 0 3-16,1 0-1 0,-1 0-4 16,-1 1 1-16,3-2-4 0,-3 0 2 15,3 0-5-15,-2 0 1 0,0-1 1 16,1 0-2-16,-1-2 0 0,1 2 1 15,1-1-1-15,-1 2 1 16,1-3 0-16,0 2 0 0,0-3 3 16,-1 2 0-16,2-3 3 0,-1 3-2 15,0 0-1-15,0 0-2 0,2 0-1 16,-2 0 0-16,2 1-1 0,-3 1 0 16,1 0 1-16,1-1-1 0,-2 2 0 15,2 0 1-15,0-1-1 0,-1 1 2 16,-1 0-4-16,3-2 2 0,-3 0 0 15,3-1 0-15,-1 3 2 0,1 0-3 16,-1-1 1-16,0 1-1 0,1 1 1 16,-1 1 0-16,1-1 0 15,-1 2 0-15,-1-1 0 0,2 0 0 16,-1 1 1-16,2 0 0 0,-1 0-1 16,1-1 0-16,-1 1 0 0,2 1 0 15,0-3 1-15,2 4-3 0,0-3 2 16,-1 2 0-16,2 0 0 0,0-1 1 15,-1 3-1-15,2-1 0 0,0 1 1 16,-2 0 1-16,0 1-1 0,0-1 3 16,-2 0-2-16,1 0 1 0,-2 1-3 15,2 0 4-15,0 0-1 0,0 1-1 16,0 1-2-16,1-1 1 16,-2 1 2-16,2 0-3 0,0 1 3 15,2-2-2-15,-1 3 1 0,3-1 3 16,-1 1 0-16,2 0-2 0,0 0 0 15,2 0 2-15,-2 1 0 0,1 1-2 16,0 1-2-16,0-2 1 0,2 4-2 16,0-1 1-16,0 0-2 0,1 2 1 15,0-1 0-15,1 1 0 0,0 1 0 16,0 0 1-16,1-2-2 0,-1 4 0 16,1 0 1-16,-1 2 0 0,0 0 0 15,1 0 0-15,-1 2 0 0,-1-1 0 16,0 3-1-16,-2 1 0 0,1 0 1 15,0 0-1-15,-2 2 1 0,0-2-1 16,-1 2 1-16,-1 1 0 0,-2 0 0 16,0 1-1-16,-2 1 0 0,0-1 1 15,0 1-1-15,-1 1 1 0,-2 1 0 16,2-1 0-16,-3 2 1 0,1-2-1 16,-1 3 0-16,2-1-2 0,-2 0 2 15,1 0 0-15,1 2 0 0,0 0 1 16,1 0-1-16,0 1 0 0,2 1 0 15,-1 0 0-15,0 2 0 0,1-2 1 16,0 2-1-16,-1 0 0 0,3 0 0 16,-1 1 0-16,3 0 0 0,-3 0 0 15,3 2 1-15,0 2-1 16,-1-2 0-16,2 1 0 0,-3 1 0 16,3 0-1-16,0-1 1 0,-1 2 0 15,-1-2 0-15,-1 1 0 0,1 3 0 16,-1-3 0-16,-1 1 1 0,0-1-1 15,1 3 0-15,0-1-1 0,-1-1 1 16,0 1 0-16,0 1 0 0,0-3 0 16,1 3 0-16,0-1 1 0,1-1-2 15,-1-1 1-15,1 1 0 0,0 1 1 16,0 0 0-16,-1-1-1 0,1 4-1 16,0-3 1-16,0 4 1 15,-1-1-1-15,2 1-1 0,-2-3 1 16,1 3 0-16,1-1 0 0,0 2 2 15,0-1-1-15,0-2 0 0,1 2 1 16,1-1-1-16,0-2 1 0,1 1 1 16,-1-1-2-16,0 0 0 0,1-2 0 15,0-2 1-15,-2 2-1 0,2-1 1 16,1 2 0-16,-1-2 3 0,1-1 0 16,1 2 1-16,-1-2 3 0,0 0-6 15,-1-1-2-15,-1-2 0 0,1 3 0 16,-2-2 1-16,4-1-2 15,0 0 3-15,-2 0-3 0,2-1 1 16,0-1 0-16,0 2 0 0,-1-1 1 16,2 0-2-16,-1-1 2 0,0 0-1 15,-1 0 0-15,1 0 1 0,-2-2 0 16,0 0 2-16,1 1-3 0,-1-2 2 16,-1-1-2-16,-1 1-1 0,0-2 1 15,0-2-2-15,0 2 2 0,-1-3-1 16,1 0 0-16,-3 0 1 0,1-1 0 15,2-1-2-15,-3 0 2 0,1-1-1 16,-3 0 0-16,1 0 0 0,0-1 0 16,-3-1-8-16,0 0-17 0,-2-3-10 15,-1 0-26-15,-3-2-21 0,-1 0-37 16,-2-2-49-16,-2-4-103 0,-6-2-223 16</inkml:trace>
  <inkml:trace contextRef="#ctx0" brushRef="#br1" timeOffset="129934.06">25522 13419 474 0,'0'4'180'0,"0"3"-31"0,0 0 5 0,-1 2-32 0,1-2-49 0,0-1-24 0,0 0-15 0,0-3-19 0,0 2-8 0,0-5-6 0,0 4-2 16,0-4-25-16,0 2-41 0,1 0-19 15,0-1-48-15,-1 3-18 0,1 3-21 16,0 6 3-16,-1 1 4 0,0 1-7 15</inkml:trace>
  <inkml:trace contextRef="#ctx0" brushRef="#br1" timeOffset="130043.43">25528 13758 303 0,'0'0'103'0,"0"0"-19"0,-7 39 40 0,3-23-32 16,-2-1-44-16,2-1-27 0,-1-3-20 15,1-2-1-15,0 1-50 0,0 4-74 16,0-2-105-16,0-2-57 0</inkml:trace>
  <inkml:trace contextRef="#ctx0" brushRef="#br1" timeOffset="130184">25501 14258 584 0,'0'0'79'0,"0"43"11"0,-1-16-15 0,-3 3-42 15,0-1-22-15,0-2-7 0,-1-2-8 0,1-3-44 16,1 0-60-16,1 3-50 0,0-8-85 15,0 2-5-15</inkml:trace>
  <inkml:trace contextRef="#ctx0" brushRef="#br1" timeOffset="130293.35">25495 14861 404 0,'0'0'138'15,"0"0"-77"-15,1 48 17 0,-1-28-56 0,0 0-22 16,0-1-2-16,-1 1-79 0,1 2-58 15,1-5-96-15</inkml:trace>
  <inkml:trace contextRef="#ctx0" brushRef="#br1" timeOffset="130434.86">25564 15489 297 0,'0'0'19'0,"0"0"-13"0,-8 50 1 0,0-25-7 0,0-5-59 15,2-2-104-15</inkml:trace>
  <inkml:trace contextRef="#ctx0" brushRef="#br1" timeOffset="130731.97">25517 16038 609 0,'0'0'60'0,"0"0"-50"0,3 55-1 0,-2-33-6 15,-1 0-3-15,0-2-21 0,-1-2 3 16,-1 0 16-16,0-2-15 0,0-1 3 16,0-2 13-16,1 0 0 0,0 0 2 15,1 0-2-15,0-1-29 0,0-1-8 16,0 1-29-16,2-3-47 0,0 4 42 16,2-4 8-16,-2 2 25 15,-1 0 32-15,1 0 7 0,-1-1-4 16,-1 1 4-16,0 0 1 0,0 1-1 15,0-1 0-15,0 1 2 0,0-3 9 16,-1 2 12-16,-1-2 8 0,1-1-6 16,0-1-17-16,1 0-8 0,0-3-55 15,2-1-125-15</inkml:trace>
  <inkml:trace contextRef="#ctx0" brushRef="#br1" timeOffset="131451.04">25580 17184 452 0,'0'0'0'0,"0"0"-9"0,0 0-9 0,0 0-29 0,21-2 29 0,-18 0 18 0,-3-1 63 0,0-1 17 0,-1 1 41 15,-3 1-45-15,-1-2-15 0,-2 1-20 16,-1 1-16-16,-3 0-7 0,1 2-9 16,-3 0 3-16,0 4-8 0,-1 3 5 15,-2 2-2-15,2 4 1 0,0 1 5 16,1 5-8-16,1 1-1 0,1 1-4 15,3 4 0-15,3 0-2 0,0 1 1 16,5-2 2-16,0-1-1 0,6 0 3 16,1-4 13-16,1-1 18 0,3-4 3 15,3-2-1-15,0-2 2 0,2-4-4 16,2 0-3-16,2-6-9 0,0 0 0 16,0-3-7-16,0-3 2 0,0-2 7 15,-3-4-5-15,1 1 9 0,-2-3-1 16,0-1-3-16,-3-1 3 0,0-1 4 15,-4-5-1-15,-2-4-1 0,-2-3-9 16,-3-2-8-16,-2-3-1 16,0 2-5-16,-4 3-3 0,-3 4-3 15,-1 5 0-15,-2 5-6 0,-4 1-5 16,0 6 1-16,-3 3-4 0,-2 0 0 16,0 3-1-16,0 1 0 0,2 1-2 15,0 0-11-15,3 0-14 0,-1 3-24 16,2 2-21-16,2-1-24 0,1 3-29 15,0 4-65-15,2-2-111 0,3-2-30 16</inkml:trace>
  <inkml:trace contextRef="#ctx0" brushRef="#br1" timeOffset="132636.41">27366 15420 304 0,'-1'-4'120'0,"1"-2"-7"0,-3-2 12 0,3 0-28 0,0 1-20 0,0-2-12 0,0 0-16 0,0 1 3 0,0 0-5 15,3 2-9-15,-2-1-5 0,1 4-2 16,-2 0-8-16,1 1-1 0,-1 2-6 16,0 0-6-16,0 2-8 0,0 4-2 15,0 3 1-15,-1 4 3 0,-1 5 8 16,-2 4-7-16,3 3 2 0,-2 5-5 15,2 9 2-15,0 10-1 0,-1 10 3 16,2 3 1-16,0-3-1 0,0-7 4 16,0-4 0-16,0 0 1 0,0-4 0 15,0 1-4-15,0-4 1 16,0 1 0-16,1-4-3 0,1-6 0 16,0-6 0-16,1-6 1 0,0 1 0 15,0 5 0-15,-1 3-2 0,0 5-3 16,1-2 3-16,0-1-2 0,-2 0-2 15,1-1 1-15,1-2 0 0,-1 0 1 16,-1-2-2-16,1-2 0 0,1 0 2 16,0-1-1-16,-2-1-1 0,0-2 0 15,1-2 1-15,-1-1-1 0,0-2 0 16,-1 1 1-16,1-2-1 0,0-2 0 16,0-1 0-16,1-1-1 0,0-3 1 15,-1-1 3-15,1-3-2 0,-2-1 1 16,1 0 5-16,1-1 2 15,-2 0 6-15,0-1 0 0,2 0-8 16,-2 0-2-16,0 0-3 0,1 0-2 16,-1 0 0-16,1 0-4 0,1 0-18 15,0-2-15-15,0-2-24 0,1 0-24 16,-1-1-38-16,1-7-59 0,-1 2-98 16,0 1-165-16</inkml:trace>
  <inkml:trace contextRef="#ctx0" brushRef="#br1" timeOffset="133360.91">27262 17352 444 0,'0'-5'35'0,"0"0"17"0,0-1 15 0,2 1-6 0,1-2-13 0,2 1-11 0,1-2-4 0,2-1 4 0,4 1-3 16,3 1 2-16,-1 0-4 0,3 2 10 15,-2 1-6-15,0 3 0 0,0 1-16 16,-1 0-5-16,-3 1-3 16,1 4-11-16,-2 3 7 0,-2 3-8 15,-2 3 1-15,-2 3 0 0,-3 6-2 16,-1 2-5-16,-4 5-3 0,-5 1 3 0,-3 3-4 15,-5 1 5-15,-1-3-6 0,-3-1 6 16,-1 0 2-16,1-5 3 0,1-4-1 16,-1-1 2-16,4-4 3 0,2-3 1 15,3 1 0-15,2-6 8 0,3-2 1 16,3 1 1-16,3-3-1 0,1-1 11 16,2 0 4-16,4-1-1 0,4-1-1 15,1 2-6-15,3-2-4 0,4-1-12 16,2 1-1-16,-1 1-4 15,3-2 0-15,0 1-2 0,-1 1-14 16,1 0-22-16,-2 0-41 0,-3 0-21 16,1-3-43-16,0 0-43 0,-2-3-110 15,-5-1-5-15</inkml:trace>
  <inkml:trace contextRef="#ctx0" brushRef="#br1" timeOffset="133549.29">27276 17616 655 0,'0'0'176'0,"0"0"-108"0,0 0 20 16,0 0 7-16,0 0-48 0,43-36 2 0,-24 26-12 16,2-1-8-16,3 2-11 0,1-1-17 15,1 1-1-15,0 2-38 0,-2 1-37 16,2 3-64-16,8 1-78 0,-6 2-58 15,-3 0 2-15</inkml:trace>
  <inkml:trace contextRef="#ctx0" brushRef="#br1" timeOffset="133970.78">27706 17650 684 0,'0'0'117'0,"0"0"-58"0,0 0 51 0,0 0-20 0,0 0-36 16,0 0-14-16,36-34-9 0,-34 33-11 16,1 1-15-16,-3 1-1 0,1 4-4 15,-1 4 10-15,-2 5-5 0,-3 5 2 16,-2 3-4-16,-3 5-3 0,-1 0 0 15,-2 3 1-15,2 3-1 0,-1 0 0 16,0-2 0-16,1-3 0 0,2 0 0 16,-1-4-1-16,4-4 2 0,1-1-1 15,2-4 3-15,0-2-3 0,3-3 0 16,0-2 1-16,1-2-1 0,5-3 6 16,1-2 20-16,4-1 7 0,1 0 2 15,2-3-16-15,1-4-6 0,1-3-10 16,2-1-3-16,1 1-4 0,-2-3-30 15,2 1-18-15,-4-1-18 0,1 0-27 16,-3 2-66-16,1-5-41 0,-4 1-140 16</inkml:trace>
  <inkml:trace contextRef="#ctx0" brushRef="#br1" timeOffset="134142.6">27606 17925 767 0,'0'0'102'0,"0"0"-45"0,0 0 20 0,46-27-45 15,-25 14-30-15,3 0-1 0,2-4-1 0,3 2-48 16,-1-2-65-16,14-3-51 0,-9 2-101 16,0 4 4-16</inkml:trace>
  <inkml:trace contextRef="#ctx0" brushRef="#br1" timeOffset="134518.59">28024 17740 545 0,'0'0'93'0,"0"0"5"0,0 0 25 0,0 0-41 0,0 0 2 16,0 0-31-16,0 0-5 0,0 0-14 15,36-9-10-15,-22 8-1 0,0-1-12 16,1 1 3-16,1 1-7 0,0-2 2 15,-1 0-1-15,-2 1-5 16,1 0 3-16,-6-1-5 0,0 0 3 16,0-1-2-16,-5 1 1 0,-2 0-1 15,-1 0-2-15,-1 1-2 0,-6 0-15 16,-3 1 11-16,-3 0-9 0,-3 3 9 16,-3 2 0-16,-2 4 5 0,-1 3 1 15,0 1 0-15,-2 4 0 0,2 1 1 16,2 1 0-16,4 2 1 0,1-1 5 15,6-1 16-15,3 1 0 0,4-4 4 16,2-1 3-16,3-3 3 0,4-1-10 16,4-1-5-16,2-3-7 0,2-5-10 15,3-2-1-15,2-1-26 0,3-6-31 16,2-1-22-16,2-2-30 0,8-4-61 16,8-4-45-16,-8 3-129 0,-3 0-12 15</inkml:trace>
  <inkml:trace contextRef="#ctx0" brushRef="#br1" timeOffset="134924.76">28462 17754 559 0,'0'0'146'0,"0"0"-37"0,0 0 11 0,0 0-38 0,4-43-35 0,-5 29-12 15,-2 1-10-15,-4 3-14 0,-1 1-5 16,-3 2-3-16,-1 3-3 0,0 2-1 15,-3 2-4-15,0 6 3 0,0 1 2 16,0 4-1-16,0 2 0 16,3-1 1-16,0 4-2 0,5 0 1 15,2 0 0-15,5 0-3 0,0-1 4 16,6-2-6-16,6 1 0 0,1 0 2 16,1-2 4-16,4-1 0 0,0 0 8 15,0 0 5-15,2-3 2 0,-4 0-2 16,1-4 1-16,-2 2 5 0,1-2 2 15,-2-1 1-15,-2 1-4 0,0 0-8 16,-4 0-2-16,-1 2 5 0,-2-1-6 16,-4-2 0-16,0 1 8 15,-1-2 4-15,-2 3-3 0,-3-2-6 16,-6 0-3-16,0 2-3 0,-6 1-4 16,-1-4 0-16,-2 2-15 0,-2-3-25 15,-1 0-21-15,0 0-19 0,1-1-23 16,0 0-41-16,-3 1-26 0,4-1-98 15,5 0-26-15</inkml:trace>
  <inkml:trace contextRef="#ctx0" brushRef="#br1" timeOffset="135284.06">28725 17616 650 0,'0'0'117'0,"0"0"-5"0,25-36 24 0,-15 22-72 0,-2 3-37 0,-3 2 5 0,-2 3-17 0,0 2-4 0,-3 3-4 15,0 1-3-15,0 3-4 0,-3 7-4 16,-2 2 4-16,-3 9 2 0,-1 2 4 16,-3 6-4-16,0 3 0 0,-5 8 1 15,1 7-3-15,-3 8 1 0,4-2 0 16,2-7 3-16,5-12 6 0,4-12 8 15,1-6 7-15,3-2 0 0,0 1 4 16,2-1-10-16,2-2 3 0,1 0-7 16,3-6 4-16,4-4 2 0,0-2-3 15,5-4-7-15,-1-5-11 0,4-1-8 16,1-4-37-16,-2-2-25 0,2-2-40 16,-1-2-40-16,1-13-75 0,-2 4-96 15,-8 3-32-15</inkml:trace>
  <inkml:trace contextRef="#ctx0" brushRef="#br1" timeOffset="135440.34">28675 17744 605 0,'0'0'149'0,"0"0"-67"0,0 0 8 0,0 0-44 0,0 0-15 16,0 0 2-16,0 0 16 0,6 1-3 15,6-1-18-15,3 0-12 0,2-1-9 16,1-3-7-16,4 0-4 0,0-2-57 15,-1 1-46-15,9-3-35 0,-5 0-128 16,-4 0-97-16</inkml:trace>
  <inkml:trace contextRef="#ctx0" brushRef="#br1" timeOffset="136252.87">23509 16030 974 0,'0'0'107'0,"0"0"-58"0,0 0 12 0,32-29-39 0,-19 24-20 0,1 0 0 0,3 4 0 0,0 1-2 0,3 0 0 15,3 6-1-15,2 4 1 0,0 5 0 16,5 3-1-16,7 8 2 0,7 12 8 16,12 8 1-16,4 10 9 0,0 2 1 15,1-4 2-15,-3 0 0 0,-1-4-4 16,2 2 3-16,-1-1-7 0,-2-2-5 15,0-4-7-15,-3 0-2 0,-3-6 0 16,0-3-28-16,-5-6-24 16,-1-4-23-16,-6-4-13 0,-7-5-30 15,-7-6-34-15,1-3-16 0,-9-4-64 16,0-2-19-16</inkml:trace>
  <inkml:trace contextRef="#ctx0" brushRef="#br1" timeOffset="136644.79">24298 15369 962 0,'0'0'182'0,"0"0"-130"0,0 0 30 16,0 0-59-16,0 0-23 0,21-13-1 15,-7 22 1-15,7 5 0 0,3 2 0 16,8 7 0-16,11 13 1 0,13 7-2 16,6 6 3-16,2 0-2 0,-1 0 5 15,-7-2-4-15,2 5-1 0,0 1 3 16,-2 1 0-16,3-2 3 0,1 1 5 15,1 0 3-15,0-6 0 0,1 1-12 16,-1-7 0-16,-3-1-2 0,-3-5-7 16,-3-1-26-16,-4-4-34 0,-1-3-15 15,-4-8-24-15,-3-3-15 0,-5-4-1 16,-8-6-7-16,-5-4-23 0,-1-5-34 16,-8-3 30-16</inkml:trace>
  <inkml:trace contextRef="#ctx0" brushRef="#br1" timeOffset="137023.56">24989 14811 982 0,'0'0'204'0,"0"0"-120"0,0 0-10 15,33 22-35-15,-12-6-25 16,11 6-9-16,12 11-1 0,9 9-3 0,6 7-2 16,-1 0-2-16,-4 4-13 15,-4-5-8-15,1 4 7 0,-1 2 10 0,3 2 7 16,-1 2 1-16,1 1 3 0,2 1-7 15,-2-3 3-15,1 1 0 16,-2 0 0-16,-3-2 0 0,0-3 0 16,-3-5-19-16,-2-1-21 0,-4-7-19 15,1-2-20-15,-4-7-37 0,-2-4-35 16,-3-5-34-16,-9-9-87 0,-5-5 21 16</inkml:trace>
  <inkml:trace contextRef="#ctx0" brushRef="#br1" timeOffset="137387.37">25751 14470 1100 0,'0'0'118'0,"0"0"-21"0,0 0 9 0,53 36-54 0,-21-12-34 0,13 9-7 0,11 16-9 0,7 6-2 0,0 1-38 15,-1-1-17-15,-5-6-2 0,3 6-7 16,3 5 22-16,0 2 28 0,2 3 12 16,0 3-5-16,-2-1 6 0,-1-1-3 15,-1-2-7-15,0-1-27 0,-1-4-41 16,-4-7-93-16,-14-15-154 0,-10-11-268 16</inkml:trace>
  <inkml:trace contextRef="#ctx0" brushRef="#br2" timeOffset="193038.84">13906 9501 1011 0,'0'0'0'0,"0"99"58"0,0-32-32 0,0 5-2 0,0-13 1 0,2-8-1 0,1-5 1 0,-1-10-2 0,1-7-3 0,-2-9 5 0,0 1-9 0,-1 3-2 0,0 2-5 0,0 2-6 0,1-3-2 0,1-3-2 16,1-2-4-16,0-4-65 0,2-4-48 15,7-6-83-15,-1-1-166 16,-1-5-175-16</inkml:trace>
  <inkml:trace contextRef="#ctx0" brushRef="#br2" timeOffset="193907.6">14180 9582 346 0,'0'-2'72'0,"-2"0"4"0,1-2 22 0,-2 3-41 0,1 0 0 0,-1 0-28 0,3 1 9 0,-3 0-11 0,1 0-1 15,2 0-8-15,-2 3 0 16,1 5 8-16,1 6 11 0,0 5 3 15,0 7-13-15,-2 11 1 0,1 13 1 16,1 6-9-16,0 6-2 0,0-9-3 16,3-13-2-16,-3-12-8 0,3-6 0 15,-3-2-2-15,0 5-2 0,2 0 1 16,-1 3-2-16,1-5-2 0,-1-2-16 16,1-4-16-16,0-3-20 0,-2-3-21 15,3-2-31-15,-3-4-61 0,0-1-65 16,0-4-55-16</inkml:trace>
  <inkml:trace contextRef="#ctx0" brushRef="#br2" timeOffset="194126.4">14046 10007 508 0,'0'0'101'0,"0"0"56"15,0 0-73-15,0 0-6 0,0 0-20 16,0 0-15-16,0 0-1 0,12-2 0 0,1-1-18 16,0-2-8-16,5 0-9 15,1-2-7-15,-1-1-4 0,4 1-49 16,0 0-40-16,7 1-51 0,-1 2-89 16,-4 1-90-16</inkml:trace>
  <inkml:trace contextRef="#ctx0" brushRef="#br2" timeOffset="194768.16">14466 10047 207 0,'0'0'75'0,"0"0"-9"0,0 0 1 0,0 0 20 0,0 0-19 0,0 0-5 16,0 0-3-16,11-30 19 0,-10 26-27 15,-1 1-5-15,0 0-1 0,0-1-7 16,-1 1-18-16,-2-1-6 0,1 0-5 16,-4 4-9-16,1-2-1 0,-1 2-2 15,0 0-3-15,-1 1 2 0,-3 2 2 16,0 5 1-16,0 3-1 0,-1 3-4 15,0 4-7-15,3 0-2 16,-3 4 9-16,2-2 3 0,1 1 0 16,3 0 2-16,2-4 0 0,1-1 0 15,2-2 0-15,2-3 0 0,4-3 4 16,1-4 3-16,5-2 5 0,-1-2-5 16,0-1-1-16,3-4 0 0,-1-6-3 15,1-2 5-15,1-2-1 0,0-5-5 16,-2 1-2-16,1-4 3 0,-3 0-2 15,0-3 1-15,0 2 1 0,-3-1-3 16,-3 5 0-16,3 2 1 0,-3 5-1 16,-1 7-4-16,-4 4 2 0,2 2-9 15,-2 2-8-15,0 4 15 0,-2 5 2 16,-2 1 2-16,1 3 1 0,1 0 0 16,-1 1 3-16,3-1-1 0,0 0 8 15,0 0 6-15,3-2 7 16,2 1 5-16,1-3 0 0,2 0-4 15,0-1 3-15,4-1-3 0,-2-2-3 16,3 1-5-16,0-4-5 0,2 1-5 16,-1-3-5-16,-1-1-2 0,4-1-4 15,1 0-35-15,2-2-37 0,-4-2-35 16,9-4-41-16,-4 1-138 0,-5-3-115 16</inkml:trace>
  <inkml:trace contextRef="#ctx0" brushRef="#br2" timeOffset="194971.14">14957 9729 578 0,'0'0'12'0,"0"0"-2"0,0 0-10 0,3-28-13 0,-1 18-196 0,-2 0-155 0</inkml:trace>
  <inkml:trace contextRef="#ctx0" brushRef="#br2" timeOffset="195111.73">15019 9976 426 0,'0'0'125'0,"0"0"-26"0,0 0-61 0,0 0-33 0,0 0-5 0,0 0-150 15,0 0-44-15,0 0-51 0</inkml:trace>
  <inkml:trace contextRef="#ctx0" brushRef="#br2" timeOffset="195737.06">15678 9594 179 0,'0'0'71'0,"0"0"-6"0,0 0 6 0,0 0 18 0,0 0-10 0,0 0 5 0,20-23 7 0,-20 21-30 15,0 0-10-15,2 2-4 0,-2-1-6 16,0 1-6-16,1 0-10 0,-1 0-18 16,2 0-5-16,-2 3-2 0,3 2 0 15,-1 5 5-15,1 4 2 0,-3 6 5 16,3 5 3-16,-3 14 0 0,5 15-5 16,-3 17-3-16,5 5-2 0,0-2 8 15,-1-6 7-15,-1-8 5 0,0-5 5 16,-5-4-10-1,0-5-13-15,0-5-3 0,-2-8-3 0,-1-7-1 0,1-6-2 16,2-4-17-16,-3-1-19 0,3 1-32 16,-2 1-30-16,1-7-23 0,-1-4 4 15,2-5-134-15,-3-1-53 0</inkml:trace>
  <inkml:trace contextRef="#ctx0" brushRef="#br2" timeOffset="196096.34">15752 9888 187 0,'0'0'178'0,"0"0"-54"0,16-42-26 0,-10 24 21 15,5-2-70-15,-1 2-11 0,-1 1 4 0,5-1-7 16,-4 3-24-16,1 3 6 0,1 1-1 15,-2 3-2-15,3 4 6 0,-1 1 4 16,1 3-5-16,-2 0-2 0,0 3 7 16,-1 6-5-16,-1 1-4 0,-3 2-7 15,-1 1 0-15,-2 1 2 16,-3 0-4-16,0 2 5 0,-3-1-2 16,-5 0-1-16,-1 0-2 0,-2-1-1 15,-4-1 2-15,-2 0-4 0,-2-1 0 16,3-1-1-16,-4-1-1 0,0-2 0 15,0 2-1-15,0-2-25 0,4-3-28 16,2 1-32-16,4 0-22 0,2-3-28 16,3-1-83-16,5-1-30 0</inkml:trace>
  <inkml:trace contextRef="#ctx0" brushRef="#br2" timeOffset="196518.13">16496 9850 323 0,'0'0'121'0,"0"0"-33"0,0 0 30 0,0 0-6 0,-11 0-49 0,11 0 0 0,0 0-1 0,4-3-9 0,3 2-14 0,4-3-8 0,2-1-4 16,6 1-2-16,3-1-6 0,3-1-8 16,-1 3-4-16,3-1-4 0,1-1-3 15,-1 4-4-15,-2 0-2 0,2 1-26 16,-3 0-24-16,0 0-20 16,-2 1-36-16,1 5-42 0,-5-1-109 15,-4-1 8-15</inkml:trace>
  <inkml:trace contextRef="#ctx0" brushRef="#br2" timeOffset="196768.93">16494 10047 457 0,'0'0'97'0,"0"0"10"0,0 0-43 16,0 0-13-16,0 0-29 15,0 0 22-15,0 0 3 0,35 1-4 0,-17-2-13 16,7-2 3-16,2 0-6 0,1-2 3 16,2 3-4-16,5-1-16 0,-2-1-5 15,-1 2-3-15,1-1-2 0,-6 2-25 16,3-1-61-16,-2 2-48 0,4-2-90 16,-5 0-114-16</inkml:trace>
  <inkml:trace contextRef="#ctx0" brushRef="#br2" timeOffset="197214.16">16858 9613 294 0,'0'0'105'0,"0"0"-15"0,0 0 19 0,0 0-31 0,0 0 5 16,0 0-27-16,6-2-13 0,-6 2-18 16,0 0-14-16,0 2-1 0,0 6 3 15,-4 2 13-15,-1 4 8 0,-1 6 1 16,-6 5-1-16,0 3-3 0,-4 9 1 16,-6 10-3-16,-3 5-4 0,-2 3 0 15,3-5-4-15,5-12-1 0,2-10-6 16,4-6-4-16,2-2-5 0,-6 5-3 15,-1 3 1-15,-1 1-2 0,2-2-1 16,4-2 0-16,-2-5-4 0,5-1-41 16,2-3-38-16,0 0-36 0,4-4-89 15,2-5-188-15</inkml:trace>
  <inkml:trace contextRef="#ctx0" brushRef="#br2" timeOffset="197667.17">17578 9687 223 0,'0'0'149'0,"0"0"-17"0,0 0-19 0,0 0 20 0,0 0-65 0,10-29-17 0,-7 25-8 0,-3 2-6 15,0 1-11-15,0 1-2 0,0 0-12 16,0 4-12-16,0 6 0 0,0 5 6 16,0 6 13-16,0 13 1 0,-3 15 1 15,1 17-6-15,-1 7-5 0,3-2 0 16,-1-1-7-16,-1-10-2 0,2-4-1 16,0-2 4-16,0-4-4 0,0 0 3 15,0-5-3-15,-2-2-10 0,2-3-60 16,-1-9-29-16,-1-7-34 15,2 0-93-15,0-6-62 0</inkml:trace>
  <inkml:trace contextRef="#ctx0" brushRef="#br2" timeOffset="198182.67">17623 9933 347 0,'0'0'142'0,"0"0"-45"0,0 0 1 0,0 0 15 15,0 0-56-15,0 0-16 0,9-12-8 16,-6 8-10-16,2 0-3 0,0-1 2 16,1-2-3-16,4 2 6 0,-1 0-4 15,2-1 0-15,3 3-4 0,-2-2-2 16,2 3-8-16,0-1-1 0,0 1-1 16,0 2-5-16,-4 0 0 0,0 0 0 15,-3 5-3-15,0 0 3 16,-3 2-2-16,1 1 2 0,-5 1-2 15,0 2 4-15,-1 3 1 0,-6-1 5 16,-1 2 4-16,-3-1 5 0,-1 1-2 16,-4-2-2-16,0 0-1 0,-3-3-1 15,1 0-6-15,-3 0-2 0,0-4-1 16,2 2 0-16,-1 1-2 0,2-2 0 16,2 0-9-16,2 1-35 0,3-3-26 15,1 0-47-15,6-1-34 16,4 3-78-16,0-3-38 0,4 0 18 15</inkml:trace>
  <inkml:trace contextRef="#ctx0" brushRef="#br2" timeOffset="198604.45">18092 10125 351 0,'0'0'136'0,"0"0"-45"0,0 0-10 0,0 0-33 0,0 0-34 0,-3-2 1 0,1 2 6 16,-4 0-14-16,1 0-5 0,-1 0-2 16,-5 2 1-16,2 4 1 0,-1 1 6 15,-2 3 4-15,0 1 5 0,1 3 0 16,0 0-4-16,0 1-4 0,1-1-6 15,4 1-3-15,2 0-2 0,2 0 2 16,2-1 7-16,3 0 15 0,2-1 11 16,3-3 7-16,1 0 3 0,3-3-3 15,1-1-7-15,0-2-8 0,0-4 0 16,0 0-5-16,2-2 1 0,-1-5-1 16,-1-1-2-16,0-3-2 0,-2-2-5 15,-2-2 6-15,-1-2-2 0,-3-3-7 16,-4 1-8-16,-1-1-1 0,0 5-2 15,-3 2-4-15,-2 4 2 0,-1 2-4 16,-3 4-12-16,-1 2-3 0,-1 1-11 16,-3 0-16-16,4 4-25 0,-2 0-37 15,1 4-26-15,1-1-149 0,5-1-82 16</inkml:trace>
  <inkml:trace contextRef="#ctx0" brushRef="#br2" timeOffset="202775.96">13992 11267 185 0,'2'-1'59'0,"-1"0"-2"0,2 0-16 0,0 1-4 0,-1 0-19 0,-1 0-5 0,1 0 7 0,0 0 9 0,1 0 3 16,-3 0 2-16,0 0 2 0,3 2-3 15,-3 1-5-15,1-2-1 0,-1 0 2 16,1 2 4-16,-1-1 13 0,0 0-22 16,0 0-11-16,0 3-4 0,0-1-1 15,0 3-1-15,-2 4 0 0,2 3 4 16,-3 4 6-16,1 5-2 0,-1 4-2 15,0 12 5-15,1 6 16 0,-1 9 8 16,-3 0-7-16,6-6-14 0,-3-5-10 16,3-9-5-16,0-3-4 0,0-7-1 15,0-7-1-15,0 0-1 0,0 1-33 16,0 0-25-16,0-1-19 0,0-3-28 16,0-7-58-16,0-1-39 0,0-6-36 15</inkml:trace>
  <inkml:trace contextRef="#ctx0" brushRef="#br2" timeOffset="203204.58">13995 11362 81 0,'0'0'312'0,"0"0"-189"0,0 0-33 15,8-37 26 1,-5 25-56-16,2 1-19 0,-2-2 1 0,2 2 10 0,-2 0-2 16,2 0-13-16,-1 2-4 15,1 0 4-15,0 0-4 0,0 0-5 16,1 2-3-16,0-1-6 0,2 2-3 16,-2-1-4-16,4 2-5 0,1 2-3 15,1-1 0-15,0 3 0 0,2 1 0 16,-1 0-1-16,2 1 0 0,-2 4-2 15,1-1-1-15,-3 3 0 0,-1 1-1 16,0 0-2-16,-3 2-22 0,-2 0 20 16,0 0 4-16,-5 3 1 0,0 3 3 15,-5-1-3-15,-3 3 5 0,-5 1 0 16,1-2 0-16,-1 0-1 0,-4-1 1 16,1-1-3-16,2-1-1 0,-1-3 2 15,-4 0-2-15,1-2-1 16,2-2 0-16,0-3 0 0,2 0-6 0,0-3-14 0,4-1-14 15,2 0-16-15,3-2-20 0,2-3-21 16,3-2-49-16,8-3-100 0,2 1-33 16</inkml:trace>
  <inkml:trace contextRef="#ctx0" brushRef="#br2" timeOffset="203563.87">14404 11373 313 0,'0'0'97'0,"0"0"30"0,0 0 13 0,0 0-7 0,19 2-54 0,-11-2-18 0,0 0 6 0,0 0-4 0,1 0-19 0,4 0 2 16,-3 0-7-16,5 0-6 0,-2-1-19 16,0 0-9-16,1-1-4 0,0 0-1 15,2-1-1-15,-2 1-38 0,2 2-41 16,0-2-52-16,7 0-71 0,-4 0-119 15,-6 1-43-15</inkml:trace>
  <inkml:trace contextRef="#ctx0" brushRef="#br2" timeOffset="204032.5">14823 11316 320 0,'0'0'108'0,"0"0"-19"0,0 0 12 16,0 0-34-16,0 0-7 15,0 0-20-15,5-25 1 0,-5 22-8 0,0 2-4 16,2 1-4-16,0 0-10 0,-2 3-8 16,2 2-3-16,1 6 0 0,-1 1-2 15,1 3 0-15,0 7-1 0,2-2-1 16,0 4 1-16,2-1 1 0,0 0-2 16,2-1 2-16,-1-2-1 15,5-3 9-15,-2-2 22 0,1-4 14 16,-2-1-3-16,3-5 3 0,-1-1-3 15,-4-4-4-15,5-3 5 0,-4-2-9 16,4-8-12-16,-5-1-2 0,3-4 2 16,-2-3-1-16,1-4-10 0,-1-1-8 15,-4-5-4-15,1 2-2 0,-1-2-16 16,0 7-10-16,-2 2-17 0,3 6-22 16,-4 6-28-16,1 2-35 0,0 4-64 15,2 4-133-15,-2 0-15 0</inkml:trace>
  <inkml:trace contextRef="#ctx0" brushRef="#br2" timeOffset="204658.56">15313 11355 264 0,'0'0'133'0,"0"0"8"0,0 0-27 0,0 0-4 0,0 0-65 0,17-14-18 0,-17 13 4 0,3-2 7 0,-3-1-7 16,2 3-5-16,-2 0-6 0,0-2 7 16,0 1-5-16,0 0-8 0,-2 0-2 15,-1-1-4-15,-2 1-6 0,-1 2-2 16,-2 0 0-16,-1 0-1 0,-5 3-1 15,1 5 2-15,-3 4-2 0,0 5 2 16,1 1 0-16,-2 4-2 0,2 3 2 16,2 1 0-16,3-2 0 0,3-2 0 15,2-2 9-15,4-2-2 0,1-4 4 16,3-1 6-16,4-2-2 0,1-4-3 16,2-2 2-16,1-3 3 15,-2-2 4-15,3-3-5 0,0-5-4 16,1-4-7-16,-2 0 1 0,3-2 3 15,-4-1-2-15,3-1 11 0,-1 0-9 16,-1-1-4-16,0 1 2 0,0 0-6 16,-1 2 1-16,-1 0-2 0,-1 4 0 15,-3 2-2-15,1 2-2 0,-1 1-6 16,-4 3-2-16,2 2-6 0,-3 4-5 16,0 5 4-16,-4 2 19 0,1 6 2 15,-2 3-1-15,2 3 0 0,-2-1 0 16,3 1 8-16,2-2 1 0,0-1 1 15,2-2-2-15,3-1 6 0,3-3 6 16,1 0-1-16,-1-3 3 0,3-2 0 16,0-4-1-16,0-2-1 0,2-3-5 15,-1 0-8-15,3-5-6 16,0-1-1-16,-2-3-1 0,3-1-18 16,-2-3-26-16,2-4-40 0,-2-3-41 15,0 0-38-15,-1-18-50 0,-2 7-114 16,0 0-4-16</inkml:trace>
  <inkml:trace contextRef="#ctx0" brushRef="#br2" timeOffset="204986.87">15653 11074 422 0,'0'0'89'0,"0"0"20"16,0 0 24-16,0 0-33 0,20-21-37 0,-17 19-15 0,2-2 3 0,-2 4-11 0,-1 0-10 0,1 0-5 15,1 3-10-15,-2 3 2 0,1 5 0 16,-3 5 3-16,0 5 1 0,0 5-2 16,0 13-7-16,-3 8-3 0,0 8-7 15,0 1 2-15,0-3-1 0,0-7-1 16,1-7-2-16,2-4 1 0,0-7-2 15,0-4 0-15,0-6-14 0,0-4-30 16,0 3-23-16,0-2-51 0,0-1-57 16,3-6-128-16,-3-5-114 0</inkml:trace>
  <inkml:trace contextRef="#ctx0" brushRef="#br2" timeOffset="205424.24">15934 11379 259 0,'0'0'100'0,"0"0"26"0,0 0-18 0,0 0-15 15,0 0-56-15,0 0-9 0,20-38 2 16,-18 32-5-16,-2 2 2 0,3-1 14 15,-3 2 7-15,2-2 6 0,-2 4-14 16,0-1-3-16,0 0-9 0,0 0-14 16,0 2-7-16,0 0-7 0,0 0-2 15,0 0-1-15,0 4 1 0,-2 1 0 16,-1 2 0-16,1 3 0 0,1 4 2 16,-1 4 0-16,2 1 0 0,0 4 4 15,0 1-1-15,0 2-2 16,2-3 10-16,1-1 7 0,3-1 3 15,5-3 0-15,-3-2-7 0,2-1-1 16,2-3 4-16,-1-4 6 0,-1-5 0 16,2-3 6-16,-2 0 0 0,1-7-5 15,-2-3-9-15,1-5-5 0,-2-2-2 16,-2-5-4-16,2-3-4 0,-3-6-13 16,-2 0-28-16,0 0-3 0,0 2-20 15,1 7-5-15,-3 3-22 0,5 1-61 16,-3 4-70-16,2 1-138 0</inkml:trace>
  <inkml:trace contextRef="#ctx0" brushRef="#br2" timeOffset="205831.37">16272 11372 412 0,'0'0'129'0,"0"0"-27"0,0 0-7 0,0 0-68 0,37-3-20 0,-28-2-2 0,-1 1 7 0,0-1 5 0,1-2 11 16,-1 1 18-16,0 1-7 0,0-1 2 15,1-1-14-15,-1 0-4 0,-3-1-11 16,1 0-3-16,-4-1-7 0,2 0 0 16,-4 2-4-16,-4 0 2 0,-1 2-6 15,0 3-5-15,-8 2 9 0,-1 1-4 16,-2 6 6-16,-2 3 2 0,-3 6-2 15,2 5 0-15,0 1 2 0,0 3 4 16,2 4 6-16,4-1 9 0,-1 0 7 16,6-3 19-16,5-2 9 0,1-1-2 15,2-4-6-15,5-2-11 0,3-2-6 16,0-4-6-16,4-2-2 0,0-4-3 16,-2-3-4-16,3-1-3 0,0-1-3 15,3-5-9-15,-2 2-1 0,3-3-3 16,-1 1-24-16,0-1-18 0,4 0-26 15,-2 1-54-15,7-3-56 16,-1 2-111-16,-7-2-274 0</inkml:trace>
  <inkml:trace contextRef="#ctx0" brushRef="#br2" timeOffset="-214618.69">16825 11325 287 0,'0'0'92'0,"0"0"-9"0,0 0 9 0,2-4 6 0,-1 4-24 0,-1 0-30 0,2 0-3 0,1 0-2 0,-2 0-6 16,2 3 4-16,4-2-7 15,-1 1 1-15,-1 2-5 0,4-2-2 16,-1 0-9-16,3 2-9 0,3-2-3 16,1 0-1-16,2 1-2 0,-1-1-3 15,3 0-29-15,0 2-44 0,-2-2-47 16,7 2-81-16,-6-2-84 0</inkml:trace>
  <inkml:trace contextRef="#ctx0" brushRef="#br2" timeOffset="-214399.99">16885 11488 636 0,'0'0'145'16,"0"0"-83"-16,0 0 34 0,0 0-17 0,0 0-40 0,0 0-20 15,0 0 15-15,32-7-7 0,-14 7-19 16,0-1-4-16,4 0-3 0,0 1-1 15,0 0 0-15,-3 0-19 0,5 2-42 16,8 4-53-16,-7-2-89 0,-2 1-180 16</inkml:trace>
  <inkml:trace contextRef="#ctx0" brushRef="#br2" timeOffset="-213665.72">17493 11359 383 0,'0'0'112'0,"0"0"-43"0,0 0 52 0,12-36-41 0,-7 24-31 0,-3 2-2 0,4-1 7 0,-2 1-13 0,0 1-6 16,0 2-4-16,1-1-3 0,0 3 1 15,2-1-9-15,-1 1-5 0,4 0-7 16,-1 1 1-16,2 0-6 0,-1 1-3 15,2 2 2-15,0 0-1 0,-1 1-1 16,-1 0 0-16,0 1 0 0,-2 2-3 16,1 3 2-16,-1 2-1 0,-1 3-1 15,-2 1 0-15,-1 3 1 0,-2 1 1 16,1 1-2-16,-3 3 1 0,-5 1 0 16,-1 0-2-16,-4 1 1 0,-2 0 3 15,-2-4 1-15,-5 2 2 0,-1-2-1 16,0-3 2-16,-2 0 2 0,3-1-1 15,0-4 11-15,6-1 10 0,-1-2-4 16,3 0 3-16,3-1 7 0,2-3-3 16,5-1-7-16,1 1-2 0,0-1-6 15,5-1-1-15,2 0 19 0,2-1-22 16,7 0 2-16,0 2 0 0,4-2-6 16,4 0-2-16,2 0-3 0,-1 0 3 15,3 0-4-15,2 1-1 0,0 0-2 16,-1-1-21-16,-2 0-29 15,1 0-29-15,-3 0-40 0,5 0-36 16,-9 0-84-16,-1-4-202 0</inkml:trace>
  <inkml:trace contextRef="#ctx0" brushRef="#br2" timeOffset="-213134.67">18109 11163 333 0,'0'0'116'0,"0"0"-41"0,7-24 53 0,-5 15-39 0,2 2-45 0,1-1-7 0,-1 2 3 0,0 3 6 0,-3 1-15 16,2 2-13-16,-2 1-5 0,0 7-6 16,-1 3 4-16,0 10 7 0,0 3 12 15,0 15-2-15,-5 12 5 0,0 12-14 16,1 3-8-16,-1-4-8 0,2-7 0 15,2-9-2-15,0 1-1 0,-2-7 2 16,0 4-2-16,1-8-5 0,-2-7-19 16,0-5-30-16,1-8-16 0,3-4-37 15,-3 2-7-15,0-4-116 0,0-4-71 16</inkml:trace>
  <inkml:trace contextRef="#ctx0" brushRef="#br2" timeOffset="-212712.16">18068 11227 246 0,'0'0'160'16,"0"0"-32"-16,0 0-10 0,0 0-10 15,0 0-42-15,10-38-25 0,-8 33 4 0,-1-1 8 16,2 3-19-16,0-1-7 0,1 1-10 16,0-1-1-16,1 1-3 0,1 3-7 15,2-1-1-15,3-1-1 0,0 2 10 16,1 0-7-16,1 3-2 16,0 4-2-16,1 0-2 0,-2 3 2 15,-1 2 4-15,-1 1 3 0,-1 2 1 16,-2 0 5-16,-5 1 3 0,0 3 5 15,-2-4-3-15,-4 1-6 0,-4-3 0 16,-3 1-7-16,-1-4 6 16,-3 1-7-16,-2-5 0 0,-3-2-2 0,5 0-2 15,-3-3-2-15,0-1-1 0,3 0-15 16,0-3-36-16,1 1-15 0,3-2-21 16,3 1-47-16,1-5-71 0,7 2-149 15</inkml:trace>
  <inkml:trace contextRef="#ctx0" brushRef="#br2" timeOffset="-212204.55">18896 10887 384 0,'0'0'70'0,"0"0"-23"0,0 0 29 0,0 0-10 0,-28-7-57 0,15 7-2 0,-4 5-7 0,-1 4 5 0,-4 3-2 16,-1 8 12-16,-4 6 13 15,-2 13 14-15,-4 15-4 0,-2 12-12 16,5 7-2-16,7-3 4 0,7-7-2 15,13-7 19-15,3-1 11 0,2-2 16 16,8-3-6-16,5-2-11 0,3-4-26 16,7-1-16-16,0-3-3 0,-2-8-2 15,-1-8-1-15,-6-5-3 0,3-5-1 16,3 0-1-16,2 1-1 0,4-1-1 16,-1-4-6-16,-1-3-37 0,-1-2-24 15,9-4-43-15,-8-1-94 0,-4 0-232 0</inkml:trace>
  <inkml:trace contextRef="#ctx0" brushRef="#br2" timeOffset="-209310.88">19043 11187 264 0,'0'0'77'0,"0"0"-20"0,0 0 37 0,0 0-14 0,0 0-26 0,-4-12-14 0,4 8-1 0,0 2-3 0,0-1 1 0,0-1-9 16,1 2 5-16,2-2-1 0,-1 1-2 16,5-3-1-16,-2 2 1 0,4-3-7 15,0 0-1-15,6 0 2 0,0 0-18 16,1-1 9-16,1 0-10 0,4 2 5 15,-1 0-7-15,-1 2 7 16,0 0-3-16,-2 3-6 0,-2 1 0 16,-1 2-1-16,0 3-1 0,-3 6-2 15,-1 1-10-15,-4 3 9 0,-3 5 3 16,-3 0-2-16,-3 4 4 0,-8 3-1 16,-2-1 1-16,-1 1-1 0,-6 1 2 15,-1 1 1-15,2-4-3 0,-1 2 0 16,1-4 0-16,2 0 1 0,1-3-1 15,3-1 0-15,0-2 1 0,4-3 0 16,2-2 1-16,2-1-2 0,2-1 4 16,3-4 6-16,0 0 5 0,3 0-5 15,6 0 1-15,-1-3 1 16,4 2 0-16,1-3-1 0,4 0-5 16,0-2-2-16,2 2-2 0,3-2-1 15,-1 0 0-15,1 0-1 0,2-2-5 16,-2 0-25-16,-1 0-26 0,1-1-36 15,-5 0-32-15,5-2-70 0,-6 2-72 16,-4-3-38-16</inkml:trace>
  <inkml:trace contextRef="#ctx0" brushRef="#br2" timeOffset="-209045.02">19060 11389 607 0,'0'0'151'0,"0"0"-112"0,0 0 42 0,0 0-24 0,31-10-30 0,-11 3-5 0,2-1 13 0,5 2-23 16,3-2-7-16,7 1-2 0,6-1-3 15,2 0-4-15,2-1-44 0,-6 0-67 16,-11 2-174-16,-12 1-156 0</inkml:trace>
  <inkml:trace contextRef="#ctx0" brushRef="#br2" timeOffset="-206276.47">19778 11138 80 0,'0'0'59'0,"0"0"-10"0,-1 0 5 0,1 0-13 0,0 0-8 0,0 0 10 0,0 0-4 0,0-3 13 0,1 0-20 0,2 1-11 15,0-1-6-15,-1 1 2 16,2 0 4-16,-3 0 1 0,2-1 11 15,-2 1 19-15,-1 1-16 0,0 0 2 0,0 0 0 16,2-1-4-16,-2 0-7 0,0 2-2 16,0-2-1-16,0 1 3 15,0-2-2-15,0 1-1 0,0 0-2 16,0 2 0-16,0-1-1 0,0 1-1 16,0-2-3-16,0 2-7 0,0 0-4 15,1 0-4-15,2 0-1 0,-1 0 0 16,3 2-1-16,2 1 1 0,3 2 0 15,1-1 0-15,3 3 4 0,3 1-2 16,0 3-2-16,4 0 3 0,1 2 4 16,2-1-5-16,0 1 2 0,-3 1-1 15,3-2 0-15,-2 1-2 16,-4 0-1-16,0-1-1 0,-3 0 1 16,2-2 1-16,-4 0-2 0,-2 0 0 15,-1-1 0-15,-1-1 1 0,-3-2-1 16,0-2 1-16,-3 2 0 0,-1-4-1 15,1 1 0-15,-3 0 1 0,0-2 0 16,0 1 1-16,0 0 9 0,-3 1-5 16,-1 1 0-16,-3 0 2 0,-2 3-1 15,-1 0 2-15,-2-1-2 0,-3 3-2 16,-4 1 1-16,3 0 0 0,-1 4-5 16,-1 0 3-16,-2 0-3 0,1 2 1 15,-2-2 2-15,1 0-1 0,-1 0 0 16,-1 1-2-16,0-2 1 0,0-1-2 0,1 0 0 15,1-1-1-15,1 2 0 0,2-4-35 16,2 0-30-16,3-1-51 0,0 2-63 16,2-4-122-16,5 0-30 0</inkml:trace>
  <inkml:trace contextRef="#ctx0" brushRef="#br2" timeOffset="-205932.8">20315 11422 348 0,'0'0'202'0,"0"-3"-90"0,0 1-19 0,-3 1-24 0,-2 1-41 0,-2 1-26 0,-2 4 3 0,-6 5 2 0,-3 1 5 15,-1 5 8-15,-1 3-2 0,-4-1 1 16,-1 3 2-16,1-1-10 0,1 0-6 16,1 0-2-16,-1-1-2 0,3-2-1 15,3-1 0-15,-1-1-2 0,4-3-27 16,3-1-44-16,1-2-37 0,5-2-49 15,1-1-76-15,2-5-124 0</inkml:trace>
  <inkml:trace contextRef="#ctx0" brushRef="#br2" timeOffset="-205275.98">20577 10999 139 0,'0'0'93'0,"0"0"-57"0,0 0-11 0,0 0 1 0,6-4-10 0,-5 4-6 0,1 0 15 0,-1 0 11 0,2 2 9 0,-1 0 12 15,0-1 4-15,-1 1 10 0,-1 1-13 16,2-2-4-16,-1 0-7 0,-1 4-14 16,0-2 11-16,0 3-19 0,0-1-3 15,0 5-12-15,0 1-5 0,-3 4 3 16,0 6 10-16,-2 5 0 0,1 11 3 16,-1 11 5-16,2 12-3 0,0 2-1 15,2-5-3-15,1-4-9 0,1-10 0 16,2-3-5-16,0-7-1 0,-2-7-4 15,1-6 2-15,1-1-2 0,-1 4 0 16,-1 0 0-16,2 4-9 0,-1-8-69 16,-2-4-61-16,0-2-107 0,1-10-124 15</inkml:trace>
  <inkml:trace contextRef="#ctx0" brushRef="#br2" timeOffset="-204603.07">20775 11107 317 0,'0'0'109'0,"0"0"16"0,0 0-21 0,0 0-18 0,8-11-35 0,-4 6-19 0,2-2 23 0,-1-1-11 16,3 1-3-16,1 0-4 0,1-1-10 15,2 1-3-15,0-2-8 0,3 1-1 16,2 1-6-16,0 0 0 0,2 2 0 16,1 0-3-16,1 2 4 0,-2-1-6 15,0 4-4-15,-2-1 0 16,-1 1 2-16,-2 0 1 0,-2 1-2 16,-4 3-1-16,-1-1-1 0,-3 4-2 15,-1 0-1-15,-2 1 0 0,-1 3-1 16,-2 3 3-16,-3 1 2 0,-3 2 0 15,-1 3 0-15,-2 0 7 0,-1 3-7 16,-2 0 3-16,1 2-2 0,-2 1-1 16,-1-1 0-16,-1-1 0 0,-1 2 0 15,1 0 0-15,0-3 5 0,0-1-3 16,1-1 13-16,1 0 2 0,4-5-3 16,1 0-7-16,0-1-2 0,4-5-4 15,4 0 2-15,0-4-3 0,2-1 0 16,0-3 3-16,4-1 6 0,2-1 17 15,6 0 0-15,-1 0-5 0,4-2-14 16,1 1-4-16,3-1-2 0,-1-1-1 16,3 1 0-16,-2 2-1 0,1-2-6 15,-1-2-20-15,-1 2-20 0,0 0-14 16,-2-3-30-16,-1 2-32 0,0-7-48 16,-2 3-58-16,-5-1-63 0</inkml:trace>
  <inkml:trace contextRef="#ctx0" brushRef="#br2" timeOffset="-204368.85">20836 11213 566 0,'0'0'135'0,"0"0"8"0,0 0-42 0,0 0-16 0,9-1-31 0,1-2-11 0,3 3 3 0,2-2-8 0,2-2-15 16,-1 2-9-16,3 1-9 0,-1-2-3 16,2 2-2-16,0-1 0 0,-1 1-33 15,0 1-90-15,7 0-85 0,-7 1-124 16,-3 0-82-16</inkml:trace>
  <inkml:trace contextRef="#ctx0" brushRef="#br2" timeOffset="-203884.59">21213 11453 387 0,'0'0'163'0,"0"0"-31"0,0 0-56 16,0 0 7-16,0 0-54 0,8 4-19 15,-8 2 5-15,0 0 7 0,0 6-1 16,-2 1 3-16,-1 3 1 0,0 1 2 16,-2-1-1-16,2 2 1 0,-3 2-5 15,2-3-11-15,0 1 1 0,-1 0 0 16,2-2-5-16,0-1-2 0,1 0 1 16,1-4 1-16,0-1 5 0,1-2-2 15,0-1 0-15,0-1-3 0,2-2-1 16,1-2 3-16,2-1 6 0,0-1 0 15,3 0-5-15,1 0-5 0,0-2-4 16,2-3-1-16,1 2-1 0,-2-2-21 16,1 3-46-16,-1-4-32 0,0 1-34 15,0-4-69-15,-2 0-133 0</inkml:trace>
  <inkml:trace contextRef="#ctx0" brushRef="#br2" timeOffset="-203681.37">21164 11594 420 0,'0'0'182'0,"0"0"-63"0,0 0-15 0,0 0-16 0,0 0-41 0,44-6-21 0,-28 3 2 0,0 0-16 16,1 0-9-16,1 0-3 0,-1 1-3 15,1 0-36-15,-2-2-69 0,7 4-65 16,-6-1-88-16,-1 1-13 15</inkml:trace>
  <inkml:trace contextRef="#ctx0" brushRef="#br2" timeOffset="-203272.9">21457 11573 374 0,'0'0'118'0,"0"0"-8"0,0 0-27 0,0 0-17 16,0 0-25-16,33-6-9 0,-24 5 2 16,0-1 4-16,1 1-6 0,-1-1-13 15,1 1-2-15,0 0-3 0,-1 1-4 16,-1-2-2-16,-2 1-5 0,1-2 0 16,-3 1 1-16,-2 0 2 0,-2-2-6 15,0 0 1-15,-4-3-1 0,-3 1 3 16,-1-1-3-16,-3 3 0 0,-5-2-2 15,1 1 4-15,-2 4-2 16,0 1 0-16,0 1 2 0,1 7 10 16,0-1 6-16,3 6 0 0,1-2-4 15,3 2-3-15,2 2-3 0,4 0 5 16,2-1 13-16,1 2 8 0,2 0 8 16,3-3-7-16,2 0-9 0,1 1-6 15,2-5-5-15,-1 0-4 0,2-2-4 16,1-1-4-16,2-5 2 0,0 1-5 15,-1-2 0-15,3 0-17 0,-2 0-34 16,2 0-15-16,0-2-25 0,1 1-46 16,5-6-59-16,-2 0-113 0,-2 0-119 15</inkml:trace>
  <inkml:trace contextRef="#ctx0" brushRef="#br2" timeOffset="-202819.84">21831 11557 275 0,'0'0'103'0,"0"0"28"0,0 0 10 0,0 0-29 0,0 0-26 0,0 0-46 0,27-22-10 0,-27 20-8 0,0-2-5 0,0 2-6 15,-1 1-2-15,-4 0-2 16,-2 1-7-16,-2 0 0 0,-1 0 0 15,-1 0-1-15,-1 3 2 0,1 2-2 16,0-1 1-16,2 3-2 0,1 0 2 16,1 1-3-16,2 4 2 0,0-1 1 15,2 2 0-15,1-1 0 0,2 2 1 16,0-1 5-16,4-2 2 0,2 0-4 16,2-1 1-16,1-1 4 0,0-2-3 15,0-2 10-15,3-1 4 0,-2-2 1 16,2 3 0-16,-1-4 2 15,-1 3-11-15,1-2 0 0,-3-1 2 16,0 1-2-16,-2 1-3 0,-3-2 2 16,-1 0-3-16,-2-1 2 0,-1 0-5 15,-4 1 12-15,-3-1-8 0,-4 2-5 16,-4 0-2-16,-1 1-1 0,-5-2 0 16,0 4-1-16,-2-3-11 0,0-1-15 15,-1 3-28-15,1-2-34 0,0 1-31 16,2 2-47-16,-3-4-57 0,7 4-37 15</inkml:trace>
  <inkml:trace contextRef="#ctx0" brushRef="#br2" timeOffset="-202422.16">21965 11481 404 0,'0'0'167'0,"0"0"-13"0,0 0-61 0,0 0-49 0,34-43-12 0,-26 37-10 0,-3 0 3 0,-1 4-4 0,-1-1-5 0,-1 2-3 16,-1 1-10-16,-1 2-3 0,0 6 0 15,-3 2 1-15,-1 2 8 0,-2 5 2 16,-2 1 3-16,1 0-4 0,-1 3-4 15,0-1-1-15,-2 1 2 0,4 1 3 16,0-2 1-16,0-1-3 0,2-2 10 16,0-2-7-16,3 0-3 0,0-1-3 15,1-5 0-15,0-1 0 0,1 0 1 16,2-3 10-16,0-2 6 0,1-1 3 16,2 0-2-16,1-2 0 0,2 0-4 31,2-3-7-31,0 1-10 0,2-1-2 15,-1-1 0-15,1 2-3 0,2-3-26 16,0 1-53-16,-1-1-46 0,3-4-45 16,-4 0-98-16,-4 1-86 0</inkml:trace>
  <inkml:trace contextRef="#ctx0" brushRef="#br2" timeOffset="-202187.97">21948 11593 505 0,'0'0'209'0,"0"0"-62"0,0 0-43 0,0 0-39 16,0 0-3-16,0 0-47 0,30-12-2 15,-19 7 1-15,1 1-1 0,1-1-2 16,1-1-5-16,0 2 0 0,-1-1-6 16,2-1-1-16,-3 3-1 0,0-3-52 15,1 3-75-15,3-6-56 0,-1 1-151 16,-3-3-84-16</inkml:trace>
  <inkml:trace contextRef="#ctx0" brushRef="#br2" timeOffset="-201563.03">22158 10999 314 0,'0'0'75'0,"0"0"47"0,0 0-35 0,0 0-7 0,11-15-23 0,-10 14-25 0,1-2-4 0,0 3-9 0,-1 0-9 0,0 0-7 15,0 3 4-15,-1 4-1 0,0 0 28 16,0 3-1-16,0 4-6 0,-2 3-12 15,0 6 0-15,0 3-9 0,0 11-2 16,-1 14-1-16,0 12 3 0,1 3 10 16,2-2 3-16,0-6-5 0,0-9 7 15,3-3 4-15,-1-6 6 0,-1-5-8 16,1-9-2-16,-2-5-6 0,0-3-4 16,0 4-2-16,-2 1-3 0,0 0 0 15,-1-5-4-15,-2-2 0 0,2-4-2 16,-1-4-7-16,0-5-66 0,0 0-52 15,-4-3-67-15,1-3-143 0,1-1-137 16</inkml:trace>
  <inkml:trace contextRef="#ctx0" brushRef="#br2" timeOffset="-200922.64">22125 10598 201 0,'0'0'24'0,"0"0"28"0,6 6 3 0,-3-1-8 0,2 0 0 0,1 4 21 0,3 2 2 0,3 4-10 0,0 8-17 16,4 3-4-16,0 9 6 0,7 12 5 15,3 15 3-15,5 17-11 0,2 7-9 16,-4 5-9-16,-2-4-10 0,-6-3-6 16,-1-1-1-16,-5 0-2 0,-6 1 2 15,-9-5 7-15,-5-1-8 0,-11-4-6 16,0-7 1-16,-4-4 2 0,-3-4 19 16,-1-6 15-16,-5-8 5 0,-1-4 0 15,5-11-15-15,3-9-5 0,5-7-6 16,2-3-6-16,-2-1-5 0,-2-1-5 15,-2-2-7-15,1-1-56 0,-4-4-41 16,3-1-79-16,3-1-180 0</inkml:trace>
  <inkml:trace contextRef="#ctx0" brushRef="#br2" timeOffset="-194526.18">16152 15286 66 0,'0'0'83'0,"-3"0"-23"0,3 0-10 0,-2 0-3 0,2 0-6 0,-3 0-5 0,3 0 5 0,-2 0 12 0,2 0 0 16,-1-1-6-16,1 1-11 0,0 0 1 15,0 0-8-15,0 0-8 0,0 0 21 16,0 0-20-16,0 0-3 0,0 0 0 16,0 0-4-16,0 0 1 0,0 0 4 15,0 0-3-15,1 0 3 0,1 0-2 16,1 0 8-16,-3 0-2 0,5 0 1 16,-1 0-2-16,1 0-1 0,0 0-6 15,0 0-3-15,3 0-5 0,1 0 0 16,1 0-4-16,-1 0-2 0,3 0 0 15,0 0-1-15,-1 0-1 0,1 0 1 16,-2 0-1-16,4 0 0 0,-3 0 0 16,2 0 0-16,-1 0 0 0,1 2 0 15,3 2 4-15,-2-2-2 0,3 0 1 16,4 2 2-16,-2-2 0 0,5-1-4 16,-2 2 3-16,5-1-3 0,1-1 2 15,-1 0-1-15,3 1 2 0,0 0-3 16,-1-1 4-16,5-1-5 0,9 2 1 15,4-2 2-15,2 1 0 16,-3 0 4-16,0-1 0 0,-5 0-1 16,2 3-1-16,2-3 2 0,3 1-3 15,-4 1 0-15,2-2 1 0,1 1-2 16,-4 0 0-16,3 2-3 0,-2-2 3 16,3 0 0-16,-1 1-2 0,3 1-1 15,1-1 2-15,1 0-1 0,0 0 1 16,-2 1-2-16,0-1 1 0,4-2-1 15,-3 1 0-15,0 0 2 0,5 0-2 16,-4 2 1-16,4-1 0 0,2-1 1 16,-2 4-2-16,5-3 2 0,-4 0 2 15,3 2 2-15,-1-3 2 0,1 0-2 16,1 1 0-16,0 0-5 16,1 0 2-16,2-1-1 15,2-1-2-15,-2 1 0 0,1-1 1 0,1 1 0 16,-1-1-1-16,1 4 1 0,1-2-2 15,1-1 3-15,1-1-1 0,1 0 6 16,0 0-2-16,-2 1 2 0,1 0 2 16,-2 1-3-16,1-1 0 0,0 0-2 15,-1-1-1-15,0 0 1 0,-2 1-4 16,-1-1 3-16,-3 2-2 0,-2-1 0 16,-1 1 0-16,-3-1 0 0,1 1-1 15,-1-1 1-15,-2 0-1 16,-3 2 0-16,-4-1-2 0,-1-1-16 15,-5 1-23-15,-1 1-14 0,-9-1-24 16,-6-1-35-16,-6-1-34 0,5 5-80 16,-6-3-60-16,1 0-8 0</inkml:trace>
  <inkml:trace contextRef="#ctx0" brushRef="#br2" timeOffset="-192017.93">16412 14873 107 0,'0'-2'154'0,"0"1"-67"0,0 1-20 0,0-1 14 0,0-1-7 0,0 2-6 0,0 0 7 0,0-1-21 0,0 1-7 0,0 0-13 15,0 0-4-15,0 0-2 0,0 0-6 0,0 0-6 16,0 0-4-16,0 0-3 15,0 0-7-15,0 0 2 0,2 1-1 16,1 2 1-16,-1 0 1 0,1-1 1 16,2 3-1-16,1-3 2 0,0 2 0 15,2-3 2-15,-1 1-3 0,2-2 1 16,-1 0 5-16,-2 0-2 0,2 0 6 16,0 0-2-16,1 0-2 0,1-2-3 15,-2-3 4-15,3 3-4 0,0-3-1 16,-3 1-6-16,3-1-2 0,-2 1 3 15,1-1-1-15,-1 0-1 16,-2 1-1-16,-1-2 3 0,-1 0 1 16,0 3 2-16,2-3 5 0,-2 3 3 15,-2-3-4-15,2 1-2 0,0 1 0 16,0-2-5-16,1-1-2 0,-2 0 1 16,1 0-2-16,0 1 0 0,0 0 2 15,0-1-1-15,-2 0 0 0,3 1-1 16,-1 0 1-16,-2-1 2 0,0 2 3 15,0-2 0-15,1 2 2 0,-1 0-1 16,0-1 0-16,3-1-1 0,0-1-6 16,1-2 1-16,1-2-1 15,1 1 0-15,2-3 1 0,2-2-1 16,4 1 0-16,-4-2-1 0,7-3 1 16,-5 3 0-16,5-3 0 0,-1 0 0 15,0-2 0-15,3 3 0 0,0-3 1 16,-2 0-1-16,0-1 1 0,2 0-1 15,0-2 1-15,-3 0-1 0,1-1 1 16,0 2-1-16,-1 0 1 0,-1 0-1 16,0 0 1-16,2-2 1 0,-2 2-2 15,-1-2 1-15,0 2-1 0,-1-1-1 16,1 0 1-16,-2-1 0 0,0 2 1 16,0-1-2-16,-1 2 2 0,0 0-1 15,-1-1 9-15,-2 3-1 0,0 0-3 16,-3 1 1-16,3 0-3 0,-3 1 2 15,0-1 1-15,1-1 3 0,-1 1-4 16,0 3-2-16,2-3-2 0,-1 1 1 16,-1 1-2-16,2-2 1 0,0 1 2 15,-2 0-3-15,0 0 5 0,1 1 1 16,1-1-3-16,-2 1 3 0,0 1 1 16,3-1-2-16,-3 1 0 0,0-2-1 15,2 0-1-15,0 1-1 0,-1 0 2 16,0-1-4-16,3-1 2 0,-2 1-2 15,1 0 3-15,-2-1-2 0,3 1-1 16,-3 0 1-16,2 0 2 16,-3-1-1-16,2 3 0 0,0 0 0 15,-3 1 1-15,1 0 2 0,0 2 5 16,3 0-3-16,-2-1 3 0,-1 2-6 16,1 0 3-16,1 0-6 0,-2 1 1 15,0-1-2-15,3 2 1 0,-1-1-1 16,-1 0 0-16,2-1 2 0,-3 1-2 15,2 0 0-15,2-1-1 0,-2 1 3 16,3 1-2-16,-3 0 0 0,3-2-1 16,1 0 0-16,-1 1 0 0,2-2 1 15,-2 3 2-15,1-1-2 16,-1-1 0-16,2 1 0 0,-2 2 0 16,3-2 0-16,-2 2 0 0,1-1-1 15,0 1 1-15,1-1 0 0,0 1-2 16,0 0 0-16,3 1 1 0,-2 0 1 15,-1 0 0-15,1 1 1 0,-1 1-1 16,1 0 0-16,-4-1 0 0,4 2-1 16,-2 0 1-16,1 0-1 0,0 2 0 15,-1-2 1-15,4 3-1 0,-1-2 1 16,1 2-2-16,0-1 2 0,1 3 0 16,-2-1 0-16,2 0 0 15,0 2-2-15,-2 0 2 0,2 0 0 16,2 0-1-16,-4 0 1 0,2 2 0 15,-2 0-1-15,2 0 1 0,-1 2-1 16,1 0 1-16,-2 1 0 0,2 1 0 16,-2-1-1-16,4 2 1 0,-3-1-1 15,0 1 1-15,0 1 0 0,-1 1 0 16,-3 0 0-16,-2 2-2 0,1-2 1 16,-1 0 0-16,-3 2 0 0,2 0 0 15,-3-2 1-15,0 4 0 0,1-2 0 16,-2 2 0-16,1-1 0 0,1 1 0 15,0 1 0-15,1 1 2 0,1 0-2 16,-1-1 0-16,-1 4 0 0,2-1 0 16,-2-1-2-16,1 3 3 0,0-1-1 15,1-1 0-15,1 4 0 0,0-1 0 16,0 0 1-16,3 2-1 0,-2-2 1 16,2 2-2-16,0 0 2 0,-1 1 0 15,1 1-1 1,3-1-2-16,-2 2 2 15,2-2 0-15,-2 3 0 0,0 0 0 16,0-1 1-16,-1 1-1 0,1 0 0 0,-1-1 0 16,1 1-1-16,1-3 2 0,-2 3-2 15,1-1 2-15,-1 2-2 16,1-2 2-16,-2 2-1 0,1-2 0 16,0 3 0-16,-1-1 0 0,1 1 0 15,-1-1 1-15,0 1-1 0,0-1 0 16,0 3 0-16,0-4 0 0,-1 3 2 15,1-1-2-15,-1 1 1 0,2 0-1 16,-1 0 0-16,1-1 0 0,0 1 0 16,2-1 1-16,-1-3-1 0,4 2 3 15,1-1-1-15,-3-1 7 0,2 0-3 16,1 0-1-16,-1-1 0 0,1 0-1 16,1-1-2-16,1-3 3 0,-3 2 1 15,2-2-3-15,1 1 0 0,-1 0 0 16,-2-1 2-16,2 0-4 0,3-1 1 15,-3-1 1-15,0 1 1 0,1-2-2 16,0 3 3-16,2-4-2 0,0 3 2 16,-2-2 0-16,6 0 2 0,-1-2-1 15,1 1 4-15,1-2-2 0,1 0-4 16,-2 0 1-16,3-1 2 0,-1-1-4 16,-1 0-2-16,-1-1 2 0,1-1-3 15,-3-2 2-15,0 1-2 0,-1-2 1 16,-3 1 0-16,-3-3-1 0,0-1-1 15,-3-1-5-15,-2-1-17 0,-3 0-20 16,-3-1-16-16,-1 0-25 16,0-1-26-16,-5 0-34 0,-4-4-53 15,-1-3-110-15,-4 0-123 0</inkml:trace>
  <inkml:trace contextRef="#ctx0" brushRef="#br2" timeOffset="-191439.6">18392 12563 579 0,'0'2'147'0,"2"-2"-43"0,-2 3 14 0,0-2-18 0,2 0-68 0,-2 0-23 0,0 0-6 0,0 0-1 0,-2 1-2 0,0 0-30 15,-1 3-58-15,0 1-26 0,1 5-37 16,1 2-57-16,1 15 32 0,0-5 73 15,1 3-40-15</inkml:trace>
  <inkml:trace contextRef="#ctx0" brushRef="#br2" timeOffset="-191330.25">18433 13057 247 0,'0'0'50'0,"0"0"6"0,-2 48 59 0,-2-29 4 0,-1-2-64 15,2-2-41-15,-2-2-9 0,1-1-5 16,-1 1-59-16,2-1-157 0,-2-3-112 15</inkml:trace>
  <inkml:trace contextRef="#ctx0" brushRef="#br2" timeOffset="-191189.66">18421 13657 437 0,'0'0'125'0,"-3"63"-45"0,-1-28 29 0,0 0-16 15,-1-8-72-15,2-6-19 16,-2 3-2-16,0 3-27 0,2 6-139 15,-2-7-39-15,4-3-41 0</inkml:trace>
  <inkml:trace contextRef="#ctx0" brushRef="#br2" timeOffset="-191080.31">18384 14554 242 0,'0'0'33'0,"0"39"-33"0,0-18-50 0,0-4-175 15</inkml:trace>
  <inkml:trace contextRef="#ctx0" brushRef="#br2" timeOffset="-190924.07">18426 15181 394 0,'0'0'82'0,"0"0"-74"15,-2 42 0-15,0-20-8 0,1-6-139 16,-1-1-107-16</inkml:trace>
  <inkml:trace contextRef="#ctx0" brushRef="#br2" timeOffset="-190298.1">18296 15937 394 0,'0'0'148'0,"0"0"-84"0,0 0 21 0,0 0-15 0,0 0-29 0,3-39-6 16,-4 33 13-16,-3 3-20 15,0-2-13-15,-3 5-5 0,1 0 8 16,-2 0 2-16,0 1-4 0,0 7-3 16,-3 2 4-16,3 4-11 0,0 0 3 15,0 4-7-15,2 2-2 0,3-1 0 16,3 2-1-16,0 1 0 0,5-1 0 15,4-2 2-15,5 0 0 0,0-4 4 16,1-1 6-16,2-1 3 0,-1-4 3 16,1-2-2-16,1-3 1 0,-1-2 0 15,-1-2 4-15,1-2-3 0,-4-5 1 16,1 0 1-16,-1-3 4 16,-1-2 3-16,-2 0-2 0,0 0-1 15,-4-3-4-15,2-1-1 0,-4-1 5 16,-2-3-10-16,0-2-3 0,-2 2 3 15,0-2-8-15,0 0-2 0,-4 1-1 16,1 1 2-16,-2 3-4 0,0 1 4 16,-2 1-1-16,-1 3-3 0,0 0-2 15,-3 1 0-15,0 4 1 0,-2 2 1 16,-1 1 0-16,1 4-5 0,-1 0 1 16,-2 0 4-16,2 2 0 0,1 3-3 15,-2-3-3-15,7 4-11 16,0-3-11-16,2 2-8 0,0-3-14 15,4 3-13-15,0-3-12 0,2 2-30 16,5 0-86-16,4-2-72 0,-1 1-84 0</inkml:trace>
  <inkml:trace contextRef="#ctx0" brushRef="#br2" timeOffset="-189282.72">20041 14478 224 0,'-2'-8'41'0,"1"-1"-13"0,-2-1 5 0,1-2 0 0,-1 2-2 0,1 2 17 0,-1 1 24 0,2 0-4 0,-1 2-4 0,0 1-5 16,2 1 4-16,-2 3 0 16,2-1-2-16,0 0 7 0,0 0-20 15,-1 1-6-15,1-1-10 0,0 1-7 16,-1 0 1-16,1 0-13 0,0 2-3 16,0 3-4-16,-1 2-3 0,0 2-1 15,-1 5 3-15,1 2-4 0,-1 2 0 16,2 5-1-16,-1 5 0 0,1 12 0 15,0 8 2-15,0 11 2 0,3 1 8 16,0-6 1-16,1-4 3 0,2-8-2 16,0-2 5-16,1 0 6 0,0 1 2 15,0-3-9-15,-2-6-6 0,2-6-3 16,-2-4-1-16,-2-1 0 0,3 3 1 16,-2 3 1-16,1 3-8 0,-1-5 2 15,-2 1-1-15,-1-5-1 0,3 0 0 16,-4-3-2-16,0 0 2 0,0-2 0 15,0 0-1-15,0-3-1 0,0 2 1 16,0-2-1-16,0 0 2 0,0-2-2 16,0-1 0-16,0 1 1 0,0-3 0 15,0-2-1-15,0-2 0 0,0 1 0 16,0-2 2-16,0-1-1 0,0 1 0 16,0-2 0-16,0-1 2 15,0 0 0-15,0 0-2 0,0 0 5 16,0 0-4-16,0 0-1 0,0-2-1 15,0-1-8-15,-3 1-19 0,2 0-21 16,1-2-35-16,-1 2-38 0,0 0-77 16,0-2-155-16,1 1-184 0</inkml:trace>
  <inkml:trace contextRef="#ctx0" brushRef="#br2" timeOffset="-188484.44">19495 15850 258 0,'2'-5'80'0,"-1"3"-33"0,1-3 45 0,-1 0-6 0,1-1-21 0,1-1-8 0,-2 0-1 0,3 1 5 0,-3 2-21 0,-1 0-2 0,2 1 6 16,-2-2 1-16,0 4-8 0,0-1-10 16,0 0-6-16,0 0-8 0,0 2-7 15,-2 0-6-15,2 0 0 0,-3 6-4 16,1 2 3-16,-2 5 1 16,3 3 1-16,-1 3 2 0,0 8-2 0,1 10 3 15,1 12-4-15,0 11 1 16,4 0 3-16,2-1-2 0,1-9 7 15,-1-6 5-15,-1-4 7 0,1-7-2 16,-4-5-1-16,2-7-11 0,-3-1-3 16,1 2-1-16,0 2-2 0,1 0-1 15,-3-4 0-15,0-3-2 0,0-5-29 16,0-4-50-16,0-1-66 0,0-7-79 16,0 0-142-16</inkml:trace>
  <inkml:trace contextRef="#ctx0" brushRef="#br2" timeOffset="-187812.28">19739 16013 310 0,'0'0'151'0,"0"0"-68"0,0 0 28 0,-2-27 18 0,2 17-65 0,2-2-18 0,1 2 9 0,3-1-6 0,3-1-3 16,-1 2-10-16,0-1-8 0,3 2-6 15,0 1-8-15,1 4-7 0,0-1-5 16,0 5 3-16,1 0-5 0,2 0 0 15,-2 0-2-15,2 2 2 0,-4 5-3 16,2 1 2-16,-2 4 0 0,-5 1 1 16,2 2-3-16,-1 4-1 0,-6 1-3 15,-1 2 4-15,-6 4-4 0,-4 1-1 16,-1-1 1-16,-6 1 5 0,1-3-2 16,-5 0 2-16,2-2 2 0,2-2 2 15,0-2-2-15,2-2 0 0,3-1 0 16,1-4 1-16,3-2-1 15,1 0 2-15,3-4-1 0,1-1-1 16,3-1 1-16,0-2-1 0,0 1 3 16,3-2 10-16,3 1 3 0,0-1-3 15,5 0 0-15,-1 0-8 0,4 0 2 16,0 0-6-16,3 1 0 0,-2-1-1 16,6 1-3-16,-1 1-1 0,-2-1-17 15,3 0-30-15,-2 0-18 0,-1-1-33 16,-2 0-29-16,0-2-79 0,-2-1-54 15,-6-2-13-15</inkml:trace>
  <inkml:trace contextRef="#ctx0" brushRef="#br2" timeOffset="-187577.28">19794 16153 521 0,'0'0'126'0,"0"0"-39"0,0 0 36 0,0 0-34 0,0 0-25 0,33-12-14 0,-19 9 1 0,4-1-10 0,-1 1-18 0,5-1-13 16,-1 2-9-16,0 1-1 0,0 1-7 16,1 0-50-16,0 0-48 15,-1 1-53-15,8 6-62 0,-6-3-106 16</inkml:trace>
  <inkml:trace contextRef="#ctx0" brushRef="#br2" timeOffset="-187157.52">20206 16253 410 0,'0'0'173'15,"0"0"-95"-15,0 0 54 0,0 0-49 0,0 0-27 0,0 0-20 16,0 0-10-16,8-12-16 0,-8 17-10 16,0 1-2-16,0 6 2 0,-2 3 8 15,-4 2-1-15,2 4 1 0,-1 3-2 16,-1 0-2-16,-1 2-3 15,1 1 2-15,1-1-2 0,0-2 0 16,1-3-1-16,2 0 8 0,-1-2 2 16,3-3 5-16,0 0 3 0,0-3 1 15,3-2 5-15,0 0 1 0,0-3 6 16,3-2 2-16,0 1 4 0,0-3 0 16,4-3 2-16,-1-1-5 0,0 0-6 15,4-3-13-15,-2 0-8 0,3-3-3 16,-2 0-4-16,0-1 0 0,2 0-30 15,-2 0-28-15,1 0-17 0,-2-1-16 16,-1 1-12-16,-2-1-36 16,-2-3-60-16,-4 2-132 0</inkml:trace>
  <inkml:trace contextRef="#ctx0" brushRef="#br2" timeOffset="-186970.06">20156 16455 412 0,'0'0'236'0,"0"0"-150"16,0 0 38-16,0 0-3 0,0 0-51 15,0 0-22-15,0 0 3 0,33-35-16 16,-20 28-25-16,1 0-9 0,3 0-1 16,2 2-22-16,-1 0-25 0,3 3-40 15,0-1-34-15,6 1-74 0,0 0-64 16,-7 2 13-16</inkml:trace>
  <inkml:trace contextRef="#ctx0" brushRef="#br2" timeOffset="-186562.72">20456 16406 371 0,'0'0'160'0,"0"0"-81"0,0 0 16 0,0 0-33 16,0 0-28-16,0 0-2 0,0 0-7 15,32-9 6-15,-24 8 2 0,-2 1 0 16,3 0-14-16,-2-1-7 0,3 0-6 16,-2 0-2-16,-1-1 7 0,-1 1 0 15,0 0-4-15,-3-1-4 0,0-1-1 16,-2 1 4-16,-1 0-3 0,-2-1-1 16,-4 0-3-16,-3 1 2 0,-1-1-1 15,-4 3 1-15,0 0-1 0,-4 2 0 16,3 1 0-16,-3 1 0 0,2 2 0 15,1 3 0-15,1 1 1 0,1 2 2 16,1 2 5-16,4 1 3 0,1-1 7 16,2 2 1-16,4-1 10 0,1 0-6 15,1 0 1-15,2-3-2 0,5 0-3 16,-2-1-3-16,2-3-9 16,0 0-1-16,5-5-6 0,-2-1 0 15,3-2-24-15,4 0-46 0,0-1-26 16,0-2-29-16,9-5-57 0,-3 1-106 15,-4 2-90-15</inkml:trace>
  <inkml:trace contextRef="#ctx0" brushRef="#br2" timeOffset="-186136.66">20770 16319 494 0,'0'0'141'0,"0"0"-39"0,0 0-18 0,0 0-65 0,0 0-17 0,-12-30-2 0,5 27-25 0,-1 1 24 16,-2 2-1-16,0 2 2 0,0 3 0 16,-1 1 0-16,1 2-1 0,1 1-1 15,1 0 2-15,0 1 0 0,3 1 0 16,1-2-1-16,1 2-1 0,2-1 2 0,1 0 0 15,0 2 3-15,3-1 9 16,3-1-9-16,0-1 1 0,2 0-2 16,5-1 2-16,-4-1-3 0,6 0 4 15,-4 0 16-15,0 2 2 0,0-2 10 16,-1-1 6-16,-2 0-8 0,1-3-2 16,-3 2-3-16,-1 0 3 0,-2 1-3 15,-2 0-6-15,1-1-2 0,-2 0-3 16,-2-1-7-16,0 0-2 0,-4 0-5 15,-1-1 1-15,-4-1 1 0,0 1-3 16,-5 1 0-16,0-1-1 0,-5-1-14 16,3 4-39-16,-2-3-36 0,-2 0-34 15,-4 0-50-15,6-1-101 0,2 0-34 16</inkml:trace>
  <inkml:trace contextRef="#ctx0" brushRef="#br2" timeOffset="-185699.04">20887 16288 437 0,'0'0'153'0,"0"0"-67"0,0 0 13 0,0 0-34 0,0 0-25 0,16-36 12 0,-14 34-3 0,0 1-7 0,-2 1-16 0,1 0-15 16,0 3-11-16,-1 3-1 0,0 1 1 15,0 6 4-15,-1 0-3 0,-3 3-1 16,-1 4 6-16,-2 4 4 0,1 0-3 16,-1 1-3-16,2 1-2 0,-1-1 1 15,2-1-1-15,1-1 9 0,1-2 11 16,1-3-2-16,1-1-1 0,0-3-1 15,1-1 0-15,1-3 2 0,4 0-1 16,-2-5-2-16,2-1 0 0,0-1 5 16,0-3-3-16,4-1-6 15,-1-3-8-15,1-1-5 0,0 0 2 16,1 0-2-16,-1 0-10 0,2 2-28 16,0-1-17-16,-1 0-17 0,0-1-21 15,-3-1-34 1,-2-4-66-16,-1 4-122 0,-4-2-91 0</inkml:trace>
  <inkml:trace contextRef="#ctx0" brushRef="#br2" timeOffset="-185480.34">20839 16461 519 0,'0'0'140'16,"0"0"-25"-16,0 0 0 0,0 0-33 0,0 0-17 15,0 0-16-15,24-10-6 0,-12 8-10 16,0-3-8-16,3 0-6 0,2 1-6 16,1 0-6-16,1 0-5 0,0 3-2 15,-1-2-3-15,-2 1-37 0,4 1-34 16,-2-1-33-16,9-3-39 0,-5 0-89 16,-3 1-89-16</inkml:trace>
  <inkml:trace contextRef="#ctx0" brushRef="#br2" timeOffset="-185121.05">21174 16021 681 0,'0'0'136'0,"0"0"-85"0,0 0 37 0,0 0-26 15,0 0-24-15,0 0-23 0,0 0-12 16,3-12-3-16,-3 24-3 0,1 4 3 16,-1 10 12-16,0 13-2 0,2 16-8 15,-1 13 2-15,2 3-2 0,1-5 1 16,-1-10 1-16,0-11-4 0,-1-2 2 15,-1-10 4-15,1-6 0 0,-1-8 0 16,0-3-5-16,-1 2 0 0,1 0 0 16,-1 2-1-16,1-6-5 0,1-4-48 15,-2-6-73-15,2-2-87 0,-2-2-177 16</inkml:trace>
  <inkml:trace contextRef="#ctx0" brushRef="#br2" timeOffset="-181173.13">20567 15223 757 0,'0'0'129'0,"0"0"-33"0,2 0-12 0,-1 0-3 0,1 0-19 0,-2 0-22 0,1 0-19 0,0 0-5 0,0 0-3 0,-1 0-12 0,0 0-1 16,0 0-2-16,2 0-16 0,-2 2-102 15,2 2-86-15,2-2-85 0,-1-1-100 16</inkml:trace>
  <inkml:trace contextRef="#ctx0" brushRef="#br2" timeOffset="-181001.29">20709 15150 675 0,'0'0'130'0,"0"0"-49"0,0 0-55 0,0 0 6 15,0 0-32-15,0 0-1 0,0 0-85 0,0 0-126 16,-25-28-80-16,20 27-4 16</inkml:trace>
  <inkml:trace contextRef="#ctx0" brushRef="#br2" timeOffset="-180798.22">20650 15074 629 0,'0'0'154'15,"0"0"-69"-15,0 0-20 0,0 0-11 0,0 0-47 16,-20-45-7-16,16 35-43 0,-1 1-15 15,0-4-41-15,-3 0-81 0,2 3-85 16,1 1-67-16</inkml:trace>
  <inkml:trace contextRef="#ctx0" brushRef="#br2" timeOffset="-180626.1">20458 14926 626 0,'0'0'94'0,"0"0"-68"16,0 0 36-16,0 0-52 0,-31-40-10 0,26 27-58 15,-3-3-78-15,1 2-101 0,-1 3-125 16</inkml:trace>
  <inkml:trace contextRef="#ctx0" brushRef="#br2" timeOffset="-180501.41">20380 14968 347 0,'0'0'90'0,"0"0"-37"0,0 0 44 0,0 0-37 16,0 0-51-16,-33 12-9 0,21-12-15 0,2-1-147 16,1-3-98-16</inkml:trace>
  <inkml:trace contextRef="#ctx0" brushRef="#br2" timeOffset="-180329.58">20282 15170 444 0,'0'0'115'0,"0"0"-36"0,0 0 40 0,0 0-27 16,0 0-61-16,0 0-15 0,0 0-9 0,-35 22-7 15,29-22-22-15,0 0-71 16,1-2-95-16,1-2-106 0</inkml:trace>
  <inkml:trace contextRef="#ctx0" brushRef="#br2" timeOffset="-180173.37">20325 15276 415 0,'0'0'179'0,"0"0"-114"0,0 0 59 0,0 0-14 0,0 0-41 16,0 0-28-16,0 0-28 0,0 0-11 15,-35-5-2-15,31-3-69 16,-3 1-85-16,4 2-145 0,1-1-84 0</inkml:trace>
  <inkml:trace contextRef="#ctx0" brushRef="#br2" timeOffset="-180032.72">20396 15287 592 0,'0'0'139'0,"0"0"-29"0,0 0-39 16,0 0-71-16,0 0-8 0,-15-47-145 0,14 32-128 15,-1-1-82-15</inkml:trace>
  <inkml:trace contextRef="#ctx0" brushRef="#br2" timeOffset="-179876.56">20485 15220 361 0,'0'0'109'0,"0"0"-63"0,0 0 56 0,0 0-19 0,0 0-47 0,0 0-26 15,0 0-10-15,-32-24-71 0,25 12-212 16</inkml:trace>
  <inkml:trace contextRef="#ctx0" brushRef="#br2" timeOffset="-179704.59">20448 15183 512 0,'0'0'138'0,"0"0"-45"0,0 0 20 0,0 0-66 16,0 0-25-16,0 0-12 0,0 0-10 0,0 0-58 15,-22-46-118-15,19 37-159 0</inkml:trace>
  <inkml:trace contextRef="#ctx0" brushRef="#br2" timeOffset="-179548.37">20359 15080 564 0,'0'0'126'0,"0"0"-34"0,0 0-16 0,0 0-50 0,0 0-22 15,0 0-4-15,0 0-42 0,-35-28-114 16,27 20-115-16,0 2-72 0</inkml:trace>
  <inkml:trace contextRef="#ctx0" brushRef="#br2" timeOffset="-179423.4">20251 14966 313 0,'0'0'12'0,"0"0"-12"0,0 0-22 0,-25-37-116 16</inkml:trace>
  <inkml:trace contextRef="#ctx0" brushRef="#br2" timeOffset="-179282.81">20224 14851 720 0,'0'0'71'0,"0"0"-23"0,0 0 14 0,0 0-23 16,0 0-36-16,0 0-3 16,0 0-74-16,11-37-163 0,-15 28-187 0</inkml:trace>
  <inkml:trace contextRef="#ctx0" brushRef="#br2" timeOffset="-177297.96">16987 14466 234 0,'0'0'93'16,"0"0"-26"-16,2-4 8 0,0 3-19 0,-1-1-31 0,-1 0-12 0,2-2 17 0,-2 2 19 0,1 0-8 0,1-1 5 0,-2 2-1 16,3 1 8-16,-3-1-23 0,0 1-2 15,0 0 2-15,0 0-2 0,2 0-2 16,-2 0 1-16,0 0 0 15,0 0-4-15,0 0-5 0,0 1-1 16,0 3-9-16,0 0 0 0,0 4-4 16,0 2 2-16,3 5-5 0,-1 0 2 15,-1 7-1-15,4 3 12 0,-1 4-1 16,-2 3 0-16,1 8 0 0,0 9-1 16,2 5-1-16,-3 2 2 0,1-7-5 15,0-4-2 1,-3-7 1-16,4 1-4 0,-3-4 1 15,-1-4 1-15,0-4-3 0,0-8 2 16,4 1 0-16,-4 3 3 0,0 2-2 0,2 3-1 16,-2-2-2-16,0-1 0 0,0-3 1 15,2-4-3-15,-1-1 1 0,-1-2-1 16,0-1 1-16,0-4 0 16,0 0 0-16,0-2 3 0,0-2-2 15,0 0 0-15,-1-1 1 0,-1-3 1 16,0 0-2-16,-2 2-2 0,4-3-1 15,-1 0-18-15,-3-1-26 0,4 1-41 16,-3-1-40-16,3 0-83 0,-3-2-217 0</inkml:trace>
  <inkml:trace contextRef="#ctx0" brushRef="#br2" timeOffset="-176829.15">16472 15123 664 0,'0'0'206'0,"-3"0"-111"0,-2 0-3 0,1 0-18 0,1 0-42 0,-2 0-28 0,0 0-3 0,2 3 0 0,-2-2-1 0,2 1-8 15,1 0-45-15,1 2-35 0,1 2-67 16,3-2-139-16,2 1-115 0</inkml:trace>
  <inkml:trace contextRef="#ctx0" brushRef="#br2" timeOffset="-176687.84">16684 15285 556 0,'0'0'149'0,"0"0"-90"16,0 0 3-16,0 0-62 0,0 0-20 15,0 0-137-15,-35-45-92 0,28 34-88 0</inkml:trace>
  <inkml:trace contextRef="#ctx0" brushRef="#br2" timeOffset="-176359.79">16912 15147 674 0,'0'0'186'0,"0"0"-118"0,0 0 41 0,0 0-35 16,0 0-31-16,0 0-18 0,0 0-9 0,-10-24-16 15,7 15 0-15,1-1-37 0,-1-2-54 16,-3-5-60-16,5 2-139 0,-1 0-155 16</inkml:trace>
  <inkml:trace contextRef="#ctx0" brushRef="#br2" timeOffset="-176215.09">16905 14941 652 0,'0'0'140'0,"0"0"-100"0,0 0 9 0,0 0-49 16,-36-26-29-16,27 16-78 15,-1-6-47-15,-1 2-122 0</inkml:trace>
  <inkml:trace contextRef="#ctx0" brushRef="#br2" timeOffset="-176058.88">16801 14969 426 0,'0'0'181'0,"0"0"-78"0,0 0 21 0,0 0-63 16,0 0-61-16,0 0-2 0,-44-37-83 0,34 22-118 15,2 0-119-15</inkml:trace>
  <inkml:trace contextRef="#ctx0" brushRef="#br2" timeOffset="-175918.28">16640 15046 442 0,'0'0'93'0,"0"0"-18"0,0 0 52 0,0 0-39 15,0 0-78-15,0 0-3 0,0 0-7 16,0 0-15-16,0 0-121 0,-28 34-142 16</inkml:trace>
  <inkml:trace contextRef="#ctx0" brushRef="#br2" timeOffset="-175762.07">16657 15208 302 0,'0'0'160'0,"0"0"-65"0,0 0-31 16,0 0-40-16,0 0-24 0,0 0-106 15,-20-39-116-15</inkml:trace>
  <inkml:trace contextRef="#ctx0" brushRef="#br2" timeOffset="-175620.54">16833 15123 313 0,'0'0'92'0,"0"0"-29"0,0 0 41 0,0 0-66 0,0 0-38 16,0 0-91-16,0 0-144 0</inkml:trace>
  <inkml:trace contextRef="#ctx0" brushRef="#br2" timeOffset="-175495.57">16853 14906 727 0,'0'0'71'0,"0"0"-56"0,0 0-15 0,2-40-76 0,-4 26-169 16,-1 4-87 0</inkml:trace>
  <inkml:trace contextRef="#ctx0" brushRef="#br2" timeOffset="-174400.91">15651 16017 221 0,'0'0'70'0,"0"0"-20"0,0 0 31 0,0 0 4 0,0-1-12 0,0 1 1 0,-3 0-15 0,3-1-21 0,-2 1 22 16,2 0-25-16,0 0-3 0,0 0 3 15,0 0-9-15,0 0 0 0,3 0 2 16,2 0 5-16,4 0 0 0,4 0 4 16,3 0 2-16,3 0-2 0,5 0-13 15,-1 0-11-15,1 0-9 0,3 0-4 16,-2 0 4-16,-3 0-4 15,3 1 0-15,-4 0 2 0,1-1-2 16,-3 0-3-16,-1 0-25 0,-1 0-59 16,2 0-68-16,-3-2-121 0,-5-2-152 0</inkml:trace>
  <inkml:trace contextRef="#ctx0" brushRef="#br2" timeOffset="-173447.62">16292 15814 242 0,'4'-6'70'0,"-1"1"-19"0,0-1 30 0,0-1 6 0,0 0-19 0,-2-1-1 0,1 0 11 0,-2 1 12 0,0-1-27 0,0 2-9 16,0 2-6-16,0 0-1 0,-2 3-9 15,1 0-12-15,1 1-4 0,0 0-11 16,-3 0-9-16,3 1-2 0,-1 6-5 15,-1 7 5-15,-1 4-2 0,1 10 2 16,-3 11 0-16,4 16 6 0,-1 16-3 16,2 6 2-16,0 0 8 0,0-8 2 15,3-9 1-15,2-1-4 0,0-6-7 16,-2-2-1-16,3-7-3 0,-4-3 1 16,1-10-2-16,-3-5-1 0,3-8-20 15,-3-2-58-15,2 3-75 0,-1-5-97 16,-1-2-168-16</inkml:trace>
  <inkml:trace contextRef="#ctx0" brushRef="#br2" timeOffset="-172932.12">16529 15968 497 0,'0'0'113'0,"0"0"-47"0,0 0 12 0,0 0 35 0,18-37-56 0,-7 29-19 0,-2 0-8 0,4-1-11 0,-1 0-2 0,1 3-2 16,3-1-7-16,-2 2-7 0,2 2 0 16,-2 0 0-16,0 3-1 0,-2 0-3 15,-1 3 1-15,-2 5-1 0,-3 3-2 16,-1 5 1-16,-3 4-6 0,-2 2-14 16,-5 3 13-16,-3 4 0 15,-3 1 5-15,-5 1-4 0,1-2 1 16,-3 1 6-16,1-1 0 0,2-4 2 15,0-2 1-15,2 0 0 0,1-4 0 16,2-2 1-16,2-2-1 0,3-4 4 16,3-2-2-16,-2-3 2 0,4-1 7 15,4-2 7-15,1-3 10 0,5 2 4 16,1-2-9-16,3 0 1 0,4 0-7 16,1-2-5-16,2 0-9 0,0-2-2 15,5 0-1-15,-1-2 0 0,0 1-25 16,-2 1-34-16,0-2-35 0,-3 3-34 15,4-9-89-15,-8 4-93 0</inkml:trace>
  <inkml:trace contextRef="#ctx0" brushRef="#br2" timeOffset="-172696.63">16564 16077 684 0,'0'0'141'0,"0"0"-59"0,0 0 37 0,0 0-35 16,0 0-39-16,0 0-12 15,28-29-12-15,-13 21-5 0,4-1-5 0,0 2-9 16,1 0-1-16,2 3-1 16,2-1-25-16,-2 0-70 0,2 3-63 15,11 1-54-15,-7 1-150 0</inkml:trace>
  <inkml:trace contextRef="#ctx0" brushRef="#br2" timeOffset="-172221.12">16932 16235 423 0,'0'0'188'0,"0"0"-107"0,0 0 38 16,0 0-36-16,0 0-29 0,0 0-8 0,5-6-12 15,-5 6-18-15,0 5-15 0,0 2 3 16,-2 6 2-16,-1 4 4 0,0 3 2 16,0 1 7-16,-3 4 8 0,3 1-6 15,-2-1-6-15,3 0-2 0,-1-2-3 16,1-1-5-16,1-1-2 0,-1-2-1 15,2-1 3-15,0-3 3 0,0 0 4 16,3-1-4-16,1-4 0 0,-1-1 2 16,2-2-2-16,2-3-1 0,-2-1-2 15,1-3 0-15,2 0-1 16,2 0-4-16,-1-1 0 0,-1-5-22 16,4-1-35-16,-2-2-28 0,0-1-72 15,5-8-93-15,-5 3-104 0</inkml:trace>
  <inkml:trace contextRef="#ctx0" brushRef="#br2" timeOffset="-172018.04">16817 16438 489 0,'0'0'202'0,"0"0"-93"0,0 0 3 16,0 0-18-16,0 0-46 0,0 0-21 15,41-18-11-15,-24 11-7 0,5 0-7 16,-2 1-2-16,3 1-1 0,1 1-25 16,1 1-51-16,-1 0-51 0,10-2-66 15,-5 1-117-15,-7 0-57 0</inkml:trace>
  <inkml:trace contextRef="#ctx0" brushRef="#br2" timeOffset="-171580.65">17180 16403 177 0,'0'0'178'0,"0"0"-76"0,0 0 0 0,0 0-18 0,0 0-27 16,0 0-7-16,0 0 8 0,32-3-12 16,-21 3-5-16,1 4 8 0,1-1-4 15,0 0-6-15,1 0-8 0,-1 1-10 16,-1-3-3-16,1-1-1 0,-2 0 2 15,-1 0-13-15,-1 0-2 0,-4-3-2 16,3 1-1-16,-4-1 3 0,-2 0-1 16,0 1 9-16,-2-1-6 0,0-1-3 15,-5 1-3-15,-3 0-1 0,-1 0-4 16,-3 1-2-16,-2-1-3 16,-2 1 4-16,-1 2 2 0,-1 0 2 15,1 2-1-15,1 3 1 0,-1 2 2 16,3 2 0-16,0 2 0 0,2 2 6 15,3 1-1-15,3 0 13 0,4-1 2 16,2 2 6-16,0 0 6 0,2-1 6 16,4 0-1-16,2-1-8 0,0-2-8 15,0-1-11-15,4-1-2 0,-4-3-3 16,2-2 0-16,2 0-4 0,-2-4-1 16,1 0-18-16,1 0-39 15,1 0-31-15,0-1-29 0,4-2-40 16,4-4-49-16,-4 0-97 0,-1 0-98 15</inkml:trace>
  <inkml:trace contextRef="#ctx0" brushRef="#br2" timeOffset="-171096.39">17536 16419 320 0,'0'0'201'0,"0"0"-94"0,0 0 19 0,0 0 1 0,0 0-37 0,17-37-3 16,-15 31-11-16,0 1-25 0,-2-1-20 0,0 0-12 15,0 4-6-15,-4-1-10 0,-1 2-3 16,-3 1-2-16,-1 0-2 0,-2 3 0 16,0 3 3-16,-2 3-1 0,-3 0 0 15,2 3-4-15,2 0 1 0,-1-1-1 16,2 0 4-16,1 1 2 0,3-2-2 15,4-1-1-15,1 1 2 0,2-2 1 16,0 0-1-16,3-2 0 0,6 1 1 16,-2-3 1-16,2 2 0 0,1-1 2 15,2 1-3-15,1-2 2 0,0-1 6 16,-1 0 6-16,-2-1-1 0,2 0-2 16,-3-2-2-16,0 3 2 0,0-1-2 15,-1 1-1-15,-1 0-3 0,-2-1 0 16,2 4-1-16,-2-1-1 0,-2 2 0 15,-3-1-2-15,0-1 2 0,0 1 2 16,-5-1 2-16,-4-1-4 0,0 1 1 16,-4 0-4-16,-1-2 0 0,-1 1-2 15,1-3-17-15,-2 1-19 0,-3 0-23 16,5-2-28-16,0 0-33 0,-4 3-35 16,4-2-80-16,2-1-103 0</inkml:trace>
  <inkml:trace contextRef="#ctx0" brushRef="#br2" timeOffset="-170705.83">17695 16353 415 0,'0'0'214'0,"0"0"-107"0,0 0 44 0,0 0-49 0,12-38-46 0,-8 32-8 0,-2 0-4 0,1 2-10 16,0 1-7-16,-1 2-14 0,-2 1-9 15,0 1-4-15,0 5-2 0,0 2 1 16,-2 2 0-16,-1 4 1 0,-2 5 2 16,-1 1-2-16,1 2 0 0,0 1 0 15,-4 0-1-15,4-2 1 0,2 1 3 16,0-1-3-16,1-3 0 0,-1 0 0 15,3-4 0-15,0-1 3 0,0-3-2 16,0-2 0-16,0-1 9 16,3-1 8-16,1-3 3 0,0-1 3 15,0-1 0-15,0-1-9 0,5-1-2 16,0-2-8-16,0-1-3 0,2 0-2 16,-3 1 0-16,3 0-5 0,2 1-32 15,-4-2-12-15,1 2-7 0,0-2-20 16,-3 0-35-16,1-2-45 0,-2 0-80 15,-4 1-125-15</inkml:trace>
  <inkml:trace contextRef="#ctx0" brushRef="#br2" timeOffset="-170486.77">17653 16497 407 0,'0'0'267'0,"0"0"-122"0,0 0-25 0,0 0-15 15,0 0-52-15,0 0-12 0,20-20-10 16,-10 12-6-16,2 1-4 0,1 2-8 16,0-1-4-16,3-1-7 0,0 2-2 15,1 2-1-15,-3-2-25 0,3 1-40 16,1 2-39-16,7-5-50 0,-4 2-59 16,-1-1-151-16</inkml:trace>
  <inkml:trace contextRef="#ctx0" brushRef="#br2" timeOffset="-170033.75">17883 15875 519 0,'0'0'130'0,"0"0"-38"0,0 0 34 0,0 0-53 15,0 0-25-15,0 0-10 0,12-22-14 0,-9 24-17 16,0 7-6-16,2 4 1 0,2 9 1 16,-2 14-2-16,3 15-1 0,0 13 4 15,3 9-1-15,-3-4 6 0,-1-4-6 16,-1-7-2-16,-3-1 2 16,0-3-1-16,-3-5 11 0,0-1 3 15,-4-5 8-15,3-3-13 0,-2-10-3 16,3-5-1-16,-3-9-3 0,2-3 2 15,-1 3-6-15,0-3 1 0,-1 0-1 16,1-4-3-16,2-4-54 0,-1-4-96 16,-1-1-128-16,2 0-215 0</inkml:trace>
  <inkml:trace contextRef="#ctx0" brushRef="#br2" timeOffset="-154915.89">2915 10509 45 0,'0'0'140'0,"0"-7"-83"0,1 4-11 0,-1-2 10 0,2 1 0 0,-1 0 5 0,2-1 1 0,-2 2-5 0,0-1-10 0,-1 0-11 16,3 0-2-16,-1 1 2 0,-2 1-3 15,1 0 18-15,-1-1-10 0,0 2-3 16,0 1-7-16,0 0-13 0,0 2-13 16,0 6-4-16,-1 4 9 0,-4 7 3 15,3 6-1-15,-4 4 1 0,-3 10 4 16,1 7 2-16,0 7-2 0,-2 1-10 16,1-7-2-16,4-11-2 0,2-13-3 15,0-5 0-15,1-2 1 0,1 3-1 16,-1 1-6-16,1 2-34 0,0-4-37 15,1-3-23-15,0-1-59 0,0-6-52 16,0-4-45-16</inkml:trace>
  <inkml:trace contextRef="#ctx0" brushRef="#br2" timeOffset="-154367.66">2896 10599 291 0,'0'0'70'0,"0"0"-3"0,0 0 42 0,0 0-29 15,2-39-25-15,1 28-11 0,1 1 16 16,0 0-4-16,2-2-14 0,1 3-4 15,-1-3-9-15,1 1-4 0,3 1-4 16,-1-2-9-16,-1 1-8 0,6 1 1 16,-1 0 4-16,-2 2 3 0,7 0-6 15,-3 2-3-15,1 0-3 0,-2 3 2 16,0 1 1-16,-4 2 0 0,3 0 2 16,-5 5-4-16,-1 3-1 0,-3 2-1 15,-3 3 0-15,-1 2 1 0,0 1 3 16,-5 4 1-16,-3 2-3 0,-3-1 3 15,-6 2-3-15,0 0 2 0,-1-2-2 16,1 0-1-16,1-4 0 0,-3 0 0 16,6-1 0-16,-4-3 1 0,6 0-1 15,-1-3 1-15,3 0 0 0,1-1-1 16,2-2 6-16,3-1 4 0,1-2 2 16,2-1-4-16,0 2 0 0,0-1 7 15,5 1-7-15,2 0 13 0,2 0 8 16,3 2 3-16,1-2 4 0,3 2-15 15,2-1-6-15,2 0-5 0,-2 1-3 16,2-2-6-16,-3 1 0 0,1-1-2 16,0 0 1-16,-3-2-33 0,2 0-39 15,-4-1-32-15,2-1-38 0,3-1-58 16,-4 0-134-16,-4-2-90 0</inkml:trace>
  <inkml:trace contextRef="#ctx0" brushRef="#br2" timeOffset="-153899.03">3308 10804 268 0,'0'0'233'0,"0"0"-140"0,0 0-13 0,0 0-7 0,14 0-10 0,-6 0-11 0,1-3-4 0,1 0 2 0,1 0 5 15,2-1-8-15,-1 0-8 16,3-1 4-16,0-1-12 0,1-1-9 16,0 0-8-16,0 0-3 0,1-2-3 15,-4 1-4-15,4-1 2 0,-5 0-1 16,1 0-4-16,-5 2 3 0,-1 0-2 16,-4 1-1-16,-1 0 3 0,-2 0-4 15,-2 0-2-15,-3 2-5 0,-3 0-13 16,-3 3-1-16,-3 1 6 0,-4 4-2 15,-2 2 4-15,-2 4 5 0,-2 2 2 16,1 3 4-16,-1 5 2 0,2 0-1 16,2 3 0-16,3-1 0 15,4-1 1-15,4-1 0 0,3-1 1 16,4-1 3-16,2-2 10 0,4 0 9 16,2-1-2-16,3-3 2 0,2-1 3 15,-1-2 2-15,4-2-6 0,0-3-1 16,2-2-8-16,0-2-4 0,3-2-6 15,0-4 0-15,3-1-3 0,3-3-14 16,-1-3-35-16,1-1-30 0,-3-2-31 16,9-7-74-16,-8 6-87 0,-1 1-119 0</inkml:trace>
  <inkml:trace contextRef="#ctx0" brushRef="#br2" timeOffset="-153399.15">3750 10769 316 0,'0'0'179'0,"0"0"-40"0,0 0-7 0,0 0-46 0,0 0-24 0,0-16-16 0,0 14-1 0,0 1-13 0,0 0-11 0,0 1-1 0,0 0-5 15,0 1-10-15,0 6-5 0,3 2 0 16,-1 8 4-16,1 4 8 0,2 6 18 15,0 2-5-15,3 4 2 0,1 7-13 16,4 6-4-16,0 11-2 0,-1-2 1 16,-4-6 3-16,-4-4-7 15,-2-8-1-15,-2-3-3 0,0-4 1 16,-4-6 6-16,-1-7-2 0,3-3-1 16,-4 2-4-16,-2-2-1 0,-3-2 5 15,0-4-1-15,-2-4 0 0,0-4 0 16,-1-2-2-16,0-7 3 0,1-4-1 15,-2-3-2-15,4-6 2 0,1-3-4 16,-1-3 1-16,5 0 1 0,3 0 2 16,1 2 6-16,2 1-2 0,5 3 3 15,3 0 0-15,4 2-2 16,1 1-1-16,4-1 1 0,0 3 1 16,1 0 1-16,4 0 3 0,-1 1-2 15,1 3-4-15,1-2-8 0,-3 4 0 16,-1 0 0-16,-1 1-4 0,-5 2-22 15,-1-1-18-15,-2 1-12 0,-2 1-11 16,-3 0-10-16,-1 0-25 0,-4-6-46 16,-2 2-95-16,-4 0-135 0</inkml:trace>
  <inkml:trace contextRef="#ctx0" brushRef="#br2" timeOffset="-153242.93">3813 10614 836 0,'0'0'136'0,"0"0"-19"0,0 0-9 0,0 0-69 0,-8-21-24 0,8 14-15 0,0-1 0 0,0 0-40 0,1 1-33 15,0 1-30-15,5 3-51 0,-2 1-82 16,1 2-143-16</inkml:trace>
  <inkml:trace contextRef="#ctx0" brushRef="#br2" timeOffset="-153086.72">4145 10921 727 0,'0'0'132'0,"0"0"-10"0,0 0-10 0,0 0-68 0,0 0-34 0,0 0-10 16,0 0-21-16,0 0-65 0,0 0-56 16,-19-20-3-16,19 9-2 0,2 3-21 15,3 0-56-15</inkml:trace>
  <inkml:trace contextRef="#ctx0" brushRef="#br2" timeOffset="-152601.58">4854 10481 417 0,'0'0'82'0,"0"0"-20"0,0 0 41 0,7-46-20 0,-5 34-8 16,1 2-37-16,0 3 6 0,-1 2 0 16,-1 2-8-16,0 3-21 0,0 6-15 15,0 5 3-15,1 9 3 0,-2 7 29 16,0 11 1-16,-3 14-8 0,0 12-1 15,-3 1-16-15,2-4-4 16,0-7-5-16,2-8 2 0,0-1-3 16,1-3 0-16,-1 0 1 15,2-2-2-15,0-6-3 0,0-9-34 0,0-5-48 16,0-5-44-16,0 3-67 0,2-2-106 16,-1-2-92-16</inkml:trace>
  <inkml:trace contextRef="#ctx0" brushRef="#br2" timeOffset="-152283.46">5112 10475 605 0,'0'0'116'0,"0"0"-14"0,0 0-16 16,0 0-50-16,0 0-4 0,-8-39 6 16,7 38 7-16,0 1-17 0,0 5-23 15,0 5-4-15,0 5 9 0,0 3 27 16,-2 9-8-16,2 10-13 0,-1 10-8 16,1 12-1-16,0 2-5 0,1-2 2 15,0-12-2-15,2-5 2 0,1-3 0 16,3-3 1-16,-3-6-4 0,0-5 0 15,0-6-1-15,-1-2-4 0,0 0-34 16,1 0-25-16,1-2-25 0,1-7-65 16,-1-2-101-16,-2-6-115 0</inkml:trace>
  <inkml:trace contextRef="#ctx0" brushRef="#br2" timeOffset="-152080.39">4874 10882 773 0,'0'0'94'0,"0"0"-35"0,0 0-5 0,0 0-22 16,0 0-21-16,39-15-6 0,-21 8-4 0,5 0 0 16,0-1-1-16,0 2-2 0,1-2-25 15,2 1-35-15,0 1-49 0,10-1-65 16,-6 3-97-16,-3 1-20 15</inkml:trace>
  <inkml:trace contextRef="#ctx0" brushRef="#br2" timeOffset="-151684.15">5384 10891 406 0,'0'0'218'0,"0"0"-113"0,0 0-8 0,0 0-62 15,0 0-19-15,0 0-12 0,0 0-2 0,0 0 2 16,-13-32 0-16,8 28 8 16,1 1 4-16,-3 2 3 0,1 1-7 15,-2 3-8-15,0 3-4 0,-1 5 0 16,-1 4 0-16,-1 1 2 0,3 5 0 16,1 2 5-16,2 3-3 0,2-3 2 15,3 3-2-15,1-2 9 0,6-4 14 16,1-1 7-16,1-4-6 0,1-1-5 15,2-6-9-15,-1-6-4 0,1-2-1 16,0-5 2-16,-2-4 1 0,0-4 6 16,-2-5 6-16,-3-1 6 0,-2-6-10 15,-2-2-13-15,-1-1-6 0,-1 2 0 16,-4 4-1-16,0 3 0 16,-1 4-3-16,-3 1-5 0,2 4-18 15,-1 0-13-15,2 4-3 0,-1 0-6 16,1 3-16-16,2 0-23 0,0 2-22 15,0 1-59-15,2 0-56 0,0 3-61 0</inkml:trace>
  <inkml:trace contextRef="#ctx0" brushRef="#br2" timeOffset="-151048.43">6529 10578 234 0,'0'0'201'0,"0"0"-73"0,0 0-7 0,13-15-43 0,-8 10-23 0,0 2-16 0,-1 2-17 0,2 0 3 0,-3 1-4 15,1 2-4-15,-1 3-2 0,-1 3 9 16,0 2 3-16,-2 5 3 0,0 1-15 16,-2 4-3-16,0 1-4 15,-3 2 2-15,2 0 1 0,-2-1-2 0,0 2 1 16,2-5 11-16,0 0-10 15,1-3-3-15,1-1-1 0,-1-3 0 16,1 0 0-16,1-3 1 0,0-2 1 16,0-2 10-16,3-2 5 0,0-2 2 15,0 1 8-15,1-2 4 0,3-2-5 16,1-1-8-16,3-3-8 0,2-1-10 16,1 0-7-16,0-1 1 0,2 1 1 15,1 0-2-15,1-2 0 0,-1 1-4 16,0-1-26-16,0 0-21 15,0-2-15-15,-3-1-31 0,0-2-30 16,0-7 0-16,-1 1-193 0,-6-1-164 0</inkml:trace>
  <inkml:trace contextRef="#ctx0" brushRef="#br2" timeOffset="-150892.22">6632 10413 849 0,'0'0'56'0,"0"0"8"0,0 0 12 16,0 0-68-16,0 0-8 0,4-44-51 0,3 35-34 16,1 2-40-16,4 0-95 0,-2 3-40 15,-1 0-52-15</inkml:trace>
  <inkml:trace contextRef="#ctx0" brushRef="#br2" timeOffset="-150501.65">7116 10415 420 0,'0'0'182'0,"0"0"-79"0,0 0 37 0,-2-42-56 15,0 29-14-15,-1-1-24 16,1 1-7-16,0 0-5 0,1 1-12 15,-1 1 7-15,1 0 7 0,-3 2-8 16,2 3-6-16,0 0-1 0,0 1-11 16,-1 2-3-16,-2 2-7 0,-1 1-3 15,-1 0-1-15,-4 3 2 0,1 4 0 16,-4 3 0-16,1 5-1 0,-2 5 1 16,-2 7-1-16,-3 9 2 0,-1 11 0 15,-3 11 0-15,3 4 1 0,2-1 0 16,3-5 0-16,6-3 0 0,-1-3 0 15,3-2 1-15,1-4 0 16,3-1-1-16,0-6 0 0,3 0-1 16,1-4-16-16,0-8-20 0,0-6-24 15,1-2-22-15,2 0-43 0,3 1-5 16,-1-1-118-16,0-9-128 0</inkml:trace>
  <inkml:trace contextRef="#ctx0" brushRef="#br2" timeOffset="-150298.62">6817 10766 692 0,'0'0'107'0,"0"0"-34"0,0 0 26 16,42-28-69-16,-21 18 2 0,4 2-10 15,2-1-4-15,2 2 10 0,1 1-15 16,-1 2-13-16,1-1 2 0,0 3-1 15,-1-1-1-15,1 3-28 0,9 0-91 16,-7 0-107-16,-6 0-203 0</inkml:trace>
  <inkml:trace contextRef="#ctx0" brushRef="#br2" timeOffset="-149686.53">3595 11862 554 0,'0'0'50'0,"0"0"-19"0,0 0-3 0,0 0 1 0,0 0-18 0,0 0-4 0,0 0 16 0,0 47 30 0,-3-26-11 15,-2 5 7-15,-1 12-1 16,0 13-2-16,0 9-1 0,0 2-15 16,2-4-10-16,3-8-13 0,-1-7-3 15,-1-4-1-15,3-2-3 0,-2-7-13 16,1-4-40-16,-1-7-49 0,-1 4-61 15,1-1-48-15,0-4-77 0</inkml:trace>
  <inkml:trace contextRef="#ctx0" brushRef="#br2" timeOffset="-149264.4">3610 11994 368 0,'0'0'176'0,"0"0"-101"0,0 0 31 16,15-47-16-16,-10 31-48 0,0 2-8 15,1-1 5-15,-1 4 5 0,2-1-8 16,-1 2-3-16,0 2 4 0,1 0 0 15,-1 1-3-15,3 0-3 0,1 1-15 16,-1 2-5-16,2 0-4 0,1 2 2 16,-1 1-9-16,2 1 0 0,-1 0-1 15,0 3 0-15,-2 3-2 0,-3 1 2 16,-3 1-1-16,0 1-5 0,-4 4 6 16,0 1 1-16,-5 3 10 0,-4 0 7 15,-3 0-3-15,-4 2-6 0,1-3-4 16,-5-1-2-16,0 0 1 0,0-3 1 15,-2 0-4-15,0-2-6 0,3-1-11 16,0-2-22-16,1 1-11 0,5-3-15 16,3-2-41-16,3-1-22 0,7-2-40 15,0 0-76-15,7 0-14 16</inkml:trace>
  <inkml:trace contextRef="#ctx0" brushRef="#br2" timeOffset="-148951.46">3985 12039 626 0,'0'0'121'0,"0"0"-65"0,0 0-10 0,0 0-17 0,0 0 12 0,23 1 10 0,-11-1-2 0,2-3 0 0,3 0-7 0,-2 1-5 16,4-2-19-16,-3 1-12 0,3 1 1 16,2-3-7-16,0 3-6 0,0-2-46 15,2 0-63-15,9-1-58 0,-6 1-137 16,-3-1-36-16</inkml:trace>
  <inkml:trace contextRef="#ctx0" brushRef="#br2" timeOffset="-148544.62">4401 12003 438 0,'0'0'222'0,"0"0"-116"0,0 0-35 16,0 0-24-16,0 0-21 0,0 0-9 15,0 0-14-15,16-15 5 0,-15 14-3 16,1 1-4-16,0 4-1 0,1 0 1 16,0 7-1-16,1 0 1 0,0 4 0 15,1 4 0-15,2 3-1 0,1 3 1 16,0 0 0-16,2-1 0 0,2-4-1 15,-1 1 3-15,-1-4-2 0,2-2-2 16,-2-1 4-16,0-3 19 0,1-1 69 16,-1-5-85-16,2-1 35 0,2-4 70 15,-1-1-49-15,4-9-42 0,-3-1 10 16,1-4 14-16,-1-1-16 0,-2-5-3 16,1-2-3-16,-2-2-15 0,1-4-7 15,-2 1-1-15,-2 1-17 0,1 3-16 16,-2 5-20-16,-1 3-25 0,0 3-42 15,1 2-52-15,-1 3-66 16,-1 2-106-16,1 2-1 0</inkml:trace>
  <inkml:trace contextRef="#ctx0" brushRef="#br2" timeOffset="-147919.78">5027 12054 484 0,'0'0'119'0,"0"0"-34"15,0 0 16-15,0 0-51 16,0 0-11-16,21-37-2 0,-18 30 30 0,-1 0 5 16,-2 2 2-16,2-2-12 0,-2 0-12 15,1 0-7-15,-1 1-12 0,0-1-8 16,0 4-14-16,-1-3-8 0,-1 3-1 15,-3-2-1-15,-1 2-7 0,-3 0 0 16,-2 3-6-16,-1 3-9 0,-3 6 11 16,-1 5 1-16,-3 4 3 15,-1 5 2-15,2 2-5 0,-3 5-8 0,4-1-12 16,0 2-11-16,3-2 9 0,2-1 27 16,3-3 0-16,4 1 6 15,3-2 5-15,2-4-3 0,2-3 1 16,4-2-2-16,1-4 9 0,0-7-5 15,3 0 3-15,-1-4 6 0,2-5 13 16,0-3 5-16,1-6-1 0,-1 2-1 16,2-4-5-16,-1-4-7 0,1 3-10 15,0-1-5-15,0-1-1 0,-2 2 0 16,-1 0-1-16,1 2 0 0,-3-1-1 16,-1 3 0-16,-1 3 0 0,-1 2 0 15,1 2 0-15,-4 3-2 0,-1 1-2 16,-1 2-5-16,0 6-4 0,-1 1 7 15,-4 2 5-15,2 4 1 0,2 1-1 16,0-1 2-16,1 0-1 0,0 1 0 16,1-2 2-16,3 1-2 0,2-3 10 15,-1 1 3-15,3-3-2 0,1-5 4 16,4 1-4-16,1-4 0 0,3-3-4 16,1-2-4-16,3-3 0 0,1-2-3 15,0 0 0-15,0-1-22 0,1-2-21 16,0 0-20-16,-1-3-27 0,0-2-27 15,5-15-48-15,-6 3-98 0,-5 1-161 16</inkml:trace>
  <inkml:trace contextRef="#ctx0" brushRef="#br2" timeOffset="-147654.28">5369 11718 716 0,'0'0'109'0,"0"0"-14"0,0 0-9 0,19-29-38 0,-14 22-15 0,-1 0-10 0,-1 4 2 0,-3 3-4 0,0 0-2 0,0 4-13 0,0 10 2 16,-2 5 19-16,-3 15 5 0,-1 9-3 16,-1 15-10-16,-1 0-11 15,2-3-2-15,3-4-4 0,2-9-1 16,1 0-1-16,0-3 1 0,0-8-1 15,0-6-7-15,0-8-42 0,1-1-30 16,0 1-41-16,-1 4-70 0,0-5-118 16,1-7-171-16</inkml:trace>
  <inkml:trace contextRef="#ctx0" brushRef="#br2" timeOffset="-147235.59">5612 12032 543 0,'0'0'110'0,"0"0"-6"0,0 0-26 16,0 0-48-16,0 0-12 0,0 0-13 15,7-41 1-15,-7 36 0 16,0 3-2-16,0 1 4 0,0 1 12 15,-1 3-14-15,-1 6-5 0,0 3 4 16,0 3 2-16,1 2 4 0,1 2-4 0,0 2-6 16,2 1 3-16,1-2 1 0,4 1 11 15,-2 2 5-15,3-3 6 0,0-1-1 16,2-3-4-16,-1 0 0 0,2-2-10 16,0-4 3-16,0-3-5 15,0-3 1-15,2-4 14 0,-2-4 12 16,1-2 1-16,0-4 1 0,-1-1 0 15,1-2-9-15,-1-5-11 0,0-3-14 16,-1-4-5-16,0-4-12 0,-2 0-28 16,-1-2-9-16,1 5-9 0,-1 3-13 15,-1 1-28-15,-1 5-45 0,-1-2-70 16,0 5-90-16,-2 2-13 0</inkml:trace>
  <inkml:trace contextRef="#ctx0" brushRef="#br2" timeOffset="-146798.29">5964 12034 329 0,'0'0'73'0,"0"0"47"0,0 0-35 0,0 0-47 0,42 4-4 15,-32-7-12-15,0 0 49 0,0-4-11 16,0 1 17-16,0-1 4 0,-1-2-19 15,0 0-19-15,-2-1-11 0,3-1-8 16,-3 0-9-16,0-3-10 16,-1-1-2-16,-1-1-3 0,-3 0 0 15,-2 2 0-15,0 2-1 0,-2 1-6 16,-5 3-8-16,-1 3 5 0,-3 1 1 16,-2 3 3-16,-1 1 4 0,-2 1 0 15,0 5-1-15,0 3-1 0,1 3 4 16,1 4-2-16,1 0 2 0,2 2 0 15,1 3 1-15,2-2 5 0,4 3 6 16,-1-1 5-16,3-2 3 0,1 2 1 16,1-2-2-16,0 0 3 0,1-1 0 15,2-3-4-15,1-3-1 0,0-2-4 16,1-1 0-16,2-2-5 0,2-3 0 16,0 0 1-16,1-2-3 0,2-1-3 15,0 2-3-15,0-2 1 0,2 0-1 16,0 0-10-16,3-1-25 0,-1 0-20 15,4 0-29-15,2 0-44 0,13 0-66 16,-6 0-142-16,-1-1-171 0</inkml:trace>
  <inkml:trace contextRef="#ctx0" brushRef="#br2" timeOffset="-146090.81">7024 11784 12 0,'0'0'6'0,"0"0"21"0,8-6 30 0,-6 4 9 0,0 0 5 0,1-2-2 0,-1 2 23 0,-1 0 20 0,-1 0-5 0,2 0-14 16,-1 0-6-16,-1 0-20 0,1-2-19 15,1 3-9-15,-1-1-11 0,0-2 3 16,1 2-5-16,-1 1 2 0,0 1-1 16,-1-1 6-16,0 1-5 0,1 0-2 15,0-1-6-15,0 1-5 0,-1 0-4 16,0 0-6-16,0 0-2 0,0 2 0 16,-1 1-3-16,-3 3 1 0,-4 3 1 15,-4 2 2-15,-3 3-3 16,-5 2 4-16,-4 3-3 0,-1 2-1 0,-2-1 2 15,-2 3-2-15,-1 1 1 0,2-1 1 16,-1 0-2-16,2-2 3 0,2-2 5 16,3-3-1-16,2-2 17 0,3-1-9 15,5-3-1-15,3-2 0 0,2-2-1 16,4-4-2-16,2 1 3 0,1-1 0 16,0-2-2-16,2 2 6 0,5 0-4 15,3 0-1-15,1 1-3 16,5-1-9-16,2 2 1 0,3 0-3 15,1 3 1-15,2 0 0 0,1 3 0 16,3 2-1-16,0-1 1 0,2 2-1 16,-2 0 0-16,0-2 1 0,-2-1-1 15,-2 0 0-15,-5 0 0 0,-1-2 2 16,-3-1-4-16,-2-1 1 0,-3-3-23 16,-2 3-42-16,-1-4-38 0,-3 0-38 15,-2-2-85-15,1 0-137 0,-3-2-201 0</inkml:trace>
  <inkml:trace contextRef="#ctx0" brushRef="#br2" timeOffset="-145324.8">7968 11770 179 0,'0'0'266'0,"0"0"-104"0,3-6-25 0,-2 3-50 0,1 1-40 0,-1-3-15 0,0 3-7 0,-1-1 15 0,0-1 1 0,0 4-1 0,0-1 2 16,0 1 0-16,-1 0-19 0,-2 0-5 15,0 0-11-15,-2 1-6 0,-3 7-1 16,-2 2 1-16,-2 5 1 0,-4 5 11 15,-5 2-3-15,2 4-8 16,-5 5 3-16,-3 1-5 0,-1 3 0 16,-6 4 1-16,-7 8 1 0,-4 2 0 15,1-1-2-15,9-10 0 16,8-13 3-16,11-8-3 0,2-4 1 0,-3 2 0 16,-1-1 0-16,0 1 0 0,3-6 1 15,2-3-1-15,5-3 3 0,2-3 5 16,2 0 25-16,2-7 17 0,1-2 2 15,1-6-17-15,0-3-16 0,0-3-14 16,1-4 0-16,2 1-3 16,0-3 2-16,1 2 1 0,0 2 2 0,0 1-1 15,1 4-2-15,0 2 3 16,1 1 0-16,0 4-2 0,0 0-1 16,1 2 2-16,0 2-6 0,1 1-1 15,0 4-5-15,0 1 2 0,1 1-1 16,-1 5-3-16,1 3 1 0,1 4 2 15,0 5 1-15,1 5 0 0,1 6 3 16,1 2 0-16,-1 1 0 0,2 2 0 16,0-2 0-16,1 1 0 0,-2-2 0 15,3 1 1-15,-3-2 1 0,4-1-1 16,-3-1 0-16,2-5 0 0,-3-2 0 16,1-4-1-16,-2-2 0 0,0-4-28 15,-1-3-40-15,-2-1-25 0,-1-3-51 16,0 1-79-16,-4-2-150 0</inkml:trace>
  <inkml:trace contextRef="#ctx0" brushRef="#br2" timeOffset="-144432.95">3660 13145 282 0,'1'0'134'0,"-1"2"-51"0,0-1-19 0,1 1 13 0,1 1 22 0,2-1-12 0,1-1 1 15,0 1 1-15,7-2-15 0,-2 0-20 16,5 0-10-16,-2-2-9 0,4-3-5 16,1-1-3-16,2 2-2 0,1-2-12 15,-1-1 9-15,1 0-10 0,-2-1-6 16,0 0-4-16,-5 0 3 0,2 0-4 15,-3 0 5-15,-1-1-5 0,-2-2 2 16,-6 4 1-16,-4-1-4 0,-4 3-8 16,-5 0 1-16,-8 5-6 0,-2 0 0 15,-4 2 6-15,-4 5 3 0,-1 2 1 16,1 2 2-16,-3 2-1 0,2 5 1 16,-2 0 2-16,2 4-2 0,-1 1 1 15,3-1 0-15,4-1 0 0,3 0 0 16,5-1 0-16,5-2 0 0,5-3 3 15,4 0 1-15,4-2 11 0,8-1 8 16,2 1 3-16,5-4 5 0,3-1-2 16,2-1-2-16,0-5 0 0,2 1-7 15,0-1-4-15,-1-2-3 0,3 0-6 16,-1-2-4-16,0-1-1 0,3 1-1 16,0-2-2-16,-2 1-7 0,3-1-32 15,-2 0-15-15,0 1-20 16,0-1-20-16,-1 2-10 0,-1-1-45 15,8-4-49-15,-10 2-132 0,-3-2-121 16</inkml:trace>
  <inkml:trace contextRef="#ctx0" brushRef="#br2" timeOffset="-144136.15">4330 12860 694 0,'0'0'145'0,"0"0"-26"0,0 0 21 0,0 0-74 0,11-36-42 0,-11 30-7 0,1 2 5 0,-1 1-5 16,0 3-3-16,0 0-2 0,-1 5-11 15,-1 5 1-15,-1 6 9 0,-3 6 6 16,0 13 4-16,-1 9-9 0,0 11-6 15,1 4-2-15,1-6-4 0,3-7 0 16,0-13-3-16,2-5-27 0,0-6-20 16,0 0-27-16,0 1-7 0,3 1-24 15,2 8-44-15,-2-9-76 0,-1-6-118 16</inkml:trace>
  <inkml:trace contextRef="#ctx0" brushRef="#br2" timeOffset="-143729.98">4677 13083 798 0,'0'0'78'16,"0"0"-8"-16,0 0-15 0,0 0-54 0,-6-42-1 15,-5 36-15-15,-2 3 7 0,-4 3 4 16,0 0 1-16,-3 5 2 0,1 3-1 15,2 1 2-15,2 2-1 0,4-2-1 16,2 2 1-16,3-1 0 0,3 1-3 16,1-1 4-16,2 2 2 0,2 2 0 15,3 0 9-15,1 0 8 0,4-1 0 16,2-1-4-16,0 2 1 0,2-2-2 16,2-2 5-16,1 1 5 0,-1 0 18 15,2-2-10-15,-3-1 1 0,0 0-6 16,-3-1-2-16,-1 1 2 0,1-1 0 15,-5 0-8-15,-1 0-10 16,-3-1-5-16,-3 0-1 0,-3 1-1 16,-5 1 1-16,-6 0 0 0,-2-2 0 15,-4 1-3-15,-3-1-7 0,-2-3-22 16,-2-2-36-16,0-1-39 0,1 0-33 16,-11 0-56-16,7-1-145 0,5-2-100 15</inkml:trace>
  <inkml:trace contextRef="#ctx0" brushRef="#br2" timeOffset="-143385.89">4790 13293 596 0,'0'0'130'0,"0"0"-30"0,39-23-16 0,-21 9-64 15,-2 0-12-15,1-1-5 0,-3-1 1 16,0-1 8-16,-2-1 12 0,-2 2 17 15,-1-3-3-15,-2 0 4 0,-3 0-3 16,-3-1-29-16,-1 3-9 0,-3 1-1 16,-6 2-11-16,-1 6-24 0,-5 3-9 15,-2 5 4-15,-3 2 22 0,-3 9 13 16,0 5 2-16,-1 2 0 0,0 6 1 16,2 3 1-16,5 1 1 0,1 3-2 15,5 0 2-15,4-1 1 0,3-1 29 16,3 1 24-16,1-4 9 15,5-3-4-15,3-4-3 0,2-2-11 16,3-7-16-16,3-2-16 0,4-7-6 16,4-1-7-16,1-3-31 0,4-5-42 15,10-1-53-15,22-3 4 0,-8 0-88 16,-1 1-280-16</inkml:trace>
  <inkml:trace contextRef="#ctx0" brushRef="#br2" timeOffset="-142933.18">5971 12878 406 0,'0'0'232'0,"0"0"-131"0,0 0 30 16,0 0-56-16,10-41-27 0,-9 30-9 0,-1 2-16 0,0-1 10 0,0-1-4 0,-1 4 9 0,-1-2-3 15,1 1-2-15,-1 3-8 0,-1 0-5 16,0-1-7-16,-1 3-12 0,-2-1-1 15,-2 2-3-15,-1 2 1 0,-2 1-3 16,-3 6 1-16,-1 3 3 0,-3 6-3 16,-3 6 2-16,0 6-2 0,-6 9 2 15,-3 12-2-15,-1 13-21 0,0 5-20 16,4 0-1-16,4-4-9 0,6-8 8 16,1 1 9-16,3-1 12 15,4-2 10-15,3-3 1 0,1-5 0 0,5 0-42 16,0-6-52-16,3-3-30 15,0-9-40-15,1-8-43 0</inkml:trace>
  <inkml:trace contextRef="#ctx0" brushRef="#br2" timeOffset="-142713.39">5699 13336 815 0,'0'0'139'0,"0"0"-42"0,0 0 28 0,0 0-76 16,15-38-31-16,1 24-5 15,4 0-7-15,2 1-2 0,4 1-1 16,2 0-3-16,1 2-3 0,8 1-15 16,8 2-29-16,9-1-27 0,1 3-39 15,-2 4-32-15,-6 1-38 0,-19 0-74 16,-5 0 27-16</inkml:trace>
  <inkml:trace contextRef="#ctx0" brushRef="#br2" timeOffset="-141954.87">6373 13221 550 0,'0'0'191'0,"0"0"-67"0,0 0 0 0,0 0-57 16,0 0-29-16,0 0-13 0,0 0 7 15,0-41-18-15,-4 31-9 0,-2 3-5 16,-3 0-3-16,-1 0 1 0,-4 2 0 15,-3 2-5-15,-4 3 4 0,-1 4 1 16,-3 4-3-16,-9 9-7 0,4 2-16 16,0 1-11-16,0 7-1 0,8-2-9 15,-2 2-10-15,5 4-19 0,2-3 7 16,6 0-1-16,3-3 40 0,5-3 23 16,3-2 7-16,3-3 2 0,5-3 1 31,1-5 14-31,3-3-2 0,3-4-5 15,0-2-1-15,2-4-2 0,2-1 3 16,-1-5 8-16,2-2 31 0,-1 0 18 0,1-3 4 16,-1-2-13-16,-1-4-15 15,-2 0-16-15,-1-2-5 0,0-1-11 0,-3-1-1 16,0 4-7-16,-2-2 0 16,-3 4 5-16,-2 2-3 0,-2 3 3 15,-1 1-5-15,-1 6 5 0,-1 3-5 16,0 2-1-16,-3 2-11 0,-2 2-1 15,0 5 5-15,-3 5 3 0,2 4 1 16,-2 4 2-16,3 4 1 0,2-1-2 16,2 4 2-16,1-1 0 0,2-2 0 15,5-1 0-15,3-3 2 0,3-1 0 16,2-3 4-16,1-3 3 0,2-3 3 16,-2-3 13-16,0-4 3 0,-1-1 7 15,0-2 4-15,-1-5 3 0,1-4-3 16,-1-2-2-16,2-4-10 0,-3-1-13 15,0-3-6-15,0-3-2 0,-2-2-2 16,0-1-4-16,-2-1 0 0,1 1 1 16,-2 1-1-16,-1 2 1 0,-1 4 0 15,-1 0-1-15,-2 4 0 0,0 2-2 16,-1 3-12-16,-1 3 3 0,0 2 2 16,-1 3 0-16,0 1-8 0,0 6 2 15,-1 1 5-15,-2 4 7 0,1 4 0 16,-1 0 2-16,1 4 1 0,1 0 0 15,-1 1 0-15,2 0 0 0,0-3 1 16,0 0-1-16,0-1 1 16,2-1 1-16,2-2 10 0,0-1 6 15,3-4 3-15,0 0 2 0,1-5-6 16,2-3-9-16,1-2-8 0,1-3-8 16,1-6-35-16,1-1-30 0,-1-2-61 15,6-10-70-15,-6 2-85 0,-1 3-174 16</inkml:trace>
  <inkml:trace contextRef="#ctx0" brushRef="#br2" timeOffset="-141845.62">6660 13021 764 0,'0'0'101'0,"0"0"-51"0,0-2 15 0,0-5-65 0,0 1-13 0,0-2-106 0,1-6-61 0,0 4-95 16,1 1-64-16</inkml:trace>
  <inkml:trace contextRef="#ctx0" brushRef="#br2" timeOffset="-141580.06">6955 12779 800 0,'0'0'115'0,"0"0"-15"0,0 0-7 0,0 0-51 16,0 0-19-16,0 0-22 0,0 0-1 16,0 0-4-16,7 11 4 0,-14 11 13 15,0 6 8-15,-1 10 5 0,0 8-4 16,1 4-13-16,2-3-1 0,2-11-5 16,2-12 2-16,1-4-4 0,0 2-1 15,0 4-1-15,0 1-49 0,2 0-47 16,-1 2-61-16,-1-7-94 0,0-2-212 0</inkml:trace>
  <inkml:trace contextRef="#ctx0" brushRef="#br2" timeOffset="-140970.83">4321 14289 582 0,'0'0'97'0,"0"0"-68"0,0 0 54 0,20-46-3 0,-14 35-57 0,-2 2 12 0,1 3 6 0,-1 1-5 16,-2 3-24-16,-2 2-8 0,0 2-4 16,0 6 0-16,-5 6 11 0,2 3 8 15,-3 7 3-15,0 5-20 0,0 2 2 16,-2 7-4-16,-2 7 0 0,0 6 1 16,2-6 2-16,-1-9 1 0,3-10-4 15,1-5 9-15,0 2-6 16,0 3 10-16,1-1 6 0,1-1-4 15,1-3-3-15,2-5-2 0,0-3 4 16,2-3 3-16,4-2 2 0,3-4-3 16,2 0-2-16,3-4-5 0,2 0-3 15,3-5-4-15,3-1-2 0,1-5-7 16,3-1-29-16,1-2-25 0,1 0-14 16,0-1-40-16,7-9-76 0,-8 3-145 15,-3 2-56-15</inkml:trace>
  <inkml:trace contextRef="#ctx0" brushRef="#br2" timeOffset="-140548.72">4316 14492 666 0,'0'0'115'0,"0"0"-108"0,0 0 31 0,43-8-8 0,-21 1-18 0,6-1 3 16,0-2 3-16,4 1 13 0,-3-1-5 15,2 2 0-15,-1 0-3 0,-3 1-3 16,-3 1-11-16,-4 1-5 16,-3 1-3-16,-5 1-1 0,-4 2 0 0,-4 1 0 15,-4 1-4-15,0 5-8 0,-6 3 3 16,-1 5 3-16,-3 3 6 16,-2 3-2-16,0 3 2 0,-1 2 0 15,2 3 2-15,2-1 2 0,5-2 1 16,2-1 3-16,2-2 6 0,2-5 8 15,6-1 7-15,3-3 21 0,3-4 8 16,2-2-24-16,-1-6 1 0,4-1-8 16,-3-4-4-16,0-5 5 0,-3-2-2 15,0-2-6-15,-2-1 2 0,-5 0-1 16,-2-6 3-16,-3 2-1 0,-1-5-11 16,-3-3-9-16,-3 1-3 0,0 1-7 15,-3 4-15-15,1 1-15 0,-1 5-17 16,1 4-15-16,-3 4-30 0,2 3-22 15,4 2-53-15,-3 1-48 16,0 0-104-16</inkml:trace>
  <inkml:trace contextRef="#ctx0" brushRef="#br2" timeOffset="-140033.22">5567 14429 745 0,'0'0'91'0,"0"0"-2"0,0 0-25 0,0 0-50 0,33-38 2 0,-23 29 4 0,1 2 5 0,1 1-4 0,-2 3 3 0,2 1-1 15,-1 2-12-15,1 0-3 0,1 7-1 16,-1 4-4-16,2 2-3 0,-2 6 0 16,-1 6 0-16,-1 3-1 0,0 2 1 15,-4 1 0-15,-2 0 0 0,-3-3 0 16,-1 0-1-16,-5-3-5 0,-2-3-2 15,-2-3-6-15,-3-2-4 0,-1-5 1 16,-3-3-12-16,1-4 1 0,-1-3 4 16,1-2 16-16,0-3 8 0,4-3 8 15,1-4 27-15,2-3 25 0,5-5 1 16,1-2-20-16,2-4-4 0,4 1-5 16,6-1-5-16,3 0-8 0,3 0-1 15,4 0-6-15,4 2-6 0,3 0-3 16,3 2-2-16,0 2-1 15,2 1-1-15,-1 3-29 0,-1 3-36 16,2 0-17-16,-2 2-32 0,0 3-20 16,0 2-24-16,6 1-47 0,-7 3-75 15</inkml:trace>
  <inkml:trace contextRef="#ctx0" brushRef="#br2" timeOffset="-139610.41">6060 14572 439 0,'0'0'55'0,"0"0"8"0,0 0 46 0,38 13-70 15,-22-13 30 1,1 0-35-16,2 0 12 0,-2-1 6 0,2-6 6 16,-3 0 6-16,0-1 7 0,0 0-4 15,-2-2-26-15,-4 1-17 0,0-2-9 16,-3 0-8-16,-3-1-4 0,-3 2-2 15,-1-4-2-15,-2 1-7 0,-5 2-12 16,-4 0-11-16,-3 2-3 0,-5 5-15 16,-3 3-1-16,-1 1 11 0,-3 1 7 15,-1 7 19-15,-1 6 12 0,1 2-6 16,0 3 3-16,3 3-6 16,2 5-18-16,2-1-14 0,5 0 32 15,6 2 10-15,5-3 1 0,4 0 8 16,9-3 26-16,3-1 13 0,3-4 12 15,5-3-2-15,4-4-13 0,4-3-11 16,6-5-15-16,8-2-10 0,7-6-1 16,0-5-6-16,-2 1-2 0,-6-3 0 15,-5 2-16-15,1-1-55 0,-4-2-60 16,-4 1-55-16,-9 3-128 0,-5 1-86 0</inkml:trace>
  <inkml:trace contextRef="#ctx0" brushRef="#br2" timeOffset="-139251.22">6561 14530 715 0,'0'0'136'0,"0"0"-84"0,0 0 32 0,0 0-42 16,0 0-23-16,0 0-14 0,7-21-5 15,-7 28-8-15,0 8 6 0,0 4 2 16,0 7 13-16,0 5 1 0,0 10-4 15,1 7-7-15,2 8-1 0,-1 1 1 16,2-4 0-16,-2-7-3 0,-2-6 2 16,0-4-2-16,-2-7 1 0,-4-6-2 15,1-7-7-15,-3-4-11 0,-2 0 1 16,-3 0 3-16,-1-1 2 0,-1-5 7 16,2-3 4-16,1-3 2 15,2-2 17-15,4-5 18 0,3-2 27 16,1-6 8-16,2-6-7 0,0 0-19 15,5-6-15-15,1-4-15 0,2 2-8 16,3-2-5-16,-1-2 2 0,1 3-2 16,2-2-1-16,0-1-5 0,4-4-21 15,-2 3-20-15,1-2-20 0,1-4-40 16,2-6-69-16,-2 5-132 0,-3 3-149 16</inkml:trace>
  <inkml:trace contextRef="#ctx0" brushRef="#br2" timeOffset="-139079.1">6622 14394 858 0,'0'0'146'0,"0"0"-8"0,0 0-61 15,0 0-57-15,0 0-20 16,0 0-9-16,17-22-26 0,-9 16-25 0,0 0-11 16,0 2-15-16,2 1-13 0,1 3-33 15,7 0-64-15,-4 0-97 0</inkml:trace>
  <inkml:trace contextRef="#ctx0" brushRef="#br2" timeOffset="-138766.47">6879 14533 370 0,'0'0'87'0,"0"0"18"0,0 0 40 0,0 0-99 15,38 5 4-15,-28-9-22 0,0-2-15 16,0 0 13-16,-1-3 0 0,-2 2 11 15,-2 0-2-15,-2-1 9 0,-3 1-7 16,0-1-15-16,-3 1-22 0,-4 0-8 16,-2 2-16-16,-3 3 8 0,-1 2 9 15,-4 4-20-15,-1 4 25 0,0 3-5 16,-1 4-8-16,0 5 3 0,2 3 6 16,3 2 6-16,3 3 0 0,2-1 3 15,5 3 8-15,2-4 20 0,2 0 13 16,5-3 7-16,1-3-8 0,3-5-11 15,1-2-15-15,1-5-9 0,3-5-2 16,0-2-6-16,3-1-33 0,0-3-33 16,3-3-30-16,2-2 1 0,0 1-28 15,11-8-71-15,-5 2-111 0</inkml:trace>
  <inkml:trace contextRef="#ctx0" brushRef="#br2" timeOffset="-138469.65">7250 14436 556 0,'0'0'41'0,"0"0"8"0,0 0-18 0,0 0-30 16,0 0-2-16,0 0 0 0,-34-2 1 16,22 13 9-16,-2 3 22 0,-1 4 10 15,1 2 2-15,-3 2-20 0,4 3-14 16,1-1 3-16,3 0 6 0,3-1 13 15,2-1 29-15,2-2-5 0,2-1-19 16,2-1-13-16,3-3 3 0,2-4 4 16,3 0-3-16,3-3-2 0,2-2-5 15,3-3-7-15,1-2-8 16,4-1-2-16,1-2-3 0,1-4-25 16,1-1-32-16,-1 2-15 0,3-4-28 15,-2-1-34-15,9-8-61 0,-5 0-86 16,-6 0-32-16</inkml:trace>
  <inkml:trace contextRef="#ctx0" brushRef="#br2" timeOffset="-138141.6">7560 14138 727 0,'0'0'91'15,"0"0"-6"-15,0 0-17 0,0 0-20 16,0 0-19-16,0 0-29 0,0 0-7 15,12-8 1-15,-17 25 6 0,-2 6 0 16,-3 13 5-16,-3 14 3 0,-4 11 1 16,1 5 7-16,1-3 6 0,4-9 17 15,3-8 13-15,3-3-21 0,0-6 4 16,3-5-3-16,0-7-2 0,2-6-5 16,1-2 1-16,2 2-6 0,2-1 3 15,3-1-5-15,1-3 0 0,2-3 3 16,5-4-8-16,1-1-7 0,3-4 1 15,4-2-5-15,1 0-1 0,-1-2-1 16,3 0-13-16,0-4-20 0,-1-1-25 16,-1-2-24-16,-1 0-38 0,2-9-46 15,-5 4-84-15,-5-3-174 0</inkml:trace>
  <inkml:trace contextRef="#ctx0" brushRef="#br2" timeOffset="-137938.53">7470 14560 682 0,'0'0'53'0,"0"0"38"0,0 0 17 16,0 0-47-16,45-19-28 0,-27 13-10 16,0-4-17-16,3 4-3 0,1-1-3 15,-1-1 2-15,-1 3-4 0,2-2-25 16,8 1-84-16,-6 4-100 0,-3-2-173 15</inkml:trace>
  <inkml:trace contextRef="#ctx0" brushRef="#br2" timeOffset="-137797.48">7919 14676 928 0,'0'0'77'0,"0"0"-5"0,0 0-19 15,0 0-53-15,0 0-12 16,0 0-104-16,36-14-135 0,-32 8-96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3:52:54.943"/>
    </inkml:context>
    <inkml:brush xml:id="br0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5589 5131 93 0,'2'0'48'0,"-1"0"-18"0,-1 0 10 0,0 0-7 0,0 0-3 0,1-2-3 0,0 2 8 0,-1-3 7 0,1 1-5 0,1 1-1 16,-1-4-3-16,1 3 10 0,0-1 0 16,-1-1 1-16,0 2-3 0,0-1-2 15,-1 1 9-15,0 2 2 0,1 0-20 16,-1 0-10-16,0 6-16 0,0 2-2 15,-1 5 6-15,-2 5-1 16,-1 9 6-16,-1 10-2 0,-2 15 1 0,1 11-3 16,-1 4 8-16,3-4 18 0,1-6-16 15,1-8-8-15,-1-4-3 16,0-1 1-16,1-7-9 0,0-8 0 16,1-1-1-16,1-10-4 0,-2-2-26 15,2 1-17-15,0 0-12 0,-1-3-27 16,0-4-69-16,0-6-67 0,1-4-28 15</inkml:trace>
  <inkml:trace contextRef="#ctx0" brushRef="#br0" timeOffset="438.72">5587 5171 287 0,'0'0'71'0,"0"0"-3"0,0 0 41 0,0 0-28 0,0 0-33 0,12-41-6 0,-6 29-4 0,2 1 0 15,1 2-11-15,1-3-11 0,1 4-5 16,2 1 4-16,0 0 1 0,3 3 0 16,2 0 4-16,2 2 2 0,0 2-4 15,1 2-1-15,0 4-2 0,0 2-2 16,-5 1 0-16,-1 3-7 0,-5-2 0 16,-4 4-3-16,-5-3-1 0,-1 3 6 15,-8 1 11-15,-6 2 6 0,-3-1-11 16,-5-2-5-16,-2 1-7 0,-2-2 1 15,-1-3-1-15,-2 1-2 0,0-1-19 16,2-3-25-16,1-2-15 0,2-1-12 16,5-2-30-16,1-1-48 0,6 0-111 15,4-1-52-15</inkml:trace>
  <inkml:trace contextRef="#ctx0" brushRef="#br0" timeOffset="969.83">6063 5629 389 0,'0'0'82'0,"0"0"-21"0,0 0 49 0,0 0-23 0,0 0-50 0,1-17-8 0,5 8-3 0,2-3-3 0,4 1-7 0,-1-2 10 16,4 2 10-16,-2 0-4 0,3 2-4 15,-2 0-8-15,1 3-8 0,0 4-11 16,-1 1-1-16,2 1 0 0,-1 3-3 15,0 5 3-15,-2 5-10 0,0-1 7 16,-3 7-4-16,-2 0 6 16,-1 2-1-16,-5-2 2 0,-2 2-1 15,0-1 1-15,-6 0 2 0,0-4 0 16,-2 2-2-16,-1-6 0 0,-1 1-1 16,0-5 3-16,0-4 3 0,-1 0-2 15,1-4 6-15,1-4 3 0,1-1 19 16,3-6 22-16,2 1-7 0,2-4-7 15,1-1-5-15,3-1-9 0,6-2-15 16,1 1 5-16,4-3-10 0,4 2-2 16,3-2 0-16,2 0-3 0,4 0-4 15,7-2 2-15,7 1-21 0,3-1-47 16,-3 2-24-16,-9 6-6 0,-9 5-26 16,5-1-70-16,-3 2-156 0</inkml:trace>
  <inkml:trace contextRef="#ctx0" brushRef="#br0" timeOffset="1407.25">6636 5496 490 0,'0'0'49'0,"0"0"1"0,0 0 15 0,0 0-35 0,0 0 4 0,0 0 16 15,20 18 0-15,-12-18-7 0,2 0-5 16,1 0 9-16,0-2 2 0,4-4-8 15,-1-1-5-15,2-2-12 0,-2 0-2 16,0-2 1-16,-2 0-8 16,-1 0-1-16,-2-1-8 0,-3 3-2 15,-4-4-3-15,-2 3-1 0,-2 0-5 16,-7 1-1-16,-4 2-10 0,-3 2-7 16,-6 2-4-16,0 3 9 0,-2 0 9 15,-1 9 6-15,0 1 1 0,-1 6-1 16,3 4 0-16,2 3 3 0,0 1-2 15,4 2 1-15,3 1-2 0,5-1 3 16,2-3 0-16,4-1-2 0,3-3 4 16,3-3 9-16,5 0 11 0,0-2-6 15,4-2 41-15,2-3-28 16,2-2 3-16,2-4 7 0,1-3-12 16,0 0-3-16,4-6-6 0,0 1-8 15,0-3-7-15,3-2-2 0,1 0-2 16,1 1-19-16,-1-4-44 0,0 2-40 15,-1-3-40-15,6 0-65 0,-5 2-131 16,-6 2-60-16</inkml:trace>
  <inkml:trace contextRef="#ctx0" brushRef="#br0" timeOffset="1767.3">7012 5574 291 0,'0'0'126'0,"0"0"-51"0,0 0 68 0,0 0-75 0,0 0-21 0,15-45 13 0,-12 34-12 0,0 0 19 16,3 1-20-16,-3 2-12 0,0 0-4 16,1 1-1-16,-1 5-6 0,-1 1-20 15,1 1-4-15,0 4-12 0,2 8 11 16,2 2 0-16,-1 4-2 0,1 1 6 15,1 3-4-15,3-1 2 0,1-2 3 16,1-3 11-16,2-1 10 0,2-1 18 16,-3-5 0-16,1-2-22 0,0-1 29 15,-2-5 6-15,1-1-18 0,-3-1 9 16,0-6-2-16,-2-2-21 0,-2-4-11 16,0-3-9-16,2-5-4 0,-3 0-24 15,-1-3-25-15,2 0-20 0,-2 3-6 16,2 0-32-16,-1 4-35 0,6 0-78 15,-2 3-119-15,1 5-47 0</inkml:trace>
  <inkml:trace contextRef="#ctx0" brushRef="#br0" timeOffset="2017.66">7448 5466 650 0,'0'0'91'0,"0"0"13"0,0 0-51 15,0 0-50-15,0 0-3 16,0 0 3-16,0 0-8 0,2-24 0 0,1 25 0 16,-1 6 5-16,-1 3 10 0,1 4 20 15,0 4 27-15,-1 3 2 0,-1 3-21 16,1 2-15-16,0 1-11 0,1-2-2 16,-1 0-8-16,2-3-1 0,0-1-1 15,0-3 5-15,0-2-5 0,1-3-30 16,2-4-71-16,2-8-71 0,0-1-84 15,-2-1-87-15</inkml:trace>
  <inkml:trace contextRef="#ctx0" brushRef="#br0" timeOffset="2158.75">7575 5460 521 0,'0'0'192'0,"0"0"0"16,0-47-16-16,-3 28-113 0,2 1-28 15,0 1-23-15,0 4-11 0,0 1-1 0,1 2-2 16,0 1-20-16,0 2-19 0,4 1-26 15,2 6-29-15,2 0-44 0,10 10-43 16,-2 2-65-16,0-1-27 0</inkml:trace>
  <inkml:trace contextRef="#ctx0" brushRef="#br0" timeOffset="2549.29">7844 5514 24 0,'0'0'400'0,"0"0"-319"0,0 0 38 0,0 0-43 16,14-42-26-16,-13 29-8 0,1 2-12 15,-2-1-3-15,0 1-5 0,0-2-4 16,-3 4-1-16,1 0 0 0,-1 1-2 16,-1 3-7-16,1 2-7 0,-1 1-2 15,-3 2 1-15,-1 0-5 0,-1 7 2 16,-1 5-1-16,-2 5 3 0,1 5-3 15,-1 2 3-15,3 5 1 0,1-2-2 16,4 4 2-16,0-2-1 0,3 1 2 16,1-5-2-16,3 0 2 0,2-3 16 15,3-4 10-15,0-4-1 0,2-2 10 16,-1-7-1-16,1-2 1 0,1-3 23 16,-1-8-5-16,2-4-12 0,-1-4-8 15,-1-3-10-15,-1-5-13 0,0-4-6 16,-3-2-4-16,-2-1-1 0,-1 3-9 15,-2 3 0-15,-1 6-19 0,-2 3-27 16,-4 2-29-16,0 5-25 16,-3 2-36-16,-4 4-39 0,2 3-80 15,-1 0-12-15</inkml:trace>
  <inkml:trace contextRef="#ctx0" brushRef="#br0" timeOffset="2924.65">8017 5500 288 0,'0'0'102'0,"0"0"27"0,0 0-39 0,13-42-60 0,-11 27-2 0,1 1-5 0,-2 1 12 0,0 1-1 15,-1 2-9-15,0 2 14 0,0 3-5 16,-1 2-4-16,0 1-18 0,0 2-12 15,-1 1-9-15,1 7 5 0,-2 3-3 16,1 6 3-16,1 5 3 0,1 1-4 16,0 5 5-16,3-2 0 0,4 0-1 15,0 0 3-15,2-1-2 0,3-5 0 16,2 0 9-16,3-4 17 0,1-6 16 16,1-2 15-16,1-4-23 0,0-4-5 15,-1-1 0-15,-3-6 10 16,0-6 2-16,-3-2-6 0,-1-5-24 15,-3-6-11-15,-1-10-25 0,-4-11-59 16,-1 4-61-16,-1 8-56 0,-1 1 5 16,0 17-40-16,-1 0 3 0</inkml:trace>
  <inkml:trace contextRef="#ctx0" brushRef="#br0" timeOffset="3356.31">8437 5373 319 0,'0'0'71'0,"0"0"50"15,0 0 2-15,0 0-56 0,0 0-2 0,0 0-36 16,12-35 8-16,-15 31-20 0,-3-2-8 16,0 2-9-16,-2-2 0 0,-1 0-1 15,0 4 1 1,1 0-1-16,-2-1-7 0,2 3-17 15,1 0 1-15,1 5 18 0,1 0-4 16,1 1 8-16,3 1 2 0,1 3 1 16,3 0-1-16,2 1 1 0,1 3 5 15,2-1-5-15,0-1 3 0,1 2-3 16,0-1 1-16,-1 0 0 0,2-1-2 16,-1 1 0-16,3-2 2 0,0 2 20 15,-1-2 8-15,2 2 5 0,-1-3-8 16,-2 2-1-16,-1-2-7 0,-1-1 0 15,-3-1 10-15,-2-1 0 0,-2 0-2 16,-1-3-2-16,0 2 8 16,-5 0 8-16,-1-1 0 0,-3-2-21 15,0-1-12-15,-3 1-4 0,-1-2 0 16,-4-1-4-16,0 0-28 0,-3 0-22 16,0 1-28-16,-2-1-42 0,-8 0-71 15,4 0-137-15,7 0-70 0</inkml:trace>
  <inkml:trace contextRef="#ctx0" brushRef="#br0" timeOffset="3951.1">9597 5441 294 0,'0'0'161'0,"0"0"-65"0,0 0 50 0,44 2-98 0,-27-2-4 0,-1 0-20 0,3-3-10 0,-1-2 10 0,1 2 14 15,1-2 6-15,-3-3 2 0,1-1-11 16,-4 0-6-16,0-3-4 0,-4 4-8 16,-1-1-8-16,-2 0 0 0,-4-2 1 15,-2 2-3-15,-1 0-3 0,-4 1-4 16,-3 0-8-16,-2 1 5 0,-3-1-1 15,-3 4-1-15,0 0 4 0,-5 4-1 16,0 0 2-16,1 6-1 0,-3 3 1 16,1 5-4-16,1 1 3 15,0 2 1-15,2 4-1 0,0 3 1 16,1 2 2-16,5 0-2 0,2 2-1 16,2-2 1-16,3 2 2 0,4-3-1 15,1 0 19-15,5-2 8 0,4-2-5 16,2-4 5-16,2-1 4 0,4-3-12 15,3-6 6-15,0-3-3 0,4-4-12 16,3-1-5-16,1-6-6 0,1-2-1 16,0 0-23-16,0-5-27 0,-1-3-7 15,1 0-34-15,6-14-52 0,-7 4-86 16,-4 7-182-16</inkml:trace>
  <inkml:trace contextRef="#ctx0" brushRef="#br0" timeOffset="4169.79">10025 5367 664 0,'0'0'124'0,"0"0"-7"0,0 0-41 0,0 0-28 15,0 0-17-15,0 0-31 0,3-12 6 16,5 20-6-16,5 3 20 0,4 3 29 16,2 3-15-16,2 5 11 0,3-1-7 15,1 2-17-15,0 2-9 0,1-1-7 16,0 1 2-16,1-1-6 0,0-1 0 15,-2-2-1-15,-1-3-11 0,-5-3-33 16,-2-2-26-16,-5-5-38 0,-3 0-67 16,-1-3-87-16,-6-2-182 0</inkml:trace>
  <inkml:trace contextRef="#ctx0" brushRef="#br0" timeOffset="4408.46">10347 5459 605 0,'0'0'100'15,"0"0"58"-15,0 0-80 0,0 0-38 0,0 0-9 16,0 0-28-16,-36-6 13 0,20 18 9 16,-4 3 6-16,-1 2-5 0,-1 4-8 15,0-1-8-15,-2 2-10 0,2 0 2 16,2 0-2-16,0-3-1 0,2 2-37 15,3-5-31-15,0 0-33 0,3 0-40 16,2-4-94-16,5-5-115 0</inkml:trace>
  <inkml:trace contextRef="#ctx0" brushRef="#br0" timeOffset="5644.57">10632 5513 344 0,'0'0'181'0,"0"0"-44"0,0 0-24 0,0 0-57 16,0 0-4-16,0 0-17 0,16-39-2 15,-16 34-9-15,0 0-9 0,0-1-11 16,-3 0-4-16,-1 2-2 0,-3-1 1 15,-3 4-6-15,0 1 2 0,-4 1 3 16,0 6 2-16,-2 2-8 0,0 6-10 16,-3 1-16-16,2 5 0 15,-1 1 10-15,1 1 4 0,2 1 6 16,-1 1 11-16,5-1 2 0,3-1 1 16,4-2-2-16,3-1 2 0,1-2 0 15,3-5 2-15,4 0 14 0,2-5 19 16,2-5 11-16,1 0 0 0,0-3 2 15,4-5 7-15,-2-2 2 0,2-3 3 16,0-3-12-16,-1-1-15 0,0-2-15 16,0 3-9-16,0-3-2 0,-1-1-4 15,-2 1 0-15,-1 0-3 0,-1 1 0 16,-4-2 0-16,1 3 0 0,-3 1-4 16,1-1-3-16,-2 1-10 15,-1 4-6-15,-1 1-3 0,-1 3-5 16,0 3 5-16,0 2-3 0,0 2-13 15,0 5 10-15,-1 5 26 0,0 2 4 16,-1 4 2-16,1 0 0 0,1 4 2 16,0 0-1-16,2 1-1 0,3 0 0 15,0-2 2-15,2-1 4 0,3 0 8 16,-1-3 3-16,1-2 19 0,0-4 8 16,-1-3-16-16,-1-2 5 0,-2-5 5 15,1-1-1-15,1-5 9 0,-1-4-14 16,1-3-17-16,0-2-9 0,2-2 1 15,-3-2-4-15,0-2-3 0,-1-1 2 16,3 1-1-16,-2-3-1 0,0 1-6 16,0 0 1-16,1 5-3 0,-2 1-5 15,1 2 2 1,-1 5-5-16,-2 1-7 0,1 3-9 0,-2 3-4 0,0 2-2 16,-1 0 8-16,0 6 12 0,-1 3 7 15,1 1 8-15,0 5 1 0,-1 2 2 16,1 2 0-16,1 0 1 0,0 1-1 15,-1-1 1-15,2 1-2 0,-1-3 1 16,0 0-1-16,0-2 1 0,-1-2 1 16,1-4 2-16,-2-2-1 0,0-5 3 15,0-1 1-15,0-1 9 0,0 0 39 16,2-2-4-16,0-6-34 16,3-2-11-16,-1-3-3 0,1-3-2 15,1-2 0-15,0-2-1 0,2-1-2 16,-1 2 0-16,1-2 3 0,1 3 0 15,-2 2-1-15,0 1 1 0,1 1 0 16,-1 3-4-16,0-1-14 0,-2 3-7 16,-1 2 0-16,0 1-5 0,0 3 11 15,-1 3 8-15,-1 0 1 0,1 2-2 16,0 6-8-16,0 4 11 0,-1 0 1 16,1 2 7-16,-2 2-2 0,2 0-1 15,-2-1 3-15,-1 2 1 0,0-2-1 16,0-1 1-16,1-1 0 0,0-3 0 15,-1-2 1-15,0-3 1 16,1-3 3-16,0-2 9 0,0 0 12 16,2 0 4-16,0 0-17 0,2-2 1 15,2-2-6-15,-2 1-3 0,2-3-2 16,0-1-1-16,0 0 0 0,-1 0-2 16,0 1 2-16,1-1-1 0,0-3-1 15,-1 0 0-15,1 1 0 0,0 0 0 16,-1 1 0-16,-1 0-2 0,-1 0-6 15,1 1-7-15,0 1-2 16,-2-1 1-16,0 5 6 0,0 1 2 16,0 1-1-16,0 0 3 0,2 0 4 15,-1 3-3-15,-1 4-2 0,0 0 3 16,-1 0 1-16,1 2 0 0,0-1 2 16,-1 5 1-16,-1 0-8 0,-1 0 4 15,1 3 3-15,-2 0-4 0,0-1-24 16,0 0-31-16,0 0-25 0,0 0-14 15,-3 3-39-15,-1-3-96 0,0-2-76 0</inkml:trace>
  <inkml:trace contextRef="#ctx0" brushRef="#br0" timeOffset="5925.74">11550 5532 412 0,'1'2'95'0,"3"2"-38"0,0 7-8 0,0 1-31 0,-1 3-3 0,-1 7-4 0,-1 0 0 0,-1 3 0 0,0 3 4 0,-1 4 9 15,-2 5-8-15,-1 8-1 0,1 6-4 16,0-5-6-16,0-11-5 0,2-8 1 15,0-8 2-15,1 4-3 0,-1 3-26 16,0-1-74-16,0-1-44 0,0-8-41 16,-1-6-63-16</inkml:trace>
  <inkml:trace contextRef="#ctx0" brushRef="#br0" timeOffset="6238.77">11580 5686 304 0,'0'0'61'0,"14"-37"31"16,-2 14-11-16,0 1-25 0,3-1 21 15,0 4-28-15,0 1 6 0,0 3-5 0,0 0-3 16,-2 4-1-16,1 0-11 0,-1 3-13 16,-3 3 5-16,0 1-17 0,-2 3-2 15,0 1-8-15,0 1-2 16,-2 7 1-16,-2-1 1 0,0 4 0 15,-1 1 0-15,-2 0 2 0,-1 0 3 16,0 2-4-16,-3-3 0 0,-2 1 2 16,-4 3-3-16,0-4 1 0,-3 2-1 15,-2-4 2-15,-1 0 2 0,-4-2-3 16,0-1-1-16,-2-4-32 0,-2-2-49 16,1 0-28-16,-4-8-45 0,4-1-61 15,3 2-29-15</inkml:trace>
  <inkml:trace contextRef="#ctx0" brushRef="#br0" timeOffset="6551.19">11868 5076 545 0,'0'0'84'0,"0"0"18"0,0 0-1 16,0 0-79-16,0 0-5 0,0 0-9 16,23-36-8-16,-21 37-5 0,2 6 1 15,-3 6 4-15,1 2 11 0,-1 5 16 16,-1 6 12-16,0 4-2 0,-3 9-25 16,-2 8-2-16,-3 7-8 0,0 1 3 15,-1-6-4-15,3-10-1 0,3-11 2 16,-2-8 0-16,2 0-1 0,-1 4 0 15,0 1-1-15,-1 4-6 0,1-5-67 16,1-5-54-16,3 0-66 0,0-9-122 16</inkml:trace>
  <inkml:trace contextRef="#ctx0" brushRef="#br0" timeOffset="6926.2">12091 5542 450 0,'0'0'95'16,"0"0"28"-16,0 0-54 0,0 0-49 0,32-24 0 15,-22 18 4-15,2 1 15 0,3-1-7 16,-1-1 1-16,2 0-11 0,0-1 11 16,1-1-9-16,-2-2-12 0,0 0-3 15,-1-2-3-15,-2-2-6 0,-3 0-4 16,-4-2 3-16,-2 2-29 0,-3-1-3 15,-4 6-15-15,-4 2-3 0,-5 3-8 16,-3 3 18-16,-6 3 36 16,-1 8 5-16,-4 5 0 0,-1 7 4 15,-2 5 13-15,2 3 12 0,2 0 7 16,3 1 13-16,6 0-8 0,4 0 3 16,4-5-15-16,6 2 1 0,2-6-20 15,1-3 17-15,4-5-3 0,2-3-7 16,3-6-5-16,2 2 2 0,3-5 4 15,4 0-17-15,1-1-2 0,3 0-5 16,1 0-66-16,10-1-73 0,-5-2-76 16,-3-2-256-16</inkml:trace>
  <inkml:trace contextRef="#ctx0" brushRef="#br0" timeOffset="7817.12">5673 7094 371 0,'0'0'53'0,"0"0"44"0,0 0 7 0,0 0-30 0,20-34-27 0,-18 30-1 0,-2 4-3 0,0 0-20 0,0 0-20 16,0 4-3-16,0 5 0 0,-1 5 6 16,-1 5 13-16,-2 9 4 0,1 11 0 15,-3 12 1-15,3 13-11 0,0 3-1 16,1-3-4-16,2-5-5 0,0-11-1 15,0-1-1-15,0-2 10 0,0-4-10 16,0-1 0-16,0-6-1 0,1-6-1 16,0-8-27-16,0-2-33 0,-1 3-24 15,2 4-58-15,-1-2-116 0,0-7-89 16</inkml:trace>
  <inkml:trace contextRef="#ctx0" brushRef="#br0" timeOffset="8199.79">5966 7132 527 0,'0'0'69'0,"0"0"19"0,0 0-4 0,0 0-47 0,0 0-10 0,0 0-6 0,7-24-3 0,-7 24-5 16,0 3-13-16,0 7 0 0,0 5 16 15,0 9 33 1,-1 11 7-16,0 13-32 0,1 13-5 15,0 5-11-15,1-6-2 0,1-7-2 16,2-10-2-16,-1-3-1 0,0-8 2 16,0-8-1-16,-1-4 0 0,1-2-1 15,-2 2-1-15,-1 3-5 0,0-1-56 16,0-4-51-16,-8 0-62 0,1-8-96 16,0-3-31-16</inkml:trace>
  <inkml:trace contextRef="#ctx0" brushRef="#br0" timeOffset="8418.49">5642 7610 666 0,'0'0'96'0,"0"0"-25"0,0 0 12 0,0 0-31 15,46-23-22-15,-26 15-3 0,5 0-13 0,0 0-10 16,2 2 1-16,1 0-10 0,-1 0-3 16,2 2-66-16,12 1-53 0,-7 1-74 15,-2 2-123-15</inkml:trace>
  <inkml:trace contextRef="#ctx0" brushRef="#br0" timeOffset="8903.12">6297 7762 609 0,'0'0'105'0,"0"0"6"0,0 0-28 15,0 0-26-15,0 0-41 0,0 0 6 16,0 0-9-16,6-32 1 0,-6 29-4 16,-1 0-8-16,-1 2 0 0,-3 0 4 15,2 1-12-15,-2 1-1 0,-2 3 5 16,0 4 2-16,-4 3 1 0,2 4-1 16,-1 1 0-16,-1 4-3 0,5 0 6 15,0 2-7-15,4-2 7 0,2 1-10 16,3-1 14-16,3-3-5 0,4-1 7 15,0-4 21-15,2-1 12 0,2-4 2 16,0-4 4-16,2-3-6 0,0 0-3 16,0-9-16-16,-1-3 2 0,0-2-7 15,-4-3-2-15,0-3-6 0,-2 0-1 16,-3-2-1-16,-4-2-7 0,-2-4-2 16,-2 1-1-16,-4 0-22 0,-1 3-11 15,-1 2 14-15,-2 7-4 0,1 6-5 16,-2 5-17-16,0 1-21 0,-1 3-21 15,1 2-15-15,-2 5-53 0,2-1-89 16,4 0-89-16</inkml:trace>
  <inkml:trace contextRef="#ctx0" brushRef="#br0" timeOffset="9293.81">7450 7235 739 0,'0'0'169'0,"0"0"-28"0,0 0-21 0,0 0-84 0,-3 0-30 0,2 0-6 0,1-2-1 0,0-4-44 16,0-2-74-16,1-2-64 0,1 2-49 16,0 0-199-16</inkml:trace>
  <inkml:trace contextRef="#ctx0" brushRef="#br0" timeOffset="9481.26">7512 7484 890 0,'0'0'143'0,"0"0"-94"0,0 0-2 0,0 0-40 0,0 0-7 15,0 0-25-15,0 0-28 0,0 0-34 16,-1-18-32-16,2 14 39 0,0-1 5 16,2 0-12-16,4 1-19 0,-1 0-57 15,2 3-90-15</inkml:trace>
  <inkml:trace contextRef="#ctx0" brushRef="#br0" timeOffset="11951">8340 6877 280 0,'0'-3'55'0,"0"-1"12"0,0 0 29 0,0-3-24 0,0 0-14 0,0-1-1 0,0 2 8 0,0 0-20 16,0 1-7-16,0 2-13 0,1 0 7 15,-1 1 2-15,0 2-9 0,1 0 1 16,-1 0-8-16,0 0-13 16,1 0-5-16,-1 5-5 0,0 1 4 15,1 7 1-15,-1 7 2 0,0 4 7 16,0 6 0-16,0 11-4 0,2 17 3 16,2 16-1-16,0 10 2 0,2 1 2 15,2-4 6-15,-3-9 2 0,0-3 12 16,-1-5 0-16,-3-3-9 0,0-5 0 15,-1 2-8-15,-2-5-9 0,-3-4-1 16,-1-1-3-16,-1-8-2 0,-1-7-2 16,2-10-16-16,0-6-17 0,0-4-12 15,-3 1-28-15,2-3-51 0,-2-3-62 16,2-5-113-16,3-3-20 0</inkml:trace>
  <inkml:trace contextRef="#ctx0" brushRef="#br0" timeOffset="12342.19">8326 7321 387 0,'0'0'94'0,"0"0"5"0,6-41 24 0,-1 21-53 16,4 1-17-16,0 0-19 0,3 0 24 15,-1 2-11-15,4 0-11 0,-2 3-14 16,0 0-3-16,2 4-4 0,-2 3 6 16,3-1 2-16,-2 5-12 0,3 3 8 15,0 0-10-15,0 7 4 0,-1 3-10 16,1 5 12-16,-3 1-3 16,0 5-2-16,-3-1 7 0,-1 0-2 0,-5 3-1 15,-3-2-5-15,-2-1 3 16,-4-3-5-16,-5-1 6 0,-4-2-7 15,-3 1 1-15,-2-5 2 0,-3 1-9 16,-3-4 7-16,0-2-7 0,-3-2 0 16,1-1-16-16,-2 0-15 0,1-2-20 15,2 0-22-15,2 0-9 0,3-2-26 16,3-3-37-16,8 2-64 0,4-2-91 16</inkml:trace>
  <inkml:trace contextRef="#ctx0" brushRef="#br0" timeOffset="12639">9232 7141 629 0,'0'0'110'0,"0"0"-27"0,0 0-54 0,0 0 23 0,0 0-5 0,47 4-13 0,-27-4 9 16,3 0-5-16,-1-2-9 0,2-1-19 15,0 1 2-15,0 0-11 0,-2-1-2 16,0 1-4-16,-2 1-47 0,-2 0-42 15,7 1-58-15,-5 0-122 0,-5-1-78 0</inkml:trace>
  <inkml:trace contextRef="#ctx0" brushRef="#br0" timeOffset="12826.88">9310 7319 730 0,'0'0'138'0,"0"0"-59"0,0 0-8 0,0 0-56 16,0 0 2-16,0 0-12 0,0 0-4 0,48 8 13 16,-16-8-7-16,8-6-4 0,8 0 0 15,1-1-3-15,-3 1-46 0,-1 0-61 16,-3 1-68-16,-9 1-163 0</inkml:trace>
  <inkml:trace contextRef="#ctx0" brushRef="#br0" timeOffset="13419.21">10566 7074 425 0,'0'0'79'16,"0"0"-8"-16,0 0-7 0,0 0-18 0,0 0 4 15,0 0-25-15,0 0 24 16,-3-13-1-16,1 11-14 0,-2-1 11 15,0 1 2-15,-3 2 1 0,0-2-9 16,-1 1-6-16,-2 1-21 0,-2 0-7 16,-2 0-3-16,-3 4 0 0,-1 2-2 15,-2 4-4-15,0 2 4 0,1 4-4 16,1 5 4-16,3 2-3 0,2 3 3 16,4 3-1-16,2 1 0 0,5-1 1 15,2 1 0-15,2-4-1 0,7 0 2 16,1-3 2-16,4-4-2 0,1 0 27 15,4-6-2-15,3-1 10 0,0-3-5 16,4-6-5-16,0-3-6 0,0 0-7 16,-1-6 8-16,-2-4-5 0,-1-2 1 15,-2-3 2-15,-4-6 1 0,-3 0 6 16,-5-5-3-16,-4-6 0 0,-4-9-15 16,-5-9-5-16,-5 5-3 0,-2 8 0 15,-1 9-3-15,-1 12-3 0,0-1 2 16,-5 1-2-16,0 6-8 0,-3 2-4 15,1 3-20-15,2 3-21 0,2 2-15 16,2 1-28-16,3 8-65 0,5 0-99 16,5 1-148-16</inkml:trace>
  <inkml:trace contextRef="#ctx0" brushRef="#br0" timeOffset="13559.8">10952 7354 1001 0,'0'0'11'0,"0"0"78"0,0 0 3 0,0 0-92 0,0 0-17 0,-9-17-120 0,5 4-205 0,1 1-148 0</inkml:trace>
  <inkml:trace contextRef="#ctx0" brushRef="#br0" timeOffset="14045.48">11435 6895 543 0,'0'0'43'0,"0"0"59"0,0 0-21 16,0 0-36-16,0 0-42 15,0 0-3-15,0 0-4 0,-33-19 4 16,20 28-4-16,-5 3 2 0,1 6 2 16,-4 3 0-16,-2 7 1 0,-6 7 0 15,-2 14 6-15,-1 11-1 0,4 3-2 16,10-4-2-16,8-9-2 0,8-6 3 15,3-3 8-15,8-5 37 0,1-7 18 16,3-7 5-16,-1-8-17 0,3-2-15 16,4 0-7-16,3-1-4 0,3-5-7 15,1-6-3-15,-1-3-5 0,-2-9-4 16,-2-3-1-16,-3-3-6 0,-4-2 7 16,-6-2 7-16,-5-3 10 0,-3-3-11 15,-7 1-12-15,-6 0-3 0,-3 4-4 16,-6 5-7-16,-3 5-15 0,-2 5-14 15,-4 2-3-15,1 4-13 0,-2 2-26 16,1 1-44-16,-6 8-39 0,6 0-74 16,6 0-53-16</inkml:trace>
  <inkml:trace contextRef="#ctx0" brushRef="#br0" timeOffset="14768.04">5920 8910 597 0,'-1'-4'63'0,"0"1"35"0,1-3-7 0,-1 4-22 0,0-2-13 0,1 3-29 0,0 1-22 0,-1 1-5 0,-1 6-4 16,0 7 4-16,0 4 6 0,-2 14 16 16,0 16 8-16,-1 16 5 0,2 9-15 15,1 4-6-15,1-6-11 16,1-5 1-16,0-4-4 0,0-4 4 16,0-3-4-16,2-3-6 0,0-6-24 15,0-5-36-15,-1-4-36 0,2-9-17 16,0-5-63-16,0-8-94 0,1-8-48 0</inkml:trace>
  <inkml:trace contextRef="#ctx0" brushRef="#br0" timeOffset="15096.43">6203 8945 542 0,'0'0'93'0,"0"0"14"0,0 0-27 0,0 0-40 0,0 0-40 0,0 0-2 16,2 6 2-16,1 8 1 0,-3 4 8 15,1 6 9-15,0 7 12 0,-1 9 21 16,2 11-2-16,1 13-21 0,1 3-11 15,3-3-7-15,-1-3-6 0,0-12-3 16,-1-2 1-16,0-2-1 16,0-6 0-16,-2-8-1 0,-1-7 0 15,0-7 0-15,-1 1-19 0,-1 0-31 16,0-2-39-16,-2 0-37 0,-1-4-80 16,-1-7-134-16</inkml:trace>
  <inkml:trace contextRef="#ctx0" brushRef="#br0" timeOffset="15299.49">5902 9446 745 0,'0'0'55'0,"0"0"1"0,0 0-33 16,0 0-12-16,48-29-11 0,-23 19-1 15,3 0-2-15,7 0-25 0,6 0-23 16,7-2-11-16,5 4-52 0,-14 0-67 16,-7 5-54-16</inkml:trace>
  <inkml:trace contextRef="#ctx0" brushRef="#br0" timeOffset="15988.14">6673 9525 545 0,'0'0'126'16,"0"0"-31"-16,0 0-25 0,0 0-25 0,0 0-8 15,0 0-14-15,0 0 22 0,5-28-4 16,-5 25-14-16,0 3-2 0,0-2 6 16,0-1 1-16,0 2 7 0,-1 1-10 15,1-2-8-15,-1 1-1 0,-1 0-11 16,1-1-5-16,-2 1-3 0,-1-1-1 16,0 2-1-16,-3-1-1 0,0 1-3 15,-3 0 3-15,-3 3 0 0,1 4-2 16,-6 4 0-16,1 4 0 0,-4 3-2 15,-1 2-9-15,3 2 12 0,0 2 0 16,2-1 1-16,3 1 1 0,4-2 0 16,3-1 0-16,3-4-1 0,4 0 1 15,0-3-1-15,5-3 1 0,3-3 2 16,1-2-1-16,1-2 3 0,1-4 7 16,0 0 11-16,0-4 4 15,2-2-1-15,-1-1-4 0,0-3 3 16,-2 0-4-16,1-1 1 0,-1-2-6 15,-1 0-7-15,-1 2-2 0,0-2-4 16,0 0 0-16,-3 2 0 0,0 1 0 16,-1 1-1-16,-1 3 0 0,-1 1-4 15,0 4 1-15,-2 1-6 0,0 0-6 16,0 4 6-16,0 3 6 0,1 3 2 16,0 1 0-16,1 3 1 0,2 1 0 15,0 0 1-15,1 0 2 0,0 0 2 16,1 0 5-16,1-1 5 0,0 0 4 15,0-2 1-15,-1-2 6 0,1-1-6 16,0-1-4-16,0-2-2 0,0-3-7 16,2 1-3-16,2-2-2 0,1 0-2 15,2 0-4-15,2-2-30 16,4 0-26-16,3-2-23 0,2-1-43 16,17-3-60-16,-5-2-110 0,-6 3-230 15</inkml:trace>
  <inkml:trace contextRef="#ctx0" brushRef="#br0" timeOffset="16285.26">7929 9086 1011 0,'0'0'82'0,"7"0"-41"0,-3-1-29 0,0 0-12 0,0-2-35 0,-1-2-88 0,0 2-24 0,0-1-121 0,-1 0-201 16</inkml:trace>
  <inkml:trace contextRef="#ctx0" brushRef="#br0" timeOffset="16425.78">8008 9363 739 0,'0'0'117'0,"0"0"-29"0,0 0 1 0,0 0-81 0,0 0-3 16,0 0-10-16,0 0-21 0,0 0-67 16,0 0-69-16,-9 3-49 0,21-10-15 15,1 1 46-15</inkml:trace>
  <inkml:trace contextRef="#ctx0" brushRef="#br0" timeOffset="17347.27">9100 8762 308 0,'0'0'50'0,"0"0"30"0,10-18 33 0,-5 14-32 0,-1-2-25 0,1-1-14 0,-1 0 4 0,0 3-4 0,0-1-19 16,-2 5-2-16,-1 0 5 0,-1 0 3 16,0 7-3-16,0 6-10 0,0 5 3 15,0 11 5-15,-2 13-1 0,-3 16-6 16,1 18-4-16,-1 9 1 15,2 0 0-15,2-5-1 0,0-13-8 16,1 1 3-16,0-4-1 0,-2 1 3 16,-1-6 4-16,-1-4-5 0,-2-1-5 15,-1-6-3-15,2-3-1 0,0-5-3 16,0-9-34-16,2-9-50 0,1-6-41 16,0 0-37-16,1-3-61 0,0-3-76 15</inkml:trace>
  <inkml:trace contextRef="#ctx0" brushRef="#br0" timeOffset="17722.16">9115 9246 620 0,'0'0'79'0,"0"0"33"0,15-48-39 16,-3 27-22-16,1 3-10 0,1 2-27 16,3 0-3-16,1 1 23 0,0 3-24 15,3 3 10-15,0 1-8 0,4 3 17 16,-4 3-7-16,4 2 6 0,-1 0-1 16,-1 7-5-16,-2 1-5 0,-2 5-15 15,-3 1 14-15,-2 4 1 0,-3 1-2 16,-6 2 0-16,-4 1-4 0,-1 2-5 15,-8-2-1-15,-6-2 3 0,-3 2-7 16,-3-3 4-16,-4 0-3 0,-3-4 1 16,-3-1-2-16,-1-4-2 0,-1-2-11 15,1-2-24-15,3-4-17 0,1-1-20 16,7-1-32-16,5 0-55 0,9-7-47 16,5 1-117-16</inkml:trace>
  <inkml:trace contextRef="#ctx0" brushRef="#br0" timeOffset="18465.68">10151 8898 119 0,'0'0'253'0,"0"0"-157"0,0 0 4 0,0 0-49 0,0 0-16 0,0 0 4 0,-5-2-13 0,5 1 21 15,-2-2-6-15,0 1 0 0,0 2 4 16,0-2 8-16,0-2-5 0,0 2 3 16,1 1-8-16,-1-1-11 0,0-1-2 15,1 1-11-15,0 1 3 0,1-1-4 16,0-1 5-16,0 1-5 0,0 1-6 16,0 0 1-16,0 0-1 0,0 0-2 15,0 0-5 1,-1 0 7-16,1 0-8 0,0 1 8 15,0 0-4-15,0 0 2 0,0 0-6 16,0 0 0-16,0 0 3 0,0 0-2 16,0 0 0-16,0 0 0 0,0 0 1 15,0 0-5-15,0 0-1 0,0 0 0 16,0 0-1-16,2 1-1 0,1 2 0 16,2 1 2-16,3 2 2 0,2 2 3 15,2 0-4-15,5 2 5 0,3 3-4 16,3 1-1-16,4 2 2 0,1 1-2 15,4 1 0-15,4 3 0 16,-3-3 2-16,-1 2-2 0,1-3 9 16,-6-3 3-16,3 2 2 0,-4-1-3 15,-3-4-1-15,-5 1-2 0,-3-2-2 16,-5-3 2-16,-4 0-1 0,-3 0-1 16,-3-2-3-16,0 1-2 0,-7 5 3 15,-5 0 3-15,-4 1-5 0,-3 1 5 16,-6 5 2-16,-1 0-4 0,-2 2 1 15,-3 0 0-15,-4 5-4 0,-5 4 3 16,3-2 0-16,4-6-4 0,5 1 0 16,8-6-2-16,-4 2 0 0,-3 3 0 15,4-2 0-15,4-1-6 0,2-3-18 16,6-4-33-16,2-1-20 0,3-5-26 16,6 0-48-16,10-5-52 15,2 0-87-15,4-5-117 0</inkml:trace>
  <inkml:trace contextRef="#ctx0" brushRef="#br0" timeOffset="19012.43">11160 8977 403 0,'0'0'196'0,"6"-12"-65"0,-5 4-15 0,2-3-40 0,-3 2-30 0,0 1-13 0,0 0-29 0,-4 0 5 0,-4 1-7 0,0 3-1 0,-3 1 2 15,-5 3 1-15,-1 0 7 0,-4 6-5 16,-1 2 6-16,-1 5-5 15,0 0 2-15,0 5-9 0,2 1 5 16,1 4-5-16,2 5 0 0,4-2 0 16,3 2 2-16,3 2-6 0,5-2 5 15,3 1-2-15,1-3 2 0,6-1 5 16,5-2 0-16,2-3 10 0,4-3 7 16,3-2 2-16,1-4-5 0,1-1-6 15,0-6 6-15,2-3-4 0,-1-1 9 16,0-3 0-16,-1-5 2 0,-2-2-2 15,-1-3-8-15,-4-2 6 0,-2-1 9 16,-5-4-4-16,-3-6-9 0,-5-10 0 16,-3-13-9-16,-11-6-8 0,-1 5-2 15,0 13 0-15,3 14 0 0,0 9-5 16,-2 3 3-16,-3-2-2 16,-1 0-8-16,-2 4-10 0,2 7-14 15,1 1-16-15,2 1-16 0,1 3-34 16,8 4-48-16,5 8-75 0,2-2-103 15,5-2-115-15</inkml:trace>
  <inkml:trace contextRef="#ctx0" brushRef="#br0" timeOffset="19153.02">11500 9266 884 0,'0'0'140'0,"0"0"-8"0,0 0-80 0,0 0-47 0,0 0-5 0,-12-11-110 0,10 0-114 0,-1-2-57 0,2 1-169 0</inkml:trace>
  <inkml:trace contextRef="#ctx0" brushRef="#br0" timeOffset="19637.59">11919 8799 616 0,'0'0'48'0,"0"0"52"0,18-39 2 0,-12 23-40 15,0 5-24-15,-4-2-20 0,0 4 3 16,-2 3-3-16,0 4-6 0,-4 1-5 15,-2 1-7-15,-2 7 0 0,-5 2 1 16,-1 7-1-16,-5 2 2 0,-1 7-1 16,-2 3-1-16,-3 10 0 15,-2 9 2-15,0 9-2 0,3 3 0 16,8-5 0-16,8-4 0 0,5-5 2 16,3-1-2-16,6-5 1 0,3-7 5 15,1-6 32-15,2-6-3 0,0-2-3 16,7 2-9-16,3-2-7 0,4-1-3 15,0-3-4-15,1-7 8 0,0-6 3 16,-2-2 3-16,0-8-1 0,0-5-8 16,-3-2-1-16,-3-4 4 0,-6 0 3 15,-4-6 4-15,-5-1-7 0,-4-1-8 16,-3 0-5-16,-7 1-4 0,-5 4-1 16,-3 6-4-16,-7 3-1 15,0 6 4-15,-2 3-6 0,2 4-10 16,-2 1-11-16,2 3-23 0,0 3-30 15,2 1-27-15,-1 5-52 0,4-1-86 16,7-1-153-16</inkml:trace>
  <inkml:trace contextRef="#ctx0" brushRef="#br0" timeOffset="21357.47">6487 14428 332 0,'0'0'90'0,"0"0"12"0,0 1-56 0,0-1-12 0,1 0-13 0,-1 0 8 0,0 0 0 0,1 0 13 0,-1 0-3 15,1 0 5-15,0 0-2 0,-1 0-7 16,1 0-2-16,1 0-14 0,1 0-5 16,3 0 33-16,2 0-8 0,3 0-19 15,-1 0-12-15,3 0-5 16,1 0-1-16,1 0 0 0,2 0 3 16,3 0 3-16,-1 0 2 0,4 0 17 15,1 1-12-15,3 1-2 0,7 0-7 16,6 2 1-16,12 0-2 0,2-1-3 15,0 0 0-15,0 0 6 0,-5-1-3 16,3 0-3-16,1 2 2 0,1-3 0 16,3 1 5-16,-2 0-2 0,4 0-7 15,3 0 1-15,1-1 5 0,4-1-4 16,1 1 6-16,-2 2 2 0,3-1 16 16,-2 0-14-16,2 0 1 0,1 0 6 15,4-1-4-15,4-1-1 0,0 0 1 16,2 0-6-16,-2 0-3 0,2 0-2 15,2 0-1-15,0 0-3 16,4 0 2-16,2 0 4 0,0 2-4 16,2 0-1-16,-2 2-1 0,2-1 4 15,2 0 2-15,1 1 3 0,1 1-1 16,1-1-2-16,-1 2 0 0,2 1-2 16,2-4-2-16,2 4-1 0,2-3 6 15,1-1-6-15,-1 0 4 0,2-1-4 16,0 2 1-16,3 0-2 0,-1-1 2 15,0 2-2-15,-2-3 0 0,0-1-1 16,2 2 0-16,-2-1 0 0,-2-2 1 16,-6 2-8-16,-3-1-3 0,-3 2-2 15,-4-2-3-15,-3 0-4 0,-7 0-2 16,-4-1-7-16,-7 2-4 0,-5-2-8 16,-4 0-12-16,-6 0-12 0,-5 0-16 15,-5 0-34-15,-7-2-41 0,-9 0-128 16,-9 0-50-16</inkml:trace>
  <inkml:trace contextRef="#ctx0" brushRef="#br0" timeOffset="24007.38">6728 13854 139 0,'0'0'85'0,"3"0"-3"0,-1 2 8 0,-1 0 6 0,1 1-3 0,-1-2-17 0,2 0-7 0,0 0-16 0,0 1-6 0,1-1-7 16,-1 1-9-16,2-1 1 0,1 0-7 15,1 0 10-15,0 0-5 0,1 0 2 16,2-1-6-16,0 0 0 0,2 0-6 16,0 0 4-16,2-1-1 0,1-1-9 15,1-2-1-15,4 1 0 0,2-2 1 16,0 0-1-16,2-2-5 0,3-1 3 16,-2 0 1-16,3-2-3 15,0 0-5-15,-1-1 3 0,1-3-4 16,1 2 1-16,-1-1-1 0,0-1 5 15,-1-1-2-15,2 1-2 0,-1-3-1 16,5-3 8-16,-3 2 9 0,-1-1-18 16,1-2 1-16,-7 4 1 0,2-3 1 15,1 0-1-15,-1 0-2 0,-1 1 4 16,-2-2-5-16,-1 0 1 0,1 0-1 16,-1-1 2-16,-2 0-1 0,1-1 2 15,-4 1 0-15,1-2-3 16,-2 2-1-16,2-2 5 0,-3 1-3 15,2-2 0-15,-3 0-2 0,1 0 4 16,-2 0-3-16,2-1 0 0,-2 1 1 16,-1 1-1-16,1 0 0 0,-2 1 1 15,2-1 2-15,-2 2-1 0,0-2 1 16,1 2 8-16,-2 0-5 0,1 0-1 16,-1 0 2-16,0 0-1 0,-2 0-6 15,1 2 6-15,-1-1-3 0,1-1-2 16,0 0-1-16,0 2 2 0,1-2-1 15,1 0-1-15,-2-1 0 0,0 0 0 16,3 0 0-16,-2-1 0 0,1 2 1 16,1 2 4-16,-2-2-2 0,1 1 0 15,1-2 3-15,-2 1 0 0,-1 0-2 16,3 0-1-16,-3 1 1 0,2-1-1 16,-2 0-4-16,2-1 2 0,0 2-1 15,0-2 0-15,1 0 0 0,-1 0 0 16,-1 0 0-16,3 0 1 0,-2 0-2 15,0 0 1-15,2 1-1 0,-2-2 1 16,2 1-1-16,-3-2 0 0,2 1 0 16,0 0 0-16,-1 0 0 0,1-1 0 15,2 1-1-15,-1 0 2 0,1 1-2 16,0-1 1-16,0 1 0 16,0 0 0-16,0 0 0 0,1 1 0 15,-2-1 0-15,0 1 0 0,2 0 0 16,-1-1 0-16,-1 0 0 0,2-1 0 15,1 2 0-15,-2-2 0 0,1 1 0 16,1 2 0-16,-1-1 0 0,1 2 0 16,0-1 2-16,-1 0-2 0,0 2-1 15,1-2 1-15,-1 3 0 0,2-4-1 16,-1 4 1-16,2-2 1 0,-2 2-1 16,1-1 0-16,-1 0-1 0,2 2 2 15,0-1 0-15,-1-1 0 0,0 3 1 16,0 0-2-16,0 1 0 0,0-2 0 15,-2 3 0-15,2-1 0 16,0 1 1-16,1 0-2 0,0 1 2 16,-1-1-2-16,1 2 2 0,0 0-2 15,3 0 2-15,-4 1 0 0,4 0-1 16,1-1 1-16,-1 2 1 0,2-2-2 16,1 2 0-16,0 1 0 0,-1 0 0 15,0 0 0-15,3 2-1 0,-2 1 1 16,0-1 1-16,1 1-1 0,1 2 0 15,-1 0 1-15,0 2-1 0,1-2-1 16,-1 2 1-16,1 0 0 0,0 0-1 16,-2 2 1-16,2 0 1 15,-1 0-1-15,1 0 0 0,0 0-1 16,3 3 1-16,-3 0 2 0,4 1 0 16,0-1-2-16,2 3 0 0,-1 0-2 15,3-1 4-15,-2 2-3 0,0 0 2 16,-1 2-2-16,1 0 2 0,-1 1 0 15,0-1 0-15,-1 0 0 0,1 4-1 16,0-2 1-16,-1 1-1 0,-1-1 1 16,-1 3-1-16,0 1 0 0,-1-1 0 15,-1 0 1-15,0 4-1 0,0-2 0 16,0 1 0-16,-1 1 1 0,-2 0 0 16,2 0 2-16,-2 2-1 0,-3-1-1 15,3 1 3-15,-2-1-4 0,0 2 2 16,0-1 1-16,0 1 0 0,0 1 1 15,1 1-1-15,0 0 3 0,-2 1 0 16,3 0 1-16,0-1-4 0,-1 0 0 16,1 2-1-16,0 0 3 15,-2 1-4-15,0 0 3 0,-1 2-3 16,-1-1 1-16,1 1 1 0,0 2 0 16,-1-1-2-16,0 0-1 0,-1 2 2 15,1 0-1-15,1 0 1 0,-3 0 1 16,3 1 1-16,-2-1-3 0,1 1 4 15,-1-1-3-15,0 1-2 0,-1 0 5 16,2 1-5-16,-2-2 1 0,-1-1 0 16,1 0 0-16,-1 3 0 0,2 0-1 15,-1-1 0-15,1 0 1 16,-1 1 2-16,1 2-2 0,1-1 0 16,0-1 3-16,-1 2 0 0,2-1 0 0,0 0-1 0,-1 1 2 15,1-2-5-15,-1 1 3 0,1-1 0 16,-1-1-3-16,0 0 2 0,0-1-1 15,0-1 0-15,1 0 0 0,0-2-1 16,-2 2 0-16,2-1 0 16,-2 1 1-1,2-1-1-15,0-1 1 0,-1 0 0 16,-1-1 0-16,2 1 1 0,0-2 1 16,0 0 2-16,-1 0 0 0,0-2-2 15,0 1-2-15,1-1 2 0,0 0-2 16,-2-1 1-16,2 0-2 0,-3 0 1 15,3-1-1-15,-2-1 1 0,2-2-1 16,-3 1 0-16,1-2 0 0,1 2 2 16,-1-1-1-16,0-2-1 0,0 1 1 15,1 0-1-15,1-1 2 0,0 0-2 16,-2 0 0-16,0-1 1 0,1 1-2 16,0-2 2-16,-1 1-1 0,1-3 1 15,-2 2-1-15,2-1 0 0,-2 1 1 16,2-2-1-16,-1 0 1 0,3 0 0 15,-2-2-1-15,-1 1 1 0,2-2-1 16,-2 1 1-16,1 0-1 0,1-3 1 16,-1 1-2-16,1 1 2 0,-1-1-1 15,1-1 0-15,1 1 2 0,-3-2-2 16,2 0 0-16,-1 1 0 0,1-2-1 16,0 2 2-16,0-2-1 0,-1 1 0 15,2 0 0-15,0-2-2 16,1 0 2-16,-2 0 0 0,3 0-2 0,-3-1 2 0,0 2-2 15,-1-3 1-15,-1 0 0 16,0 0 1-16,-4-1 1 16,1 0-1-16,-3 1 0 0,-1-2 0 0,-2 0 0 0,-1 1 0 15,-1-2-1-15,-2 1-3 0,1-1-6 16,-4 0-3-16,-1 0-5 0,0 0-5 16,0 0-9-16,0 0-10 0,0 0-16 15,-1 0-10-15,-3 0-16 0,0 0-30 16,-4 0-48-16,0 0-89 0,-3 0-227 15</inkml:trace>
  <inkml:trace contextRef="#ctx0" brushRef="#br0" timeOffset="25221.62">11578 13114 66 0,'1'-7'136'0,"1"-2"-82"0,-1 0 37 0,0-2 5 0,1 2 22 0,-1 0-40 0,0 1-12 0,0 0-20 0,0 0 10 0,1 2-22 15,-1 0-7-15,1 1-9 0,2 1 12 16,-4 0 3-16,1 1 11 0,0 1-12 16,0 0-3-16,0 1 4 0,-1 0-3 15,0 1-9-15,0 0-5 0,0 0-6 16,0 3-8-16,1 3 0 0,-1 1 9 16,0 3 4-16,0 5 3 0,0 3 2 15,0 7-9-15,3 10 0 0,1 13 1 16,1 12-9-16,1 6 6 0,1 0 6 15,-3-3 3-15,0-6-3 0,-1-1-2 16,-1 1 2-16,0 1-3 0,1-4 2 16,-1-2 2-16,1-1-3 0,0-4 0 15,2 0 1-15,-2-2 0 0,1-5 0 16,1-1 2-16,-2-1-4 16,0-7-1-16,-1-5-3 0,0-6-3 15,0-1-2-15,3 3 1 0,-3 4-4 16,1 1 3-16,-1 0-2 0,0-1 1 15,1-2-1-15,-2-1 0 0,1-1 0 16,0 1 1-16,0-2 0 0,0-1-1 16,-1 1 3-16,0-2 0 0,0 1 0 15,0-3-3-15,-1-1 2 0,0 0-2 16,0-3 4-16,1-2-1 0,-1 0 1 16,0-3-1-16,0-3 1 0,0 1-1 15,1-5-2-15,-1 1 1 0,0 0 1 16,2 0 2-16,-2-1 3 15,0-1-1-15,0 2 2 0,0 0-4 16,0 0-2-16,0 0-2 0,0-2-2 16,0 2 3-16,0-2 0 0,2 2-2 15,-2-1 0-15,0-1 1 0,0 0-2 16,1 1 3-16,-1-1-1 0,0 1 0 16,0-1-1-16,0 1 1 0,0 0-1 15,0-1-1-15,0 2 1 0,0 0-1 16,0 0 0-16,0-2 0 0,1 1 0 15,0 0 0-15,-1 1 1 0,0 0 0 16,0-1-1-16,0-1 0 16,0 1 1-16,0-1-2 0,0 0 1 15,0 0 0-15,0 0-7 0,0 0-5 16,0 0-12-16,-1 0-14 0,0-2-21 16,0-3-18-16,-1-1-32 0,-1-4-56 15,1 1-87-15,-1-4-231 0</inkml:trace>
  <inkml:trace contextRef="#ctx0" brushRef="#br0" timeOffset="25941.6">9594 10703 678 0,'0'0'120'0,"0"0"8"0,0 0-44 0,0 0 6 0,0 0-27 0,1 22-54 0,-1-16 0 0,0 1-6 0,0 1-6 0,-3 2-24 16,-1 0-69-16,1 5-77 15,-1 2-42-15,0 14-40 0,2-3 30 16,2-1 60-16</inkml:trace>
  <inkml:trace contextRef="#ctx0" brushRef="#br0" timeOffset="26066.25">9594 11472 505 0,'0'0'150'0,"0"45"54"0,-3-20-85 0,1 3-34 0,1-4-64 16,-1-4-21-16,1 2 0 0,0-6-97 15,0 10-89-15,0-6-103 0,0-3-96 16</inkml:trace>
  <inkml:trace contextRef="#ctx0" brushRef="#br0" timeOffset="26191.55">9653 12250 607 0,'0'0'76'0,"5"52"55"0,-3-34-89 0,-1 4-39 16,3 2-3-16,-1 9-134 0,0-4-133 15,-1-7-92-15</inkml:trace>
  <inkml:trace contextRef="#ctx0" brushRef="#br0" timeOffset="26332.15">9603 13074 430 0,'0'0'211'0,"0"0"-209"0,-6 55-2 15,1-24-2-15,1-8-107 16,2-3-179-16</inkml:trace>
  <inkml:trace contextRef="#ctx0" brushRef="#br0" timeOffset="26441.81">9631 13676 303 0,'0'0'204'0,"0"46"-160"0,-3-18 18 0,-2 4-62 15,0-3-11-15,-3 7-133 0,1-8-95 16</inkml:trace>
  <inkml:trace contextRef="#ctx0" brushRef="#br0" timeOffset="26582.09">9595 14352 903 0,'0'0'169'0,"0"0"-100"0,16 53-3 0,-9-32-53 15,0-3-13-15,-1-3-60 16,0 1-80-16,-2-5-94 0,-1-4-251 0</inkml:trace>
  <inkml:trace contextRef="#ctx0" brushRef="#br0" timeOffset="27145.31">9668 15171 298 0,'0'0'12'0,"0"0"-5"0,0 0-4 0,0 0-3 0,0 0 71 0,17-42 39 16,-17 29 18-16,0 3-19 0,-1 1-6 16,-1 0-14-16,-2 1-11 0,0 2-22 15,-2-1-21-15,-1 4-3 0,-2 0-22 16,-1 3-8-16,-2 0-2 0,-3 5 0 15,0 3-1-15,0 1 0 0,0 4 0 16,1 3 1-16,3 2-3 16,0 5-1-16,2 3 2 0,2 3 0 15,4 2 2-15,3 1-6 0,3 0 6 16,6-1 0-16,4-2 0 0,2-1-1 16,3-5 2-16,3-4-1 0,1-2 3 15,3-3 0-15,-1-5 5 0,0-1-2 16,0-3 2-16,-1-5-3 0,-1-1 4 15,0-6 15-15,-5-1 21 0,-1-4 4 16,-2-3-7-16,-4-2-14 0,-2-5-8 16,-4-3-1-16,-4-5-5 0,-2-9-3 15,-6 6-7-15,-2-1-4 16,1 4 1-16,-1 10-1 0,-2 2 0 16,1 2-4-16,-2 4-2 0,2 7-5 15,0 0-5-15,-2 2-14 0,3 1-18 16,0 1-16-16,1 0-16 0,5 1-39 15,4 0-71-15,0 0-134 0,3 0-136 16</inkml:trace>
  <inkml:trace contextRef="#ctx0" brushRef="#br0" timeOffset="28184.33">11440 15064 259 0,'0'-2'121'0,"2"1"-18"0,-2 0 4 0,0-2-3 0,0-1-44 0,2 3-1 0,-2-1-2 0,1 2-4 0,0-4 7 0,0 4-8 16,1-2-3-16,-1 0 3 0,2-1-4 15,1-1-8-15,0 0-3 0,4 1-6 16,3 0-3-16,0-1-9 0,0 4-8 16,3 0-8-16,-3 0 0 15,2 1-2-15,-2 6-1 0,1 1-1 16,-2 1 0-16,-2 5 1 0,-1 1 0 16,-4 1-1-16,-1 3 1 0,-2 1 0 15,-5 2-2-15,-2-1-3 0,-2-2-3 16,-2 2-2-16,-2-3-1 0,1-3 1 15,-2-1 2-15,1-3 2 0,0 0-5 16,0-3-4-16,3 0 6 0,0-3 6 16,3 0 3-16,3-2 1 0,1-1 1 15,3-2-2-15,0 0 0 16,0 0 3-16,5-2-2 0,2 0 4 16,6 0 3-16,0-2-1 0,2 2 1 15,3 2-1-15,2 0-2 0,-1 0 1 16,2 0-2-16,0 1 2 0,-1 4 2 15,-1 1 3-15,0-1-1 0,-4 6-3 16,-1-2 0-16,-4 1-2 0,-2 3 1 16,-3-2 4-16,-2 3 4 0,-3-4 3 15,-3 2 4-15,-3-2 1 0,-4 1-3 16,-4-1-7-16,-1-1-3 0,-4-1-6 16,-3 0 1-16,0-2-2 0,-2 1-2 15,-1-3 0 1,0 2-1-16,1-1-7 0,-1-2-10 15,1-1-13-15,1 2-6 0,2-3-10 16,3-1-15-16,2 1-15 0,4-1-22 16,3 0-26-16,6 0-54 0,2-1-113 15,1-2-75-15</inkml:trace>
  <inkml:trace contextRef="#ctx0" brushRef="#br0" timeOffset="28356.17">11783 15499 767 0,'0'0'178'0,"0"0"-121"0,0 0-8 0,-18 0-40 0,11-4-9 0,2 0-52 0,-1-1-60 0,2-2-33 0,2-1-82 0,2 2-42 15</inkml:trace>
  <inkml:trace contextRef="#ctx0" brushRef="#br0" timeOffset="28840.75">11987 15163 580 0,'0'0'187'0,"0"0"-127"0,0 0 21 0,0 0-22 15,0 0-28-15,0 0-9 0,0 0-12 0,-30-24-4 16,20 27-6-16,0 1-1 16,0 5 1-16,-1 3 0 0,2-1-4 0,0 3 4 15,2 1 0-15,3 1 0 16,2-1 1-16,1 0 2 0,1 1 2 15,3 0 4-15,3-2-1 0,3 0 0 16,1-3 3-16,1-1-1 0,1 1 2 16,-1-2 3-16,2-3-3 0,2-1 10 15,-1-1 3-15,1-1 3 0,-1 2 7 16,0-2-5-16,-1 2-4 0,1-2 0 16,-1 3-6-16,-2-2-8 0,0 0-3 15,-3 1-5-15,-2-2-4 0,-2 4-2 16,-4-1 2-16,0 2 2 15,-4 1 0-15,-4 0 1 0,-4 0 1 16,-3-1-1-16,-3-1-3 0,-1 2-3 16,-3-3-14-16,-1 1-17 0,0-3-20 15,-1 0-19-15,0 0-14 0,2-2-49 16,-6 0-52-16,7-2-77 0,5 1-26 16</inkml:trace>
  <inkml:trace contextRef="#ctx0" brushRef="#br0" timeOffset="29059.12">11952 15183 677 0,'0'0'160'0,"0"0"-74"0,0 0 23 0,15-38-37 0,-6 28-23 0,2-1-13 0,1 1-18 0,-1 1-13 0,1 0-3 15,2 1-4-15,-1 2 3 0,4 0-2 16,-2 4-27-16,3 0-32 0,-2 0-29 16,2 2-39-16,1 0-24 0,7 3-52 15,-4-1-81-15</inkml:trace>
  <inkml:trace contextRef="#ctx0" brushRef="#br0" timeOffset="49733.91">12413 15187 35 0,'0'0'185'0,"0"0"-129"0,0 0-12 0,0 0 4 0,12-6-4 0,-7 3-7 0,-2 1-5 0,1-1 24 0,1 0-15 0,-3 0-1 0,1-2 2 15,0 2 3-15,-1 2 1 0,0-2 6 16,-2 2-4-16,1 0-11 0,-1 0-3 16,0 0-6-16,0 0-8 0,-1 1-4 15,-3-4-7-15,0 3-9 16,-3-1-1-16,-2-3-1 0,-4 4-1 15,0 0 0-15,-3 1 1 0,1 1 1 16,-4 5 0-16,0 2-1 0,-2 2 2 16,0 4 0-16,0 0-1 0,2 2 1 15,-1 0-1-15,4 1 0 0,3-3 0 16,3 1 1-16,5-3-4 0,2 1 2 16,3-4 0-16,4 3 1 0,4-3 0 15,1 0 2-15,5-2 4 0,0-1 10 16,4 2 0-16,-1-4-4 15,-1 3-4-15,2-2 2 0,0 0-6 16,-4 2 1-16,2 0-1 0,-2 2 2 16,0-1-4-16,-1 3 4 0,1-2-4 15,-1 1-1-15,-1 2 0 0,-2-1 0 16,1 2 0-16,-1-2 0 0,-4 3 0 16,0-1 0-16,-1-2 0 0,-5 2 0 15,0-1 0-15,0 0 0 0,-5-2 0 16,-2 0 3-16,-1-1-1 0,-2-1-1 15,-2-2 1-15,-2 0-1 0,2-2-1 16,-5-1-9-16,4-2 0 0,0-1 4 16,-2-1 1-16,1-6 4 0,0-1 0 15,2 0 2-15,0-3-1 0,4-1 0 16,2 0 2-16,1-1 5 0,4-1 6 16,1 1 7-16,2 0 4 0,6-3-9 15,0-1 0-15,5-1-5 0,1 1 3 16,3-4-7-16,-1 2-4 0,3-5-2 15,-1 2 6-15,0-1-1 0,-2-1 1 16,-3 1 0-16,-2 0-3 0,-2 4 0 16,-4-1 2-16,-2 2 3 0,-3 2-6 15,0 2-3-15,-4 0-1 0,-4 4-18 16,-2 1-24-16,-2 1-19 0,-3 3-20 16,-1 0-37-16,-1 3-19 15,-4 0-64-15,1-2-54 0,7 1-46 16</inkml:trace>
  <inkml:trace contextRef="#ctx0" brushRef="#br0" timeOffset="50468.7">11809 14002 468 0,'3'0'150'0,"0"-3"-60"0,2-2-1 0,1-2 4 0,3-1-40 0,2-1-12 0,0-4 7 0,1 2-8 0,0-2 1 0,1 0-13 15,1 1 18-15,-1-3-19 16,3 0-1-16,-1 0-14 0,2 0-4 16,2 0-8-16,-1 0 1 0,0 2-4 15,1 1 0-15,-1 1-9 0,-1 3-30 16,-1 2-18-16,-1 0-32 0,-1 3-18 16,-2 2-38-16,-3 2-71 0,-2 3-72 15</inkml:trace>
  <inkml:trace contextRef="#ctx0" brushRef="#br0" timeOffset="50718.64">11878 14312 551 0,'0'0'89'0,"0"0"-43"0,0 0 36 0,0 0 9 15,41-23-40-15,-27 10-8 0,5-2-5 16,0-1-5-16,3 0-12 0,2-1-7 16,-2-1 11-16,3-1-15 0,2 2-4 15,-5 0-2-15,3 2-5 0,0 0 1 16,1 0-17-16,-2 2-42 0,-2 2-13 16,1 0-51-16,3-2-66 0,-5 5-67 15,-4 1 8-15</inkml:trace>
  <inkml:trace contextRef="#ctx0" brushRef="#br0" timeOffset="50921.71">12187 14320 750 0,'0'0'186'0,"0"0"-111"0,0 0-9 0,0 0-21 0,0 0-29 16,33-29-5-16,-17 16-7 0,3 1-3 15,2-2-1-15,1 2-36 0,2 0-45 16,1 2-67-16,10-4-43 0,-7 4-94 16,-3 1-102-16</inkml:trace>
  <inkml:trace contextRef="#ctx0" brushRef="#br0" timeOffset="51923.83">12160 14030 554 0,'0'0'95'0,"0"0"-78"0,0 0 21 0,0 0-17 0,0 0-7 0,-30 7 1 0,23-7 46 0,0-5-10 15,0-1-10-15,1-2 29 0,0-1-14 16,0-5 8-16,1 0-19 0,3-3-1 15,0-4-7-15,2-3-14 0,2-6-9 16,7-9-11-16,7-14-2 0,12-13 3 16,5-2-6-16,7 2 3 0,2 12-1 15,0 6 1-15,7 3 1 16,2 1 7-16,5 4-7 0,-1 0 1 16,2 3 1-16,-3 4-4 0,-1 0 0 15,0 5 0-15,-1 1 0 0,-5 0 4 16,-1 6-5-16,-5 1 3 0,-6 3-1 15,-7 6 0-15,-7 2-1 0,-6 3 2 16,-2 1 2-16,0-1 2 0,-2 1-4 16,0-1 2-16,-3 2-1 0,-3 1 6 15,-2 1-2-15,-3 0 6 0,0 1-5 16,0-1 1-16,0 2-6 0,-3-2-3 16,0-1-2-16,-2 1-1 0,0-1 1 15,-3 2-1-15,-2-3 2 0,-1 2 1 16,-1 0-3-16,-2-2 3 0,-2 2-3 15,-1-2 1-15,-1 2-2 0,0 0 4 16,0-2-2-16,-2 1 2 0,2 2-1 16,-2-2 1-16,5 0 2 0,-2 2-2 15,1-3 3-15,4 1-3 0,2 1 6 16,5-1 5-16,1-1 0 0,2 3 5 16,2-2-2-16,1 1 2 0,4-1-12 15,5-2-2-15,6 4-2 0,3-3 1 16,6 1-1-16,3 3 0 0,2 0 0 15,5 0 0-15,7 1 0 0,3 6 0 16,-4 0 1-16,-11 0 1 0,-10-1 1 16,-4-1 0-16,-3 2 3 0,4 2 6 15,-3 0-9-15,-4 2-2 16,-1 0 1-16,-7 1-1 0,-1 0 2 16,-2 3-2-16,-5 1-1 0,-2 0 1 15,-5 1 1-15,-4 1-2 0,-1-1-10 16,-1 3-9-16,-1-2-12 0,-1 1-4 15,0 3-8-15,0-1-23 0,3 1-20 16,1 0-27 0,4-3-51-16,1 7-54 0,7-6-93 0</inkml:trace>
  <inkml:trace contextRef="#ctx0" brushRef="#br0" timeOffset="52314.35">13753 12897 599 0,'3'-6'128'0,"2"2"-69"0,-3-2 20 0,1 3-25 0,-1 1-25 0,-1 1-2 0,-1 1-12 16,0 4-1-16,-1 6-13 0,-1 6 19 16,-3 7-3-16,-3 14 24 0,-4 12-13 15,2 13-4-15,2 3-4 0,0-3-15 16,7-7 2-16,1-9-5 0,0 0-2 15,0-3 5-15,-2-2-10 0,1-9-8 16,1-7-29-16,-2-8-35 0,2-2-17 16,0 3-31-16,0 0-46 0,2-3-32 15,1-5-37-15</inkml:trace>
  <inkml:trace contextRef="#ctx0" brushRef="#br0" timeOffset="52689.25">13774 12943 442 0,'0'0'96'16,"0"0"-7"-16,-3-40 18 0,3 22-17 0,0 1-31 15,3-1 3-15,2 1 8 0,-1 0-4 16,2 2-14-16,1-1-1 0,1 1-10 15,3 1-4-15,0 0-9 0,2 2-5 16,4 0-12-16,-3 2-8 0,4 2-2 16,2 0-1-16,1 3 3 0,-2 5-2 15,4 0 2-15,-2 2 2 0,1 3 3 16,-3 3-4-16,-3 0-3 0,-2 2 2 16,-6 3-3-16,-2-1 0 0,-4-1 0 15,-2 4 2-15,-5 0 0 0,-3 0 2 16,-4 0 0-16,-1-2 1 0,-6 0-5 15,-2-3-1-15,-2 2-6 16,-1-3-11-16,-4 0-14 0,1 0-22 16,1-1-24-16,1-2-19 0,3 1-53 15,2-2-33-15,5-3-63 0,3 1-9 16</inkml:trace>
  <inkml:trace contextRef="#ctx0" brushRef="#br0" timeOffset="52924.32">14259 12920 775 0,'0'0'161'0,"0"0"-82"0,0 0-3 0,0 0-27 16,0 0-16-16,38-23-4 0,-21 17 8 15,1 1-4-15,2-1-15 0,2 2-9 16,-1 1-7-16,1 0-4 0,0 2-26 16,3 1-30-16,-4 0-43 0,3 2-56 15,9 3-82-15,-6 0-129 0</inkml:trace>
  <inkml:trace contextRef="#ctx0" brushRef="#br0" timeOffset="53371.86">14837 12814 482 0,'0'0'163'0,"0"0"-83"0,0 0 5 0,0 0-12 16,0 0-55-16,0 0-11 0,21-27-6 16,-21 26-2-16,4 1-1 0,-4 2-7 15,0 6 2-15,0 4 3 0,0 5 1 16,0 4 4-16,2 2-2 0,1 2-1 16,2 1-2-16,3 0-3 0,-2-1 4 15,3-4 2-15,1-1 1 0,0-3 15 16,2-2 24-16,-2-4 24 15,3-5 9-15,-1-1-2 0,-1-5-9 16,0-1-2-16,0-6 0 0,2-5-23 16,-1-2-7-16,1-4-13 0,1-3-1 15,-4-3-2-15,1-2-10 0,1-4-3 16,-2-1-14-16,0 0-33 0,2 5-24 16,-4 3-8-16,0 2-18 0,0 9-54 15,3 2-55-15,0 6-73 0,-3 1 8 0</inkml:trace>
  <inkml:trace contextRef="#ctx0" brushRef="#br0" timeOffset="53971.77">15415 12863 441 0,'0'0'96'0,"0"0"-21"0,0 0 28 0,0 0-16 16,0 0-23-16,33-36-8 0,-28 30-8 16,0-1-19-16,-3 2-3 0,1-1 26 15,0 1-19-15,-1 2 20 0,-2-2-26 16,0 2-6-16,1 0-15 0,-1-1-3 16,0 4-3-16,-3 0-5 0,-2 0 4 15,-3 0-13-15,-4 7 8 0,-4 1-7 16,-1 4 6-16,1 3-9 0,-6 3-11 15,3 2-5-15,-2 3-10 0,-1 2 4 16,2 0 3-16,2 1 27 0,2-1 1 16,5 1 7-16,3-2 0 0,5-3 0 15,3-2 9-15,0-3 4 0,6-3 12 16,2-2-9-16,2-4 14 0,1-4-9 16,2-2 10-16,-1-1 5 0,1-6-2 15,-2-2 8-15,3-2-17 0,-4-3-1 16,3 1-15-16,-1-3-2 0,-1 3-6 15,0-3 0-15,-3 1 0 0,3 0 0 16,-2 0-2-16,-2 1-3 0,-1 1-1 16,-1 4-8-16,-2 2 4 0,-1 3-12 15,-1 2 1-15,-1 1-8 16,0 4-2-16,0 4 22 0,-3 2 8 16,0 1-1-16,3 5 4 0,-3-2-1 15,3 2 3-15,0-1 0 0,3 0 6 16,2-3 0-16,1 0 10 0,3-3-1 15,-1-2 5-15,2-2-5 0,-1-3 2 16,2-2-1 0,2-2-8-16,4-4-6 0,2-2-4 0,-1-1-6 0,2-3-1 15,-1 1-18-15,2-3-23 0,2 0-29 16,-1 0-40-16,-1-3-46 0,9-9-46 16,-6 4-78-16,-4 0-60 0</inkml:trace>
  <inkml:trace contextRef="#ctx0" brushRef="#br0" timeOffset="54283.42">15894 12455 605 0,'0'0'105'0,"0"0"-8"0,0 0 21 0,19-36-27 0,-16 25-61 0,-1 3 1 0,1 4-13 0,-3-1-2 0,0 5-4 16,0 3-9-16,0 7 0 15,-3 5-3-15,1 5 21 0,-4 9 0 0,-3 10 4 16,1 11-8-16,-2 9-5 0,-2 4-6 16,5-5-6-16,1-8 3 15,1-8-2-15,2-7-2 16,1-6 1-16,-2-8-7 0,2 0-27 0,-1 3-32 15,3 3-48-15,-3 1-51 0,3-1-66 16,3-7-72-16</inkml:trace>
  <inkml:trace contextRef="#ctx0" brushRef="#br0" timeOffset="54689.96">16152 12855 280 0,'0'0'122'0,"0"0"-20"0,0 0 12 0,0 0-43 15,0 0-14 1,17-41-4-16,-17 36-3 0,2-2-11 0,-2 1 1 0,0 1-7 16,0 1-11-16,0-2 0 0,0 5-10 15,0-1-12-15,0 2-2 0,0 1-8 16,-2 6 3-16,-1 2 3 15,-2 3 4-15,2 3 2 0,-3 3 3 16,1 0 4-16,2 4 1 0,1 0-1 16,2 0 3-16,0 0 6 0,0-1 5 15,5-2 9-15,0-1-2 0,4-3 7 16,-1-3 1-16,2-4 1 0,2-2-4 16,1-4 5-16,1-2-1 0,0-5 6 15,0-5-6-15,1-2-9 0,-1-2-12 16,2-4-9-16,-2-3-5 0,0-3-4 15,-1 0-8-15,-1-6-40 0,-2 1-22 16,1 1-10-16,-2 2-9 0,-2 5-7 16,1 3-15-16,4 1-51 15,-4 6-88-15,0 2-83 0</inkml:trace>
  <inkml:trace contextRef="#ctx0" brushRef="#br0" timeOffset="55049.25">16501 12824 470 0,'0'0'136'0,"0"0"-8"0,0 0 8 16,0 0-60-16,0 0-45 15,38 15 3-15,-30-15-19 0,1 0 0 0,2-2-4 16,-1-2 11-16,2-2 0 16,1 1 13-16,-3 0 3 0,2-1-12 15,-1-1-3-15,-1-1-6 0,-1 1 0 16,1-2-6-16,-4-2-7 0,3-2-3 0,-6-1-1 15,-1 2-9-15,-2 2-11 0,0 2 4 16,-9 5-16-16,-1 3-4 0,-4 3 13 16,-5 7 16-16,-3 5 4 0,1 4-1 15,-4 5 3-15,-2 5 1 0,5 1 0 16,0 2 13-16,6 0 25 0,3-1 14 16,4 0 3-16,6-4-3 0,3 0-7 15,0-5-3-15,8-3-6 0,1-5 1 16,4-3 3-16,4-5-10 0,1-2-8 15,7-4-10-15,3 0-6 16,7-5-6-16,11-2-28 0,12 0-38 16,1-1-49-16,7-1-51 0,-20 4-127 15,-8-2-355-15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3:55:05.8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15267 13780 233 0,'-2'-2'44'0,"0"0"4"0,1 2 6 0,-3-2 25 0,2 2 14 15,2 0-23-15,-2 0-7 0,1 0-8 16,-1 0 0-16,2 0-3 0,0 0-5 15,0 0-7-15,0 0-11 0,2 0-8 16,1 0-5-16,3 0-1 0,2 0-6 16,0 0-4-16,3 0-2 0,3 0-3 15,1 0 1-15,0 0-1 0,0 0-2 16,0 0-14-16,0 2-32 0,0 0-28 16,-2 1-25-16,1 1-39 0,-1 4-64 15,-2-1 11-15</inkml:trace>
  <inkml:trace contextRef="#ctx0" brushRef="#br0" timeOffset="218.79">15213 14066 554 0,'0'0'92'0,"0"0"-63"0,0 0 39 16,0 0 16-16,0 0-17 15,0 0-10-15,46 5 4 0,-27-5-30 0,3 0-10 16,3 0-20-16,-2-2 1 0,2 1-2 16,2-1-31-16,1 2-48 0,0 0-48 15,10 0-44-15,-4 0-96 16,-6 0-15-16</inkml:trace>
  <inkml:trace contextRef="#ctx0" brushRef="#br0" timeOffset="813.21">16251 13924 326 0,'0'0'60'16,"0"0"-28"-16,0 0 57 0,0 0-9 15,24-39-22-15,-16 29-9 0,-2-1 1 16,-3 1-5-16,2-2-7 0,0 1-3 15,-5-2-4-15,0 0-6 0,0-1-11 16,-3-1-3-16,-4 1-3 0,-1 2 2 16,-1 1-4-16,-2 1-6 0,-2 2-1 15,-4 5-4-15,1 3 1 0,-3 2-15 16,-1 9-14-16,-1 7-1 0,2 6 5 16,-4 8 14-16,2 9 1 0,2-2 3 15,6-4-6-15,4-3 4 0,4-5 6 16,2 1 7-16,3 2-1 0,0-3 2 15,8-3 0-15,4-1-1 0,3-4 6 16,5-1 13-16,2-4 4 0,4-2-6 16,2-5-6-16,2 1-2 0,0-7 11 15,-3-1 13-15,1-3 1 0,-1-7 7 16,-7-2 10-16,-2-4 7 0,-8-3-9 16,-1-2-5-16,-4-7-13 0,-5-2-11 15,-2-10-11-15,-10-11-7 0,-1-4-2 16,0 5-2-16,-1 16-6 0,5 13 3 15,0 10 2-15,-1-1-10 16,0 1-17-16,-4 2-23 0,0 3-22 16,1 4-39-16,-1 6-31 0,4 4-84 15,2-1-81-15</inkml:trace>
  <inkml:trace contextRef="#ctx0" brushRef="#br0" timeOffset="969.45">16730 14143 835 0,'0'0'15'0,"0"0"4"0,0 0 22 0,35 16-39 15,-28-14-2 1,-2 0-68-16,0-3-116 0,-2-2-140 0</inkml:trace>
  <inkml:trace contextRef="#ctx0" brushRef="#br0" timeOffset="1469.36">17054 13844 345 0,'0'0'150'0,"0"0"-87"0,0 0-35 0,0 0 62 0,0 0-46 16,0 0-33-16,0 0-7 0,0 0-3 16,-16-39-2-16,8 37-3 0,-3 2 3 15,-5 0-2-15,0 5-5 0,-4 4-4 16,-2 5-1-16,1 3 8 0,-4 5-5 15,1 3 9-15,1 2 0 0,4 1 1 16,1-2 0-16,7 0-2 0,5-4 1 16,3-1-1-16,6-2 2 0,6-3 9 15,4-2 31-15,6-3 30 0,2-3 4 16,7-2 1-16,2-4-13 0,5-2-8 16,-1-4-9-16,-4-3-6 0,0-6 2 15,-4 0-6-15,-1-5-5 0,-4-1-11 16,-4-3-3-16,-1-1-6 0,-8-4-8 15,-2 0 0-15,-6-9-2 0,0 2-6 16,-6 2-26-16,-2 1-2 0,0 9-4 16,-1 1-13-16,-1 6-19 0,2 5-24 15,-3 8-14-15,2 2-43 16,-4 4-43-16,1 5-43 0,2 1-43 16</inkml:trace>
  <inkml:trace contextRef="#ctx0" brushRef="#br0" timeOffset="1971.22">17523 13882 310 0,'0'0'79'0,"0"0"11"0,0 0 6 16,0 0-37-16,0-46-22 15,0 37-8-15,0-3-10 0,0 2-9 0,-3-1-5 16,1 1-1-16,-1-1 1 0,-2 0 3 16,1 3 2-16,-1 1 10 0,0 3-11 15,-3 1-6-15,0 1-3 0,1 2 0 16,-3 0-1-16,1 4 0 0,-4 3 0 15,2 5 0-15,-2 1 0 0,-1 6-1 16,1 1 1-16,3 2 0 16,2 2-2-16,1-1-2 0,4 0-2 15,3 0 7-15,2-1 0 0,4-2-1 16,2-2 1-16,4 0 2 0,1-2 22 16,4-2 4-16,1-2 3 0,2-4 13 15,-2-1 2-15,2-6-7 0,-1-1 3 16,-3-4-7-16,1-6-5 0,-4-2-11 15,-2-4 1-15,-3-4-10 0,-2-7-4 16,-5-8-6-16,-1-8-10 0,-4 2-35 16,1 7-14-16,-2 8 7 0,-1 10 6 15,0 1-19-15,-2 2-26 0,-2 6-39 16,-9 7-53-16,3 0-10 0,-1 2-7 0</inkml:trace>
  <inkml:trace contextRef="#ctx0" brushRef="#br0" timeOffset="2606.3">17926 13794 131 0,'0'0'57'0,"0"0"-21"0,0 0 14 0,3-23-15 15,-3 14-5-15,-3 1 4 16,2 0-1-16,-1 0-2 0,0-1 3 15,-1 0-1-15,0 3-6 0,0-1 6 16,-2 3 8-16,2-1-20 0,-2-1-5 16,1 3-9-16,0 1-3 0,-2 0-2 15,0 2 0-15,-2 5 0 0,0 3-1 16,-2 1 1-16,-2 4 3 0,2 5 0 16,-1-2 4-16,0 3 1 0,3 3-7 15,2-1-1-15,3 1-1 0,0 2-1 16,3-1 8-16,0 1 13 0,0-2 11 15,4 0 4-15,1-3-6 0,0 2-3 16,1-3-1-16,4-3-5 0,-1 1 4 16,1-2-2-16,1-2 7 0,-2-3 1 15,4-2-1-15,1-3-1 0,-1-3-2 16,2-1-3-16,0-1 0 0,0-6-7 16,1 0-6-16,0-3 3 0,-1-4-2 15,0-2 1-15,-4-4-2 0,1-7-2 16,-3-10-8-16,-5-13 0 0,-4-3 0 15,0 6 0-15,0 16 1 0,-3 12-1 16,0 11-1-16,-3-3-1 0,-2 2-1 16,-2 1 0-16,-2 1 0 0,-4 4 0 15,1 2-7-15,0 0-19 0,2 1-29 16,-2 1-29-16,2 3-23 0,-8 7-19 16,7-2-78-16,0 0-108 0</inkml:trace>
  <inkml:trace contextRef="#ctx0" brushRef="#br0" timeOffset="3060.61">18399 13700 373 0,'0'0'124'0,"0"0"-49"16,0 0 22-16,10-21-35 0,-9 13-44 16,0 2-13-16,-1 0 3 0,0 2 8 15,0 1-5-15,0 2 14 0,-1 1-18 16,-3 3-6-16,0 6-1 0,-2 4 5 16,-1 6 10-16,-1 4-8 0,2 5 9 15,-2 4-12-15,3 2 1 0,-1 8-4 16,1 6 0-16,3 5-2 0,-1-6 2 15,2-12-3-15,1-9 0 0,0-8-25 16,1 3-54-16,7 8-64 0,-3-4-98 16,3-7 0-16</inkml:trace>
  <inkml:trace contextRef="#ctx0" brushRef="#br0" timeOffset="3564.63">18501 13659 587 0,'0'0'72'0,"0"0"-37"15,0 0 64-15,0 0-8 0,0 0-60 0,37 9-9 16,-21-9 19-16,3 0-11 0,2 0-12 16,0-1 1-16,1-3-2 0,3 1 5 15,-1 0-11-15,1-2-7 0,-4 3 1 16,4-1-2-16,-4 1 1 0,-2 1 0 16,0-1-2-16,-5 0-1 0,3 0 0 15,-4 0 2-15,-1 0-3 0,-3 0 1 16,-2 0 0-16,-2 1-1 0,-2 0 2 15,0 1-2-15,-3 0-3 0,0 0-3 16,0 2-8-16,-1 4 9 0,-5 5 5 16,-2 5 0-16,-3 6 1 0,-2 5 1 15,-3 11-1-15,-3 11 1 0,0 6 1 16,0 1-3-16,6-9 1 0,4-12-1 16,0-2 5-16,2-6 11 0,3 0 3 15,-3 3-1 1,4-9-9-16,0 2-5 0,2 3-3 0,-3-4 0 15,4-2-1-15,0-1 0 0,0-5-9 16,3-2-61-16,1-4-78 0,1-6-136 16,0-2-230-16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17.08099" units="1/cm"/>
          <inkml:channelProperty channel="Y" name="resolution" value="1090.77893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6-03-25T13:57:34.111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C00000"/>
    </inkml:brush>
  </inkml:definitions>
  <inkml:trace contextRef="#ctx0" brushRef="#br0">5731 5886 347 0,'0'0'90'0,"0"0"-35"0,0 0 18 0,0 0-2 0,0-1-21 0,0-3-7 0,3 0 20 0,2-1-12 16,2-2-8-16,2 1-1 0,2-3 1 15,4 0-4-15,2 0-8 0,4-2 1 16,3-2-14-16,2-1-10 0,2 2-4 15,2-2-1-15,1-1-3 0,6-2 0 16,-6 1-15-16,1 2-53 0,-2-1-36 16,0 0-53-16,-3 2-127 0,-8 3-77 15</inkml:trace>
  <inkml:trace contextRef="#ctx0" brushRef="#br0" timeOffset="375.01">5880 5822 483 0,'0'0'41'16,"0"0"-28"-16,0 0-1 0,0 0 15 15,0 0-21-15,0 0-4 0,-5 28 6 0,1-6 27 16,-2 7 5-16,0 10 0 0,-2 9 31 16,-1 11-10-16,-2-1-14 0,3-3-19 15,0-4-12-15,0-10-9 0,2-2-5 16,1-8-2-16,2-3 0 0,1-10 0 15,0 2-23-15,1 0-49 0,1 4-44 16,4 5-67-16,3-7-55 0,3-6-43 16</inkml:trace>
  <inkml:trace contextRef="#ctx0" brushRef="#br0" timeOffset="875.66">6202 6166 298 0,'0'0'146'16,"0"0"-100"-16,0 0-5 0,0 0 12 0,0 0-31 15,0 0-15-15,36 8 2 0,-24-7 7 16,2-1 2-16,1 0 14 0,1 0 14 16,3-2 6-16,-2-2 13 0,2-1-19 15,1-2-10-15,-1-2-15 0,2-3-10 16,-2 1-5-16,-1-3-1 0,-1-1-2 16,-1 0-1-16,-2 1 1 0,-4-1-1 15,-3 4 1-15,-2-2 0 0,-3 3 0 16,-2 0 1-16,-5 2 2 0,-3 0-6 15,-4 3-1-15,-4 3-5 0,-3 0 0 16,-3 2 2-16,-2 4 0 0,-3 5 2 16,0 5 1-16,0 2-1 15,2 1 2-15,3 5-2 0,3 0 2 16,3 0 0-16,5 2 0 0,2-3 2 16,3 0 5-16,4 1 3 0,2-4 11 15,5 1 4-15,3-2-4 0,4-2 2 16,2 0 5-16,3-3-8 0,1-2-20 15,4-1 7-15,2-4-4 0,1-2-3 16,2-3-13-16,0 0-33 0,2-4-19 16,0-2-74-16,12-7-100 0,-9 0-110 15</inkml:trace>
  <inkml:trace contextRef="#ctx0" brushRef="#br0" timeOffset="1344.25">6952 5961 516 0,'0'0'124'0,"0"0"-37"0,0 0 13 0,0 0-47 0,-6-38-33 0,-2 31-20 0,-1-1-4 0,-3 2-1 0,-3 3 1 16,-2 3-2-16,-1 1 3 0,-2 6 0 15,0 2 3-15,-1 2-1 0,1 3 1 16,3 3 3-16,0 1-2 0,3 0 1 16,2 0-2-16,5 1 0 0,2-1-2 15,4-2 2-15,1 0 0 0,6-1 1 16,5 1 6-16,3-3 3 0,4-2 0 15,2 1 0-15,2-3-3 0,3-2 0 16,0 0-2-16,-1-1-5 0,-1-1 5 16,0 1 1-16,-4 0 14 0,0-2 3 15,-3 2 3-15,-2-4-11 0,-4 3-7 16,-3-2-5-16,-4 3-3 0,-3 0-3 16,-3-1 3-16,-6 1 2 0,-6 1-2 15,-7 1 0-15,-9-1-5 0,-10 2-31 16,-11-1-26-16,-5-1-7 0,6-2-55 15,13-4-135-15,12-1-118 0</inkml:trace>
  <inkml:trace contextRef="#ctx0" brushRef="#br0" timeOffset="1703.53">7380 5699 778 0,'0'0'39'0,"0"0"24"0,0 0 15 0,0 0-50 0,0 0-13 0,11-28-15 0,-15 32-13 0,-4 5 6 0,-1 11 7 0,-2 3 5 0,-2 12 22 16,-3 13 8-16,-1 11 0 0,4 4-10 15,2-6-8-15,3-4-6 16,4-8 4-16,3-2 0 0,1-4 9 16,0-8 2-16,1-5 0 0,2-6-5 15,0-4 5-15,3 3-7 0,1-1-6 16,1 0-6-16,3-2-2 0,-1-6-2 16,2-3 1-16,2-5-4 0,1-2-4 15,3-9-22-15,-1-4-34 0,3-5-38 16,7-16-55-16,-5 3-70 0,-3 0-215 15</inkml:trace>
  <inkml:trace contextRef="#ctx0" brushRef="#br0" timeOffset="1875.37">7218 6068 888 0,'0'0'138'0,"0"0"-45"0,0 0-11 16,0 0-61-16,0 0-6 0,0 0 0 15,39-4-5-15,-17-3 0 0,6 0-9 16,11-2-1-16,8-4-1 0,14 0-15 16,6-5-72-16,2 2-44 0,-16 7-114 15,-13 1-217-15</inkml:trace>
  <inkml:trace contextRef="#ctx0" brushRef="#br0" timeOffset="2328.38">8676 5884 650 0,'0'0'156'0,"0"0"-75"0,0 0 48 0,0 0-76 15,0 0-28 1,10-42-18-16,-15 36-7 0,-4 0 0 0,-4 0-2 0,-1 6 0 15,-5 0 1-15,-2 4 0 16,-3 5 0-16,-1 2-1 0,-2 4 1 16,2 3-1-16,1 2 0 0,6 0 2 15,2 0 0-15,5 0-1 0,4-2-1 16,5 1 0-16,2 1-1 0,5-4-9 16,3 2 5-16,3 1 6 0,3-5 1 15,2-1 3-15,1 0 0 0,4-4-2 16,-2-2 0-16,1-1 5 0,2-3-1 15,-2 1-3-15,2-3 4 0,-5 1 3 16,2-1-5-16,-3 3 7 0,-3-1 2 16,-6-1-2-16,-1 1-1 15,-4-1-8-15,-2 3 0 0,-7-2-2 16,-4 4 5-16,-6 2-3 0,-5-1 4 16,-9 2-5-16,-12 3-2 0,-4 2-12 15,-3-3-27-15,5-1-17 0,5-3-55 16,8-1-47-16,8-2-82 0,6-1-68 15</inkml:trace>
  <inkml:trace contextRef="#ctx0" brushRef="#br0" timeOffset="2751.53">9091 5658 586 0,'0'0'46'0,"0"0"35"0,0 0-35 0,15-39-36 0,-13 33-7 0,-1 4-3 0,-1 2-10 0,-2 2-18 0,-2 9 14 0,-4 5 12 15,0 5 0-15,-2 7 2 0,-3 11 11 16,-1 10-3-16,-1 14 1 0,1 4-3 16,2-5-1-16,2-6-2 0,4-12-2 15,-1 0-1-15,2-3 6 0,0-5 32 16,3-8 21-16,1-6-1 0,1-7-8 16,0-2-10-16,2 1-11 0,4-1-12 15,1-2-7-15,1-2 7 0,3-3-3 16,4-6-3-16,1-2-9 0,3-6-2 15,3-6-46-15,-1-5-49 0,2-3-42 16,6-16-49-16,-5 5-90 0,-4 1-72 16</inkml:trace>
  <inkml:trace contextRef="#ctx0" brushRef="#br0" timeOffset="2907.74">8976 5983 914 0,'0'0'123'0,"0"0"-15"0,0 0-65 0,0 0-34 16,51-19-8-16,-24 9-1 0,7-3-6 0,8-2-40 15,10-1-30-15,2 2 12 0,-2 2-52 16,-5 3-13-16,-3 5-47 0,-10 1-60 16</inkml:trace>
  <inkml:trace contextRef="#ctx0" brushRef="#br0" timeOffset="3470.11">9750 6034 548 0,'0'0'128'0,"0"0"-49"0,0 0 7 0,0 0-74 0,0 0-7 15,0 0-2-15,-4-37 2 0,3 27 1 16,-3 1 5-16,-1-2 11 0,-1 2 5 15,-2-1-8-15,-1 2 6 0,0 1-23 16,-3 3-2-16,-1 0-6 0,-1 4 5 16,-3 0-2-16,1 8-8 0,-2 6-11 15,0 4-6-15,-1 6 9 16,2 7 11-16,0 7 6 0,1 9 2 16,4 6-1-16,4-6-2 0,6-12 1 15,2-11 1-15,4-7-2 0,2 0 2 16,4 1 1-16,1 2 0 0,1-4 2 15,1-6 10-15,2-2 20 0,0-4 2 16,1-5 6-16,2-8 2 0,-2-3-13 16,2-6-1-16,-2-4-2 0,-1-2-7 15,0-5-10-15,-1-2-7 0,0 0-2 16,-1 1 0-16,-1 3-2 0,-1 4 0 16,0 2 1-16,-3 6-1 0,-3 5 1 15,-2 2-4-15,0 2-8 0,-3 5-1 16,0 1-5-16,0 3-14 0,-2 9 23 15,-2 0 8-15,0 7 1 0,0 1 1 16,1 2 1-16,1 1 0 0,-1 2 2 16,3-2 0-16,0-1 6 0,5-1 9 15,-1-4-9-15,2-1-5 0,1-3 3 16,2-3 1-16,3-2 3 0,0-3 1 16,4-4-3-16,0-2-4 0,3-7-5 15,0-5-31-15,0-2-37 0,2-6-33 16,8-16-47-16,-7 2-145 0,-1 2-139 15</inkml:trace>
  <inkml:trace contextRef="#ctx0" brushRef="#br0" timeOffset="3830.45">10171 5521 551 0,'0'0'70'0,"0"0"-16"0,0 0 57 0,15-11-86 0,-12 10-13 0,-1 1-12 0,-2 4-5 0,0 6 0 0,0 7 5 0,-3 4 14 16,-2 8 16-16,-4 8 2 0,-1 11-2 16,-2 8-1-16,-2 5-8 15,3-3-9-15,-1-4 0 0,3-6-2 16,1-4 11-16,2-2 40 0,2-8-5 15,0-9-8-15,3-4 2 0,0-3-13 16,1 4-5-16,0-2-5 0,3 0-2 16,3-5-3-16,-1-2 2 0,3-6-4 15,0-3 1-15,4-4-2 0,-1 0-1 16,4-2-7-16,-1-5-6 0,3-3-3 16,-1 0-2-16,3 0-23 0,-1-1-18 15,1-1-14-15,-2 1-11 0,2-2-20 16,0 0-32-16,0-5-72 15,-3 0-121-15,-5 3-163 0</inkml:trace>
  <inkml:trace contextRef="#ctx0" brushRef="#br0" timeOffset="4030.8">10076 6040 721 0,'0'0'207'0,"0"0"-108"0,0 0 26 0,0 0-86 16,47-4-14-16,-26 1-11 0,4-3-12 0,3-1-2 0,11-3 0 16,6 1-4-16,12 1-28 0,1 1-33 15,-4 2-39-15,-4 3-66 0,-17 2-140 16,-5-1-92-16</inkml:trace>
  <inkml:trace contextRef="#ctx0" brushRef="#br0" timeOffset="4265.12">10692 6058 597 0,'0'0'48'0,"0"0"36"0,0 0-37 0,0 0-43 16,0 0 0-16,0 0-2 15,0 0 0-15,0 0-2 0,-13-16 0 0,9 28 10 16,-2 5 32-16,0 1 30 15,0 4-29-15,-1 3-19 0,0 3-24 0,1-1 8 16,1 2-8-16,1-2 0 16,2-1-1-16,0-2-16 0,2-4-52 15,0 6-106-15,3-9-41 0,1-4-125 16</inkml:trace>
  <inkml:trace contextRef="#ctx0" brushRef="#br0" timeOffset="4405.76">10810 5967 826 0,'0'0'65'0,"0"0"11"0,-2-44 5 0,0 28-80 15,0 0-1-15,-1 2-84 0,1 0-30 16,1-2-59-16,1 6-137 0,0 3 68 0</inkml:trace>
  <inkml:trace contextRef="#ctx0" brushRef="#br0" timeOffset="4782">11087 6000 415 0,'0'0'211'0,"0"0"-118"0,0 0 32 16,0 0-106-16,0 0-19 15,0 0-18-15,-40-27-32 0,22 24 21 0,0-2 23 16,-3 4 6-16,-1 1 1 0,-1 0-1 15,1 5 0-15,-1 2-3 0,1 2 3 16,5 1 0-16,4 1 0 0,4 2-3 16,5 0-1-16,3 0 2 0,1 0-2 15,5 1 2-15,2-1 2 0,4-1 0 16,1 1 1-16,1-3 0 0,3 3 1 16,-1-4 12-16,2 0-9 0,0 4 7 15,1-3 5-15,0 2 9 0,-1 0-1 16,1 1 1-16,-3-1-8 0,-1 0-7 15,-3-1 1-15,-4 1-3 0,-4-2 4 16,-3 2-1-16,-3-2-2 0,-6-1-1 16,-5-1-3-16,-4-1 1 0,-4-1-5 15,-3-4-2-15,-3 0-14 16,-6-2-72-16,-10-3-84 0,9-4-129 16,3-1-16-16</inkml:trace>
  <inkml:trace contextRef="#ctx0" brushRef="#br0" timeOffset="5146.46">11261 5666 639 0,'0'0'60'0,"0"0"23"0,0 0-21 0,0 0-52 0,0 0-10 0,0 0-9 0,-10-19 6 0,3 32-2 16,0 4 5-16,-1 6 2 0,-1 5 8 15,2 3 0-15,-1 9 14 0,1 7-16 16,-1 8-1-16,2-8 5 0,2-6 32 16,2-2-16-16,2-10 22 0,0-1 3 15,0 0-21-15,4-6-8 0,0 1-2 16,3 3-9-16,2-5 0 0,0-6-6 0,2-2 3 15,2-6-1-15,-1-5 2 0,3-2-4 16,0-5 0-16,3-4-7 0,0-4-10 16,1-2-52-16,0-3-65 0,5-15-91 15,-3 4-182-15</inkml:trace>
  <inkml:trace contextRef="#ctx0" brushRef="#br0" timeOffset="5333.92">11126 5950 943 0,'0'0'105'0,"0"0"-3"0,0 0-49 0,34-3-41 0,-14-2-12 16,2 2-2-16,4-2-21 0,-1 1-9 16,1-2-9-16,2 0 23 15,-1 0-13-15,0 0-12 0,1 0-57 16,9 2-50-16,-6 2-118 0,-4 0-57 0</inkml:trace>
  <inkml:trace contextRef="#ctx0" brushRef="#br0" timeOffset="5490.15">11646 6003 322 0,'0'0'182'0,"0"0"47"0,-13 59-76 0,4-34-80 16,0 1-20-16,1-1-25 0,0 0-12 15,-1-2 4-15,2-4-17 0,3-1-1 16,1-4 1-16,0-3-3 0,2-3-44 15,0-5-64-15,1-5-74 0,0-4-136 16,2-4-107-16</inkml:trace>
  <inkml:trace contextRef="#ctx0" brushRef="#br0" timeOffset="5615.6">11739 5860 814 0,'0'0'108'0,"0"0"-17"0,0 0-48 0,0 0-43 15,-6-41-10-15,4 31-104 0,1 2-41 0,1 0-42 16,2 3-25-16,2 2 79 0</inkml:trace>
  <inkml:trace contextRef="#ctx0" brushRef="#br0" timeOffset="5959.27">12041 5925 474 0,'0'0'84'0,"0"0"-11"0,0 0 16 0,0 0-80 15,13-37-3-15,-13 28-2 0,-3 0-8 16,-1 1 8-16,-4 0-2 0,-1 1-2 16,-3 2 9-16,-2 3-1 0,-3 2 1 15,-2 6-1-15,-3 4-6 0,-1 6 18 16,1 4-4-16,1 3 19 15,2 1-4-15,4 2 12 0,2 2 11 16,5-1 3-16,1 0 12 0,5-1 0 16,2-2-1-16,1-1-12 0,6-2-5 15,3-4-15-15,5 0-14 0,3-3-4 16,4-3-7-16,5-5 1 0,2 1-10 16,9-7-2-16,8 0-5 0,9 0-52 15,2-2-55-15,-4-4-77 0,-16-1-148 16,-10 0-404-16</inkml:trace>
  <inkml:trace contextRef="#ctx0" brushRef="#br0" timeOffset="6820.27">10516 7350 262 0,'0'0'27'0,"0"0"24"0,0 0 25 0,26-36-1 0,-17 26-8 0,-2 0 6 0,0 1-4 0,-1-2 9 0,0 3-21 0,0 1-1 15,-1 0 2-15,-2 1-5 0,0 1-20 16,-1 2-11-16,-1 3-8 0,-1 0-11 15,1 2-3-15,-1 7-9 0,0 6 6 16,0 9 1-16,-3 14 2 0,-6 15 4 16,-3 14 2-16,-1 5-2 0,-2-6 3 15,2-5-4-15,2-7-3 0,-1-1 4 16,1-2-1-16,-3 0 0 0,3-5 13 16,0-4-3-16,-2-3-5 0,4-8 10 15,2-7-5-15,3-6-2 0,1-5 5 16,-2 4-1-16,3-3-8 0,0 0 0 15,1-3-1-15,1-5-2 16,0-1 1-16,4-5 7 0,4 0 10 16,1 0 1-16,4-6-5 0,4 0-14 15,0-1-1-15,3-2-1 0,0 1-2 16,0 0-1-16,1 0-10 0,1 0-24 16,-2-1-15-16,3 1-22 0,-2 0-24 15,4 0-53-15,-7 2-91 0,-2 0-149 0</inkml:trace>
  <inkml:trace contextRef="#ctx0" brushRef="#br0" timeOffset="7038.96">10220 7755 715 0,'0'0'120'0,"0"0"-66"0,34-12 23 0,-1 3-52 0,15-2 0 0,13-3-21 0,6 0 1 0,-2 2-1 0,-4-1-4 15,-5 3-48-15,-3-1-84 0,-12 2-144 16,-7 3-146-16</inkml:trace>
  <inkml:trace contextRef="#ctx0" brushRef="#br0" timeOffset="7445.12">12769 7627 386 0,'0'0'159'0,"0"0"18"0,0 0-15 0,0 0-33 16,0 0-39-16,36-6-19 16,-18-1-21-16,1 0-16 0,4-1-24 15,-1-1-6-15,4 0-3 0,-1 0-1 16,-2 1-1-16,3 0-11 0,-2 1-43 16,-1-1-31-16,0 3-49 0,3-2-56 15,-8 3-66-15,-2 1-81 0</inkml:trace>
  <inkml:trace contextRef="#ctx0" brushRef="#br0" timeOffset="7616.96">12773 7807 976 0,'0'0'79'0,"0"0"-19"0,0 0-6 0,0 0-23 15,52 6-17-15,-7-9-6 0,13-8-8 16,9-3 0-16,1-3-51 0,-3 1-64 15,3-2-37-15,-16 6-110 0,-8-1-216 16</inkml:trace>
  <inkml:trace contextRef="#ctx0" brushRef="#br0" timeOffset="14545.56">14332 7373 280 0,'0'0'114'0,"0"0"-21"0,0 0 3 0,-2 0-19 0,2-1-21 0,0-2-8 0,0-1 4 0,2-3-11 0,1 1-7 0,3-3-8 0,0-1 1 15,4-2 6-15,-1 1-4 16,4-4-2-16,1 0 16 0,2-1-24 16,0 1-7-16,3 1-10 0,-2 1 3 15,-1 2-4-15,1 4 1 0,-4 1-2 16,2 3 0-16,-3 3-1 0,-1 0 1 15,0 2-3-15,-2 6-1 0,-2 4 2 16,-2 4 2-16,-2 6 2 0,-2 3 0 16,-1 7 6-16,-6 8 4 0,-5 6-7 15,1-3 4-15,-2-6-7 0,-1 0 2 16,0-9-3-16,1 1 1 0,-4 5 0 16,3-10 1-16,-1 4-1 0,1-5-1 15,2-2 0-15,0-4 0 16,2-3 0-16,4-5-1 0,0-1 3 15,2-4-1-15,3-4 3 0,0-1 13 16,2-6 15-16,4-7-14 0,5-3-13 16,5-5-4-16,0-1-1 0,4-2 0 15,4-1-1-15,1-2 0 0,1 3 0 16,4-3-1-16,0 2 1 0,0-3 1 16,0 3-1-16,0 0 0 0,-3 2 1 15,-2 1 0-15,-2 2-1 0,-3 2 2 16,-3 1-2-16,-3 3 2 0,-3 1-1 15,-3 4 1-15,-6-3 0 16,1 5 1-16,-3 1 6 0,-3 1-6 16,-2 2-3-16,-5 4-3 0,-5 1-6 15,-2 9 6-15,-4 4-2 0,-3 7 4 16,-1 3 1-16,-2 6 5 0,0 2-3 16,3 3-2-16,-1 6 1 0,3 5 0 15,6-6-1-15,2-7 2 0,7-4 9 16,6-11 8-16,-1 5 10 0,2 3 5 15,4-5 2-15,4 1-5 0,5-7 0 16,4-2-8-16,1-2-5 0,4-4-3 16,1-6-6-16,4-1-5 0,-1-4-4 15,0-6 0-15,2 0-29 0,-3-4-21 16,-2-1-26-16,2-1-30 0,2-8-45 16,-5 1-83-16,-6 3-184 0</inkml:trace>
  <inkml:trace contextRef="#ctx0" brushRef="#br0" timeOffset="14875.73">14311 7043 805 0,'0'0'152'0,"0"0"-47"0,3-1-6 0,3-1-28 0,6-2-38 0,5 0 10 0,6-1-1 0,6-1-2 0,1 1-17 16,6-2 1-16,7 2-12 0,9-1-3 15,0 0-4-15,-4 3-5 0,-3 2 0 16,-5 1-3-16,0 1-17 0,1 2-44 15,0 2-22-15,-3 1-59 0,0-2-64 16,-8-1-138-16,-5 1-237 0</inkml:trace>
  <inkml:trace contextRef="#ctx0" brushRef="#br0" timeOffset="15224.51">15603 7417 557 0,'0'0'155'0,"0"0"-64"16,0 0-8-16,0 0-5 0,0 0-16 16,0 0 12-16,37 6 4 0,-18-6-3 0,3 0-17 15,0-2-9-15,6 0-12 0,-1-4-21 16,1 0-13-16,1 2 0 16,-2-2-3-16,3 1-3 0,0 1-35 15,0 0-37-15,0 1-42 0,2 0-44 16,12-2-12-16,-6 1-100 0,-5 0-145 15</inkml:trace>
  <inkml:trace contextRef="#ctx0" brushRef="#br0" timeOffset="16086.69">16362 7734 656 0,'0'0'121'0,"0"0"-82"0,0 0 39 0,0 0-11 16,0 0-18-16,0 0 0 0,22 4 24 15,-9-11-24-15,4-2-7 0,5-6-1 16,2-3-4-16,3-3-7 0,8-7-5 16,7-5-5-16,-7 1-6 0,-3 3-5 15,2-2 0-15,-10 8-5 0,4-5 1 16,6-4-1-16,-8 4-4 0,4-3 2 16,0 0-2-16,-3 1 3 0,-4 3-3 15,0 0 2-15,-4 2-2 0,-3 2 1 16,-2 1 0-16,-1 4 2 0,-3 1-1 15,-3 2-1 1,-1 1 3-16,-2 3-2 0,-3 0 2 0,-1 5-3 0,0 3-1 16,0 1-2-16,0 1-3 0,-1 1-4 15,-4 3-4-15,0 4 6 0,-1 5 4 16,-2 3 1-16,0 3 1 0,-2 4 0 16,1 5 1-16,-2 1 0 0,3 3 0 15,-1 3-2-15,1 1-1 16,3 0 2-16,0 0-1 0,2-1 2 15,3-1-1-15,0-3 2 0,2-1-1 16,2-4 0-16,4-4 3 0,3-2-2 16,0-4 0-16,2-6 2 0,1-2 2 15,4-5 0-15,2-2 1 0,-1-3-2 16,0-8 4-16,3-3-5 0,0-3 0 16,-2-3 10-16,0-6 0 0,2-2-4 15,0-11-3-15,-3 4-5 0,0 0 0 16,-5 2-1-16,-4 4 0 0,1-1 2 15,-5 0-2-15,1 4 0 16,-3 0 1-16,-2 4-2 0,-2 3 1 16,0 2-1-16,0 6 0 0,-2 0-1 15,-1 4-3-15,-2 2 0 0,2 0 1 16,0 4-2-16,-2 1-6 0,2 8 1 16,-5 1 3-16,4 7 2 0,-3 6 6 15,4 2-2-15,0 5 2 0,-1 2 0 16,4 1 0-16,-1 0 0 0,1 1 0 15,0-2 0-15,3 0 1 0,2-1 1 16,1-2 10-16,-1-1 7 0,4-4 1 16,-2-1-1-16,-1-5-1 0,5-3 1 15,-2-3-5-15,1-3-4 0,1-4-1 16,0-2 1-16,2-2-5 0,3-2-2 16,1-5-3-16,0 2-28 0,-1-3-28 15,3-1-25-15,1 1-25 0,-2 0-48 16,9 0-70-16,-7 1-112 0,0 3-161 15</inkml:trace>
  <inkml:trace contextRef="#ctx0" brushRef="#br0" timeOffset="16587.68">17771 7521 445 0,'2'-3'182'0,"1"-1"-75"0,0 0-15 0,-1-1-43 0,1-1-2 0,-3 1-9 0,0 0 1 0,0-1-23 0,0 4-4 0,0-3 3 0,0 3-6 15,-3 2 2-15,1-2-9 0,-4 2-2 16,0 0 0-16,-1 0 0 0,-2 4-4 15,1 3 3-15,-2 4-1 0,-4 2 2 16,3 3 5-16,-2 2 2 0,-1 4 6 16,3-2 2-16,2 3-4 0,1-2-7 15,5-2 3-15,1 2 5 0,2-3 4 16,2 1 8-16,4-1 6 0,3-5-1 16,-1 0-5-16,5-3 6 15,1-3-2-15,-1-4-1 0,4-3 1 0,-1-6-2 16,0-3-6-16,-3-6-4 0,2 0 3 15,-4-5-2-15,-1-3-4 0,-1-3-7 16,-2 1-4-16,-4-1-2 16,-3 3 0-16,0 4-4 0,-5 4-2 15,-1 3 1-15,-4 3-9 0,-1 2-10 16,-3 1-11-16,1-1-14 0,1 5-7 16,-1-2-9-16,0 3-21 0,5 0-23 15,-1 1-16-15,4 0-30 0,-1 5-49 16,4-2-39-16,-1 1 67 0</inkml:trace>
  <inkml:trace contextRef="#ctx0" brushRef="#br0" timeOffset="17337.5">14019 8330 255 0,'3'0'128'0,"2"0"-67"0,4-2 13 0,4-1-7 0,6 0-18 0,4 0 2 0,13-3 0 0,11-1 11 0,16-2-15 16,8 0-1-16,3 0-5 0,5 3 7 15,3 1 1-15,12 0-10 0,11 2 43 16,6 2-25-16,11 0-21 0,10 1-11 15,9 0-5-15,9 0-8 0,5 2-2 16,6 0-2-16,3 3-5 0,1-1 4 16,-1 1-6-16,-4 2 8 0,-1 1 0 15,-10 1-2-15,-2 2-3 0,-12 0-3 16,-8-1 2-16,-9 2-2 0,-15-1-1 16,-8 1 0-16,-13-3-3 0,-11 0-40 15,-12 0-38-15,-15 0-45 0,-12-1-58 16,-15 0-70-16,-9-4-142 15</inkml:trace>
  <inkml:trace contextRef="#ctx0" brushRef="#br0" timeOffset="18056.58">15253 8813 378 0,'0'0'173'0,"0"0"-50"0,0 0-24 0,9-7-44 0,-9 6-33 0,0 1-9 0,0 0 11 0,-4 0-13 0,-1 0-4 0,-3 0-4 16,-2 1-3-16,-7 4 0 0,1 1 2 16,-6 1 3-16,0 1-1 0,0 1 3 15,1 1-4-15,-4 4-3 0,1 0 0 16,3-1 1-16,1 0-1 15,5 0 0-15,3-2 0 0,6 2-1 16,1-3 1-16,5 2 5 0,5-2 4 16,6 1 2-16,5-1 6 0,3-1 2 15,3-1-3-15,1-1-2 0,3 1 3 16,1-3 4-16,-3 2 15 0,2-1-10 16,-2 0 2-16,1 0-1 0,-7-1 1 15,-1 2-9-15,-1-2 1 0,-5 2-3 16,-5-4-1-16,-4 3-2 0,-2-1-4 15,-2 0 2-15,-6 2-5 16,-4-2-2-16,-6-1 1 0,-4 1-5 0,-6-3 4 16,-7-1-5-16,-12-1-1 15,-4 0-15-15,-1 0-22 0,3-1-13 16,8 1-20-16,14 0-15 0,2 0-16 16,9 0-25-16,-1 0-30 0,-3 4-62 15,3-1-22-15</inkml:trace>
  <inkml:trace contextRef="#ctx0" brushRef="#br0" timeOffset="18415.87">15676 8813 333 0,'0'0'128'0,"0"0"-18"0,0 0-11 0,0 0-1 0,13-34-48 0,-13 30-17 0,0 2-4 0,0 2 5 0,-3 0-30 0,0 0-2 16,-4 7 2-16,-3 2-4 0,-2 6 13 16,-4 7-2-16,-4 3 10 0,-4 13 14 15,-9 10 11-15,-5 18 3 0,-2 5-19 16,1 0-12-16,6-3-11 0,3-10-3 15,-2 1-1-15,4-3-1 0,-1-3-1 16,2-4-1-16,2-4-3 0,3-9-27 16,9-7-25-16,-1-8-23 0,6-4-37 15,0 9-52-15,-1-7-108 0,4-4-117 16</inkml:trace>
  <inkml:trace contextRef="#ctx0" brushRef="#br0" timeOffset="19077.29">15556 9623 483 0,'0'0'151'0,"0"0"-30"0,0 0-27 0,32-37-7 16,-17 24-30-16,0-1-32 16,5 0 1-16,1 2-14 0,-2-1-10 0,1 4-1 15,1 0-1-15,-4 1 14 0,-2 2 9 16,-1 3 11-16,-3 0-12 0,-1 3 4 16,-1 0-2-16,-3 1-4 0,-1 4-13 15,0 1-2-15,-1 4-4 0,-1 1 1 16,-1 2-1-16,1 1-1 0,0 3 0 15,2 1 1-15,-2 2 0 16,2 2 0-16,0-1-1 0,1 2 2 16,0-2-1-16,1 0 1 0,-1-2 1 15,3 0 0-15,-2-4-3 0,-1 0 1 16,2-4 1-16,-3-3-1 0,1-2 2 16,0-4 0-16,-1-2 6 0,1-2 6 15,1-4 15-15,2-4-10 0,-4-4 0 16,3-5-1-16,-3-5-9 0,4-13-1 15,-3-17-4-15,-1-19-4 16,1-2 1-16,-2 5-1 0,-3 15-1 16,-1 20 0-16,0 11 0 0,-1 6 0 15,-1 3 1-15,2 0 0 0,0-1-1 16,0-1 1-16,0 3-1 0,0 5 0 16,0 0 0-16,2 2 3 0,-1 2 4 31,4-1 3-31,3 4-9 0,1-2 3 15,3 1-2-15,3 1 7 0,4-1 2 16,2 0-1-16,2 1 1 0,6-4-5 0,-1 2-4 16,7-2 2-16,8-1-1 0,6 1-3 15,0 1 4-15,-5 3-4 16,-3 2 0-16,-8-1-1 0,1 1 0 16,-1 0 1-16,-5 1-4 0,-6 1-30 15,-5 1-26-15,-2-1-17 0,2 1-26 16,2 2-16-16,0 2-31 0,3 3-17 15,-8 1-72-15,0-2-74 0</inkml:trace>
  <inkml:trace contextRef="#ctx0" brushRef="#br0" timeOffset="19733.38">16330 9397 643 0,'0'0'127'0,"16"-13"-73"0,-8 6 21 0,3-2-48 0,2 2-12 0,-2 1 6 0,1 1 5 0,-4 3-20 0,0 2-5 0,0 2 7 0,0 5-6 16,-2 6 9-16,-1 2 4 0,-2 3 3 15,-1 6-2-15,1 3 6 16,-1 0-8-16,-1 4-8 0,1-2-3 16,-2-1-1-16,0-1-2 0,0-2 1 15,0 0 0-15,0-3 0 0,0-3 0 16,-2-5-1-16,2-3 1 0,0-3 0 15,0-6 3-15,0-2 4 0,0 0 0 16,5-6 15-16,-1-3 6 0,3-2-5 16,-1-2-7-16,2-3-5 0,3 0-1 15,0-2-2-15,-1-2-3 0,2 1-2 16,1-2 4-16,1 1 0 0,-1 1-5 16,1 0-1-16,2 0 0 0,-2 4-1 15,2-1 0-15,-2 3 2 16,0 1-3-16,-1 3 2 0,1 1 0 15,-3 2-2-15,-1 1 0 0,2 3-2 16,-2 1 1-16,0 1-1 0,0 2-1 16,-2 6 2-16,0 2-3 0,0 4 0 15,0 6 3-15,-2 2 0 0,-1 2 2 16,0 1-1-16,1 0 0 0,-3 1 0 16,2 0 1-16,-2-1-1 0,0 1 1 15,2-2 0-15,-2-1-2 16,2-2-1-16,0 0-19 0,-1-5-28 15,-2-3-33-15,3-1-29 0,1-4-51 16,1-2-68-16,0-4-163 0</inkml:trace>
  <inkml:trace contextRef="#ctx0" brushRef="#br0" timeOffset="20264.5">19287 7914 438 0,'0'0'141'0,"1"0"-51"0,-1 0-9 0,4 0-5 0,1 0-14 0,0 0 0 0,3 0 20 0,0 0-29 0,5 0 0 0,0 0 5 16,4 0-14-16,1-4 1 15,2 4-12-15,3-2-13 0,0 2-14 16,3-2-4-16,0 1-2 0,0 0-12 16,-2 0-30-16,0 1-25 0,0-1-24 15,-2 1-24-15,-3 0-39 0,1 0-51 16,-5 1-121-16</inkml:trace>
  <inkml:trace contextRef="#ctx0" brushRef="#br0" timeOffset="20452">19340 8169 791 0,'0'0'132'0,"0"0"-10"0,0 0-14 0,0 0-43 16,42 30-21-16,-13-25-24 0,11-2-10 16,4-3-4-16,6 0-5 0,-11-1-2 15,-9-1-26-15,-10-1-10 0,-2-1-23 16,3 2-21-16,3-4-48 0,14-1-58 15,-6 0-196-15</inkml:trace>
  <inkml:trace contextRef="#ctx0" brushRef="#br0" timeOffset="25048.76">20791 7757 475 0,'0'0'109'0,"0"0"-7"0,0 0-18 0,0 0-23 0,0 0-13 0,1-4-2 0,2-2 4 0,1-3-23 0,3-2-6 0,2-2-2 16,2-5 7-16,4 2 4 0,0-2-2 16,3 0 4-16,-1 0-9 0,3 2 1 15,-1 0-7-15,-1 4-4 0,1 2-4 16,-3 2-2-16,-1 3-4 0,-1 3-3 16,-1 2 0-16,-3 4-2 0,-1 7-7 15,-2 5 6-15,-3 7 3 0,-4 4-2 16,-6 11 2-16,-7 9 0 0,-9 7 0 15,-2 0-2-15,-1-6 2 0,-2-5-2 16,6-13-3-16,4-5-1 0,1-6 0 16,0-1 6-16,-3 2 0 0,-1 2 3 15,-2 2-3-15,0-2 0 0,2-4 0 16,3-2 2-16,3-1 0 0,3-2 2 16,4-6-1-16,3 1-1 0,2-5 3 15,2-1 0-15,5 1 13 0,5-3 4 16,3 1 0-16,7 0-1 0,5-1 4 15,9 0-1-15,8 0-2 0,8 0-5 16,4-2-6-16,-4-1-4 0,-6 1-5 16,-6 0 0-16,-3-2-2 15,-6 3-8-15,-5-1-28 0,-7 0-28 16,0-1-24-16,3 1-35 0,4-5-59 16,-1 1-78-16,-6 2-128 0</inkml:trace>
  <inkml:trace contextRef="#ctx0" brushRef="#br0" timeOffset="25599.68">21567 7694 468 0,'0'0'124'0,"0"0"-9"0,0 0 0 0,0 0-27 0,22-41-26 0,-20 33-24 0,-1 1-13 0,-1 3-8 0,0 0-5 15,-3 3-7-15,-3 1-5 0,-1 0 0 16,-5 2-4-16,-3 7 4 0,-3 4-1 16,-3 1 1-16,1 3 0 0,0-1 0 15,1 3 0-15,4 0-4 0,2 1 4 16,2-1 0-16,4-1-1 0,2 0 1 15,3 0 1-15,2-2 2 16,2-1 1-16,4-2 5 0,4-1 2 16,1 1 9-16,1-3 3 0,4-2 5 15,0 0-1-15,2-1-3 0,2-1-4 16,1-4-7-16,1 2-3 0,-2-3 0 16,1 2-4-16,0 0 2 15,-1 2-2-15,-1 2 3 0,-1 0 0 16,-3 1 1-16,-3-1-2 0,-2 1-1 15,-4 1 0-15,-2 0-6 0,-3 5 0 16,-3-2 1-16,-6 0-1 0,-3 3-1 16,-7-1 2-16,-3-3-2 0,-5 2 0 15,-7-1-2-15,-8 0-8 0,-5-3-1 16,-3 1-6-16,6-5-11 0,8-5-4 16,12 0 5-16,4 0-12 0,3-3-17 15,-3-3-12-15,0-3-14 0,1-3-20 16,4-1-19-16,8-9-67 0,3 1-61 15,3 0 0-15</inkml:trace>
  <inkml:trace contextRef="#ctx0" brushRef="#br0" timeOffset="25802.75">21519 7684 645 0,'0'0'189'0,"0"0"-70"0,0 0-5 0,23-13-38 0,-7 7-27 0,1 1-30 0,2-1-6 0,2 2-4 0,3-1-9 15,0 2 0-15,1-1-9 0,0 3-25 16,1 0-33-16,-2 1-26 0,6 1-59 16,-7 2-66-16,-2 2-144 15</inkml:trace>
  <inkml:trace contextRef="#ctx0" brushRef="#br0" timeOffset="25974.58">22008 8111 1022 0,'0'0'92'0,"0"0"-27"0,0 0-39 15,0 0-14 1,0 0-12-16,0 0-65 0,0 0-52 0,0 0-124 0,0 0-202 15</inkml:trace>
  <inkml:trace contextRef="#ctx0" brushRef="#br0" timeOffset="26506.98">22574 7801 381 0,'0'0'117'0,"0"0"-6"0,12-39-9 0,-4 24-28 0,-3 1-26 16,0 1-14-16,-1 0 0 0,0 2 0 15,0 0-10-15,-2 2-5 0,-1 2 4 16,0 0 1-16,-1 1 0 0,-1 3-11 15,-3 0-4-15,-2 2-9 0,-3 1-4 16,-3 4 2-16,-3 3 0 0,-3 2-2 16,-2 6 0-16,-2 3 4 0,-1 3 0 15,-2 2-1-15,2 5 1 0,-1 0-1 16,1 4 1-16,4 4-3 0,3 2 2 16,5-4-5-16,3 1 5 0,7-3 1 15,1-7 1-15,7 2 0 0,3-2 4 16,3-5 13-16,4 0 13 0,4-6-1 15,0-3 5-15,3-5-4 0,1-5 0 16,1-1-2-16,0-9 4 0,-2-4-8 16,1-3-6-16,-2-1 3 0,-2-5 5 15,-4-2 4-15,1-14-10 0,-5-9-11 16,-3-13-5-16,-5 2-1 0,-5 12-4 16,-1 15-1-16,-4 14 1 0,0 3-7 15,-2-1-8-15,-2 1-14 0,-5 1-5 16,-1 3-7-16,-2 6-17 0,-1 3 0 15,-2 2-9-15,-2 5-9 0,4 5-32 16,-3 6-38-16,6-2-100 0,4 1-88 16</inkml:trace>
  <inkml:trace contextRef="#ctx0" brushRef="#br0" timeOffset="26835.26">22976 7630 711 0,'0'0'80'0,"0"0"30"0,0 0-54 0,22-44-27 0,-17 32-25 0,0-1-3 0,0 4 0 0,-2 2-1 0,-2 2-1 0,0 1 1 16,-1 4 0-16,0 4-9 0,-2 4 9 15,-1 4 1-15,-2 3 5 16,0 4-4-16,-1 5 1 0,-3 3-3 16,2 4 2-16,-1 9-2 0,0 10 3 15,-1 6-1-15,4 3-2 0,2-5 1 16,3-5 1-16,1-7-1 0,3-3 0 16,-1-8-1-16,2-4 1 0,-1-7-1 15,-1-3-18-15,3 5-37 16,4 3-54-16,0-3-103 0,-1-5-126 0</inkml:trace>
  <inkml:trace contextRef="#ctx0" brushRef="#br0" timeOffset="27085.21">23374 7917 910 0,'0'0'105'0,"0"0"44"0,0 0-87 0,0 0-18 0,0 0-31 15,0 0-12-15,44-16 4 0,-22 13-2 16,2 0 2-16,0 2-4 0,3 1-1 16,-3-1 0-16,4 1-26 0,6 0-33 15,-3 0-47-15,21-1-47 0,-11 0-85 16,-3 0-147-16</inkml:trace>
  <inkml:trace contextRef="#ctx0" brushRef="#br0" timeOffset="27695.07">24322 7760 404 0,'0'0'187'0,"0"0"-42"0,0 0-28 0,0 0-53 16,0 0-16-16,18-38-26 16,-7 23 4-16,0 0-4 0,4 0-4 15,1 0 3-15,1 3 12 0,4-2 0 16,1 1 0-16,0 3-8 0,1-1-10 16,1 1-2-16,-2 4-7 0,-1 0 0 15,-3 2-6-15,-1 3-1 0,-3 1-1 16,-1 0 0-16,-4 6-3 15,-2 2 1-15,-2 4-6 0,-3 3 8 0,-2 7-3 16,-6 7 5-16,-8 8-3 0,-7 10 2 16,-9 10 1-16,-2 1 0 15,0-6 0-15,2-2 0 0,5-11-10 16,4-8-3-16,4-6 1 0,4-9 11 16,2-1 1-16,1 1 0 0,-1 0 0 15,0-1 2-15,4-5-1 0,3-3 1 16,2-4 5-16,2 0 27 0,2-3 16 15,5-3-4-15,4 0-19 0,6-2-10 16,6 0-4-16,3-1-1 0,4 0-5 16,7 3-4-16,7-3-2 0,5-3-1 15,-3 2-4-15,-9 0-14 0,-9 1-17 16,-8 4-19-16,-1-2-23 0,3-1-20 16,2-1-32-16,9-6-44 0,-6 2-113 15,-5 1-103-15</inkml:trace>
  <inkml:trace contextRef="#ctx0" brushRef="#br0" timeOffset="28226.19">25234 7563 11 0,'0'0'518'0,"0"0"-421"0,0 0 30 0,0 0-58 0,33-34-30 0,-32 30-23 0,-1 2-16 0,-4 0-9 0,-4 2-2 16,-3 1-1-16,-6 6 10 0,-1 2 1 15,-6 6 0-15,1 1 1 0,0 5 0 16,3 0 1-16,1 2 7 0,5 2 5 15,1-1 3-15,6 0-1 0,2 0-6 16,4 0 0-16,1-1-1 0,5-2 0 16,3-1 0-16,4-1 0 0,1-3 7 15,5-1 3-15,1-3 8 0,4-3-4 16,2-2-3-16,2-1 0 0,2-3-4 16,-3 1-1-16,0-2-9 0,0 3-2 15,-3-1-3-15,-2 1 0 16,-3 2 0-16,-2 0 0 0,-4-1-3 15,-3 0 1-15,-4 2 1 0,-5 0-1 16,0 3 2-16,-7-2 2 0,-3 1-1 16,-5 2 2-16,-2 1-1 0,-6-2-1 15,-1 1 1-15,-1-1 1 0,-1-1-2 16,-4 2 0-16,1-2-1 0,-1-1-4 16,0 3-9-16,0-4-6 15,3-3-18-15,2 0-5 0,3-4-17 16,5-1-30-16,1-2-19 0,5-7-44 15,6-7-55-15,3 0 37 0,2-1-38 0</inkml:trace>
  <inkml:trace contextRef="#ctx0" brushRef="#br0" timeOffset="28476.12">25236 7540 664 0,'0'0'82'0,"0"0"32"0,0 0-35 0,34-19-32 0,-18 16-19 0,3-1-16 0,2 3-2 0,3 0 3 15,3 1-9-15,0 0 10 0,1 0 0 16,2 0-3-16,-1 0-2 0,3 0-2 16,5 2-3-16,5 1-3 0,8 1-1 15,1 1-4-15,-7 3-36 0,-5-1-49 16,-10 1-43-16,1 0-41 0,-8-2-93 15,-7-2-89-15</inkml:trace>
  <inkml:trace contextRef="#ctx0" brushRef="#br0" timeOffset="29202.51">20687 8817 271 0,'0'0'155'0,"0"0"-49"0,0 0-21 0,21 0-6 0,-10-5-34 0,4 1-1 0,4 0 12 0,5-2-9 0,10 1-5 16,12-2 4-16,19-4-4 0,12 2 7 16,7-2-10-16,4 0-9 15,5 3 25-15,10 1-13 0,13-1-19 16,12 3-11-16,13-2-4 0,9 1-1 15,8 2-5-15,8-1-2 0,3 2 2 16,9 0 1-16,4 2 14 0,2 1 8 16,2 0-1-16,0 0-3 0,-3 0-2 15,-3 6-6-15,-4-3-2 0,-7 5 0 16,-8 1-9-16,-11-1-1 16,-8 2-1-16,-11 0-1 0,-11-2-26 15,-8-1-37-15,-10 1-37 0,-14-4-55 16,-26 0-97-16,-16-3-205 0</inkml:trace>
  <inkml:trace contextRef="#ctx0" brushRef="#br0" timeOffset="32001.94">22234 9435 1491 0,'0'0'0'0,"0"0"20"0,0 0-9 0,0 0-5 0,0 0-5 0,31-63-1 0,-31 37-7 0,-5-3-13 0,-5 6-6 0,-2 0-7 0,-4 6-18 0,-1 0-19 0,-3 1-32 0,0 2-44 0,-11-8-74 0,6 7-149 15</inkml:trace>
  <inkml:trace contextRef="#ctx0" brushRef="#br0" timeOffset="33053.89">22109 9284 132 0,'0'0'206'0,"0"0"-159"0,0 0 0 16,0 0 25-16,11-22 6 0,-9 15-32 0,2 1 0 0,-1 1 6 0,2-1-2 0,-2-1-9 15,-1 1 2-15,-1 3-4 0,1-3 9 16,-2 3-4-16,0-1-5 0,0 0-7 15,-3 0-7-15,0 1-1 0,-2-1-8 16,-3 2-5-16,0-1-3 0,-1 1-5 16,-2 0-1-1,0 2-1-15,-3 0-1 0,1 6 0 0,-3 1 3 0,0 2-2 16,2 0 2-16,-3 7-2 0,1 3 0 16,-2 1 1-16,4 5-2 0,0 3 0 15,3 1-2-15,4-1 2 0,2 2 0 16,4 0 1-16,1 0 1 0,6-2 3 15,1 1 7-15,3-4-3 0,3 1 1 16,2-5 4-16,4 0 3 0,1-2-2 16,3-4 2-16,2-3-1 0,3-2-1 15,-1-5 4-15,1-4-5 0,1-1 3 16,-1-5-4-16,-2-6-4 0,-1-4 6 16,-6 0 5-16,-4-2 9 0,-5-6-1 15,-2-3-5-15,-6-3-5 0,-3-8-7 16,-3 4-2-16,-5-2-4 0,-2 5-4 15,-1 5 0-15,-5 4-1 0,-3 2-6 16,-1 3-1-16,-3 5-5 0,-2 1-12 16,-2 5-13-16,2 1-10 15,4 3-12-15,0 1-15 0,4 0-18 16,3 0-31-16,3 5-41 0,4 4-61 16,2-1-52-16,4 1 11 0</inkml:trace>
  <inkml:trace contextRef="#ctx0" brushRef="#br0" timeOffset="33288.21">22551 9548 590 0,'0'0'148'0,"0"0"-32"0,0 0-34 0,-13 0-40 0,6 0-26 0,-2-3-11 0,0 1-2 0,1-1-2 0,-2-1 2 0,2 2-3 15,0-2-4-15,2 4-15 0,1-2-14 16,1 2-31-16,3 0-68 0,1 0-115 16,0 2-61-16</inkml:trace>
  <inkml:trace contextRef="#ctx0" brushRef="#br0" timeOffset="33679.25">22751 9158 400 0,'0'0'165'0,"0"0"-47"0,0 0-19 0,0 0-23 15,0 0-29-15,0 0-35 0,0 0-4 16,0 0-8-16,0-10 0 0,1 23 5 16,-1 4 11-16,0 6 9 0,0 3 0 15,-2 4 2-15,0 8-10 0,-1 7 2 16,1-3 5-16,1-3 3 0,1-6-2 15,0-9-8-15,1 2-7 0,3 2-6 16,-1-3-1-16,1-6-2 0,0-1-1 16,0-2-12-16,0-5-42 0,-1-1-35 15,5-6-48-15,-3-3-91 0,1-1-173 16</inkml:trace>
  <inkml:trace contextRef="#ctx0" brushRef="#br0" timeOffset="34108.01">23507 9105 508 0,'0'0'116'0,"0"0"19"0,0 0-58 0,0 0-10 0,0 0-15 0,6-12-23 0,-6 12 1 0,0 0-13 0,0 0-6 16,-1 7-4-16,-4 5 3 0,-3 3 10 0,-3 10 4 16,-8 12 2-16,-4 16-11 15,-7 16 3-15,0 6-1 0,3-1-6 16,4-7-5-16,1-6-1 0,-1-2-1 16,0 2-4-16,-2 4 5 0,-3-3 1 15,0 1 3-15,-1-4-5 0,0-1-2 16,1-3-2-16,1-5-8 0,-1-5-14 15,7-8-25-15,2-11-26 0,-6 2-52 16,9-11-81-16,0-1-190 0</inkml:trace>
  <inkml:trace contextRef="#ctx0" brushRef="#br0" timeOffset="35161.93">23516 10294 482 0,'0'0'123'0,"0"0"-18"0,24-41-26 15,-11 22-34-15,1-1-7 0,2 0-19 0,0 1 16 0,2 0 3 0,-1 1 5 0,-1 0-7 0,0-1-5 16,0 3-4-16,-3 0-4 0,1 3-3 16,-1 2-12-16,-2 2 0 0,-1 4-7 15,-1-1 0-15,-3 4-1 0,0 1-2 16,-1 1 1-16,-2 1-6 0,0 3-3 15,-1 2-1-15,1 2 9 0,-2-1 2 16,1 3 0-16,0 1 1 0,0-1 0 16,1 3-1-16,3-1 2 0,-1 1-1 15,1 1 3-15,1 0 3 16,3 1 1-16,0 0-2 0,1 1-3 16,3 0-2-16,-2 3-1 0,1-1 0 15,0 2 1-15,-1-2-1 0,0 2 1 16,-1-2-1-16,-1-1 1 0,0 1 0 15,-2 0-1-15,1-2 1 0,-1-1 6 16,-3-2 0-16,2-1 0 0,-3-3-1 16,0-3 5-16,-2-2-3 0,1-2-2 15,0-2 6-15,1 0 10 0,-2-6 7 16,1-1 1-16,-1-5-9 0,1-2-4 16,-1-6-3-16,0-3-3 0,-1-4-2 15,0-9 2-15,0-13 1 0,0-9 2 16,-1-6 1-16,0 2-1 0,2 7-1 15,0 8 0-15,1 6-1 0,2-1 1 16,0 2 1-16,0 2-1 0,-1 6-6 16,-1 5-3-16,0 7 5 15,-1 1-4-15,0-1 5 0,1-3 2 16,1 1-2-16,-2 4 4 0,0 3 2 16,-1 2-4-16,0 3-2 0,-1 3 2 15,1 2-2-15,-1 0-2 0,0 3-6 16,1 0-2-16,-1 2 0 0,1 0-2 15,-1 0-2-15,1 0-4 0,2 0 5 16,0 0-1-16,2 2 2 0,2 1 2 16,2 3 0-16,5 0 0 0,4-2 1 15,5 3 0-15,11-1-1 16,12-1 0-16,17-1 1 0,11 0 0 16,4-1 0-16,2-2-1 0,-3 0 0 15,2 1 0-15,-1 0 0 0,2 2 1 16,-2 1 0-16,2 1-2 0,0 0 2 0,-3 0-1 0,-2-1 0 15,-5 1 0-15,-5-1 0 0,-5 1 0 16,-5-2-4-16,-4 2-20 16,-4-2-13-16,-5 1-19 0,-3 0-25 15,-10-1-20-15,-7-1-20 0,-5 0-36 16,1 4-63-16,-2-2-82 0,-2-1-78 16</inkml:trace>
  <inkml:trace contextRef="#ctx0" brushRef="#br0" timeOffset="38459.99">24439 10176 274 0,'-1'0'49'0,"-1"0"7"0,1 0 13 0,-1 0-12 0,0 0-7 0,1 0-13 0,0 0 9 0,0 0 12 15,0 0-4-15,-1 0-4 0,2-2 11 16,0-1 2-16,0-2-4 0,0-1 1 16,0-2-11-16,1-1-4 0,3-2-7 15,1 0-10-15,1 0 1 0,2 1-10 16,-1-1-4-16,2 0-4 0,1 2-1 16,0 1 0-16,0 1 2 0,2 1-3 15,1 1 1-15,-1 2-3 0,-1 2-4 16,-1 0 3-16,-1 1-6 0,-1 5 0 15,-1 3 0-15,-1 5 0 0,-2 4 0 16,-1 3 0-16,-3 4 0 0,0 3 0 16,-6 0 2-16,-3 0-1 0,-2 0 0 15,-3 0 0-15,-1-3 1 0,0 1-1 16,-1-3-1-16,1-2-1 0,0-1 1 16,1-3 0-16,1-1 1 0,1-3 0 15,2-3-1-15,3-2 1 0,2-1 1 16,2-2-2-16,2-3 3 15,1 0 4-15,0-1 5 0,5 0 10 16,1-2 3-16,4-1-3 0,4-1-3 16,0 1-4-16,3 0-5 0,-1-1-5 15,2 1-4-15,1 0-1 0,0 0-2 16,-1 0-16-16,0-1-33 0,1 1-16 16,-3-1-21-16,1 0-23 0,-1 0-22 15,0 1-29-15,5-4-54 0,-6 2-94 16,-4-1-7-16</inkml:trace>
  <inkml:trace contextRef="#ctx0" brushRef="#br0" timeOffset="38882.47">24929 10249 475 0,'0'0'82'0,"0"0"20"0,0 0-25 0,0 0-21 0,14-31-16 0,-13 26-9 0,-1-2 19 0,-1 3-15 0,-3-1-3 0,-2 2 0 16,-2 0-12-16,-1 3-2 0,-2 0-11 15,-2 0-5-15,-1 3-1 0,-1 4-1 16,-1-1 0 0,-1 6 0-16,1 2 0 0,0 3-1 0,3 2 0 15,1 1-1-15,3 2 2 0,4 0-2 16,4-2 2-16,1 0 1 0,6-2-1 15,4-1 5-15,4-2 20 0,2-3 20 16,3-3 3-16,1-3 0 0,2-4-7 16,0-2-10-16,0-8-4 0,-2-1 0 15,-1-4-3-15,-2-3 2 0,-5-4-5 16,-3 0 6-16,-4-4-10 0,-2-2-7 16,-3-1-7-16,-4-1-3 0,-3 1-10 15,-2 4-4-15,-3 3-7 0,-2 5-7 16,-1 6-12-16,-2 2-12 0,1 5-7 15,0 2-12-15,0 0-3 0,4 4-21 16,2 1-37-16,5 7-45 0,3-2-66 16,2 1-14-16</inkml:trace>
  <inkml:trace contextRef="#ctx0" brushRef="#br0" timeOffset="39311.08">25208 10249 429 0,'0'0'118'0,"0"0"-15"15,0 0-19-15,0 0-41 0,0 0-14 16,0 0 0-16,5-44 10 0,-8 37-3 16,-1 0-14-16,0-1-3 0,-1 3-3 15,-1 0-5-15,-2 1 0 0,-1 2-10 16,1 1-1-16,-2 1-1 0,-2 1-6 15,1 5 2-15,-2 3-4 0,-3 3 1 16,1 3 3-16,-3 4 4 0,2 2-3 16,1 2 4-16,3 3-1 0,2 0-3 15,3 0 2-15,6-2-1 0,1-1 3 16,3-4 0-16,5 0 3 0,4-4 4 16,1-3 13-16,3-5 5 0,3-5 2 15,0-2-4-15,2-5 9 0,-2-4 6 16,-1-4 3-16,-1-1-2 0,-1-3-1 15,-5-5 1-15,0 0-2 0,-4-4-11 16,-4 0-12-16,0 0-11 0,-3 2-3 16,0 3-3-16,-5 5-12 0,-1 3-11 15,-1 3-14-15,-3 6-6 0,-1 0-7 16,0 4-12-16,3 0-7 0,1 3-37 16,2 2-38-16,3 7-77 0,2-1-51 15</inkml:trace>
  <inkml:trace contextRef="#ctx0" brushRef="#br0" timeOffset="39858.32">25479 10280 297 0,'0'0'109'0,"0"0"-14"0,0 0 20 0,0 0-59 0,0 0-12 0,11-31-13 0,-11 26 8 0,-2-1 2 0,-4 2-25 16,0-1-2-16,-1 3-5 0,0-1-7 15,-2 0-1-15,0 2-1 0,-1 0-1 16,1 1 1-16,-2 0 0 0,1 2 0 16,0 1 0-16,-1 1-1 0,1 0 0 15,0 2 1-15,0 0-1 0,3 2-1 16,1 0 0-16,2 0 1 0,0 2-1 15,0 0 2-15,1 0 0 0,2 3 2 16,-1 0 14-16,2 0 7 0,0 3 3 16,0-1 0-16,3 2 1 15,1 1-11-15,2-2-3 0,0 3-2 16,0-2-5-16,1-1 0 0,1 0 3 16,0-1 1-16,1-1 8 0,-1-1 2 15,4-3 1-15,-3-1-1 0,1-2-1 16,1-1-5-16,-2-3 1 0,2 0 3 15,-1-3 1-15,-1 0-3 0,0-2-3 16,2-1 3-16,-1-4-3 0,1-1 1 16,0 0-2-16,0-5 3 0,-1-3 0 15,-1-3 0-15,-3-3 2 0,-3-1 0 16,-3 1 2-16,0 1-6 0,-1 2-1 16,-5 0-4-16,-2 4-6 0,-1 1-2 15,-2 2 0-15,-2 2-2 0,1 1-1 16,-1 1-10-16,1-2-9 0,1 3-6 15,1 0-11-15,2 1-18 0,0 0-20 16,2 1-26-16,-1 0-56 0,0 0-68 16,3 3-165-16</inkml:trace>
  <inkml:trace contextRef="#ctx0" brushRef="#br0" timeOffset="44957.21">20018 11824 188 0,'0'0'148'0,"0"0"-55"0,0 0-39 0,0 0 12 0,0 0-11 0,0 0-7 0,0 0-1 0,0 0 7 0,0 0 1 0,0 0-3 16,0 0 0-16,0 0 1 0,0 0-6 15,2 0 1-15,1 1-6 0,2 1 0 16,4-1-2-16,1 0-8 0,4-1-6 16,2 0-7-16,1 0-10 0,5 0-4 15,-1 0-2-15,3 0-3 0,-2 2 0 16,1-1 0-16,2 4-1 0,-1-3-6 16,-2 4-27-16,-1 0-33 0,-1 1-22 15,-4 3-45-15,-2 4-50 0,-6-2-109 16,-3 0-13-16</inkml:trace>
  <inkml:trace contextRef="#ctx0" brushRef="#br0" timeOffset="45161.12">19975 12197 649 0,'0'0'100'0,"0"0"-31"0,0 0 45 0,49 6-34 0,-19-6-34 16,9 0-6-16,11 0-3 0,1 0-26 16,-5 0-10-16,-1 0-2 0,-6 0-4 15,1 1-49-15,3 0-65 0,0 1-48 16,1 0-109-16,-10-1 59 0,-7-1-91 16</inkml:trace>
  <inkml:trace contextRef="#ctx0" brushRef="#br0" timeOffset="46236.39">21437 11891 167 0,'0'0'33'0,"0"0"25"0,0 0-10 0,12-40 5 15,-8 27-7-15,1-2-3 0,-2 3 6 0,2 0 6 16,0 2-13-16,0-2 7 0,-1 2-16 16,1 1 6-16,-1 0 7 0,0 2-4 15,-1 1-3-15,-1 1-4 0,0 3-4 16,0-1-3-16,0 0 0 15,-2 2-9-15,2 1 0 0,-2-1-5 16,0 1-2-16,1 0-3 0,-1 0-2 16,1 0-2-16,-1 0-1 0,1 0 3 15,-1 0 0-15,0 0 2 0,1 0 1 16,-1 0 7-16,0 0 5 0,1 0 0 16,-1 0 2-16,2 0 2 0,-2-1 1 15,0 0-1-15,1-2-3 0,0 1-1 16,0-1 0-16,1-2-1 0,-1 3-2 15,0-3-3-15,1 2 1 0,0-2-2 16,0 2-3-16,1-2-1 0,-1 4-1 16,-1 0-3-16,-1 0-2 0,1 1-5 15,-1 1-5-15,0 5-5 0,0 5 6 16,-3 4 2-16,-2 6 2 0,-2 3 3 16,-3 2-1-16,-1 3 1 0,0-2-1 15,-2 2 3-15,1-1-4 16,-2-1 3-16,3 1 0 0,-1-3-3 15,-1-1 3-15,2-2 0 0,1 1 0 16,-3-4 0-16,4 0-2 0,0-2 1 16,1-2-2-16,1-4-1 0,3 1 2 15,0-2-1-15,3-3-1 0,-1-3 0 16,2 1 0-16,0-3 0 0,2 3 0 16,2-3 3-16,4 2 0 0,4-2 0 15,2-2 0-15,3 0 2 16,2 0-4-16,3 0 0 0,0-2 0 15,1-2-1-15,1 1 1 0,2-3-1 16,-1 0 0-16,-1 2 0 0,-2-2 1 16,0-1-1-16,-2 1 1 0,-2 2-1 15,1-2 0-15,-4-1 2 0,0 1-1 16,-2 1-1-16,-2 0 0 0,-3-2 3 16,-1 0-2-16,-2 3 1 0,0-2 1 15,-1 1-3-15,-2 2 1 0,0 0-1 16,-2 1 0-16,1 1-2 0,-1 1-3 15,0 0-2-15,0 4-4 0,-1 3 4 16,-2 5 5-16,-2 3 2 0,0 7 0 16,-1 2 4-16,0 0 2 0,-1 5 3 15,0-2 1-15,-1 4-2 0,2-1-2 16,0 0-3-16,0-2-3 0,1-2 1 16,2-1 1-16,0-3-1 0,0-2-1 15,3-4 0-15,-1-4-3 0,1 0-8 16,0-7-32-16,1-1-32 0,4-2-32 15,1-2-26-15,7 0-55 0,-2-4-141 16,-1 0-121-16</inkml:trace>
  <inkml:trace contextRef="#ctx0" brushRef="#br0" timeOffset="46471.93">22069 12383 821 0,'0'0'189'0,"0"0"-81"0,0 0-32 0,0 0-55 0,0-1-6 0,0 1-15 0,0-2-2 0,-1 2-8 0,1 0-29 0,0 0-26 16,0 0-41-16,3 3-41 0,2 2-69 15,-1-2-120-15</inkml:trace>
  <inkml:trace contextRef="#ctx0" brushRef="#br0" timeOffset="47706.23">22502 11833 48 0,'0'0'43'0,"0"0"-1"0,0 0-12 0,0 0-10 0,0 0 2 0,17-10 1 0,-15 10 5 0,-1 0-6 0,0 4-2 0,1 0-1 0,-2 0-3 15,1-1 0-15,2 3 9 0,-3-4 4 16,1 0 3-16,0 1 3 0,0-3 6 15,0 2 11-15,0-2 5 0,-1 0 6 16,0 0-10-16,1 0 0 0,-1-2-10 16,0-2-7-16,0 1-3 0,0-3 2 15,0 0-3-15,0-2 6 16,0 1 1-16,0 1-8 0,0-1 0 16,0 0-6-16,0 0-5 0,0 0 2 15,0 0-2-15,0 0-5 0,0 2 2 16,0 0-5-16,0 0 0 0,0 3-2 15,1-1-1-15,-1-1 2 0,1 4-6 16,-1-1 1-16,0 0-3 0,0 0 1 16,0 1-4-16,0 0 0 15,0 0 1-15,0 0-1 0,0 0-2 16,0 0 2-16,0 0-1 0,1 0 1 16,-1 0 0-16,1 0 0 0,0 1 1 15,-1-1 1-15,0 0 0 0,2 0 2 16,-2 0 1-16,0 1-1 0,1-1-1 15,-1 0-1-15,1 1 0 0,-1-1-2 16,0 0 1-16,0 2-1 0,0 2 1 16,0-1-1-16,0 5 1 0,-4 3 2 15,1 3-1-15,-1 3-1 0,-2 2 1 16,0 3-1-16,0 1 3 0,-2 0-2 16,0 2 3-16,-2 0-1 0,-1 2 1 15,-1-2-1-15,1-1 1 0,0-1-1 16,0-1 3-16,1-3 0 0,1 1 0 15,-1-3 1-15,1-3-1 0,3-3 2 16,1 1-2-16,1-4-1 0,3-1 1 16,-1-4-6-16,2 1 1 0,0-3 1 15,1 0-2-15,2 0 4 0,1-1 5 16,3 0 3-16,2 0-2 0,2 0-2 16,1 0-5-16,3-2-3 0,-1 1 1 15,4-2-1-15,0 1-1 0,2 0 0 16,0-3 0-16,0 3 0 0,1-2 0 15,-2 2 0-15,0-1 0 0,0-1 0 16,-4 0 2-16,1 0-2 0,-3 0 1 16,-3 0 0-16,1-1 1 15,-3 1-1-15,-3 0 2 0,-1 1-2 16,-2-2 2-16,1 3-2 0,-3-1 2 16,0 0-2-16,0 2-2 0,0 0-1 15,0 1 1-15,0 0-2 0,0 2 0 16,-3 3-3-16,1 3 0 0,0 1 3 15,-1 7 3-15,0 2 2 0,0 1-1 16,1 4 0-16,-1 1-1 0,1 0 2 16,0 3-1-16,0-1 0 0,0-2 0 15,1 0-1-15,-2-1 1 0,1-2-1 16,0-2-1-16,0 1-2 0,-1-4-31 16,1-3-52-1,0-2-3-15,2-3-49 0,0-7-50 0,4 2-71 16,2-3-120-16</inkml:trace>
  <inkml:trace contextRef="#ctx0" brushRef="#br0" timeOffset="48346.6">22929 11782 402 0,'0'-6'119'0,"0"-1"39"0,0 0-30 0,0-1-40 0,-2 1-27 0,2 3-7 0,0-2-1 0,2 0-4 0,0 2-18 16,3-1-6-16,1 1-5 0,3 0-5 16,5-2-6-16,0 3-5 0,5-2-1 15,0 3 0-15,3 0 1 0,0-1-4 16,2 2 0-16,-1 1 1 0,0 0 1 15,1 0 0-15,-2 0-1 0,-1 0 3 16,-1 1-3-16,-1 2 3 0,-2-2-2 16,-2 0-2-16,-3-1 0 0,-2 0 1 15,-4 0 0-15,0 0 0 0,-4 0 1 16,-1 0 0-16,-1 0 1 16,0 1 0-16,0 1-3 0,-1 2 0 15,-2 3 0-15,-2 3 0 0,0 4 0 16,-1 6 2-16,-2 8-2 0,-1 9 1 15,-4 11 1-15,-2 13-1 0,0 4 0 16,0-2 7-16,1-4 10 0,3-11 8 16,-1-1 5-16,3-3-1 0,-1-2-2 15,1-3-3-15,0-5-4 0,3-9-4 16,1-7-5-16,1-2-3 0,0 0-4 16,1 2-1-16,-1-1-2 0,1-6-2 15,3-3-10-15,0-4-46 16,0-2-22-16,0-2-25 0,7-2-43 15,-2-2-126-15,0-1-294 0</inkml:trace>
  <inkml:trace contextRef="#ctx0" brushRef="#br0" timeOffset="67475.9">5354 13193 209 0,'3'-2'50'0,"-1"1"6"0,2-2 9 0,-1 1 30 0,0-2-19 0,1 1-8 0,0-1 12 0,-2-1-9 0,1 1-19 15,0 0-7-15,-2 1 1 0,0-2-3 16,-1 4-1-16,0 0-7 15,0 1-13-15,0 2-14 0,0 8-8 16,-2 5-1-16,-2 8 1 0,-6 12 9 16,-2 14-2-16,-3 13 2 0,-1 4 6 15,3-3-7-15,2-5 2 0,3-7 0 16,0 0-6-16,0-4-1 0,0-2 0 16,1-3-1-16,-1-3-1 0,3-6-1 15,-1-8-10-15,4-8-27 0,0-1-27 16,0-1-35-16,0-1-6 0,1-1-61 15,1-4-55-15,0-9-46 0</inkml:trace>
  <inkml:trace contextRef="#ctx0" brushRef="#br0" timeOffset="68024.88">5396 13409 429 0,'0'0'74'0,"0"0"-14"0,0 0 45 0,0 0-31 0,-12-44-21 16,11 33-16-16,0 0 22 0,1 0-5 0,0 1 0 16,0-2-1-16,0 2 1 0,2-3-25 15,1 2-14-15,2-1 9 0,1 0-8 16,3-1 0-16,-1 0-9 0,3 1 3 15,1-1-2-15,1 2 0 0,1-1 3 16,1 2-8-16,1 1 5 0,0-1-7 16,1 2-1-16,-3 3 2 0,0 1-2 15,-1 4 0-15,-2 0-2 16,-4 6 2-16,0 3-4 0,-5 5 3 16,-2 3 1-16,-8 4-3 0,-4 5 4 15,-5 3-3-15,-6 2 2 0,-1 2-1 16,-3-2-1-16,-1 1-7 0,1 1 6 15,-1-4-3-15,0 1 2 0,0-5 0 16,1 2 2-16,2-4 0 0,2-3 2 16,4 1 0-16,3-5 0 0,4-3 0 15,3-1 0-15,6-2 3 0,3-2 3 16,2 0 6-16,8-1 9 0,2-2-1 16,6 1 7-16,3-1-2 0,7-1 2 15,1 2-10-15,8-3 4 16,5 3-9-16,-6-4-7 0,-4 1-5 15,-7 0 0-15,-4 0-2 0,3-1-34 16,3 1-19-16,-2-2-41 0,-2 0-50 16,6-1-68-16,-9 0-102 0,-2-1-168 15</inkml:trace>
  <inkml:trace contextRef="#ctx0" brushRef="#br0" timeOffset="68493.42">5879 13667 478 0,'0'0'102'0,"0"0"-34"0,0 0 14 0,0 0-14 0,18 0-14 0,-9-2-15 0,1-2 8 0,0 1-3 16,3-1-3-16,0-2 1 0,2 0 1 15,1 0-11-15,0-2-4 0,0 1-7 16,0-1-9-16,0 0-2 0,1 0-2 16,-3 1-2-16,-1 0-1 0,-1-1 5 15,-3 3-5-15,-1-1 4 0,-4 1-5 16,-2 0 0-16,-2 0-4 0,0 0-6 16,-5 1 4-16,-4-1-2 0,-2 4 0 15,-2 1-8-15,-4 0 4 0,-3 1-2 16,0 8 4-16,-2-1 4 0,0 5 1 15,0 1-3-15,0 2 4 0,2 2-2 16,3 1 3-16,2 1-1 0,4-2 0 16,3 2 5-16,2-1 6 0,4-1 10 15,2 0 4-15,5-2 3 0,1-1 8 16,4 1 1-16,1-3 1 0,3-2-8 16,2-3-2-16,1-1-12 0,2-3-9 15,0-4-1-15,1 0-6 16,2-5-6-16,-1-2-32 0,4-1-21 15,-1 0-32-15,2-3-26 0,13-5-43 16,-6 2-77-16,-3 2-179 0</inkml:trace>
  <inkml:trace contextRef="#ctx0" brushRef="#br0" timeOffset="68963.09">6434 13669 232 0,'0'0'333'0,"0"0"-230"0,0 0-2 0,0 0-17 0,0 0-24 0,0-13-7 0,0 11-14 0,0 2 6 0,2 1-24 16,-1 5-7-16,1 3 4 0,1 8 10 15,0 2 37-15,-1 5-23 0,1 3-15 16,2 1-11-16,0 4-3 0,2 6-5 15,3 8-5 1,2 6 5-16,-3 0-6 0,-2-10-1 0,-3-10-1 0,-3-12 2 16,-1 0-1-16,-1 4-1 0,-3 2 0 15,-3-1 2-15,-2-2 0 16,-3-5-2-16,-2-5 2 0,-2-3-2 16,0-7 0-16,-1-3-3 0,-1-1 0 15,1-7 3-15,3-2 1 0,-2-5 1 16,3-6 0-16,0 2 0 0,3-5 2 15,2-1 8-15,3 0 2 0,2 0-1 16,3 1 6-16,4 1 7 0,5 1 4 16,2 4-8-16,3-3 4 0,0 4-6 15,3-2 0-15,0 1-9 0,2 1-7 16,-2 1-2-16,0 0-2 0,-2 1-6 16,0 2-27-16,-3-1-19 0,1 2-29 31,-4-2-39-31,0-7-56 0,-2 4-81 15,-3 0-190-15</inkml:trace>
  <inkml:trace contextRef="#ctx0" brushRef="#br0" timeOffset="69109.66">6407 13519 934 0,'0'0'54'0,"0"0"-16"0,0 0 32 16,0 0-67-16,0 0-3 0,-3-33-60 15,3 25-47-15,3 0-49 0,4 0-48 16,1 3-16-16,-1 1-43 0</inkml:trace>
  <inkml:trace contextRef="#ctx0" brushRef="#br0" timeOffset="69531.42">6653 13624 489 0,'0'0'118'0,"0"0"-7"0,0 0 29 0,0 0-61 0,36 0-26 16,-26-4-11-16,1-3-19 0,0 0 9 15,1-1-16-15,-2 0 7 0,-1-1-7 16,1-2 6-16,-3 1 3 0,0 1-6 16,-1-1-5-16,-1 1-6 0,-3 0-2 15,-1 2-5-15,-1 1-2 0,0 0 0 16,-5 3-2-16,-2-1-5 0,-4 4-20 15,-2 0 2-15,-2 6 9 0,-2 1 13 16,0 5-2-16,-1 3 4 0,2 3 2 16,0 2-1-16,1 2 1 0,0 0-2 15,5 0 1-15,-1-2 1 16,4 1 0-16,2-2 0 0,1 0-1 16,2-1 2-16,2-2 0 0,0-1 1 15,3 0 2-15,2-3 14 0,2-3-2 16,1-1-6-16,1-3 2 0,1-3 3 15,2-2-8-15,1 0-3 0,1-2 0 16,2-1-4-16,1-3 0 0,0 1-17 16,3-1-18-16,0 1-9 0,0 0-22 15,2 1-48-15,8 0-43 0,-6 1-128 16,-3 0-166-16</inkml:trace>
  <inkml:trace contextRef="#ctx0" brushRef="#br0" timeOffset="69875.39">7152 13680 547 0,'0'0'94'0,"0"0"-14"0,0 0-34 0,11-41-37 0,-11 30-3 0,-7 0 2 0,0 4 0 0,-3 0 13 16,-2 5 18-16,-1 0 12 0,-1 2-3 15,-2 6-3-15,-3 3-17 0,4 4-20 16,-2 2-1-16,3 2-3 16,-2 2-4-16,4 3 0 0,0 1 0 15,2 1 0-15,3 2 0 0,2 1 0 16,2-3 1-16,1 3 1 0,1-1 5 16,1-3 7-16,1-2-6 0,4-3-6 15,2-2 0-15,1-4 0 0,3-4 0 16,3-4-2-16,1-4-2 0,2 0-25 15,3-5-10-15,2-4-14 0,0-1-17 16,2-5-30-16,11-12-45 0,-5 3-135 16</inkml:trace>
  <inkml:trace contextRef="#ctx0" brushRef="#br0" timeOffset="70265.92">7559 13122 568 0,'0'0'11'0,"0"0"60"0,0 0-3 0,0 0-22 16,29-41-27-16,-28 37 1 0,-1 4 3 15,-1 4-18-15,-4 7-5 0,-3 9 14 16,-3 13 38-16,-4 13-5 0,-1 16-3 16,-1 5-31-16,5-3-4 0,1-6-5 15,3-8 2-15,3-1 5 0,2-1 7 16,2-1 9-16,1-6 8 0,1 0 5 16,3-10-4-16,0-7-8 0,1-5-9 15,0-4-8-15,1-1-2 0,1 1-4 16,2-2 1-16,0-6-2 0,3-3 6 15,0-4-4-15,2-5-5 0,1-3-1 16,1-4-33-16,2-2-35 16,-1-3-30-16,1-6-50 0,6-15-48 15,-4 6-105-15,-4 0-141 0</inkml:trace>
  <inkml:trace contextRef="#ctx0" brushRef="#br0" timeOffset="70453.39">7388 13494 831 0,'0'0'150'0,"0"0"-58"0,0 0 23 0,42-12-69 16,-19 3-25-16,3 0-8 0,8-4-12 16,10-3 1-16,11 0 2 0,4-2-6 15,0 5 2-15,-1 1-8 0,-4 3-53 16,1 0-67-16,5 0-105 0,-12 2-149 15,-7 0-79-15</inkml:trace>
  <inkml:trace contextRef="#ctx0" brushRef="#br0" timeOffset="70890.78">9286 13015 628 0,'0'0'61'0,"0"0"4"0,0 0 47 16,0 0-75-16,36-20-4 15,-33 17-22-15,0 1 14 0,-3 1-8 0,0 1-17 16,0 1 0-16,-4 7 0 0,-1 6 12 16,-4 7 5-16,0 6 20 0,-4 13-8 15,-4 13-3-15,-3 17-12 0,2 5-11 16,0-1 3-16,5-8-6 0,2-8 5 15,0-2-5-15,1 0 0 0,0-1-5 16,2-3-21-16,-2 0-29 0,2-6-31 16,0-4-32-16,3-4-66 0,2-14-65 15,2-10-42-15</inkml:trace>
  <inkml:trace contextRef="#ctx0" brushRef="#br0" timeOffset="71234.45">9598 13103 682 0,'0'0'55'0,"0"0"5"0,18-43 50 0,-9 30-58 0,-4 2-16 15,-1 3-17-15,-2 3-1 0,-1 5 9 16,-1 0-27-16,0 7-8 0,-1 7 8 16,-3 7 5-16,-1 5 15 0,-4 14 13 15,-4 12-13-15,2 14-13 0,-5 5 3 16,5-5-6-16,1-6 5 0,3-10-9 16,2-2 6-16,1-2-4 0,0-2-1 15,1-3 3-15,-2-9-4 0,3-8 0 16,0-6-7-16,-1-5-24 0,0-1-37 15,0 1-45-15,2-4-68 0,-1-5-141 16,2-4-60-16</inkml:trace>
  <inkml:trace contextRef="#ctx0" brushRef="#br0" timeOffset="71453.14">9282 13486 718 0,'0'0'157'0,"0"0"-92"0,0 0 52 0,45-9-66 15,-20 3-7-15,9-3-26 0,7 1-8 16,4 0 3-16,-2-1-12 0,-11 3-2 16,-7 3-26-16,-6 1-41 0,5 1-46 15,17 1-55-15,-4 3-138 0,-3 1-106 16</inkml:trace>
  <inkml:trace contextRef="#ctx0" brushRef="#br0" timeOffset="71953.52">10080 13567 484 0,'0'0'85'0,"0"0"-14"0,0 0 17 15,0 0-27-15,0 0-24 16,0 0-12-16,0 0-14 0,8-32 1 0,-12 31-12 16,-1 1 1-16,0 0-4 0,-2 1 6 15,-1 7-6-15,-4 0 5 0,3 5-2 16,-4 3 1-16,1 2-1 15,0 5 1-15,0 1 0 0,2 1 2 16,2 5-3-16,1-1 8 0,3 0-7 16,3-2 4-16,1 0 8 0,3-4 13 15,4 0 13-15,0-4 14 0,3-4-9 16,2-2-16-16,1-3 3 0,1-5 0 16,1-3-3-16,2-2-3 0,0-7 7 15,2-4-5-15,-1-2-7 0,1-3-4 16,-3-3-7-16,-1-2 2 0,-3-7 1 15,-2-6-2-15,-4 2-7 0,-2 0 3 16,-3 3-5-16,-1 8-1 0,-3 1-1 16,-3 2-1-16,-3 4-3 0,-1 1-2 15,0 2-14-15,-1 2-5 0,0 3-7 16,1 2-4-16,-1 2-5 0,3 0 1 16,0 2-12-16,2 0-33 0,0 4-33 15,0 3-51-15,2-1-100 0,0 0-76 16</inkml:trace>
  <inkml:trace contextRef="#ctx0" brushRef="#br0" timeOffset="72281.45">10926 13773 1122 0,'0'0'0'0,"0"0"-16"0,0 0 5 0,20-14-88 0,-14 2-176 0,-1-3-245 0</inkml:trace>
  <inkml:trace contextRef="#ctx0" brushRef="#br0" timeOffset="76429.62">7107 14988 207 0,'0'0'140'0,"0"0"-58"16,0 0-10-16,0 0 5 0,-15-16 1 16,13 12-3-16,-1 2-7 0,1-1 3 15,2 0-7-15,-1 2-7 0,1 0-9 16,0 1-16-16,0 0-4 0,0 0-15 15,1 1-8-15,2 3 4 0,4 0-5 16,3 3 3-16,2 0-1 0,5 0 5 16,2 0 7-16,3-3 7 0,3 3 5 15,2-2 7-15,0-4 8 0,0 0-3 16,2-1 0-16,1-1-3 0,-2-4-9 16,0-3-10-16,-2-1-4 0,-2-2-4 15,-5-2-3-15,-2 0 1 0,-6 0-2 16,-2 1 1-16,-4 1-3 0,-5-2 1 15,-2 3-7-15,-7-2 0 0,-3 4-7 16,-5 0-4-16,-2 3 0 0,-4 2-2 16,-4 3-3-16,0 2 1 0,-2 5 5 15,-1 5 4-15,1 3 0 0,3 3-2 16,-1 3-2-16,2 4-1 0,5 0 6 16,2 3 0-16,4-2 3 0,5 1 1 15,4-1-1-15,5-2 2 0,2-1 1 16,7-1 12-16,5 1 10 15,2-4 10-15,4 1-1 0,1-3 0 16,4-3-4-16,2-3-2 0,1 0-7 16,2-7-10-16,0-3-4 0,1-1-5 15,1-2-17-15,-1-6-43 0,0-1-37 16,1-3-32-16,3-1-33 0,12-4-55 16,-10 4-107-16,-4 0-110 0</inkml:trace>
  <inkml:trace contextRef="#ctx0" brushRef="#br0" timeOffset="76601.8">7902 15239 886 0,'0'0'163'0,"0"0"-78"0,0 0 17 0,0 0-61 0,0 0-25 0,-24 0-16 0,19-2 0 0,2-4-31 15,-1 0-37-15,4-1-27 0,0-2-36 16,4 2-39-16,9-3-66 0,-2 3-57 15</inkml:trace>
  <inkml:trace contextRef="#ctx0" brushRef="#br0" timeOffset="77382.53">8439 15034 92 0,'0'0'211'0,"0"0"-111"0,0 0 33 0,0 0-6 16,0 0-31-16,0 0-28 0,0 0-7 15,6-39-12-15,-4 35-12 0,1 1 2 16,-1 3 0-16,1-2 0 0,-1 0-6 15,-1 2 5-15,-1 0-6 0,1-1 0 16,-1 0-4-16,0 1-6 0,0-2-1 16,0-1-3-16,-3 0-4 0,-3 0-8 15,0-2-5-15,-1 0-1 0,-2 3-4 16,-2 0-1-16,0 0-4 0,-2 2 6 16,-4 3-4-16,0 5 2 0,1 0 0 15,-1 6-5-15,4 2 7 0,1-1 0 16,2 1-4-16,4-1-6 0,3 0 0 15,2-3-2-15,2 2 6 0,4-2 2 16,4-1 1-16,4-4 6 0,2-1 0 16,3-3 4-16,0-2 9 0,1-1 10 15,1-4-3-15,-3-5-4 0,1-3 5 16,-3-2-2-16,0 3 2 16,-4-3 2-16,-2-1-4 0,1 0-3 15,-3 1-5-15,-1 2 1 0,-1-2-3 16,-1 3 2-16,-2-1-4 0,-1 4-3 15,-1 0 3-15,0-1-4 0,0 4 1 16,0 3-3-16,0 0-1 0,0 2-1 16,0 0-5-16,0 8-1 0,-1 5-2 15,-3 8 8-15,1 7 1 0,-1 8 2 16,2 13-2-16,1 9 0 0,1 5 2 16,0-3-2-16,2-5 2 0,1-8-2 15,0-1 1-15,-2-4 0 0,-1-3-1 16,-1-1 1-16,-4-7 1 15,0-7-1-15,0-5 0 0,0-4 3 16,-3-1 3-16,-1-2 0 0,-2 0-1 16,-1-7-2-16,-1-2 1 0,2-3 0 15,-4-4 1-15,2-4 13 0,-2-6 4 16,1-5-4-16,-1-4-2 0,2-3-1 16,0-1-4-16,5 0-4 0,3 4 2 15,2 1-3-15,3 1-7 0,0 3 0 16,3-1-15-16,2 2-21 0,3 2-25 15,5-1-33-15,1 0-37 0,6 0-44 16,17-6-70-16,-4 4-143 16,0 3-59-16</inkml:trace>
  <inkml:trace contextRef="#ctx0" brushRef="#br0" timeOffset="77492.19">8809 15314 808 0,'0'0'126'0,"0"0"16"0,3 0-50 0,-2 0-44 0,-1 0-21 0,0-5-27 0,0 1-4 0,0-3-80 16,0-2-55-16,2-4-58 0,1 0-70 16,3 3-52-16</inkml:trace>
  <inkml:trace contextRef="#ctx0" brushRef="#br0" timeOffset="78195.14">10060 14749 393 0,'0'0'152'0,"0"0"-111"0,0 0 57 15,33-22-29-15,-23 19-16 0,-3 0 6 16,-1 0 13-16,0 2-2 0,-3 0-15 16,-1-1-10-16,-2 2-5 0,0 0-5 15,0 0 1-15,-1 0-11 0,-3 4-7 16,-4 1 0-16,1 5-7 0,-3 5-4 15,-3 1 1-15,0 7-6 0,-6 3 0 16,-2 10 0-16,-8 9 0 0,-5 7-1 16,-4 4-1-16,5-5 2 15,2-7-2-15,8-11 0 0,3-6 1 16,4-6-1-16,2 0-2 0,-5 1 0 16,0 0-3-16,-3-1-1 0,2-1 2 15,2-7-6-15,2-7 1 0,3-2 9 16,1-4 2-16,3-4-1 0,2-4 2 15,2-3 1-15,2-6 7 0,0-3 9 16,1-4-4-16,0-1 7 0,2-2 3 16,0 1 0-16,4 2-6 0,0-2-7 15,2 3-4-15,0 1-2 0,0 1 3 16,2 4 1-16,1 0-3 16,-1 3 2-16,1 2-3 0,3 3-5 15,-2 2-2-15,1 3 0 0,3 4-3 16,0 0 0-16,3 8 1 0,2 3 1 15,2 7-1-15,1 6 2 0,3 1-1 16,0 4 1-16,1 2-2 0,-1 1 2 16,0 0 0-16,-1 1 1 0,0 0 0 15,-5-2-1-15,0-2-1 0,-3-1-8 16,-2-3 8-16,-2-3-13 0,0-3-30 16,-3-4-50-16,0-7-22 0,3-3-60 15,-4-3-101-15,-1-2-189 0</inkml:trace>
  <inkml:trace contextRef="#ctx0" brushRef="#br0" timeOffset="78413.84">10365 14983 801 0,'0'0'242'0,"0"0"-147"0,0 0 23 0,34-10-58 0,-20 5-40 0,2 2-11 0,-1-2-9 0,4 1 1 0,-3-2-1 0,1 2-17 16,0 1-3-16,1 1-25 0,2 1-11 15,-1 1-21-15,2 0-41 0,6 2-80 16,-4 2-108-16,-7 0-39 0</inkml:trace>
  <inkml:trace contextRef="#ctx0" brushRef="#br0" timeOffset="78586.16">10488 15146 837 0,'0'0'204'0,"0"0"-137"0,0 0 35 0,0 0-47 16,0 0-21-16,46-2-16 0,-22-4-8 16,1 0 1-16,3 0-11 0,2-4-4 15,6 2-36-15,9-1-48 0,7 2-40 16,4 3-92-16,-14 0-121 0,-7 4-40 15</inkml:trace>
  <inkml:trace contextRef="#ctx0" brushRef="#br0" timeOffset="79046.2">11493 14937 662 0,'0'0'69'0,"0"0"22"16,0 0 11-16,5-46-54 0,-4 34-3 15,-1-1 0-15,0 3 0 0,-1 1-17 16,-1 0-5-16,-3 3 6 0,0 1-16 16,-2 2 1-16,-3 3-11 0,-1 0-2 15,-3 5-1-15,-3 6-1 0,-2 4-1 16,0 1 3-16,-4 7-5 0,0 3 3 15,2 3 1-15,-1 2-1 0,4 2 0 16,4 0 0-16,5 2-10 0,3-2 3 16,6-1 1-16,0-1 6 0,7-2 1 15,3-4 0-15,4-4 7 0,5-2 5 16,1-6 7-16,2-4 1 0,1-5 10 16,5-4-4-16,-4-5 1 0,3-8 6 31,-1-4-10-31,-3-2-3 0,-1-4-2 15,-3-5 10-15,-5-1 0 0,-2-10-4 16,-6-9-12-16,-6-5-7 0,-1 5-1 16,-6 15-4-16,-1 12-1 0,1 11-7 15,-3 1-3-15,-5-2-11 0,-1 2-5 16,-2 7-22-16,-3 2-17 0,4 1-1 16,-2 6-36-16,6 2-62 0,-1 12-83 15,7-4-136-15</inkml:trace>
  <inkml:trace contextRef="#ctx0" brushRef="#br0" timeOffset="79217.93">11868 15268 744 0,'0'0'427'0,"0"0"-354"0,0 0-38 0,0 0-35 0,0 0-17 0,16-33-78 0,-15 22-55 0,0 1-25 0,-1 1-105 0,0 1-49 0</inkml:trace>
  <inkml:trace contextRef="#ctx0" brushRef="#br0" timeOffset="79795.92">12382 14855 622 0,'0'0'132'0,"0"0"-58"0,0 0 30 0,0 0-55 16,0 0-14-16,32-25-23 16,-26 22 9-16,-4 1-4 0,0-1 1 0,-1 1 2 15,-1 1 9-15,0 0-1 0,-3 1-18 16,-3 0-6-16,-3 0-3 0,-4 6-2 16,-2 0-1-16,-2 4-2 0,-1 6 4 15,-2 1-4-15,1 2 2 0,0 3 0 16,3 3-4-16,3 0-13 0,3 1-1 15,3-1 13-15,7 1 6 0,0-3 1 16,6-2 0-16,3-1 4 0,4-1 4 16,3-4 3-16,0-2 3 15,3-4-5-15,1-2 9 0,-1-5-4 0,2-2 16 16,-1-3 14-16,-2-5 5 16,0-5-6-16,-3 1 8 0,0-7-6 15,-3-4-18-15,-3-5-9 0,-1-13-11 16,-6-5-3-16,-2 4-4 0,0 9-2 15,-5 7-2-15,-4 12-7 0,-1-1 3 16,-3 1-10-16,-4 3-1 0,-3 5-8 16,0 1-10-16,0 1-1 0,-2 2-7 15,2 2-21-15,2 4-37 0,1 1-47 16,-3 8-59-16,5 0-113 0,2-1-32 16</inkml:trace>
  <inkml:trace contextRef="#ctx0" brushRef="#br0" timeOffset="80123.95">12810 14793 839 0,'0'0'105'0,"0"0"-68"0,30-38 80 0,-17 22-61 0,-2 2-36 0,-2 2-3 0,-3 2-14 0,-1 3 8 0,-2 3-11 15,-3 4 6-15,0 0-6 0,0 6-1 16,-2 6 1-16,0 5 0 0,-3 7 6 16,2 4-2-16,-1 6-1 0,3 8-3 15,-2 7 0-15,3 6 1 0,0 1-1 16,3-3 1-16,-1-5 2 0,1-9-5 15,2 0 2-15,-1-8-12 0,0-4-21 16,0-8-24-16,-1-1-27 0,2 9-53 16,0-4-81-16,-2-6-170 15</inkml:trace>
  <inkml:trace contextRef="#ctx0" brushRef="#br0" timeOffset="82986">15295 15913 384 0,'-2'0'125'0,"1"-3"-68"0,-5 0 36 0,6 2-18 0,-3-1-29 0,3 0 4 0,0 0-2 0,0 1 1 0,0 0-16 0,3-1 1 16,3-1-1-16,-3 1-14 0,4 0-6 16,1-2 0-16,3 3-2 0,3-2-1 15,4 0-7-15,5 1-1 0,1-1-1 16,12 0 1-16,16 0-1 0,18-2 1 16,15 2 7-16,8-1 5 0,7 2 3 15,1-1 1-15,6 0-1 0,10 1-4 16,8 0-5-16,8-2 0 0,7 1 12 15,3 0 0-15,8 0-1 0,6 1-1 16,5 0 4-16,4 2-8 0,2 0 3 16,3 1-5-16,2 2 4 0,1 2-4 15,-2 0 5-15,2 0-10 0,-3 5 0 16,-4 0-5-16,-3 0-1 16,-5-1-2-16,-5 2 2 0,-7 0-2 15,-4-1-1-15,-7 1-10 0,-9 0-20 16,-7-2-12-16,-10 4-16 0,-5-4-15 15,-11 0-20-15,-10-1-38 0,-9-1-44 16,-20 0-99-16,-14-5-37 0</inkml:trace>
  <inkml:trace contextRef="#ctx0" brushRef="#br0" timeOffset="84768.57">15388 15537 451 0,'0'0'163'0,"0"0"-95"0,0 0-7 0,0-2-12 0,2 1-6 0,-2-1-3 0,3 0-6 0,-3 0 0 15,5 1-1-15,-2 0 2 0,2 1-3 16,0 0 3-16,6 0-9 0,-3 0 6 16,3-1-7-16,4 0-5 0,2-2 0 15,0-1-4-15,3 0 1 0,1-1-13 16,4-1 2-16,0-3-1 0,2 0 10 15,3-3 12-15,5-1-11 0,5-4-1 16,5-3 0-16,3-1-3 0,-6-1-7 16,-7 4-3-16,-10 2-1 15,3 0 2-15,-3 0-1 0,-2 1 0 0,4-5 0 16,-5 4-2-16,2-3 1 0,3-3-1 16,0-2 1-16,1 2 2 0,-3-2-3 15,-1 0 5-15,0 0-3 0,1-2 3 16,-3 1 1-16,0-1-3 0,-1-1 0 15,-1 2-1-15,1 0 4 0,-4 1-4 16,2-3-1-16,-3 2 1 0,0 1-1 16,0-1 1-16,-2 0-1 0,0-2 5 15,3 3-3-15,-2-3 0 0,2 0 4 16,-1 1-3-16,3-2 3 0,1 2-2 16,-2-3-3-16,1-1 0 0,-2 0 2 15,2 0-4 1,3-2 0-16,-4 1 0 0,1-1 2 15,-1-1-2-15,0 2 1 0,2-1-2 16,-4-1 1-16,3-2 0 0,0 4 0 16,-3-1 3-16,4-1-3 0,-5-1 0 15,2 2 1-15,2-3-1 0,-2 2 0 16,2-2-1-16,-3 3 2 0,3 1-1 16,-1-2 0-16,-1 0 0 0,-1 2 1 15,1-2-1-15,-1 2-1 0,1 0 1 16,-1 0 1-16,3 2 1 0,-2 1-1 15,-1-1 2-15,3 2 0 0,-3 1 1 16,5-1-2-16,-3 3-2 16,0-3 1-16,2 2 0 0,-2 1-1 15,2-2 3-15,2 1 2 0,-1-1-2 16,1 2 2-16,3-1-2 0,-1 1-2 16,4 0 0-16,-2 1-1 0,3 0 0 15,1 2 0-15,1-1 0 0,1 1 0 16,-1 0 0-16,8-1 0 0,1 0 0 15,7-1-1-15,-7 3 1 0,-7 5 0 16,-9 6-1-16,-5 0 0 0,6 1 1 16,0 1-1-16,7-1 1 0,-2 1 0 15,0 2-1-15,-2 1 0 0,-1 2 1 16,0 2-1-16,0 0 0 0,-1 0 1 16,-3 4-2-16,5 2 2 0,-4-1 0 15,1 3 0-15,-4 0 0 0,4 4-1 16,0-2 0-16,-3 4 2 0,-1 0-1 15,1 2 1-15,0 1 0 0,-2 1 0 16,2 1 0-16,1 2-1 0,-2 1 1 16,3 1 0-16,-1 0 0 0,4 1-2 15,0 1 2-15,0 2 0 0,3-1 0 16,0 3-1-16,6 4 0 0,2 5 0 16,0-2 1-16,-6-6 0 0,-4-2-1 15,-3-5 2-15,2 6-2 0,5 4 1 16,-1-1-1-16,1 2 2 15,-1 0-2-15,0-1 0 0,0 3 1 16,1-2-1-16,0 1 2 0,-2 0-1 16,1 0-1-16,-1 1 1 0,-1 1-1 15,2 2 1-15,5 7-1 0,-5-5 3 0,-3-3-2 16,-5-8 1-16,-5-4 1 0,7 4-1 16,1 7 3-16,5 3-2 0,3 7 0 15,4 6 1-15,2-3-1 0,-6-7-1 16,-9-10-1-16,3 2 2 15,3 6-1-15,7 3 1 0,2 6-3 16,-2-7 4-16,-1-6-1 0,0 1 1 16,1-1-1-16,1 0-2 0,0-2 1 15,1 0 2-15,0-1 0 0,1-2 1 16,3-1 0-16,-2-1-2 0,7 0 2 16,-1-4-4-16,3-2 1 0,0-1 1 15,1-3-1-15,1-1 0 0,0-3-1 16,-3 2-1-16,-2-6 1 0,-2 0-1 15,0-2-1-15,-3-2-7 0,-3 0-18 16,-1-1-11-16,-5-1-22 0,-6-3-22 16,-7-1-23-16,-8 0-43 0,0-2-74 15,-1 0-144-15,-4 0-130 0</inkml:trace>
  <inkml:trace contextRef="#ctx0" brushRef="#br0" timeOffset="85645.12">16270 15085 307 0,'2'-1'99'0,"1"1"-38"0,0 0 31 0,-2-1-9 0,1 1-42 0,0 0 7 0,-2 0 13 0,0 0-2 0,0 0 5 15,0 0-8-15,0 0-17 0,0 1-8 16,0 5-6-16,-2 1-2 0,2 2 0 15,0 7-7-15,0 3-3 0,-2 5-2 16,2 8-1-16,0 11-2 0,2 11 5 16,1 4-2-16,4-6-1 0,2-5-5 15,2-5-3-15,-1-3 6 0,-2 0 0 16,4-2 3-16,-4-4-3 0,-1-7-1 16,-3-6-6-16,1-2 3 15,1 3-4-15,-1 2 2 0,1-1-1 16,-1-2 0-16,0-4 0 0,-5-3-1 15,0-3 1-15,0-2 0 0,0-3-1 16,-3-2-3-16,1 0-24 0,-1-1-16 16,0-2-26-16,1 0-46 0,2-3-49 15,0-1-159-15,0-2-111 0</inkml:trace>
  <inkml:trace contextRef="#ctx0" brushRef="#br0" timeOffset="86395.03">20122 15150 284 0,'0'0'90'0,"2"0"14"0,2-4 36 0,-1 1-46 0,0-2-26 0,0 1-11 0,-2-4-4 0,2 1-3 0,-1-1 0 0,0 0 2 15,-1 0-5-15,2 0-1 16,-2 1-12-16,1 1-8 0,-1 0-4 15,0 2 1-15,-1 1-3 0,0 2-8 16,0 1-6-16,0 4-6 0,0 6-7 16,-1 5 7-16,0 8 0 0,-2 12 1 15,0 17 0-15,2 12-1 0,1 11 2 16,0-4-1-16,4-4 0 0,0-10-1 16,4-2 0-16,-2-1 2 0,0-2-2 15,-1-5 1-15,1-4-1 0,-1 0 1 16,1-5 1-16,-3-10 1 15,1-4-3-15,-2-10 1 0,-1-1-2 16,-1-2 1-16,1 1-3 0,-1-2-26 16,0-5-35-16,0-2-16 0,0-3-26 15,-2-3-45-15,2-3-124 0,-1-2-159 0</inkml:trace>
  <inkml:trace contextRef="#ctx0" brushRef="#br0" timeOffset="86849.67">20416 15488 518 0,'0'0'142'0,"0"0"-67"0,0 0 39 0,20-42-10 0,-11 25-46 0,2-2-5 0,5 0 9 0,0-3-18 0,3 2-9 0,-2 0-15 0,3 0-4 0,0 2-7 16,-3 3-1-16,2 0-8 0,-2 1 1 16,2 5-2-16,-2 1-3 0,-2 1-25 15,1 4-26-15,-4-1-24 0,-2 3-25 16,1 1-18-16,-5 3-31 0,-1 8-62 15,-2-1 1-15,-3 0-69 0</inkml:trace>
  <inkml:trace contextRef="#ctx0" brushRef="#br0" timeOffset="87084.32">20528 15734 587 0,'0'0'134'0,"0"0"-80"0,0 0 47 0,0 0-1 16,0 0 0-16,0 0-29 0,33-35-23 16,-22 23-7-16,1-5-9 0,2-1-8 15,1 0-15-15,3 0 2 0,-2-2-11 16,3 1-4-16,-1 1-22 0,-3 3-31 16,3 1-13-16,-2 4-41 0,0 3-40 15,3 4-78-15,-4 2-86 0,-3 1 38 16</inkml:trace>
  <inkml:trace contextRef="#ctx0" brushRef="#br0" timeOffset="87240.2">20664 15755 751 0,'0'0'158'0,"0"0"-116"0,0 0 23 0,33-19-24 0,-13 9-22 16,1-1 4-16,3 0-14 0,3-2-9 15,2 3-17-15,-2 0-59 0,9-2-65 16,-6 4-114-16,-6 0-199 0</inkml:trace>
  <inkml:trace contextRef="#ctx0" brushRef="#br0" timeOffset="87944.08">15684 15579 566 0,'0'0'156'16,"0"0"-77"-16,0 0 37 0,-30-5-7 0,25 3-34 0,2-3-13 0,0 3-3 0,3 0-13 0,0 0-12 0,3 2-15 15,2 0-1-15,0 2-7 0,4 3-2 16,2 6 4-16,-1 0 3 0,5 7 4 16,3 2-7-16,-1 3 2 0,2 3-3 15,0 1-8-15,3-1-2 0,0 2-1 16,-4-5-1-16,2 1-3 0,-2-4-24 16,-1-2-46-16,0-1-39 0,-2-4-44 15,-1-5-86-15,0-4-145 0</inkml:trace>
  <inkml:trace contextRef="#ctx0" brushRef="#br0" timeOffset="88162.78">15979 15547 677 0,'0'0'148'0,"0"0"-113"0,0 0 42 0,0 0-18 16,0 0-38-16,0 0-20 15,0 0 4-15,15 4 4 0,-6 9 9 0,-1 4-6 16,2 1-12-16,2 3 6 0,-4 1-5 16,3-1-2-16,2-2 2 15,-2 1-2-15,0-3 0 0,0-2-39 16,0-2-57-16,3-2-51 0,-3-6-104 16,-4-3-71-16</inkml:trace>
  <inkml:trace contextRef="#ctx0" brushRef="#br0" timeOffset="88350.23">16188 15464 696 0,'0'0'146'0,"0"0"-70"0,0 0-6 0,0 0-22 16,0 0-43-16,0 0-4 16,0 0-1-16,0 0 0 0,16 0-1 15,-4 16 1-15,-2 1-3 0,3 3-32 16,2 0-44-16,6 8-44 0,1-4-95 15,-3-5-110-15</inkml:trace>
  <inkml:trace contextRef="#ctx0" brushRef="#br0" timeOffset="89139.03">14401 12717 564 0,'0'0'120'15,"0"0"-34"-15,0 0 7 0,0 0-1 0,0 0-42 0,3-38-33 0,-3 35-2 0,-2 0-6 0,1 3-9 0,1 0 0 0,0 7-6 16,0 7 6-16,-4 6 1 0,4 7 13 16,0 12-3-16,0 13 7 0,0 13 0 15,0 6-9-15,4-3-3 0,-1-7-5 16,-1-7-1-16,1-3 0 0,-3-2 0 15,3-4 0-15,-1-3-4 0,1-8-24 16,0-7-38-16,-1-7-32 16,1 0-40-16,1-4-95 0,-2-3-87 15</inkml:trace>
  <inkml:trace contextRef="#ctx0" brushRef="#br0" timeOffset="89760.1">14461 12663 669 0,'0'0'115'0,"0"0"-64"0,0 0 28 15,0 0-29-15,0 0-40 16,0 0-8-16,18-25 4 0,-5 21 3 0,2 2 8 16,2 0-5-16,4 2 7 0,2-1 0 15,4-1 6-15,7-1 7 0,7 1-10 16,6-1 6-16,-1 0-12 0,-2 3 4 16,-12 0-11-16,-9-1 1 15,-5 0 1-15,-4 0-3 0,2 0 1 16,1 1-8-16,-1-1 4 0,-2 1-3 15,-6 0 0-15,0 0 2 0,-3 0 2 16,-4 0 1-16,0 2-6 0,-1 1 5 16,0 2-3-16,-2 1 2 0,0 5 2 15,-1 1-3-15,1 5 2 0,1 5-6 16,1 3 3-16,0 3-3 0,0 9 4 16,3 8-4-16,3 8 0 0,2 4 2 15,2-3-1-15,-1-6-1 0,2-3 1 16,-3-4 0-16,5 0 1 0,-2-3-2 15,-2-6 1-15,-1-7-1 0,-1-5 1 16,-1-3 1-16,2 2-2 0,0 0 0 16,-2 1 0-16,2-5 1 0,-2-3 0 15,-3-4 0-15,-1-4 0 0,-2-2 0 16,0 0 0-16,0-2 2 0,-3 0 13 16,-5 0 5-16,-3 0-11 0,-5 0-9 15,-3 0 0-15,-6 1 0 0,-10 3-2 16,-9 3 1-16,-10 2-1 0,-6 0-3 15,5 0-13-15,0-1-25 0,7-1-20 16,-2 0-7-16,5-2-18 16,0-1-46-16,5-2-37 0,10 0-103 0,8-2-73 15</inkml:trace>
  <inkml:trace contextRef="#ctx0" brushRef="#br0" timeOffset="90061.4">14547 13081 685 0,'0'0'158'0,"0"0"-87"0,0 0 17 0,39-36-41 0,-20 20-36 0,3-1-6 0,0-3-1 0,-1 0 8 0,2-1-11 15,1 1 2-15,-2 0-1 0,-1 3-3 16,-1 1 1-16,-1 3-7 0,-1 3-28 16,-3 2-51-16,-2 1-45 0,4 1-82 15,-6 1-88-15,-3 2-12 0</inkml:trace>
  <inkml:trace contextRef="#ctx0" brushRef="#br0" timeOffset="90264.48">14614 13284 681 0,'0'0'105'0,"0"0"-67"0,0 0 18 16,0 0 12-16,0 0-28 0,0 0-10 15,40-31-18-15,-27 11-10 0,4 1-4 16,-1-2-1-16,1 0-21 0,-1 1-7 16,0 2-6-16,-2 3-23 0,3 2-58 15,3 1-88-15,-5 4-42 0,-2 4-6 0</inkml:trace>
  <inkml:trace contextRef="#ctx0" brushRef="#br0" timeOffset="90436.34">14712 13284 704 0,'0'0'163'0,"0"0"-31"0,0 0-31 0,0 0-33 15,0 0-36-15,0 0-26 0,0 0-6 0,35-36-4 16,-13 24-11-16,2-1-28 0,11-1-42 16,9-1-49-16,8-1-48 0,-9 4-142 15,-7 2-64-15</inkml:trace>
  <inkml:trace contextRef="#ctx0" brushRef="#br0" timeOffset="90701.89">15385 12879 791 0,'0'0'193'15,"0"0"-105"-15,0 0-1 0,0 0-32 0,0 0-25 16,38-22-7-16,-23 16-3 0,3 2-6 16,0-1-14-16,1 0 0 0,3 1-14 15,-1 0-45-15,2 4-41 0,1 0-45 16,6 4-68-16,-5 3-70 0,-4 0-8 15</inkml:trace>
  <inkml:trace contextRef="#ctx0" brushRef="#br0" timeOffset="90875.26">15518 13116 667 0,'0'0'198'0,"0"0"-76"0,0 0-29 0,0 0-32 16,0 0-39-16,0 0-22 15,27-36-2-15,-6 22-36 0,10 0-56 16,13-2-32-16,8 1-67 0,-7 4-99 16,-9 4-7-16</inkml:trace>
  <inkml:trace contextRef="#ctx0" brushRef="#br0" timeOffset="91359.52">16209 12756 501 0,'0'0'145'0,"0"0"-19"0,0 0-41 0,0 0-7 16,0 0-38-16,30-42-4 0,-27 36-1 15,-3 0-10-15,0 4-10 0,0-1-8 16,0 2-7-16,-3 1 0 0,-4 2-4 16,-1 3-2-16,-4 4 4 0,1 4 2 15,-4 3-1-15,0 2 1 0,0 3-6 16,-3 2 2-16,-1 1-9 16,1 5 2-16,4 0 4 0,3 0-3 0,4 3-18 15,4-3 7-15,3 0 17 0,3-4 4 16,4 0 1-16,4-5 0 15,3-3 17-15,4-3 24 0,2-5 0 16,2-2 0-16,-1-4 0 0,-1-3 1 16,4-5-6-16,-2-5-1 0,-1-3-3 15,-1-3-7-15,-1-3 9 0,-5 1 2 16,-4-5 5-16,-1-2-9 0,-7-4-6 16,-2-7-13-16,-6-6-11 0,-2 4-3 15,-2 7-1-15,0 8-12 0,0 12-6 16,-3-2 1-16,-1 4-18 0,1 2-29 15,-4 3-32-15,4 4-34 0,-4 1-36 16,7 2-79-16,2 3-194 16</inkml:trace>
  <inkml:trace contextRef="#ctx0" brushRef="#br0" timeOffset="91515.73">16542 13008 879 0,'0'0'138'0,"0"0"-32"0,0 0-57 0,0 0-49 0,0 0-1 0,27-22-134 0,-26 9-65 0,-1 3-159 0,0 0-75 15</inkml:trace>
  <inkml:trace contextRef="#ctx0" brushRef="#br0" timeOffset="92062.48">16812 12720 416 0,'0'0'98'0,"0"0"-46"0,0 0 46 0,0 0-24 16,0 0-43-16,0 0 2 0,0 0-3 15,0 0-17-15,2-26-9 0,-2 26 6 16,0 0-3-16,0 0 10 0,-2 0-5 16,1 0-4-16,-3 2-2 0,1 0-3 15,-3 0 0-15,1-1-3 0,-1 2 0 16,1 2 1-16,-3 2-1 0,-1 1 0 15,1 2-1-15,-2 4 1 16,2 2 0-16,-1 0 0 0,3 2 2 16,-1 0-4-16,6 1 2 0,1-2 0 15,1 2 8-15,7-2 25 0,-1-1 10 16,5-1-2-16,1-3-3 0,1-1-2 16,0-2-1-16,-1-3-2 0,4-1-5 15,-4-3 3-15,1-2-4 0,-1-3 4 16,1-4-2-16,-1-1-2 0,-1-3 3 15,-1 1 5-15,-4-5-6 0,-1-4-14 16,0-2-9-16,-6-3-6 0,0-1-1 16,-4 0-17-16,-4 5-7 15,1 3 3-15,-4 5-9 0,-4 3-11 16,0 2-11-16,-2 1-20 0,0 5-13 16,1 0-25-16,-3 1-16 0,3 0-32 15,2 0-91-15,4 0-21 0</inkml:trace>
  <inkml:trace contextRef="#ctx0" brushRef="#br0" timeOffset="94781.79">17042 12599 294 0,'0'0'117'0,"0"0"6"0,0 0 9 0,0 0-21 0,0 0-47 0,5-6-10 0,-5 4 0 0,2 1 2 0,-2-1-8 15,0 2-8-15,0 0-9 0,0 0-7 16,2 2-11-16,-2 4-11 0,1 6-2 16,-1 7 2-16,3 6 4 0,1 10 2 15,1 11-1-15,1-7-2 0,-1-2-1 16,1-8 2-16,-3-7-3 0,3 2-1 15,-2 3 1-15,0-5-2 0,0-1-1 16,-1-3 0-16,1-4 0 0,-1-2-1 16,-1 0-1-16,1-4-16 0,-1-3-18 15,-1 0-22-15,1-4-27 0,0 1-32 16,-1-2-70-16,2-1-161 0</inkml:trace>
  <inkml:trace contextRef="#ctx0" brushRef="#br0" timeOffset="95958.14">19761 16565 316 0,'0'0'64'0,"0"0"-25"0,0 0 40 0,0 0-12 0,-4-10-6 0,2 7 10 0,2 1 16 0,-1-2-29 0,1 2 0 0,0-1-10 0,0-2-5 16,3 0-3-16,1-3-7 0,0-1-8 16,3 1-4-16,1 0-3 0,2-1 0 15,1 1-6-15,-1 1-2 0,4-1 1 16,-2 2 0-16,2 3-5 15,-2 0 0-15,0 3-6 0,-2 0 0 16,2 4-1-16,-3 4 0 0,0 3-1 16,-2 7-2-16,-2 1 3 0,-4 4 1 15,-1 2-4 1,0 1 4-16,-6 2 1 0,-3 1 2 0,-3 0-3 0,-2 0 2 16,-3-2-1-16,1 0 0 0,-2-4 0 15,1 0 2-15,0-5-2 0,1 1 3 16,2-4-2-16,3-1 0 0,0-3 11 15,6-3 5-15,1 0 4 0,2-4-3 16,2 2 0-16,0 0-1 0,3-4 7 16,3 2 2-16,3-2 4 0,5-2-2 15,-1 0-7-15,4 0-8 16,1 0-3-16,0 0-8 0,2-4-3 16,-1 1-2-16,1 0-9 0,-1 1-42 15,0 0-33-15,0 0-17 0,1 2-24 16,3-4-81-16,-3 0-148 0,-4 1-105 15</inkml:trace>
  <inkml:trace contextRef="#ctx0" brushRef="#br0" timeOffset="96145.59">20181 16885 831 0,'0'0'210'0,"0"0"-151"0,0 0 20 0,0 0-45 0,0 0-34 0,3-30-3 0,1 23-24 0,-1 1-53 0,0-2-39 0,1 2-39 15,0 2-93-15,0 0-86 0</inkml:trace>
  <inkml:trace contextRef="#ctx0" brushRef="#br0" timeOffset="96615.42">20416 16586 746 0,'0'0'95'0,"0"0"-35"0,15-42 32 0,-10 26-35 0,-3 2-33 0,-2 2 11 16,0 5-2-16,-1 1-14 0,-5 3-19 15,-2 3-1-15,-1 0 0 0,-4 7-3 16,0 1 3-16,0 5-2 0,-2 3 2 16,3 2-4-16,1 1 2 0,2 0-1 15,3 3 2-15,2 0 1 16,3-1 2-16,1-1-2 0,1-1 2 16,6-1 1-16,1-3-2 0,4-2 3 15,1 0 0-15,4-4-2 0,-1-2 3 16,1 0-4-16,1-2 4 0,1-1-3 15,0 0 12-15,-1-1 6 0,1 0 1 16,-3 1 2-16,1 1 1 0,-4-2-1 16,-2 1-5-16,-4-2 0 0,-1 1-5 15,-4 1-2-15,-2-1-4 0,0 1-3 16,-5 1 7-16,-3 1-7 0,-4-1 1 16,-1 0 0-16,-4 0-4 0,0-2-4 15,-2 0-14-15,-1 0-12 0,1-1-34 16,1-1-23-16,1-1-30 0,1 0-41 15,1-3-51-15,3-3-112 16,3-1 2-16</inkml:trace>
  <inkml:trace contextRef="#ctx0" brushRef="#br0" timeOffset="96818.78">20458 16571 699 0,'0'0'189'0,"0"0"-85"0,0 0 27 0,14-40-45 0,-7 30-36 0,3-3-16 0,1-1-19 0,1 2-8 0,1 0-7 15,2 3 0-15,0 0-1 0,2 3-3 16,-2 2-20-16,3 0-38 0,1 2-33 16,-2 1-43-16,2 1-26 0,-2 0-21 15,8 3-9-15,-5 2 56 0,-4-2-5 0</inkml:trace>
  <inkml:trace contextRef="#ctx0" brushRef="#br0" timeOffset="97178.07">20780 16465 538 0,'0'0'190'0,"0"0"-127"0,0 0 51 0,0 0-31 0,0 0-41 15,0 0-20-15,19-39-12 0,-10 31-8 16,2 0-1-16,0 2-1 0,3-1 1 15,-1 4-1-15,3 0 5 0,-2 2 2 16,2 1-1-16,0 0-4 0,-1 3-1 16,-3 0-1-16,1 1 2 0,-4 1-2 15,-1-1 0-15,-2 2 0 0,-2-1 0 16,0 0 2-16,-3-1 2 0,-1 3 2 16,0-1 0-16,0 3 1 0,-4 1 2 15,0 4 5-15,-3 3 3 0,-1 2 1 16,0 4 5-16,-3 2 7 0,1 1-6 15,0 1-4-15,0-2-2 0,2 2-9 16,1-4-5-16,1 0-2 16,0-4-2-16,1-1 0 0,3-2 0 15,-2-3-22-15,2-2-23 0,2-2-10 16,-1-2-22-16,1-3-57 0,3-3-57 16,1-1-151-16,1 0 28 0</inkml:trace>
  <inkml:trace contextRef="#ctx0" brushRef="#br0" timeOffset="97678.06">21221 16499 426 0,'0'0'193'0,"0"0"-94"0,0 0 18 0,0 0-26 0,34-44-23 0,-28 36 0 0,0 0-1 0,-2 2-15 16,-2 2-15-16,-1 1 0 0,0-2-11 15,-1 5-17-15,0 0-9 0,-4 0-7 16,-3 0 2-16,-1 5 2 0,-2 0 3 16,-2 5 0-16,0 0 1 15,-1 3 0-15,0 0-1 0,2 3 0 16,1-1 0-16,-1 1 0 0,3-1-2 15,1 0-8-15,2-1 1 0,2-1-1 16,3 0 4-16,2-1 6 0,5-1 4 16,1-4-2-16,1 1 2 0,4-4 1 15,0 1-2-15,2-1 11 0,0-1 7 16,0 1 4-16,0-1-3 0,1-2-7 16,-2 0-4-16,0 3-1 0,-3-2-7 15,-1 1 1-15,-2 2-2 0,-1 0-2 16,-3 2-2-16,-2 2-1 0,-2 2 2 15,0 2 0-15,-4 0 1 0,-3 2 0 16,-4 1 3-16,0-1-2 0,-3-1 2 16,0 0-3-16,-1-1-1 0,0-2-18 15,0-2-22-15,2-2-14 0,0-1-35 16,0-4-47-16,0-3-90 0,1-6-184 16</inkml:trace>
  <inkml:trace contextRef="#ctx0" brushRef="#br0" timeOffset="97865.4">21256 16514 712 0,'0'0'162'0,"0"0"-83"0,0 0 52 16,48-41-63-16,-33 28-18 0,1 2-20 16,-1 0-19-16,0 1-11 0,-2 2 1 15,1 1-1-15,-2 3 0 0,0 1-4 16,0 2-12-16,0 1-40 0,1 2-44 15,-2 4-50-15,4 2-80 0,-3 0-74 16,-3 0-71-16</inkml:trace>
  <inkml:trace contextRef="#ctx0" brushRef="#br0" timeOffset="98709.31">15614 16768 165 0,'0'0'42'0,"0"0"-12"0,0 0 22 0,0 0 1 0,0 0 2 0,-18-14 0 0,15 13 7 0,-2 0-3 0,0 1 1 0,2 0-4 15,-2 0-4-15,3 0 25 0,-1 1-10 16,3 0-12-16,0 1-9 16,0 0-5-16,6 0 1 0,4-1 11 15,6 1 0-15,5-2-8 0,10 0-7 16,13 0-3-16,5-3-13 0,5-1-13 16,-5 2-6-16,-5-2-1 0,-9 3-1 15,3-1-2-15,-2 1 0 0,-10 0-31 16,-3-1-56-16,-4 0-58 0,3-1-89 15,-4-2-159-15</inkml:trace>
  <inkml:trace contextRef="#ctx0" brushRef="#br0" timeOffset="99453.85">16242 16539 385 0,'0'0'96'0,"0"0"-16"0,0 0 48 0,0 0-35 0,-3-25-29 0,3 17-13 0,0 2-5 0,0-1-5 0,3-1-7 16,1 0-2-16,3 2-4 15,-1-1 4-15,2 2-4 0,0 3 3 16,1-3-10-16,4 4 3 0,1-1-2 16,-1 2-4-16,4-1-11 0,-4 1-2 15,0 0-3-15,2 1-1 0,-2 2-1 16,1 3 0-16,-1 3-2 0,-1 1 2 15,0 6-2-15,-3 2 1 0,-1 2 1 16,-2 8 0-16,-3 0 1 0,-3 4 0 16,-1 2-1-16,-6 0 0 0,-2-3 0 15,0 0-2-15,-4 0 1 0,-1-3-2 16,1-2 3-16,-4-2-2 0,1-2 2 16,2-4 0-16,-1 0 1 0,3-3 0 15,2-4 2-15,4-2-2 0,1-2-1 16,2-2 6-16,0-1 2 0,3-2 5 15,0-1 0-15,4 0 5 0,3-1 16 16,1 0-3-16,3 0-5 0,2-2-4 16,1 1-3-16,3 1-10 0,1-1-5 15,2 0-2-15,2 1-2 0,-1 0 1 16,1 0-1-16,0 0-5 0,0 0-36 16,-1 0-28-16,1 0-28 0,0 0-36 15,6 0-74-15,-5-4-157 0,-3-1-136 16</inkml:trace>
  <inkml:trace contextRef="#ctx0" brushRef="#br0" timeOffset="99610.32">16776 16890 866 0,'0'0'77'0,"0"0"-16"0,0 0-8 0,0 0-7 0,0 0-46 0,-11-38-10 0,11 29-33 0,6 2-54 0,-1-1-25 0,8 2-87 16,-4 2-45-16,5 1-45 0</inkml:trace>
  <inkml:trace contextRef="#ctx0" brushRef="#br0" timeOffset="100142.58">17040 16539 612 0,'0'0'209'0,"0"0"-127"0,0 0 11 0,0 0-13 0,0 0-44 15,0 0-10-15,0 0 1 0,0 0-14 16,-5-31-5-16,0 31-8 0,-6 5 1 16,0 3-1-16,-3 2-2 0,0 3 1 15,-1 0-7-15,0 4-5 0,2 1-3 16,0 0 7-16,2 4 2 16,3-2 7-16,2 0-1 0,4 0 0 15,2-1-2-15,0-1 3 0,5-3 1 16,0-1-1-16,1-2 3 0,1-1 0 15,2-1 2-15,-3-2 10 0,2-2 2 16,2 1 2-16,-1-2-1 0,1-2 4 16,1 1-7-16,0-2-1 0,2 0 0 15,-1 2-2-15,-1-1 3 0,1 1-2 16,-2 0-4-16,2 3-5 0,-4-1 1 16,-1 3-2-16,-2-1 0 0,-2 1 0 15,-3 1-2-15,0-1-1 0,-5 3 0 16,-4-1 5-16,-2 0-5 0,-2-1 0 15,-1 0-5-15,1-5-10 0,-1 2-27 16,3-4-28-16,1-2-28 0,-4-1-46 16,3-3-67-16,1-3-81 0,1-1-34 15</inkml:trace>
  <inkml:trace contextRef="#ctx0" brushRef="#br0" timeOffset="100376.61">16991 16541 628 0,'0'0'137'0,"0"0"-59"0,0 0 37 0,0 0-31 0,0 0-29 0,22-18-10 0,-13 14-16 0,4-1-13 0,-1 1-6 16,3 2-10-16,-1-1 3 0,2 2-3 15,1 1-2-15,-1 0-3 0,3 0-43 16,0 0-55-16,11 0-103 0,-5 0-114 16,-3 0-38-16</inkml:trace>
  <inkml:trace contextRef="#ctx0" brushRef="#br0" timeOffset="100767.14">17286 16480 549 0,'0'0'136'0,"0"0"-64"0,0 0 36 0,0 0-36 0,0 0-6 16,0 0-13-16,38-1-16 0,-22-1-17 16,3 2-2-16,0-2-5 0,3 2-7 15,3 0 0-15,0 0-2 16,-2 0-4-16,0 2 0 0,-1 1 0 15,-2 0 1-15,-2 0-1 0,-2 2 0 16,-5-2 0-16,-1 1 0 0,2-1 1 16,-5 4-1-16,-2-2-1 0,-1 1-1 15,-2 3-9-15,-2 2 8 0,0 2 3 16,-5 3 14-16,-3 6 7 0,0 3 8 16,-3 2-3-16,-2 3 0 0,1 1 0 15,1-2-12-15,0 0-3 0,0-3-3 16,1-1-2-16,4-2-2 0,-1 0-4 15,0-3 1-15,4-3-2 0,-1-2-4 16,3-1-41-16,-1-5-27 0,2-3-35 16,2-2-67-16,6-4-65 0,1 0-58 15,2-3-2-15</inkml:trace>
  <inkml:trace contextRef="#ctx0" brushRef="#br0" timeOffset="101235.78">17915 16492 697 0,'0'0'169'0,"0"0"-57"0,0 0 2 0,0 0-83 0,0 0-24 0,6-40-3 0,-9 38-4 0,-2 1-9 0,-4 1 3 0,-2 2 5 16,1 5 1-16,-4 4 0 0,3 2 2 16,1 4 1-16,0 0-2 0,3 2-1 15,1 0 0-15,1-1 0 0,-1 0 0 16,3-2 0-16,3 2-1 0,0-5 1 16,0 2 0-16,7-4 2 0,-2-2 3 15,3 0-4-15,4-2-1 16,0-1 6-16,2 1-2 0,2-3 0 15,0-1 2-15,4-1 4 0,-4-1 7 16,0 2-5-16,0-1 5 0,-2 0-1 16,-3 2 1-16,0 1-9 0,-5 1-7 15,-1 0 3-15,-5 4-2 0,0-1 2 16,-3 2-2-16,-2-2 2 0,-6 4-3 16,-1-1 2-16,-4 1 3 0,0-2-3 15,-3 2-2-15,3-2 0 0,-3 1-1 16,3-2-8-16,-2-2-19 0,3-1-14 15,0-2-34-15,3-2-61 0,-2-3-63 16,6-1-123-16,2-4-28 0</inkml:trace>
  <inkml:trace contextRef="#ctx0" brushRef="#br0" timeOffset="101454.48">17913 16461 868 0,'0'0'100'0,"0"0"-29"0,0 0 31 0,43-48-54 0,-26 33-23 0,0 1-1 0,1-1-14 0,0 2-8 0,-1 1-2 16,-1 2-1-16,3 1 0 0,-2 4-8 15,1-1-51-15,8 3-50 0,-4 1-88 16,-5-1-216-16</inkml:trace>
  <inkml:trace contextRef="#ctx0" brushRef="#br1" timeOffset="108127.57">20958 15789 114 0,'1'0'84'0,"-1"-1"-12"0,0 0 7 0,1-1 8 0,-1 0-8 0,0 2-19 0,1-2-7 0,-1 1-7 0,2-3-12 0,-1 3 3 15,0 0-9-15,1-1-3 0,-1-1-2 16,0 2-1-16,0 0 20 0,-1 0-12 16,0 0-2-16,0 0-4 0,0 0-2 15,0 1-6-15,0 0-4 0,0 0-6 16,0 1-6-16,0 3-3 15,0 2 2-15,0 3 1 0,0 4 0 16,0 4 1-16,0 0 3 0,0 6 1 16,0-1 4-16,0-1 1 0,0 1 5 15,0-2-2-15,0-3 3 0,-1 1-1 16,0-3-4-16,1-2 0 0,0 1 2 16,-1-5-4-16,1 1-2 0,0-2 1 15,0-2-2-15,0 0 1 0,0-1-4 16,0-1 0-16,0-2-1 0,0 2-2 15,0-3 1-15,0 2-2 16,0-1-1-16,0 0-34 0,0 0-41 16,0 1-31-16,2 1-55 0,-1 2-70 15,2-4-74-15</inkml:trace>
  <inkml:trace contextRef="#ctx0" brushRef="#br1" timeOffset="109279.64">21980 15923 61 0,'0'0'83'0,"0"0"-35"0,0 0 0 0,0 0 0 0,0 0-2 0,0 0 4 0,1 0 4 0,0-1 2 16,1-1 2-16,0 0 10 0,-1 0 0 15,1 0 2-15,-1-2 3 0,1 1-14 16,-1-1-9-16,0 0-11 0,-1 3-5 16,0-2-10-16,0 1-2 0,0 2-4 15,0 0-4-15,-4 0-7 16,-2 2-4-16,-2 4-3 0,-5 6-1 15,1 1 0-15,-4 2 2 0,2 3-1 16,0 0 0-16,1 0 2 0,-1 1-2 16,3-2 0-16,2 0 2 0,2-3-2 15,1 0 0-15,3-4 3 0,1 1-3 16,2-2 3-16,0-1 5 0,3-2 2 16,4 0 6-16,0-2 11 0,2-1 0 15,1 0 0-15,4-2-11 0,0-1-2 16,1 0-3-16,0 0-5 0,1 0 2 15,-1-2-5-15,2 0 1 0,-3 1-3 16,2-1 1-16,-2 0 0 0,0 0 0 16,-2 1-2-16,-1 1 1 15,-1-1 3-15,-3 1-2 0,-1 0 0 16,-2 0-1-16,-1 0-1 0,0 0 0 16,-3 0-2-16,1 2 1 0,-1 3 1 15,-1 3 0-15,-4 2 4 0,0 2 8 16,0 0-1-16,-1 2-1 0,-1 1 0 15,1 0-5-15,0 1 0 0,0 0-3 16,2-2 0-16,-1 2-2 0,1-3 0 16,-1 0 0-16,1 0 0 0,1 1-12 15,0-2-31-15,1-2-28 16,0 1-48-16,2-1-69 0,0-3-124 16,0-2-134-16</inkml:trace>
  <inkml:trace contextRef="#ctx0" brushRef="#br1" timeOffset="109467.18">22267 16344 875 0,'0'0'127'0,"0"0"-63"0,0 0-29 0,-2-13-26 0,1 7-9 0,1 1-9 0,0 3-25 0,0 0-42 0,1 0-34 15,6 0-61-15,-1 2-93 0,1-1-45 16</inkml:trace>
  <inkml:trace contextRef="#ctx0" brushRef="#br1" timeOffset="110295.02">22463 16017 266 0,'0'0'83'0,"0"0"-2"16,0 0 18-16,0 0-46 0,0 0 0 15,0 0-4-15,19-37 18 0,-15 29-9 0,1 0-15 16,0 1-2-16,1-3-6 0,0 4 2 16,-2-1 8-16,0 1-1 15,0 0-5-15,-2-1 1 0,1-1 2 16,-2 0-10-16,2 2-1 0,-1 2-9 15,0-1-5-15,0 1-5 0,0 0-1 16,-1-2-3-16,1 2-4 0,0-1 1 16,-1 2-2-16,0 0 1 0,-1 2-1 15,1 0 0-15,-1 1 0 0,0 0-1 16,0 0 0-16,0 0 0 0,1 0 0 16,-1 0-2-16,0 0-2 0,0 2 1 15,0 3-3-15,-2 1 3 0,-2 1 0 16,1 4 0-16,-2 1 1 15,-2 3-1-15,-1 2 1 0,1 0 0 16,-1 1 1-16,0-1-1 0,1 1 0 16,1-2 0-16,0-3 1 0,2-1 0 15,2-3 0-15,-1-1 0 0,3 1 0 16,0-4 3-16,0-1 1 0,3 0-1 16,0-1 3-16,2-2 5 0,2 1 3 15,1-1 7-15,2-1-5 0,1 0-4 16,0 0-6-16,2-1-2 0,1-1-1 15,2 2-1-15,-3-1-3 0,2 1 0 16,-2-2 0-16,1 2 1 0,-1 0-1 16,0-1 1-16,0 0-1 0,-2 0 0 15,-2 0 2-15,0-1-2 0,-4 2 1 16,-1 0 0-16,-2 0-1 0,0 0-1 16,-2 0-2-16,0 1-2 0,0 4 2 15,-2 1 2-15,0 3 1 0,-2 1 2 16,1 3-2-16,-1 1 2 0,0 0-1 15,-1 2 0-15,2 2-1 0,-1-1 0 16,0-2 1-16,0 4-1 0,-1-3 1 16,1-2-1-16,-2 0 0 0,1 1-1 15,0-4-17-15,2-2-15 0,-1-2-22 16,1-1-38-16,2-3-40 16,1-3-43-16,0 0-91 0,2-3-115 15</inkml:trace>
  <inkml:trace contextRef="#ctx0" brushRef="#br1" timeOffset="110748.04">22788 15944 495 0,'0'0'154'0,"0"-2"-61"0,2 0 22 0,1 0-55 0,3 0-8 0,4 0-17 0,2-1-7 0,2 0 3 0,1-1-10 0,1 2-2 16,1-2-9-16,0 1-3 0,1-1 4 15,0 0 0-15,-1-1-2 0,2 1 0 16,1 1 1-16,-2 0 3 0,0 2 0 15,0-3 5-15,-2 1-3 0,-2 2-3 16,0-1-1-16,-5 1-4 0,-2 0-2 16,-1 1 0-16,-1 0 4 0,-3 4-8 15,-1 4-1-15,-1 3-1 0,-3 7 1 16,-3 4 3-16,-2 5 10 0,0 2-4 16,-2 0-2-16,0 0 3 0,1 2-1 15,2 0 1-15,-1-3 2 0,2-1-3 16,0 0-2-16,2-2 1 0,0-1-3 15,1-2-4-15,1-1 2 0,1-3-2 16,-1-2-1-16,2-1-2 0,0-5-57 16,1 1-93-16,2-4-120 0,1-1-239 15</inkml:trace>
  <inkml:trace contextRef="#ctx0" brushRef="#br1" timeOffset="146676.78">23866 13774 86 0,'0'-1'163'0,"0"0"-86"0,0-2-33 0,1 1 1 0,-1-2-4 0,2 2-6 0,-1 0-2 0,1-1 6 0,1 0 1 15,-1 1 4-15,1 0 1 0,-1-1 13 16,1 2-1-16,-2-1-11 0,1 1-4 16,-2 1-11-16,0 0-12 0,0 0-17 15,0 3-2-15,0 5 0 0,0 4 0 16,0 4 12-16,-2 4 0 0,-4 3-1 15,1 5 5-15,0 2-1 0,-2 1 0 16,1 0-1-16,-2 2 4 0,-1-1-5 16,3-3 0-16,-2-1 1 0,1 0-1 15,-1-5 3-15,1 0-3 16,1-2-1-16,1-3-1 0,-1-1 0 16,1-1 2-16,2-4 1 0,1 0-2 15,1-3-2-15,1-2 0 0,0-1 4 16,2-2 3-16,3 1 0 0,1-3 3 15,3-1 9-15,2-1-1 0,3-1-8 16,2-2-8-16,3-3-6 0,0 2-6 16,1-1 0-16,3 1 0 0,-1 0-6 15,0 0-23-15,1 0-16 0,1-2-21 16,-2 2-34-16,1-1-25 0,5-2-30 16,-5 0-74-16,-7 2-89 0</inkml:trace>
  <inkml:trace contextRef="#ctx0" brushRef="#br1" timeOffset="147489.38">24286 14167 192 0,'1'2'136'0,"1"-2"-92"0,1 3 51 0,1-3 2 0,2 0-15 0,2 0-15 0,2 0 6 0,1-3 6 0,1-1-36 0,1-2-3 16,1 1 1-16,0 0 2 15,1-1-6-15,1 2 4 0,-1-1-10 16,0-1-13-16,-3 3 1 0,1-3-9 16,-3 0 7-16,0 1-7 0,-3-1-3 15,0 0-1-15,-3-2 0 0,-2 3 2 16,-1-1-6-16,-1 1 9 0,0-2-6 16,-1 2 0-16,-4-2-4 0,-2 0-1 15,-1 0-2-15,-3 1-1 0,-4 2 2 16,-1 1-2-16,-4 2 2 0,-2 1 0 15,0 0 0-15,-1 5 0 16,-1 4 0-16,3 0 1 0,0 4 1 16,3 0 4-16,3 1 0 0,1 1 2 15,5 1 7-15,2-1 7 0,4-1 4 16,3 2 7-16,3-2 5 0,4 0 3 16,4 0-1-16,4 0-12 0,2 0-10 15,3-5-8-15,2 0-5 0,3-1-4 16,0-2-13-16,2-4-39 0,0-2-20 15,1 0-10-15,-1-3-12 0,0-4-30 16,10-2-47-16,-9 0-92 0,-2-1-149 0</inkml:trace>
  <inkml:trace contextRef="#ctx0" brushRef="#br1" timeOffset="147942.87">24820 13976 481 0,'0'0'96'0,"0"0"-37"0,0 0 28 0,0 0-3 0,0 0-51 0,3-36-23 0,-8 30-7 0,-3 4 12 0,-2 1 0 0,-1 1-10 0,-3 0 5 15,-1 2-3-15,-1 4 0 16,0-1-4-16,0 6-2 0,1-3-2 0,1 3 5 15,1 0-5-15,4-1 1 16,2 3-2-16,1-2 1 0,4 2 1 16,2-2 2-16,2 2 0 0,5-1 14 15,3-1-3-15,1-2 13 0,4 2-7 16,-1-2-5-16,3-1 12 0,-1-1-7 16,1-2 12-16,-1 3-12 0,0-2 16 15,-2 0-8-15,2 0 3 0,-3 1 0 16,-1-2-11-16,-1 1 4 0,-3 0-8 15,-1-1 4-15,-2 1-7 16,-4 1 3-16,-1 1-1 0,-6 0 0 16,-2 0 5-16,-5 1-12 0,-4-2 2 15,-3 0-8-15,-2-1-1 0,-3-2-10 16,-1 1-30-16,0-2-29 0,0 1-27 16,-2-2-11-16,2-1-39 0,-3-1-49 15,5-2-100-15,6-3 13 0</inkml:trace>
  <inkml:trace contextRef="#ctx0" brushRef="#br1" timeOffset="148364.65">25133 14010 432 0,'0'0'280'0,"0"0"-177"0,0 0 6 0,29-49-64 15,-26 35-6-15,-3 0-36 0,0 1-6 16,-4 2-4-16,-2 4-3 0,-4 2 0 16,-2 1 0-16,-3 4 4 0,-3 0 5 15,-2 7-2-15,0 2 2 0,-2 4 1 16,-1-1 0-16,3 4 0 0,0-2-1 16,1 0 2-16,6-2-3 0,2 0 1 15,3 0 1-15,7-1-2 0,1 1 2 16,6-2-1-16,5 0 2 0,3-1 2 15,3-1-2-15,2 0 11 0,4-2 4 16,1 1 12-16,0-3-2 0,1 0 0 16,-3-1-9-16,-1 2-4 0,-5-3 12 15,-2 1 0-15,-4-1 7 0,-3-1-9 16,-2-1-5-16,-3 4-14 0,-2-2-4 16,-2 0-2-16,-7 1 2 0,-2 2 6 15,-3 1-4-15,-5 0 3 0,-3 0-4 16,-3 0-1-16,-1 0-16 0,-7 1-34 15,-7 0-42-15,-4 1-49 0,1-1-59 16,13-1-134-16,10-3-46 0</inkml:trace>
  <inkml:trace contextRef="#ctx0" brushRef="#br1" timeOffset="148787.19">26140 14097 377 0,'0'0'152'0,"0"0"-98"0,0 0 49 0,5 0-38 0,-5 0-39 0,-1 6-12 0,-2 4 13 0,-3 4 43 15,-2 7 14-15,0 5-6 0,-2 10-8 16,-1 11-19-16,2 9-7 0,-1 4-16 15,0-3-11-15,3-3-7 16,-2-7-8-16,0-3 5 0,-3-3-3 16,2-1-8-16,1-1-20 0,1-8-17 15,3-6-28-15,0-9-24 0,2-4-25 16,-1 3-40-16,2-5-87 0,0-1-72 0</inkml:trace>
  <inkml:trace contextRef="#ctx0" brushRef="#br1" timeOffset="149125.04">26183 14187 423 0,'0'0'164'0,"0"0"-89"0,7-47 72 0,-1 26-48 31,-1 4-21-31,1-2-9 0,2 2-17 0,0 1-6 15,4 1-16-15,0 2-6 0,0 1-3 16,1 3-17-16,-2 2 1 0,2 4 0 0,-2 3-2 16,1 3 1-16,-2 7-3 15,-1 4 1-15,-2 5-1 0,0 5 2 16,-4 2 7-16,-2 1 7 0,-2 2 5 16,-4 0-2-16,-5-4-5 0,-1 0-6 15,-1-3 0-15,-4-4-4 0,-1-2-2 16,-1-5-1-16,-2-4-2 0,0-5-21 15,-2-2-26-15,1-4-21 0,1-5-39 16,1-1-36-16,0-7-34 0,4 3-104 16,5 2-51-16</inkml:trace>
  <inkml:trace contextRef="#ctx0" brushRef="#br1" timeOffset="149531.12">26503 14132 578 0,'0'0'158'0,"0"0"-69"0,0 0 29 0,0 0-31 15,0 0-50-15,-12-36-9 0,13 26-11 16,4 0 8-16,4 2-10 0,2 1-13 16,2 3-1-16,3 4-1 0,0 0 0 15,2 7 0-15,1 3 0 0,-3 4-1 16,1 7 3-16,-5 0-6 0,0 5 5 15,-3-1-1-15,-3 4 0 0,-1-2 0 16,-3 1-2-16,-2-4 1 0,-1-2-6 16,-5-4-33-16,1-1-6 0,-3-5 11 15,-3-6 16-15,1-4 15 0,0-2 4 16,-1-6 9-16,4-3 25 0,1-5 22 16,2-2-3-16,2-7-1 0,2 1 4 15,1-3-7-15,5 2-7 0,4 0-12 16,4 5-9-16,4 0-10 0,3 3-6 15,3 2-1-15,4 2-4 0,-2 2-1 16,2 1-8-16,1 3-38 16,-1 0-23-16,0 3-28 0,0 1-42 15,10 1-58-15,-8 3-66 0,-1 0-73 16</inkml:trace>
  <inkml:trace contextRef="#ctx0" brushRef="#br1" timeOffset="150062.51">27183 14136 420 0,'0'0'71'0,"0"0"-14"0,0 0 47 0,0 0-43 0,13-39-16 0,-11 30-18 0,-2 1 3 0,1 0-9 0,-1 1-6 0,0 2 3 15,-2 0-1-15,-4-2-5 0,-1 2-10 16,-4 3-2-16,-2 1-2 16,-3 1 0-16,-3 5-4 0,-2 5 3 0,-1 3-4 15,-1 5-5-15,-2 2-7 16,1 2-23-16,0 4-12 0,0 1 15 0,4-2 28 16,2 3 7-16,5-4 4 15,4 0 9-15,3-4 26 0,5-2 20 16,1-3-17-16,7-5 0 0,1-3-7 15,2-6 7-15,3-1 3 0,2-6 7 16,2-5 3-16,1-4-18 0,2-2-4 16,-1-3-12-16,0 2-1 0,0-1-4 15,-3 1-7-15,0 0-2 0,-2 1 0 16,0 3-6-16,-3 1 2 0,-1 2-7 16,-4 3-2-16,1 2-4 0,-3 4 4 15,-3 1-5-15,0 1-9 0,-1 4-8 16,0 7 24-16,-1 4 4 0,-3 3 4 15,1 1 0-15,-3 4 13 0,2 0 10 16,1 0-4-16,2-1 1 0,1-2 0 16,1-1 5-16,3-2-4 0,2-4-10 15,0-2-5-15,0-3-2 0,3-4 0 16,1-3-4-16,0-1-45 0,1-7-42 16,3 0-49-16,10-11-60 0,-3 1-100 15,-1 1-102-15</inkml:trace>
  <inkml:trace contextRef="#ctx0" brushRef="#br1" timeOffset="150343.7">27609 14111 562 0,'0'0'107'0,"0"0"-23"0,0 0-14 0,0 0-44 0,0 0-23 0,-13-15-3 0,3 16 0 0,-4 7-8 0,0 4 7 0,-4 1 2 15,1 2 3-15,-2 5 2 0,2 0 1 16,-1 0 11-16,3 4 0 0,4-1 23 16,2 1 1-16,3-2 10 0,2 0-1 15,4-4-14-15,0-2-1 0,2-1-12 16,5-2-8-16,1-6-10 0,3-2 2 16,5-4-6-16,1-1-2 0,4-4-23 15,2-3-31-15,2-1-27 0,2-2-27 16,12-5-25-16,-7 0-108 15,-2 1-100-15</inkml:trace>
  <inkml:trace contextRef="#ctx0" brushRef="#br1" timeOffset="150687.34">27975 13781 550 0,'0'0'40'0,"0"0"-8"0,0 0 29 0,0 0-60 16,0 0-1-16,0 0-13 0,0 0 6 16,-8 15 3-16,-1 2 8 0,-2 6 9 15,-1 7 1-15,-2 8 13 0,-3 10 14 16,1 9-8-16,2-2 11 0,5-10-10 15,4-13 13-15,4-10 3 0,1-4-4 16,0 6-2-16,0 1 3 0,1 2 5 16,3-4-16-16,2-5-2 0,1-3-8 15,1-3-3-15,3-6-3 0,1-4-8 16,1-2-2-16,1-4-10 0,2-5-24 16,0-2-20-16,-2-2-12 0,2-3-44 15,2-10-69-15,-4 4-107 0,-3 2-151 16</inkml:trace>
  <inkml:trace contextRef="#ctx0" brushRef="#br1" timeOffset="151000.78">27839 14099 708 0,'0'0'168'0,"0"0"-82"0,0 0 12 0,0 0-60 15,0 0-19-15,33-11-19 0,-19 8-1 16,4-4-9-16,0 1-26 0,0 2 10 15,2-1-17-15,1-1-22 0,0 2-19 16,-1 1-21-16,1 1-32 0,-4 2 42 16,2 0 56-16,-5 2 39 0,-1 4 8 15,-1 1 29-15,-3 2 4 0,-2 2 6 16,-2 3-1-16,-2 3-8 0,-1 2 2 16,-2 2-1-16,0 2 8 0,0 0 10 15,-3 1-7-15,0 0-4 0,-1-1-12 16,0-3-12-16,1-1-11 0,1-2-10 15,2-6-1-15,-2-3-35 0,1-7-75 16,1-1-96-16,0-5-139 0</inkml:trace>
  <inkml:trace contextRef="#ctx0" brushRef="#br1" timeOffset="151125.66">28237 14061 834 0,'0'0'169'0,"0"0"-50"0,0 0-40 0,0 0-67 0,0 0-12 15,9-44-50-15,-12 39-34 0,-1 0-12 16,0 2-39-16,0 2-24 0,0 1-73 16,4 0-67-16</inkml:trace>
  <inkml:trace contextRef="#ctx0" brushRef="#br1" timeOffset="151453.71">28460 14142 464 0,'0'0'91'0,"0"0"-53"0,0 0 48 16,0 0-40-16,0 0-9 0,0 0-17 16,0 0-19-16,0 0 2 0,-33-29-4 15,17 30 1-15,-3 4 0 0,-1 3 3 16,2 3-2-16,-3 2 7 0,1 3-8 15,4 2 27-15,-1 2 16 0,5 2 9 16,4 0 8-16,1 0-6 0,4-1 8 16,2 0-15-16,1-3-13 0,1-2-14 15,4-2-1-15,2 0-3 0,1-6-10 16,2-2 3-16,2-4-4 0,0-2-5 16,5-2-32-16,-2-4-36 0,3-4-28 15,-2-3-37-15,11-7-45 0,-4 1-98 16,-1 0-23-16</inkml:trace>
  <inkml:trace contextRef="#ctx0" brushRef="#br1" timeOffset="152000.44">28708 14113 208 0,'0'0'62'0,"0"0"-30"0,0 0 43 0,0 0-37 0,0 0-24 15,0 0 18-15,0 0 2 0,34 14 27 16,-32-13-13-16,-2 1-7 0,0-2 10 16,0 1-11-16,-2-1-11 0,-2 2-1 15,-3-1 6-15,-1 1-4 0,-4 3-10 16,2-1-2-16,-4 4-12 16,-1 2 0-16,-1 0-1 0,-2 2 0 15,1 0-2-15,0 3 3 0,1 0 11 16,1 1 15-16,2 0 6 0,3 1 7 15,2 0-3-15,4-1-6 0,1-2-7 16,1-1-7-16,2-3-9 0,2-3 3 16,1-2 1-16,2-4 9 0,2-1 0 15,3-3-10-15,2-3-9 0,0-4-5 16,3-1 4-16,-3-4 3 0,0 3 12 16,0-2-3-16,-1-1-8 0,-1 0-4 15,1-1-6-15,-3 1-1 0,-2 1-12 16,-1 2-8-16,-1 3-5 0,-2 4 1 15,-2 1-1-15,0 2-3 16,0 2 3-16,-3 4 7 0,-2 3 14 16,0 2 2-16,-2 4 3 0,1 0 0 15,0 3 1-15,0-1 0 0,4 3-1 16,1-2 4-16,1-1 2 0,0 2 4 16,5-4-3-16,2 1 0 0,2-2 0 15,0 0-1-15,3-4 3 0,3-1 1 16,0-2-4-16,3-3 0 0,2-2-6 15,1 0-4-15,-2-5-32 0,2-1-25 16,1-4-50-16,3-14-44 0,-3 1-66 16,-3-2-122-16</inkml:trace>
  <inkml:trace contextRef="#ctx0" brushRef="#br1" timeOffset="152203.54">29062 13847 439 0,'0'0'168'0,"0"0"-32"0,0 0-23 0,0 0-98 0,4 24-3 0,-6-5 35 0,-2 7 3 0,-7 10-22 0,0 9-7 0,-4 13 6 0,2-2-7 15,1-2 1-15,5-8-11 16,2-5-5-16,2 0 0 0,-1-1-4 16,1-2-1-16,-1-3-29 0,0-5-40 15,0-7-41-15,-2 2-66 0,2-9-135 16,-2-1-88-16</inkml:trace>
  <inkml:trace contextRef="#ctx0" brushRef="#br1" timeOffset="152766.26">26030 15291 951 0,'0'0'50'0,"0"0"-50"0,0 0 0 0,-16-42-17 0,0 30-64 16,-4-1-1-16,-4 3 26 0,-3 3 51 15,1 4-49-15,-1 3 38 0,0 4 15 16,2 5 0-16,1 4-1 0,2 3-2 15,5 1 4-15,5 4-1 0,4 0 3 16,6 0-1-16,2 2 3 0,8-1 4 16,3 2-1-16,5-2 4 0,3 1-4 15,2-1-6-15,1 0 4 0,2-3-3 16,-1 2 13-16,0-1-2 0,-1-1 0 16,-3-1-5-16,-2-3 14 0,-5 0 27 15,-2-5 0-15,-5 1 14 0,-5-3-19 16,0-2-4-16,-7-2 6 0,-5-2-14 15,-4 0-12-15,-7-2-12 0,-5-4-6 16,-8-3-2-16,-11-4-13 0,-6-3-29 16,-1 0-37-16,5 3-35 0,8-1-34 15,14 5-82-15,6 3-41 0</inkml:trace>
  <inkml:trace contextRef="#ctx0" brushRef="#br1" timeOffset="153172.62">26323 15341 745 0,'0'0'54'0,"0"0"-20"0,0 0 37 0,0 0-57 0,0 0 4 0,28-40-9 0,-28 40 3 0,0 0-10 0,0 8 0 16,-6 1 6-16,1 7 9 0,-3 5 11 15,-1 0-10-15,-2 3-4 0,1 1-5 16,-1 1 1-16,0 1 3 16,3-2 7-16,1-2 11 0,2 0-5 15,1-2 3-15,0-2-2 0,2-3 3 16,2-1 4-16,0-1-2 0,1-3-2 15,6-2 3-15,0-4 10 0,3 1 0 16,4-5-8-16,3-1-11 0,3-1-12 16,3-5-5-16,0-2-7 0,4-2-5 15,0-3-47-15,0-2-34 0,0-2-27 16,10-15-47-16,-8 2-74 0,-5-1-230 16</inkml:trace>
  <inkml:trace contextRef="#ctx0" brushRef="#br1" timeOffset="153297.59">26535 15282 814 0,'0'0'176'0,"0"0"-75"0,0 0-4 0,0 0-71 15,0 0-17-15,-17-38-9 0,17 32-23 16,0-1-33-16,3 3-63 0,7 0-34 16,-1 3-76-16,2 0-139 0</inkml:trace>
  <inkml:trace contextRef="#ctx0" brushRef="#br1" timeOffset="153860.03">26853 15384 541 0,'0'0'144'0,"0"0"-64"0,0 0 20 0,0 0-31 15,3-44-53-15,-4 35-12 0,-2-1 4 0,-4 0-1 16,-2 2 4-16,-1 2-5 0,-3 1 1 16,-4 0-6-16,1 4 1 0,-2 1-4 15,-1 3 0-15,1 2 1 16,-1 6-13-16,4 0-10 0,0 4-21 16,2-1-12-16,3 4 1 0,2-1-4 15,1 3 22-15,4-3 13 0,2-1 19 16,1 0 4-16,5-1 2 0,3-2 10 15,4 0 5-15,2 0 21 16,2 0 6-16,1-1 4 0,2 4-15 0,-2-2-5 16,1 2-5-16,-2 0-13 0,1 1 13 15,-4 2 6-15,0 1-6 0,-4 1-5 16,-3 2 1-16,-2 1 2 0,-3 3 12 16,-2-1 2-16,-4-1-7 0,-3 1-5 15,-2 1-2-15,-2-2-6 16,-3-2 0-16,-1 0-2 0,-1-5 2 15,-3-5-9-15,-2-1-4 0,1-9 0 16,0-3-8-16,4 0 8 0,2-9 1 16,3-5 9-16,3-2 25 0,3-8 7 15,2-2-8-15,3-5-2 0,1-3 0 16,5 1 0-16,4 1-1 0,6 2-4 16,1 0-4-16,5 5-10 0,1 0 1 15,2 3-14-15,0 1-3 0,-1 4-37 16,1 2-38-16,2 2-18 15,-3 2-25-15,2 3-38 0,13-2-75 16,-7 4-105-16,-5-1-11 0</inkml:trace>
  <inkml:trace contextRef="#ctx0" brushRef="#br1" timeOffset="154404.62">27008 15479 556 0,'0'0'148'0,"0"0"-72"0,0 0 27 0,0 0-56 0,27-29-34 0,-17 22-10 0,2-1-2 0,-1 4-2 0,0-2 1 0,0 3 0 16,-1-1-1-16,-1 4 0 0,1 0 0 16,-4 4-3-16,1 4-1 0,-1 2 3 15,-2 3-2-15,0 4 3 0,-3 1-1 16,2 5 1-16,-3 1-1 15,0 0-1-15,0 2 3 0,1-2 0 16,0 0 0-16,0-2 3 0,-1-3-6 16,2-5 6-16,-2-3-3 0,0-1 0 15,0-7 2-15,0-3 8 0,0 0 47 16,1-5 16-16,0-3-13 0,2-3-6 16,1-3-17-16,1-1-10 0,2 0 0 15,1-1-1-15,0 0 2 0,0-1-6 16,2 1-6-16,-1 1-9 0,0 1 0 15,0-1-4-15,1 3-3 0,-1 0 1 16,-1 2-1-16,1 0 0 0,0 1 0 16,-2 0-3-16,1 2-1 15,1 3-4-15,-2-1 1 0,-1 1-1 16,1 0 6-16,-2 4-1 0,1-1 1 16,0 1-3-16,-2 0-4 0,0 3 1 15,1 3 3-15,-2 1 3 0,-1 1 1 16,-1 5 0-16,2-1 2 0,-3 4-1 15,0 1 2-15,-3 2-2 0,3-2 1 16,-3 2 0-16,3-1-2 0,-2-1 2 16,2-1-2-16,-1-3-2 0,1-3-22 15,-1-2-39-15,1-4-55 0,0-4-68 16,0 0-84-16,0-3-110 0</inkml:trace>
  <inkml:trace contextRef="#ctx0" brushRef="#br1" timeOffset="154638.94">27539 15473 399 0,'0'0'133'0,"0"0"-39"0,0 0 30 0,21-40-59 0,-17 31-12 0,-2 3 14 0,0 4-10 0,-1 1-1 0,0 1-27 0,1 0-14 16,-2 3-8-16,1 4-7 0,-1 6 0 15,0 4 2-15,0 4 0 0,-1 4-1 16,-3 0 2-16,0 3 1 0,-1-1 2 15,0 4 1-15,1-3-2 0,-1 0-2 16,2 0-3-16,1-3 0 0,1-3 0 16,0-4-21-16,1-3-62 0,2-8-80 15,2-1-103-15,-1-6-172 0</inkml:trace>
  <inkml:trace contextRef="#ctx0" brushRef="#br1" timeOffset="154780.72">27651 15314 846 0,'0'0'62'0,"0"0"0"0,15-51 33 0,-9 33-42 16,-2-2-43-16,-2 4-10 0,-1 5-10 0,1 2-58 15,-2 2-35-15,3 4-46 0,-1 3-102 16,1 0-114-16</inkml:trace>
  <inkml:trace contextRef="#ctx0" brushRef="#br1" timeOffset="155161.34">28062 15295 377 0,'0'0'210'15,"0"0"-125"-15,8-35 45 0,-8 20-73 0,0 1-35 16,0 3 10-16,-2 0-20 0,-3 3 9 16,1 5-13-16,-3 1 2 0,-1 2-8 15,-1 2 1-15,-3 5 3 0,1 2-2 16,-1 6 1-16,-1 1-3 0,-2 3-2 16,2 7 0-16,-3 2 0 0,2 4 0 15,-2 10 1-15,-1 7 0 0,-3 9 3 16,2 2-4-16,1-1 1 0,2-5 0 0,3-6 0 15,1-1 2-15,1-3-6 0,2-2 4 16,2-5-3-16,1-6 3 0,2-8-2 16,1-7-3-16,1-1-25 0,0 0-33 15,1-3-45-15,0-3-56 0,1-5-35 16,0-4-85-16</inkml:trace>
  <inkml:trace contextRef="#ctx0" brushRef="#br1" timeOffset="155348.81">27749 15614 602 0,'0'0'178'0,"0"0"-101"0,0 0 45 16,0 0-61-16,37-19-32 15,-20 14-17-15,2 0-10 0,1-1-4 0,2 1-17 16,-1 1-45-16,3-1-54 0,10 1-91 15,-5 0-115-15,-1 2 9 0</inkml:trace>
  <inkml:trace contextRef="#ctx0" brushRef="#br1" timeOffset="155536.34">28255 15586 505 0,'0'0'229'0,"0"0"-174"0,0 0 6 0,0 0-39 0,0 0-16 16,0 0 0-16,-26 42-6 0,18-24 0 16,2 1 0-16,1 2-1 0,0 0 5 15,0 2-6-15,1-1 2 0,-2 0-2 16,1-4-76-16,-1 3-102 0,2-7-122 16</inkml:trace>
  <inkml:trace contextRef="#ctx0" brushRef="#br1" timeOffset="155692.47">28403 15410 939 0,'0'0'51'0,"0"0"-51"0,0 0-2 0,-6-40-41 15,-1 25-119-15,2 0-58 0,2 4-94 0</inkml:trace>
  <inkml:trace contextRef="#ctx0" brushRef="#br1" timeOffset="156114.81">28769 15496 628 0,'0'0'79'0,"0"0"-64"0,0 0 17 0,0 0-29 0,-33 12-3 15,17-4 0-15,-4 2-3 0,0 6 0 0,-4 1 6 16,3 5-2-16,-1 0 1 0,-1 2 5 16,4 1 13-16,1 2-1 0,3-1 8 15,3-2 0-15,3-3 20 0,4 0 14 16,3-4-7-16,2-2 6 16,0-4-15-16,5-2 3 0,2-2-9 15,2-3-2-15,5-4-18 0,0 0-10 16,4-5-7-16,-1-3-2 0,4-1-29 15,1-3-38-15,1 2-51 0,9-7-67 16,-5 3-59-16,-5-2-102 0</inkml:trace>
  <inkml:trace contextRef="#ctx0" brushRef="#br1" timeOffset="157178.79">29023 15601 530 0,'0'0'134'0,"0"0"-80"0,0 0 36 0,0 0-58 15,0 0-23-15,0 0-7 0,15-44-2 16,-23 37-2-16,-3-1-4 0,-2 1 3 16,-2 2 3-16,-2 2 0 0,-3 3 2 15,1 1 2-15,-3 6-1 0,-1 6-3 16,-1 1 1-16,1 2 1 0,-2 2-3 15,3 3 2-15,4-1-2 0,2 2 1 16,2 1 0-16,4 0-2 0,4-1 4 16,2 0 0-16,4-4 8 15,0-2 20-15,4-1 6 0,3-4-7 16,2-2 8-16,1-4-4 0,2-1-3 16,0-4 0-16,2-4 4 0,2-3 5 15,-3-2 0-15,4-1-3 0,-3-3-15 16,-1 2-8-16,0-2-5 0,-2-3-4 15,0 1-2-15,-2-2 0 0,-1 1-1 16,0-2-1-16,-1 1 0 0,-1 1-1 16,0-1 0-16,-3 6 0 0,0-1-5 15,0 3-2-15,-2 3 1 0,2 3 4 16,-3 1-5-16,1 0-1 0,-1 2-5 16,0 0-2-16,0 0 3 0,0 3 6 15,-1 1 6-15,-1 4 2 0,1 1-1 16,1 2 0-16,-1-1 2 0,0 5-1 15,1-1 0-15,0 1 4 16,0 1-2-16,0 0 3 0,1-1 0 16,1 0 2-16,1 0 0 0,1-3-3 15,0 1 5-15,-1-4-6 0,2 0 5 16,-2-2 1-16,0-2 7 0,1-4 6 16,0 0 2-16,1-1 3 0,0-1-2 15,2-2-12-15,-1-3-9 0,2-1-3 16,0-2-1-16,-1-3 1 0,1-4-1 15,0 0-1-15,0-1 1 0,0-3-1 16,1 1 0-16,2-1 0 0,-2 3-2 16,0 0-1-16,0 3 1 15,2 1 2-15,-4 3-3 0,1 2 1 16,0 1 0-16,-1 1 0 0,-1 3 1 16,1 1-2-16,-1 1 0 0,0 1-1 15,0 2-1-15,-2 5-2 0,2 3 4 16,-2 3-1-16,0 2 3 0,-1 2 1 15,0 1-1-15,-1 2-1 0,-2-1 2 16,0 2 0-16,0-1 0 0,0 0-1 16,0-3 1-16,0 0-1 0,-2-3 1 15,1-1-3-15,1-5 2 0,0-3 1 16,0-1 1-16,0-4 1 0,0 0 6 16,0 0 12-16,3-4 4 0,1-3-6 15,1-1-6-15,2-4-3 0,1-2-3 16,1 0-4-16,-1 0 0 0,2-5-2 15,0 2 1-15,0 2-1 0,0-2 1 16,2 0 0-16,-1 1-1 0,1 0 0 16,1 3 0-16,-3 0-1 0,2 2 1 15,-4 2 0-15,1 2-1 0,-2 0-1 16,1 1-1-16,-3 3 1 0,-1-1-2 16,2 3 1-16,-2 0-2 0,3 1 1 15,-3 0-2-15,-1 4 2 0,0 1-2 16,-2 5 1-16,0 2 1 0,-1 3 2 15,0 2 1-15,-2 1 1 0,-1 2-1 16,0 1 1-16,-1-1 0 16,-1 1 0-16,2-3 0 0,-2-1-1 15,0-3-5-15,2-3-25 0,-5 0-6 16,2-4-13-16,0-1-18 0,0-3-16 16,0-2-29-16,1-1-56 0,1-3-87 15,4-2-78-15</inkml:trace>
  <inkml:trace contextRef="#ctx0" brushRef="#br1" timeOffset="157569.31">29847 15435 383 0,'5'0'115'0,"-4"0"-105"0,0 0 33 0,-1 0-25 0,-2 0 12 0,-6 0-22 0,-3 4 2 0,-3 0 42 16,-3 6 6-16,-1-1 3 0,-4 2-16 15,3 4 1-15,-2 0-2 16,1 3-7-16,1 2 23 0,0 3-4 15,3 0-3-15,0 2-9 0,3-1 2 16,1-1-5-16,6 0-10 0,1-1-4 16,0-5-16-16,5 0-10 0,0-1 6 15,3-3-3-15,3-4 2 0,1-1-6 16,5-2-13-16,1-4-27 0,4-2-14 16,2 0-41-16,3 0-25 0,4-1-36 15,14-8-30-15,-4 0-74 0,-4-1-88 0</inkml:trace>
  <inkml:trace contextRef="#ctx0" brushRef="#br1" timeOffset="157991.09">30030 15626 376 0,'0'0'134'0,"0"0"-57"0,0 0 50 0,0 0-48 15,0 0-10-15,0 0-4 0,0 0-31 0,24-7 3 16,-15 6-7-16,2 0 6 0,2 1-16 15,0-2-6-15,4-1-4 0,-2 1 0 16,2-3 3-16,-1-2-3 0,-1-1-5 16,4-1-5-16,-3-2 2 0,0-2-2 15,-3 1-1-15,-2 0 0 16,-4 0-2-16,-3 2-5 0,-4 0-5 16,-4 1 1-16,-6 1 1 0,-5 1 8 15,-5 2 3-15,-4 4-1 0,-2 1 0 16,-4 5 2-16,-1 4 0 0,-1 3 1 15,2 4 0-15,0 5 13 0,5 2 20 16,0 1 13-16,4 3 9 0,4-1 6 16,3-1-7-16,3 2-10 0,4-4-3 15,0-3-9-15,5 1-9 0,2-6-4 16,0-2 0-16,6 0-5 0,2-4-3 16,3 0-3-16,3-2-3 0,2-1-7 15,1-2-10-15,1-3-40 16,2 0-30-16,2-1-30 0,1 0-32 15,14-6-24-15,-7-2-102 0,-1-1-234 16</inkml:trace>
  <inkml:trace contextRef="#ctx0" brushRef="#br1" timeOffset="158100.44">30470 15895 840 0,'0'0'0'0,"0"0"-29"0,0 0-37 0,0 0-68 0,0 0-260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75861-10A4-82EF-47D2-8FFB7AFD15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79EE0B-8BD1-0A5B-5820-3D4AE3A5F2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BEC1B-DDF8-D6BD-3B0C-BCD61269F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74170C-9A4C-5F88-C92C-C304ADE85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95141-D72D-001A-CE9E-A461BA085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507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C1A48-B85B-3285-A08D-20BD2AED0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EC213-3A9B-F6F1-7F1D-46141C7014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32C8AE-19B7-D98A-07E2-3E8B097F2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F80C85-740E-7BF9-FDEE-D1E6FF2F0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A0E8AA-EF29-4F88-75BC-F66FC3698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63820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5C7D8-9A39-1671-044E-6329ECD66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4A2547-44DC-6506-FB48-E70D051587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DA1DE5-3108-BC7B-B20B-B6A5606E2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925312-6F6B-0270-C929-A918A405A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47040-6EA3-2900-8CEE-DE2918E6C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351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2E505-F162-0758-A6FB-1CCEE338BD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3CDC8C-92D4-18EE-4244-6D10C86530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3BB201-3CB0-ECE9-05B9-A4B63692F26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E32F97-F47E-E1F2-34E1-562EBFB18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EDC8A0-8105-854D-BBF3-1C8F75DF8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4E9687-65E5-6E90-575F-0A61DEEFE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0763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B2443F-3EDE-E737-BAA2-CFF68B893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C62230-F73A-5BDF-5AA2-B6FB8BBB4A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D95E22-A975-F6C1-64AC-676C938894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DF927B-643E-AB55-C433-F7189EB15C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242931-6999-BEF3-74FD-42E31E35172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2798AC-B5B7-27F4-E440-B740BF7CD4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BC212B-A01B-FF14-8635-AD198B3CD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52A7F5-E269-0ABB-686C-6E244424A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21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BEE73-EE00-22B7-63B9-B55772A31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2E8803-1915-5071-665B-83F1B336E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FDDB65-1664-DBB3-F1B1-79C92E298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37166-F802-6389-6DCE-A0E0F002E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248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2F25EB-226E-BFCA-0103-2D9FACBB25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AD32923-D50A-3C8C-A8C2-8937EFCBF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82FB2-9959-061C-8211-607BBB066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141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EE734-B881-9D91-3DFB-D21B5FC9DF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54FA06-3ECA-D49A-D6FB-976D48AF7B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8914A-6F47-467F-A665-7007935E18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D15818-3E55-F6E6-BCAD-9DA0AD90E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BFB4F2-2DF4-5449-580E-9F3190866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2FB2B7E-A762-99AA-E107-75F47D193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422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A80CB-BABA-F147-66E8-ADED8ED03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EEA851-8148-5B38-7CD9-50A486FC34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01305C-0EF4-68B8-A2B1-3446D78842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A4DD4-16F8-45C8-C44C-C15867F97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C414A-F715-FE14-0034-A5A9501936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AE17E0-B645-04CF-08FC-6D33DBB24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601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3D21C-03A1-3B3F-6A62-2775E161E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3822DC-0C99-5CDF-6FAD-881AEEF425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D30FF5-BD1B-9775-C8F7-D3954A7BA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F0408-124C-F457-4C49-05126E10D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47BFF9-248A-E088-6C67-7249CD98D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703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3903A0-56BA-8BC4-4A29-4AE168E51F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8A4B44-65B7-0973-C91A-B841A80D63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FD0F9-5864-A7D5-1C34-67AC4E4F7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27BFE-C43D-D4EA-4D44-1FA6B0B35A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9D500F-732D-780F-17AF-A1B3015E2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67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2E3866D-7DAE-2D23-766C-74D6E60D0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79C3F9-9854-55AC-650B-BEDA2DB68B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31B58-85B4-1ED9-1982-E1E2C819A9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7378EA-F5C3-47B5-B779-037C2B50156E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BD9FFA-4724-87E7-328B-136B140A9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F97AFC-57A5-E201-5308-F3E59A1C13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EE7705-E361-4E5E-BD5A-42DA013AF4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126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customXml" Target="../ink/ink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customXml" Target="../ink/ink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209800" y="2130553"/>
            <a:ext cx="7772400" cy="1470025"/>
          </a:xfrm>
          <a:prstGeom prst="rect">
            <a:avLst/>
          </a:prstGeom>
        </p:spPr>
        <p:txBody>
          <a:bodyPr anchor="ctr" anchorCtr="0"/>
          <a:lstStyle/>
          <a:p>
            <a:pPr eaLnBrk="1" hangingPunct="1"/>
            <a:r>
              <a:rPr lang="en-US" b="1">
                <a:latin typeface="Arial" charset="0"/>
                <a:cs typeface="Arial" charset="0"/>
              </a:rPr>
              <a:t>Section 11.5</a:t>
            </a:r>
            <a:endParaRPr lang="en-US" b="1" dirty="0">
              <a:latin typeface="Arial" charset="0"/>
              <a:cs typeface="Arial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2895600" y="3502152"/>
            <a:ext cx="6400800" cy="1752600"/>
          </a:xfrm>
          <a:prstGeom prst="rect">
            <a:avLst/>
          </a:prstGeom>
        </p:spPr>
        <p:txBody>
          <a:bodyPr rtlCol="0" anchor="t" anchorCtr="1">
            <a:normAutofit/>
          </a:bodyPr>
          <a:lstStyle/>
          <a:p>
            <a:pPr algn="ctr">
              <a:buNone/>
              <a:defRPr/>
            </a:pPr>
            <a:r>
              <a:rPr lang="en-US" b="1" i="1" dirty="0"/>
              <a:t>Testing a Hypothesis about a Population Proportion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B5A8B-A2C5-4870-AD2D-A3E9F0DC2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Testing a Hypothesis about a Population Proportion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14CB4A-DE40-44AA-B64B-68657D1F2D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Use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</m:oMath>
                </a14:m>
                <a:r>
                  <a:rPr lang="en-US" dirty="0"/>
                  <a:t> to test hypotheses about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D14CB4A-DE40-44AA-B64B-68657D1F2D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481" t="-12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643302D-72A7-A8D2-E310-66F44E890621}"/>
                  </a:ext>
                </a:extLst>
              </p14:cNvPr>
              <p14:cNvContentPartPr/>
              <p14:nvPr/>
            </p14:nvContentPartPr>
            <p14:xfrm>
              <a:off x="1316520" y="2147040"/>
              <a:ext cx="10538640" cy="4263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643302D-72A7-A8D2-E310-66F44E8906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07160" y="2137680"/>
                <a:ext cx="10557360" cy="4281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FD3FA2B2-9D60-FB7C-C223-EF47EEBA0D51}"/>
                  </a:ext>
                </a:extLst>
              </p14:cNvPr>
              <p14:cNvContentPartPr/>
              <p14:nvPr/>
            </p14:nvContentPartPr>
            <p14:xfrm>
              <a:off x="2702880" y="2255760"/>
              <a:ext cx="2978640" cy="125964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FD3FA2B2-9D60-FB7C-C223-EF47EEBA0D5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693520" y="2246400"/>
                <a:ext cx="2997360" cy="127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7316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91ECB-7068-4EAE-A1AD-DB934582F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Hypotheses for a Test about a Single Proportion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8C96AC-9C64-42FD-B78E-3A89F34074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350" y="2519892"/>
            <a:ext cx="8877300" cy="2092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7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college is trying a new student registration system and wants to know if there is sufficient evidence to conclude that more than </a:t>
            </a:r>
            <a:r>
              <a:rPr lang="en-US" dirty="0">
                <a:solidFill>
                  <a:srgbClr val="0000FF"/>
                </a:solidFill>
              </a:rPr>
              <a:t>60% </a:t>
            </a:r>
            <a:r>
              <a:rPr lang="en-US" dirty="0"/>
              <a:t>of the students favor it. In a random sample of 520 students, 352 said that the new registration system is superior. Say </a:t>
            </a:r>
            <a:r>
              <a:rPr lang="el-GR" i="1" dirty="0">
                <a:latin typeface="Cambria Math" panose="02040503050406030204" pitchFamily="18" charset="0"/>
                <a:ea typeface="Cambria Math" panose="02040503050406030204" pitchFamily="18" charset="0"/>
              </a:rPr>
              <a:t>α</a:t>
            </a:r>
            <a:r>
              <a:rPr lang="en-US" dirty="0"/>
              <a:t> = 0.05.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35925CDC-0206-6BF6-0D2F-77A113433CA5}"/>
                  </a:ext>
                </a:extLst>
              </p14:cNvPr>
              <p14:cNvContentPartPr/>
              <p14:nvPr/>
            </p14:nvContentPartPr>
            <p14:xfrm>
              <a:off x="1918440" y="2625840"/>
              <a:ext cx="9553680" cy="3607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35925CDC-0206-6BF6-0D2F-77A113433CA5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09080" y="2616480"/>
                <a:ext cx="9572400" cy="3625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71EE851E-C82F-DDCB-9933-37B628AE4014}"/>
                  </a:ext>
                </a:extLst>
              </p14:cNvPr>
              <p14:cNvContentPartPr/>
              <p14:nvPr/>
            </p14:nvContentPartPr>
            <p14:xfrm>
              <a:off x="1251000" y="1808280"/>
              <a:ext cx="4025160" cy="4179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71EE851E-C82F-DDCB-9933-37B628AE401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41640" y="1798920"/>
                <a:ext cx="4043880" cy="4198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204E4C2-A9F8-C4DF-2E1A-DD5B46BB0267}"/>
                  </a:ext>
                </a:extLst>
              </p14:cNvPr>
              <p14:cNvContentPartPr/>
              <p14:nvPr/>
            </p14:nvContentPartPr>
            <p14:xfrm>
              <a:off x="5785560" y="1687680"/>
              <a:ext cx="5536440" cy="1997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204E4C2-A9F8-C4DF-2E1A-DD5B46BB026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776200" y="1678320"/>
                <a:ext cx="5555160" cy="2016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252385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  <p:pic>
        <p:nvPicPr>
          <p:cNvPr id="757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81400" y="2047462"/>
            <a:ext cx="4448948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Calculating </a:t>
            </a:r>
            <a:r>
              <a:rPr lang="en-US" i="1" dirty="0"/>
              <a:t>P</a:t>
            </a:r>
            <a:r>
              <a:rPr lang="en-US" dirty="0"/>
              <a:t>-Values for a Hypothesis Test for a Proportion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F2EA42D-2794-927C-1E18-194E3F812B0B}"/>
                  </a:ext>
                </a:extLst>
              </p14:cNvPr>
              <p14:cNvContentPartPr/>
              <p14:nvPr/>
            </p14:nvContentPartPr>
            <p14:xfrm>
              <a:off x="1027440" y="1640160"/>
              <a:ext cx="10487160" cy="50497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F2EA42D-2794-927C-1E18-194E3F812B0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18080" y="1630800"/>
                <a:ext cx="10505880" cy="50684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B99014A-F612-6405-EDAB-0B9B7FFE347A}"/>
                  </a:ext>
                </a:extLst>
              </p14:cNvPr>
              <p14:cNvContentPartPr/>
              <p14:nvPr/>
            </p14:nvContentPartPr>
            <p14:xfrm>
              <a:off x="1988640" y="1814400"/>
              <a:ext cx="4102200" cy="38066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B99014A-F612-6405-EDAB-0B9B7FFE347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79280" y="1805040"/>
                <a:ext cx="4120920" cy="3825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9959CFD-B418-4D27-E401-49036B629024}"/>
                  </a:ext>
                </a:extLst>
              </p14:cNvPr>
              <p14:cNvContentPartPr/>
              <p14:nvPr/>
            </p14:nvContentPartPr>
            <p14:xfrm>
              <a:off x="5476680" y="4906080"/>
              <a:ext cx="1327320" cy="2336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9959CFD-B418-4D27-E401-49036B62902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67320" y="4896720"/>
                <a:ext cx="1346040" cy="2523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Practical vs. Statistical Significance: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1560438"/>
            <a:ext cx="8229600" cy="4587240"/>
          </a:xfrm>
        </p:spPr>
        <p:txBody>
          <a:bodyPr/>
          <a:lstStyle/>
          <a:p>
            <a:r>
              <a:rPr lang="en-US" dirty="0"/>
              <a:t>Suppose a dog food manufacturer wants to know if the proper amount of dog food is being placed in the </a:t>
            </a:r>
            <a:r>
              <a:rPr lang="en-US" dirty="0">
                <a:solidFill>
                  <a:srgbClr val="0000FF"/>
                </a:solidFill>
              </a:rPr>
              <a:t>25</a:t>
            </a:r>
            <a:r>
              <a:rPr lang="en-US" dirty="0"/>
              <a:t> pound bags. Hypotheses: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 sample of</a:t>
            </a:r>
            <a:r>
              <a:rPr lang="en-US" dirty="0">
                <a:solidFill>
                  <a:srgbClr val="0000FF"/>
                </a:solidFill>
              </a:rPr>
              <a:t> 2000 </a:t>
            </a:r>
            <a:r>
              <a:rPr lang="en-US" dirty="0"/>
              <a:t>bags was selected with the following results: </a:t>
            </a:r>
          </a:p>
        </p:txBody>
      </p:sp>
      <p:graphicFrame>
        <p:nvGraphicFramePr>
          <p:cNvPr id="83969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050371"/>
              </p:ext>
            </p:extLst>
          </p:nvPr>
        </p:nvGraphicFramePr>
        <p:xfrm>
          <a:off x="4953000" y="3090803"/>
          <a:ext cx="1816100" cy="965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15840" imgH="965160" progId="Equation.DSMT4">
                  <p:embed/>
                </p:oleObj>
              </mc:Choice>
              <mc:Fallback>
                <p:oleObj name="Equation" r:id="rId2" imgW="1815840" imgH="965160" progId="Equation.DSMT4">
                  <p:embed/>
                  <p:pic>
                    <p:nvPicPr>
                      <p:cNvPr id="83969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090803"/>
                        <a:ext cx="1816100" cy="965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397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0948708"/>
              </p:ext>
            </p:extLst>
          </p:nvPr>
        </p:nvGraphicFramePr>
        <p:xfrm>
          <a:off x="3282950" y="5305637"/>
          <a:ext cx="58928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5892480" imgH="393480" progId="Equation.DSMT4">
                  <p:embed/>
                </p:oleObj>
              </mc:Choice>
              <mc:Fallback>
                <p:oleObj name="Equation" r:id="rId4" imgW="5892480" imgH="393480" progId="Equation.DSMT4">
                  <p:embed/>
                  <p:pic>
                    <p:nvPicPr>
                      <p:cNvPr id="8397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2950" y="5305637"/>
                        <a:ext cx="58928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(cont.)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3FF9ED5-5A65-0CFD-2715-E59827C9F7D8}"/>
                  </a:ext>
                </a:extLst>
              </p14:cNvPr>
              <p14:cNvContentPartPr/>
              <p14:nvPr/>
            </p14:nvContentPartPr>
            <p14:xfrm>
              <a:off x="1876680" y="1983240"/>
              <a:ext cx="9092880" cy="41266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3FF9ED5-5A65-0CFD-2715-E59827C9F7D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867320" y="1973880"/>
                <a:ext cx="9111600" cy="414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68861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156</Words>
  <Application>Microsoft Office PowerPoint</Application>
  <PresentationFormat>Widescreen</PresentationFormat>
  <Paragraphs>18</Paragraphs>
  <Slides>10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Cambria Math</vt:lpstr>
      <vt:lpstr>Office Theme</vt:lpstr>
      <vt:lpstr>Equation</vt:lpstr>
      <vt:lpstr>Section 11.5</vt:lpstr>
      <vt:lpstr>Testing a Hypothesis about a Population Proportion</vt:lpstr>
      <vt:lpstr>Hypotheses for a Test about a Single Proportion</vt:lpstr>
      <vt:lpstr>Example</vt:lpstr>
      <vt:lpstr>Example (cont.)</vt:lpstr>
      <vt:lpstr>Example (cont.)</vt:lpstr>
      <vt:lpstr>Calculating P-Values for a Hypothesis Test for a Proportion </vt:lpstr>
      <vt:lpstr>Example (cont.)</vt:lpstr>
      <vt:lpstr>Practical vs. Statistical Significance: Example</vt:lpstr>
      <vt:lpstr>Example (cont.)</vt:lpstr>
    </vt:vector>
  </TitlesOfParts>
  <Company>Appalachian State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Roy, Jayjit</dc:creator>
  <cp:lastModifiedBy>Jayjit Roy</cp:lastModifiedBy>
  <cp:revision>5</cp:revision>
  <dcterms:created xsi:type="dcterms:W3CDTF">2024-10-20T03:04:55Z</dcterms:created>
  <dcterms:modified xsi:type="dcterms:W3CDTF">2026-10-07T12:34:20Z</dcterms:modified>
</cp:coreProperties>
</file>