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302" r:id="rId4"/>
    <p:sldId id="301" r:id="rId5"/>
    <p:sldId id="300" r:id="rId6"/>
    <p:sldId id="303" r:id="rId7"/>
    <p:sldId id="30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3T14:24:28.2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4656 5237 114 0,'1'-4'112'0,"1"2"-56"0,-1-3 0 0,1 1 5 0,0-1-3 0,-1-1 10 0,2 3 17 0,-2-1-20 0,-1 0-24 15,1-1-12-15,0 1 3 0,-1-1 5 16,0-1 0-16,0 3 3 0,2-2-2 16,-2 4-3-16,0 0 2 0,0 0-11 15,0 1-5-15,0 0-5 0,0 0-9 16,0 0-7-16,0 2-6 0,-2 5-3 15,0 7 7-15,-3 3-1 0,2 9 3 16,-1 3 0-16,-2 12 1 16,2 12 2-16,-4 10 1 0,1 6-3 0,0-5-1 15,1-5 5-15,1-7-4 0,0-2 0 16,-1-1 0-16,0 0-1 16,0-1 0-16,2-6 0 0,1-7-11 15,1-8-82-15,0-6 15 0,2-4 0 16,0 8-84-16,0-3-140 0,-1-5 189 0</inkml:trace>
  <inkml:trace contextRef="#ctx0" brushRef="#br0" timeOffset="317.58">4939 5341 510 0,'0'0'121'0,"0"0"-38"0,0 0 43 0,0 0-58 16,0 0-36-16,5-39-7 0,-5 38-7 0,0 1-13 16,0 1-5-16,0 7-21 0,0 6 18 15,-3 4 3-15,0 7 13 0,-2 12 9 16,0 9 6-16,-2 11-5 0,2 1 4 15,-1-7-15-15,4-9-4 0,2-15-4 16,0-4-3-16,0-2 3 0,0 5-1 16,1 2-3-16,1 3-5 15,0-4-34-15,-1-1-43 16,1-3-43-16,-2-5-99 0,0-9-101 16</inkml:trace>
  <inkml:trace contextRef="#ctx0" brushRef="#br0" timeOffset="512.67">4643 5666 688 0,'0'0'128'0,"0"0"-58"0,0 0 10 0,0 0-33 15,0 0-30-15,0 0-7 0,38-6 3 16,-15 1-1-16,1 0-10 0,3-1-1 15,0-1-1-15,3 2-27 0,0 2-95 16,11 0-74-16,-8 1-133 0</inkml:trace>
  <inkml:trace contextRef="#ctx0" brushRef="#br0" timeOffset="996.63">5295 5814 368 0,'0'0'102'16,"0"0"-7"-16,0 0 37 0,0 0-82 0,0 0-24 0,0 0-4 15,0 0 5-15,-12-30-3 0,7 29-5 16,0 1-1-16,0 0-6 0,-3 2-12 16,0 5 0-16,-2 5 0 0,0 3-1 15,-1 4 1-15,2 4 2 0,0 0 2 16,3 3 4-16,3-2 1 0,2 1 12 16,1-3 13-16,2-2-3 0,3-3-9 15,5-3-6-15,1-3 10 16,0 0-1-16,0-2 18 15,2-7 4-15,-1-2-34 0,0-3 50 16,2-11 8-16,-3-3-26 0,-1-4-17 0,-4-9-5 16,-2-9-9-16,-4-8-13 0,0 7-1 15,-1 2-2-15,-3 14-5 0,0 8 0 16,-2 0-2-16,-2 2-17 0,1 0-8 16,-4 6-10-16,0 4-16 0,0 1-5 15,1 3-8-15,1 3-30 0,3 1-17 16,4 4-44-16,2-1-84 15,2 0 26-15</inkml:trace>
  <inkml:trace contextRef="#ctx0" brushRef="#br0" timeOffset="1230.95">5933 5577 999 0,'0'0'154'0,"0"0"2"0,0 0-72 0,0 0-43 0,0 0-28 0,0 0-12 0,-4-34-1 16,2 27-8-16,2 3-18 0,-1-1-4 15,1 1-20-15,0 2-29 0,1 2-72 16,4 1-95-16,-2 4-199 0</inkml:trace>
  <inkml:trace contextRef="#ctx0" brushRef="#br0" timeOffset="1402.88">5963 5879 934 0,'0'0'137'0,"0"0"-82"0,0 0 38 0,0 0-80 0,0 0 0 16,0 0-13-16,0 0-33 0,0 0-6 15,-1 16-24-15,4-18-2 0,4-3-13 16,8-2-59-16,-1 3-68 0,1-1-126 16</inkml:trace>
  <inkml:trace contextRef="#ctx0" brushRef="#br0" timeOffset="2188.55">6551 6031 228 0,'0'0'436'0,"0"0"-357"0,0 0 30 0,0 0-42 16,0 0-30-16,43-51-15 0,-28 30-8 0,1-4 12 15,5-2 9-15,-1-3 4 0,3-3-2 16,0 1-3-16,2-3 5 16,1 2-8-16,-2 0-2 0,-1 2-4 15,2 2-11-15,-3 0-13 0,-2 0 7 16,-1 2-8-16,-2 1 3 0,-1 0-1 15,-2 3-1-15,-1 4-2 0,-2 3 3 16,-3 3-2-16,-1 4 1 0,-3 3-1 16,-3 5-3-16,0 1-4 0,-1 0-19 15,-1 0-2-15,-3 8 6 0,-2 4 12 16,-3 6 1-16,-1 4 9 0,-1 5-11 16,-4 10 3-16,2 10 0 0,0 8 6 15,4 1-4-15,4 1-1 16,5-7-1-16,4-5 5 0,5-4 2 15,3-2 1-15,-1-8 0 0,1-8 1 16,-1-4 0-16,0-2 0 0,4-2 0 16,2 1 2-16,3-5 2 0,-2-5 20 15,1-6 3-15,1-5 4 0,-1-7-5 16,1-9-2-16,-2-5-2 0,3-17 1 16,1-19-7-16,0-11-12 0,-2-2-4 15,-1 10 1-15,-4 14-2 0,-3 19 0 16,-3 8 0-16,-2 4 7 0,-1 4-7 15,2 2 0-15,-2-3 0 0,-1 3 0 16,-2 3-2-16,-1 4 2 0,-1 5-3 16,-1 1-6-16,0 1 0 0,0 6-8 15,-1 5 4-15,-1 6 13 0,-1 6-1 16,0 5 2-16,1 3 0 0,0 1-1 16,1 7-1-16,1 6 1 0,0 5 2 15,2-4 0-15,1-9-2 0,2-13 0 16,-1-5 1-16,3 3 1 0,2 1 1 15,1 5 1-15,0-5 4 0,3-3-2 16,0-4-6-16,3-1 0 0,2-4-2 16,3-8-23-16,4-3-58 0,2-3-46 15,9-8-38-15,12-6-13 0,-5 3-99 16,-5-1-14-16</inkml:trace>
  <inkml:trace contextRef="#ctx0" brushRef="#br0" timeOffset="2469.75">8005 5598 301 0,'0'0'178'0,"0"0"-51"0,-9-13 69 0,8 9-84 0,1-1-18 0,0 3-25 0,3-3-26 0,4 3-17 0,2-2-3 0,5 1 2 0,1 0 9 16,3-2-10-16,1 3 0 0,3-3-8 15,1 2-8-15,1-2-7 0,-1 3-1 16,3-1-1-16,0 0-39 0,1 3-29 16,1-2-5-16,1 2-56 0,10 0-59 15,-7 0-110-15,-5 2-23 0</inkml:trace>
  <inkml:trace contextRef="#ctx0" brushRef="#br0" timeOffset="2672.81">8165 5798 426 0,'0'0'339'0,"0"0"-269"0,0 0 55 16,0 0-87-16,0 0-18 15,0 0 7-15,0 0-5 0,39 14 8 16,-8-14-14-16,13-3-14 0,9 0 5 16,3-1-7-16,3 2-20 0,0 0-101 15,-1-2-86-15,-12 2-164 0</inkml:trace>
  <inkml:trace contextRef="#ctx0" brushRef="#br0" timeOffset="3518.31">9011 6078 331 0,'0'0'33'0,"0"0"52"0,0 0-24 0,0 0 56 16,0 0-3-16,0 0-18 0,0 0-10 16,34-41-25-16,-17 22 0 0,3-5-9 15,4-3-15-15,2-3-3 0,7-9-16 16,7-5-7-16,6-8-10 0,1 2 5 16,-9 10-6-16,-9 8 1 0,-11 11 2 15,-1 0-3-15,2-4 1 0,3-3-1 16,0-3 2-16,-2 2-2 0,0 1 1 15,-4 1-4-15,-1 2 4 16,-4 4-3-16,-3 1 0 0,-4 4 0 16,-2 5-17-16,-1 0 5 0,-1 4-5 15,-3 3-3-15,-2 2-4 0,-2 2-30 16,-5 9 30-16,-4 6 16 0,-3 4 9 16,1 6-2-16,-3 12 2 0,-2 8 0 15,4 10-1-15,3-1 1 0,7-11-4 16,6-9 5-16,3-12 0 0,0-2 0 15,3 6 0-15,2 2 0 0,3 2 4 16,3-4 8-16,1-4 18 0,3-6-3 16,-1-5 3-16,1-7 4 15,0-4-7-15,2-6 11 0,-1-5-9 16,3-10-3-16,-2-3-4 0,4-15-8 16,2-12-8-16,4-9-4 0,-3-2 2 15,0 9-4-15,-7 15 0 0,-5 13 1 16,-3 4 2-16,0 2-3 0,0-3-2 15,3-2 2-15,0 0 2 0,-3 3-2 16,-2 3 0-16,-2 4-2 0,1 3 0 16,-3 2 2-16,0 3 0 0,-2 1-1 15,0 4-2-15,0 0-4 16,-1 1-15-16,0 2-20 0,0 4 9 16,0 3 9-16,0 1 8 0,-2 5 3 15,-1 2 0-15,-1 4 10 0,-2 1 2 16,-1 2 1-16,2 0 0 0,-1 5 1 15,0-2-1-15,0 4 0 0,1-1 0 16,3 1 2-16,1 1-1 0,1-1 2 16,0 2 1-16,3 0 6 0,1-1 4 15,3-1 2-15,-1 0 4 0,2-4 3 16,0 1 9-16,3-3-2 0,-1-4-8 16,1-4-2-16,3-5-6 0,0-2-6 15,2-6-2-15,1-1-1 0,1-3-1 16,0-4-4-16,-2-4-3 0,3 0-33 15,-2-7-40-15,1 3-31 0,6-10-35 16,-7 1-76-16,1 4-202 0</inkml:trace>
  <inkml:trace contextRef="#ctx0" brushRef="#br0" timeOffset="3925.34">10288 5701 451 0,'5'-1'139'0,"1"-1"18"0,1 0-65 0,-2-3-51 0,0 0 2 0,-2 2-15 0,-1-2-2 0,-1 2 7 0,-1-3-12 16,0 3 3-16,0-1-5 0,0 1-7 15,-3-1-10-15,-1 2-1 16,-3 2-2-16,-1 0 1 0,0 1 0 0,-3 6 0 15,0 5 0-15,1 1 1 16,-1 7-1-16,1 2 3 0,1 2-3 16,3 1 0-16,2 4 1 0,3-3 1 15,1 3 6-15,2-2 8 0,4-1 10 16,2-3-8-16,2-4-1 0,0-6-4 16,1-6 2-16,0-4 10 0,0-3 10 15,0-10 6-15,1-9-25 0,-1-4-7 16,1-10-4-16,-3-11 0 0,-3 6-2 15,-3 3-3-15,-2 11 0 0,-1 8-3 16,-2 0-2-16,-2 1 0 16,-2 2-11-16,-1 4-39 0,-3 2-49 0,-5 5-64 15,3 2-89-15,3 0-157 16</inkml:trace>
  <inkml:trace contextRef="#ctx0" brushRef="#br0" timeOffset="4831.92">4669 7036 400 0,'0'0'117'0,"0"0"2"0,0 0-3 0,0 0-42 0,2-7-30 0,-2 7-18 0,0 0-14 0,2 0 0 0,-2 0-12 16,0 0-2-16,0 6-9 0,1 2 11 15,0 5 9-15,0 6 63 0,-1 6-27 16,0 11-10-16,-3 11-17 0,-2 13-7 15,-1 3-8-15,0-2 1 16,3-5-1-16,-1-5-2 0,1-3 3 0,0-2-1 16,-1-3-2-16,-1-3-1 0,1-5-3 15,3-4-45-15,-1-10-19 16,2-6-18-16,-1-6-20 0,1-3-67 16,0-3-65-16,0-3-64 0</inkml:trace>
  <inkml:trace contextRef="#ctx0" brushRef="#br0" timeOffset="5191.22">4989 6994 721 0,'0'0'100'0,"0"0"-32"0,0 0 30 0,0 0-73 15,0 0-12-15,0 0-8 0,18-24-5 16,-18 24-6-16,0 2-7 0,0 5 3 16,0 6 10-16,0 3 6 0,-1 7 29 15,-5 11 6-15,1 13-10 0,-1 11-10 16,1 5-11-16,1-4-5 15,1-7-2-15,3-7-1 0,0-4 1 16,0-1-3-16,0-3 4 0,0-6-4 16,0-6 3-16,0-8-3 0,0-3-2 15,0-1-60-15,-2 2-38 0,-4-8-44 16,2-3-108-16,-2-4-117 0</inkml:trace>
  <inkml:trace contextRef="#ctx0" brushRef="#br0" timeOffset="5394.3">4702 7349 770 0,'0'0'124'0,"0"0"-8"0,0 0-39 0,0 0-49 16,0 0-6-16,0 0-7 0,0 0 0 15,45-7 18-15,-25 4-8 0,0-3-2 16,2 3-19-16,3-1-4 0,-1 0-1 15,3 3-39-15,1 1-63 0,16 1-82 16,-6 3-100-16,-3 0-153 0</inkml:trace>
  <inkml:trace contextRef="#ctx0" brushRef="#br0" timeOffset="6106.1">5520 7660 449 0,'0'0'95'15,"0"0"38"-15,0 0-29 0,0 0-52 0,0 0-14 0,0 0-5 16,0 0 1-16,19-38 12 0,-18 32 0 16,-1 1 16-16,0-1-7 0,0-1-6 15,0 0-8-15,0 0-14 0,0 1-10 16,-2 0-10-16,0 1-3 0,0 1-4 16,-2 0 0-16,-2 1 1 0,-1 2-1 15,-2-1-2-15,0 2-1 0,-5 0 2 16,1 5-1-16,-4 3 1 0,2 1-1 15,-2 4-11-15,2 4 13 0,-1 1 0 16,-1 4-1-16,1 3 1 0,3 1-2 16,0 2 0-16,3 1 1 0,2 0-2 15,1-2 1-15,4-2-1 16,2 0-7-16,1-3 3 0,1-3 3 16,4-2 4-16,3-2-1 0,-1-6 1 15,1-2 3 1,3-3-1-16,-2-4 8 0,1-4 11 15,2-7 0-15,2-1-7 0,0-5-4 16,0 0 3-16,-1 0 4 0,2-2 4 16,-2 2 3-16,2-2-3 0,-2 0-6 15,0 0-2-15,-2 1-1 0,-1 1-6 16,0 0-3-16,-2 3-1 0,0 1-1 16,-3 2 0-16,-2 4-1 0,-1 1 1 15,-1 4-2-15,-1 2-1 0,0 0-10 16,0 4-4-16,-1 6 5 0,-1 3 10 15,-1 3 2-15,2 3 0 0,-1 3-1 16,0 0 1-16,2 0-1 0,0 0 0 16,0-1 0-16,2 1 1 0,1-5 0 15,3-1 2-15,1-1 11 0,-1-5-3 16,1 0-3-16,2-5-4 0,3-2 0 16,0-3-4-16,2-4-1 0,3-2-34 15,4-3-39-15,2 0-47 0,17-7-66 16,-6 2-108-16,-3 4-204 0</inkml:trace>
  <inkml:trace contextRef="#ctx0" brushRef="#br0" timeOffset="6356.32">6308 7343 783 0,'0'0'281'0,"0"0"-152"0,9-13-8 0,-4 4-87 0,0 2-23 0,1-3-9 0,-1 1-2 0,0 1-40 0,-1-4-50 16,0 5-37-16,0-1-30 0,4 1-97 15,-3 2-72-15</inkml:trace>
  <inkml:trace contextRef="#ctx0" brushRef="#br0" timeOffset="6527.88">6363 7515 398 0,'0'0'496'0,"0"0"-330"15,0 0-8-15,0 0-98 0,0 0-44 16,0 0-16-16,0 0-13 0,0 0-72 15,0 0-29-15,-19 33 0 0,18-33 41 16,0 0-29-16,3 0-24 0,1 0-193 16,3 0-10-16</inkml:trace>
  <inkml:trace contextRef="#ctx0" brushRef="#br0" timeOffset="7278.28">6639 8127 542 0,'0'0'141'0,"0"0"-34"0,0 0-19 0,34-35-44 16,-20 15-12-16,5-5-17 0,0-3 8 15,5-4 17-15,3-7 2 0,6-11 6 16,7-9-2-16,3-3-3 16,-1 2-1-16,-3 8-23 0,-5 9-13 15,-3 1-2-15,-3 2-1 0,1 2-1 16,-5 4-2-16,-3 9-1 0,-3 1 0 15,-1 6-1-15,2-6 1 0,-1-2 1 16,0-1-2-16,-5 6 0 0,-4 5 1 16,-3 1 1-16,-2 7 0 0,-3 1-1 15,-1 5-3-15,0 2-6 0,-5 0-8 16,-2 7 12-16,-1 4 1 0,-1 7 2 16,-2 1 3-16,0 6 1 0,0 3-1 15,0 5-2-15,2 6-9 0,0 7-12 16,4 7 9-16,4-2 1 0,1-9 13 15,4-11 2-15,1-11 0 16,3-2-1-16,1 5 0 0,3-2 0 16,0 2 4-16,2-6-3 0,-1-4 2 15,1-6 7-15,0-7 17 0,2-1 3 16,0-12-2-16,1-4-3 0,3-6-10 16,-1-4-7-16,2-12-6 0,0-13 3 15,3-13-6-15,-3-4 0 0,-4 6 4 16,-2 13-4-16,-6 17 0 0,-1 8 0 15,-2 8 2-15,-2 3-2 16,0 1 0-16,0-2 0 0,0 4-1 16,-2 3-1-16,-1 4 0 0,-1 4-2 15,0 2-4-15,0 8-6 0,-3 9 7 16,-2 13 5-16,1 0 2 0,-2 5 1 16,1 7-1-16,-1 4 0 0,2 8 0 15,2-1 0-15,2-11 3 0,0-14 8 16,3-10 2-16,2 0 1 0,2 1-5 15,1 2-4-15,4 3 0 0,2-6-2 16,3-3-2-16,4-6-1 0,5-4-19 16,8-5-69-16,13-2-66 0,-4-4-87 15,-4 0-181-15</inkml:trace>
  <inkml:trace contextRef="#ctx0" brushRef="#br0" timeOffset="7621.88">8299 7317 201 0,'0'0'385'0,"0"-9"-230"0,0 3 7 0,6 1-89 0,3 0-8 0,3 0-21 0,6-2-11 0,5-2 2 0,3 2-5 0,0-2-4 15,6 0 1-15,5 1 2 0,5 2-12 16,4-1-6-16,3 0-9 0,-4 3-2 16,-5 3 0-16,-4-1-8 0,0 2-41 15,-3 2-24-15,-5 0-29 0,-4 2-27 16,-7-1-25-16,3 3-82 0,-3-1 7 15,-4 0-60-15</inkml:trace>
  <inkml:trace contextRef="#ctx0" brushRef="#br0" timeOffset="7841.01">8398 7515 342 0,'0'0'229'0,"0"0"-151"0,0 0 65 16,44 0-83-16,-10-3 3 16,12-4-32-16,11-1-6 0,6-2 8 0,-4 4-17 15,-5-1-8-15,-6 4-5 16,-1-2-3-16,-3-2-1 0,-3 2-22 16,-5-1-74-16,-4 1-80 0,-9-1-165 15,-7 1-23-15</inkml:trace>
  <inkml:trace contextRef="#ctx0" brushRef="#br0" timeOffset="8153.55">8777 6955 722 0,'0'0'39'0,"0"0"-8"0,0 0-9 0,0 0-9 16,0 0 14-16,-23 52-19 0,10-25 7 0,-8 13 5 16,-2 14-5-16,-4 16 0 0,0 3 11 15,0-4-13-15,3-8 5 0,5-10-9 16,2 0-8-16,0-1 0 0,4-3 0 15,-1-3-1-15,4-4-2 0,2-1-68 16,-2-4-57-16,3-11-118 0,2-9-118 16</inkml:trace>
  <inkml:trace contextRef="#ctx0" brushRef="#br0" timeOffset="8997.06">9177 7760 696 0,'0'0'79'0,"0"0"74"0,35-39-86 0,-15 17-30 16,1-2-14-16,6-6-18 0,1-1-2 15,5-12 2-15,6-8-2 0,1-8 5 16,-1 2 6-16,-8 11 10 0,-9 12-3 16,-9 13-8-16,-1-1-6 0,0 0 1 15,1-4-2-15,1-2-2 0,-4 2 0 16,1 2-3-16,-3 2-1 15,-1 5 0-15,-3 1 0 0,1 5-2 16,-3 4-1-16,-2 0-4 0,0 5 3 16,0 1 0-16,0 1-17 0,-4 6-15 15,-1 6 16-15,-2 5 10 0,0 6 9 16,-2 3 1-16,0 12 0 0,1 6 0 16,0 11 0-16,2 1 0 0,4-4 0 15,2-5-1-15,7-11 2 0,-3-5 0 16,1-6-1-16,1-7 0 0,-1-4 2 15,1 2 0-15,3-1 0 0,2-2 6 16,0-7 10-16,1-2 2 0,0-4 18 16,2-6 9-16,-1-7 4 0,1-3-11 15,0-4-12-15,1-8-5 0,3-10-9 16,1-11-5-16,3-6-5 0,1 0-1 16,-6 11-2-16,-4 13 5 0,-5 13 1 15,2 2 5-15,0-3-3 0,1 1-9 16,1-3 0-16,-3 5 0 0,-3 1 0 15,-1 6 0-15,-1 1 0 0,-1 3-1 16,-2 3-1-16,-1 0 2 0,1 1-7 16,-1 1-4-16,0 3-6 0,0 2 0 15,-1 6 11-15,-3 4 4 0,0 4 0 16,-1 3 1-16,-1 3 1 0,-2 3-1 16,0 3 1-16,-1 0 0 15,1 4 0-15,1-1 0 0,2-1 0 16,1 2 0-16,2-1-2 0,2-1 4 15,0 1 1-15,0-3-2 0,2-4 14 16,2 0 3-16,1-1-3 0,-1-5 0 16,3-2-6-16,0-3-2 0,2-3-4 15,-1-4 3-15,3-1 0 0,0-6-2 16,0 0 3-16,2-2-7 0,1-2-4 16,-1-3-15-16,2 0-15 0,-3 0-11 15,2-1-16-15,-1 1-16 0,-2-2-15 16,3 1-18-16,-5 0-29 0,7-1-48 15,-4 2-77-15,-1-2-4 16</inkml:trace>
  <inkml:trace contextRef="#ctx0" brushRef="#br0" timeOffset="9418.84">10402 7544 385 0,'0'0'77'0,"14"-12"113"0,-8 5-109 0,1 0-20 0,-3 1-27 0,-4-1-19 0,0 1-12 0,0 2-3 0,-2 1-19 16,-3 1 18-16,-4 2 1 0,0 5 2 15,-3 3 6-15,-2 2 7 0,0 3-1 16,0 4-1-16,1 0-1 0,1 3-4 15,4 1-6-15,1 0 2 0,4 1 1 16,1-1 12-16,2-2 16 0,4 0 11 16,2 0-2-16,1-4 5 0,3-2-7 15,0-2-2-15,0-4 3 0,3-5-2 16,0-2-5-16,2-2 0 0,-1-6-8 16,1-5-1-16,-2-3 2 0,-2-6-2 15,2-3-15-15,-5-4-7 0,-1 0-3 16,-3 1-2-16,-4 5-1 0,0 4 0 15,-5 3-4-15,-3 3-2 0,-3 3 3 16,-5 2-13-16,0 3-18 0,-1 0-17 16,1 4-30-16,3 1-31 0,-2 4-33 15,3 1-58-15,4 0-178 0</inkml:trace>
  <inkml:trace contextRef="#ctx0" brushRef="#br0" timeOffset="12689.61">4998 8843 454 0,'0'0'94'0,"0"0"-1"0,0 0 15 0,0 0-18 0,16-15-23 0,-14 14-13 0,-2-4 1 0,0 3-2 0,0-1-19 0,-4-1-3 16,-6 1-24-16,-2 1-6 0,-5 2-1 15,-6 1-4-15,-9 9-4 0,-7 3 3 16,3-1 5-16,6 1-5 0,5 2 5 16,8-5 0-16,-2 3 0 0,1 2-2 15,3 0 2-15,5-3-1 0,3 2-3 16,5-1 1-16,2-2-2 0,5 2 3 15,4-2 2-15,5 0 5 0,2 0 1 16,4-1 5-16,1 0-2 0,3-1-2 16,-2 0 6-16,1-1 3 15,-2 0 0-15,2 0 18 0,-2-1-2 16,-4 1-7-16,0-2 1 0,-6-2-4 16,-3 2-8-16,-3-4-4 0,-3 0-1 15,-2 1 1-15,-6-2 14 0,-4 0 4 16,-7 0-9-16,-4 2-5 0,-10-1-8 15,-8 0-4-15,-9-1-2 0,-2 4 0 16,4-3-13-16,3 2-15 0,4 0-7 16,1 2-13-16,4 0-23 0,8 1-29 15,4-2-34-15,3 2-44 0,6 0-130 16,3-2-88-16</inkml:trace>
  <inkml:trace contextRef="#ctx0" brushRef="#br0" timeOffset="13127.55">5285 8825 433 0,'0'0'124'16,"0"0"-49"-16,0 0 43 0,0 0-69 0,20-13-16 0,-19 13-31 0,-1 4 6 0,-1 2 3 0,-3 7-4 0,-2 2 3 16,-3 3 0-16,-1 3 17 0,0 1-6 15,-1 1 4-15,-1-3-7 0,3 3-2 16,-1-1 9-16,1-1 2 0,2-2-4 15,0 0 4-15,2-3 6 0,2-4 1 16,-2 0 1-16,4-4 0 0,1 0-5 16,0-5 5-16,1 1-4 0,5-3 5 15,0-1 3-15,6 0 1 0,2 0-1 16,3-4-16-16,4-2-4 0,2 1-8 16,1-2-9-16,3-1 1 0,1 0-2 15,2 0-1-15,0 1-9 0,0-3-25 16,0-2-29-16,-3 1-18 0,-1-4-34 15,4-8-47-15,-7 2-104 0,-7 1-180 16</inkml:trace>
  <inkml:trace contextRef="#ctx0" brushRef="#br0" timeOffset="13268.26">5384 8681 867 0,'0'0'90'0,"0"0"-31"0,0 0 3 0,0 0-62 15,0 0-4-15,-1-36-103 0,8 32-41 16,11 3-72-16,-3-1-83 0</inkml:trace>
  <inkml:trace contextRef="#ctx0" brushRef="#br0" timeOffset="13926.06">5866 8929 422 0,'0'0'125'0,"0"0"17"0,0 0-8 0,0 0-64 15,0 0-16-15,0 0-11 0,28-42-5 16,-25 34 19-16,0-3-12 0,-1 0 8 15,-1 1-10-15,-1-2-11 0,0-1-4 16,-1 1-9-16,-5-1-8 0,-1 2-8 16,-3 0-3-16,-3 1 0 0,-2 2-4 15,-3 3 1-15,-2 4-6 0,-5 4 2 16,-1 6-2-16,-2 3 2 0,0 6-2 16,1 1-2-16,5 4 2 0,0-1-2 15,5 1-1-15,5-1-11 0,4-2 1 16,5-1-1-16,3-1 14 0,3-1 5 15,4-2 3-15,5 0 1 16,4-2 1-16,1 0 0 0,3-1 1 16,0-2 1-16,-1 3 3 0,2-2 9 15,-4 0-3-15,-1 0-11 0,-1 1 7 16,-1-1-5-16,0 4-1 0,-4 0-1 16,-2 3-1-16,-1 4-1 0,-4 3 1 15,0 4 0-15,-3 1-2 0,0 2 2 16,-5-1 0-16,-1 2 0 0,-2-2 2 15,-3-1-2-15,-1-1 2 0,-1-4 0 16,-2-1-1-16,0-3 0 0,-4-6 8 16,0-4 0-16,-1-3-3 0,-1-6 1 0,2-2-3 15,-2-5 13-15,2-8 12 16,3-3-1-16,2-5-2 0,2-4-4 16,3 1 9-16,3-4-4 0,5 1 6 15,1-2 0-15,9 3 8 0,3-3-10 16,6 5-6-16,2 0-2 0,5 1-7 15,-1 5-10-15,2-3-6 0,1 5 0 16,-1 1-26-16,1 0-37 0,2 2-52 16,7 1-57-16,12 2-75 0,-9 1-139 15,-4 3-132-15</inkml:trace>
  <inkml:trace contextRef="#ctx0" brushRef="#br0" timeOffset="14066.62">6275 9262 927 0,'0'0'188'0,"0"0"-49"0,0 0-41 0,0 0-91 0,6-13-7 0,-4 5-102 0,0-2-54 0,1-5-45 0,0 6-180 16,0 0-5-16</inkml:trace>
  <inkml:trace contextRef="#ctx0" brushRef="#br0" timeOffset="14488.39">7257 8671 751 0,'0'0'34'0,"0"0"25"0,0 0 10 0,20-42-39 16,-17 32-4-16,-2 3-25 0,-1 3 25 0,0 0 3 15,0 3-18-15,-2 1-3 0,-2 6-6 16,-2 7 2-16,0 3 9 0,-2 8 31 16,-2 5-14-16,0 5-2 0,-1 9-20 15,-3 9-1-15,1 4-5 0,-2 2 0 16,4-4-2-16,3-10 2 0,1-6-3 16,5-3 2-16,0-10-2 15,2-8-34-15,0 5-92 0,3-4-81 16,1-5-202-16</inkml:trace>
  <inkml:trace contextRef="#ctx0" brushRef="#br0" timeOffset="14910.16">7507 8960 368 0,'0'0'337'0,"0"0"-235"0,0 0 36 0,0 0-81 15,0 0-10-15,0 0-38 0,30-41-7 16,-24 34 1-16,2 0-3 0,0 1 1 16,2 2 1-16,0-1 4 0,1 1 16 15,1 0-5-15,1 0 3 0,0-1-8 16,0 0-5-16,1 0 2 0,-3 1-8 16,1-4 2-16,-1 4 0 0,-3-3 2 15,-2 0 20-15,-1-1 3 0,-2 0-7 16,-3-3-6-16,0 3-13 0,-2-1-2 15,-5 2-1-15,-2 2-2 0,-4 0-5 16,-2 1 3-16,-4 3-5 0,1 1 3 16,-4 5 3-16,-1 3-9 0,-1 7-3 15,2 1 3-15,0 5 12 16,2 2-1-16,4 1 1 0,3 0-2 16,4 0 3-16,4-1 0 0,3 1 4 15,2-2 0-15,2-4-1 0,4 0 1 16,5-5-1-16,1-4 4 0,3-3-2 15,2-5-2-15,2-1-3 0,-1-3-1 16,2-4-13-16,-1-3-48 0,10-4-82 16,-4 1-104-16,-3 0-195 0</inkml:trace>
  <inkml:trace contextRef="#ctx0" brushRef="#br0" timeOffset="15223">7888 8894 306 0,'0'0'153'0,"0"0"-89"0,0 0 79 0,0 0-104 0,0 0-10 0,0 0-28 0,17-4 1 0,-16 13 4 0,0 6 32 0,0 4 27 0,0 0-20 16,0 4-16-16,4 1 0 0,1-1-8 15,1 0 2-15,3-1 14 0,0-4 6 16,1-2 3-16,-1-5-2 0,0-7-15 15,-1-3 12-15,1-2 23 0,0-6-6 16,-2-4-13-16,2-7-9 16,0-5-15-16,-2-4-18 0,2-4-3 15,-1-1-33-15,-1 1-21 0,3 1 7 16,1 5-12-16,1 1-16 0,2 4-28 16,0 4-50-16,8 0-61 0,-3 6-93 15,-4 3-57-15</inkml:trace>
  <inkml:trace contextRef="#ctx0" brushRef="#br0" timeOffset="15551.58">8321 8913 258 0,'0'0'64'16,"0"0"-20"-16,0 0 54 0,34 35-79 16,-23-26 3-16,-1-5-9 0,0 1 4 0,0-5 24 15,0 0 45-15,-2-4 7 0,0-4 1 16,3 2-35-16,-3-5-27 0,1 2 4 15,-1-1-11-15,-2-3-1 0,-3 0-13 16,-1-1-9-16,-2-3 0 0,0 0-2 16,-5 1-1-16,-2 5-5 0,-3-2 3 15,-2 5-15-15,-2 1 1 0,-1 5 6 16,-1 2 6-16,-1 3 2 0,-2 8 2 16,0 4-2-16,-2 3 3 0,4 3 0 15,1 3-1-15,1 0 1 16,2 2 3-16,4 2-1 0,2 0 8 0,3 1 16 15,3-2 2-15,1 0-5 16,5-4-7-16,2-2-1 0,2-4-11 16,1-3 1-16,2-5-2 0,2-4-3 15,2-3-9-15,2 0-101 0,14-2-46 16,-5-1-138-16,0-2-78 0</inkml:trace>
  <inkml:trace contextRef="#ctx0" brushRef="#br0" timeOffset="15933.43">9219 8801 470 0,'0'0'112'0,"0"0"20"0,0 0-25 0,42-1-88 0,-26-2 6 0,1 2-23 0,-3-2 2 0,2-1 0 0,-2 1-3 16,0-1 0-16,0 2-1 0,-1-1-1 16,0 0-7-16,-2 2-82 0,3-4-104 15,-3 1-33-15,-4 2-43 0</inkml:trace>
  <inkml:trace contextRef="#ctx0" brushRef="#br0" timeOffset="16528.22">8796 8525 645 0,'0'0'81'0,"0"0"29"0,0 0-48 0,0 0-38 0,0-4-18 0,0 4-6 0,0 4-6 0,0 4 0 15,-2 7 6-15,-2 4 7 0,0 6 3 16,0 5 7-16,0 10 4 0,-2 11-4 16,1 11-4-16,-4 0-6 0,2-2 9 15,0-9 1-15,2-8-4 0,-1 0-8 16,2-7 0-16,2-1 1 15,0-11-5-15,1-7 0 0,-1-1-1 16,1-1-1-16,1 2-53 0,1-2-123 16,2-8-225-16</inkml:trace>
  <inkml:trace contextRef="#ctx0" brushRef="#br0" timeOffset="17152.98">9190 8975 413 0,'0'0'132'0,"0"0"41"0,0 0-85 0,0-1-24 0,1 0-25 0,5-2-14 0,-1 0 6 0,3 3 17 16,1-1 9-16,4 0 9 0,1 0-1 16,3-1-9-16,1 2-6 0,3 0-12 15,1 0-18-15,-1 0-12 0,0 0-5 16,-2 0-1-16,-2 0-2 0,1 0-1 15,-3 2-15-15,1-1-36 16,-2-1-30-16,0 1-30 0,6-1-56 0,-3 0-94 16,-2 0-219-16</inkml:trace>
  <inkml:trace contextRef="#ctx0" brushRef="#br0" timeOffset="17668.48">10631 8531 622 0,'0'0'89'0,"0"0"5"0,0 0 0 0,0 0-63 16,0 0 3-16,0 0-31 0,31-30 8 15,-31 30-1-15,0 0-9 0,-2 0 0 16,-2 6-1-16,-4 3 20 0,-4 5 12 16,-3 6 4-16,-4 6-15 0,-2 5-8 15,-5 1-7-15,-1 5-4 0,-7 5 1 16,-8 5-3-16,-1 4 1 0,2-8 1 15,9-10 0-15,9-11-1 16,5-5 0-16,-1 1-1 0,-1 0-7 16,-2 0 7-16,4-4 2 0,1-6 0 15,4-3-2-15,3-5-4 0,1-5 3 16,4-5 1-16,1-4 7 0,4-5-6 16,0-4 5-16,0-5 0 0,5-2 4 15,1-2-1-15,2 1-3 0,3 1 5 16,-2 5-3-16,6 2 13 0,-2 5-13 15,0 2-8-15,3 1 1 0,-1 2 2 16,2 4-3-16,0 1 0 0,-2 3 5 16,0 3-1-16,0 2-4 15,-1 7-1-15</inkml:trace>
  <inkml:trace contextRef="#ctx0" brushRef="#br0" timeOffset="20142.25">10652 8650 208 0,'0'0'58'0,"0"0"-20"0,0 0-9 0,2-9 9 0,0 6-4 0,0-1 2 0,0 1 6 0,1-3 16 0,0-1-30 0,0 3 1 16,2-1-2-16,-2 3 19 0,0-2-3 16,-1 2 2-16,0 1-1 0,-1 0-7 15,0 0-11-15,-1-1-7 0,0 2-7 16,0 0-5-16,0 0-7 0,0 0-1 16,-1 0-2-16,-2 0-3 15,-2 0 3-15,-2 6 3 0,-1 1 3 16,-2 3 0-16,-4 3 6 0,0 1-6 15,-3 3 1-15,1 0-1 0,-5 4 1 16,1 2 0-16,-4 1-2 0,-2 1 0 16,-2 3-2-16,-3-1 1 0,0 2 2 15,0-2-3-15,0 1 3 0,-1-4-3 16,3-2 2-16,-1-1 5 0,3-3-3 16,3-3-3-16,1 0 1 0,1-6 2 15,3-4-1-15,3-2-1 16,1-3 2-16,2-6 8 0,5-5 37 15,0-6-8-15,3-4-18 0,4-3 1 16,1-6 0-16,4-7-11 0,5 4-1 16,1 0-6-16,3-1 1 0,3 9 0 15,1-4-1-15,1 6 3 0,0 3 0 16,-2 3-2-16,3 2 5 0,-1 2-6 16,-1 5-2-16,1 2 1 0,1 3-5 15,-2 2 2-15,-3 1-2 0,2 3 0 16,-3 5-2-16,0 7 1 0,2 6-1 15,-1 3 2-15,2 2 2 0,-1 5 0 16,3 1 1-16,3 3-1 0,1-2 2 16,3-2-3-16,0 0 2 0,3-1 1 15,-2-3 1-15,1 0 13 0,-4-2 3 16,-1-3-1-16,-2 0 7 0,-4-5-6 16,1-4 0-16,-6-3-2 0,1-2-11 15,-4-5-5-15,-1 0 2 0,-1-3-5 16,-1-3-17-16,0-2-33 0,-2-1-17 15,0-1-29-15,-2-1-35 0,-1-5-74 16,-1 3-165-16</inkml:trace>
  <inkml:trace contextRef="#ctx0" brushRef="#br0" timeOffset="21511.6">4118 10429 325 0,'0'0'106'0,"0"0"-30"0,0 0 24 0,0 0-53 0,2 0-17 0,-2 0-4 0,0 0-1 0,3 0 5 0,-1 0-6 16,0 0 9-16,2 0 4 0,-1 0 0 15,0 0-8-15,3 0-6 0,-3 0-7 16,1 0-5-16,-1 0 2 0,-2 0-7 15,0 0 2-15,-1 0 1 0,0 0 8 16,-2-1 0-16,-5-1-6 0,-2 2-8 16,-4 0 0-16,-4 2 1 0,-2 5-1 15,-5 4 1-15,-2 6-4 0,0 5 1 16,0 2 1-16,0 4-2 0,3 2 0 16,1-2 4-16,4 2-2 0,1-3 5 15,7 0 5-15,-2-3 3 0,8-1 0 16,2-4 10-16,2-2 15 0,6-2-6 15,6-3 12-15,2-4 3 0,5-2 4 16,4-5 1-16,11-2-12 0,6-11-7 16,8-6-10-16,2-6-13 0,-5 0-5 15,-12 2-3-15,-10 6-1 0,-6 1-1 16,-4 0-2-16,2-1-3 0,-3 0-8 16,-2-3-20-16,-4 3-11 15,-6 2-16-15,-2 1-19 0,-5 1-8 16,-5 2-24-16,-3 1-36 0,-4 3-24 15,-2 1-22-15,-9-2-21 0,7 1 40 16,3 1-49-16</inkml:trace>
  <inkml:trace contextRef="#ctx0" brushRef="#br0" timeOffset="23188.42">3458 10452 139 0,'3'-2'106'0,"-1"-2"-7"0,3-1-1 0,-1 0 8 0,-2 0 5 0,1-1-34 0,-3 2-2 16,0-1-1-16,0 1-12 0,0 0-19 0,-6 0-16 16,-3 1 1-16,-2 1-20 0,-4 2-8 15,-6 0 0-15,-2 9 0 0,-4 4 1 16,-3 5 0-16,0 6 3 0,0 3-1 16,0 1 0-16,6 2 0 0,1 1 3 15,4-1 3-15,4-1 1 0,4-2-3 16,5-3 22-16,4-2 1 0,2-2 0 15,2-3 8-15,6-3 1 0,5-1-19 16,2-2-6-16,4-4-5 0,3-3-2 16,6-3-3-16,9-1-4 0,13-6-36 15,12-6-82-15,9-3-66 16,-16 3-88-16,-12 1-163 0</inkml:trace>
  <inkml:trace contextRef="#ctx0" brushRef="#br0" timeOffset="23705.81">4619 10548 617 0,'0'0'155'0,"0"0"-87"0,0 0 17 16,0 0-55-16,43-30-14 0,-29 26-8 15,-3 0-1-15,4 2 5 0,-4 2-7 16,-1 0 0-16,0 8-3 0,-2 2 1 16,0 5-2-16,-2 5 3 0,0 2 3 15,-3 1-3-15,-1 1-1 0,-2 0 0 16,0-2-1-16,-3-3 2 0,0-3 1 15,0-1 12-15,1-6 2 0,-1-2-4 16,3-3 6-16,0-3 10 0,0-1-16 16,5-6 37-16,2-5-5 0,0-4-24 15,7-4-4-15,0-1-5 0,3-4-3 16,1 1-8-16,2-3 2 0,1 2-4 16,1 0-1-16,1 1 0 0,1 1 0 15,0 2 0-15,-1 5 0 0,1 2 1 16,-3 2-1-16,0 3-2 0,-3 4-1 15,-1 4 1-15,-2 2-3 0,-2 9-3 16,-1 6-3-16,-4 4 4 0,-3 5 3 16,-2 3 7-16,-2 2-4 0,-1 0 2 15,0-1-1-15,0-2 0 0,0-2-36 16,0-2-44-16,0-3-29 0,0-1-57 16,1-6-91-16,1-4-81 0</inkml:trace>
  <inkml:trace contextRef="#ctx0" brushRef="#br0" timeOffset="24159.32">5728 10284 390 0,'0'0'79'0,"0"0"43"0,0 0 34 0,11-35-85 0,-10 23-14 0,0 1-12 0,-1-1 0 0,-1 1 2 0,-1-1 8 16,-2 1 8-16,0 3-8 0,0-1-8 16,-1 0-2-16,0 1-24 0,-2 1-15 15,2 0 2-15,-1 1-4 0,0 1-4 16,0 4-1-16,-2-1 0 15,1 2-2-15,-1 0-4 0,-1 3 6 0,-1 3-2 16,1 5 3-16,-2 2 0 0,-1 5 0 16,0 4 0-16,-2 5 0 0,1 5 1 15,-3 11 1-15,1 13-2 0,-1 10-27 16,2 4 27-16,1-3 8 0,-1-6-5 16,3-7 4-16,-1-3-6 15,2 0-1-15,3-4 5 0,1-4-2 16,-1-8-3-16,3-8-6 0,1-7-22 15,1-4-40-15,2 1-23 0,-1-1 3 16,1-7-49-16,0-6-58 0,2-3-149 0</inkml:trace>
  <inkml:trace contextRef="#ctx0" brushRef="#br0" timeOffset="24299.58">5440 10740 738 0,'0'0'139'0,"0"0"-5"15,0 0-27-15,0 0-58 0,0 0-10 0,41-37-23 16,-24 30-4-16,0 0-8 0,3 0-4 16,1 0-3-16,0 1-64 0,14-2-97 15,-5 3-168-15,-2-1-204 0</inkml:trace>
  <inkml:trace contextRef="#ctx0" brushRef="#br0" timeOffset="24440.41">5936 10828 738 0,'0'0'208'16,"0"0"-55"-16,0 0-15 0,0 0-102 0,0 0-27 0,0 0-9 16,0 0-53-16,0 0-79 15,0 0-154-15,20-15-53 0,-11 9 37 16</inkml:trace>
  <inkml:trace contextRef="#ctx0" brushRef="#br0" timeOffset="24752.59">6640 10187 722 0,'0'0'71'0,"0"0"49"0,6-40 17 0,-4 24-91 16,0 3-26-16,-1 4-17 0,-1 2 2 16,0 5-5-16,0 2 4 0,0 0-3 15,-3 9 5-15,-3 6 0 0,-2 8 18 16,-1 4 7-16,-1 14-17 0,-4 15-9 16,0 10-3-16,-1 6 7 0,2-4-8 15,3-9-1-15,4-9-2 0,2-4-17 16,3-5-15-16,1-8-12 0,1-6-30 15,9-3-50-15,-1-5-110 0,2-5-116 16</inkml:trace>
  <inkml:trace contextRef="#ctx0" brushRef="#br0" timeOffset="25144.1">6964 10637 536 0,'0'0'148'15,"0"0"-26"-15,18-36-1 0,-10 19-87 0,-1-2-11 0,0 1-23 16,1 0 6-16,0-1 8 16,1 3 18-16,2 1 25 0,0 0-4 15,1 2-14-15,2 0-11 0,-1 1-6 16,1 1-12-16,-3 0-4 0,-1-1-3 16,-2 2 0-16,-4-1-3 0,-2 0-3 15,-2 2-8-15,-4-1-10 0,-5 2 1 16,-3 1 8-16,-4 3 5 0,-3 4 6 15,-3 0 0-15,-2 6 1 0,1 5 0 16,-4 4 0-16,1 4 0 0,1 1-1 16,0 6-1-16,2 1 0 0,4 4 2 15,2 8-1-15,5 4 2 0,6-3 4 16,3-5 12-16,3-7 8 0,6-6-9 16,2 1 0-16,5 0-5 15,0-4-4-15,5-4-5 0,1-6 11 16,2-5-13-16,1-4-13 0,1-4-64 15,2-4-29-15,10-8-43 0,-5 1-73 16,-4 1-141-16</inkml:trace>
  <inkml:trace contextRef="#ctx0" brushRef="#br0" timeOffset="25440.57">7373 10508 613 0,'0'0'57'0,"0"0"47"0,0 0-41 0,0 0-34 16,0 0 10-16,0 0-12 16,27-29-16-16,-26 37 5 0,-1 5-3 15,0 3 17-15,1 4 0 0,0 1-13 16,0 3-11-16,1 2 1 0,2 0-2 16,0-2-4-16,1-1 14 0,1-1 12 15,-1-6 12-15,1-3 0 0,0-5 0 16,-1-5-4-16,1-3 25 0,1-4-2 15,3-6-11-15,0-4-14 0,0-5-17 16,2-5-12-16,-1-6-4 0,3-8-40 16,2-6-15-16,-3 3-17 0,1 5-22 15,-1 9-16-15,1 7-22 0,-1 1-48 16,9-6-60-16,-6 10-41 0</inkml:trace>
  <inkml:trace contextRef="#ctx0" brushRef="#br0" timeOffset="25849.52">7747 10413 104 0,'0'0'171'0,"0"0"-99"0,0 0 48 0,0 0-63 16,28 39-5-16,-18-28-7 0,0-1-17 0,1-2 8 15,2 2 2-15,2-2 9 0,0-2-7 16,-1-2-7-16,1-3 13 0,0-1 9 16,0-2 2-16,0-6-6 15,0-1-4-15,-2-1-15 0,0-1-14 16,-2 1 2-16,-3-3 8 0,-2 1-11 15,-1-1-13-15,-4-1-4 0,-1 0-4 16,-2 2-7-16,-5 2 5 0,-1 0 1 16,-2 5-2-16,-3 1 6 0,-1 2 0 15,-1 2-2-15,-2 2 2 0,-2 5 0 16,3 3-1-16,-2 2 1 0,2 2 0 16,1 3-1-16,1 1 1 0,1 5 1 15,3 0 1-15,2 2-1 0,1 3 0 16,3-2 1-16,2 2 0 0,2-2 4 15,0 1-2-15,3-2 1 0,4-1 7 16,1-3 2-16,1-2-8 0,3-4 2 16,3-5-3-16,3-1-4 15,0-3-6-15,3-5-10 0,1 1 3 16,2-2-3-16,3-3-17 0,0-2-18 16,12-13-85-16,-6 2-88 0,-4-2-166 15</inkml:trace>
  <inkml:trace contextRef="#ctx0" brushRef="#br0" timeOffset="26074.49">8403 10118 271 0,'0'0'382'0,"0"0"-307"0,0 0 55 0,0 0-105 0,0 0-25 0,5 0-12 0,-9 14-3 0,-4 8 15 0,-2 7 5 0,-2 13 1 0,-5 10 15 16,-2 13 37-16,0 4-11 0,2-3-8 16,1-9-14-16,5-5-4 0,-2-2-13 15,2-3-5-15,0-3 0 0,1-5-3 16,3-7-6-16,3-9-82 0,0-2-49 16,1-9-134-16,1-4-194 0</inkml:trace>
  <inkml:trace contextRef="#ctx0" brushRef="#br0" timeOffset="26356">9117 10171 865 0,'0'0'146'0,"0"0"-70"16,36-5 19-16,-17 1-80 0,0 0-8 16,2 0-7-16,0-1-4 0,-2 1-2 15,2 0-15-15,0 3-2 0,0 1-13 16,-1 0-60-16,5 0-76 0,-6 3-133 15,-5 1-94-15</inkml:trace>
  <inkml:trace contextRef="#ctx0" brushRef="#br0" timeOffset="26543.12">9166 10324 853 0,'0'0'92'0,"0"0"90"0,0 0-95 0,39 9-51 0,-19-9-14 15,4 0-11-15,13 0-8 0,10 0-3 16,14-4-2-16,3-1-25 0,-4 3-50 16,-1 0-54-16,-6 0-72 0,-14-1-162 15</inkml:trace>
  <inkml:trace contextRef="#ctx0" brushRef="#br0" timeOffset="26871.17">10258 9980 752 0,'0'0'82'0,"0"0"63"15,0 0-62-15,0 0-47 0,0 0-16 0,0 0-20 16,0 0 0-16,0 0-12 0,19-12 12 16,-21 27 13-16,-4 3 8 0,0 8 6 15,-4 12-1-15,-5 15-11 0,-2 12-6 16,-2 8-1-16,2-3-6 16,-1-5-1-16,6-6 2 0,1-3-1 15,1-2-2-15,2-4-1 0,3-4-5 16,0-8-44-16,4-10-14 0,1-8-49 15,3 5-37-15,1-4-102 0,1-5-69 16</inkml:trace>
  <inkml:trace contextRef="#ctx0" brushRef="#br0" timeOffset="27121.58">10500 10446 578 0,'0'0'310'0,"0"0"-163"0,0 0-32 0,0 0-81 0,53-5 8 16,-23 3-27-16,9-1-8 0,9 0 0 15,7 0-6-15,-1 1-1 0,-1 0-5 16,-2 0-34-16,1 1-55 0,5-1-69 15,-16 2-132-15,-3-2-166 0</inkml:trace>
  <inkml:trace contextRef="#ctx0" brushRef="#br0" timeOffset="27762.05">12113 10160 487 0,'0'0'158'0,"0"0"11"0,0 0-14 15,0 0-74-15,35-40-34 16,-28 30-15-16,-5 2-19 0,0 2-11 0,-2 0-2 15,0 3-13-15,-3 0 11 0,0 0-2 16,-4 3 2-16,0 1-3 0,-3 6-2 16,-2 2 6-16,-1 3 1 0,0 3 0 15,-4 3 0-15,-1 2 0 0,-1 0-1 16,-1 3 1-16,-3 2-1 0,0 0 2 16,-2 3-1-16,0 3 0 0,-3 3 0 15,-4 5-2-15,-4 7 4 16,2-5-4-16,3-4 1 0,4-7 1 15,3-4-4-15,-2 1-3 0,-3 3-4 16,3-5 1-16,1-3 0 0,3-6 5 16,4-4 1-16,2-5 1 0,1-5 3 15,4-2 0-15,2-7 0 0,2-6 4 16,3-4 5-16,2-4-3 0,2-4-1 16,2-3 1-16,4-9-3 0,3-10 0 15,-2-4 3-15,1 7 6 0,1 10 20 16,-2 13 14-16,-1 8-7 0,2-2-11 15,3-1-10-15,0 0-10 0,-1 1-7 16,3 6-1-16,-3 4 0 16,2 4-3-16,-2 1 0 0,2 8 3 15,2 2 4-15,0 7 5 0,2 4-7 16,1 6 3-16,4 7-1 0,-1 1 0 16,-1 2 3-16,5 5-3 0,-5-10 0 15,4 4 2-15,-1 1 0 0,0-6-6 16,4 5 0-16,-4-4 0 0,1-3 2 15,0-5-2-15,-1-5-4 0,2 0-69 16,-2-8-105-16,-4-3-210 0</inkml:trace>
  <inkml:trace contextRef="#ctx0" brushRef="#br0" timeOffset="32408.38">6016 15545 87 0,'1'0'271'0,"0"0"-200"0,0 0-15 0,0-1-12 0,1 0-22 0,-1 0 3 0,-1 1 10 0,0 0 16 16,0 0-7-16,0 0 18 0,0 0-21 0,0 0 2 0,0 0-4 15,0 0 0-15,2 0-8 16,-2 0-1-16,4 0 5 0,0 0-6 16,1 2-6-16,2 0-4 0,3 0-2 15,1 0-3-15,2 1-1 0,4-1-2 16,5 0-4-16,2 0 3 0,5 2-3 16,10-1-1-16,8 1 0 0,16-1-5 15,5-1 3-15,4 1-3 0,-3-2 3 16,-2-1-1-16,2 2 0 0,7-2-3 15,3 0 2-15,5 1-1 0,5 0 3 16,2 0 1-16,0-1-3 0,3 1 7 16,5-1-2-16,3 0 11 0,4 1-11 15,4 2 3-15,0-2 0 16,1 4 2-16,3-2-2 0,1 2 1 16,0-3-5-16,0 2 1 0,-1 0-6 15,3 1-1-15,3 1 0 0,-1-2 1 16,2 4-1-16,1 0-3 0,-1-1 3 15,4-1 0-15,2-4-1 0,-2 3 0 16,4-2 0-16,1 0 1 0,4 0-10 16,1 1 8-16,-1 0-6 0,3 1 6 15,-1-3 1-15,1 0 1 0,0 3 0 16,0-4 1-16,0-1-1 0,-1 2 0 16,0-2 0-16,-3 0 0 0,0 1 1 15,-4-1-1-15,-3 0 2 0,-7 0-2 16,-4 0-2-16,-5 0-2 0,-10 0-31 15,-6 0-13-15,-8 0-20 0,-9 3-27 16,-12-2-33-16,-8-1-73 0,-19 0-105 16,-10 0-67-16</inkml:trace>
  <inkml:trace contextRef="#ctx0" brushRef="#br0" timeOffset="34393.87">5886 14973 287 0,'0'0'107'0,"1"0"-40"0,0 0 21 0,2 0-24 0,-1 0-13 0,2 0-2 0,1 1 10 0,-1-1-9 0,1 1-12 15,0-1 12-15,2 4 2 0,1-3 9 16,0 0-24-16,1 0-2 0,4 0-5 16,1 0-3-16,3-1-7 0,1 0-3 15,4-3-8-15,2-3-1 0,5-1-6 16,6-3 1-16,9-6 0 0,8-2 1 15,2-2-4-15,-3-2 7 0,-4 4 0 16,-5-2-6-16,1 3 5 0,-2 0-5 16,0-4 0-16,2 4 1 0,-2-3-1 15,0-1 0-15,-1-1 2 0,1-2 0 16,0 2 6-16,1-3 6 16,-1 1-3-16,1-3-4 0,-2 1 7 15,0 1-4-15,-2-3 1 0,1-1-6 16,1 0 0-16,-3-1-3 0,0-1 0 15,-2 1 4-15,0 0-4 0,-2-1 5 16,-5 4-3-16,-2 1 9 0,-6 6-9 16,0 0 0-16,3-4-5 0,4-1 2 15,4-8 5-15,0-1-4 0,0 2 2 16,0-1 1-16,1-3-4 0,-2 3 1 16,1-2 0-16,0-1-1 0,2-5 0 15,4-5-1-15,3-6-1 0,-4 2 1 16,-4 3 2-16,-6 4-2 0,-7 12 2 15,-2 4 0-15,-4 6-1 0,0-1 5 16,1-3-4-16,3-4 5 0,2-5-3 16,0 2 3-16,0-2 0 0,-2 2-2 15,2-1-1-15,-1 1-1 16,1 0 2-16,-1 0-3 0,0 1 0 16,-1-2-1-16,-1 2-1 0,0 1 0 15,0 0 0-15,-1 0 1 0,-1 1-2 16,1 2 0-16,-1-2 2 0,2 4-2 15,-4-3 0-15,3 4 1 0,-1 0 1 16,-1-1-1-16,2 1-2 0,-1 0 1 16,2-1-1-16,-2 3 2 0,1-1 0 15,-2 0-1-15,3 1-1 0,-2 0 1 16,2 0 0-16,-1 1 1 0,3 1 1 16,0-2 0-16,1 2 0 15,1-1-1-15,0 0-1 0,4 2 0 16,-2-1 1-16,1 1 0 0,0 0-1 15,2 2 0-15,-1 0 2 0,0 2-1 16,3-1-1-16,-3 1 0 0,2 1 0 16,1 0 0-16,1 3 0 0,0-1 0 15,0 1-3-15,1 2 3 0,1 0 0 16,-1 0-1-16,2 3 3 0,-1 0-2 16,2 0 0-16,0 3-1 0,-1 1 1 15,2 0 0-15,-2 2 0 0,1 0 0 16,0 0-1-16,0 3 1 0,0 0 0 15,-1 4 1-15,1-3 0 0,5 3-1 16,5 3 0-16,3 1 0 0,3 1 0 16,-5 1-2-16,-4 0 2 0,-3-2 0 15,2 3 0-15,0 1 1 0,0 1-2 16,1 0 1-16,0 3 0 0,-1-1 0 16,0 0 2-16,-1 2-1 0,2-1 0 15,-1 3 1-15,-1 0-2 0,-1 1 1 16,3 1-1-16,0-2 1 0,1 3 0 15,0-1-1-15,1 4 0 0,0-3-1 16,-1 2 2-16,2 1 0 0,-3 1-1 16,0-2 1-16,-1 4 2 0,1-2-2 15,-3-2 4-15,1 3-5 16,-7-3 3-16,-5-5-1 0,6 6-2 16,4 3 0-16,5 7-1 0,6 4 2 15,-7-4 1-15,-5-4-2 0,0 2 0 16,1 0-1-16,1-1 1 0,-2 1 0 15,0 3 1-15,-2-3-1 0,-2-3 0 16,-7-4 1-16,-4-9-1 0,1 3 1 16,4 4-2-16,3 4 1 0,5 5 0 15,4 4 0-15,-4-2 0 0,5 4 0 16,3 6 3-16,1-1-3 16,4 9-1-16,-5-8 1 0,-2-4 1 15,-6-4 0-15,2-1-1 0,-6-7 0 16,-5-2 1-16,-2-9-1 0,-1 1 4 15,3 3-2-15,5 6-1 0,3 3 0 16,0-1-1-16,1 0 0 0,5 6 1 16,4 4 2-16,3 4-3 0,3-1 1 15,-10-9-1-15,-7-8 0 0,0-1 0 16,3 4 2-16,7 5-2 0,1 2 0 16,-8-8 3-16,-8-7 0 0,1 1-2 15,-1-3 0-15,-2 1 0 16,4 0 2-16,-3-1-2 0,2 1 0 15,8 2 0-15,2 5-1 0,6 1 0 16,5 1 0-16,0 0 1 0,-1-3 1 16,-8-6-2-16,-3-5 2 0,1 2-2 15,-2-2 0-15,2-3 2 0,-8-1-2 16,-4-3 1-16,-2-4-1 0,-5-1 3 16,6 2-2-16,5 0-1 0,2 1 3 15,0-1-3-15,0-1 0 0,-2-3 0 16,0 0-4-16,0-2-5 0,-2 2-18 15,-2-2-19-15,0 0-10 0,-4 2-22 16,-2-1-35-16,-4 2-31 0,-1-1-81 16,-4 1-156-16</inkml:trace>
  <inkml:trace contextRef="#ctx0" brushRef="#br0" timeOffset="35409.25">7548 14250 280 0,'2'-3'93'0,"-1"-1"-3"0,0-3 15 0,1 3-28 0,-1-1-17 0,0-2-1 0,1 1-13 0,-1 0 0 0,0 1 6 15,1 0 6-15,-1 3 4 0,0 0-16 16,-1 0 26-16,0 0-22 0,0 2-7 16,0-1-9-16,0 1-34 0,0 0 22 15,0 1-22-15,0 3-1 0,0 3-1 16,0 4-1-16,0 4 3 0,0 5 0 16,-2 4 5-16,-1 3-5 0,0 8 0 15,0 7 0-15,1 14 2 16,1 13 0-16,1 3-1 0,0-1-1 15,2-5 4-15,2-9-2 0,2 3-2 16,-1-4 5-16,-2 2-5 0,-2-1 3 16,-1-4-3-16,0 0 0 0,0-4 4 15,-1-4 0-15,1-3 0 0,0-3 11 16,0-8 14-16,0-7-17 0,0-7-11 16,-1-4 0-16,0 1 1 0,0 0-2 15,0-2 0-15,-1 0 0 0,0-3-1 16,0-2-7-16,0-1-7 15,0-1-9-15,2 1-29 0,-1-3-26 16,1 1-49-16,1-2-81 0,1-2-201 16</inkml:trace>
  <inkml:trace contextRef="#ctx0" brushRef="#br0" timeOffset="36215.54">12126 14539 206 0,'3'-3'18'0,"-3"-3"29"0,0-1 53 0,1-2-2 0,-1 1-11 0,0 0-12 0,0-2 14 0,0 2-12 15,0-2-26-15,0 1 2 0,0 0-3 16,0 1 10-16,0 1-5 0,-1 1-4 15,1 4-3-15,0-3-28 0,0 3-5 16,0 0-13-16,-2 0 35 0,1 2-21 16,1 0-5-16,-1 0-11 0,1 6 0 15,-3 2-3-15,2 6 2 0,-6 7 1 16,2 5 2-16,-2 13 0 0,-2 14 0 16,0 14-2-16,3 8 2 0,2 2-1 15,3 1 0-15,1-1 10 0,4 1 16 16,1 1 20-16,4 1-8 0,-3-2-9 15,1-5 1-15,-2-5-19 0,-1-10-5 16,-1-1-3-16,-1-5-1 0,1-4 1 16,-3-4 5-16,1-13 11 0,-1-7 11 15,1-7-11-15,-1-3-13 0,1-2-5 16,-1-1-1-16,0-2-1 0,0-1-14 16,0-3-37-16,-3-3-17 0,-1-2-30 15,-1 0-43-15,-7-4-57 0,3-7-169 16,-4 2-200-16</inkml:trace>
  <inkml:trace contextRef="#ctx0" brushRef="#br0" timeOffset="36793.51">8764 13965 435 0,'0'0'121'0,"0"0"1"0,10-16 28 0,-7 9-42 0,-1 2-36 0,-1-1-22 0,-1 1 9 0,0 1-11 15,0 2-16-15,0 0-7 0,0 2-7 16,-1 0-15-16,-1 3-2 0,-1 5-1 16,-2 6 0-16,0 7 1 0,-4 11 4 15,1 16-2-15,1 14-1 0,0 6 1 16,1 0-1-16,4-6 0 0,1-7-1 15,1-3 0-15,-2-4 0 0,0-2-1 16,-2-3-1-16,-2-3-2 0,0-6-38 16,0-9-30-16,2-7-33 0,-1 2-52 15,0-6-135-15,2-3-174 0</inkml:trace>
  <inkml:trace contextRef="#ctx0" brushRef="#br0" timeOffset="37185.61">9300 14336 652 0,'0'0'151'0,"0"0"-75"0,0 0 2 0,0 0-43 0,0 0 12 0,9 0-30 0,2 0 3 0,7-3 29 0,14-1 59 0,0-2-56 16,2 0-42-16,2 1-7 0,-10-1-3 15,7 2-4-15,8-2-36 16,5 0-38-16,9 0-46 0,1 3-112 16,-16 0-197-16</inkml:trace>
  <inkml:trace contextRef="#ctx0" brushRef="#br0" timeOffset="37873.28">10569 14088 253 0,'0'0'390'0,"0"0"-271"0,0 0 29 0,0 0-54 0,0 0-47 16,26-38-21-16,-23 33-5 0,-1 0 6 15,-2 0-3-15,0 3 0 0,0 1 14 16,-3 1-12-16,-3 1-3 0,-2 6-12 15,-5 5-3-15,-3 6 1 0,-6 3-7 16,-3 7 3-16,-6 7-4 0,-7 11 1 16,-7 10-2-16,0 1 2 0,4-4-2 15,2-4 0-15,6-9 1 0,5-4 1 16,6-10-1-16,4-5-1 0,4-5-1 16,-3 3-7-16,0 0-4 0,-1-4-11 15,5-5-4-15,1-4 3 0,2-6 16 16,2-6 5-16,1-2 3 0,0-3 6 15,4-3 0-15,1-4 2 0,-1-1 9 16,3-2-1-16,0 1 1 0,0-2-4 16,0-1-4-16,2 0-4 0,1-1-5 15,0 1 3-15,0 0-1 16,0 3 0-16,-1 1 11 0,0 3-1 16,1 4 8-16,-2 1 1 0,-1 3 3 15,1 0-9-15,0 4 0 0,0 0-8 16,0 0 1-16,1 3-8 0,0 0-6 15,3 1 6-15,0 0-2 0,3 1 0 16,1 7-1-16,2 2 3 0,4 3-1 16,0 5 1-16,3 5 0 0,1 2 0 15,1 4 2-15,3 1 1 0,-1 2 1 16,3 1 6-16,3 0-3 0,2 2-7 16,1 0 0-16,0-4 0 0,-4-5 4 15,-1-4-1-15,-2-5-3 0,-3-2 0 16,-2-4-16-16,-4-5-63 15,3-6-82-15,-4-4-115 0,-2-4-402 16</inkml:trace>
  <inkml:trace contextRef="#ctx0" brushRef="#br0" timeOffset="43017.52">12562 15004 29 0,'0'0'43'0,"0"0"-15"0,0 0 16 0,0 15 21 0,0-11-3 0,0 3-10 0,0 0 16 0,-3 0 10 0,2 1-11 0,-1 0-9 16,0-1 20-16,-3 1-23 0,4-2 1 16,-3 1-5-16,0-3-14 0,0 2-3 15,0-1-7-15,-1-2-13 0,2 1-2 16,-5-2 0-16,2-2-2 0,1 0 13 15,-1-6 18-15,1-1 1 16,0-4-9-16,0-4-3 0,3-6-12 16,2-3 5-16,7-5-16 0,2-2 7 15,5 0-14-15,6 0 5 0,3-1-4 16,10-2 4-16,11-3 6 0,11-3 12 16,6 0-3-16,-2 2-3 0,-3 9 4 15,-6 3-5-15,-5 2 1 0,0 1-2 16,-1 1-7-16,-6 4-4 0,-6 0-1 15,-7 6-1-15,-8 2 0 16,0 1 1-16,0-1 2 0,3-3 0 16,-2 3 6-16,-4-1-2 0,-2 2 0 15,-4 2-5-15,-3 2 2 0,-2 0 0 16,-3 2 9-16,0-3-5 0,0 3-4 16,0-2-1-16,-4 1 2 0,0-1-6 15,-1 2 0-15,-1-1-1 0,0 2 1 16,-2-2 0-16,0 1-1 0,-1-1-4 15,1 3 4-15,-2-1 0 0,-1 2 0 16,1-1-1-16,1 0 1 0,-3 1 0 16,2-1 3-16,2 1-3 0,1 0 0 15,0 0 1-15,3 0 0 0,2 0 0 16,1 0 1-16,1 0-2 0,0 0-2 16,1 0 1-16,3 0 1 0,4 0 2 15,2 0 1-15,2 3-2 0,4-2-1 16,-2 3 5-16,2-1-5 0,0 1 1 15,-2 0-2-15,-1 3 2 0,-1-1-2 16,-4 2 2-16,-2 0-4 0,-1 1 2 16,-3 3-1-16,-2 0 2 0,0 3 1 15,-3 1-1-15,-4 0 0 0,-2 1 0 16,-5 3 0-16,-1-2 2 0,0 3-2 16,-3 1 3-16,-3-2-3 0,3 3-4 15,-1 1-31-15,3 1-22 16,1-2-20-16,5-1-26 0,2 3-31 15,8 0-61-15,0-6-119 0,3-5-20 16</inkml:trace>
  <inkml:trace contextRef="#ctx0" brushRef="#br0" timeOffset="43659.55">13976 14165 412 0,'5'-8'142'0,"0"0"-12"0,1-2-33 0,0-2-28 0,-1 2 6 0,-2-1-12 0,0 1-8 0,-1 1-14 0,-2 1-1 0,0 3 5 15,0 2-10-15,-2 0-5 0,-1 1-18 16,-4 2-4-16,-3 2-2 0,0 4-4 16,-4 5 1-16,-3 3-3 0,-2 3 0 15,-1 1 0-15,-3 4-1 0,-2 1-1 16,-2 1-1-16,-1 0 1 15,1 0 1-15,-3-1 1 0,0-1 0 0,5-5 0 16,-1-1 2-16,2-1 0 16,4-6-1-16,1-2 3 0,4-5-2 15,1-2 2-15,3-2 6 0,5-5-1 16,-2-1 26-16,5-2-8 0,1-5-9 16,1-1 0-16,1 1-1 0,1-1 4 15,2-2 0-15,1 3-4 0,2-1-6 16,-1 2-5-16,1 2 5 0,2 2-3 15,-3 1-4-15,4 0-1 0,2 2 1 16,-3-2-3-16,3 3 0 0,2 0-1 16,0 0-4-16,2 4 2 0,-2 2 0 15,1 0-2-15,-3 7 1 0,2 4-2 16,1 6 5-16,-1 3 0 0,-1 3 0 16,1 1 0-16,0 5 0 0,1-2 1 15,2 1-1-15,-3-1 1 0,4 1-1 16,-2-5 0-16,-2 2 1 0,1-3-1 15,-4-4-4-15,-2 0-48 0,1-6-74 16,-3-1 58-16,-1-3-79 0,3-5-94 16,-1-3-101-16,0 0-31 0</inkml:trace>
  <inkml:trace contextRef="#ctx0" brushRef="#br0" timeOffset="43940.73">14359 14084 492 0,'0'0'136'0,"0"0"-42"0,0 0 12 0,0 0-19 0,21-44 2 0,-19 38-20 0,-2 4-7 0,0 0-3 0,-2 4-30 0,-2 5-17 15,-1 9-1-15,-6 3 11 0,0 6 6 16,-3 4-7-16,1 4-2 0,-2 9-8 15,-3 5-1-15,-1 9-6 16,0 4-3-16,-2-6 0 0,5-5-1 16,1-6 0-16,-1-5-4 0,5-5-46 15,3-10-30-15,3-5-23 0,2-3-15 16,3 0-74-16,0-4-117 0,0-4-76 16</inkml:trace>
  <inkml:trace contextRef="#ctx0" brushRef="#br0" timeOffset="44362.6">14485 14371 393 0,'0'0'185'0,"0"0"-72"0,0 0 33 0,14-39-49 15,-6 27-38-15,-2-2 6 0,5 2-9 16,2 0 1-16,-3 3-11 0,5-3 3 16,-2 4-5-16,4 2-14 0,-1 2-10 15,0 1-14-15,-2 3-5 0,0 0 1 16,-1 3-4-16,-2 6 0 0,-3 6-3 16,-3 1 2-16,-2 6-2 0,-3 2 0 15,-8 1 5-15,0 4 0 0,-6-1 2 16,1 0 1-16,-4 1-1 0,-1-4 0 15,-1-1-1-15,4-2 2 0,0-6-3 16,4-3 2-16,2-4 1 0,3-1-3 16,4-7 5-16,2 4-4 0,0-3 0 15,8 0 7-15,1 2 8 0,4-3 1 16,6-1-2-16,2-1 0 0,4-3-6 16,8 2-5-16,9-2-4 0,6 0-2 15,4-3-6-15,-4 4-69 0,-4 0-28 16,-6 1-62-16,-10 0-108 0,-6 1-176 15</inkml:trace>
  <inkml:trace contextRef="#ctx0" brushRef="#br0" timeOffset="45081.43">6690 14243 585 0,'0'0'99'0,"0"0"-48"0,0 0 67 0,0 0-53 0,14-43-18 0,-11 35-8 0,1 1 1 0,-1 2-1 0,0 2-25 0,1 3 6 16,0 4-18-16,2 5 2 0,0 9-3 15,1 8 3-15,2 14 4 0,5 15 16 32,-1 18-14-32,2 5-2 0,-2-2-6 0,-2-6 1 0,-1-10-2 0,-3-1 1 15,0-8 0-15,-2-3 0 0,1-2-1 16,-3-1 0-16,-3-7-1 16,-1-8-82-16,-6-5-204 0,2-11 21 15,0-4-225-15</inkml:trace>
  <inkml:trace contextRef="#ctx0" brushRef="#br0" timeOffset="45769.68">6665 14172 479 0,'0'0'79'0,"0"0"-57"0,0 0 43 0,0 0-62 0,-40 33-2 0,28-17 2 0,-6 2-3 0,-1 1 1 0,-2 4-1 16,0-2 4-16,-1 2-1 0,3-1 16 16,0-2 12-16,3-1-18 0,1-5-6 15,3-2 15-15,3-4-19 0,3-6-1 16,4-2-4-16,2-5 2 0,0-6 0 15,6-4 23-15,3-1 24 0,3-5-2 16,0 2-7-16,3-3 11 0,-1-1 2 16,0-1-6-16,-1-2 2 0,0 0-19 15,-2 0-1-15,-2 0-7 0,1 0 5 16,-3 1 4-16,0 1 0 0,-1 1 1 16,1 0-15-16,0 3-3 0,-1 1-11 15,1 0 4-15,-1 4-3 0,0 2 3 16,-1 5 3-16,0 1-5 0,-1 6-3 15,1-1 2-15,3 2-4 0,-2 0 2 16,2 0-1-16,2 3 1 0,1 4 0 16,0 2-4-16,1 3 1 0,3 2 3 15,0 0 2-15,4 3-1 0,-1 0 1 16,0 2-2-16,1 0 0 0,-1 0-1 16,1 0 1-16,0 0 0 0,-3-2 2 15,2-2 0-15,-1 1-3 0,-1-2 2 16,-2-3-1-16,-1 0 0 0,-3 0-44 15,-1-2-53-15,1-2-57 0,-4 0-89 16,-2-5-219-16</inkml:trace>
  <inkml:trace contextRef="#ctx0" brushRef="#br0" timeOffset="46450.44">5646 13338 519 0,'0'0'19'0,"0"0"56"0,14-27-10 0,-10 16-17 0,0 4 52 0,-2 1 1 0,-1 1-6 0,0 2-16 0,-1 2-9 15,0 0-12-15,0 1-15 0,0 0-14 16,-1 0-19-16,-1 3-10 0,-2 4 0 15,-3 4-1-15,-2 6 3 0,-1 3 1 16,-2 5-3-16,-2 1 0 0,-1 2 0 16,0 0 0-16,-3 3 0 15,-1-1 0-15,-1-1 0 0,0-2 2 16,-2-2 0-16,-1-2-2 0,-1-2 0 16,-2-4-9-16,0-4-3 0,0-4 2 15,3-6 5-15,2-3 5 0,3-2 1 16,2-7 0-16,3-5 4 0,2-4-5 15,2-4-3-15,3-1 1 0,2-1 2 16,4 0-1-16,0 0-25 0,2 4 26 16,4 0 14-16,2 0-11 0,0 0 7 15,2-1-4-15,-1 4-1 0,3 1-2 16,-2 3 0-16,1 3-2 16,-3 2 0-16,1 1-1 0,-1 7 0 15,2 0-5-15,-1 2 5 0,1 5 0 16,4 4-2-16,-1 3 1 0,4 2 2 15,-1 2 1-15,3 4-2 0,1 0 0 16,1 1 2-16,2 1-1 0,2 4-1 16,2-1 0-16,-2 0 2 0,-1-3-4 15,0 0 4-15,-1-3-1 0,-3-2-1 16,-1-3-4-16,-3-1-90 0,0-3-59 16,-5-4-102-16,-2-5-266 0</inkml:trace>
  <inkml:trace contextRef="#ctx0" brushRef="#br0" timeOffset="46747.27">5948 13052 572 0,'0'0'95'0,"0"0"-35"0,0 0 29 0,-7-4-69 0,4 11-12 0,-3 5-7 0,-1 7 13 0,0 7 43 0,0 11-36 15,-2 13 4-15,-2 13-13 0,1 5-8 16,2-1 2-16,0-5-3 0,2-4-3 16,1-1 0-16,1 1 1 0,-1 0 0 15,0 1-1-15,-1-6 0 0,1-3-76 16,2-15-187-16,0-11 16 0</inkml:trace>
  <inkml:trace contextRef="#ctx0" brushRef="#br0" timeOffset="47309.61">6137 13434 349 0,'0'0'142'16,"0"0"-51"-16,0 0 24 0,0 0-51 16,0 0-1-16,0 0-1 0,8-37-15 0,-7 31 12 15,1-1-18-15,1 1 12 0,1 0-6 16,2-1-10-16,1-1-12 0,2 1-7 16,1-1-2-16,0 2 0 0,1 1 5 15,-1 0-14-15,1 3-2 0,-1 0 0 16,-2 2-4-16,-1 2-1 0,1 4 0 15,0 5 0-15,-3 5 2 16,-1 5-2-16,-4 5 6 0,0 3 9 16,-3 2 6-16,-5 2-8 0,-4 7-5 15,0-5-4-15,-3 0-2 0,1-2 2 16,1-8-3-16,2 2-1 0,0-5 5 16,2-4-3-16,3-3 16 0,2-4-1 15,3-3-4-15,1-4 5 0,3-1 1 16,5-3 5-16,4 0 8 0,2-3 2 15,7-2-12-15,2-2-4 0,2-2-8 16,3 0-1-16,2-1-6 0,4 0-1 16,7-3-2-16,-4 2-1 0,-6 2-44 15,-2-2-65-15,8 0-68 0,-4-2-83 16,0 1-335-16</inkml:trace>
  <inkml:trace contextRef="#ctx0" brushRef="#br0" timeOffset="53676.46">16244 5240 170 0,'2'0'94'0,"-2"0"-50"0,2 0 11 0,3-2-25 0,-2-2 7 0,0 3 7 0,0-1 5 0,-1-1 10 0,1 0-10 0,0 2 5 0,1-1 3 15,-3-1 0-15,2 1 4 16,0 2-9-16,-3-2 4 0,0-1-2 16,0 2-5-16,0-1-13 0,0 2 0 15,0-2-6-15,-6-1-16 0,-2 2-3 16,0 0-11-16,-5 1-4 0,-2 0 0 15,-4 2 4-15,-4 9-7 0,-2 0 7 16,0 5-4-16,-5 6 6 0,2 1-2 16,1 2 0-16,0 2 0 0,6 0 0 15,-1 1 0-15,2-3 1 0,7 1 0 16,2-1 4-16,3-1 11 0,5-5 11 16,3 0 2-16,0-2 0 0,5-4 2 15,4-1-4-15,2-1 2 16,5-1 5-16,-2-5-9 0,8 0-5 15,-4-4-11-15,7-1-2 0,0 0-4 16,0 0-3-16,2-2-9 0,3-3-48 16,0 1-35-16,0-1-46 0,10-4-54 15,-7 2-119-15,-3 0-219 0</inkml:trace>
  <inkml:trace contextRef="#ctx0" brushRef="#br0" timeOffset="54083.15">16687 5363 499 0,'0'0'146'0,"0"0"-60"0,0 0 24 0,0-39-29 0,0 27-28 0,-3 2-10 0,0 0 3 0,-3 0-18 0,3 5-11 0,-2-1-9 0,0 3 1 16,0-1-6-16,-3 4-3 0,1 6-2 16,-3 2 2-16,-1 6-3 0,0 4 1 15,-2 4 4-15,2 1-2 0,0 1 0 16,3-1 1-16,5-1 0 0,0-3-1 16,3 1 2-16,0-5 6 0,6-3 10 15,1 0 7-15,2-4 1 16,2-5 4-16,0-1-4 0,3-2-1 15,-2-1-4-15,0-6 5 0,-1-2 1 16,0-3-5-16,-4-5-6 0,0 0-8 16,-5-1-8-16,-1-3-5 0,-1 3-18 15,-3 0-17 1,-4 3-25-16,-1 2-24 0,-2 3-32 0,-4 3-46 0,-4 1-54 16,3 1-82-16</inkml:trace>
  <inkml:trace contextRef="#ctx0" brushRef="#br0" timeOffset="54645.52">16888 5345 523 0,'0'0'141'16,"0"0"-51"-16,0 0 19 0,0 0-63 15,14-40-33-15,-6 30-10 0,0 3-3 16,3 3 0-16,0 0 0 0,-1 4-2 16,-1 0 2-16,2 6-1 0,-1 3-1 15,1 5 1-15,-2 2 1 0,-1 2 0 16,0 2 1-16,-2 0-1 0,-1 2 3 15,0-2-2-15,1-1 0 0,-4 1 8 16,1-3-5-16,1-2 2 0,-2-4-2 16,0 0 3-16,-1-7 3 0,-1 1-5 15,0-5 3-15,0 0 9 0,0 0 37 16,2-5 7-16,1 0-15 0,2-5-16 16,1 0-7-16,-1-1-6 0,4-2-3 15,-1-1 1-15,0 0-9 0,0 1-3 16,3-2-3-16,-1-1 2 0,1 0-1 15,1 1-1-15,1 0 0 0,1 1-5 16,-1 1-149-16,1 2 154 0,-1 2 35 16,-4-2-25-16,0 4-3 0,-4 3 9 15,0-1-14-15,-2 5-2 0,1 0-4 16,-3 3 0-16,1 5-3 0,-1 2 4 16,-1 3 3-16,2 4 2 0,-2 0-1 15,2 1 2-15,-1 3-3 0,-1 1 1 16,3 0-1-16,-2-1-8 0,3 0-14 15,-1 2-15-15,0-5-43 16,2 4-40-16,-2-5-74 0,2-6-146 16</inkml:trace>
  <inkml:trace contextRef="#ctx0" brushRef="#br0" timeOffset="55161.67">17835 5237 517 0,'0'0'151'0,"0"0"-44"0,0 0-3 0,14-33-55 0,-10 23-13 0,-2 0 4 0,-2 0-4 0,3-1 15 0,0 1-2 16,-3-2 3-16,2 2-6 0,-2-3-18 15,0 2-4-15,0 2-12 0,0-3 3 16,-2 4-5-16,-1-1-3 16,0 1 0-16,1 0 0 0,-3 0-3 15,-2 1-3-15,4 1-2 0,-4 1 0 16,4 2 1-16,-3 2-10 0,-2 1 4 15,0 1 4-15,0 5-4 0,-1 1 5 16,-1 2-1-16,-2 4 0 0,-1 0 3 16,2 5-2-16,-4 1 1 0,0 3 0 15,2 3 0-15,-2 3 0 0,2 0-1 16,0 11 1-16,1 9-2 0,2-4-128 16,2-4 122-16,0 2 8 0,4-1 2 15,-3 12 2-15,-1 3-3 0,2-4 1 16,1-13 0-16,2-13-2 0,2-5-8 15,0 1-34-15,1-1-34 0,-1 4 18 16,-1 0-33-16,2-7 18 0,-1-3-96 16,-1-5-70-16,0-4-7 0</inkml:trace>
  <inkml:trace contextRef="#ctx0" brushRef="#br0" timeOffset="55333.5">17561 5622 422 0,'0'0'369'0,"0"0"-220"0,0 0-41 0,0 0-25 15,0 0-56-15,47-22-3 0,-30 19-20 0,3-2-4 16,0 2-16-16,0-3-59 16,2 0-26-16,6 1-87 0,0-1-185 15</inkml:trace>
  <inkml:trace contextRef="#ctx0" brushRef="#br0" timeOffset="55490.18">17964 5643 927 0,'0'0'168'0,"0"0"-89"0,0 0-50 0,0 0-29 16,0 0-79-16,0 0-111 0,0 0-55 15,0 0-77-15</inkml:trace>
  <inkml:trace contextRef="#ctx0" brushRef="#br0" timeOffset="56385.97">18744 5349 636 0,'0'0'114'16,"0"0"-41"-16,0 0 18 0,0 0-39 16,0 0-20-16,0 0-2 0,0 0-8 15,9-34-12-15,-11 31 2 0,-1 3-11 16,-1 0 4-16,-2 6-5 0,-1 6 0 16,0 1-4-16,2 6 8 0,-3 0-9 31,5 4 10-31,-1 0-5 0,2 0 0 15,2 1 0-15,0 2 2 0,6-1-2 16,2-1 0-16,0-4 2 0,3 1-1 0,0-5-1 16,3-3 4-16,-4-4-4 15,4-3-1-15,-3-4-4 0,2-2 5 16,-2 0 0-16,-1-6 4 0,3-1 2 16,-3-3 0-16,2 1 6 0,-3-4 1 15,2-3-12-15,0 1 2 0,-2-1-2 16,2-1 0-16,-2 1 0 0,1-1-1 15,1-2 0-15,-2 5-1 0,1 1 1 16,-3 0-77-16,1 3 76 0,-2-1 1 16,1 3 0-16,-5 4 0 0,1 0-1 15,-3 4-5-15,3 1-9 0,-3 5 6 16,0 3 4-16,0 5-1 0,0 1 5 16,-3 2-14-16,2 4-3 0,-1 1 3 15,2 0 5-15,0 2-3 0,0-1 3 16,0-2 8-16,6 1 1 0,-2-1 1 15,-1-3 0-15,4-2 0 0,0-2 2 16,-1-4 8-16,1-4 4 0,-1-2 17 16,3-4 9-16,1-3-8 0,0-4-20 15,-1-3-2-15,3 1 8 0,-2-3 2 16,2 2 1-16,-2-3 4 0,1 0-3 16,-1-1-6-16,2-1-4 0,-2 0-9 15,5-1-1-15,-3 1-2 0,0-1 0 16,1 1-2-16,-2 0 1 0,1 3 1 15,-2-1-1-15,2 3-2 16,-2-1 1-16,-2 3 0 0,2 0-7 16,-3 3 0-16,-3 1-2 0,1 3 7 15,-4 1 2-15,-1 1-7 0,2 4-4 16,-2 2 11-16,1 2-5 0,-1 2-10 16,3 3-8-16,-2-1-2 0,-1 2 9 15,3 1 13-15,-2 1 1 0,3-1 4 16,0 0-3-16,-2 5-24 0,1-3-28 15,0 0-188-15,-1 0 202 0,-2-2-53 16,0-1-53-16,0-4 30 16,-2-3-104-16</inkml:trace>
  <inkml:trace contextRef="#ctx0" brushRef="#br0" timeOffset="56542.18">19198 5270 883 0,'0'0'89'0,"0"-15"-75"0,0 6-14 0,3-4-27 0,0 0-235 0,-1 2-123 0</inkml:trace>
  <inkml:trace contextRef="#ctx0" brushRef="#br0" timeOffset="56963.95">19587 5126 777 0,'0'0'59'0,"0"0"-30"16,0 0 13-16,0 0-42 0,0 0-7 0,0 0-24 15,0 0 18-15,20 10 8 0,-20 1 5 16,0 7 2-16,0 3-1 0,-2 8 8 16,-3 5-9-16,1 10 3 0,-2 8 0 15,0 0-1-15,2-1-4 0,1-9 7 16,2-11 17-16,1-3 4 0,0-10 3 15,0 0 7-15,0 1-17 0,1-1 7 16,1 2-16-16,0-5 11 0,1-5-12 16,0-4-2-16,1-3 5 15,1-3 9-15,5 0 13 0,-1 0-13 16,2-3-3-16,2-2-5 0,0-1-11 16,2-1-2-16,1-2-9 0,1-2-30 15,-1-2-62-15,6-10-34 0,-5 4-84 16,-1-1-156-16</inkml:trace>
  <inkml:trace contextRef="#ctx0" brushRef="#br0" timeOffset="57136.28">19650 5399 769 0,'0'0'101'0,"0"0"-13"0,36-5-52 0,-17-1-34 0,1 3-2 0,3-1-74 0,7-4-45 0,-5 0-64 0,-3 1-150 0</inkml:trace>
  <inkml:trace contextRef="#ctx0" brushRef="#br0" timeOffset="57276.9">20025 5481 708 0,'0'0'211'0,"0"0"-92"0,0 0-37 15,0 0-71-15,0 0-11 16,0 0-89-16,33-17-101 0,-26 9-84 16,1-3-70-16</inkml:trace>
  <inkml:trace contextRef="#ctx0" brushRef="#br0" timeOffset="58262.18">20907 5301 366 0,'0'0'138'0,"0"0"-57"0,0 0 3 0,0-14-17 0,0 9-26 0,0 0 0 0,2-2 20 0,2-1-11 15,2-1-4-15,1-1 6 16,2 4 3-16,0-1-6 0,3-1-1 16,2 1-10-16,-1 0-6 0,4 2-18 15,-1 4-5-15,3 0-9 0,1 1 0 16,-2 3-1-16,2 9-2 0,-3 3 2 15,4 5-2-15,-1 7 3 0,-4 3-3 16,0 6-4-16,-6 0-8 0,-4-2 10 16,-3 2-2-16,-3-5 5 0,-3 5 1 15,-5-2 0-15,-3-3 0 0,-5-2-4 16,-1-4-3-16,-6-3 0 0,-2-5 8 16,-2-6 1-16,-1 0 0 0,-2-9 1 15,1-2-2-15,3-2 0 0,0-9 0 16,4-2 3-16,3-3 0 0,4-6 3 15,2-4 2-15,4-3-2 0,3-10-2 16,6-12-2-16,10-5 9 0,6 0-6 16,6 6 7-16,-2 14-4 0,0 12 15 15,-1 5 3-15,6 0-4 0,10-7-7 16,12-1 3-16,3-2 8 0,-4 7 3 16,-6 6 1-16,-2 4 3 0,-2-1-16 15,-3 4-11-15,-6 1-6 0,-6 1-1 16,-6 2 1-16,2 3-17 0,2 1-32 15,2-2-43-15,2 3-42 0,14 0-51 16,-8 2-132-16,-2-1-221 0</inkml:trace>
  <inkml:trace contextRef="#ctx0" brushRef="#br0" timeOffset="58652.71">22470 5200 744 0,'0'0'150'0,"0"0"-84"0,13-23 30 0,-8 15-64 0,-1 1-16 0,0 1-14 0,0 5-1 0,0 1-1 0,-2 2-3 16,0 10 3-16,-1 5 15 0,0 15 14 15,-1 14-5-15,-4 16-3 16,-1 3-12-16,-3 0-5 0,1-6-2 15,-2-7-2-15,-2-5 0 0,1-3-3 16,-1-2-34-16,0-3-20 0,2-8-24 16,-1-3-40-16,1-4-60 0,1-8-134 15,1-4-31-15</inkml:trace>
  <inkml:trace contextRef="#ctx0" brushRef="#br0" timeOffset="59027.73">22692 5468 790 0,'0'0'107'16,"0"0"-65"-16,0 0-14 0,0 0-28 0,0 0-9 0,-40-18 1 15,22 18-3-15,-1 3 10 0,-1 2-8 16,-2 2 9-16,-1 2 0 0,2 0 0 16,-1 4-1-16,3 1 6 0,2 1-2 15,3 1 6-15,5-1 10 0,3 1 7 16,5 1 27-16,1-1 5 16,7 1-3-16,4 0 0 0,5-1-8 15,5-2-6-15,2 1-7 0,3-3-14 16,7-2-12-16,-3-4-4 0,1-3-4 15,0-2-17-15,-6-1-43 0,3-1-36 16,0-3-51-16,4-2-65 0,-6 0-112 16,-6 0-28-16</inkml:trace>
  <inkml:trace contextRef="#ctx0" brushRef="#br0" timeOffset="59480.68">22888 5575 783 0,'0'0'127'0,"0"0"-31"0,0 0-45 0,0 0-48 15,0 0-3-15,33-17-18 0,-21 17 8 16,0 0 9-16,-3 2-2 0,1 4 2 16,-3 3 0-16,0 6 2 0,-2 1 8 15,-2 0-9-15,-1 4 2 0,-1-2-7 16,-1-1 10-16,0 2-10 0,-1-4 11 15,-3-2-8-15,3-1 4 0,-1-4 0 16,1-1-1-16,0-5-1 16,1-1 12-16,0-1-12 0,4 0 40 15,1-3 1-15,2-3 6 0,2-3-2 16,0-3-16-16,3 0-8 0,1-3-18 16,0-4 3-16,2 1-6 0,2 0 0 15,-1-2-2-15,2-1-4 0,-3 2 5 16,2 2 0-16,-2 1 1 0,1 3 0 15,-3 3-1-15,-2 2 1 0,0 3-2 16,-3 3 0-16,-1 1 2 0,1 1 0 16,-1 0-2-16,1 2 0 0,-2 5-2 15,1 1-2-15,-2 6 6 0,-1 2-5 16,-3 1 2-16,1 5 3 0,-2 1 0 16,0 2-4-16,-2-1-6 0,-1 4-10 15,0-2-21-15,-1-2-19 0,1 0-30 16,1-2-47-16,1-4-103 0,1-5-112 15</inkml:trace>
  <inkml:trace contextRef="#ctx0" brushRef="#br0" timeOffset="59873.42">23568 5621 420 0,'0'0'69'0,"0"0"21"0,0 0-20 0,0 0-63 0,-2-43-4 0,-2 34-3 0,0 3 0 0,-1 1 4 0,-2 3 5 0,-3 0 18 16,1 2-5-16,-2 6-13 15,-1 3-8-15,-1 5 4 0,-1 2 1 16,1 3-1-16,0 2 2 0,3 2-6 15,0 1 11-15,4 3 27 0,0-2 8 16,4-1 14-16,2 0-8 0,3-2-10 16,5-3-8-16,3-5 9 0,3-2-2 15,1-6-7-15,2-4 7 0,2-2-5 16,1-2-9-16,-2-5-1 0,1-6 4 16,-2-2 3-16,-3-5-18 0,-2-3-12 15,-3-4-4-15,-5 1-32 0,-4-1-18 16,-1 3-18-16,-6 2-21 15,-6 3-24-15,-12-3-54 0,3 6-81 16,2 2-79-16</inkml:trace>
  <inkml:trace contextRef="#ctx0" brushRef="#br0" timeOffset="60522.42">23687 5616 404 0,'0'0'42'0,"0"0"20"0,0 0-18 0,0 0-16 0,0 0-10 15,19-41-12-15,-17 38 7 0,-2 0-10 16,0 3-3-16,0 0 0 0,0 0-9 15,0 5 8-15,0 2-2 0,1 3 3 16,-1 2 0-16,3 0 3 0,-1 4-3 16,1 3 1-16,0 0 14 0,-1 3 29 15,1 2 12-15,0-1 11 0,2 1-18 16,0-2-8-16,1 0-5 0,1-4-10 16,1-1-4-16,2-3-1 0,-2-5 8 15,2-3-5-15,1-4 4 0,-2-2-13 16,1-4 10-16,1-3-6 0,-2 0 3 15,-1-3 16-15,0-1-10 0,-2 1-18 16,1-4-5-16,-1-2-2 0,-1 0-2 16,2-1 0-16,-2-3 0 0,1 2 2 15,-1 1-3-15,1 0 0 0,-1 4 0 16,1 1-1-16,-1 3 1 0,-1 4 0 16,-2 1-2-16,0 3 0 0,-2 1 1 15,1 0-6-15,0 2-5 0,1 6 7 16,-1 4 4-16,1 0 1 15,1 6 0-15,3 1-1 0,-1 1 1 16,1 0 2-16,2 2-2 0,1 0 1 16,2-5 1-16,0-1 10 0,2-4 6 15,-2-2 24-15,1-7 9 0,0-1 5 16,-1-2 2-16,1-4-7 0,-1-5-18 16,0-3-14-16,-2-1-7 0,0-6-1 15,-2-4-11-15,-2-2-8 0,-1-5-23 16,0 0-38-16,-3 1-34 0,2 0-16 15,-1 4-16-15,1-3-67 16,0 6-156-16,-1 5-121 0</inkml:trace>
  <inkml:trace contextRef="#ctx0" brushRef="#br0" timeOffset="61073.73">24224 5613 793 0,'0'0'81'0,"0"0"28"0,0 0-75 0,26-13-27 0,-16 9-1 0,-1-2-8 0,-1 0 4 0,2 2 0 0,0-2-2 16,-2 4 1-16,0-1 4 0,-1 1-1 16,-2 2-4-16,0 0 4 0,-2 6-8 15,0-1 3-15,-1 5 0 0,-2 0-1 16,0 0-8-16,0 4 8 0,0 0-7 15,-2 3 7-15,-1-1-1 0,0 1 2 16,0 2 1-16,1-2-4 0,1-2 3 16,0 0 2-16,1-4 12 0,0-1-5 15,0-4-5-15,0-2 6 0,1-4 36 16,2 0 16-16,1 0 21 0,2-6-22 16,3-1-41-16,-1-3 14 0,0-2-5 15,0-4-9-15,4 1-15 16,-1-3 1-16,1-3-4 0,2 0 0 15,-1-2 4-15,1-2-5 0,0 1 2 16,1 3-2-16,-1 1 0 0,1 3-2 16,-2 3 1-16,-1 3 0 0,-1 3 2 15,-4 1-3-15,-1 1 2 0,-1 5-1 16,-1 0 0-16,-1 1-7 0,-1 0 0 16,1 4 0-16,1 2 7 0,-1 2-5 15,-1 2 5-15,0 4 0 0,0 3 0 16,0 5-1-16,-1 0 2 0,2 2 0 15,0 1 4-15,-1 2-7 0,1-1 5 16,-1 2-3-16,1-1 2 0,-2-3 0 16,1 0-1-16,1-1-4 0,-1-3-41 15,-1-3-40-15,2-2-33 16,0-5-49-16,0-3-76 0,1-5-138 0</inkml:trace>
  <inkml:trace contextRef="#ctx0" brushRef="#br0" timeOffset="61292.42">25087 5386 1202 0,'0'0'127'0,"0"0"-52"0,0 0-39 0,21 0-36 0,-15-1-40 0,1-1-100 0,-2 0 5 0,2-6-37 15,-2 0-141-15,-1 0-131 0</inkml:trace>
  <inkml:trace contextRef="#ctx0" brushRef="#br0" timeOffset="61417.39">25130 5691 1094 0,'0'0'85'15,"0"0"0"-15,0 0-85 0,0 0-49 0,0 0-253 0,0 0-402 16</inkml:trace>
  <inkml:trace contextRef="#ctx0" brushRef="#br0" timeOffset="66935.66">26191 5693 317 0,'0'0'73'0,"-1"0"-14"16,1 0 1-16,-1 0 7 0,0-1-5 0,1-2-10 0,-1-2 8 0,1 2-9 0,0-3-11 0,2-1-40 0,3 0 27 15,1-1-11-15,2-1 35 0,1-3-18 16,3 3-13-16,2 1-18 0,2 0 39 16,0 2 2-16,4 1-23 0,-2-1-2 15,1 0-6-15,0 4 0 0,-2 2-8 16,2 0-2-16,-3 5-2 0,1 3 0 15,-2 2-7-15,-1 3 5 0,-2 4-1 16,-2 1 2-16,-4 5 1 0,-3 5-5 16,-3 0 0-16,-1 7 1 15,-5-1 4-15,-3 1-2 0,-1-1-7 16,-2 0 9-16,-1 0 0 0,-2-2 0 16,-1-2-1-16,0-4-5 0,-3-4 6 15,1-5-1-15,4-2 2 0,0-6-2 16,2-2-4-16,4-4 5 0,3-3 7 15,0-2 6-15,4-5 2 0,1-3-1 16,0-5-10-16,7-3 2 0,3-2 0 16,8-3-2-16,2 0-4 0,10-2-6 15,11-6 5-15,8-4 1 16,5 2-1-16,-5 5 1 0,-12 5 2 16,-11 8-1-16,-7 2 3 0,0 3 0 15,-1-3-2-15,3 0 0 0,0 0 2 16,-5-1-2-16,-4 6 1 0,-5 0 4 15,-4 2-3-15,-3 1 2 0,-1 1-6 16,-6 1-4-16,-4 0-6 0,-3 3 2 16,-5 3 4-16,-1 4 4 0,-3 3 1 15,-1 3-1-15,0 1-2 0,4 3 0 16,0 2-4-16,5 1 6 0,1 0-2 16,3 2 5-16,5-3-3 0,0 3 15 15,4 0 3-15,2-2 5 0,5 0-12 16,4-2 2-16,2-1-3 0,5-5-3 15,2 0-2-15,2-3-1 0,2-3-4 16,2-3 5-16,2-1-5 0,1-2-9 16,1 0-27-16,-1 0-30 0,1-1-31 15,0-2-32-15,6-3-83 0,-6-1-109 16</inkml:trace>
  <inkml:trace contextRef="#ctx0" brushRef="#br0" timeOffset="67249.06">26340 5525 345 0,'0'0'354'0,"15"-4"-301"0,-1 0 32 0,5-2-25 0,4 0-8 0,1-2-5 0,4 1-7 0,2 0 5 0,0-1-29 0,2 2-15 16,-1 0-1-16,5-4-3 15,9 2-25-15,7 1-79 0,-1-2-85 16,-8 4-145-16</inkml:trace>
  <inkml:trace contextRef="#ctx0" brushRef="#br0" timeOffset="67639.64">27672 5437 504 0,'0'0'130'0,"0"0"-57"0,0 0 22 16,0 0-31-16,0 0-26 0,0 0-23 15,9-10-15-15,-9 10-4 0,1 6 4 16,-1 4 0-16,0 5 10 0,0 3-1 16,0 9-4-16,0 3 1 0,-3 6-5 15,2-1 1-15,-2-1-2 0,1-1 2 16,1-4 1-16,-1 2-3 0,2 0-3 15,0-3-29-15,0-2-72 0,0 2-89 16,0-5-45-16,0-9-70 0</inkml:trace>
  <inkml:trace contextRef="#ctx0" brushRef="#br0" timeOffset="67905.43">27444 5728 474 0,'0'0'317'0,"0"0"-218"0,0 0-23 0,0 0-41 16,0 0-17-16,40-8-2 0,-15 4-7 0,8 1 32 15,9 1-4-15,8 0-8 0,3 1-4 16,-4 1-18-16,-6 0-3 15,-5 0-4-15,-2 0 0 0,1 0-11 0,-1 1-36 16,-2 3-51-16,-4-2-5 16,-1 0-103-16,-9 2-97 0,-5-3-11 15</inkml:trace>
  <inkml:trace contextRef="#ctx0" brushRef="#br0" timeOffset="68233.48">27526 6127 371 0,'0'0'277'0,"0"0"-188"0,0 0 24 0,0 0-17 0,35-2-2 15,-13-3-16-15,9-3-31 0,10 0 5 16,8-2-20-16,-1 3-23 0,-2 2-4 16,-4 3-5-16,-4 1 0 0,4 0-1 15,-1 0-10-15,1-2-47 0,4 3-43 16,-2 0-65-16,-9 0-111 0,-6-2-114 15</inkml:trace>
  <inkml:trace contextRef="#ctx0" brushRef="#br0" timeOffset="69171.25">28765 5660 457 0,'0'0'192'0,"0"0"-92"0,0 0-13 0,3-1-13 0,3-4-19 0,5-2-9 0,4 0-29 0,5-2 19 16,4 0-5-16,1 2-20 0,4 3 17 15,-2-1-7-15,-1 4-2 0,-1 0-1 16,-3 1-7-16,-1 0-5 0,-2 3-6 16,-4 3-1-16,-3 3-1 0,-4-2-2 15,-4 6-3-15,-4 0 0 0,-1 5 0 16,-9 3 7-16,-4 2 3 0,-4 6-2 15,-3-2-1-15,-3 1-2 0,1 1 2 16,-2-2-1-16,0 2 1 0,-1-1 1 16,2-3 2-16,2-1-3 0,-1 0 1 15,3-2-1-15,3 0 2 16,1-4 5-16,5-2-3 0,1 1-4 16,4-4 5-16,4-3-4 15,2 2 4-15,4-3 0 0,5-1 4 0,4 1 4 16,4-1 2-16,2 1-7 0,4-2-5 15,4 1 0-15,2-1-2 0,1 0-1 16,1-1-4-16,0-3-16 0,1 3-21 16,-1-4-22-16,-3-2-31 0,-1 2-42 15,3-4-76-15,-6-2-89 0,-5-2-96 16</inkml:trace>
  <inkml:trace contextRef="#ctx0" brushRef="#br0" timeOffset="69468.08">28758 5961 925 0,'0'0'88'0,"0"0"-45"0,0 0-3 0,0 0-7 0,54-13 0 0,-27 10-2 0,2-1 14 0,2 2-10 0,1 0-21 15,5-1-12-15,4 2 0 0,-5 0-2 16,-4-1-6-16,-6 1-33 0,-6-1-67 16,10-2-68-16,-2 0-106 0,-7 1-113 0</inkml:trace>
  <inkml:trace contextRef="#ctx0" brushRef="#br0" timeOffset="70265.64">29571 6120 302 0,'0'0'46'0,"0"0"6"0,0 0 18 0,0 0-33 0,-24 20-19 0,18-13 7 0,1 2 8 0,-3 1 8 0,3 1 5 0,-4 1-3 16,1 3 1-16,-2 1-16 0,-2 0 2 15,-1 3-1-15,-4 0-4 0,-1-2-3 16,-1 1-1-16,0-3-7 0,0 0 3 15,0-2 7-15,3-4 7 16,-1 0 2-16,4-3-8 0,1 0-10 16,1-4-2-16,3-2-1 0,0-2 8 15,2-5 2-15,1 0 7 0,2-2-6 16,3 0 1-16,0 0-3 0,0-1 1 16,1 1 0-16,3 0-6 0,1 1 0 15,2 0-16-15,0 1-29 0,2 0 29 16,-1 1 32-16,1 0-22 0,-1 1-2 15,0-1-1-15,3 3-1 0,-1-2-6 16,-1 2 0-16,2 1-1 0,-3 0 1 16,0 2 0-16,-2 0 2 0,2 3 2 15,-1 1-2-15,1 4-2 0,3 4 1 16,-2 0-1-16,2 3 2 0,0 3-1 16,2 1-1-16,-2-1 0 0,3 2 1 15,-3-2-1-15,2 0 0 0,-1 0-4 16,1-2-11-16,0-4-66 0,-4 0 25 15,1-4-31-15,1-6-93 0,-3-1-79 16,-2-1-134-16</inkml:trace>
  <inkml:trace contextRef="#ctx0" brushRef="#br0" timeOffset="70546.95">29867 6215 587 0,'0'0'104'0,"0"0"-44"0,0 0 47 0,0 0-56 0,0 0-28 0,-1 3-19 0,-3 8-1 0,-4 5 8 0,-2 5 41 15,-2 6 18-15,-3 2-33 0,-3 10 2 16,-1 7-29-16,-2 6-5 0,3 1-2 15,2-5-2-15,3-8 2 0,3-12-3 16,2-5-1-16,0-5 1 0,5-4-17 16,-1 3-83-16,-3 1-86 0,2-4-23 15,2-6-150-15</inkml:trace>
  <inkml:trace contextRef="#ctx0" brushRef="#br0" timeOffset="71120.53">29951 6551 266 0,'0'0'276'0,"0"0"-194"0,0 0 16 0,0 0-3 15,0 0-51-15,27-43 0 16,-19 35-5-16,-2 1 8 0,1 0-5 15,-1 1 2-15,2 2-5 0,1 0-21 16,1 1-5-16,0 2-5 0,2 0-8 0,-1 0 3 16,1 1 2-16,-2 0-5 15,0 3-2-15,-1 3 1 0,-4 3-6 16,-2 5 3-16,-3 4-2 0,0 6 4 16,-7 3 2-16,-6 0 3 0,0 4 1 15,-4-2 1-15,0-1-4 0,-1 0 1 16,0-4 3-16,2-1-4 0,-1-3 1 15,5-4-2-15,2-3 2 0,1-2 4 16,4-6 11-16,2 1-4 0,3-4-2 16,0 0 9-16,3-1 9 0,2 0 6 15,7-1-11-15,-1 0-6 0,6 0-5 16,1-2-8-16,4 0-3 16,0-1-2-16,0 0 0 0,1 1-15 15,2 0-17-15,-3 1-29 0,0 1-40 16,10 0-54-16,-7-1-95 0,-3 0-194 15</inkml:trace>
  <inkml:trace contextRef="#ctx0" brushRef="#br0" timeOffset="74880.77">30713 5722 393 0,'0'0'50'0,"0"0"-11"0,0 0 50 0,5-25 17 0,1 16-39 0,0-1-8 0,1 2-10 16,2 0 5-16,3 0-11 0,1 0-14 0,3 2-9 0,0 1-6 15,4 0 7-15,1 4-5 16,1-1 5-16,2 1-6 0,-2 1-3 16,-1 0-2-16,1 3 2 0,-4 4-8 15,-2 2-4-15,0 1-4 0,-3 4 4 16,-1 3 7-16,-2 5-3 0,-2 2-1 16,-3 5 8-16,-2 1 4 0,-3 2-2 15,0-1-6-15,-5-2-1 0,-3-1-1 16,-3-1-1-16,-3-1-2 0,-1-3-1 15,-2 0 2-15,-1-1-1 0,0-4 1 16,-4 0-3-16,-2-5 1 0,3-1 0 16,-4-6-1-16,-2-3-7 0,2-3-8 15,0-6 15-15,1-3 0 0,2-6 6 16,2-3-4-16,5-2 2 16,3-3 3-16,4-2 3 0,3-3 10 15,5-9-2-15,6-7 2 0,7 3 2 16,0 6-2-16,7 4-7 0,-1 9-3 15,8-2 3-15,8-2-1 0,10-1 0 16,10 2 1-16,0 3-3 0,1 4-2 16,-2 4 2-16,-8 3 1 0,3 3-3 15,-5 2-5-15,-1 1 2 0,-7 2-1 16,-9 0-4-16,-7 1 0 0,-7 1-1 16,-3 0 1-16,4 1-6 0,-6 0-15 15,1 0-19-15,-1 0-13 16,-3 0-13-16,-4 0-18 0,3 0-32 15,-3 2-31-15,-1 2-188 0,0-2 21 0</inkml:trace>
  <inkml:trace contextRef="#ctx0" brushRef="#br0" timeOffset="75396.58">30760 6366 465 0,'0'0'66'0,"0"1"-38"0,0-1 91 0,0 0-45 0,5 0 13 0,5-1 10 0,7-4-19 0,16 2-13 0,17-3-20 16,15-1 2-16,8 2-10 0,-3 0-11 15,-5 0-15-15,-5 3-11 0,-5-2 0 16,-2 1-3-16,-5-1-36 15,1 1-29-15,-6 1-30 0,-6 1-31 16,-4 1-63-16,-10 0-141 0,-8 0-3 16</inkml:trace>
  <inkml:trace contextRef="#ctx0" brushRef="#br0" timeOffset="76277.57">30617 7090 443 0,'0'0'85'0,"0"0"-75"0,0 0 30 0,0 0 25 0,33-44-29 0,-25 33 14 0,-1 1-6 0,1 1 1 0,-1 0-11 16,-1 2-8-16,3 1-7 0,-2 1 3 16,-2 1 4-16,3 0-7 0,-1 1-5 15,1 0-2-15,-2 1 1 0,1-1 2 16,-2 2 10-16,2 0 2 0,-2 0 1 16,0 1 2-16,0 0-12 0,0 0-6 31,-1 3-8-31,2 3 6 0,1 0-4 15,-2 1-4-15,3 2 3 0,-2 2 1 16,1 1 1-16,0 1 2 0,-1 1-4 16,1 1 1-16,0 4-6 0,-2-2 2 15,0 4 2-15,-2-1-3 0,0 1 1 16,1 2-1-16,-1-1 3 0,0 1-3 16,3-3 3-16,-3-1 2 0,2 0-3 15,0-4-1-15,0-2 3 0,-1-2-4 16,1-4 1-16,1-2 4 0,-3-3-6 15,2 0 7-15,-2-2 4 0,1-3 18 16,-1-3-3-16,0-3-5 0,-1-5-15 16,2-5-4-16,-1-6 0 0,-1-4-2 15,-1-12-4-15,-1-12-5 0,0-10-6 16,-3-1 1-16,0 13 1 0,-1 12 11 16,2 16 2-16,-1 4 0 15,1 1 0-15,-1-2-4 0,-3-2 4 0,2-4 6 16,1 7-3-16,0 0 14 15,3 3 3-15,0 3-4 0,0 0-2 16,5 2 4-16,0-2-2 0,3 1-11 16,4 1-1-16,4-2-2 0,3 2-1 15,2-2 1-15,4 2 2 0,5 1 1 16,3-2 9-16,11-1 1 0,4 1-3 16,2 1-5-16,-5 4-3 0,-6 3-2 15,-12 2 6-15,-3 1-8 0,-7-2 1 16,-1 3-1-16,4 0 0 0,0 0 0 15,0 0-3-15,0 0-15 0,-5 4-26 16,0-2-18-16,-2 1-2 0,-2 1-27 16,-2-2-25-16,1 5-52 0,-5-2-92 15,-1-2-82-15</inkml:trace>
  <inkml:trace contextRef="#ctx0" brushRef="#br0" timeOffset="76980.5">31168 6915 769 0,'5'-7'80'0,"3"-1"-61"0,2 0 22 0,3-1-27 0,0 2-3 0,-2 3 16 0,-1 0-5 16,0 2 13-16,-2 2-18 0,-1 6-15 0,-1 4 5 15,-1 5 3-15,1 6-4 0,-3 2 1 16,-3 3 3-16,0 3-9 0,-3-1 3 16,-5 0-3-16,0 0 1 0,2-1 7 15,-2-1-5-15,0-3-2 0,2-1 0 16,3-4 3-16,-2-3 0 0,0-4-1 16,3-4 9-16,1-3-4 0,1-2 9 15,0-2 26-15,0 0 14 0,5-6 0 16,-1-4-24-16,3-2-23 0,5-3-8 15,-1-3 0-15,2-1-3 0,3 0 1 16,-2 0 1-16,0-2 3 0,-1 2-2 16,1-4 9-16,-1 1-11 15,4 0-1-15,-2 1 1 0,0 2 0 16,0 0-2-16,0 4 1 0,-4 0 0 16,1 4 0-16,-2 1 0 0,-2 3-2 15,-1 3 2-15,-2 3-7 0,2 1 3 16,0 4-1-16,1 6 1 0,0 3 4 15,4 5 0-15,-4 2-1 0,2 3 1 16,-1 2 2-16,-3 3 1 0,2 1-2 16,-1 2 2-16,2 0 1 0,-3-3-3 15,-1 0 1-15,0-2-2 0,-2-2 3 16,2-1-3-16,-2-4 0 16,1 0 0-16,-2-4 0 0,1-3-6 15,0-2-31-15,1-2-26 0,-1-2-33 16,7-4-59-16,-3 0-114 0,1-2-255 15</inkml:trace>
  <inkml:trace contextRef="#ctx0" brushRef="#br0" timeOffset="78794.95">18003 8086 510 0,'0'0'150'0,"0"0"-87"0,0 0 46 0,0 0-31 0,2-5-24 16,-2 5-8-16,0 0-8 0,0 3-13 0,0 3-16 0,-6 6 11 15,4 4 26-15,-5 4-14 0,-2 6-16 16,1 1-5-16,-2 3-7 0,-2 2 1 15,1 3-4-15,-3-1 4 0,1 1-5 16,-2 0 0-16,0-4-5 0,3 0-44 16,-1-4-40-16,5-2-49 0,-3-1-68 15,5-5-118-15,3-7-78 0</inkml:trace>
  <inkml:trace contextRef="#ctx0" brushRef="#br0" timeOffset="79044.98">18296 8147 729 0,'0'0'137'0,"0"0"-46"0,0 0 12 0,0 0-35 16,8-42-47-16,-8 39-7 0,-2-1-9 16,-1 2 0-16,-2 2-5 0,-3 7 0 15,-2 2 5-15,-2 7-3 0,1 2-2 16,-1 3 0-16,1 3 0 15,2 1-4-15,-1 3-24 0,0-1-27 16,2 1-2-16,-1 1-13 0,2 1-29 16,-4 10-52-16,-1-9-93 0,6-4-49 15</inkml:trace>
  <inkml:trace contextRef="#ctx0" brushRef="#br0" timeOffset="80326.53">20515 9136 201 0,'0'0'62'0,"0"0"-15"0,0-1 11 0,0-3 6 0,0 2 13 0,0-3 26 0,0 2 32 0,0-2-31 16,1-2-35-16,2-1-15 0,3-1-4 15,3 0-12-15,1-1-9 0,1-1-6 16,4 2-2-16,-1 1 0 0,2 2-4 16,-1 2 4-16,1-1-6 0,-1 5-1 15,0 0-4-15,-2 0 1 16,0 5-11-16,-1 3 1 0,-1 3-1 15,-1 5 0-15,-2 6 0 0,-1 4 1 16,-3 4-1-16,2 4 0 0,-5 7 0 16,-1 7 2-16,-3 5-2 0,-4-6 0 15,-1-11 1-15,2-14-1 0,-2-3 0 16,-3 1 0-16,-2 3-8 0,-3 1-16 16,-1-4 23-16,-2-6-2 0,-2-2-4 15,-1-4-1-15,0-6-2 0,0-2 0 16,-1-2 6-16,1-8 4 0,1-1 0 15,2-5 0-15,2-4 0 0,1-4 2 16,5-8 0-16,3-12 4 0,5-7 4 16,3-3-4-16,8 3 4 0,6 8 2 15,3 12-2-15,0 4-2 0,-3 9 6 16,2-1 4-16,5-1 4 0,5-3-1 16,9-5-2-16,10 1-1 0,6-1-7 15,2 2 0-15,-4 5 0 0,-4 6 2 16,-6 5 0-16,0 0 0 0,-3 2 3 15,-5 1-1-15,-7 0-11 0,-6 2 0 16,0 3 0-16,1-3-4 0,0 2 0 16,1 1-1-16,-4-2-1 0,0 2-19 15,-4 1-24-15,0 0-28 0,0 1-24 16,-1 0-37-16,6 0-65 0,-4 0-161 16,1 0-87-16</inkml:trace>
  <inkml:trace contextRef="#ctx0" brushRef="#br0" timeOffset="81652.95">21806 9264 219 0,'3'-2'160'0,"0"0"-90"0,1-3 4 0,1 1 2 0,-1 0 15 0,0 2-44 0,0-1 9 0,0 1 14 0,-1-1-23 16,-1-2-3-16,1 4 0 0,-1-2-7 16,-1 0 5-16,-1 2 6 0,1 0-1 15,-1 0-8-15,0 1-17 0,0 0-7 16,0 0-13-16,0 0-2 0,-2 1-6 16,-2 5 2-16,-2 3 3 0,0 6-2 15,-2 1 3-15,0 8 0 16,1 0 0-16,0 6 0 0,4-2 0 15,1 0 0-15,2-2-1 0,0 2 1 16,4-4-1-16,2 0 3 0,2-2-2 16,3-4 0-16,1 0 2 0,1-5-1 15,3-1 2-15,-2-4-2 0,3-3 2 16,-1-1 4-16,-2-4 5 0,1-1 3 16,0-5 0-16,-2-2 8 0,2-2 0 15,-3-4-2-15,-1-7-5 0,-2 0-13 16,-2-7 1-16,-2 0-1 0,0-5-2 15,0 4 2-15,-2-1-2 0,0 2 2 16,-1 2-3-16,0 4 7 0,-1 0-1 16,0 6 6-16,-1 0-5 0,0 2-1 15,0 1-2-15,0 3-3 16,0 3 2-16,-1 2-6 0,1 1 2 16,-1 3 1-16,1 1-8 0,-2 1-3 15,0 6 1-15,-1 3 2 0,0 5 7 16,0 6-3-16,0 1 2 0,3 3-5 15,0-1 2-15,0 5 4 0,5-2-1 16,-1 1 1-16,3-3 0 0,2-1 2 16,1-1 0-16,1-2-1 0,-1-3 0 15,4-3 1-15,-3-4 0 0,0-3-1 16,1-3 4-16,-2-1-1 16,-1-4 3-16,1-3 0 0,-1-4-3 15,0-2 0-15,1-2 2 0,-1-4-4 16,0-1 0-16,1-1 1 0,2-2-2 15,-3 1 1-15,2 1-2 0,0-3 0 16,-1 3 1-16,2-1 0 0,0 0 0 16,0 2 0-16,1 1 0 0,-3 3-1 15,2 0 1-15,-3 2-4 0,-1 2-5 16,-1 0 1-16,-2 5 5 0,-3 0-1 16,-1 3 2-16,-1 0-8 0,0 6-1 15,0 3 6-15,0 4 4 0,0 1 1 16,0 4 0-16,0-1 0 0,1 5 1 15,0-3-1-15,1 2 0 0,1-4 0 16,0 1-1-16,1-1 1 0,-1-3-1 16,1-1 1-16,-1-5 0 0,1 0 1 15,-1-1 1-15,-1-4 2 0,1-2-2 16,0-1 9-16,2-3 8 0,0-3-6 16,1-1-1-16,1-2-4 0,1-1-4 15,1 0-3-15,0-2 0 0,2 0-1 16,0-1 2-16,1 2-2 0,-1-3-1 15,0-1 1-15,1 0 0 0,-2 1 0 16,1-1 0-16,0 4 0 0,-2-1-1 16,1 3 0-16,-1 3-173 0,-3 2 174 15,0 0 10-15,-2 3-5 16,-1 0-5-16,-1 0 0 0,-1 1-5 16,-1 0 1-16,1 1-2 0,0 5-3 15,-1 3 1-15,0 6 5 0,0 1 3 16,0 6 0-16,0 1 0 0,1 2-3 15,2-1-13-15,0 2-132 0,0-1 129 16,-1-2-10-16,0-3-30 0,-2 3-86 16,0-4-155-16,0-5 44 0</inkml:trace>
  <inkml:trace contextRef="#ctx0" brushRef="#br0" timeOffset="81934.13">22894 9041 591 0,'5'-6'137'0,"-2"-1"-35"0,1-1-41 0,0 2-52 0,-1 4-5 0,-1 1-4 0,-2 2-5 0,0 7-5 0,0 8 10 16,0 6 17-16,-2 12 14 0,-1 12-6 15,-1 9 7-15,0 3-13 0,-1-2-15 16,2-6 2-16,-1-5-6 16,1-4 2-16,-1-6-2 0,1-8-2 15,0-8-53-15,0-3-69 0,-3 5-85 16,-1-2-100-16</inkml:trace>
  <inkml:trace contextRef="#ctx0" brushRef="#br0" timeOffset="82674.97">23070 9342 475 0,'0'0'232'0,"0"0"-115"0,0 0-14 16,0 0-98-16,0 0-5 0,-21-40-27 0,7 38-20 15,-3 2 13-15,-3 0 12 0,-2 2 22 16,-1 7 1-16,0 4 1 0,0 0 3 16,1 4-4-16,3-1-1 0,3 1 8 15,4-1-3-15,2 0 6 0,5 0-4 16,5 0-7-16,0-1 3 0,8 0 2 16,3 0-2-16,1-1 1 0,3-3 0 15,1-2-4-15,3 1 4 0,-2-5 1 16,2-1-3-16,-1-2 6 0,-1-2 2 15,0 0 8-15,-2-3-4 0,1-3-8 16,-3-2 1-16,2-1-4 0,-1-4 2 16,-1 0-5-16,0-1 0 0,-1-3-2 15,-1 1 1-15,0-1 1 0,-2 1 1 16,2 0 1-16,-1 1-1 0,-1 4 1 16,-2-1 8-16,1 4 18 0,-2 1 1 15,-2 4 3-15,0 1-13 0,0 2-19 16,0 1-2-16,3 7-1 15,-2 2-1-15,1 3 3 0,-2 4 1 16,-1 2 0-16,-1 2 4 0,-1 2-4 16,-1 1 2-16,-1 2 0 0,0-3-2 15,-2 0 0-15,2-3 2 0,0-3-1 16,0-3 0-16,1-5 0 0,0-2 0 16,0-4 2-16,0-2 2 0,2-1 11 15,3-4 43-15,0-4-26 0,5-4-19 16,-2-1-2-16,3-3-2 0,2-4 2 15,-1-1-4-15,2 0-3 0,1-3 8 16,3-1 6-16,0-1-7 0,1 1-8 16,2 2-4-16,-1 2 2 15,1 6-2-15,-3 4-121 0,0 3 121 16,-5 1 21-16,0 5 8 0,-2 0-8 16,-5 2-13-16,1 4 7 0,-2 5-15 15,-2 3-3-15,-1 0 2 0,-2 7-2 16,0 1 3-16,-1 3 1 0,-3 0 0 15,1 0 0-15,0 0-1 0,0 1-22 16,1-4-16-16,2-1-25 0,0-3-36 16,0-1-42-16,5-1-48 0,0-5-88 15,0-2 11-15</inkml:trace>
  <inkml:trace contextRef="#ctx0" brushRef="#br0" timeOffset="83034.25">23786 9511 334 0,'0'0'138'0,"0"0"-21"0,22-23 32 0,-14 14-87 0,-1-2 7 0,-1 1-22 0,-1 0-2 0,-1-3-1 0,0 3-3 16,-1-2 7-16,1 1-1 0,0 1-21 16,-3 0-15-16,1 3-6 0,-2 2-4 15,0-1-1-15,-3 4 0 0,-2 2 4 16,-1 0-1-16,-2 3-3 0,-3 5 0 15,-2 5 0-15,1 3 6 0,-3 1-5 16,3 5 1-16,-1 2-2 0,2-1 4 16,3 6 11-16,2-3 14 0,3-2-1 15,1-1-1-15,2-3-2 0,3-6-8 16,2-2-9-16,4-5 1 0,2-3 4 16,3-4 6-16,0 0 0 0,3-3 3 15,-3-5-1-15,3-1-9 0,-2-5-4 16,0-1-5-16,-2-4-3 0,-2-2-7 15,-4-2-49-15,-3 1-24 0,-2 3-19 16,-2 1-16-16,-3 5-38 16,-6-2-56-16,1 4-148 0</inkml:trace>
  <inkml:trace contextRef="#ctx0" brushRef="#br0" timeOffset="83614.08">23962 9499 548 0,'0'0'115'0,"0"0"49"0,0 0-111 0,20-36-5 15,-14 21-37-15,0 1-5 16,-1-1 4-16,-1 2 4 0,1 1 5 0,-1 0 10 16,-2 3-1-16,0 3-3 15,-1 1-13-15,0 2-11 0,0 1-1 16,-1 2-14-16,0 4-4 0,0 2 10 15,-2 3-4-15,0 1 3 0,-1 4-2 16,2-1 6-16,-1 3 0 0,0 5 5 16,0 0 1-16,2 1 0 0,0 0 3 15,0 1 1-15,3-3 19 0,0-2-2 16,2-2-1-16,1-3 4 0,1-1 0 16,2-5 5-16,-2-3 2 0,3-3-5 15,-1-1-6-15,3-1-5 0,-1-4-9 16,0-1 0-16,0-2 11 15,-3-3-3-15,-2 1 2 0,2-4 1 16,-2-1-5-16,-2-2-2 0,0-1-5 16,1-2-1-16,0 0-4 0,1 1 0 15,0-1-1-15,1 3-1 0,-1 2-1 16,-1 4 1-16,-1 3-1 0,0 4 0 16,-2 4-4-16,-1 3-7 0,-1 6-1 15,0 4 8-15,0 4 5 0,0 2 1 16,0 2 0-16,0 1 1 0,2-3 0 15,2 0 1-15,1-3-1 0,2-1 2 16,0-5 0-16,1-1-2 0,2-3 7 16,-2-4-5-16,1-2 19 0,0 0 11 15,1-1-4-15,1-5-7 0,-1-1-8 16,-1-2-8-16,2-5-5 0,-3-1 0 16,0-4-1-16,0-4-2 0,0 1-18 15,-2-1-25-15,-2 3-20 0,-1 0-26 16,-1 4-30-16,-2-2-51 0,1 5-122 15,0 3-190-15</inkml:trace>
  <inkml:trace contextRef="#ctx0" brushRef="#br0" timeOffset="84223.84">24432 9511 373 0,'0'0'309'0,"0"0"-201"0,0 0 25 0,21-19-105 0,-13 10-10 0,2 0-18 0,-1 0 2 0,-1 1-4 0,2-1 4 15,-1 2-1-15,0 0-1 0,-1 2 0 16,0 3 0-16,-1 1 0 0,-1 1-7 16,-1 0-188-16,-2 0 184 0,-2 5-14 15,-1 1 17-15,0 5-17 0,-1 1 25 16,-2 2 2-16,0 1 49 0,-2 3 0 15,2 0-2-15,-2-2 11 0,0-1-5 16,2-4-8-16,0 1-4 16,1-4-19-16,1-3-9 0,1 0-10 0,-1-4 2 15,1 1 1-15,0-2 15 16,0 0 12-16,0 0 0 0,2-3 6 16,2-4-2-16,2 1-10 0,0-4-11 15,0 2-4-15,2-2-6 0,0-3 0 16,2-2-5-16,0 1-2 0,1-3 2 15,3 1-3-15,-1-2-1 0,2-1 0 16,-1 2-1-16,1 2-1 0,-3 4-1 16,1-2 2-16,-4 6-1 0,-1 2 3 15,-2 1-1-15,-2 2 0 0,0 0 0 16,-2 2-2-16,-1 0 2 0,1 2-7 16,1 3 3-16,-1 2-1 15,0 4 5-15,0 2 1 0,2 2 0 16,-1 3 4-16,0 1-3 15,3 3 8-15,-2 1-5 0,1-1-2 0,0-2 0 16,1 1-2-16,-2-3 4 0,0-2-4 16,0-1 2-16,0-3-1 0,-2-2-1 15,1 0 1-15,-1-2 1 0,1-1-2 16,-1-1 0-16,0 0-3 0,-1-2-20 16,2 1-50-16,-2-1-5 0,1 0-30 15,2-2-55-15,0 1-91 0,-1-2-75 0</inkml:trace>
  <inkml:trace contextRef="#ctx0" brushRef="#br0" timeOffset="84520.68">25417 9261 1081 0,'0'0'129'0,"11"-4"-54"0,-6 1-29 0,0-2-46 0,1 1-47 0,0-8-144 0,-1 3-50 0,-2 1-135 0</inkml:trace>
  <inkml:trace contextRef="#ctx0" brushRef="#br0" timeOffset="84661.23">25431 9472 950 0,'0'0'45'0,"0"0"70"0,0 0-57 16,0 0-58-16,0 0-51 16,15 40-179-16,-15-38-203 0</inkml:trace>
  <inkml:trace contextRef="#ctx0" brushRef="#br0" timeOffset="86026.3">23732 11321 80 0,'0'0'27'0,"3"-6"22"0,-1 1-6 0,0 1 10 0,1 0-2 0,0-3-20 0,1 3-5 0,-1-1 3 0,1-1 6 16,-1 1 16-16,2-1 5 15,-2 0 9-15,1-1 36 0,-1 2-28 16,0-1-17-16,1-1-8 0,2-2-16 15,1 0-5-15,0-2-6 0,4 1 1 16,3-4 16-16,2 0-12 0,3-1 10 16,2 3-12-16,2-2-2 0,1 6-8 15,0 1-6-15,-2 5-3 0,-1 2 7 16,-2 3-3-16,-4 6 1 0,-2 5-1 16,-4 5-1-16,-2 5-2 0,-3 4-3 15,-3 11-1-15,-1 9 0 0,-5 12-1 16,-5-1 2-16,-6-6-1 0,0-4-1 15,-4-9 0-15,0 0 0 0,-3-2 0 16,3-8 1-16,4-5 0 0,1-8-2 16,3-1 4-16,-2 2-3 0,-1-2-1 15,1 1 3-15,3-6 0 0,5-4 0 16,3-2-2-16,3-5 5 0,1-2 6 16,7-5 10-16,5-7-4 0,5-5-7 15,7-3-7-15,11-7-2 0,8-4-2 16,14-6 0-16,4-1 1 0,-3 4 3 15,-4 5 3-15,-7 4 4 0,-4 1-2 16,-5 3-6-16,-7 5-1 0,-7 3 0 16,-8 2-2-16,-3 4 0 0,2 0 1 15,-3-2 1-15,-1 0-1 16,-4 4-1-16,-3 0-1 0,-5 4-1 16,0-1-4-16,-4 3-2 0,-5 1 0 15,-1 0 0 1,-5 5 2-16,-3 4-1 0,-3 1-6 15,0 4-9-15,-2 3-10 0,-3 3 7 16,1 3 0-16,0 1 3 0,1 0-3 16,-2 0 13-16,2 1-4 0,1 2 12 15,2-2 1-15,3 1 2 0,3 0-2 16,5 0 3-16,3-2 0 0,6-3 20 16,1-2 3-16,8-1-4 0,3-4-5 15,3-2-4-15,4-3-3 0,2-2-2 16,0-5-5-16,2-1-3 0,-1-1-17 15,3-2-20-15,-1-4-24 0,-2 0-20 16,-2-3-30-16,5-4-57 0,-6 0-103 16,-5 0-30-16</inkml:trace>
  <inkml:trace contextRef="#ctx0" brushRef="#br0" timeOffset="86432.46">23943 10983 603 0,'0'-3'255'0,"6"-2"-154"0,4-3-7 0,5 0-38 0,7-3 4 0,12-1-36 0,12-3 1 0,9 0 21 0,1 0-31 16,-4 6-1-16,-4 0-6 0,-7 3-6 16,1 2-2-16,1 1-1 0,-3 2-8 15,-1 0-47-15,1 1-39 0,2 0-79 16,1 0 12-16,-9 1-120 0,-6-1-104 0</inkml:trace>
  <inkml:trace contextRef="#ctx0" brushRef="#br0" timeOffset="86776.12">25500 10899 587 0,'0'0'132'0,"0"0"-21"0,0 0-18 16,0 0-27-16,0 0-25 0,0 0-41 0,0 0 0 16,6-3 0-16,-9 13 1 0,-1 6 7 15,-1 5 1-15,0 5-1 0,-1 4-5 16,0 10 1-16,2 8-2 0,0 7-1 15,-1-1-2-15,0-5 0 0,1-8-10 16,0-10-23-16,2-6-13 0,1-5-27 16,0-3-22-16,1 8-58 0,-1-1-82 15,1-4-5-15</inkml:trace>
  <inkml:trace contextRef="#ctx0" brushRef="#br0" timeOffset="87057.3">25199 11230 774 0,'0'0'74'0,"0"0"19"0,0 0-24 15,0 0-47-15,0 0 8 16,42-22-14-16,-21 17 28 0,5 2 1 0,3-1-17 15,5 1 14-15,9 2-18 16,4 1-9-16,2 0-9 0,-3 0-1 16,-7 0-5-16,-9 2-1 0,-5 1-17 15,-4 0-48-15,1 0 4 0,0 2-37 16,17 3-66-16,-6-2-153 0,-5-1-66 0</inkml:trace>
  <inkml:trace contextRef="#ctx0" brushRef="#br0" timeOffset="87292.39">25307 11705 653 0,'0'0'115'0,"0"0"-59"0,0 0 43 0,0 0-51 15,49 0 21-15,-16-2-32 0,12-3-3 16,10 4-1-16,4 0-23 0,-3 1-10 16,-1 1-1-16,-2 2-36 0,3 1-35 15,1-2-28-15,1 0-85 0,-14-1-157 16</inkml:trace>
  <inkml:trace contextRef="#ctx0" brushRef="#br0" timeOffset="87886.57">26883 10886 312 0,'0'0'58'0,"0"0"23"0,0 0 48 16,27-43-18-16,-19 31-41 16,0 1-8-16,1 2-7 0,-1 1 7 0,-1 1-19 15,-3 4-2-15,1 1-14 0,-2 2-19 16,0 4-8-16,-3 5 1 16,0 7-1-16,0 6 7 0,-5 6-2 0,-3 12 3 15,-4 14-1-15,-5 12-3 16,0 5 1-16,-1-3-1 0,4-5-4 15,1-10 7-15,3-3 0 0,0 1-2 16,0-7 3-16,4-5 1 0,0-8 4 16,4-8-4-16,0-9 4 0,2 0-1 15,0 0 1-15,0 0 3 0,2-3 0 16,4 0 13-16,2-3-6 0,4-4 6 16,1 1-8-16,4-3-5 0,1-1-4 15,3-1-9-15,2 0-1 0,0 0 0 16,2-5-2-16,0 1-16 0,0-2-24 15,0-1-23-15,-2-2-24 0,0 0-16 16,2-11-58-16,-4 4-152 0,-8 0-95 0</inkml:trace>
  <inkml:trace contextRef="#ctx0" brushRef="#br0" timeOffset="88089.71">26793 11267 614 0,'0'0'341'0,"0"0"-234"0,0 0-32 0,37-8-44 16,-15 5-12-16,12 2-8 0,11-1-5 0,10 2-2 15,1 0-5-15,-3 3 1 16,-7 4-7-16,-3 1-60 0,-1-1 7 16,1 5-33-16,1 0-102 0,-12-5-154 15,-6 1-74-15</inkml:trace>
  <inkml:trace contextRef="#ctx0" brushRef="#br0" timeOffset="88808.8">27713 11645 341 0,'0'0'101'0,"0"0"-51"0,0 0 21 15,0 0-31-15,0 0-5 16,0 0 12-16,8-18-6 0,-7 16 24 0,1 1-16 16,-2 1 4-16,0 0-17 15,0 0-10-15,0 3 6 0,-2-1-1 16,-1 5 3-16,-2 0-1 0,-3 1-7 16,-4 2-7-16,-1 4-1 0,-4 2-13 15,-1-1 3-15,-4 6 0 0,-1-3-5 16,-3 1 1-16,3 1-1 0,-2-2 1 15,0 0-3-15,2-1 0 0,-1-3 1 16,5-3 2-16,2-3-1 0,2-1-2 16,3-2 6-16,1-2-3 0,4-3 16 15,2 0 13-15,2-3-5 0,2-2 1 16,1-1-6-16,0 1-2 0,0-2-3 16,1-1 4-16,2 2-6 0,2-2 2 15,-1 0-4-15,2 0-2 0,1 0-4 16,2-2-4-16,-1 0 2 0,1 1-4 15,2-1-1-15,-1 0 1 0,-1 1 3 16,2 3-1-16,-1 0-3 0,0 0 2 16,0 1-1-16,0 2-2 0,-2 1 1 15,0-2-1-15,1 3 0 0,-3 1 0 16,1 0-1-16,1 0 2 0,1 6 0 16,1 0 0-16,-1 3 0 0,2 1 1 15,-2 2-2-15,2 3 0 0,0 0 1 16,-1 3-1-16,0 0-1 0,1-1 1 15,-2 1 0-15,-1 0-2 16,0-2 1-16,1 0-5 0,-2-2-27 16,1 0-20-16,-1-3-30 0,0-1-34 15,-1 0-25-15,1-2-50 0,-3-4-126 16,1 1-21-16</inkml:trace>
  <inkml:trace contextRef="#ctx0" brushRef="#br0" timeOffset="89090.02">27956 11793 239 0,'0'0'205'0,"0"0"-135"0,0 0 56 0,0 0-60 0,36-32-14 0,-31 25 17 0,-1 4-15 0,-2-1 19 16,0 2-19-16,-2 2-11 0,-2 0-23 15,-1 4-14-15,-2 1 6 0,-3 6 17 16,-3 2 1-16,0 6-17 0,0 2-6 16,-2 5-4-16,1 2-1 0,2 5-2 15,-2 1 0-15,1-1 1 0,0 3-1 16,1-3 0-16,2 0-20 16,0-2-32-16,-1-3-14 0,2-3-34 15,0-3-47-15,1 0-97 0,2-7-1 16</inkml:trace>
  <inkml:trace contextRef="#ctx0" brushRef="#br0" timeOffset="89558.59">28008 12063 418 0,'0'0'98'15,"0"0"-2"-15,0 0 30 0,0 0-53 0,0 0-21 0,36-43-2 16,-23 37-6-16,0-1-2 0,2 2-14 16,-1 1 13-16,1 0-7 0,-1 4-11 15,0 0 3-15,-1 0-2 0,-1 1-12 16,-4 3-3-16,-1 3-8 0,-2-1-1 15,-3 5 0-15,-1 3-3 0,-1 3 2 16,-5 1 1-16,-1 2 0 0,-2 0 3 16,-3 1-3-16,-1-3 0 15,-1-2 2-15,-1 0-2 0,2-4 0 16,0-2 5-16,3-3-2 0,3 0-2 16,1-5 3-16,3 1 4 0,1-2 1 15,1-1 12-15,2 0 12 0,2 0-3 16,3-1-11-16,2-2-9 0,4 2 5 15,1-1-3-15,4-2-6 0,1 2 0 16,3 0-6-16,3-2 0 0,-1 2-1 16,2 0-29-16,-1-4-26 0,2 3-23 15,1-1-24-15,-1 0-46 0,11-6-71 16,-6 2-115-16</inkml:trace>
  <inkml:trace contextRef="#ctx0" brushRef="#br0" timeOffset="90230.61">29392 11226 451 0,'0'0'338'0,"0"0"-285"0,0 0 10 0,39-10-20 0,-35 8-21 0,-3-1-22 0,-1 1-1 0,-8 1-33 16,-6 0 34-16,-5 1 2 0,-5 1 1 15,-9 4 6-15,-9 2-9 0,5 0 4 16,4 1-3-16,6-1 0 0,10 0 0 16,-5 0-1-16,3 3 2 0,1-1-2 15,6 0 0-15,4 0-3 0,3 0 1 16,5-1 2-16,2 1-3 0,7 1 3 15,5-2 1-15,4 0 5 0,1 2-4 16,6-3 1-16,-1 1 0 0,1-1 6 16,2 2 7-16,-1-1 0 0,-2 1-4 15,0 0-4-15,-3 3-1 0,-1-2 3 16,-4 1 7-16,-2 1 15 0,-4 0-1 16,-2 0 8-16,-2-1 15 15,-5 1-25-15,-1-1-7 0,-6 0-11 16,-3-1-5-16,-4-1-1 0,-4 0 8 15,-5 0-2-15,-2 0-6 0,-5-2 3 16,-4-1-8-16,1-1 3 0,1 1 2 16,1-3-5-16,3 2 0 0,-1-2 2 15,2 1-2-15,3-1 0 0,4 1 0 16,1-2 0-16,5-1-22 0,3 2-30 16,2-1-36-16,3 0-34 0,3-1-33 15,2 0-89-15,4 1-83 0</inkml:trace>
  <inkml:trace contextRef="#ctx0" brushRef="#br0" timeOffset="90527.98">28790 11851 675 0,'0'0'185'0,"0"0"-122"0,0 0 26 0,47 0-49 0,-15 0 0 0,11 0 17 15,13 0-9-15,4 0 27 0,-1 2-35 0,-1-1-18 16,-4 0-7-16,1 0-11 0,0 0-4 15,-2 2-1-15,-2-2-41 0,-3 0-40 16,-5 1-15-16,-5 2-42 0,-8-1-48 16,-6 0-117-16,-11-1 2 0</inkml:trace>
  <inkml:trace contextRef="#ctx0" brushRef="#br0" timeOffset="91293.78">28535 12681 344 0,'0'0'477'0,"0"0"-401"0,0 0-33 15,0 0-21-15,36-31-10 16,-17 17 0-16,3-3 6 0,2-1 19 0,3 1-7 16,0-2-3-16,-1 1 9 0,1 3-4 15,-2 1-9-15,-2 1 16 16,-1 1-10-16,-5 3-11 0,0 1-1 15,-5 1-11-15,0-1-4 0,-3 4-2 16,-3 0 0-16,-1 2-1 0,0 1-7 16,-2 1-2-16,-1 2-13 0,-1 3 8 15,-1 4 1-15,0 2 9 0,-3 3 5 16,0 3 2-16,0 3-2 0,-2 1 0 16,2 5 0-16,0 0 1 0,1 3-1 15,2-1 1-15,0 1-1 0,0 1 1 16,5 0 0-16,0 0-1 0,3-4 2 15,1-3 0-15,0-1 2 0,1-6 4 16,0-2 13-16,0-4 1 0,-1-4 1 16,3-4-1-16,-1-2-2 15,-1-2-13-15,0-6 3 0,1-2-5 16,-2-2-3-16,0-5 7 0,-3-4-4 16,1-3 1-16,-3-6-6 0,0-9 2 15,-1-13-2-15,-3-13-2 0,0-4-2 16,0 4-7-16,-2 7 2 0,0 13-3 15,-2 3 7-15,1 7 3 0,-1 5 0 16,1 6 1-16,0 8 0 0,1 2-1 16,-2-2 2-16,1-1 0 0,1-1 1 15,1 3 0-15,1 1 2 0,3 1-2 16,6 0 4-16,1 3 3 0,5-3 5 16,6 3 2-16,6 2 2 0,11 0-6 15,14 1 7-15,13 2-5 0,4 2-4 16,-2 2-4-16,-6 1-3 0,-10 0-2 15,1 1 0-15,-4 4-4 0,2-2-16 16,-4 3-21-16,-2 0-32 0,-4 0-7 16,-7 2-27-16,-8 0-32 0,-7-1-37 15,-5-1-72-15,-4-1-6 0</inkml:trace>
  <inkml:trace contextRef="#ctx0" brushRef="#br0" timeOffset="91969.64">29231 12454 444 0,'9'-6'321'0,"4"0"-294"0,1-1 9 0,3 0 7 0,0 0-34 0,-3 2 4 0,-3 2-9 0,1 3 4 0,-7 0 7 0,-2 2-8 16,-1 5 7-16,-2 6 3 0,0 2 5 16,-1 4-1-16,-3 5-15 0,-1 4-2 15,-4 1-3-15,3 4 1 0,-3-1-2 16,1 1 1-16,-2-2 0 0,1-1 0 16,1-1 0-16,0-5-1 0,3-2 4 15,0-4-3-15,2-6-1 0,3-2 2 16,0-3 0-16,0-4 1 0,4-2 17 15,1-1 32-15,3-3 5 0,0-5-15 16,3-4-18-16,4-4-12 0,0-2-6 16,6-6-5-16,2-5 0 0,1-2-1 15,1-2 0-15,1 2-1 0,2 1 1 16,-5 7 2-16,1 5 11 16,-1 2 1-16,-2 3-3 0,0 3-6 15,-3-1-3-15,-1 6-2 0,-4 0 0 16,-1 3 0-16,-4 1 4 0,-2 1-2 15,-1 5 4-15,-1 3 6 0,0 6-3 16,0 3-6-16,0 5-1 0,-1 6 1 16,-2 1 0-16,1 4-1 0,1 0 1 15,0-1-1-15,2 2-2 0,-1-1 0 16,2-3-3-16,0-2-36 0,0 1-26 16,1-3-41-16,2 3-54 0,1-5-96 15,-2-7-179-15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3T14:26:11.305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2607 5597 177 0,'0'0'191'0,"0"0"-102"0,0 0 5 0,0 0 4 0,20-32-25 0,-17 27-27 0,2-1 1 0,-2 3 4 0,-1-3 15 0,-1 3-7 16,2-1 8-16,-3 2-26 0,1 0-7 15,-1 0-16-15,0 0-10 0,0 2-8 16,0 3-11-16,-1 2-7 0,-2 6 6 16,3 4 6-16,-3 4 4 0,2 6 2 15,0 5 1-15,0 7 1 0,-2 5-1 16,2 11 5-16,0-1-2 15,0-11 1-15,1-10-5 0,0-9 0 16,0-3-30-16,0 4-1 0,0 2-21 16,-2 2-48-16,2-5-42 0,-4-4-14 15,0-3-44-15,1-8-16 0</inkml:trace>
  <inkml:trace contextRef="#ctx0" brushRef="#br0" timeOffset="204.07">2624 5513 641 0,'0'0'96'0,"0"0"-11"0,0 0 10 0,0 0-44 0,19-47-23 16,-11 34-12-16,1 2 0 0,2-2 0 16,2 2-15-16,1-1-1 0,2 3 6 15,1 1-8-15,1 2 2 0,1 2-3 16,1 1-15-16,-1 1-80 0,8 2-59 15,-5 2-106-15,-2 1 5 0</inkml:trace>
  <inkml:trace contextRef="#ctx0" brushRef="#br0" timeOffset="392.74">2616 5775 758 0,'0'0'117'0,"0"0"-113"0,0 0-4 0,0 0 20 16,0 0-19-16,0 0 16 0,43 26-1 16,-20-25-15-16,4-1-1 0,2 0-54 15,17-3-88-15,-7 0-141 16,-3-1-67-16</inkml:trace>
  <inkml:trace contextRef="#ctx0" brushRef="#br0" timeOffset="1252.22">3477 5620 477 0,'0'0'182'0,"0"0"-66"0,0 0-5 0,0 0-57 15,0 0-47-15,0 0-7 0,0 0-11 16,-31-24-7-16,17 23 6 0,-3 1 1 16,-1 2 6-16,0 4 2 0,-4 2 2 15,0 3 1-15,0 3-2 0,-2 3 2 16,-1 5 0-16,-2 2-1 0,5 1 2 15,1 3 2-15,4-3-3 16,2 0-1-16,5 0 1 0,4-2-1 16,2-1-3-16,4-3 2 0,0-2 2 15,3-3 1-15,4-4 2 0,2-2 1 16,2-3 7-16,2-3 1 0,1-2 5 16,1-5 5-16,0-2-6 0,3-3 25 15,1-1 11-15,-1-4-13 0,2-3 12 16,-2-1-27-16,3-4-20 0,-2 1-1 15,-2-2 7-15,-1 2-7 0,1 2-1 16,-4 0-2-16,1 2 0 0,-4 3 0 16,-1 2 0-16,-4 4 0 0,1 3 0 15,-3 3 0-15,-2 2-8 0,-1 1-12 16,0 0-2-16,0 5-8 0,-2 5 18 16,0 2 12-16,0 6 0 0,1 2-10 15,1 3-19-15,0 1-7 0,3 2 14 16,1 0-14-16,0-1 5 0,2-1 10 15,1-3 17-15,2-2 4 0,-1-1 2 16,3-7 1-16,0 2 5 0,-3-7 12 16,4-2 0-16,-2-4 7 0,3-4 8 15,-2-4 6-15,1-4-1 0,1-3-19 16,1-1-6-16,-2-4 0 0,2 1-9 16,0-3-3-16,0 0-3 0,0 2 5 15,-1-2-4-15,1 1 0 0,-3 1 2 16,-1 0-3-16,2 3-4 15,-4 1 3-15,-2 3 0 0,-2 4-4 16,-1 1-4-16,-2 4 1 0,-1 2-3 16,0 1-5-16,0 1-17 0,-1 2-8 15,-2 5 33-15,-1 5 7 0,0 0 2 16,4 4 0-16,-1 3-1 0,1 1 0 16,0 1 1-16,1 1 0 0,2 0 4 15,0-2 15-15,1 2 12 0,1 0-2 16,0-4 0-16,0 1-10 0,4-4-9 15,-2-3-2-15,4-3-1 16,-3-3-8-16,3-4-4 0,1-2-19 16,3-6-30-16,0-4-46 0,7-8-33 15,-4 2-173-15,-2-2-213 0</inkml:trace>
  <inkml:trace contextRef="#ctx0" brushRef="#br0" timeOffset="1377.17">3862 5521 652 0,'0'0'216'0,"0"-1"-216"0,0-5 0 0,4-5-38 0,0 0-288 0</inkml:trace>
  <inkml:trace contextRef="#ctx0" brushRef="#br0" timeOffset="1658.46">4064 5287 620 0,'0'0'76'0,"0"0"-43"0,0 0-19 16,0 0-8-16,2 41-2 0,0-12 10 0,-2 13-12 15,0 9 27-15,0 3-28 0,0-4 93 16,0-4-61-16,3-6 1 0,-1-5-19 16,0-8-11-16,-1-5-4 0,-1 0 5 15,2 0-11-15,0 2-36 0,0 1 2 16,1 2-64-16,-2-8-84 0,3-7-104 16</inkml:trace>
  <inkml:trace contextRef="#ctx0" brushRef="#br0" timeOffset="2158.39">5483 5341 635 0,'0'0'191'0,"0"0"-122"0,0 0 54 0,0 0-86 0,15-40-5 0,-13 34-21 0,-1 3 0 0,-1 3-11 16,0 1-6-16,-1 7 0 0,-1 3 0 15,-3 9 0-15,0 4 12 0,-1 9-4 16,-1-1-1-16,2 6 1 0,-3 6-2 16,1 1 2-16,-1 7-6 15,1-6 11-15,4-9-5 0,-1-12 6 16,4-8 23-16,0 4-3 0,0 3-1 15,0-2 9-15,1-1-24 0,2-4 4 16,0-6-12-16,1-2 6 0,0-3-9 16,1-2 5-16,3-4 6 0,1 0-7 15,1-4 4 1,2-2-9-16,2-3-7 0,1-2-30 0,2-3-32 0,1-2-45 16,6-11-43-16,-4 5-105 0,-6 0-110 0</inkml:trace>
  <inkml:trace contextRef="#ctx0" brushRef="#br0" timeOffset="2330.21">5352 5613 691 0,'0'0'336'0,"0"0"-272"0,0 0-29 0,0 0-20 0,38-8-15 0,-15 3-33 15,3 0-31-15,4-1-8 0,-3 0-21 16,3 1-58-16,15 1 13 0,-10-1-81 15,-1 3 5-15</inkml:trace>
  <inkml:trace contextRef="#ctx0" brushRef="#br0" timeOffset="2627.78">5914 5611 457 0,'0'0'268'0,"0"0"-172"0,0 0-1 0,0 0-79 0,0 0-16 16,0 0 9-16,0 0-9 0,0 0 0 15,0 0 0-15,-31 9-4 0,20 3 8 16,-1 7 10-16,1-1-9 0,0 4 10 16,1 0-12-16,3 2-3 0,1-1 1 15,2-1 0-15,2-3-2 0,1-4 8 16,1-1-13-16,1-5 13 0,3-2-3 16,0-6 22-16,2-1 27 15,0-5 19-15,3-4-20 0,-2-1 7 16,-1-5 2-16,-1-2-5 0,-2-4-32 15,-2-3-13-15,-1-2-11 0,-1-3-3 16,-4 4-9-16,-1 2-30 0,-1 2-2 16,-2 5-40-16,0 3-18 0,-11 1-38 15,2 4-50-15,1 1-224 0</inkml:trace>
  <inkml:trace contextRef="#ctx0" brushRef="#br0" timeOffset="3230.27">7208 5660 275 0,'0'0'45'0,"0"0"-4"0,0 0 29 0,0 0-60 0,0 0-10 0,-10-38 0 0,11 29 2 0,2 2 50 16,-1 0 57-16,1-1 25 0,0 0-14 15,0-1-14-15,1 2-31 0,0-2-18 16,1 0-23-16,1-2-12 0,0 2-8 16,4-1-10-16,0 1 0 15,3 0 0-15,2 2 4 0,-1 2-7 16,3 5-1-16,0 0-2 0,2 3 2 16,-1 7-4-16,1 2 3 0,1 4 0 15,-4 6-6-15,0 2 6 0,-3 4 2 16,-3-3-2-16,-2 3 1 0,-4-3 0 15,-4-1-1-15,-2-2 1 0,-6-3-5 16,-3-2-8-16,-3-3-2 0,-2-2-5 16,-4-4 2-16,2-5 13 0,-1-3 5 15,2 0 1-15,3-7 0 0,3-2 36 16,1-1 0-16,4-5 6 0,2-5 3 16,3 0-20-16,2-2-7 0,7-1 13 15,3 1-2-15,3-2-4 0,5 2 1 16,3 2-11-16,3 0-7 0,4 2-8 15,0-2-1-15,2 5-28 0,7 1-37 16,5 3-43-16,9-2-59 0,-9 7-109 16,-9 2-179-16</inkml:trace>
  <inkml:trace contextRef="#ctx0" brushRef="#br0" timeOffset="3698.89">8022 5606 317 0,'0'0'48'0,"0"0"25"0,0 0-22 0,46-1-26 0,-33 0 8 0,0-4 20 0,-1 1 25 0,0-1-10 0,0-2-13 0,-1-1 11 15,-1 2 10-15,-2 0 5 0,-3-1 1 16,-1-1-23-16,-1-2-21 0,-2 0-16 16,-1-1-15-16,0-1 3 0,0 1-9 15,-3-2 1-15,-2-1-1 0,-2 3-1 16,-1-2 0-16,-3 3-4 0,-2-2-11 16,-5 4 5-16,-3 3 9 0,-4 3-9 15,-3 2 9-15,-7 11-1 0,4 0 2 16,-1 4-2-16,0 6-3 0,7-2 4 15,-1 5 2-15,2 3-4 0,8-2 0 16,2-1 1-16,7 0 2 0,4 0-1 16,5-2 1-16,6-2 4 0,6 0 33 15,2-5 3-15,6-2 9 16,1-4-9-16,1-3-17 0,6-3 2 16,5-3 5-16,6-3-1 0,-5-3-20 15,-4-1-7-15,-2-1-2 0,-1-1-40 16,7-6-48-16,1 1-45 0,4-1-63 15,-11 5-102-15,-12 2-147 0</inkml:trace>
  <inkml:trace contextRef="#ctx0" brushRef="#br0" timeOffset="4261.25">8521 5560 782 0,'0'0'76'0,"0"0"14"0,0 0-42 16,0 0-41-16,19-19-7 0,-15 18-11 0,1 1 11 0,0 4-6 0,-1 6 6 0,1 5 2 0,0 7 28 15,1 3 8-15,0 8-9 0,1 9-4 16,4 11-20-16,0 11 0 0,-1 3 0 16,-2-4-4-16,-6-7 1 0,-2-7-2 15,-2 1 0-15,-3-3 3 0,0-5 1 16,-3 0-2-16,-2-7 3 0,-1-7-3 15,1-9 1-15,0-6 0 0,0-4 3 16,-4-2-3-16,0 0-1 0,-3-4-3 16,1-3 2-16,1-2 2 15,4-8 0-15,1-4 3 0,2-4 3 16,2-6 3-16,5-9 2 0,1-11-9 16,5-5 1-16,4 2 5 0,2 11 5 15,-1 11 16-15,3 9 16 0,2-3 6 16,5-2-15-16,3-2-12 0,3 0-7 15,0 3-10-15,0 1-7 0,0 2-1 16,-3 2-4-16,-5 2-6 0,-2 2-25 16,-5 2-24-16,-2 0-16 0,-2 2-28 15,-3-1-28-15,-4-5-56 0,0 0-109 16,-3 3-157-16</inkml:trace>
  <inkml:trace contextRef="#ctx0" brushRef="#br0" timeOffset="4417.46">8630 5421 1087 0,'0'0'62'0,"0"0"16"0,0 0-63 0,0 0-15 16,0 0-105-16,26-35-104 0,-19 28-55 0,1 1-154 15</inkml:trace>
  <inkml:trace contextRef="#ctx0" brushRef="#br0" timeOffset="4558.06">8997 5775 904 0,'0'0'161'0,"0"0"-99"0,0 0-26 0,0 0-36 16,0 0-76-16,0 0-118 0,0 0-53 15,0 0-50-15</inkml:trace>
  <inkml:trace contextRef="#ctx0" brushRef="#br0" timeOffset="5011.18">10085 5204 682 0,'0'0'100'0,"0"0"16"0,0 0-6 0,0 0-38 16,39-42-9 0,-32 29-16-16,-3 4-3 0,0 0-11 0,-1 3 12 0,-1 2-25 15,-1-1 14-15,-1 5-25 0,0 0-9 16,-1 9-9-16,-2 6 5 15,-3 8 1-15,-2 13 6 0,-4 12-5 16,1 12 8-16,-1 3-9 0,2-1 8 16,4-7-7-16,1-6 2 0,2-2 0 15,1-2-1-15,1-3-42 0,0 1-20 16,0-5-37-16,1-4-28 0,0-9-90 16,0-7-163-16</inkml:trace>
  <inkml:trace contextRef="#ctx0" brushRef="#br0" timeOffset="5339.99">10417 5143 501 0,'0'0'34'0,"0"0"135"0,0 0-45 0,12-37-76 0,-10 31-30 16,0 5-14-16,-2 1-4 0,0 2-13 16,0 8 12-16,0 5 1 0,0 6 19 15,-2 12-6-15,0 12 0 0,-3 11-2 16,1 5-5-16,1-6 1 0,1-3-4 16,2-9-2-16,0-1 0 0,1-3 3 15,1-8-4-15,-1-8 3 0,1-5-3 16,1-3-1-16,0 0-36 0,0 1-46 15,0-2-62-15,0-6-103 0,-1-5-103 16</inkml:trace>
  <inkml:trace contextRef="#ctx0" brushRef="#br0" timeOffset="5496.21">10108 5527 909 0,'0'0'74'0,"0"0"-7"0,38-6-23 16,-15 3-41-16,9-3-3 0,-1 0-16 0,1 0-3 15,7 0-38-15,2-1-68 0,-4 1-72 16,-5 0-142-16</inkml:trace>
  <inkml:trace contextRef="#ctx0" brushRef="#br0" timeOffset="5933.59">10762 5580 445 0,'0'0'214'0,"0"0"-155"0,0 0 39 15,0 0-70-15,0 0-19 16,0 0-6-16,0 0-1 0,12-44-2 0,-15 36 9 15,-1 1-8-15,-2 4 16 0,1-1-12 16,-1 2 18-16,0 2-20 0,0 0-1 16,-1 0-2-16,1 0 1 0,0 2-2 15,-1 5-1-15,0 1-1 0,0 4 4 16,2-1-1-16,2 4 2 16,1 1-1-16,1 2-2 0,1 1 3 15,3-1 18-15,2-1 12 0,1 1 14 16,4 0-22-16,-2-3 4 0,3-1 2 15,1-4-9-15,-1-2 12 0,1-4-4 16,0-2 13-16,-1-2-11 0,3-7 3 16,-2-2-11-16,-2-4-3 0,-1-3-3 15,-3-1-12-15,-4-5 2 0,-2 0-7 16,-1-1-2-16,-6 1-4 0,-3 2-1 16,-1 1-4-16,0 6-5 0,-4 1 2 15,2 4-21-15,-2 1-22 0,3 5-30 16,-7 2-35-16,6 0-71 0,-1 0-180 0</inkml:trace>
  <inkml:trace contextRef="#ctx0" brushRef="#br0" timeOffset="9750.52">12191 5386 380 0,'0'0'38'0,"0"0"-2"0,0 0 26 0,0 0 1 0,11-7-33 15,-7 5 1-15,0 1 23 0,0 0 1 0,-1 1-21 0,-1 0-6 0,2 1 4 16,-2 3-5-16,0 1 2 0,0 4 2 16,-2 1-8-16,1 5-7 0,-1 1-6 15,0 1-1-15,-1 3-2 0,-3 2-4 16,-1-2 1-16,-1 2-1 0,-2 0 2 15,0-3 0-15,0 1 2 0,1-3 2 16,-1-2 1-16,1 0-1 0,1-2 3 16,0-3-2-16,2-1 3 0,-1-1-3 15,4-1 1-15,0 0-4 16,1-4-2-16,3 1 11 0,4-2 5 16,1-1 9-16,1-1 11 0,5 0-13 15,2 0-9-15,1-4-1 0,4-1-9 16,-2-1-1-16,1-1-5 0,1 3-2 15,-3-2 0-15,3 3-1 0,-3-2-12 16,0-1-34-16,-3 2-31 0,1-1-45 16,-2-8-55-16,-5 3-167 0,-4 1-191 15</inkml:trace>
  <inkml:trace contextRef="#ctx0" brushRef="#br0" timeOffset="9891.02">12388 5339 841 0,'0'0'35'0,"0"0"-12"0,0 0 0 15,-12-43-23-15,10 33-60 0,2-3-91 16,0 4-88-16,2 2-31 0</inkml:trace>
  <inkml:trace contextRef="#ctx0" brushRef="#br0" timeOffset="10313.99">12952 5209 464 0,'0'0'81'0,"0"0"19"0,0 0 21 0,6-38-31 15,-4 27-33-15,0-1 4 0,1 3-5 0,-1 2-2 16,-1 0-12-16,0 0-4 16,-1 4-4-16,0-3-8 0,-2 1-4 15,0 2-17-15,-2 2 4 0,0-1-7 16,-1 2-2-16,-4 0 0 0,-1 5 0 15,-1 7-1-15,-5 2 3 0,-2 4-4 16,0 7 5-16,-4 12 2 0,-6 11-4 16,1 13-1-16,-2 4 0 0,7-1 0 15,4-6-1-15,6-6 5 0,-1-1-8 16,4 1 10-16,-2-4-10 0,1-1 8 16,3-1-7-16,-1-3 3 0,3-4-15 15,2-6-38-15,1-8-40 0,-3 3-44 16,4-10-69-16,-2-4-172 0</inkml:trace>
  <inkml:trace contextRef="#ctx0" brushRef="#br0" timeOffset="10517.69">12682 5622 958 0,'0'0'65'0,"0"0"19"0,0 0-30 16,32-46-30-16,-16 33-24 16,6 1 1-16,1-1-3 0,1 4-9 0,1 1-35 15,4 5-31-15,13-2-24 0,-7 2-110 16,-2-2-174-16</inkml:trace>
  <inkml:trace contextRef="#ctx0" brushRef="#br0" timeOffset="11064.43">14485 4992 510 0,'0'0'140'0,"0"0"-69"0,0 0 7 0,0 0-55 15,0 0-17-15,0 0-4 0,-3 27 2 16,-4-8 14-16,1 5-13 0,-5 5 1 16,0 9 1-16,-5 9-3 0,-6 10 2 15,0 2-1-15,0-4 24 0,3-6-13 16,1-10 13-16,5-8-10 0,4-7-3 15,0-4 17-15,4-3-3 0,-3 4 9 16,2-2-15-16,0 3 5 0,4-6-14 16,2-5 3-16,0-1-6 0,6-5-5 15,2-1 5-15,2-4 1 0,4 0-4 16,2-5-3-16,2-2 3 0,2-1-8 16,2-2 0-16,0-2-1 15,-1-1-3-15,4 0-28 0,-2-2-33 16,-1-1-31-16,-3-1-38 0,2-8-34 15,-4 3-162-15,-7 2-101 0</inkml:trace>
  <inkml:trace contextRef="#ctx0" brushRef="#br0" timeOffset="11252.35">14337 5341 697 0,'0'0'299'0,"0"0"-221"0,0 0-5 16,0 0-30-16,0 0-23 15,0 0-16-15,34-16-2 0,-12 9-2 16,7-1-10-16,6 0-23 0,10 0-16 16,9 1-55-16,0 2-35 0,-5 4-75 15,-13 0-69-15,-12 0-89 0</inkml:trace>
  <inkml:trace contextRef="#ctx0" brushRef="#br0" timeOffset="11627.24">14910 5349 390 0,'0'0'209'0,"0"0"-162"0,0 0 32 0,0 0-36 15,0 0-43-15,0 0 38 0,0 0-2 16,0 0 17-16,39 13-26 0,-25-13-12 16,1-5 12-16,-1 2 1 0,-1-1 2 15,2-1-10-15,-2 1-2 0,1-2-9 16,-6 1 9-16,0-1 2 0,-3-3-1 15,-3 1-4-15,-2-2-10 0,0 1-4 16,-7 2 0-16,-3 0 0 0,-5 3-1 16,-4 0 0-16,-5 4-3 0,-1 0-1 15,-5 5 4-15,1 5-5 0,1 2 5 16,-2 5-7-16,0 1 6 0,2 4 1 16,3 1 1-16,3 0-1 0,4 1 0 15,5 0-1-15,5-1 2 16,2 0 7-16,6-2-5 0,0-3 14 15,9-2-6-15,2-1-6 0,6-6-4 16,3-1-1-16,5-2-59 0,7-4-46 16,13-2-37-16,-5-2-99 0,-7-3-105 15</inkml:trace>
  <inkml:trace contextRef="#ctx0" brushRef="#br0" timeOffset="12095.9">15441 5377 562 0,'0'0'191'0,"0"0"-96"0,0 0-8 0,0 0-28 0,0 0-47 0,25-38-12 0,-25 33-7 0,-3 3-4 0,-5-2 7 0,-5 2 4 16,1 2-4-16,-3 0 10 16,-2 0-12-16,-3 4 4 0,2 0 2 0,-1 4-11 15,3 0-6-15,-1 1 14 16,4 2 2-16,-2 2-5 0,5 1 11 16,2 3-7-16,2-1 4 0,6 2-2 15,0-1 0-15,3-1-1 0,8 1-6 16,-1-1-15-16,5-1 13 0,1-1-4 15,3-3 3-15,-1 2 5 0,-1-2 4 16,-1 2 1-16,-4-4 0 0,1 2 3 16,-4-2 20-16,-4 0 17 0,-2 0 0 15,-3-1-4-15,-3-1-16 0,-6-2-4 16,-2-1 1-16,-4 0-5 0,-7-2 0 16,-3 0-8-16,-2 1 0 0,-6-1-4 15,-7 0 4-15,-7 1-4 0,7 0 0 16,9-2-6-16,9-1-43 0,7 0-40 15,0 0-48-15,-1-1-97 0,4-2-77 16</inkml:trace>
  <inkml:trace contextRef="#ctx0" brushRef="#br0" timeOffset="12488.15">15714 5111 708 0,'0'0'74'0,"0"0"-61"0,0 0 8 0,0 0-20 0,0 0-1 0,16-20-15 0,-18 28-33 0,-5 5 48 0,-3 6 34 16,-3 5-3-16,-1 6-1 0,-2 9-18 16,-6 8 2-16,0 9-10 0,1 3 0 15,1-8-3-15,4-7-1 16,5-11 10-16,5-6 14 0,1-8 22 0,3 1 0 16,-1 1 0-16,3 1-23 0,0 1 5 15,0-3-16-15,6-4 2 16,4-4-2-16,0-1-6 0,4-3 4 0,2-4-4 15,1 1 0-15,5-3-6 16,-3-1-1-16,3-1-33 0,0-1-34 16,3-6-44-16,7-5-81 0,-6-2-122 15</inkml:trace>
  <inkml:trace contextRef="#ctx0" brushRef="#br0" timeOffset="12675.7">15653 5474 654 0,'0'0'337'0,"0"0"-219"0,0 0-45 0,0 0-42 15,0 0-19-15,48-7-8 0,-24 5-4 16,2-2 2-16,4 1 0 0,7-3-2 16,6 3 0-16,12-1-30 0,5 4-58 15,0-1-112-15,-17 1-154 0,-8-1-153 0</inkml:trace>
  <inkml:trace contextRef="#ctx0" brushRef="#br0" timeOffset="13211.95">17302 5323 735 0,'0'0'132'0,"0"0"-40"0,0 0 3 0,41-31-26 15,-28 25-45-15,-4 0-12 0,-4 3-3 16,0-1-9-16,-4 2-1 0,-1 0-3 15,-8-1-1-15,-1 3 3 0,-8 0 1 16,-4 0-2-16,-4 5-1 0,-2 0 4 16,-2 0-6-16,3 3 6 0,2 3-5 15,2-1 5-15,4 0-8 0,1 2 5 16,4-3 3-16,5 0-4 0,2 0 2 16,6 2-1-16,3 0 2 0,3-3 2 15,4 4 4-15,3-2-3 0,6-2 8 16,1 1-2-16,-1 0-7 0,7-1 1 15,-1 0-1-15,0 2 3 0,-1-3-3 16,-2 1 6-16,-2 1 1 0,-5-2-1 16,0 1 0-16,-7-1-3 0,-4-2-4 15,-4 2 5-15,-4 1-4 0,-8-1 4 16,-6 0 7-16,-4 0 7 0,-5-3-8 16,-5 0-5-16,-5-2-1 0,-7 0-5 15,-7-1 0-15,2-1 2 16,3 0-2-16,8 0-4 0,11 0-22 15,10 0-23-15,3 0-29 0,7-1-50 16,1-2-55-16,1 0-116 0,5-2-77 16</inkml:trace>
  <inkml:trace contextRef="#ctx0" brushRef="#br0" timeOffset="13633.71">17711 5062 793 0,'0'0'111'0,"0"0"-71"0,0 0 11 0,35-35-27 0,-27 29-16 0,1 1-8 0,-5 3 0 0,-1 1 3 0,-3 1-3 0,-2 1-1 16,-3 7-1-16,-1 2 2 0,-2 6 1 16,-4 5-1-16,0 1 1 15,0 3-1-15,-1 3 1 0,-2 0 0 16,2 2 0-16,0 1-1 0,2 0 0 16,3-2 0-16,0-3 0 0,4-2 13 15,1-1 1-15,1-1 5 0,2-5-1 16,2-2 8-16,2-1 7 0,5-5 4 15,0-1-4-15,3-1-9 0,4-4-11 16,3-1-7-16,0-2-2 0,3 0-4 16,2-5-14-16,-2-1-27 0,3-2-15 15,0-1-27-15,-1-1-37 0,6-7-74 16,-7 3-108-16,-5-1-40 0</inkml:trace>
  <inkml:trace contextRef="#ctx0" brushRef="#br0" timeOffset="13805.55">17677 5219 824 0,'0'0'144'0,"0"0"-88"0,0 0-12 0,0 0-31 0,41-10-11 0,-18 8-4 16,4-1-21-16,3 1-2 0,0-1-67 15,0 1-27-15,10 0-61 0,-7 1-79 16,-4 1-13-16</inkml:trace>
  <inkml:trace contextRef="#ctx0" brushRef="#br0" timeOffset="14352.65">18253 5241 649 0,'0'0'127'0,"0"0"-63"0,0 0 11 0,0 0-49 16,0 0-14-16,0 0-6 15,0 0-1-15,-14-42-5 0,4 37 3 16,-7 2-6-16,0 1 6 0,-4 2-6 16,-4 7 11-16,-2 1-16 0,0 7 5 15,-3 0 0-15,3 5-22 0,2 2-8 16,3 1-14-16,4 2 5 0,5 1 29 15,4-1 4-15,3 1 4 0,6 0 10 16,2-3-3-16,4-3 16 0,7-2 9 16,2-5 7-16,3-5-15 0,2-5 1 15,-1-3-5-15,2-2 17 0,1-6 6 16,-2-4 5-16,1-2 1 16,1 1-15-16,0-5-14 0,-4 0-15 15,2-3 1-15,-2 0-1 0,-2-2 0 16,-1 0-7-16,-2 1 5 0,-2 2 2 15,-2 3-6-15,-1 3 4 0,-3 3-20 16,-2 4-7-16,-3 2-10 0,0 4 8 16,0 1 11-16,-3 4 13 0,-3 3 0 15,-1 3 7-15,-2 5 12 0,3 2-11 16,-1 0 2-16,4 5-1 0,0-3 1 16,1 1-2-16,1-3 6 0,1 2 8 15,0-1 7-15,4-4 9 0,1 0-6 16,3-4-4-16,3-2 4 0,0-2-7 15,6-4-10-15,0 0-8 0,1-2-16 16,0-2-59-16,2-4-39 0,10-6-59 16,-6-1-138-16</inkml:trace>
  <inkml:trace contextRef="#ctx0" brushRef="#br0" timeOffset="14711.97">18656 4907 639 0,'0'0'45'0,"0"0"-1"0,0 0 10 0,3 0-53 0,-3 7-1 0,-3 2-6 0,-2 6 6 0,-4 3 6 0,0 3 1 0,-3 5 1 16,-2 2 25-16,1 3 11 0,-1 1 8 16,0 4-18-16,0-2-5 0,1 0-11 15,4-2-6-15,0-4-1 16,2-1-7-16,5-4 3 0,2-5-7 0,0-1 21 16,4-5 2-16,2-2 7 0,6-3-10 15,-2-2-13-15,5-3 5 16,0-1-11-16,2-1-2 0,2-1-21 15,0-3-18-15,1-1-28 0,-2-2-24 16,4-1-44-16,5-5-50 0,-6 3-31 16,-2-3-20-16</inkml:trace>
  <inkml:trace contextRef="#ctx0" brushRef="#br0" timeOffset="15008.35">18620 5171 758 0,'0'0'141'0,"0"0"-44"16,0 0-22-16,47-16-51 0,-25 9-13 0,0 3-9 16,2-1 3-16,1 2-5 0,-3 0 0 15,0 2-19-15,-4 0-53 0,4-1-45 16,-6 2-91-16,-2-2-136 0</inkml:trace>
  <inkml:trace contextRef="#ctx0" brushRef="#br0" timeOffset="15196.45">19018 5466 1001 0,'0'0'202'0,"0"0"-135"0,0 0-42 0,0 0-25 15,0 0-42-15,34-8-79 16,-29 0-87-16,0 1 7 0,-1 0-72 15,-1 1-28-15</inkml:trace>
  <inkml:trace contextRef="#ctx0" brushRef="#br0" timeOffset="15743.19">20328 4850 571 0,'0'0'134'0,"0"0"-57"0,0 0 40 0,0 0-38 0,26-44-14 0,-20 36-35 0,1 1 6 0,0 1-13 15,-3 3-6-15,1 2-5 0,-2 1 1 16,-1 0 4-16,-2 5-15 0,0 5 3 16,0 4 2-16,-4 4 12 0,-3 6-5 15,-1 1 0-15,-5 12-4 0,-1 7-9 16,-4 6 2-16,-3 3-2 0,3-5-2 15,-2-2 1-15,1-7-4 0,1 0-7 16,2-1-3-16,1-4 1 0,2-5-23 16,5-6-4-16,2-6-19 0,3-2-12 15,-1 8-70-15,2-2-98 0,0-5-109 16</inkml:trace>
  <inkml:trace contextRef="#ctx0" brushRef="#br0" timeOffset="16040">20655 5130 535 0,'0'0'226'0,"0"0"-168"0,0 0 22 16,0 0-38-1,0 0-13-15,0 0-22 0,0 0-1 0,14-30 0 0,-17 38-4 16,-3 2 8-16,-2 5 27 0,-3 4-3 16,2 1-20-16,-2 4-1 0,-1 3-12 15,3-2 2-15,0 1 1 16,1-1-3-16,2-1-1 0,1-5 0 16,3-3-1-16,0-2-32 0,5-6-80 15,3-5-137-15,1-3-187 0</inkml:trace>
  <inkml:trace contextRef="#ctx0" brushRef="#br0" timeOffset="16180.59">20765 5016 989 0,'0'0'44'0,"0"0"-41"0,0 0-3 16,0 0-145-16,31-44-180 0,-20 32-167 15</inkml:trace>
  <inkml:trace contextRef="#ctx0" brushRef="#br0" timeOffset="16633.59">21016 5131 754 0,'0'0'71'0,"0"0"1"0,41 7-33 0,-24-5-31 0,3 2-7 15,-4-1-1-15,2-3 3 0,-7 1 11 16,-2-1 42-16,-4 0 39 0,-3 0-22 16,-1-1-27-16,-1 0-11 0,0 0-20 15,0-2-4-15,0 0-11 0,0 0-17 16,-2-2-2-16,-2-2-5 0,-1-1-8 15,-3 0 7-15,-1 2 22 0,-2 2-2 16,-3 1 4-16,0 2 1 0,-1 1-3 16,1 0-17-16,-2 0-11 15,0 0 21-15,1 6 5 0,1 0 2 16,0 3 5-16,2 0-3 0,0 1 2 16,3 3 2-16,2 3 5 0,2-1-7 15,1 5 8-15,2 1 4 0,2 0 14 16,0 3-6-16,4 0 0 0,3-1-10 15,1 0 0-15,3-5-1 0,0 0-5 16,1-3 2-16,4-3-3 0,-1 0-1 16,3-3-3-16,1 0-28 0,1-3-25 15,1 0-20-15,1 0-43 0,10 2-57 16,-7-2-98-16,-4-1-76 0</inkml:trace>
  <inkml:trace contextRef="#ctx0" brushRef="#br0" timeOffset="17102.24">21608 5175 764 0,'0'0'122'0,"0"0"-26"0,0 0-24 0,0 0-66 0,29-39-6 0,-29 33-14 0,-1 0-10 0,-8 0 9 0,0 3 13 16,-4 1 2-16,-4 2 5 0,-3 2 11 16,-2 1-12-16,0 5 1 0,0 1-1 15,0 0-4-15,3 0 0 0,2 1-1 16,2-1-1-16,3 3-4 0,4-3 5 16,4 1-11-16,3 2-3 0,3-2-13 15,5 0 15-15,5 1-2 0,3-1 12 16,4 2 0-16,2-2 6 0,1 0 21 15,0 2 16-15,1-2 1 0,-2 0 3 16,0 0-2-16,-2 1-4 0,-1-2-8 16,-2 0 2-16,-4 2-16 0,-5-3-3 15,-5-1-1-15,-2-1 4 0,-7 1-2 16,-5 1 15-16,-5-2 3 0,-2 1-9 16,-4-5-7-16,-3 2-9 0,-2-2-1 15,-1-2-5-15,-1 0 1 0,-1 0 0 16,0 0-1-16,-1-2-2 0,1-3-12 15,0 1-9-15,2-2-32 0,3-2-23 16,5 1-31-16,4-2-47 0,8 2-58 16,6-2-168-16</inkml:trace>
  <inkml:trace contextRef="#ctx0" brushRef="#br0" timeOffset="17727.27">22963 4795 578 0,'0'0'123'0,"0"0"-21"0,0 0-28 0,21-22-47 0,-12 17 13 0,-2 2-27 0,0 0 19 0,-1 3 11 15,-1 0-1-15,0 2-6 0,-2 4-18 16,-2 5-8-16,-1 5-6 0,-4 6 4 16,-6 4-8-16,-5 12 6 0,-8 7 0 15,1-3 0-15,2-3 10 16,2-1 4-16,3 4 6 0,1 7-10 16,3-1 9-16,8-11 0 0,3-13-2 15,3-7-2-15,4 1 2 0,3 2 7 16,6 1 1-16,1-9 2 0,6 1-7 15,2-4-8-15,3-4-4 0,0-3-10 16,1-2 4-16,-1-5-6 0,-2-3 0 16,-1-1 0-16,-3-1-1 0,-3-4 1 15,-6 1-2-15,-5 1 0 0,-3-2-2 16,-5-1 1-16,-5 2-7 0,-6 1-3 16,-8 0-1-16,-5 2 5 0,-12-3 3 15,-5 3-3-15,-8 0-7 0,-2 3-14 16,5 1-8-16,6 3 7 0,12 2 2 15,5 0-24-15,7 1-26 0,1 0-17 16,3 0-23-16,0 3-44 0,2-1-117 16,6-2-88-16</inkml:trace>
  <inkml:trace contextRef="#ctx0" brushRef="#br0" timeOffset="18064.02">23654 4912 384 0,'0'0'270'0,"0"0"-261"0,0 0 94 0,39-31 3 0,-35 26-37 0,-2 2-36 0,-2 1-9 0,0 2-14 0,-5 0-10 16,-1 6-13-16,-4 7 13 0,-5 5 12 16,-2 8 12-16,-8 9-3 0,-5 12-16 15,-7 8 3-15,-2 4-5 0,2-5-6 16,5-6 0-16,2-7-31 0,1 1-27 16,3-2-6-16,5-9 11 0,5-6 1 15,0 0-16-15,5-9-84 0,3-1-99 16</inkml:trace>
  <inkml:trace contextRef="#ctx0" brushRef="#br0" timeOffset="18737.77">23804 5112 664 0,'0'0'90'0,"0"0"-17"0,0 0-19 0,0 0-47 15,0 0-7-15,0 0-8 0,15-22-5 16,-14 22 2-16,-1 2 7 0,3 4 4 15,-1 5 17-15,0 4-9 0,0 3 3 16,0 5-4-16,1 3-6 0,0 2 6 16,0 1-5-16,2 2 7 0,0 0 13 15,1 0 3-15,0-5 1 16,1 0-14-16,1-7 7 0,1-3-12 16,1-3 16-16,-1-4-11 0,2-6 13 15,0-3 30-15,-1 0-7 0,2-5-6 16,-1-4-20-16,1-2-7 0,0-3-15 15,-1-1 5-15,1-2-4 0,-2-2 2 16,0-2-2-16,1 2 2 0,-1-3 1 16,-1 2-3-16,1 3 6 15,-1 2-6-15,-1 3 7 0,0 1-7 16,1 2 4-16,-3 2-3 0,1 4 1 16,-2 0-3-16,-1 2 0 0,1 1-2 15,0 0-6-15,-1 6 3 0,0 2-2 16,0 6 3-16,0 1 3 0,-1 3 1 15,1 6-1-15,2 0 4 0,1 3-4 16,3-2 2-16,0 0 1 0,2 0 0 16,0-3-1-16,1-2-1 0,-2-4 4 15,0-5 15-15,1-2 8 0,-2-4 13 16,-2-5 8-16,1 0-11 0,-2-5-15 16,1-4-9-16,-2-1-1 0,2-4-7 15,-3-2 8-15,1-6-3 0,0 0 9 16,1-1-6-16,3-3-12 0,-1 2-1 15,1-1-12-15,1 2-12 0,-1 0-13 16,0 2-5-16,-1 4-24 0,-1 0-35 16,1-5-67-16,-1 2-131 0,0 2-337 15</inkml:trace>
  <inkml:trace contextRef="#ctx0" brushRef="#br0" timeOffset="21393.56">26062 5185 104 0,'0'0'181'0,"0"0"-107"0,0 0-17 0,0 0 2 0,0 0 5 0,28-21 2 0,-25 20 3 0,0-2 9 0,-1 0 1 15,-2 1-19-15,0 2-4 0,0-3-27 16,0 0-12-16,-3 1-2 16,-3-1-3-16,-4-1-12 0,-5 3-3 15,-3 1 0-15,-6 6 3 0,-2 4 3 16,-3 4-1-16,-4 3 2 0,1 1 0 16,1 5-2-16,1 0 5 0,4 1 2 15,7 1 0-15,2-3 4 0,6-1 1 16,3-1 0-16,5-2 10 0,3-2 6 15,4-1 6-15,7-1 7 0,4-2-5 16,6-1-2-16,3-3-2 0,3-1-15 16,8-5-12-16,4-2-1 0,7 0-6 15,-5-6 0-15,-7 2-38 16,-10-2-30-16,-5 0-39 0,12-1-50 16,-3 1-64-16,-2-3-156 0</inkml:trace>
  <inkml:trace contextRef="#ctx0" brushRef="#br0" timeOffset="21877.82">26243 5188 747 0,'0'0'42'0,"0"0"-1"0,26-36 13 0,-14 22-23 16,2 0-13-16,-1 3-14 0,2-1 17 16,0 4-13-16,2 1 13 0,-1 4-9 15,4 0 8-15,0 3-11 0,-1 2-8 16,3 5 5-16,-1 4-2 0,-1 5-8 16,0 2 10-16,-2 5-9 0,0 4 6 15,-3 0-2-15,-2 2-1 0,-4 0-2 16,-3-4 0-16,-1-2-35 0,-3-5 10 15,-2-1-20-15,-1-3 21 0,-6-1 4 16,1-4 15-16,-3-3 5 0,-2-4 2 16,-1-2 9-16,1 0 0 0,0-1 3 15,2-6 5-15,2 0 9 0,1-4-3 16,2-4 1-16,3 0-2 0,1-2-10 16,3-3 13-16,5 2-2 0,2-3 19 15,4 3-11-15,2 0 4 0,3 1-7 16,2 1-2-16,2 4-2 0,4 0-19 15,-1 1-5-15,2 2-1 0,1 2-16 16,-1 2-50-16,0 2-38 0,1 1-45 16,7 2-36-16,-7 4-109 0,-3-2-24 15</inkml:trace>
  <inkml:trace contextRef="#ctx0" brushRef="#br0" timeOffset="22143.39">27159 5215 662 0,'0'0'75'0,"0"0"-75"0,0 0 62 0,0 0-45 0,0 0 20 0,8-12-15 0,-8 12-3 0,0 1 2 16,-1 4-21-16,-3 8 20 15,0 0-1-15,-3 7 18 0,-1 2-33 16,-1 0 6-16,1 2-10 0,1-4 0 16,-1 1-14-16,3-4-43 0,0-1-15 15,4-3-52-15,1-4-44 0,3-3-50 16</inkml:trace>
  <inkml:trace contextRef="#ctx0" brushRef="#br0" timeOffset="22268.45">27338 4986 912 0,'0'0'58'0,"0"0"-54"0,-9-37 6 0,3 23-10 0,-1 0-93 16,-6 0-90-16,3 2-119 0,1 2 81 16</inkml:trace>
  <inkml:trace contextRef="#ctx0" brushRef="#br0" timeOffset="22722.05">27598 4711 806 0,'0'0'63'0,"0"0"-63"0,0 0 0 16,0 0-1-16,0 0-18 16,0 0 7-16,0 0-8 0,-26 48 20 0,15-29 0 15,-1 6 0-15,-3 8 0 0,-1 10 4 16,-1 6 1-16,-1 4-5 0,3-5 2 15,2-5-2-15,5-6 3 0,3-6 0 16,2-6-2-16,3-6 18 16,0-3 3-16,0 1 10 0,1 1-8 15,2 2 0-15,1-4 9 0,1-3 1 16,3-4 0-16,1-3 8 0,2-3 6 16,2-3-7-16,3 0-7 0,3-5-11 15,2 1-12-15,2-2-6 0,1 0-4 16,1 3-2-16,0-2-4 0,2 1-32 15,-3-2-30-15,3 0-34 0,-2 0-21 16,5-2-52-16,-6 3-74 0,-5-2-83 16</inkml:trace>
  <inkml:trace contextRef="#ctx0" brushRef="#br0" timeOffset="23086.78">27544 5140 815 0,'0'0'264'0,"0"0"-224"0,0 0 33 0,0 0-59 0,47-23-12 16,-27 15-2-16,1 0 5 0,2 0-4 16,1 0 0-16,0 1 0 0,0 1-1 15,1 1-2-15,0 0 0 0,1 3-12 16,-1-2-38-16,-2 1-31 0,0 3-16 15,-3-2-20-15,-1 1 8 0,-1 0 27 16,-4 1-30-16,0 0-2 0,-3 0-9 16,-3 0 15-16,1 0 38 15,-5 3 72-15,-1 0 102 0,-3 4 46 16,0 1-6-16,-4 4 24 0,-2 1-26 16,-1 5-39-16,2 1-33 0,-2 4-26 15,1 0-20-15,0 1 2 0,-2 0-8 16,3 0-7-16,0-1-8 0,2-1 1 15,0-6-2-15,1-1-3 0,1-7-79 16,1-7-87-16,3-1-188 0</inkml:trace>
  <inkml:trace contextRef="#ctx0" brushRef="#br0" timeOffset="23227.82">28100 5034 966 0,'0'0'108'0,"0"0"-42"15,0 0 12-15,15-41-78 0,-11 31-36 16,-3 1-59-16,1 1-59 0,1 1 31 0,0 2-142 16,1 3-46-16</inkml:trace>
  <inkml:trace contextRef="#ctx0" brushRef="#br0" timeOffset="23540.25">28425 5038 792 0,'0'0'48'0,"0"0"1"0,0 0-45 0,0 0-4 16,0 0-35-16,0 0-2 0,0 0 24 16,-44 1 13-16,28 3-3 0,-3 1 6 15,-2 6 4-15,-2 0-6 0,0 4 4 16,1 3-4-16,0 3-1 0,4 0 5 15,3-1 12-15,4 1 29 0,5-3-1 16,1 2 30-16,4-4-7 16,1-1-10-16,6-1-7 0,3-5-23 15,2-1 15-15,2-2-19 0,4-3-5 16,3-3-11-16,0 0-8 0,2-3 0 16,1-2-33-16,0-2-29 0,1 0-65 15,10-3-83-15,-7 2-139 0,0-1-123 16</inkml:trace>
  <inkml:trace contextRef="#ctx0" brushRef="#br0" timeOffset="24524.91">28836 5172 521 0,'0'0'236'0,"0"0"-150"0,0 0 6 0,0 0-63 0,0 0-17 16,9-39 3-16,-9 30 2 0,-3-3 5 15,-3 0 8-15,0 3-16 0,-2-2-2 16,-1 2-3-16,-3 2-4 0,-1 3 1 16,-1-1-6-16,-3 3-2 0,0 2 2 15,-1 0-1-15,0 2 0 0,1 3 1 16,2 2-1-16,2-1-1 0,0 4 1 15,3 0-1-15,3 0 2 0,-1 3-1 16,5 1 1-16,0-2 0 0,3 1 0 16,0 2 9-16,3-1 21 0,2-1-3 15,2-1 4-15,1 1-8 0,0-4-5 16,0-2-2-16,3-2 1 0,-1 0-11 16,-1-4 3-16,0 0 3 0,1-1 12 15,-2 0-5-15,3-2-7 0,-1 0-5 16,-1-3-5-16,2 1 4 0,-2-3-5 15,0-3-1-15,3-1 0 0,-2-2-14 16,2 1-8-16,1-3-5 16,-1-1 1-16,2 1 11 0,-2 1 14 15,-1 2-2-15,-1 0 2 0,-2 2-64 16,-2 0 31-16,-3 3 28 0,-3 2 6 16,0 0 0-16,-2 3-5 0,0 1 4 15,1 0-1-15,1 1-3 0,-2 0-3 16,2 0-4-16,0 3 8 0,0 2 1 15,0-1 3-15,0 3 0 0,0 0 0 16,2-1 2-16,-1-2 0 0,1 3-2 16,1-1 1-16,0 1-1 0,-1-4 1 15,1 3-1-15,1-1 1 16,-2-1-1-16,2-1 2 0,-3-1 1 16,2 0 2-16,-1-1 5 0,0 1 0 15,1 0-3-15,-3-1 4 0,2 0-8 16,1-1-2-16,0 1 3 0,2 0-3 15,-1-1 1-15,1 0-2 0,1 0 8 16,0 0-1-16,1-1-1 0,1-1 2 16,1-1-8-16,1-1 5 0,0-2-2 15,0-1-2-15,0-3 0 0,1-3 2 16,0-3-3-16,0-2-1 0,1-6-3 16,-1-4 2-16,3-8-13 0,-1-9-3 15,3-6-2-15,-2 6 3 16,-2 10 3-16,-3 11 9 0,-3 8 3 15,2-1-15-15,-1 0 17 0,2 0 3 16,-5 6-3-16,0 3 5 0,-4 1 0 16,0 4 12-16,0 0 1 0,0 3-17 15,-2 0-1-15,-3 6-7 0,-2 3 0 16,-3 8 7-16,-4 11 8 0,-4 11-2 16,-2 12-3-16,3 4 6 0,2-4-2 15,4-4 2-15,7-7 5 0,2-2 10 16,2-6 3-16,0-4 1 0,2-9 6 15,2 1-2-15,1-2-6 0,3 4-2 16,1 1-10-16,1-5-4 0,0 0-4 16,4-6-1-16,-1 1-1 0,2-4-4 15,1-2-4-15,1 0-44 0,1-4-35 16,0 0-36-16,10-3-59 0,-5 0-135 16,-1-3-188-16</inkml:trace>
  <inkml:trace contextRef="#ctx0" brushRef="#br0" timeOffset="25009.05">29879 4933 705 0,'3'-3'53'0,"-1"1"-49"0,1 2-4 0,-3 0-3 0,0 7-58 0,0 3 39 0,0 3 22 0,-2 3 1 0,0 3 3 15,1 4 14-15,1 1 4 0,0 1-2 16,1 1 7-16,4-2-1 0,3-3 21 16,1-2 6-16,3-3 6 0,0-3 4 15,1-4-1-15,1-4-3 0,-1-2-9 16,1-3 1-16,0 0-1 0,-1-6-10 15,2-2-11-15,-2-2-3 16,1-4-7-16,-1-2-15 0,1-4 0 16,-1-3-4-16,-2-2-19 0,2-1-26 15,-1 2-26-15,1 2-9 0,-2 5-7 16,-1 3-56-16,7 3-100 0,-3 4-108 16,-2 1-16-16</inkml:trace>
  <inkml:trace contextRef="#ctx0" brushRef="#br0" timeOffset="25696.08">30479 5042 407 0,'0'0'70'0,"0"0"10"0,0 0-10 0,0 0-45 0,0 0-3 0,0 0-7 16,13-26-10-16,-17 23 4 0,0-3 15 15,-1 2 11-15,-3 0-6 0,2-1-5 16,-2 2-6-16,1 0-5 0,1 0-7 16,-3 3-5-16,1 0 0 15,0 0-1-15,-1 1-1 0,-1 4 0 16,-1 1 1-16,-1 2 0 0,2 1-1 15,-1 2 1-15,-2 3 5 0,4 3-5 16,0 2 4-16,1 0 5 0,3 3 8 16,0 0 9-16,3-3 1 0,2 2 11 15,0-4-1-15,3-1-15 0,1-2-12 16,2-2-2-16,1-3 3 0,0-4-7 16,1 0 10-16,0-4 28 0,3-1 3 15,-3-1-9-15,1-5-2 0,1-1-19 16,1 1-11-16,2-5-4 0,0-4-16 15,2-1-15-15,1-1 6 16,0-1 10-16,-2 0 14 0,-2 2 1 16,1 3 0-16,-4 0 0 0,-2 4-1 15,-4-2-13-15,-1 4-5 0,-1-1 9 16,-1 2-17-16,-1-1-1 0,-2 1 10 16,-2 1 12-16,0 2 1 0,-3 2 1 15,0 1-3-15,2 0 5 0,-2 3 1 16,1 2 1-16,0-2-1 0,2 2 1 15,0 2 9-15,2 0 3 0,0 0-4 16,0 2 5-16,3 0-7 16,0-1 2-16,0 3 3 0,3-4-5 15,3 4 2-15,1-5 5 0,3 1-7 16,0-1 0-16,0 1 0 0,2-4-2 16,1 2-1-16,1-3-1 0,-1 0 1 15,-1 0-3-15,2-1-3 0,-1 0-40 16,3 0-36-16,-2-1-35 0,10 0-57 15,-7 0-83-15,-2-1-77 0</inkml:trace>
  <inkml:trace contextRef="#ctx0" brushRef="#br0" timeOffset="26055.46">31018 4736 285 0,'0'0'95'0,"0"0"-82"0,5 13 35 0,-5-6-28 0,0 1 14 0,-2 1 35 0,-3 0 5 0,-1 6 17 0,1 3-26 0,-4 3-5 16,2 5-9-16,-1 2 0 16,-1 3-12-16,0 0-9 0,2 1-13 15,1 0 0-15,1-1-2 0,0 2-7 16,3-1-3-16,1-2-3 0,1-1 1 16,0 0-3-16,0-4-41 0,3-2-62 15,4 1-68-15,-1-6-92 0,-1-6-77 16</inkml:trace>
  <inkml:trace contextRef="#ctx0" brushRef="#br0" timeOffset="26555.67">31313 5112 269 0,'0'0'135'15,"0"0"-82"-15,0 0 68 0,0 0-60 0,0 0-34 16,6-19 15-16,-6 16-13 0,0 0-9 16,0 2 7-16,0 1-12 0,-1 0-12 15,-1 3 1-15,-3 2-2 0,-2 4 3 16,-1 4 5-16,-3 4 2 0,-2 5-11 16,4 3-1-16,-1 2 10 0,2 1 47 15,-1 0-30-15,6-2 10 0,3 0 14 16,0-3-4-16,5-4 1 0,2-3-5 15,1-6 4-15,0-3 3 0,0-1 0 16,3-6-3-16,2 0-3 0,1 0-22 16,-3-3-11-16,3-4 2 0,0-2 1 15,-1-4-9-15,3-2-2 0,-3-4-3 16,2-4 0-16,0-3-50 0,0 0-12 16,-2 1-28-16,1-2-14 0,-3 4-20 15,-3-1-54-15,-1 6-118 0,0 4-131 16</inkml:trace>
  <inkml:trace contextRef="#ctx0" brushRef="#br0" timeOffset="26946.09">31618 5163 360 0,'0'0'13'0,"0"0"16"0,0 0-13 0,0 0-12 16,0 0-3-16,38 13 1 0,-28-12 4 0,0 0 58 16,2 1 11-16,-1 2-4 0,1-2-33 15,1-1-26-15,-3 0-6 0,2-1-3 16,-2-1 4-16,-2-2 7 0,1-1 9 16,-3 1-9-16,-1-2-11 15,-2 3 11-15,-1-3 11 0,-2 2-20 16,-2-4-5-16,-4 3-6 0,-5-1 1 15,-2 2 3-15,-3 1 2 0,-3 2 0 16,-1 4 2-16,1 2 6 0,0 1-2 16,1 4 14-16,1-2 8 0,3 4 7 15,-2 0 14-15,7 2 16 0,-2 0-8 16,4 0-3-16,4 0-2 0,0 0-13 16,3-2-12-16,2-3 0 0,2 0-6 15,4-2-7-15,3-2-2 16,2-2-12-16,4 0-10 0,-1 0-43 0,3-1-55 15,8 0-58-15,-5 0-70 16,2-2-150-16</inkml:trace>
  <inkml:trace contextRef="#ctx0" brushRef="#br0" timeOffset="27525.84">32211 5060 199 0,'0'0'289'0,"0"0"-255"0,0 0 86 0,0 0-77 0,22-12-10 0,-21 10-16 0,-1-1 15 0,0 0 1 0,-3 1-20 16,-3 0-10-16,-2-1-3 0,-3 2 0 15,-3 0 0-15,-2 1 0 0,-5 0 0 16,1 0 0-16,-2 0 0 0,-2 0 0 16,0 3 12-16,2 2 13 0,6 1-10 15,2-1-4-15,5 1-1 0,4 0 7 16,0 1 6-16,2 0 15 0,0 0 8 15,3-1-8-15,0-1-7 16,5 1-11-16,-2 2-4 0,3 0-2 16,2 0-1-16,0 1-4 0,3 1-7 15,0-1 2-15,5 2-3 0,0-2-1 16,-1 3 2-16,-2-1-3 0,1 2 1 16,-4 1 0-16,-2-2 0 0,-1 1-1 15,-3-3 1-15,-4 2 4 0,0-3 4 16,-4-1 6-16,-6 1 19 0,0-2 16 15,-1-1-4-15,-5-2-6 0,2 1-14 16,-3-4-8-16,-2 1-2 0,0-1-7 16,-2 1-4-16,1-2-1 0,2 0 0 15,-1 1-3-15,3 1-2 16,1 0-49-16,-3 4-85 0,4-5-104 16,1 3-217-16</inkml:trace>
  <inkml:trace contextRef="#ctx0" brushRef="#br0" timeOffset="38243.28">2268 7272 354 0,'0'0'88'0,"0"0"-8"0,0 0 19 0,0 0-17 0,0-1-42 0,0 1-26 0,-1 0-7 0,1 0 1 0,0 0-8 15,-2 0 0-15,2 3-4 0,0 3 4 16,0 3 2-16,2 1 11 0,2 1 9 15,4-2-2-15,-1 2 27 0,7-1-20 16,-3-1 8-16,5-1 0 16,0 0 1-16,1-3-2 0,-1-2-1 15,1-3-4-15,1 0-8 0,2-7 5 16,-1 2 0-16,-3-5-9 0,1-1-2 16,-4 1-4-16,0-3 1 0,-4-1 0 15,-4 0 0-15,-2-1 2 0,-3 1-4 16,0-1-10-16,-6 2-13 0,-5-2 8 15,-4 4 2-15,-3 3-1 0,-2 4-8 16,-3 2 2-16,-4 3-3 0,0 6 9 16,-3 3 1-16,0 7 1 0,2 2 1 15,-1 3-1-15,5 1 0 0,2 1 0 16,5 0-1-16,6-1 1 0,1 1 1 16,6-3-3-16,3 0-1 0,2 1 4 15,8-4 1-15,2 1 3 0,5-1 4 16,3-2 11-16,3-1-5 0,0-2-2 15,8-1-4-15,-1-2 1 0,2-3-6 16,1-2-1-16,-1 0-2 0,1-2 1 16,-2-3-71-16,11 0-87 0,-7 0-154 15,-4-5-214-15</inkml:trace>
  <inkml:trace contextRef="#ctx0" brushRef="#br0" timeOffset="38885.54">2974 7575 1073 0,'0'0'106'0,"1"0"-61"0,0-1 1 0,-1-2-38 0,3-4 2 0,-3 1-9 0,0-1-1 0,0-3-25 0,0 2-28 0,0 0-32 16,5-4-102-16,2 4-177 0,-1-2-158 16</inkml:trace>
  <inkml:trace contextRef="#ctx0" brushRef="#br0" timeOffset="39562.61">3497 7459 509 0,'0'0'71'0,"0"0"27"0,0 0 38 0,0 0-74 0,10-36-26 16,-8 26 16-16,0 0 2 0,-1-1 10 16,2-1-5-16,-3-2 1 0,0 2-16 15,-1-2-18-15,-4-2-8 0,-1 2-9 16,-4-1-6-16,-2 0-3 0,-2 3-4 16,-4 1-1-16,-3 3-5 0,-3 5-11 15,2 3-5-15,-4 3 0 0,0 7 13 16,1 2 3-16,4 2-1 0,-1 0-5 15,5 0-10-15,3 0 12 0,5 1 6 16,2 0-4-16,5-2-4 0,2 0 7 16,2 0-5-1,9-3 11-15,0-1 3 0,6-2 1 0,0-2 3 16,1-1-1-16,0-3 1 0,1-1 4 16,-1 0-6-16,-2-4 5 0,1-1-2 15,-1 1 3-15,-1-3 1 0,-1-1-6 16,-3 1 1-16,2 2-3 0,-4 1-1 15,-1 1 0-15,2 2-1 0,-3 1-4 16,-2 4-1-16,3 4-4 0,2 6-2 16,-1 6 8-16,1 13 0 0,3 9 3 15,-3 13 0-15,4 1 2 0,-6-3-1 16,-2-6 1-16,-4-7-1 0,0-3 2 16,-2-5-1-16,0-9 0 0,-2-4-1 15,0-3 1-15,-2 0 3 16,0 1-2-16,-3-1 4 0,0-5-5 15,-2-4 2-15,-1-1 1 0,-2-5 13 16,-1-1 30-16,-1 0 3 0,1-5 0 16,0-4-3-16,0-3-6 0,1-5-9 15,0-3-12-15,2-1-8 0,3 0-7 16,3 1 6-16,2 1 10 0,2-1-21 16,0 4-2-16,2-3-12 0,4 1-60 15,2 1-64-15,14-8-68 0,-4 5-162 16,2 2-215-16</inkml:trace>
  <inkml:trace contextRef="#ctx0" brushRef="#br0" timeOffset="39687.57">3918 7615 880 0,'0'0'119'0,"0"0"-80"0,0 0-25 0,2-15-14 0,0 6-171 0,2 0-292 0</inkml:trace>
  <inkml:trace contextRef="#ctx0" brushRef="#br0" timeOffset="40438.82">4817 7328 297 0,'0'0'185'0,"0"0"-68"0,0 0 7 0,-5-40-10 15,5 25-44-15,2 0-16 0,3-1 2 0,3 2-9 16,2-1-19-16,1 1-7 0,3 1 2 15,2 1-9-15,1 2-6 16,2 1-4-16,-1 1-3 0,1 3 0 16,0 2-1-16,1 3 0 0,-1 1-1 15,-2 6-1-15,1 1 0 0,-2 7-2 16,-1 3 1-16,-2 5 1 0,-2 6-5 16,-1 2 6-16,-4 8 1 0,-3-7-2 15,-3 1 2-15,0-1 0 0,0-7 5 16,-6 6-5-16,-1-4 0 0,-3 1 9 15,-1-3-4-15,-2-4-4 0,-2-3 1 16,0-4 1-16,-4-4-2 0,-1-5 3 16,0-3-1-16,-1-2 0 15,-1-6 1-15,2-1 6 0,0-5 14 16,0-4-8-16,2-3 2 0,0-5-6 16,5-4 3-16,0-11 2 0,4 3-9 15,5 0-1-15,4 0 5 0,3 8 5 16,7-4-7-16,4 2-4 0,3 1-1 15,2 1-1-15,4 7-1 0,1-1 5 16,3 3 8-16,8 0-6 0,6-1 2 16,9-1-5-16,-1 4-2 0,-4 1-3 15,-6 3 3-15,-9 4-5 0,-6 2 2 16,-8 2-2-16,1 2 1 0,-1-3-1 16,3 1 0-16,1 0-1 0,-2 2-1 15,1-1-9-15,-3 1-82 0,2 2-47 16,9 1-43-16,-5 1-118 0,0 2-213 0</inkml:trace>
  <inkml:trace contextRef="#ctx0" brushRef="#br0" timeOffset="40829.94">6143 7405 316 0,'0'0'304'0,"0"0"-156"0,-1 0-26 0,1 0-57 0,3 0-4 0,2 0-13 0,3-1-4 0,6-1 3 0,7 0-6 0,5-1-9 16,8 0 0-16,7 1-19 0,10-1-8 15,2 2-2-15,-2-1-3 0,-3 2-1 16,-5 0-39-16,4 4-71 0,-2 0-65 15,-10-1-102-15,-6-2-89 16</inkml:trace>
  <inkml:trace contextRef="#ctx0" brushRef="#br0" timeOffset="41486.15">7096 7040 653 0,'0'0'136'0,"0"0"8"0,0 0-45 15,24-48-46-15,-17 32-27 0,2 2-22 16,-1-1 4-16,-1 3-5 0,1 1-1 16,-1 3 10-16,-1 3 16 0,-3-1-3 15,0 6-5-15,-1 0-20 0,1 0-1 16,-1 7-6-16,-1 3 6 0,1 2 1 16,-2 3-2-16,0 3 2 0,-2 3 16 15,-2 3-6-15,-1 1-2 0,0 1-4 16,-2 3-3-16,0 1 3 0,-1 1-3 15,2-1-1-15,-2 1 3 0,3 1-2 16,-2-3-1-16,2 0 0 0,0-1 1 16,1-2-1-16,1-3 2 0,0 1 2 31,1-4-2-31,1-2 6 0,0-3-2 0,1-3 0 0,0-1-4 0,0-2 2 16,0-2-2-16,0 1-2 0,0-3 1 15,1-1 2-15,0 2-2 0,-1-2-1 16,1 1 0-16,-1 2-1 0,0-2 1 15,0 2 1-15,0-2-1 16,0 0 0-16,0 0 0 0,0-1 2 16,0 0-2-16,0 0 0 0,0 0 1 15,0 0-1-15,0 0 1 0,0 0-1 16,0 2 0-16,0-1 1 0,0 0-2 16,1 2 1-16,0-2 0 0,0 0 1 15,1 2-1-15,-1-1 0 0,0 1 1 16,1-2-1-16,0 0 0 0,-2-1-1 15,1-2-2-15,-1 0-86 0,0 0-51 16,-4-2-60-16,-2-2-150 0,1-1-162 16</inkml:trace>
  <inkml:trace contextRef="#ctx0" brushRef="#br0" timeOffset="42111.01">6639 7432 233 0,'0'0'28'0,"0"0"-2"0,0 0-3 0,3-28-20 0,-2 18-2 0,-1 0 0 0,0-1 1 0,0 3 21 16,-2 0 21-16,-1 0 14 0,-1 1 9 15,1 1 13-15,1 0-13 0,-2-1-12 16,3-1 24-16,-1 1-27 0,1-1-16 16,-1 0-17-16,1 0 1 0,0-3 3 15,1 3-2-15,0 0 7 0,-1 0 6 16,1 2-1-16,-1 1-4 0,0 1 11 15,0 1-17-15,-1-2 2 0,0 0 2 16,1 1-2-16,-2 0 0 0,2 0 1 16,-1 2-6-16,1 0 0 0,0 1-9 15,1 1-2-15,0 0-8 0,0 0-1 16,0 0-3-16,0 0-1 0,3 3-2 16,1 3 5-16,1 1 1 0,1 3 0 15,3 1 0-15,2 3 0 0,0-1 1 16,2 0-1-16,2 1 0 0,0-1 0 15,1 0 0-15,0-1 1 0,2 2 0 16,-1-2 0-16,-1 1 0 0,-1-2 0 16,-1 1-1-16,-3-2 1 15,-1-1-1-15,-5 0 0 0,-1 0 0 16,-3-1-1-16,-1 0 1 0,-2 0 2 16,-5 1 11-16,-2-2 1 0,-4 2-3 15,-2 0-3-15,0-1 2 0,-4 1-6 16,1-2-1-16,-1 0-1 0,0 1-1 15,-1-1-1-15,0 0 0 0,0 1-5 16,0-1-37-16,2-1-36 0,3-1-48 16,6 2-79-16,2 0-109 0,7-5-189 15</inkml:trace>
  <inkml:trace contextRef="#ctx0" brushRef="#br0" timeOffset="42808.61">7071 7394 283 0,'0'0'188'0,"0"0"-87"0,-11-4-5 0,8 2-73 0,1 0 13 0,1 0-9 0,1 0 12 15,0 0 17-15,0 0-30 0,3-3-5 16,-2 2 15-16,3-4-3 0,-1 1 19 16,4 1-20-16,0-1-13 0,2 0-8 15,4-1-1-15,0-2-1 0,5 1 0 16,0 0 2-16,5 0 5 0,0 1-7 16,-1 1 4-16,2 3-6 0,-1-1-6 15,-2 4 2-15,-2 0-3 0,-2 4 0 16,-4 3-1-16,-2 1-1 0,-5 1 1 15,-4 2-2-15,-2 3-2 0,-7-1 5 16,-4 0 1-16,-5 1 4 0,-1-2-5 16,-3 0 3-16,-2-2 1 0,-2 0-4 15,-1-2 1-15,1-1 0 0,3 1 1 16,-1-3-2-16,5 0-1 0,3 2 1 16,1-2 5-16,3-1 0 0,4-2-5 15,2 2 0-15,4-2-1 0,0 2-3 16,4 1 4-16,5 2 0 0,2 1 4 15,2-1-2-15,3 3 5 0,1 0 9 16,3 0-5-16,-1-1 1 16,3 1-3-16,-2-1-5 0,2 0-3 15,-2-1 1-15,1-1-1 0,0 0 2 16,-1-1-3-16,1-1-2 0,-3 0-25 16,0-1-77-16,5-2-45 0,-6 4-105 15,-3-5-158 1</inkml:trace>
  <inkml:trace contextRef="#ctx0" brushRef="#br0" timeOffset="43351.66">7496 7397 509 0,'0'0'27'0,"0"0"-2"0,24-40 47 0,-12 25-66 0,-1-1-6 0,1 3-6 0,0 4 1 0,-1 2 2 0,-2 4 3 0,1 3-1 15,-4 2-4-15,2 6-1 0,-2 4 3 16,1 4 3-16,-2 2 6 0,-1 2 4 16,-1 2 11-16,1-1-5 0,-2 0-7 15,-1 0-3-15,1-2 15 16,-2-3-16-16,0 1-3 0,0-6 2 0,0 0 0 15,1-4 0-15,-1-2-1 0,0-1 2 16,1-2 21-16,0-1 32 16,0-1-1-16,1 0-8 0,2-4-7 15,2-2 8-15,1 0-9 0,2-1-30 16,3-4-8-16,1 0-1 0,3-5-2 16,1 0 0-16,3-3 3 0,-2 2-3 15,0 1 0-15,1 2-1 0,-2 1 1 16,1 3 0-16,-4 1 1 0,2 2-1 15,-4 2-1-15,-2-1 1 0,-1 3 0 16,-3 1 0-16,0 2 0 16,-1 0-2-16,0 0-1 0,2 0-2 15,1 0 5-15,-2 4 0 0,1 0-4 16,-1 4-3-16,0-1 2 0,-2 5 5 16,2-1 0-16,-3 0-1 0,0 3 1 15,0 0 0-15,-2 1 0 0,0 1 0 16,-1-1 1-16,0 1 0 0,0-1 1 15,0 0-2-15,0-2-4 0,0-1-44 16,0-1-7-16,0-2-19 0,0-1-40 16,0 1-59-16,2-2-42 0,2-3 19 0</inkml:trace>
  <inkml:trace contextRef="#ctx0" brushRef="#br0" timeOffset="43822.9">8314 7456 580 0,'0'0'91'0,"0"0"72"0,0 0-68 0,26-37-50 0,-19 25-32 0,0 1-8 0,-1 0 35 0,-1-1 10 0,-2 2-18 0,-2 0 5 16,0 2-13-16,-1 1-17 0,0 1-7 15,-3 0-2-15,-4 1-5 0,0 2-7 0,-2 2 2 16,-5 1 6-16,-2 4 0 0,0 5 3 16,-1 3 2-16,-2 4-11 0,1 3 6 15,0 2-1-15,3 3-14 0,1 2 8 16,4 0 8-16,3 1 1 0,3-1 4 15,4-1 0-15,2-3 0 16,5-5 2-16,4-1 2 0,4-3 3 16,1-6 1-16,4-3 16 0,1-4 15 15,0 0-3-15,1-4 3 0,-4-4 3 16,2-4-11-16,-4-4-11 0,-3-4-10 16,-2-4-6-16,-2-2-4 0,-4-1-20 15,-4 1-27-15,-1 4 2 0,-5 3-16 16,-5 4-21-16,-2 3-39 0,-8 1-58 15,4 4-131-15,-2 3-154 0</inkml:trace>
  <inkml:trace contextRef="#ctx0" brushRef="#br0" timeOffset="44510.47">8554 7464 656 0,'0'0'77'0,"0"0"74"0,0 0-105 0,16-45-31 0,-11 33-10 0,-1 1 0 0,-3-1-2 0,0 1-3 0,-1 3 6 15,0 0 32-15,0 3-7 16,0 1-10-16,0 2-21 0,0 2-2 15,0 0-22-15,-2 4-47 0,-1 5 39 16,-1 4 30-16,0 3-1 0,0 1 3 16,0 4 0-16,3 3 0 0,1 0 2 15,0 1-1-15,6 1-1 0,0 1 0 16,4-4 0-16,3 0 1 0,-1-5 0 16,3-2 1-16,-2-3 0 0,2-2 1 15,-3-3 1-15,1-4 3 0,-1-3 9 16,-2-1 19-16,1 0 11 0,-1-2-4 15,0-5-21-15,0 1 9 0,-1-3-3 16,0 0 6-16,0-1-10 0,-1-2-10 16,2 0-7-16,-2-3 2 0,2 0-6 15,-2-2 3-15,0-2-2 0,1 3 2 16,-1-1-5-16,-1 0 0 16,1 1 1-16,0 2 0 0,-2 2 0 0,-2 3-1 15,-1 2 3-15,-1 2 3 0,0 3-6 16,-1 0-2-16,0 2-2 0,1 0 0 15,0 0 0-15,1 4-4 0,-1 2 4 16,1 5-2-16,2 1 4 0,-1 6 2 16,0 2 1-16,1 2-1 0,3-2 1 15,0 0 0-15,1 0 0 0,0-3 7 16,1-1 7-16,-1-5 8 16,1-2 12-16,1-3 4 0,-1-3-2 15,-1-3-1-15,4 0-1 0,-4-5-3 16,1-5-7-16,1-2-5 0,-3-3-4 15,1-1-3-15,-1-5-9 0,1-4-4 16,-3-3 0-16,0-3-4 0,-2 0-25 16,-1 1-19-16,0 1-6 0,0 5-10 15,1 4-30-15,0 2-32 0,0 1-71 16,0 4-74-16,-1 3-103 0</inkml:trace>
  <inkml:trace contextRef="#ctx0" brushRef="#br0" timeOffset="45073.33">9291 7423 609 0,'0'0'116'0,"0"0"54"0,26-20-125 0,-14 9-29 0,0 0-11 0,1 0-1 0,-1 0-3 0,-2 2 0 0,0 1 0 16,-2 1 5-16,-2 2 49 0,-2 1-22 16,-1-1-17-16,0 2-12 0,-1 0-4 15,0 3-2-15,1 0-1 0,0 3-6 16,0 2-1-16,1 4 8 0,-1 1-2 16,0 5 3-16,0 0 1 0,2 2 0 15,-2 1 0-15,0 1 0 0,-1-1 0 16,0 0 1-16,-1-2-1 0,2-1 0 15,-3-3 0-15,2-5 0 0,-1-1 2 16,-1-3-2-16,1-2 6 0,0-1 17 16,2-1 46-16,0-2-26 0,5-5-22 15,0-3-2-15,1-4-1 0,3-2-3 16,0-3-11-16,4-4-1 16,0-2-1-16,3-1 0 0,0-1-1 15,0 3-1-15,0 2-1 0,-1 1 1 16,1 5 0-16,-4 2 0 0,0 4-1 15,-2 1 1-15,-5 4-1 0,0 2-1 16,-2 2 2-16,-1 2-5 0,-1 7-4 16,0 4 1-16,2 2 7 0,0 2 1 15,1 4 1-15,-1 1-1 0,2 2 0 16,1 3 0-16,0 1 0 0,0 4 0 16,0 0 0-16,2-1-3 0,-3-4 3 15,2 1 0-15,-2-5 3 16,0-1-3-16,-1-2 0 0,1-3-66 15,3 0-63-15,-3-3-75 0,0-4-225 16</inkml:trace>
  <inkml:trace contextRef="#ctx0" brushRef="#br0" timeOffset="47669.4">10755 7656 446 0,'0'0'93'0,"0"0"20"0,0 0-14 0,0 0-28 0,38-20-33 0,-26 16-22 0,-2 3 5 0,1 1-3 0,-2 0-15 0,0 6-3 0,-3 3 0 16,1 5 0-16,-3 1 2 0,-2 2 3 16,-2 5-3-16,0 1 3 0,-2 0 4 15,-6-1-1-15,1 1 4 0,-2 0-1 16,-1-3-6-16,-2 2-1 0,2-4-1 16,-2 0-1-16,2 1-2 15,-2 1-60-15,1-3-136 0,4-6-141 16</inkml:trace>
  <inkml:trace contextRef="#ctx0" brushRef="#br0" timeOffset="48322.53">12524 7343 477 0,'0'0'64'0,"0"0"-2"0,0 0 19 0,0 0-21 16,0 0-7-1,36-37-26-15,-29 30 12 0,0-1 23 0,-1 1-10 16,0 0 0-16,-3-1 1 0,0 2-3 16,1-1-9-16,-3 0-5 0,2 1-5 15,-3 1-9-15,3 2-4 0,-2-2-4 16,0-1 3-16,0-1-1 0,1-1-4 15,-2 1 0-15,0-2 0 0,0 0-2 16,-2 1-3-16,0-3-4 0,-2 1 3 16,0 2-4-16,0-3-2 0,-2 3 2 15,0-2 0-15,1 2-2 0,0 0 0 16,-3 2 1-16,2 1 0 16,-2 1 1-16,0 0-1 0,0 0-1 15,0 2-3-15,-4 0 1 0,2 2-1 16,-6 0 1-16,2 7-1 0,-4-2 0 15,1 8 0-15,-3 3 2 0,-2 4-2 16,1 5 1-16,-5 12 1 0,-5 13-1 16,-3 15 2-16,0 5 0 0,4-3 0 15,4-5 0-15,4-11 1 0,6 0 0 16,0-3-1-16,4-1 3 0,1-2-3 16,2-5 0-16,1-1 2 0,2-6-2 15,4-7-2-15,-2-6-18 0,3 0-61 16,1-2-40-16,0 2-22 0,3 2-62 15,1-7-84-15,2-7-30 0</inkml:trace>
  <inkml:trace contextRef="#ctx0" brushRef="#br0" timeOffset="48525.93">12178 7636 852 0,'0'0'91'0,"0"0"24"0,0 0-14 0,0 0-66 0,16-40-19 0,0 27-12 0,3 1-1 0,5-1-3 15,2 2-3-15,4 0-11 0,7 4-94 16,14-1-56-16,-6 4-70 0,-5 1-164 16</inkml:trace>
  <inkml:trace contextRef="#ctx0" brushRef="#br0" timeOffset="49372.96">13033 7532 379 0,'0'0'177'0,"0"0"-102"0,0 0 35 0,0 0-15 15,-3-36-47-15,-1 26-32 0,-1 0-8 16,-2 2 0-16,-4 1-5 0,-2 0-2 16,-2 1 6-16,-3 2-4 15,-7 4-1-15,-2 0-1 0,-6 6-1 16,-7 7-3-16,-9 6 3 0,-1 6-7 16,7 1-29-16,1 1 9 0,12-5 3 15,7-4 20-15,6-2 3 0,3-1 1 16,1 4 0-16,0 0 0 0,2 3 0 15,5-4-6-15,3 0 5 0,3-2-1 16,6-1-14-16,2-4 16 0,4-3 4 16,3-2 1-16,4-3-3 0,-1-2 32 15,2-1-5-15,0-2-6 0,1-2 1 16,-1-2 17-16,-3-1 18 0,1-3-7 16,-2-2-7-16,1-2-3 15,-1-1-13-15,1 1-6 0,-1-4-5 16,0 2-1-16,2 0-9 0,-4 0-3 0,1 1-2 15,-1 0 0-15,-2-1-3 0,-1 4 5 16,-3 0 0-16,-2 3 1 0,-1 2-1 16,-3 1-3-16,0 2-2 15,-1 3-2-15,-1 1-4 0,0 1-6 16,-1 7-1-16,-1 3 10 0,0 4 2 16,-2 1 1-16,4 2 2 0,0 0-2 15,0 0 1-15,5 2 0 0,3-1-1 16,-3 0 1-16,3-2 0 0,0 0-1 15,1-6 1-15,2 3 0 0,0-6 3 16,2-1-3-16,1-4 4 0,2-1 2 16,-2-2-1-16,2 0 2 0,0-3 7 15,3-1-2-15,-3-3-4 0,1-1-3 16,0-4-2-16,1 1-1 0,2-2 1 16,-5-2-2-16,3-1-1 15,-2 1 0-15,1-1-1 0,-2 3 0 16,-1-2-3-16,-3 5 3 0,-4 2 0 15,0 3 0-15,-5 1-2 0,1 3-8 16,-3 0-16-16,0 1 5 0,-3 1-14 16,1 4 16-16,-2 3 16 0,-1 2 2 15,2 3 1-15,-2 1-2 0,2 1 2 16,0 1 0-16,1 0 0 0,-1 0 1 16,1-1-1-16,2-1 0 0,0 0 2 15,2 0 5-15,3-4 4 0,3-1 2 16,3-2 4-16,3-1-2 0,2-3-4 15,3-2-5-15,2-1-3 0,0-2-2 16,3-4-1-16,-2 1-5 0,0-5-52 16,-1 0-38-16,4-14-86 0,-3 3-173 15</inkml:trace>
  <inkml:trace contextRef="#ctx0" brushRef="#br0" timeOffset="49513.45">13471 7412 975 0,'0'-1'101'0,"0"-3"-34"0,0 1-32 0,1-3-35 0,3 2-44 0,4-4-129 0,0 2-90 0,0-1-88 0</inkml:trace>
  <inkml:trace contextRef="#ctx0" brushRef="#br0" timeOffset="49763.39">13899 7171 582 0,'0'0'216'0,"0"0"-164"0,0 0 25 0,0 0-48 15,0 0-29-15,0 0-12 16,0 0 9-16,-18 39 2 0,4-1 1 15,-2 13 3-15,-4 9 8 0,1 2-3 16,3-5 0-16,3-8-6 0,4-15 0 16,2-5 0-16,3-9-2 0,0-1-1 15,0 1-21-15,2 1-38 0,-1 5-68 16,3-7-110-16,3-7-216 0</inkml:trace>
  <inkml:trace contextRef="#ctx0" brushRef="#br0" timeOffset="50296.25">15422 7075 656 0,'0'0'79'0,"0"0"32"0,0 0-25 0,0 0-48 0,36-39-29 0,-31 35-6 0,-2 4-3 0,-3 0-5 0,0 7-6 16,0 5 6-16,-3 6 5 0,-4 5 0 15,-5 12 0-15,-4 11 4 0,-4 11-1 16,0 4 11-16,-3-2 27 0,4-8 10 16,3-8-10-16,2-9-11 0,6-7-17 15,3-7-8-15,2-4-1 16,-2 4-1-16,2-1 0 0,-3 1 4 15,6-4 9-15,0-3 0 0,0-5 3 16,6-1 10-16,0-5 12 0,4 1 2 16,7-3-17-16,-2 0-12 0,7-5-9 15,1-2-1-15,0 0-3 0,2-2-2 16,2-5-10-16,-2 1-61 0,0-5-30 16,-4 2-27-1,4-8-35-15,-8 2-62 0,-6 5-105 0</inkml:trace>
  <inkml:trace contextRef="#ctx0" brushRef="#br0" timeOffset="50702.85">15325 7378 851 0,'0'0'136'16,"0"0"-68"-16,0 0-28 0,0 0-27 0,40 0-10 15,-15-1-1-15,0-3-1 0,4 1 1 16,4-1-2-16,2 0 0 0,-2 0 1 15,-2 1-2-15,-1 1-11 0,-7 0-22 16,2 1 10-16,-6 1 6 0,-5-1 15 16,-3 1 3-16,-1 0-3 0,-5 0-9 15,-4 0-3-15,-1 0 4 0,0 2-9 16,-6 4 11-16,-4 3 7 0,-2 6 0 16,-1 2 2-16,-4 4 0 15,2 4 2-15,0 1 5 0,2 1-1 16,3-3 2-16,1 3 5 0,6-4 3 15,0-3 3-15,3-4 1 0,6-2 0 16,3-6-5-16,4-1 2 0,0-5-4 16,2-2 3-16,0-2 1 0,2-5-9 15,-4-3 3-15,-1-3 14 0,0-4-7 16,-6-3-7-16,0-4-6 0,-3-1-1 16,-3-1-4-16,0 0 0 0,-3 5-2 15,-3 2 1-15,1 4-6 0,-3 5-51 16,0 1-25-16,-1 3-28 0,-2-1-38 15,1 3-138-15,1 0-98 0</inkml:trace>
  <inkml:trace contextRef="#ctx0" brushRef="#br0" timeOffset="51297.44">16937 7401 282 0,'0'0'216'0,"0"0"-87"0,0 0-7 0,15-22 1 0,-10 13-61 0,0 0-3 0,2 0-23 0,1-1 0 0,2 1-4 15,2 0-9-15,1 1 1 0,2 2-16 16,1 0 1-16,3 4-4 15,-2 2-3-15,2 0 0 0,-2 6-2 16,1 5-3-16,-2 6 2 0,-2 4-3 16,-3 4 3-16,-1 5 1 0,-4 1 0 15,-1 1-1-15,-4 0 1 0,-1-3 1 16,-3-2-1-16,-5-3-2 0,-2-4-1 16,-2-2-2-16,-1-5-21 0,-4-2 14 15,1-6 9-15,-1-3 3 0,1-2 0 16,0-3 3-16,3-6-1 15,5-1 15-15,-1-2 15 0,6-4-2 0,3-3 13 16,0-2-3-16,8-2-8 16,4-2 1-16,5 2-3 0,3-1-8 15,5 3-12-15,10-3-4 0,6 2-6 16,6-2 0-16,1 3 0 0,-1 6 0 16,-4 1-19-16,-2 3-72 0,-2 0-46 15,-1 2-76-15,-8 3-141 0,-8 0-193 0</inkml:trace>
  <inkml:trace contextRef="#ctx0" brushRef="#br0" timeOffset="51781.67">17793 7365 357 0,'0'0'45'0,"0"0"25"0,0 0 1 0,43 12-52 0,-26-10-13 0,-4-2-5 0,4 0 1 0,-4 0 2 0,3 0-2 0,-3-2 45 16,-1-2 29-16,1 0 2 0,-3 0-22 16,2-2-3-16,-4 1-8 0,-2 1-5 15,-1-2-2-15,1 1-19 0,-4-1-10 16,2-1-1-16,-2-1 4 0,1 0-4 15,-3 0-4-15,0 0-4 0,0 1-2 16,-5 0 0-16,-4-1-1 16,-2 4-4-16,-4 0 3 0,-2 3 1 15,-5 1 2-15,-4 3 1 0,0 4-2 16,-1 6 2-16,-3 0 0 0,3 3-1 16,-1 2 0-16,1 4 1 0,2 1-1 15,7 0 3-15,0 1-2 0,6-1 10 16,2 0 13-16,6 0 16 0,4-3 10 15,0-1-4-15,8-1-10 0,3-3-9 16,4-5-12-16,3 0-5 0,4-4-3 16,-1 0 1-16,6-2-6 0,-2-1 1 15,5-3-2-15,-1 0-10 0,5 0-63 16,12-3-52-16,-8-1-106 16,-5-3-270-16</inkml:trace>
  <inkml:trace contextRef="#ctx0" brushRef="#br0" timeOffset="52234.68">18367 7355 582 0,'0'0'154'0,"0"0"-77"0,0 0-19 0,0 0-15 0,22-16-37 0,-19 16-6 0,1 5-3 0,-3 4 0 0,-1 4 3 16,0 5 0-16,0 4 8 0,-3 4 7 15,1 5 2-15,-2 7-7 0,0 6-4 16,4-4 0-16,-3-3-5 0,3-6 0 16,-1-8 0-16,-3 8-1 0,0 0 0 15,-4-1 0-15,0-5-1 0,-3-5 2 16,-2-1-1-16,-3-5 0 0,-1-4 1 15,1-2 0-15,-1-5 2 0,3-3 3 16,-2-1-3-16,3-5 8 0,2-2 22 16,3-3 16-16,2-2 10 0,3-5-25 15,3-3-1-15,0 0 0 0,6-8-2 16,4 1-4-16,2-2-4 0,3 0-9 16,3 1 2-16,0 4 6 0,4 0 2 15,-2 5 3-15,3-2-10 0,-3 4-7 16,2 2-7-16,-3-2-2 0,0 3-1 15,-2-2-14-15,-1 1-51 0,-2-1-28 16,-1 0-58-16,0-13-73 0,-1 6-165 16</inkml:trace>
  <inkml:trace contextRef="#ctx0" brushRef="#br0" timeOffset="52375.28">18499 7055 1010 0,'0'0'110'0,"0"0"-44"0,0 0-20 0,0 0-42 16,0 0-4-16,0 0-90 0,-3-28-48 0,3 24-5 15,0 1-126-15,4 2 0 0</inkml:trace>
  <inkml:trace contextRef="#ctx0" brushRef="#br0" timeOffset="52578.53">18860 7607 1097 0,'0'0'63'0,"0"0"-62"0,0 0-1 0,0 0-13 15,0 0-179-15,0 0-138 0,35-40-171 16</inkml:trace>
  <inkml:trace contextRef="#ctx0" brushRef="#br0" timeOffset="52993.21">19854 7010 824 0,'0'0'44'0,"0"0"7"0,0 0 34 16,0 0-60-16,0 0-23 16,0 0-2-16,0 0-1 0,22-34-5 0,-22 36-7 15,-4 4 7-15,-2 6 4 0,-2 4 2 16,-4 6 0-16,2 5 1 0,-4 12-1 15,-3 10 0-15,-2 9 1 0,2 1-1 16,2-4 2-16,3-6-2 16,2-7-38-16,3-2-7 0,0-2-13 15,2-5-23-15,5 0-43 0,-1-13-63 16,1-4-34-16</inkml:trace>
  <inkml:trace contextRef="#ctx0" brushRef="#br0" timeOffset="53352.48">20086 7077 676 0,'0'0'70'0,"20"-39"94"0,-10 17-86 0,-2 4-46 15,-1 3-23-15,-1 2-8 0,-2 5 0 16,-1 2 1-16,-1 3-2 0,-2 3-1 15,0 0-21-15,0 4 18 0,0 5 3 16,-1 1 1-16,-4 6 6 0,-1 2 5 16,-4 7-7-16,1 1-1 0,-2 5-1 15,-3 7 2-15,2-1-3 16,1 1 0-16,-3 6 0 0,5-9 0 0,0 4-1 16,-1 4 2-16,5 2-2 0,1 7 1 15,2-5-1-15,2-10 1 0,0-10 1 16,3-9-1-16,0 6 1 15,2 0-2-15,0 3 0 0,0-5-2 16,2-4-53-16,-2-3-62 0,2-4-105 16,-1-5-83-16,-3-3-42 0</inkml:trace>
  <inkml:trace contextRef="#ctx0" brushRef="#br0" timeOffset="53539.93">19897 7569 886 0,'0'0'107'0,"0"0"-15"0,0 0-52 0,31-22-32 15,-12 13-6-15,0 0-1 0,3 1 1 16,-1-3-2-16,1 2-4 0,0-2-17 16,-1 0-63-16,10-2-33 0,-7 2-95 15,-3 0-172-15</inkml:trace>
  <inkml:trace contextRef="#ctx0" brushRef="#br0" timeOffset="53977.32">20391 7490 585 0,'0'0'57'0,"0"0"15"0,0 0-49 0,0 0 28 16,0 0-37-16,0 0-10 0,0 0 16 16,0 0-10-16,10-14-5 0,-14 16 10 15,0 4-13-15,-3 5 0 0,-1 1 0 16,-1 2-2-16,2 3 1 0,0 3 1 16,0-2-1-16,1 4 2 0,1-4 0 15,2 0 10-15,2 1 22 0,1-4-11 16,0-2-4-16,4-1 5 0,6-2 13 15,-1-4 9-15,8 0 6 0,0-6-11 16,3 0-3-16,1 0-10 0,3-6-10 16,-2 0-3-16,-1-4 5 0,-3-3-4 15,0-3-7-15,-5-4-6 0,-5-2 0 16,-2-1-3-16,-6 0-1 0,-3 5-2 16,-4 1-1-16,-4 5 0 0,-2 0 0 15,-3 0-3-15,-1 4-36 0,0-1-24 16,-1 2-6-16,1 3-2 0,1 1 3 15,2 3-13-15,-2-2-26 0,5 2-84 16,3 0-79-16</inkml:trace>
  <inkml:trace contextRef="#ctx0" brushRef="#br0" timeOffset="54868.85">19782 7394 217 0,'3'-2'38'0,"-2"-2"17"0,4 0-7 0,-4-2-8 0,1 0 4 0,-2-1 10 0,0-1-3 0,0 1 4 0,0 0-3 15,-1 2 0-15,0 0 20 0,1-2-19 16,0 0-13-16,0 2-1 0,2-1-9 16,-1 2 1-16,3 0 2 0,-2 3-2 15,-1-2-2-15,0 2-5 0,-1 0-9 16,0 1-12-16,0 0-3 0,-1 3-6 16,-3 6 4-16,-2 4 2 15,-2 7 0-15,0 4 3 0,-1 5 2 16,-1 2 1-16,1 2 15 0,2-2 0 15,-1 2-8-15,2-2-4 0,0-3-4 16,1-1-2-16,1-4 0 0,1 1-2 16,-1-2 1-16,0-4 1 0,0 0-1 15,1-2 0-15,0-3 3 0,0 2 1 16,0-4 5-16,0 0 8 0,0 0 3 16,-1-2-10-16,1 1-1 0,0-1-7 15,0-3-2-15,0 0 1 16,1-1-1-16,1-1-1 0,1-2 3 15,-2-2-3-15,2 0 1 0,0 0 3 16,0 0-2-16,0 0-2 0,0 0 3 16,0 0-4-16,0 0-31 0,0-5-47 15,0 2-40-15,3-6-63 0,1 0-90 16,-3 2-72-16</inkml:trace>
  <inkml:trace contextRef="#ctx0" brushRef="#br0" timeOffset="55196.95">19667 7625 496 0,'0'0'151'0,"0"0"-76"0,0 0-25 0,0 0 10 0,36-7-35 0,-22 3 3 0,3 0 11 0,-1-1 17 0,2-1-20 0,0 1 0 15,1 1-19-15,-1-2-8 0,-3 2-4 16,0 0-4-16,-1 0-1 16,-5 0 1-16,2 0-1 0,-3 1-12 15,-1 0-75-15,0-1-22 0,6-4-46 16,-3 2-64-16,2-2-58 0</inkml:trace>
  <inkml:trace contextRef="#ctx0" brushRef="#br0" timeOffset="55759">22728 7186 492 0,'0'0'71'0,"0"0"26"0,0 0-27 0,0 0-12 0,32 0-36 0,-28 7-17 0,-4 2 2 0,0 6 21 0,-5 2-4 16,-5 5 2-16,-4 2-10 0,-4 2 2 15,-1 3-4-15,-1 1-4 0,1-3 1 16,-1 0 0-16,3-2 3 0,1-3-2 16,2-1 5-16,3-3 18 0,3-2-2 15,3-5-2-15,4 0-2 0,1-5-8 16,1 0 1-16,6-3 10 0,2-1 10 15,5-2-12-15,2 0-7 0,3-3-5 16,3-2-6-16,1-3-7 0,2-1-4 16,2-1 0-16,1-2-1 0,0 0-33 15,-1-5-85-15,10-10-79 0,-8 1-168 16</inkml:trace>
  <inkml:trace contextRef="#ctx0" brushRef="#br0" timeOffset="55883.99">22880 7116 948 0,'0'0'11'0,"0"0"-6"0,0 0-5 0,0 0-112 16,49-34-291-16</inkml:trace>
  <inkml:trace contextRef="#ctx0" brushRef="#br0" timeOffset="56300.94">23877 7056 570 0,'0'0'35'0,"0"0"94"0,0 0-7 16,16-40-55-16,-13 28-20 16,-1-2-33-16,0 2-7 0,-2-1-4 0,0 0-2 15,-1 0-1-15,-4 2 3 16,-1 0-3-16,-4-1 1 0,-2 6 1 16,-4 0-2-16,-2 3 5 0,-4 3 9 15,-3 4-7-15,-3 7-2 0,-2 5-2 16,-2 7 3-16,-3 14 10 0,-3 11-6 15,-4 16-6-15,2 6 3 0,7 1-5 16,7-3 3-16,7-4-2 0,1-3 1 16,4-5-2-16,-1-3-1 0,2-6 0 15,2-1 0-15,0-6 1 0,4-7-2 16,2-10-1-16,1-8-26 0,1-1-58 16,0 0-13-16,-1-5-89 0,0-3-98 15,2-4-101-15</inkml:trace>
  <inkml:trace contextRef="#ctx0" brushRef="#br0" timeOffset="56462.2">23402 7503 895 0,'0'0'99'0,"37"-15"-29"15,-5 5-10-15,14 0-50 0,7-2-3 0,4 0-5 16,-3 3-2-16,-7 1-7 15,0 4-29-15,4 2-74 0,1 0-19 0,-10 2-170 16,-8-2-208-16</inkml:trace>
  <inkml:trace contextRef="#ctx0" brushRef="#br0" timeOffset="60813.28">13590 9101 102 0,'0'0'68'0,"0"0"7"0,0 0 5 0,0 0-3 0,4 0 23 0,-4 0-6 0,0 0 17 0,0 0-27 0,0 0-10 16,0 0-5-16,0 0-1 0,0-1-21 15,2-1-10-15,3-4-7 0,2-2 3 16,1-1-15-16,1-3-2 0,5 1-14 16,1-2 0-16,2 4 0 0,-4 0-1 15,4 2 3-15,-4 5-3 0,-2-2 6 16,0 4-2-16,-2 2 1 0,1 2-5 15,-2 6 0-15,0 3 0 0,0 2-1 16,-1 3-2-16,-1 4 2 0,-2 4-1 16,-1 5 1-16,-1 2 2 0,-2 1 1 15,-3 1 1-15,-3 0-2 0,-3 5 1 16,-3-3 1-16,-4 0-1 0,-1-3-2 16,2-5 2-16,-6 2-2 0,0-1-1 15,1-6 4-15,0-3-3 0,3-5 3 16,4-3-3-16,2-4 1 0,1-3-1 15,4-3 3-15,3-3 0 16,0-3 4-16,3-5 12 0,3-3-9 16,6-5-10-16,4-3 0 0,4-1-1 15,5-2 1-15,4-3-1 0,9-4 1 16,7-6-1-16,9-1 0 0,1-2 0 16,-6 6 0-16,-8 4 0 0,-8 5 0 15,-8 7 2-15,-3 3 0 0,-3 0-2 16,2-1 1-16,2-3 1 0,-1 1-1 15,-2-1 1-15,-3 4 0 0,-4-1 2 16,-4 5 5-16,-2 0-1 0,-3 1-7 16,-1 3-1-16,-2 2-5 0,-3 0 0 15,-7 3 0-15,-4 2 0 16,-5 6 2-16,-2 4 0 0,-6 4 2 16,1 6 0-16,-2 2 1 0,0 4 0 15,4 1-2-15,3 0 2 0,1 2 1 16,0 2-1-16,9-1-3 0,-1-2 3 15,6-1 0-15,5-1 2 0,1-3-2 16,4-1 3-16,3-3 5 0,8-4 0 16,2-1 4-16,5-4-4 0,4-3-3 15,0-3-3-15,3-2-1 0,3-2-1 16,0-2 0-16,0 0-43 16,0-4-31-16,-3-1-14 0,1-2-33 15,-4 0-39-15,2-5-47 0,-6 0-91 16</inkml:trace>
  <inkml:trace contextRef="#ctx0" brushRef="#br0" timeOffset="61203.83">13714 8968 609 0,'3'-2'130'0,"3"-3"-35"0,-1 3-15 0,5-4-26 0,5 2-8 0,1-1-8 0,3 2 4 0,2-1-4 0,4 3-22 0,2-1-3 15,-1 2-3-15,3 0 0 16,9-1-2-16,-8-1 1 0,5 1-4 16,-5 0-5-16,-5 0 0 0,5 1 0 15,-3-1-2-15,-2 0-5 0,-1-2-55 16,0 1-28-16,-4 0-44 0,5-4-37 15,-4 3-118-15,-7-2-79 0</inkml:trace>
  <inkml:trace contextRef="#ctx0" brushRef="#br0" timeOffset="61641.21">14839 9364 624 0,'0'0'170'0,"0"0"-63"0,0 0 3 0,0 0-63 0,19-14-27 0,-5 6 0 0,2 2 10 0,6 0 3 0,3-2-24 16,3 2-7-16,1-1-2 0,6 3 0 15,-4 1-13-15,1 0-103 0,11 0-82 16,-13 2-138-16,0-1-92 0</inkml:trace>
  <inkml:trace contextRef="#ctx0" brushRef="#br0" timeOffset="62547.9">15518 9629 426 0,'0'0'125'0,"0"0"-17"0,0 0-26 16,0 0-17 0,43-21-37-16,-29 11 9 0,4-2 12 0,2-1 11 0,2-2-27 15,2-4-10-15,1-1-4 0,2-2 9 16,3-1-2-16,-2-1-3 15,1-3-5-15,2-2-7 0,-1-1-6 0,-1 0 3 16,-1 0-2-16,-1 0 5 16,-3 2 15-16,0-2-5 0,-1 5-4 15,-2-3-5-15,-2 3-2 0,1-1-6 16,-1 4 2-16,-6-1 0 0,1 5 8 16,-1 1 3-16,-5 3-5 0,-2 3-6 15,-1 1-1-15,-2 2 1 0,-2 2-4 16,-1 2-2-16,0 1-3 0,0 3-2 15,0 0-5-15,-4 3 2 0,-1 3 2 16,-1 6 3-16,-4 3 2 16,-2 3 0-16,-1 5 1 0,0 5-1 15,-1 0 1-15,-2 9-2 0,2-4-4 16,1 4-8-16,-1-2 0 0,8-6 9 16,-1 6 0-16,4-4 5 0,3-2-2 15,2-2-1-15,1-3 3 0,5-5 0 16,-1-1 1-16,3-7 2 0,3-4-3 15,1-2 6-15,2-5-4 0,1 0 4 16,1-7-3-16,2-4 0 0,2-2 1 16,-4-5 3-16,2-1-1 0,-2-7-4 15,4-4 2-15,2-10-1 0,1-13-1 16,0-7 0-16,-1 2-1 0,-5 5 1 16,-5 16 3-16,-3 14-5 0,-5 4 0 15,1 4 3-15,-1-2 1 0,0-3 0 16,2 1 1-1,-3 2-4-15,0 4 0 0,0 1 3 0,-2 5-1 0,-1 2 0 16,0 1 0-16,-2 3-3 0,0 1-3 16,0 0-5-16,0 3-3 0,0 4 4 15,0 6 2-15,-4 3 4 0,1 2 1 16,-2 5 0-16,-2 5 0 0,1 2 0 16,1 2 1-16,-4 1-1 0,-2 4 0 15,1-1 0-15,1 0 0 0,1 0 1 16,3-2-1-16,2-3 0 0,3-2 1 15,0-3-1-15,3-2 2 16,5-3 8-16,0-5 14 0,3-2-2 16,0-5 7-16,3-1-8 0,2-4 1 15,1-2-6-15,1-2-5 0,4 0-6 16,-2-4-3-16,1-1-2 0,1 0-1 16,0-1-41-16,-1 2-46 0,1-1-24 15,3-3-54-15,-1 1-84 0,-8 0-178 16</inkml:trace>
  <inkml:trace contextRef="#ctx0" brushRef="#br0" timeOffset="62993.05">16935 9419 372 0,'4'-4'145'0,"0"-1"1"0,1-1-43 0,0 2-19 0,-1-2-41 0,0 0-3 0,-3 4-14 0,-1-2 1 0,0 2-17 16,0 1-10-16,-3-1 2 0,-3 2-1 16,-2 2-1-16,0 3 0 15,-2 4 0-15,-2 2 2 16,-1 4-1-16,1 1 2 0,1 3 4 15,3 0 6-15,1 0-2 0,3-1 1 16,2 0 9-16,4-3 1 0,5 0 7 16,1-3 12-16,2-3 0 0,4-3-2 15,-1-3 1-15,2-2-6 0,-2-1-1 16,3-3-2-16,-2-4-9 0,2-3-1 16,-5-1 1-16,0-5-7 0,-2-2-4 15,-2-3-7-15,-2-2-4 0,-4 1-3 16,-1 4-1-16,-3 2-9 0,-7 3-7 15,-2 4 10-15,-2 2-9 0,-5 2-24 16,4 3-21-16,-2 0-24 16,1 2-21-16,1 0-33 0,2 0-31 15,-4 4-79-15,5 0 11 0</inkml:trace>
  <inkml:trace contextRef="#ctx0" brushRef="#br0" timeOffset="63821.82">13508 10201 384 0,'0'0'115'0,"0"0"-32"0,3 0-61 0,2 0-9 0,5 0-1 0,1 0 2 0,4-1 4 0,6-1 25 16,2 1-2-16,11-2-13 15,7 1 34-15,17 1-12 0,10-2 4 16,7 2-7-16,8 0 33 0,7 1-10 15,9 0-22-15,11 1-15 0,10 3-15 16,6-1-7-16,11 2-1 0,6 1-4 16,4-1 3-16,5-1-2 0,-3 1-1 15,-1 1 1-15,-1-2 10 0,-7 3-6 16,-2 1-4-16,-8-2-5 0,-7 0 1 16,-8 2-3-16,-9-1 0 0,-10-1-1 15,-10 1-1-15,-6-2-13 0,-12 1-65 16,-11-1-31-16,-8 1-34 0,-8-1-50 15,-14-2-112-15,-8-1-30 0</inkml:trace>
  <inkml:trace contextRef="#ctx0" brushRef="#br0" timeOffset="64573.53">14520 10723 301 0,'0'0'123'0,"0"0"-42"0,0 0-39 0,0 0-10 0,0-8-25 0,0 6-1 0,0 0 6 0,0 0 55 16,4 0-20-16,-2-1 0 0,1 1 1 15,2-1-1-15,3 0-11 0,0 1 3 16,4-1-2-16,-2 0-11 0,5 2-11 16,0 0-10-16,2 0 2 0,-1 1-5 15,-1 0-1-15,0 2 1 16,-1 2-2-16,-1 1 0 0,-2 2-2 0,-2 4 1 16,-4 1 0-16,0 4 1 0,-2 2 0 15,-3 4 0-15,0 0 0 16,-2 2 1-16,-4 0-1 0,-2-1 1 15,-6 1 1-15,1-2 1 0,-2 0-1 16,-2-4 1-16,-1 0-2 0,-4-2 1 16,1-4 0-16,-3 1-1 0,1-5 0 15,-2-3 3-15,4-4-3 0,-3-1 1 16,4-4 2-16,2-5 0 0,1-4 2 16,4 0 29-16,1-5-1 0,4 0 7 15,4-5-2-15,4-3-14 0,2-2-12 16,5-2-7-16,6 0-1 0,2 0 1 15,8 1 5-15,3 2-2 0,7 2 6 16,7-2 3-16,10 1 6 0,1 2-4 16,-3 6 2-16,-3 0-6 0,-6 5-4 15,1 0-1-15,-7-1-2 0,-3 4-3 16,-6 3-4-16,-5 2-1 0,-2 1-1 16,5 2-1-16,0-1-1 0,4 1-2 15,-1 2-3-15,-2 0-55 0,-3 4-21 16,2 0-37-16,-2 3-24 0,4 3-56 15,-5 0-127-15,-2-2 0 0</inkml:trace>
  <inkml:trace contextRef="#ctx0" brushRef="#br0" timeOffset="64885.55">15447 10578 529 0,'0'0'189'0,"0"0"-98"0,0 0-31 0,13-13 4 0,-10 11-50 0,0 2-6 0,-3 0-7 0,0 0 0 0,-3 2 1 16,-2 6-1-16,-3 6 3 0,-4 6 4 15,-1 6-3-15,-11 13 28 0,-7 15 2 16,-9 13-26-16,-4 6 3 0,3-3-9 15,3-3 0-15,3-7-1 0,-1 1 1 16,-2 0-3-16,1-2 1 0,1-2-1 16,3-4 0-16,-2-5-1 0,3-3-7 15,2-8-85-15,5-7-27 16,0-3-127-16,8-12 16 0,7-4 27 16</inkml:trace>
  <inkml:trace contextRef="#ctx0" brushRef="#br0" timeOffset="65573.05">15196 11326 586 0,'0'0'171'0,"0"0"-66"0,0 0-8 15,49-45-23-15,-32 33-50 0,1-1-2 16,-1 4-14-16,-1 1 0 0,1 1-5 16,-6 1 3-16,1 4 14 0,0 0 6 15,-4 0-5-15,0 2-8 0,1 2-7 16,-6 4-3-16,4 4-3 0,-4 3 0 15,0 2-1-15,2 4 1 0,-5 2 0 16,4-1 0-16,-4 2 0 0,2 1 2 16,1-3-1-16,-1 0 0 0,-1-1 0 15,4-4-1-15,-3-3 3 0,2 0-2 16,0-6 1-16,-1 0 1 0,3-6-1 16,-3 0 5-16,2 0 20 0,-2-3 8 15,2-6 4-15,-2-1-13 0,2-4-6 16,-2-4-9-16,0-5-6 0,2-4-3 15,-2-15 0-15,3-15-2 16,-1-19 1-16,3-7-2 0,-2 3 1 0,-3 11-2 16,-3 18 0-16,2 14 2 0,-2 10 2 15,0 7-1-15,0 5 1 16,0-1-2-16,0-2 0 0,-2-1-1 16,2 4 1-16,-1 4 0 0,-1 1 0 15,2 2 1-15,0 1-1 0,0 2 0 16,2 1-1-16,1 0-4 0,3 1 3 15,2 0 0-15,3 2 2 0,2 0 0 16,4 0 1-16,1 0 2 0,4 0 2 16,3 1 5-16,3-1-4 0,7 1-1 15,13 0-4-15,7-2 1 0,3 1-2 16,-4 0 0-16,-8 1-1 0,-8 0-3 16,-6 0-7-16,-4 0-30 0,-8 0-9 15,-4 0 10-15,-5 2-28 16,4 1-38-16,5 4-42 0,-3-1-74 15,-7 0-149-15</inkml:trace>
  <inkml:trace contextRef="#ctx0" brushRef="#br0" timeOffset="66260.35">15831 11085 685 0,'0'0'130'0,"0"0"-66"0,25-13 3 0,-15 9-49 0,2 1-13 0,-4 0 1 0,0 2-5 0,-3 1 3 0,-2 2-3 16,0 5-1-16,0 4 7 0,-3 4 20 15,0 4 4-15,0 4-17 0,-4 2-7 16,1 3-3-16,-1-1-1 0,0 0 2 16,-1 0-3-16,-2-1 3 0,4-1-2 15,-4-6 2-15,5-1-4 0,2-6 1 16,0-3 1-16,0-2 14 0,0-4 8 15,3-3 5-15,5 0 24 0,-2-4-1 16,1-3 3-16,1-2-8 0,1-2-7 16,2-3-12-16,0-1-12 0,3-5-9 15,2 2 1-15,3-4-6 0,-3 0-2 16,4-2 2-16,1 0-2 0,-2-1 1 16,1 1-1-16,-1-1 0 0,1 5-1 15,0-2 0-15,0 4 1 16,-4 1-1-16,1 1 0 0,-4 4 5 15,-3 4-5-15,-4 0 6 0,-3 5 3 16,-1 1-9-16,-1 1 0 0,-1 1-4 16,2 3-5-16,-2 1 2 0,3 6 4 15,-3 2 1-15,2 4 2 0,-1 0 0 16,1 1 0-16,-2 4 0 0,0 1 0 16,0 2 0-16,0 0 0 0,0 2 0 15,0 2 1-15,0 0-1 0,0 0 0 16,0 2 0-16,0-6-3 0,0 1 3 15,0-3 2-15,0-1-2 16,0-2 0-16,0-1 0 0,0-3 0 16,0 0-2-16,3-2 2 0,-1-4-62 15,1-2-19-15,1 1-32 0,1-2-37 16,-2 2-74-16,1-4-163 0</inkml:trace>
  <inkml:trace contextRef="#ctx0" brushRef="#br0" timeOffset="68722.03">12229 9481 230 0,'0'0'87'0,"0"0"0"0,16-9 24 0,-9 3-13 0,0 3 5 0,0 0-35 0,1 0-11 0,-2 0 0 0,0 2-11 0,0-1-16 0,-2 1 8 16,0 1-4-16,-2 0-6 0,0 0-6 15,-2 2-9-15,0 3-9 0,-6 3-4 16,-6 3 1-16,-14 9 7 16,-17 5-1-16,-15 10 1 0,-7-1-1 0,2 1-3 15,8-2 1-15,8-4-2 0,4-1-1 16,3-3 3-16,2-1 39 16,9-5-23-16,7-4 4 0,4-5 9 15,4 2-9-15,-1 1-3 16,2 0-6-16,-1 0-7 0,5-3-5 0,5-2-4 0,4-1-1 0,1-3 1 15,6 1 1-15,6 2 4 0,3 0-2 16,7 0 4-16,2 1 2 0,3 0-3 16,2 1 1-16,0-2-3 0,-2 2-1 15,1-1 2-15,-1 3-4 0,-2 0 3 16,0-2-4-16,0 3 2 0,-1-1-2 16,-1-1 1-16,1-1-1 0,-1 2 0 15,1-2 0-15,-3 0 0 0,-2 0-7 16,0 2-49-16,-1-2-15 0,-2-2-20 15,0 2-18-15,3-1-49 0,-3-2-84 16,-3-3-161-16</inkml:trace>
  <inkml:trace contextRef="#ctx0" brushRef="#br0" timeOffset="69795.62">18615 9351 289 0,'6'-3'90'0,"-1"0"6"0,1-2-3 0,-1 2 14 0,3-1-55 0,-2 2-4 0,1-2 0 0,-1 1-2 0,1 1-15 0,1 0-2 16,-4 1 11-16,-1-1-4 15,-1 2-5-15,1 0-9 0,-2 0-4 16,1 3-8-16,-2 1-4 0,0 2-2 16,-2 1 0-16,-5 5 4 0,-3 2-1 15,-6 2 1-15,-3 4-2 0,-6 0-1 16,-9 4-3-16,-8 5 4 0,-10 0-1 15,0-2 15-15,0-2 11 0,5-4-3 16,5-3-3-16,4 0 5 0,3-3-1 16,2 0-5-16,6-3-7 0,7-2-9 15,6-4-1-15,1 1-6 0,0 1 4 16,3-1-5-16,0 1 0 0,4-1 0 16,4-1 1-16,2 0 1 0,3 1 4 15,5 1 4-15,3 0 3 0,5 0-3 16,4 2-2-16,1 1-5 0,5 2 0 15,3 0-2-15,1 0 2 0,5 5-3 16,-5-3 0-16,4 0 2 0,-3 1-2 16,-6-2 1-16,5 1-1 0,-4 1 0 15,-1-2 0-15,-2 1 0 0,-3-4-2 16,-2 2 2-16,-1-2-1 0,-2-1-8 16,-4-2-47-16,1-2-26 0,-5-1-25 15,1 1-36-15,-2-3-90 0,-2 0-234 16</inkml:trace>
  <inkml:trace contextRef="#ctx0" brushRef="#br0" timeOffset="71548.55">7794 9961 150 0,'0'-1'37'0,"0"0"1"0,0-1 7 0,0 2-6 0,0 0-8 0,0 0 5 0,0 0 12 0,0 0 15 0,0 0-1 0,0 0 7 15,-1 0 18-15,1 0-15 16,0 0-9-16,0 0-7 0,3 0-5 16,4 0 1-16,4 2-1 0,3-2-12 15,8 0-2-15,2 0-8 0,4 0-13 16,1 0-9-16,7 0-4 0,6 0-3 16,9 0 0-16,-2 0-7 0,-3 0-118 15,-14 0-73-15,-11 0-217 0</inkml:trace>
  <inkml:trace contextRef="#ctx0" brushRef="#br0" timeOffset="72330.48">9030 9736 284 0,'0'0'43'0,"0"0"33"0,0 0 29 0,5-21-29 0,2 13-11 0,0 1-23 0,4 0 19 0,2 0-6 0,2 1-4 0,5 0-13 15,0 1-5-15,2 2-1 0,2 2-3 16,1-1-5-16,-2 2-13 0,1 2-6 15,-2 1-2-15,-1 4 0 0,-3 1-2 16,-3 2-1-16,-2 2-1 0,-5 5-2 16,-3 1 2-16,-5 3-3 15,-5 2 4-15,-6 6 0 0,-8 0 2 16,-3 1 0-16,-5 3 2 0,-7 2-2 16,-6 4 0-16,-3 1 1 0,4-3-2 15,8-6 1-15,11-12-2 0,4-2 0 16,-1 0 2-16,-3 2-1 0,0 1 1 15,2-2 12-15,3-2-5 0,2-4-3 16,4-1-6-16,4-1 0 0,3-2-1 16,2-2 0-16,4 0 1 0,5-3 13 15,5 0 10-15,4-1 5 0,5-2-8 16,4 1-3-16,8-1-9 0,6 0-7 16,7 0 0-16,1-1 0 15,-10-2-1-15,-10 1-1 0,-10 0-3 16,-2 1-67-16,0-2-28 0,11-4-39 15,-3 2-98-15,-5-2-77 0</inkml:trace>
  <inkml:trace contextRef="#ctx0" brushRef="#br0" timeOffset="72612.56">9027 10015 498 0,'0'0'271'0,"0"0"-137"0,0 0-7 0,0 0-71 0,51-15 19 0,-31 9-43 0,5 3-5 0,0-2 2 0,2 2-19 0,1-2-7 15,1 2-3-15,1 0 0 0,2 2-2 16,-1 0-60-16,1 1-67 0,11 0-75 16,-9 0-184-16</inkml:trace>
  <inkml:trace contextRef="#ctx0" brushRef="#br0" timeOffset="73352.25">10085 10136 127 0,'0'0'213'0,"0"0"-143"0,0 0 45 16,0 0-43-16,0 0 46 16,3-5-58-16,-3 5-4 0,0 0-7 0,0 0-20 15,0 0-15-15,-4 1-7 0,0 5-3 16,-3 2 13-16,-3 3 14 0,-4 4 1 16,-3 4-6-16,-3 3-3 0,-2 1-6 15,-2 5-1-15,-4 0 0 0,0 2-6 16,-2-1-5-16,-2 1 2 0,2-2 6 15,0-2 6-15,2-2 6 0,3-4-6 16,3-2-7-16,4-3-7 16,2-5-2-16,5-4 0 0,4-2-2 15,3-4 6-15,1-1 2 0,3-6 20 16,0-3-4-16,5-3-10 0,0-3-5 16,2-3 0-16,1 0 2 0,1 0-1 15,1-1-1-15,0 1-4 0,1 3-2 16,0 1 1-16,0 1-1 0,1 1-1 15,-1 2 3-15,-1 0-2 0,1 1 1 16,-1 2 0-16,-2 1 0 0,2 1-5 16,-2 2 1-16,1 1-3 0,0 1 0 15,1 2 1-15,-1 2 0 16,0 3-1-16,2 3 1 0,-1 4 0 16,1 1 1-16,1 4 0 0,0 3 1 15,0 0-1-15,0 0 1 0,-1 1-1 16,1-2-1-16,-3-1 1 0,-2 1-1 15,0-3-4-15,0-2-51 0,-2-2-30 16,-2 0-35-16,-2-1-64 0,0-2-111 16,-1-4-141-16</inkml:trace>
  <inkml:trace contextRef="#ctx0" brushRef="#br0" timeOffset="73680.27">10408 10126 607 0,'0'0'72'0,"0"0"26"0,0 0-26 0,13-20 5 0,-10 17-32 0,-1 1-27 0,-2 2 4 0,0 0-7 0,0 4-15 15,0 3-1-15,-2 4 1 16,-2 6 13-16,-3 3 16 0,-1 7-12 16,-2 3-2-16,-4 10-4 0,-3 12-2 15,-4 9-4-15,-3 4-2 0,3-5-3 16,0-7 2-16,2-6 1 0,0-1-2 16,1-5-1-16,2-5-2 0,2-7-20 15,3-7-88-15,-10 6-46 0,4-4-296 16,2-2 368-16</inkml:trace>
  <inkml:trace contextRef="#ctx0" brushRef="#br0" timeOffset="74242.53">10534 10516 269 0,'0'0'156'0,"0"0"-65"0,0 0 5 0,0 0-47 15,0 0 8-15,0 0-23 0,3-17 6 16,-3 14 19-16,2 0 2 0,0-1-13 16,1 0 4-16,-1 0-15 0,3 0-5 15,0-3-12-15,2 3-4 0,0 0-1 16,1-1-9-16,3 3 0 0,-1-1-3 16,0 3-3-16,2 0 0 0,-1 0 3 15,0 3-2-15,-3 3-1 0,0 3 1 16,-1 3-1-16,-1 7 2 0,-4 4-4 15,-2 5 4-15,-6 3-1 0,-5 8 8 16,0-5 1-16,-5 1 2 0,1-3-6 16,0-6 0-16,-2 0-1 0,1-4-1 15,2-3 11-15,1-3 5 0,4-5-3 16,2-3 0-16,3-2-6 0,3-3-8 16,1-1 2-16,2-2 4 0,6 0 9 15,2 0 6-15,5-3-12 0,1 1 1 16,3-1-3-16,3 0 0 0,1 0-4 15,3 0-2-15,1 0-2 0,1 0-2 16,-1-1 1-16,1 2-1 0,0-2-9 16,-2 3-27-16,-1-2-37 15,-1 0-32-15,-2 1-34 0,2-1-75 16,-6-1-124-16</inkml:trace>
  <inkml:trace contextRef="#ctx0" brushRef="#br0" timeOffset="75743.03">19520 9314 494 0,'0'0'103'0,"0"0"-82"0,0 0 39 0,12-23-20 0,-6 16-29 0,3 0-2 0,5-1 19 0,0 1 30 0,2 0-22 0,4 0 19 15,-1 3-13-15,4 0-7 0,2 0-7 16,1 3-8-16,1 1-10 0,-1 0-8 16,-1 3-1-16,0 3-1 0,-2-2 0 15,-2 5-1-15,-4 1-1 0,-1 1 1 16,-5 4-4-16,-4-1 1 0,-5 2 1 16,-2 1 3-16,-8 5 1 0,-6 2 2 15,-6 0 5-15,-5 3-2 0,-4 1 9 16,-1-1 1-16,-2 0-6 0,-1-3-6 15,3 0-1-15,0-1 2 16,3 0 0-16,2 0 4 0,1 1 4 16,2-3 0-16,4-1 1 0,1-1 4 15,4-1-2-15,4-3 0 0,1 1 0 16,5-3-3-16,2-4-9 0,1 0-1 16,4-1-2-16,6-1 5 0,2 0 5 15,5 0 7-15,1-3 3 0,2 0-7 16,2-2-8-16,2 2-5 0,-1-1-1 15,1-2 0-15,-1 2 2 0,3-3-2 16,0 0-3-16,0 1-34 0,-1-1-40 16,3 0-30-16,-4 0-35 0,8-5-66 15,-6 1-136-15,-5-3 21 0</inkml:trace>
  <inkml:trace contextRef="#ctx0" brushRef="#br0" timeOffset="75993">19557 9658 638 0,'0'0'275'0,"0"0"-176"0,0 0-27 0,0 0-7 0,4-9-23 0,6 4-27 15,10-1-5-15,4 2 20 0,9-4-7 0,7 2-17 0,9-3-4 16,0 2-2-16,1 1 0 0,-5 3-40 16,-7 0-65-16,1 1-51 0,-1 2-27 15,-8-1-159-15</inkml:trace>
  <inkml:trace contextRef="#ctx0" brushRef="#br0" timeOffset="76633.43">20598 9847 433 0,'0'0'129'0,"0"0"-9"0,0 0-43 0,0 0-5 16,0 0-28-16,18-37-11 0,-17 33 18 15,-1-2 13-15,0 4-29 0,0-1 4 16,0 1-11-16,-2 1-15 0,-4 1-5 15,-3 4-2-15,-5 4 0 0,-3 3 8 16,-4 7-2-16,-4 1-2 0,0 4 4 16,-3 1-2-16,-2 0-8 0,0-1 1 15,-2-1-2-15,1-1 0 0,1-3-2 16,1-2 0-16,2 0 4 0,2-7 4 16,3-1 2-16,6-2-1 0,0-4 0 15,2-2 3-15,5-1 14 0,2-6 0 16,1 2 2-16,5-4 2 0,1-2-9 15,1-3-7-15,6-1-3 0,2 1 0 16,-1-2-3-16,5 1 1 0,1 2-7 16,0 1 0-16,1 1 0 0,-3 2-2 15,2-1 3-15,-2 3-2 0,-1 0-2 16,1 1 0-16,-1 1 1 0,0 0-3 16,3 3 1-16,-3 0 0 0,1 2 1 15,-3 1-2-15,2 5 1 0,0 1 0 16,-2 3-2-16,1 3 3 0,1 3 0 15,-2 1-1-15,1 0 1 0,0 3 0 16,-2-1 0-16,0-1-1 16,-1-2 1-16,0 2-7 0,-3-5-40 15,1 2-28-15,-2-2-14 0,-1-3-26 16,0 3-43-16,-1-3-77 0,1-3-165 16</inkml:trace>
  <inkml:trace contextRef="#ctx0" brushRef="#br0" timeOffset="76930.23">20923 9886 585 0,'0'0'175'0,"0"0"-102"0,0 0 2 0,0 0-19 0,28-40-21 0,-25 37-14 0,1 1-1 0,-4 2 10 16,0 3-30-16,-4 5 1 0,-2 8 1 16,-2 3 37-16,-2 7-4 0,-3 3-22 15,-3 12-7-15,-6 8-4 0,-6 8-2 16,-1 3 4-16,0-8-4 16,1-9 1-16,8-6-1 0,3-7 1 15,4-4-3-15,3-6-1 0,0-3-106 16,-1 6-32-16,0-3-89 0,3-3-147 0</inkml:trace>
  <inkml:trace contextRef="#ctx0" brushRef="#br0" timeOffset="77493.37">21035 10233 338 0,'0'0'192'0,"0"0"-120"0,0 0-7 0,0 0-35 0,0 0 4 15,13-24-13-15,-7 17 20 0,-1-4 19 0,1 2-14 16,1 0 12-16,0-1-4 0,2 1-11 16,-2 1-1-16,2 1-14 0,1 0-7 15,-1 2-4-15,2 1 0 16,0 1-8-16,-1 3-4 0,1-2-4 16,0 2-1-16,-2 0 0 0,-1 3-1 15,-2 3-3-15,-1 2 2 0,-3 4 1 16,-2 4 1-16,-1 3-5 0,-6 5 5 15,-2 1 0-15,-3 1 0 0,-3 1 5 16,-1-2-5-16,-1-1 2 0,0 0-1 16,2-5 1-16,2-4 0 0,2 0-1 15,3-6 2-15,4-3 8 0,2-3 41 16,2-1-17-16,1-2 14 0,4 0-1 16,4 0-14-16,4 0-15 0,3 0-8 15,3-2-4-15,3 0-3 16,1-1-1-16,3 3 3 0,1-2-3 15,1 2-3-15,1 0 0 0,1 0 0 16,0 2-2-16,0 1-1 0,1 1-6 16,5 2-44-16,5 3-27 0,-4-2-30 15,6 0-53-15,-13 0-123 0,-8-5-256 16</inkml:trace>
  <inkml:trace contextRef="#ctx0" brushRef="#br0" timeOffset="103319.79">3033 13238 220 0,'0'0'148'0,"0"0"-105"0,3-10 8 0,-1 5 39 0,1-1-32 0,-1 1-20 0,-1-2 13 0,2 2 28 0,-1 0-32 15,-2 3-3-15,2-1 0 16,-1 2 1-16,-1-1 0 0,0 0-9 15,0 2-10-15,-3-2-14 0,1 2-9 16,-4 0-3-16,-3 0-2 0,-1 4 1 16,-3 2 0-16,-4 3 1 0,0 5 1 15,-4 1-1-15,2 3 0 0,0 3-1 16,2 2-2-16,3 0 3 0,1 1-1 16,5 2 1-16,5-3-3 0,3-1 2 15,1-1-1-15,6-3 1 0,1-2 1 16,7-1 3-16,0-6 14 0,5-2 8 15,2-1 9-15,-1-5 4 0,1-1-5 16,4-7 13-16,-3-4-6 0,-2-2-1 16,-1-7 10-16,-1-2-5 0,-6-5-20 15,-4-3-11-15,-1-11 13 0,-8-9-4 16,-6-5-22-16,-2 7 0 0,-1 13-4 16,-1 18-5-16,-1 8 0 0,1-1 4 15,-7 4-15-15,-1 1-24 0,-3 5-17 16,-3 5-23-16,6 4-23 0,-1 4-25 15,-1 9-46-15,9-2-108 0,1-2-12 16</inkml:trace>
  <inkml:trace contextRef="#ctx0" brushRef="#br0" timeOffset="103929.02">3237 13354 477 0,'0'0'122'0,"0"0"13"0,0 0-10 0,6-32-50 0,-4 21-32 0,5-1 2 0,-1-2 4 0,1 2-9 0,2-2-10 16,1 1 12-16,1 1 4 0,-1 1-2 16,2 2-14-16,1 0-8 0,1-1-6 15,1 1-11-15,2 1-5 0,0 2 0 16,-1 3-1-16,3 1 1 15,-2 2-5-15,-1 6-4 0,0 4 2 16,0 8-2-16,0 4 7 0,2 9-2 16,-4 12 4-16,-4 6 4 0,1 0-4 15,-7-8 0-15,-3-11 1 0,-1-10-1 16,0-2 0-16,-4 2-9 0,0 0-1 16,-3 2-6-16,0-4 7 0,-1-5 1 15,0-7 4-15,1-2-9 0,-1-4 8 16,0-4 5-16,1-5 10 0,-1-5-4 15,2-7-1-15,3-3-1 0,2-3 7 16,1 0 7-16,4-3 7 0,8 3-8 16,1 2 5-16,5 1 1 0,-1 3-5 15,5 3-6-15,-3 3-4 0,0 1-7 16,2 3-1-16,-3 2 0 0,1 4-8 16,-4-1-34-16,4 0-26 0,-3 4-18 15,0 1-15-15,2 1-56 0,-2 0-111 16,-3 1-173-16</inkml:trace>
  <inkml:trace contextRef="#ctx0" brushRef="#br0" timeOffset="104163.34">3954 13559 759 0,'0'0'92'0,"0"0"-20"0,0 0 25 0,41 15-40 0,-32-3-22 0,-1 5-10 0,-2 5-2 0,-1 5 9 0,-3 4-2 0,-2 2 11 15,0 0-24-15,-1 0-9 0,-3-2-5 16,-2-2-1-16,0-2-2 0,-2-1-3 16,-2-3-54-16,-3-1-53 0,-10 5-75 15,5-8-106-15,-2-2-123 0</inkml:trace>
  <inkml:trace contextRef="#ctx0" brushRef="#br0" timeOffset="119139.37">5426 13450 66 0,'0'0'42'0,"0"0"-9"0,0 0-17 0,0 0-8 0,0 0-4 0,0 0-3 0,0 0 6 0,0 0 4 0,0 0-5 15,0 0 8-15,0 0-1 0,0-2 29 16,0 2-8-16,0-1-4 0,0 0 3 16,0 0-8-16,0-2-1 0,0 3 2 15,0-2 0-15,0 1 10 0,0 0 2 16,0 0 5-16,0 0 4 0,0 0-3 15,0 1 7-15,0 0-2 0,0 0-1 16,0-1-6-16,0-1-34 0,0 0 33 16,0-1-13-16,0-1-11 0,2 0 10 15,0-2 3-15,1-1 2 0,3 1-11 16,-1-1-21-16,1-1 33 0,2-1-10 16,2 1-9-16,-1 0 3 15,0 1-2-15,1 0-4 0,1 1-2 16,-2 0 4-16,1 3-1 0,1-1-4 15,-2 3-4-15,-1 1 1 0,0 0-3 0,0 3 0 16,-1 3-2-16,0 2 0 16,1 4 0-16,-1 2-1 0,-1 3-2 15,-3 1 3-15,1 5 2 0,-3 1-1 16,-1 2 7-16,-1-1-1 0,-5 1 1 16,-2 1-4-16,-3 1 4 0,-3-1-3 15,-2 1 1-15,-2-3-1 0,-2 1-5 16,1-4 4-16,-3-1-4 0,1 0 0 15,1-3 1-15,1-4-1 0,1 1 0 16,3-6 0-16,0-3-1 0,5-2 0 16,2-4 2-16,3 0 2 0,2-3-1 15,1-2-1-15,2-2-1 16,5-4-9-16,3-1 8 0,2 0 1 16,5-4 0-16,2 1 0 0,3-3 2 15,2 1-2-15,0-1 0 0,1 0 2 16,0 3 1-16,0-1-3 0,-2-1 0 15,1 1 2-15,-1 1-2 0,-2-1-1 16,1 1-2-16,-1 1 6 0,-3-1-1 16,0 2 1-16,-2 2-2 0,-3 1 2 15,0 1 0-15,-3 3-2 0,-2 0 5 16,-1 1 3-16,-1 2-3 0,-1 0 0 16,-1 2-1-16,0-1-4 0,0 1-1 15,0 0-1-15,0 1 0 16,0 0 0-16,-2 0-4 0,1 0-1 0,-1 0-1 0,0 2-4 15,-1 1 6-15,-2 2 5 0,-2 3 0 16,-3 1 3-16,-3 0 0 16,-2 4 0-16,-5 1 1 0,-1 3-3 15,0 1 0-15,-2 1 0 0,-1 4-1 16,3-2 0-16,-1 1 1 0,4 1-1 16,-1 1 0-16,4-2 1 0,1 0 1 15,5 0 4-15,2-1 4 0,5-2-2 16,0-1 2-16,6-5 1 0,4 1-5 15,4-1-2-15,3-4 0 0,3-2-1 16,5-2 0-16,1-2-3 0,3-1-3 16,-1-2-30-16,2-3-18 15,-2-2-21-15,-2-2-24 0,9-3-48 0,-9 1-95 16,-5-1-171-16</inkml:trace>
  <inkml:trace contextRef="#ctx0" brushRef="#br0" timeOffset="119530.21">5417 13218 632 0,'0'-2'101'0,"0"-1"27"0,2-1-30 0,4 0-67 0,3 0 12 0,6 0 2 0,5 1 12 0,2 2-7 0,4-1-3 0,3 2-7 16,1-1-14-16,6 1-4 0,-3-1-9 16,0 1-7-16,6-2 2 0,-3 1-8 15,1 0 2 1,-4-1-2-16,-7 2-12 0,-5 0-47 0,2 0-39 0,2 0-46 16,6 0-74-16,-6 0-163 0</inkml:trace>
  <inkml:trace contextRef="#ctx0" brushRef="#br0" timeOffset="120045.7">6441 13622 441 0,'0'0'168'0,"0"0"-76"0,0 0 29 0,0 0-26 0,30 0-4 0,-9-1-19 0,10 0-8 0,10-2-3 0,10-1-27 0,3 3-14 16,-3 0 6-16,-3 0-11 0,-6 1 0 15,1 0-7-15,-4-1-1 0,-1 0-7 16,-8 1 3-16,-7 0-3 0,-6 0-20 16,-2 0-66-16,9-1-59 0,-5 0-115 15,0-2-260-15</inkml:trace>
  <inkml:trace contextRef="#ctx0" brushRef="#br0" timeOffset="122456.63">7723 13370 131 0,'0'0'63'0,"0"0"-5"0,0 0 13 0,0 0-18 0,0 0 0 0,0 0-6 0,-1 0 9 0,1 0-5 16,0 0 5-16,0 0 3 0,0 0 5 16,0-1-2-16,0 0-11 0,0 0 3 15,3-3-11-15,2 2 11 0,2-4-26 16,6 1-3-16,-1-1-4 0,3-2 4 16,1 2-3-16,1 0 5 0,1 0-7 15,3 3-3-15,0 0-3 0,1 1-3 16,1 1-6-16,-1 1 4 0,-2 1-8 15,-2 4 1-15,-3 1-1 0,-2 2-1 16,-4 3-4-16,-2 3 0 0,-2 4 2 16,-5 1 2-16,-2 2 1 0,-6 3 7 15,-3 2-2-15,-6 0-4 0,-1 1-1 16,-2 1-1-16,-3 1-3 0,-1-2-1 16,-1 1 4-16,-1-3-1 0,-2-1 1 15,2 0 2-15,-1-3 2 0,2 0 0 16,2-2-1-16,2-3-1 0,2 0 4 15,4-4-6-15,4-2 2 16,4-2 8-16,4-2-1 0,3-2-5 16,4-1 3-16,7 0 3 0,5 0 8 15,5-3-7-15,6 2-5 0,4-2 0 16,5 0-6-16,7 0 1 0,4 0-1 16,-5 0-1-16,-10-2-2 0,-9 2-14 15,-6-2-34-15,2 0-13 0,1 0-22 16,0 0-41-16,-1-3-33 0,-4 0-117 15,-6 1-39-15</inkml:trace>
  <inkml:trace contextRef="#ctx0" brushRef="#br0" timeOffset="122706.66">7798 13642 654 0,'0'0'161'0,"0"0"-33"0,0 0-7 0,0 0-49 0,15-6-19 0,-4 3-9 0,6-2 13 0,0 1-17 0,3-1-30 16,-1-1-5-16,3 0-3 15,0 2-2-15,2-2-1 0,-1 3-6 16,2-1-71-16,0 4-57 0,10-3-90 15,-6 1-146-15,-5 0-137 0</inkml:trace>
  <inkml:trace contextRef="#ctx0" brushRef="#br0" timeOffset="123382.56">8425 13785 296 0,'0'0'93'0,"0"0"-21"0,0 0 30 0,0 0-34 0,0 0-11 16,0 0-14-16,14-18 9 0,-12 16-3 16,0-1-14-16,-1 3-2 0,0-1 5 15,-1 1 1-15,0 0 0 0,0 0 11 16,-3 0-30-16,-1 4-4 0,-2 2-4 15,-4 1 10-15,0 6-4 0,-3 1 4 16,-3 2-2-16,-1 2-2 0,-3 4-1 16,-1-1-2-16,1 1-4 0,-3 0-6 15,0-1 0-15,0-2-2 0,2-3-1 16,-1-2 1-16,1 0-1 0,2-3-2 16,-1-6 3-16,4 1-1 0,0-6 6 15,1 0-6-15,2-6 18 0,3-3 19 16,2-2-11-16,2-1 3 15,3-1-1-15,2-1-1 0,1 1-1 16,4-2-7-16,4 0-6 0,1 0-3 16,1 3-7-16,4 1-2 0,-2 2 0 15,4-1 2-15,-1 3-2 0,0 1-2 16,0 2 1-16,1 1 2 0,-3 3 0 16,-1 0-3-16,2 1 2 0,-3 5 2 15,1 4-1-15,-1 3 1 0,1 3 0 16,0 1-5-16,2 2 5 0,0 4-3 15,-1-1-2-15,-1-2 0 0,0 0 0 16,-2-1 2-16,-1-2-2 0,-1 1-15 16,-2-2-25-16,-3-3-36 15,1 1-29-15,-3-6-51 0,0 0-90 16,-1-4-133-16,0-3-70 0</inkml:trace>
  <inkml:trace contextRef="#ctx0" brushRef="#br0" timeOffset="123648.82">8691 13835 629 0,'0'0'117'0,"0"0"11"0,0 0-23 0,0 0-51 0,2-42-18 0,-2 37 6 0,-2 3-1 0,1 2-20 0,-2 9-20 0,-1 3-1 16,-3 8 6-16,-4 4 16 0,0 3 16 16,-1 6-18-16,-3 6-11 0,-1 6-5 15,-4 6-2-15,0-1-1 0,4-10-1 16,2-7-1-16,6-13-22 0,-1 3-60 16,-3 1-59-16,-6 11-63 0,1-8-180 15</inkml:trace>
  <inkml:trace contextRef="#ctx0" brushRef="#br0" timeOffset="124148.7">8680 14134 294 0,'0'0'189'0,"0"0"-93"0,0 0 22 0,0 0-38 16,0 0-9-16,17-38-16 16,-11 30-25-16,1 1 11 0,1 2-1 15,1 1-10-15,0 0 22 0,1 0-16 16,-1 1-1-16,3 1-12 0,-2 1-7 15,-2 1-2-15,1 0-3 0,-2 3 0 16,-2 2-9-16,1 4 2 0,-2 3-1 16,-2 3 0-16,0 2-2 0,-2 5 1 15,0 2 1-15,-3 0 0 0,-2 3 4 16,-3 0-4-16,0-1 1 0,-1-2-1 16,-1-3-2-16,2 1 0 0,-1-6 15 15,1-2 15-15,5-3-6 16,0-4 2-16,1 0 1 0,2-4 2 15,3 0 1-15,2-2 3 0,6 0-2 16,1 0-5-16,4-1-4 0,3 0-8 16,3 0-5-16,2 0-7 0,2 0-2 15,0 2 0-15,1-1-1 0,0 2-10 16,-1-1-42-16,0 3-34 0,-2-1-25 16,10 2-34-16,-8 0-72 0,-3-4-201 15</inkml:trace>
  <inkml:trace contextRef="#ctx0" brushRef="#br0" timeOffset="126494.8">9761 13482 234 0,'0'0'89'0,"0"0"-3"0,0 0 3 0,0 0 5 0,-6-9-9 0,6 4-5 0,0-1-15 0,0-1-19 16,3 0 3-16,4-1-4 15,1-1 0-15,4-2-11 0,-1 0-2 16,4 2-2-16,1-2-7 0,1 2-4 16,2 2-2-16,0 2-5 0,1 0-2 15,-3 2-3-15,2 3-1 0,-1 0-3 16,-1 0 0-16,-2 3-2 0,-1 6-1 16,-3-1-2-16,-3 5 2 0,2 3 0 15,-3 5 3-15,-2 2 2 0,-1 3 8 16,-2 3-6-16,-1 0-1 0,-1 2 2 15,-3 2-2-15,0 2-3 0,-2-3-2 16,-3 0 0-16,0-1 1 0,-2-2-1 16,-1-4 0-16,-4 1-1 0,-1-6 3 15,-2 0-3-15,-4-5-7 0,1-4 6 16,-1-6-21-16,-2-2 3 0,1-3 16 16,0-8-4-16,-1-3 4 0,-1-8 1 15,2-4 2-15,0-10 4 0,-1-13 2 16,1-10-3-16,8-3 4 0,7 6 10 15,8 15 2-15,3 12 2 0,2 7 3 16,2 2 6-16,4-5-10 0,3-1-4 16,4-4 10-16,4 2-4 0,3 0-5 15,10 0 1-15,8-1 2 0,10 0 4 16,5 2 2-16,0 9-8 16,-3 3-6-16,-5 6-6 0,1 0-2 15,-2 2-2-15,-5 0 2 0,-4 0-2 16,-4 1-2-16,-1-2 1 0,-8 3-1 15,-6 2 1-15,-5-2-1 0,-4 2 1 16,5 0-2-16,-2 0-1 0,3 0-6 16,-3 0-49-16,-1 0-31 0,-3 0-31 15,-3 0-28-15,-1 0-65 0,-2 0-132 16,-3 0-112-16</inkml:trace>
  <inkml:trace contextRef="#ctx0" brushRef="#br0" timeOffset="127039.9">9554 14104 306 0,'0'0'183'0,"2"0"-125"0,3 0 29 0,6-1-1 0,3-3 15 0,8 0-2 0,13-4 9 0,14-1-6 0,16-3-27 0,8 2-19 0,0 0 3 16,-2 1-18-16,-9 4-8 0,-2-1-22 16,-2 5-10-16,-4 0 1 0,-2-1-1 15,-1 2-2-15,-3 0-1 0,-3 0-14 16,-5 4-49-16,-10 3-29 0,-6 1-31 16,-7 2-57-16,-5-1-89 15,-5-1-100-15</inkml:trace>
  <inkml:trace contextRef="#ctx0" brushRef="#br0" timeOffset="127696.67">9602 14809 368 0,'0'0'207'0,"0"0"-121"0,0 0 30 16,0 0-52-16,0 0-7 0,20-49 0 16,-10 35 1-16,1-3 7 0,2 2-31 15,-1-1 2-15,2 3 2 0,2-1-9 16,-3 2 1-16,3 1-3 0,0 1-9 15,-1 1-3-15,1 3 3 0,1-1-12 16,-2 3 0-16,0 2-5 0,-3 1 0 16,1 1 1-16,-3 1-2 15,0 5-3-15,-1 3-1 0,-2 5 0 16,-1 3 3-16,-1 4 1 0,-1 3 4 16,1 0-3-16,-2 3-1 0,0-1 3 15,0 0 1-15,1 0-4 0,0-1 1 16,2-2 1-16,0-3-2 0,-1-1 6 15,0-4-3-15,-1-4 0 0,0-3-1 16,-1-2 2-16,-1-6 2 0,1-1 17 16,-1-11 24-16,1 0-10 0,0-8-15 15,0-6-9-15,0-13-5 0,0-15-6 16,1-14-2-16,-2 0-4 0,0 8-12 16,1 13 10-16,-2 16 6 0,0 8 0 15,0 7 0-15,0 2 1 0,-1-1-1 16,1-2 0-16,0 1 0 0,1 2 3 15,2 1 1-15,0 3-3 0,3-2-1 16,1 3-1-16,6-1 1 0,3 0 2 16,5-1 3-16,5 3 8 0,2 0 0 15,7-1 1-15,7 1-1 0,7 0-4 16,2 2-7-16,-6 2-2 0,-2 2-1 16,-7 2 0-16,-1 0-13 0,-6 0-33 15,-6 4-18-15,-7-2-6 0,0 5-29 16,-2 0-29-16,2 8-73 0,-3-1-112 15,-6-1-144-15</inkml:trace>
  <inkml:trace contextRef="#ctx0" brushRef="#br0" timeOffset="128382.73">10147 14723 634 0,'0'0'158'0,"0"0"-83"0,19-25 9 0,-11 12-29 0,4 0 5 0,1 4-15 0,1-2-8 0,-1 1 1 16,2 4-17-16,-2 0-5 0,-1 1 6 16,1 4-4-16,-3 1-3 0,0 2-6 15,-1 6-9-15,-1 5 6 16,-2 3-2-16,1 4 0 0,-1 4-3 16,-3 1 2-16,0 1 1 0,-1-1-4 15,-2 1 2-15,0-2-2 0,0-1 1 16,0-3 2-16,0-1-2 0,-1-3-1 15,0-5 2-15,1-2 2 0,0-5-4 16,0-2 6-16,0-2 12 0,3-4 29 16,1-3 6-16,0-7-18 0,3-2-12 15,1-1-3-15,1-3-4 0,1 1-2 16,2-2 0-16,0 1-7 0,2-1-2 16,1-1-2-16,0-2 0 0,2 2-2 15,0 1 1-15,-1 2-2 0,-1 3 1 16,-2 1-1-16,0 0 0 0,0 3 1 15,-3 1-1-15,-1 3 0 0,-1 1 1 16,-1 0-1-16,-1 4-1 0,-1 1-1 16,-1 0-2-16,2 2-2 0,-3 0 2 15,1 3-1-15,0 1-4 0,1 6 2 16,0 1 6-16,0 4 0 0,2 2 0 16,0 5 1-16,0 1 1 0,1 1-1 15,1-2 0-15,-1 3 2 0,0-1-2 16,0 0 0-16,2 0 0 0,-2 0-13 15,-1-1 12-15,-1-3 1 0,0-3-2 16,-3-3-2-16,0-4-49 0,-1-3-9 16,-2-1-19-16,0-3-24 15,0 2-10-15,0-4-11 0,0-1-44 16,0 0-108-16,0-1-87 0</inkml:trace>
  <inkml:trace contextRef="#ctx0" brushRef="#br0" timeOffset="129310.26">12793 13360 297 0,'5'-3'54'0,"0"-1"5"0,2 0 7 0,1-1-4 0,3 1-7 0,0-1 15 0,-1 1 8 0,2 0 3 0,-4 3-15 15,0-1 1-15,-3 2 18 0,-4 0-32 16,0 0-16-16,-1 3-25 0,-2 2-7 15,-6 1-4-15,-3 5 0 0,-7 2 6 16,-10 5 4-16,-14 4-5 0,-12 6-5 16,0 1 5-16,0 0-5 0,4-4 3 15,10-1 0-15,5-2 8 0,5-5 30 16,7-3-21-16,7-2 1 0,2-2-10 16,0-1 0-16,2 3-2 0,2-1 3 15,4-3-4-15,4-1-4 0,2-1 5 16,2-2-1-16,7-1 9 0,2 1 5 15,6-1 0-15,4 1-2 0,3 1-7 16,4 0-6-16,2 2-4 0,6 0 1 16,8 5 0-16,4 1-2 15,2 4-1-15,-8-4-1 0,-8-2 0 16,-11-4-1-16,-5-3 0 0,-2 2 0 16,-1 0-2-16,0-1 1 0,2 1-27 15,-4-1-38-15,-3-2-31 0,-1-3-42 16,-3 1-93-16,-1-1-229 0</inkml:trace>
  <inkml:trace contextRef="#ctx0" brushRef="#br0" timeOffset="130185.88">13648 13928 539 0,'0'0'194'0,"0"0"-78"0,36-30-32 0,-14 14-31 0,0-2-13 0,3 0 11 0,2-4-20 0,3-2-1 15,2-2-15-15,-2 1 0 16,1-3 12-16,-1 1-5 0,-1-2 1 16,-2 0 3-16,0-2-14 0,-1 1-5 15,-1-1-4-15,-1 0-2 0,-3 2-1 16,1 0 9-16,-2 2 2 0,-2 2 4 15,-2 2 6-15,-2 3-5 0,-2 1 3 16,-1 4 1-16,-2 0-4 0,-3 3-5 16,0 2-4-16,-1 3-2 0,-5 1 1 15,0 2-6-15,0 2-2 0,0 2-4 16,0 0 0-16,0 0-2 0,-3 4 1 16,-3 5 3-16,1 1 3 0,-2 8 1 15,-1 3 1-15,-2 4 0 0,0 4-1 16,-1 1 1-16,-3 4 0 0,3 0-1 15,1 7 0-15,1 5 2 0,1-4-2 16,5-5 0-16,3-7 0 0,0-6 0 16,3 2 2-16,2-1-1 0,1-3 3 15,3-3-1-15,1-8 4 0,1-3 6 16,3-7 3-16,2-1 3 0,0-7 3 16,0-4 1-16,1-9-2 0,2-4-6 15,0-14-3-15,6-14-9 0,2-13 0 16,0-2-2-16,-8 8 2 0,-2 16-2 15,-6 15-1-15,-2 7 1 16,1 2-2-16,-2-1 1 0,3-2-3 16,-3-3 2-16,0 7 1 0,-3 3-3 15,-2 2 1-15,-1 6-3 0,-2 2 2 16,0 2-1-16,0 2 0 0,0 1-3 16,0 4-3-16,0 4 2 0,-2 6 6 15,-1 5 1-15,-4 6 1 0,1 4 0 16,-2 11 0-16,-1 8 0 0,-1 10 0 15,-1 1 2-15,2-2-2 0,4-7 0 16,5-6 0-16,0-4 0 0,0-6 2 16,3-7-1-16,2-7 0 15,1-2 1-15,3 1 0 0,1-1-1 16,4 0 5-16,-1-5-2 0,2-5 0 16,0-3 0-16,2-5 2 0,1-3-6 15,-1-2-4-15,2-6-38 0,1 0-25 16,2 0-32-16,-2-1-34 0,13-1-66 15,-6 0-103-15,-5 2-164 0</inkml:trace>
  <inkml:trace contextRef="#ctx0" brushRef="#br0" timeOffset="130593.21">14924 13736 313 0,'0'0'357'0,"5"-2"-238"0,-2-1-36 0,2-1-33 0,1 0-29 0,-1-1-13 0,-2 1 10 0,3-3 30 0,-3 3 12 16,0-1-34-16,-1 2 15 0,-2 0-16 15,0 2-4-15,0 1-21 0,-3 1-3 16,-2 3-1-16,-4 3 4 0,-4 4 0 16,0 2 0-16,1 3 0 0,-1 3 2 15,1 3-1-15,4-1 0 0,3 0 0 16,3 0 1-16,2-1 2 0,5-1 14 15,3-1 12-15,3-5-2 0,2-4 10 16,4-3-8-16,2-6-7 0,0-1-4 16,-1-8-5-16,2-4-4 0,-3-3 10 15,-4-6 11-15,0-3-17 0,-3-5-10 16,-3-1-4-16,-4 3 0 0,-1 2 0 16,-2 7-1-16,-5 5-6 0,-3 3-1 15,-4 4 2-15,-1 3 3 0,-1 2-14 16,-1 2-40-16,1 0 0 0,-3 2-7 15,1 5 0-15,0 0-19 0,3 3-62 16,-4 4-59-16,6-1-120 0,2-2-39 16</inkml:trace>
  <inkml:trace contextRef="#ctx0" brushRef="#br0" timeOffset="131233.69">16539 13207 537 0,'0'0'142'0,"0"0"-66"0,0 0-26 0,22-2 1 0,-14 2-29 0,3 0-1 0,0 0-2 0,0 0 3 0,-1 1-5 0,2 0 10 15,-4 1 15-15,0 1 6 0,1 1-13 16,-7 1-9-16,1-1-9 16,-3 2-4-16,-2 2-2 0,-5 1 3 15,-4 0 1-15,-7 3-8 0,-12 3 0 16,-14 4 1-16,-14 7-1 0,-9 2-4 16,2 3-1-16,7-4-1 0,10 0 1 15,3-5 0-15,8-2 16 0,7-4 21 16,7-4-22-16,8-2 0 0,3 1-7 15,2 0 1-15,1 1-4 0,0 0 4 16,4 1-1-16,5-4-4 0,3 0 3 16,6-1 3-16,2 0 15 0,5-1-1 15,5 0-9-15,7 0-4 0,5 3-3 16,11 3-5-16,4 4 3 0,4 0-3 16,-6 1 2-16,-5-4 0 0,-6-1-2 15,-7-2-5-15,-7-2 0 0,-1-2 0 16,-5 1 1-16,5-1-2 0,4 2 0 15,1 2-48-15,-3-3-33 0,2 0-22 16,-2 0-26-16,8-1-61 0,-8-2-176 16,-1-3-162-16</inkml:trace>
  <inkml:trace contextRef="#ctx0" brushRef="#br0" timeOffset="132688.21">17758 13417 33 0,'0'2'255'0,"0"-2"-184"0,0 0-27 0,-1 1 29 0,1 1-12 0,0-1-4 0,0-1 19 0,0 0 16 0,3 0 3 16,0-4-13-16,1-4 16 15,2-4-27-15,5-3-20 0,2-3-21 16,4-2-8-16,4-2-14 0,2 2-2 15,4 1-6-15,1 3 4 0,-1 1 16 16,-1 3-18-16,-1 1 5 0,-3 6 1 16,-2 2-5-16,-2 3 7 0,-2 4-6 15,-4 5 0-15,-5 4-2 0,-4 7-2 16,-3 11 7-16,-6 14 4 0,-10 9-4 16,-5 2-5-16,-4-3 6 0,1-5-7 15,-4-7 4-15,2 1-3 0,-4-4-2 16,5-8 3-16,3-5-3 0,6-8 1 15,4-3 0-15,-1 1 2 16,-1-1-3-16,4-3 4 0,4-5-3 16,1-4 0-16,5-4 11 0,0-6-6 15,5-7-6-15,6-4 3 0,3-5 1 16,5-3 4-16,5-1 0 0,1-3-2 16,12-2-6-16,7-3 2 0,11-3-1 15,1 2-1-15,-3 7 0 0,-5 3 1 16,-6 5 4-16,-1-2 4 0,-3 4-2 15,-6 3 0-15,-4 0-1 0,-9 8-3 16,-8 1 1-16,-1 1-3 0,-1 2-1 16,-2-1 0-16,-1 1 4 0,-6 1-3 15,0 2-1-15,-1 0 0 0,-6 2-1 16,-4 0 1-16,-5 5-5 0,-1 5 1 16,-6 3 3-16,-5 7 0 0,1 5-1 15,-3 3 1-15,-3 6 1 0,5 1-3 16,2 0 3-16,1-2 2 0,12-4 0 15,-1 4 0-15,5-2 12 0,4-2 0 16,5-3 2-16,2-3-5 0,7-1-5 16,7-6 0-16,4-3 0 0,4-4-4 15,3-4 1-15,3-4-1 0,0-1-2 16,0 0-20-16,0-4-20 0,0 0-22 16,-3-1-15-16,0-4-6 0,-2-2-24 15,3-11-81-15,-5 2-108 0,-6 2-155 16</inkml:trace>
  <inkml:trace contextRef="#ctx0" brushRef="#br0" timeOffset="133039.14">17869 13001 788 0,'5'-3'172'0,"6"-1"-121"0,3-2 35 0,12-1-1 0,10-2-29 0,18-2 15 0,10 0-18 0,4 0-4 0,-6 2-27 0,-7 3-12 0,-7 1-9 15,-4 0 3-15,-3 3-3 0,1 2-1 16,-7 0-7-16,0 0-40 0,-5 4-49 16,-5-1-47-16,-7 2-65 15,14 2-101-15,-6-1 19 0</inkml:trace>
  <inkml:trace contextRef="#ctx0" brushRef="#br0" timeOffset="133585.88">19129 13261 276 0,'0'0'96'0,"0"0"-45"0,0 0 10 0,0 0 0 0,0 0-14 0,21-5 17 0,-19 5 11 0,-2 0-18 15,3 0-12-15,-2 0 15 0,0 0-10 16,1 2-7-16,-2 2-7 0,0 4-9 16,0 2 2-16,0 3 5 0,0 7-5 15,0 3-8-15,0 4-1 0,0 4-10 16,0 3 4-16,0 0-5 0,0 1-2 16,1 0 0-16,2-1-3 0,-1 1 0 15,0-2-3-15,-1-2 2 0,-1-1-3 16,4-4 0-16,-4-2-7 0,0-3-41 15,0-5-21-15,0-4-46 0,0-4-47 16,-4-7-82-16,1-1-17 0</inkml:trace>
  <inkml:trace contextRef="#ctx0" brushRef="#br0" timeOffset="133835.81">18838 13504 807 0,'0'0'174'0,"0"0"-98"0,0 0-15 16,35-16-15-16,-4 9-19 16,12-1 16-16,12 0 18 0,4 1-3 0,-4 2-30 15,-6 2-12-15,-4 0-12 0,-5 1-4 16,-2 0-1-16,0 2-7 0,0 3-65 15,0 1-45-15,2 0-13 0,-1-1-83 16,-9-1-165-16</inkml:trace>
  <inkml:trace contextRef="#ctx0" brushRef="#br0" timeOffset="134366.94">19900 13222 735 0,'0'0'142'0,"0"0"-62"0,52-25 3 16,-21 17-26-16,11-1-38 0,4 3-5 16,-1 1 2-16,-8 2-1 0,-11 3-10 15,-7 0-4-15,2 3 1 0,1 2-1 16,3 1 0-16,3 3-1 0,-5 0 0 16,-4 4-3-16,-4-1 3 0,-6 4-5 15,-4 2-7-15,-5 3-5 0,-5 1 17 16,-7 4 3-16,-6 2-2 0,-6 3-2 15,-10 6 2-15,-6 6 6 0,-8 4-7 16,2 1 1-16,10-9 0 0,9-10-1 16,10-10 4-16,2-3-1 0,-2 2-3 15,0 2 8-15,2 0 8 0,4-1-10 16,3-5 0-16,4-2 6 0,3-4-2 16,2 0 3-16,7-5 13 0,3 1 1 15,4-2 0-15,5-2-10 0,3 0-6 16,3 0-8-16,1-2 1 0,0 0-4 15,-1 0 0-15,3 1-1 0,0-2-2 16,-2 0-40-16,0-1-39 16,1-1-25-16,-4-3-40 0,4-6-64 15,-8-1-109-15,-5 3-68 0</inkml:trace>
  <inkml:trace contextRef="#ctx0" brushRef="#br0" timeOffset="134554.49">20014 13543 917 0,'0'0'184'0,"0"0"-141"0,0 0 4 0,36-14-24 0,-8 8-12 0,12 0-11 0,8 1 14 0,-5-1-11 0,-9 4-3 15,-2-1-8-15,-7 2-28 0,-2-1-26 16,2 2-41-16,4 2-86 0,-4 0-121 15,0 0-42-15</inkml:trace>
  <inkml:trace contextRef="#ctx0" brushRef="#br0" timeOffset="135195.18">20816 13714 469 0,'0'0'153'0,"0"0"-71"0,0 0-35 0,0 0-12 16,0 0-7-16,0 0-3 0,1 9 14 0,-5-2-11 15,-3 1-10-15,-3 1-1 0,-4 3 19 16,-5 0 2-16,-1 1 17 0,-3 1-26 16,-4-1-15-16,0-1 0 0,-1 0 2 15,-1-1 1-15,-1-3-9 0,4 0 3 16,1-4 1-16,4-3-5 0,2-1 3 15,5-3 1-15,2-3 11 0,3-3 5 16,6-1-9-16,-1 0-1 0,4-3 12 16,0 2 2-16,6-2-2 0,0-1-12 15,3 2-11-15,-1 0 0 0,2 1 3 16,1 2 15-16,0 1-16 16,1 2-5-16,3 1-2 0,-2 2-2 15,1 2 2-15,-2 0 0 0,0 1-1 16,0 0 0-16,-2 0 0 0,-1 0 1 15,0 1-1-15,-1 2-1 0,-2 1 0 16,2 2-2-16,2 2 3 0,-4 5-3 16,0 0-2-16,2 3 3 0,-1 3 2 15,1 3 0-15,-1-1 0 0,2 3 0 16,-2-1 1-16,0 2-1 0,-1-4-1 16,-1 2-6-16,0-4-25 0,0 2-2 15,-2-3-2-15,-1-4-22 0,1-1-32 16,-2-4-24-16,1-3-19 15,-1-2-22-15,3-4-91 0,0-1 4 16</inkml:trace>
  <inkml:trace contextRef="#ctx0" brushRef="#br0" timeOffset="135445.13">21051 13759 504 0,'0'0'217'0,"0"0"-125"0,0 0 22 0,0 0-61 0,0 0-9 0,3-31-20 0,-6 33-21 0,-1 7-5 0,-4 5 4 0,-2 3 6 16,-3 6 18-16,0 3-14 0,0 4-6 16,-1 3-5-16,1 2 2 0,0 1-3 15,3 1 0-15,-1 5-1 0,1-6-2 16,3-2-89-16,0-2-88 0,0-1 82 15,-1-4-204-15,4-7-10 0</inkml:trace>
  <inkml:trace contextRef="#ctx0" brushRef="#br0" timeOffset="135899.07">21046 14201 338 0,'0'0'151'0,"0"0"-63"0,0 0 13 0,0 0-27 16,0 0-18-16,19-45-23 0,-10 34 12 0,5 2 6 16,-1 0-20-16,4 1 3 0,-1 0 0 15,1 2-8-15,-1 3 15 0,0 1-13 16,-2 2-11-16,-2 0-9 0,-2 1-3 15,-3 2-5-15,-3 3 0 0,-2 0-7 16,-2 1-1-16,-1 4-2 16,-4 3 10-16,-2 2 4 0,-4 1-1 15,0-1-1-15,-1 2 0 0,-2-3-2 16,2-1 1-16,2 0 2 0,0-5-2 16,2-2 3-16,4 0 1 0,1-5 4 15,3 1 27-15,0-1 1 0,4-2 18 16,2 0-11-16,6 0-12 0,1 0-9 15,4 0-9-15,1 1-4 0,5 0 3 16,1-1-7-16,-1 0-3 0,1 0-2 16,1 0-1-16,-3 0-1 0,-1 0-23 15,0 0-21-15,0-1-19 16,-3 1-22-16,0 0-8 0,-1 0-35 16,4-3-46-16,-4 1-126 0,-4 0-18 0</inkml:trace>
  <inkml:trace contextRef="#ctx0" brushRef="#br0" timeOffset="136648.9">21936 13559 364 0,'0'0'212'0,"0"0"-139"0,0 0 48 0,-9-16-66 0,9 12-17 0,0 0-22 0,3-1 12 0,3 0 6 0,3-1-20 0,2 3-8 16,2 0 11-16,5 2 9 0,3-1 11 16,1 2-12-16,3 0-2 0,3 0-2 15,-2 3-3-15,1 1-6 0,-1 1-8 16,-2 2-3-16,-1-1 4 0,0 2-4 15,-2 1 1-15,-2 2-1 0,-2 1-1 16,-5 3-2-16,-3 4-3 0,-3 2 3 16,-5 1 1-16,-1 3 0 0,-5 1 2 15,-4-1-2-15,0 0 2 0,-4-2 2 16,-1 1-1-16,-3-4 0 16,-1-2 0-16,-2-1 0 0,0-2 1 15,-2-3-1-15,-1-3-2 0,-2-3 5 16,2-3-4-16,-1-3 3 0,-1-5-4 15,3-3 6-15,1-2-6 0,1-3 3 16,0-3 3-16,5-2-6 0,1-3 2 16,5-3 7-16,2-3-4 0,6-11-4 15,2-8 9-15,12-6 10 0,3 6 3 16,0 13-3-16,1 9-4 0,-3 10 6 16,5-3 7-16,4-1 1 0,6-2-3 15,6-2-3-15,7 0 0 16,9 4 1-16,0 2 2 0,-5 4-2 15,-5 6-3-15,-11 2-13 0,-5 3-5 16,6-1-2-16,-5 2-2 0,-2 0 2 16,3 2-2-16,-8-1-4 0,4 4 0 15,5-2-27-15,-3 2-1 0,-2 2-21 16,-1-1-31-16,-1-1-26 0,-3 3-38 16,4 2-34-16,-5-3-107 0,-5 0-6 0</inkml:trace>
  <inkml:trace contextRef="#ctx0" brushRef="#br0" timeOffset="137133.16">21975 14215 224 0,'0'0'96'0,"-12"2"2"0,6-1 5 0,2 0-4 0,2-1-6 0,2 0 3 0,0 0 38 0,8-3-22 0,3-1-61 16,9-3-9-16,5 0-2 15,12-2 13-15,14-1 8 0,15 0-12 16,6-2-11-16,2 5-17 0,-7 0-8 15,-7 5-4-15,-2-1-6 0,-4 3-3 16,-2 0-1-16,-2 5-11 0,-6 2-50 16,-5 2-39-16,-9 1-18 0,-8-2-50 15,-4 4-41-15,-8-5-67 0,-3 1 27 16</inkml:trace>
  <inkml:trace contextRef="#ctx0" brushRef="#br0" timeOffset="137789.31">21886 14768 496 0,'0'0'82'0,"0"0"-68"0,0 0 23 16,0 0 27-16,0 0 43 0,0 0-4 16,0-1-23-16,6-3-4 0,2-3-29 15,2-1-10-15,5-2-2 0,1 1-12 16,4-1-5-16,3 1-11 0,0 1-6 16,0 0 2-16,1 2-3 0,-2 2 0 15,-3 1 0-15,-2 2-2 0,-3 1 1 16,-1 4 0-16,-4 3-3 0,-2 1 0 15,0 3-5-15,-3 4 8 0,-1 2 1 16,-1 4 1-16,-1-2 0 0,-1 4-1 16,0-1 1-16,0 2-2 0,0-2 5 15,0 0 0-15,0 0 1 0,3-4-5 16,1-4 2-16,0 1-1 0,0-5 3 16,1-3-1-16,0-4 1 15,-2 0 1-15,0-3 5 0,-1-3 7 16,1-4 10-16,-2-4-9 0,0-6-13 15,-1-4-3-15,0-7-1 0,-2-12-1 16,-1-13-4-16,0-16-5 0,-1-2 1 16,0 5-7-16,1 13 11 0,-2 19 1 15,1 10 2-15,0 5 0 0,1 7 1 16,0-4 9-16,1 1-7 0,0-2 8 16,2 4 3-16,1 1 4 0,5 2 2 15,4 1-9-15,5 2 3 0,3 1 2 16,6 3 9-16,9-2-2 0,12 0-2 15,10 1-3-15,3 3 1 0,0 0 2 16,-7 1-10-16,-10 0-7 0,-4 0-2 16,-5 0-1-16,-9 0 0 15,-5 1-3-15,-2-1-19 0,3 2-12 16,0 1-17-16,0 0-31 0,-3 2-17 16,-3-1-21-16,-5 2-62 0,-2-1-99 15,-5-3-32-15</inkml:trace>
  <inkml:trace contextRef="#ctx0" brushRef="#br0" timeOffset="138378.54">22428 14693 612 0,'0'0'118'0,"0"0"-94"0,32-23 8 0,-17 14-15 0,1 1 2 0,-2 1-6 0,-4 1 8 0,-2 4 17 0,-1 2-15 0,-2 1-6 0,0 6 5 16,-2 3-11-16,0 5 6 0,-2 4-8 0,-1 1-7 16,0 4-2-16,-4 2 1 0,-2 0 1 15,1-1 1-15,-2 0-1 0,1 0 1 16,0-4-2-16,2 1-1 0,0-6 1 16,1-3 2-16,2-3 1 15,1-4-2-15,1-4 8 16,2-2 43-16,4-2 3 0,1-7-21 0,4-3-20 0,3-4 0 15,4-4-9-15,1-3-4 0,4-3-1 16,1 1 0-16,2-2 3 0,0 5 1 16,-2 1 1-16,-1 2-5 0,-1 4 5 15,-1 2 1-15,-2 4-6 0,0 2 6 16,-3 1-5-16,-2 6 0 0,0 0 5 16,-4 1 1-16,1 7 14 0,0 2-12 15,-2 2-9-15,-1 7 3 0,0 1 2 16,-3 2-2-16,0 2-1 0,-2-1 3 15,1 1-4-15,1 0-2 0,-2-1 0 16,0 0 0-16,-1-4-4 16,0-1-41-16,-1-3-26 0,0-4-36 15,-1 2-68-15,-1-6-136 0,0-5-153 0</inkml:trace>
  <inkml:trace contextRef="#ctx0" brushRef="#br1" timeOffset="159200.26">14978 15918 517 0,'0'0'587'15,"0"0"-583"-15,0 0 6 0,47-3 25 0,-31 3-33 16,3 0-2-16,0 0-21 0,2 0-96 15,-1 0-101-15,-4 0-192 0</inkml:trace>
  <inkml:trace contextRef="#ctx0" brushRef="#br1" timeOffset="161706.01">3746 15761 268 0,'1'-3'68'0,"-1"-2"-40"0,2 2 31 0,1-4 12 0,0 2-16 0,2 0 3 0,-1-2-3 0,3 1-4 0,1-1-14 0,-2 1-11 15,3 2-9-15,1-1 5 0,-1 1 0 16,1 0-2-16,0 1-2 0,1 0-7 16,-1 3-7-16,0 3-4 0,-1 2-1 15,-2 2-4-15,1 6-3 0,-1 1 6 16,-1 1-1-16,-3 4 3 0,0 2-1 16,-2 3 1-16,-1 0 0 0,0 1 0 15,-5 1 4-15,-1 0-4 0,-3-1 0 16,1-2 0-16,0 0 4 0,-3-3-4 15,-1-1 2-15,-1-2-2 16,-3-2 3-16,1-2-2 0,-2-4 2 16,-3-2 3-16,4-5-4 0,-2-2-2 15,1-4 2-15,-2-6 0 0,-1-3 0 16,5-5 1-16,-2-3 2 0,3-6 1 16,0-2 5-16,4-1 29 0,5 1 23 15,2 1-14-15,3 3-31 0,5 3-10 16,3 3 8-16,6-1-2 0,0 4-8 15,5-2-2-15,-1 4 8 0,7-2 2 16,0 1 16-16,2 0-15 0,3 3-2 16,-1-1 0-1,1 2 1-15,-1 0-2 0,0 1-10 0,-2 2 7 0,-2 0-6 16,-1 0-2-16,1 3-2 16,-3-1 0-16,-1 3 0 0,-2-2-1 15,-2 4-31-15,-1 1-19 0,2 0-29 16,-2 1-47-16,8 7-37 0,-2-1-73 15,-4 0-72-15</inkml:trace>
  <inkml:trace contextRef="#ctx0" brushRef="#br1" timeOffset="162143.31">4536 15993 461 0,'0'0'116'0,"0"0"-94"0,0-3 79 0,5 1-33 0,4 0-33 0,5 0 6 0,4 0 2 0,3 0 4 0,6 0-1 0,8 1 19 16,10-1 6-16,6 0-19 0,4-1-16 15,-5 1-15-15,-6-2 4 0,-6 3-19 16,-4 0-6-16,-4 1 2 0,-6 0-1 15,-5 0-1-15,-1 0 0 0,1 0-3 16,3 0-11-16,1 0-22 0,-7 0-15 16,-1 0-18-16,-6 0-40 0,-6 0-33 15,-3-5-27-15,-2 1-58 16,-2-2-57-16</inkml:trace>
  <inkml:trace contextRef="#ctx0" brushRef="#br1" timeOffset="162456.18">4963 15831 428 0,'0'0'73'0,"0"0"9"0,0 0 46 0,0 0-61 16,0 0-28-16,0 0 0 0,0 0 8 15,25-20 4-15,-18 18-27 0,4 2 5 16,-2 0-1-16,3 4-11 0,5 0-2 15,-1 1-6-15,3 3-7 0,-2 1 2 16,4 3-3-16,-1 2 2 0,-2-2-3 16,1 3 0-16,-2 0 2 0,-2 0 1 15,0-2-3-15,-6 0 1 0,-1 1-4 16,-5-1 3-16,-3-2-7 0,-2 1 7 16,-7-1 2-16,-5 1 3 0,-3-1 2 15,-4-1-7-15,-2 0-12 0,0-1-21 16,0 0-14-16,0-2-25 0,2-1-54 15,-3 1-54-15,5-3-49 0,5-1-67 16</inkml:trace>
  <inkml:trace contextRef="#ctx0" brushRef="#br1" timeOffset="163226.28">5949 15871 201 0,'0'0'76'0,"7"-4"-33"0,-3 2 18 0,-1-2 2 0,0 2-11 0,1-1-4 0,-3 2 2 0,-1 1 3 0,0 0-17 0,0 0-20 0,0 5-16 16,0 1 0-16,-3 3 5 0,0 2 46 16,-4 3-23-16,1 4-17 15,0 0-7-15,0 3-3 0,1 2 1 16,2 0 0-16,2 4 0 0,1-4-1 15,1 2 1-15,5-2-1 0,3 0 4 16,1-3 15-16,6-1 24 0,-2-2 7 16,4-3-3-16,0-5-3 0,2-2 2 15,0-6 0-15,1-1-4 0,-1-3-8 16,0-7 7-16,-2-6-5 0,0-2-8 16,-4-5-4-16,-2-6-1 0,-1-10-11 15,-3-10-7-15,0 3-3 16,-4 6-3-16,-2 10 0 0,0 13-6 15,-2-1-8-15,0 0-30 0,-2 7-40 16,-1 4-34-16,-2 4-33 0,-1 3-16 16,2 2-133-16,0 0-1 0</inkml:trace>
  <inkml:trace contextRef="#ctx0" brushRef="#br1" timeOffset="163804.26">6382 16030 538 0,'0'0'49'0,"0"0"23"0,0 0 52 0,20-42-53 0,-13 31-40 0,1 3 2 0,2-1-14 0,-1 0-3 0,0 3-7 15,1 1-1-15,-2 3 1 0,0 2-6 16,-1 0-3-16,0 3-1 0,-3 3-2 16,1 6-3-16,-1-1 5 0,0 5-1 15,-1 0 2-15,1 5 2 0,0-2 2 16,1 1-4-16,-1-1 1 0,1-3 1 16,0-1-2-16,0-1 2 15,0-1 5-15,1-4 0 0,-1-2 5 16,0-3 8-16,1-4 5 0,0 0 13 15,2-4-7-15,0-4 10 0,0-2-21 16,-1-1-9-16,1 0 3 0,0-1 21 16,-1 1-17-16,-1 0-2 0,2-1 3 15,-2-2 13-15,1-1-13 0,2 0-17 16,1-1-1-16,1 1-1 0,0 3-76 16,0-1 73-16,-2 3-1 0,-1-2 4 15,-1 4 0-15,-1 2 0 0,-2 3 0 16,-2 0-2-16,0 2 2 15,-2 1-6-15,0 0-16 0,0 4 6 16,0 4 13-16,0 1 3 0,0 6 1 16,0 3-1-16,2 2 0 0,2 3 1 15,1 0-1-15,2 3 0 0,3 1 1 16,-2 0-1-16,1 2-27 0,0-2 27 16,-3-1 0-16,0 0 0 15,-2-4-73-15,2-2-121 0,3-1 115 0,-2-5-150 16,0-8-73-16</inkml:trace>
  <inkml:trace contextRef="#ctx0" brushRef="#br1" timeOffset="164101.07">7045 15688 613 0,'0'0'87'0,"0"0"13"0,0 0 3 0,20-32-65 0,-14 25-17 0,-3 2-13 0,-3 4 13 0,0 1-6 0,0 3-15 16,-2 8 0-16,-4 4 7 0,2 8 33 16,-1 3-5-16,-2 13-17 0,2 8-10 15,-1 11 4-15,0 0-11 0,2-6 2 16,0-6 0-16,1-15-2 0,0-4-1 15,1-9 0-15,-1 0-1 0,0 1-26 16,-1 1-53-16,-2 0-43 0,-2-4-79 16,2-6-102-16</inkml:trace>
  <inkml:trace contextRef="#ctx0" brushRef="#br1" timeOffset="164475.97">7170 15911 547 0,'0'0'314'0,"0"0"-261"0,0 0 49 15,0 0-73-15,0 0-25 16,8-41-4-16,-8 33-1 0,-2 2-16 0,-3 3-20 15,-4 1 25-15,-3 2 7 16,-1 4 2-16,-2 3 3 0,-2 2 1 16,2 1-1-16,0 1 0 0,-1 1 1 15,2 1 2-15,3 1-5 0,2 0 5 16,4 1-3-16,2-2 14 0,3 0 27 16,0 2 1-16,4-1 3 0,3-2-4 15,4 1-4-15,2-3-12 0,0 1-6 16,4-2 1-16,2-2-8 0,-2-1-8 15,2-1 0-15,-1 0-4 16,2-4 0-16,-1 2-7 0,-1-3-74 16,0 0-39-16,3 0-41 0,-4-3-97 15,-5 2-74-15</inkml:trace>
  <inkml:trace contextRef="#ctx0" brushRef="#br1" timeOffset="164945.31">7283 16010 737 0,'0'0'78'0,"0"0"-35"0,0 0 15 16,35-28-46-16,-22 21 1 0,-1 0-5 15,2 1 23-15,-3-1 9 0,0 3-4 16,-2 0-4-16,0 3-4 0,-1 1-12 16,-1 1-5-16,0 5-11 0,-2 1 0 15,-1 4-2-15,-1 2-1 0,-1 3 2 16,0 1 0-16,-2 3-2 0,0-2 0 15,0 0 2-15,0-1 2 0,0-3 1 16,0 0 0-16,0-4 0 0,0-2-1 16,0-3 2-16,0-3 3 0,2-2 2 15,2-4 4-15,0-3 0 0,1-1-6 16,0-3 19-16,1 1 0 0,0-1 26 16,2-2-32-16,-1-1-18 0,4 1-1 15,0-2-2-15,-1 0 2 0,1 1 0 16,1 0-1-16,-2 4 1 0,1-1 0 15,1 1-2-15,-1 2 1 0,0 0 0 16,-3 2-1-16,1 2 2 0,-2 1-2 16,1 1 0-16,-2 2-2 0,-1 1 0 15,-1 5-5-15,0 2-5 16,-2 7 10-16,1 0 2 0,-1 1 1 16,2 6 2-16,-3-1-1 0,2 0 0 15,-1 3 1-15,-2-2-1 0,0 0-4 16,-2-2 3-16,-2 0-1 0,-2-1-39 15,1-3-72-15,-3-1-108 0,0-3-166 16</inkml:trace>
  <inkml:trace contextRef="#ctx0" brushRef="#br1" timeOffset="165335.84">7890 16045 448 0,'0'0'96'0,"0"0"44"0,0 0-54 0,0 0-23 0,23-45-11 0,-22 35-33 0,-1 0-5 0,0 2-10 0,-2 1-4 0,-1 4-3 16,-1 1 3-16,-3 2 4 0,2 0 5 15,-3 8-6-15,0 2 0 16,-1 5-3-16,0 5 1 0,2 0 1 15,0 2 1-15,1 2-3 0,2-2 7 16,2 1 33-16,1-2 0 0,1-1-3 16,1-3-18-16,3-3-11 0,2-2 3 15,0-5 6-15,1-4 10 0,2-3 27 16,2-2 7-16,2-6-17 0,1-1-16 16,-1-3-5-16,0-6-5 0,1-2-12 15,-3 1-1-15,0-1-3 0,-4 4-2 16,-1 3-2-16,-3 2-5 0,-1 2-47 15,-2 2-34-15,-5 1-46 0,-7 4-46 16,1 0-93-16,1 2-58 0</inkml:trace>
  <inkml:trace contextRef="#ctx0" brushRef="#br1" timeOffset="165914.6">8130 16131 476 0,'0'0'179'0,"0"0"-32"0,0 0-56 0,0 0-20 16,0 0-29-16,34-37-20 0,-28 29-9 16,-4 1 2-16,2 1-6 0,0 1 3 15,-2 1 0-15,-1 2 5 0,0 2-9 16,-1 0-8-16,0 3-11 0,0 4 3 15,-2 4 7-15,0 5 0 0,0 0 0 16,-1 3 2-16,2 1-1 0,1 0 1 16,0 0 2-16,1-3-2 0,4 2 1 15,-2-4 2-15,2-2 0 0,1-4 0 16,0 0 13-16,2-5 17 0,-1-3 4 16,1-1-1-16,1-1 6 0,0-5-11 15,1-2-12-15,0-1-1 0,0-2-2 16,-1-3 6-16,0-2-8 15,-1 0-6-15,1-2-1 0,-2 1-2 16,1 0-6-16,-1 0 1 0,1 0-1 16,-1 2 0-16,-1 0 0 0,-1 3 0 15,-2 3 0-15,3 1-1 0,-3 5 0 16,-1 1-5-16,0 2-1 0,0 3-6 16,0 4-1-16,0 4 7 0,-1 3 7 15,3 2 0-15,-1 2 1 0,1 1-1 16,3 0 1-16,-3 1 0 0,2-2 2 15,0-2-2-15,0-2 1 16,1-5 4-16,-2-2 7 0,0-5 21 16,0-2-1-16,0-2 24 0,0-5-13 15,2-2-30-15,0-7-12 0,-1-3-2 16,1-3-3-16,-1-2-5 0,0-1-30 16,-3 1-13-16,0 6 3 0,0 1-23 15,-1 3-16-15,0 5-53 0,2-1-61 16,0 4-90-16,-1 0-100 0</inkml:trace>
  <inkml:trace contextRef="#ctx0" brushRef="#br1" timeOffset="166414.41">8589 16120 543 0,'0'0'176'0,"0"0"-104"0,0 0 31 0,38-16-73 0,-28 9-4 0,0-1 7 0,0 1 3 0,0 0 10 0,-1 1-17 16,1 0-7-16,-3-1 0 0,1 5-10 16,-2 0 3-16,-1 2-14 0,-1 0-1 15,0 3-4-15,-2 4 0 0,2 4-4 16,-2 2 6-16,0 3-1 0,1 1 2 16,-3 3 1-16,-1 0-1 15,-4 0 1-15,2 1 0 0,-1-2 0 0,1-1 1 16,0-3 1-16,2-3 0 15,1-3-2-15,0-2 5 0,1-6 0 16,4-1 5-16,0 0 6 0,3-5 26 16,1-5-17-16,0 0 0 0,1-5-7 15,4-2 1-15,-1-6-8 0,2-1-1 16,0-2 0-16,3 0-6 0,0 1 1 16,1 2-5-16,0 3 0 0,-2 5 0 15,1 4-1-15,-2 4 0 0,-2 2 0 16,-3 1-1-16,-2 4 1 0,-1 0 2 15,-3 2 6-15,0 5-7 0,-1 5-6 16,1 2 6-16,-2 4-3 16,0 0 2-16,-1 4 2 0,0 2 0 15,0 1 0-15,0 3 0 0,0-3-1 16,2 2 4-16,0 1-3 0,1-2-1 16,-1-2 0-16,2-1 0 0,1-3-1 15,-1-2-5-15,7 2-119 0,-1-6-77 16,-1-3-206-16</inkml:trace>
  <inkml:trace contextRef="#ctx0" brushRef="#br1" timeOffset="169468.04">9739 16425 220 0,'0'0'73'0,"0"0"-31"16,0 0 28-16,0 0 8 0,0 0-10 0,0 0 5 0,14 0 15 0,-10 0 6 0,-1-1-25 0,0 0-9 0,0-1-2 16,0 2-5-16,0 0-15 0,1 0-16 15,3 4-3-15,-2 1-6 0,-1 3-3 16,0 5-8-16,-2 5 1 0,-1 2-1 16,-1 2-1-16,-3 4 1 0,-2-1 1 15,-1 0-1-15,-3 0 1 0,1-2-2 16,0 1-1-16,-2-4-1 0,1 1-72 15,-5 2-84-15,2-5-71 0,3-2-101 16</inkml:trace>
  <inkml:trace contextRef="#ctx0" brushRef="#br1" timeOffset="170014.83">10952 16105 367 0,'0'0'91'0,"0"0"-47"0,0 0 56 0,3-40-30 0,-1 27-22 0,0-1 7 0,0 0-5 0,1 0 1 16,0 1-1-16,-2 0 2 0,1 1-1 15,-2 0-9-15,0-1-7 0,-1 1-4 16,-2 0-2-16,-1-1-10 0,-1 1-6 16,0 1-10-16,-3 0-3 0,1 1 4 15,-1 0-3-15,0 3-1 0,-2 3 0 16,1 2 0-16,-2 2-2 0,-2 3 2 16,-1 6 2-16,-3 4 0 0,-1 3 9 15,-2 7-1-15,-2 5-7 0,-3 10 2 16,-2 13-5-16,-2 11-1 0,2 7 0 15,5-3-1-15,8-4 2 0,1-7 1 16,4 0-1-16,2-4 0 0,0 0 0 16,1-7-8-16,1-2 5 0,0-4-68 15,2-8-59-15,-1-2-164 0,3-11-29 16</inkml:trace>
  <inkml:trace contextRef="#ctx0" brushRef="#br1" timeOffset="170217.87">10569 16357 616 0,'0'0'294'0,"0"0"-232"0,0 0 28 0,0 0-18 15,26-37-37-15,-7 28-20 0,5 0-4 16,5-1-9-16,1 3-2 0,3 2-2 15,6 1-31-15,7 4-72 0,10 0-56 16,3 4-57-16,-16 1-109 0</inkml:trace>
  <inkml:trace contextRef="#ctx0" brushRef="#br1" timeOffset="171000.86">11326 16336 351 0,'0'0'219'0,"0"0"-182"16,0 0 70-16,0 0 22 15,19-43-46-15,-13 31-15 0,0 2-10 0,-1-3 4 16,0 2-24-16,-1-2-15 0,0 3-8 16,-3 0-5-16,-1 1-8 0,0 3-2 15,-6 2-4-15,-2 1-4 0,-4 1 1 16,-6 2 6-16,-3 6 1 0,-5 4-3 15,0 3 2-15,-3 5-1 16,-1 2 2-16,2 3-1 0,1 0 0 0,2-1 1 16,6 0-2-16,5 0 1 0,5-2 1 15,5-3-4-15,3-2 3 16,2-3 1-16,5-1 5 0,4-5-1 16,4-2 6-16,2-3 12 0,4-1 2 15,1-3 10-15,3-3-5 0,-1-3-5 16,0-5 0-16,-3 0 10 0,2-3-5 15,-3 0-14-15,0-2 0 0,-2 1 0 16,-2-2-8-16,-1 0-1 0,-2 1-5 16,1-2 2-16,-3 4-3 0,-1 3-1 15,-2-2 1-15,-1 5 0 0,-5 3 0 16,0 1-3 0,-1 1-1-16,-2 2-7 0,-3 3-4 0,-1 1 7 0,0 4 2 15,-1 4 4-15,-1 2 1 0,1 5-3 16,2 3-2-16,2 1-2 0,2 0-7 15,1 3 7-15,0 0 5 0,2 0 1 16,2-1 2-16,1-1 0 0,3-1 2 16,0-3-1-16,0-1 1 0,2-3-2 15,-1-5 3-15,0-3 3 0,0-3 0 16,1-1 2-16,-1-4 2 0,1-2 2 16,2-5 2-16,-1-1 0 0,3-3-8 15,-1-3-2-15,0-1-3 0,3-2-1 16,-3-2 0-16,1 1 0 0,-2 1-1 15,2 2 0-15,-4 3 0 0,-1 0 0 16,1 5-3-16,-5 2-5 16,0 4-2-16,-2 1-1 0,-2 4-1 15,-1 0-9-15,0 0 2 0,0 5 3 16,-3 3 4-16,1 2 11 0,0 5 2 16,0 3 0-16,2 1 0 0,0 1 0 15,0 0 1-15,2 2 2 0,2-2-2 16,2-1 1-16,0 1-1 0,2-3 4 15,1-1-3-15,1-3 0 0,2-2 7 16,-1-3-7-16,2-5 1 0,1-1-3 16,-2-2-16-16,2-4-112 0,2-11-73 15,-2 0-157-15,-3 0-104 0</inkml:trace>
  <inkml:trace contextRef="#ctx0" brushRef="#br1" timeOffset="171141.46">11774 16056 759 0,'0'0'243'0,"0"-6"-195"0,4 2 21 0,0-2-43 0,2 2-26 0,0-1-5 0,1 1-58 0,1 3-38 0,1 0-42 0,6 1-52 16,-3 0-83-16</inkml:trace>
  <inkml:trace contextRef="#ctx0" brushRef="#br1" timeOffset="171391.68">12121 15842 656 0,'0'0'23'0,"0"0"65"0,0 0-12 15,0 0-76-15,0 0 1 0,0 0 0 16,-9 42-1-16,1-16 9 0,-1 11-3 15,-5 10 2-15,2 7-4 0,-3 2-1 16,5-4 0-16,1-5 0 0,3-6-1 16,-1-1 0-16,3-2-4 0,1-7-16 15,-1 1-140-15,4-9-105 0,-2-7-7 16</inkml:trace>
  <inkml:trace contextRef="#ctx0" brushRef="#br1" timeOffset="171892.75">13256 15884 194 0,'0'0'560'0,"0"0"-523"0,0 0 39 0,0 0-18 15,34-26-36-15,-29 26-22 0,-5 1-3 0,0 7-4 16,0 4-4-16,-8 4 11 0,-1 7 2 16,-4 7 2-16,-4 2-3 15,0 3 1-15,-4 5 1 0,2 4 3 16,-4 6 0-16,2 3 4 0,6-13 10 16,6-10 7-16,4-10-6 0,2-2 13 15,-1 1-11-15,3 2 1 0,-2 1 9 16,3-3 7-16,3-3-3 0,5-5-4 15,2-3-1-15,4-5-14 0,1-2-9 16,5-1-1-16,-1-6-4 0,3-3-4 16,0-2-10-16,0-3-67 0,-1 0-32 15,-1-3-44-15,2-8-61 0,-6 2-135 16,-7 1-62-16</inkml:trace>
  <inkml:trace contextRef="#ctx0" brushRef="#br1" timeOffset="172267.65">13183 16179 573 0,'0'0'181'0,"0"0"-169"0,0 0 20 0,43-5-24 16,-21 3-5-16,3-3-1 0,-1 0 0 16,1 0 2-16,0 1 16 0,-1-1 24 15,0 1 4-15,-2 1-34 0,-3-1-9 16,-2 1-3-16,-4 1-1 0,-4 0 1 15,-3-1-2-15,-4 2-6 0,-2 1-13 16,-3 1-8-16,-6 4 27 0,-1 2 0 16,-1 2 0-16,-5 4 3 0,5 1-1 15,-3 4-1-15,4 0 1 0,2 4 7 16,2-1 23-16,1-1 2 0,4 0 13 16,1-3 6-16,1-2-6 0,4-3-16 15,1-4-1-15,1-3 0 0,1-3-2 16,2-2-2-16,2-4-8 0,-4-4-7 15,3-4-5-15,-2-2-3 0,-1-3 3 16,-1-1-4-16,-1-4-2 0,-2 1 0 16,-2 3-3-16,-2 2-22 0,0 5-62 15,0 0-21-15,-5 3-43 16,-3 1-45-16,1 2-118 0,2 1-54 16</inkml:trace>
  <inkml:trace contextRef="#ctx0" brushRef="#br1" timeOffset="172799.34">14109 16108 641 0,'0'0'97'0,"0"0"-42"0,0 0 2 0,41-5-48 0,-27 5-2 0,-1 5-6 0,1 3-1 0,-3 7-6 16,-1 3 6-16,-1 7 1 16,-1 9 5-16,-3 8 4 0,1-3 8 15,-4-8-2-15,-2-2-12 0,0-9-3 16,-5 3-1-16,0 0-1 0,-3-1 1 16,-4-8-7-16,2-1 3 0,0-7 4 15,1-3-2-15,-2-3 2 0,4-5 20 16,1-5 64-16,1-4-5 0,1-4-3 15,4-5-27-15,0-3-18 0,3 0-1 16,5-3 5-16,0 4-1 0,6 1-7 16,2 3-10-16,6 3-8 0,-1 3-8 15,5 4-1-15,1 1-5 0,8 2-31 16,7 3-65-16,8 2-59 0,0 3-62 16,-13 0-125-16,-9 3-147 0</inkml:trace>
  <inkml:trace contextRef="#ctx0" brushRef="#br1" timeOffset="173195.45">14637 16378 445 0,'0'0'45'0,"0"0"15"0,0 0 45 0,0 0-81 16,39 9-14-16,-23-9 7 0,1 0 29 15,1 0 25-15,-1 0 3 0,0 0-4 16,1-3-25-16,-2-1-2 0,1-1-9 16,-4 1-10-16,-1-2-8 0,-2 0 10 15,-2 1 3-15,-1-2-4 0,-4 0-12 16,-1-2-12-16,-2-2-1 0,-2 1-5 16,-4-2-4-16,-3 1 6 0,-4 0-5 15,-1 1 4-15,-5 2 3 0,-2 4 0 16,-2 0 0-16,-2 4 1 0,-1 2 0 15,-4 4 0-15,3 3-1 0,-1 4-1 16,1 2-1-16,5 2 1 0,1 3 0 16,4-1-1-16,6 3 0 0,2 0 3 15,7-1 3-15,2 0 0 0,9-3 9 16,1-2 2-16,4-1-7 0,5-1 2 16,1-5-3-16,3-1-3 0,4-2 2 15,1-4-5-15,4-1-1 16,-2-1-1-16,1 0-56 0,1-4-62 15,10-7-90-15,-7 0-162 0</inkml:trace>
  <inkml:trace contextRef="#ctx0" brushRef="#br1" timeOffset="173617.49">15177 16366 646 0,'0'0'77'0,"0"0"-36"0,0 0-5 0,0 0-34 0,0 0-3 0,22 39 2 0,-21-20-1 0,-1 5 16 16,0 3 2-16,-1 3-2 0,1 2-3 16,-3 1 7-16,3 3-2 0,0-1 8 15,0 0-23-15,0-3 1 0,-3-2-4 16,-2-3-2-16,-3-5 2 0,0-2 1 15,-3-6-1-15,1-1-9 0,1-7 9 16,-5-4 1-16,6-2 2 0,-3-4 0 16,2-4 3-16,2-3 4 15,-1-3 3-15,2-4 35 0,1-4-2 16,4-2-16-16,1-1 3 0,0-3 3 16,7 3 2-16,0 1 4 0,4 4 8 15,0 3-25-15,3 1-12 0,-1 2-3 16,4 1-2-16,-1 2-8 0,-2 2 1 15,2 0-2-15,-2 1 0 0,-1 0-16 16,1 2-54-16,-6 0-21 0,0 3-37 16,-2-4-43-16,-1 1-82 0,-5-1-149 0</inkml:trace>
  <inkml:trace contextRef="#ctx0" brushRef="#br1" timeOffset="174132.9">15073 15988 670 0,'0'0'90'0,"0"0"-55"0,0-2 3 0,1-1-20 0,-1 0-16 0,0 0-2 0,0-1-3 0,0 1-20 0,3 1-106 16,-1-2-79-16,-1 2-84 0</inkml:trace>
  <inkml:trace contextRef="#ctx0" brushRef="#br1" timeOffset="174649.42">15431 16311 641 0,'0'0'35'0,"0"0"22"0,43 0 20 0,-24 0-62 0,1-1-9 16,-2-3 11-16,1 0 11 0,-3-2 39 15,1 1-7-15,-6-2-5 0,0 1-27 16,-3-4-15-16,-2 2-4 0,-1 0-7 15,-2-3-4-15,-1 2 1 0,-2-4-9 16,-5 3-107-16,-3 0 40 0,-5 1 32 16,-4 3 13-16,-3 1 25 0,-1 2 7 15,-1 3 3-15,-3 0 0 16,1 6-1-16,0 4 3 0,2 1-5 16,-2 3 3-16,2 3-3 0,3 3 5 15,-1 2-5-15,7-1 4 0,-1 2 2 16,4-1 2-16,4-1 10 0,3-2 11 15,3 1-6-15,3-2-7 0,3-1-6 16,6-3 0-16,2-2 1 0,2-2 9 16,1-3 3-16,5-3-13 0,-3-2-8 15,3-2-2-15,0 0-5 0,-1-1-61 16,-1-2-25-16,2 0-22 0,8-4-51 16,-7 0-28-16,-1 1-65 0</inkml:trace>
  <inkml:trace contextRef="#ctx0" brushRef="#br1" timeOffset="175102.91">15994 15944 951 0,'0'0'67'0,"0"0"-53"0,33-37 55 0,-19 23-45 0,-3 4-22 0,0 2 7 0,-3 1-5 0,-5 5 16 0,-1 2-17 0,-2 3-3 16,0 6-8-16,-5 6 8 15,-3 8 0-15,-6 7 1 0,-6 10 2 16,2 0-1-16,1-3-1 0,4-6-1 15,2-2 0-15,-3 2 1 0,1 5 0 16,2-2-1-16,2-4 4 0,2 1 18 16,2-4 5-16,2-1-3 0,0-5-7 15,2 0-2-15,1-4 2 0,4-3 3 16,1-4 3-16,1-2 10 0,2-3-1 16,2-2-5-16,2-2-5 0,0-1-6 15,5 0-9-15,-3-1-6 0,3-3 2 16,0 0-2-16,1 1-1 0,-2-3-3 15,3-1-26-15,0 0-41 0,0-3-17 16,-2 1-27-16,1-2-26 0,1-6-53 16,-4 2-124-16,-2 0-67 0</inkml:trace>
  <inkml:trace contextRef="#ctx0" brushRef="#br1" timeOffset="175321.9">15989 16186 706 0,'0'0'110'0,"0"0"-37"0,0 0 41 15,0 0-58-15,0 0-33 0,32-29 15 0,-20 21-18 16,4 2 0-16,0 1-7 0,0-1-3 16,4 1-7-16,-2 2-2 0,2-2-1 15,-1 4-1-15,-3-1-2 0,1 2-62 16,-1 0-72-16,3 0-77 0,-6 1-162 15</inkml:trace>
  <inkml:trace contextRef="#ctx0" brushRef="#br1" timeOffset="176243.25">15823 16260 179 0,'0'0'72'0,"0"0"-23"0,10-10 15 0,-7 7-3 0,2-1 3 0,2 1 5 0,-2-2-11 0,0 2 14 0,0-2-22 16,1-1-3-16,-3 3-11 0,3-3-7 16,-3 3 10-16,-1 0-1 15,0 0-5-15,-1 0-11 0,-1 1 0 16,0-2-11-16,-1 0-9 0,-1 1-1 15,-3 0 1-15,-4 0-2 0,1 2-1 16,-5 1 0-16,-2 0 1 0,-3 2 0 16,-1 4 0-16,-3 2 2 0,-1 2 0 15,2 3 11-15,-1 2 2 0,3 1 4 16,3 0-6-16,5 4 4 0,0-3 9 16,6 0 3-16,2 1 3 0,3-3-1 15,0-1 0-15,1-1-12 0,6-3 3 16,1 0 3-16,3-3-2 15,0-1-2-15,0-3-13 0,3-1-2 0,-1-2-4 16,4 0-2-16,-2 0-9 16,2 0-72-16,3 0-50 0,12-3-69 15,-6 1-155-15,-1-2-119 0</inkml:trace>
  <inkml:trace contextRef="#ctx0" brushRef="#br1" timeOffset="176712.4">16853 16229 737 0,'0'0'72'16,"0"0"-25"-16,0 0 7 0,29-28-36 0,-23 23-14 0,0 3 5 0,-3 1-5 0,-3 1 0 0,0 2 0 0,0 5-3 0,-9 2 14 15,3 7 18-15,-4 1-11 0,-4 3-10 16,3 1-5-16,-2 1-2 0,1 0-4 16,2 0 5-16,0-1 21 0,3-2 9 15,2-1-8-15,2-3 4 0,3-2-4 16,0-3 4-16,0 0 6 0,5-4 1 16,1 0-5-16,3 0 1 0,1-4-3 15,7-2-14-15,-1 0-14 0,3 0 1 16,2-4-5-16,-1-2-4 0,2-2-57 15,-1 0-52-15,6-9-57 0,-5 1-111 16,-2-2-229-16</inkml:trace>
  <inkml:trace contextRef="#ctx0" brushRef="#br1" timeOffset="176852.99">17000 16083 1020 0,'0'0'91'0,"0"0"-72"0,0 0 39 15,0 0-58-15,0 0-7 16,0 0-59-16,0 0-90 0,35-36-14 0,-16 37-88 16,-5 4 74-16,2-1-3 0</inkml:trace>
  <inkml:trace contextRef="#ctx0" brushRef="#br1" timeOffset="177227.9">17430 16092 476 0,'0'0'234'0,"0"0"-214"0,0 0 39 0,0 0-17 16,24-46-33-16,-20 33 4 0,1 2 62 16,0-3-4-16,0 0 6 0,2 2-18 15,-3-2-11-15,0 1-13 0,-2-1-11 16,1 2-17-16,-3-1-5 0,0 1 0 15,0 1-2-15,0 2-2 0,-5 4 1 16,1 1-5-16,-1 2 2 0,-3 2 3 16,-3 2-6-16,1 7 1 0,-7 5 6 15,-3 10 0-15,-3 9 2 0,-5 17 11 16,-2 10-5-16,2 7-6 0,4-3 0 16,4-2-2-16,5 0 3 0,2 0-3 15,-1-1-2-15,6-4 2 0,-1-6 1 16,-2-3 0-16,3-3-1 0,1-4 0 15,0-11-5-15,2-9-52 16,0-7-58-16,1-2-18 0,-1-1-37 0,-2-3-123 16,3-1 34-16</inkml:trace>
  <inkml:trace contextRef="#ctx0" brushRef="#br1" timeOffset="177415.36">17168 16396 656 0,'0'0'214'0,"0"0"-190"15,37-19 63-15,-16 11-52 16,1 1-25-16,4 1 8 0,-1 0-2 0,0 1-10 16,1 0-6-16,0 1 0 0,-2-1-11 15,12-1-116-15,-6 1-94 0,-3 2-223 16</inkml:trace>
  <inkml:trace contextRef="#ctx0" brushRef="#br1" timeOffset="177634.51">18169 16195 857 0,'0'0'163'0,"0"0"-158"0,0 0-5 0,39 0-17 0,-27 0-249 16,-2 0-117-16</inkml:trace>
  <inkml:trace contextRef="#ctx0" brushRef="#br1" timeOffset="177781.56">18163 16448 895 0,'0'0'81'0,"0"0"-71"16,0 0 28-16,0 0-38 0,0 0-235 0,0 0-241 16</inkml:trace>
  <inkml:trace contextRef="#ctx0" brushRef="#br1" timeOffset="183257.68">19642 16104 150 0,'0'0'150'16,"0"0"-76"-16,1 0 37 0,-1 0 3 0,0-1-25 0,0 0-8 0,0-1-13 0,0-1-11 0,1 0-12 0,0 2-4 0,-1-3-2 0,4 1 4 0,-3-1-3 15,2 0-6-15,0-1-9 0,1 2 0 16,2-3-4-16,1-1-3 0,0 2-5 16,3-2-1-16,3 0 2 0,-1 0-7 15,2 0 5-15,0 0-5 0,2 3 5 16,-2-1 2-16,2 3-3 16,-2-2 1-16,-3 4-1 0,0 0-4 15,-3 4 1 1,0 3-8-16,-3 1 0 0,2 3-3 15,-3 3 0-15,-2 3 3 0,0 2 1 16,-2 2 0-16,0 0 2 0,-3 0 0 0,-2 1-3 16,-4 1 1-16,0-2 0 15,-2 3 0-15,-3-2 0 0,1-1-2 16,-2-3 1-16,0-2-2 0,-1-2 2 16,3-2 1-16,0-5 0 0,4-2 0 15,0-2 0-15,3-3 2 0,2 0 3 16,1 0 4-16,2-6 2 0,1 1 14 15,3-5-9-15,4-4-15 0,5 0-2 16,4-3-2-16,1 0 1 16,8-3-2-16,1 4-6 0,2-2-7 15,0 2 3-15,2 1 6 0,0 0 1 16,-1 2 5-16,-5 1 1 0,2 1 0 16,-5 2 3-16,-3-2-3 0,-1 1 0 15,-2 0 1-15,-3 3 0 0,-3 1 3 16,2-1-2-16,-4 2-2 0,-3-1 7 15,0 3-3-15,-2-1 4 0,-1 3-1 16,-1 1-7-16,0 0 0 0,0 0-7 16,-1 1-5-16,-5 6 7 0,-1 1-1 15,-5 3 6-15,0 4 1 0,-2 2 0 16,-1 1-2-16,0 3 2 0,0-1 0 16,2 2-1-16,2-1-1 0,3-2 0 15,3 0 1-15,1-1 0 0,2-1 1 16,2-2 2-16,6-2 1 0,0-1 4 15,3-1 2-15,4-4 2 0,2 0-1 16,2-3-3-16,1-3-4 0,1-1-4 16,4 0-9-16,-1 0-30 0,0-2-25 15,1-2-38-15,0 1-46 0,5-5-84 16,-5 0-172-16</inkml:trace>
  <inkml:trace contextRef="#ctx0" brushRef="#br1" timeOffset="183632.64">19775 15851 616 0,'0'0'131'0,"0"0"-22"0,1-1 36 0,4-1-52 0,5-1-34 0,2 2 1 0,7-1-10 0,3-2 12 0,4 0-23 0,2 0 0 15,1 1-16-15,2-2-6 0,-1 1-8 16,0 0-7-16,3 2-4 0,-3 1 1 16,-1 1-21-16,-1 0-50 0,-1 2-28 15,-1 0-48-15,10 3-68 0,-7-2-153 16,-6 0-112-16</inkml:trace>
  <inkml:trace contextRef="#ctx0" brushRef="#br1" timeOffset="184117.7">20695 16122 357 0,'0'0'260'16,"0"0"-147"-16,0 0 23 0,0 0-16 0,13-10-25 0,-4 6-20 0,2 0-11 0,2 2 0 0,4-1-15 0,0 1-4 0,2 0-18 15,1 1-10-15,-1 1-11 0,1 0-5 16,2 1-1-16,-3 3-24 0,3-1-34 16,0 0-56-16,13 2-52 0,-6-2-96 15,-2-1-205-15</inkml:trace>
  <inkml:trace contextRef="#ctx0" brushRef="#br1" timeOffset="184695.68">21457 15803 527 0,'0'0'132'0,"0"0"-31"0,0 0 32 15,0 0-39-15,0 0-40 0,29-40 1 16,-25 34-21-16,-1 0-11 0,0 4-6 16,-1-1-5-16,-1 3-3 0,0 3-3 15,-1 6-12-15,0 2 11 0,-1 9-5 16,-2 5 4-16,-2 10 4 0,-1 11 0 16,-2 6-6-16,2 4 4 0,1-5-5 15,0-8 4-15,3-12-3 0,1-6 4 16,1-6-3-16,0-3 8 0,0 4 8 15,0 1 3-15,0-1 7 0,0-3-13 16,2-2 1-16,1-4-7 0,0-1 9 16,1-5-8-16,0-1 5 0,2-3 7 15,2 1-3-15,0-2-3 0,2 1-12 16,3-1 0-16,0 0-2 0,2 0-2 16,2-1-1-16,0-1-4 0,0-1-11 15,2-1-22-15,0 1-14 0,-1-3-15 16,-1-1-17-16,-4 1-33 15,3-5-49-15,-6 0-86 0,-4 0-168 16</inkml:trace>
  <inkml:trace contextRef="#ctx0" brushRef="#br1" timeOffset="184883.23">21433 16090 715 0,'0'0'257'0,"0"0"-191"0,0 0 31 0,0 0-21 16,39-9-32-16,-19 5-12 0,3 1 1 0,1 0-24 16,4 2-9-16,-1 1-2 15,1 0 2-15,0 0-62 0,0 0-27 16,8 5-71-16,-6-1-114 0,-6-1-206 16</inkml:trace>
  <inkml:trace contextRef="#ctx0" brushRef="#br1" timeOffset="185555">22012 16252 398 0,'0'0'119'15,"0"0"-5"-15,0 0-22 0,0 0-14 0,0 0-25 0,0 0-16 16,5 3 7-16,-5 0-7 0,0 4-5 16,-3 1 4-16,-2 2 6 0,-4 3-8 15,-1 2-1-15,-2 3 0 0,-5 2-14 16,0-1-8-16,-2 2-1 0,-2-2 0 16,1-1-3-16,-1-1 3 0,0-3-3 15,3-2 6-15,0-2 5 0,0-3-8 16,4-4-2-16,2-1 3 0,1-2 5 15,3-2 3-15,2-4-2 0,1 0 11 16,2-2-6-16,2 1-3 16,1 0 2-16,0-1-8 0,3 0 1 15,2 0-1-15,0-2-3 0,1 2-1 16,2-1 2-16,1 0-7 0,-1-2 0 16,2 3-4-16,1 0 2 0,0 2-4 15,0 1 2-15,0 1-2 0,0 2 2 16,-1 2 1-16,0 0 2 0,-2 5-3 15,-1 1 3-15,1 4-3 0,0 2-2 16,-1 3 1-16,-1 1 0 0,0 0-2 16,0 2 3-16,0 1 3 0,1-1-3 15,-1 2 2-15,0-3-1 16,0 1-1-16,0-3-7 0,0-1-22 16,-2-1-33-16,1-2-40 0,0-1-37 15,2-4-58-15,-2-1-92 0,0-4-183 16</inkml:trace>
  <inkml:trace contextRef="#ctx0" brushRef="#br1" timeOffset="185820.69">22269 16378 485 0,'0'0'234'0,"0"0"-142"0,0 0 52 16,0 0-69-16,0 0-6 0,1-25-37 0,-2 25-9 0,-1 5-17 0,0 4-3 0,-3 6 19 15,-1 1 4-15,-1 5 12 0,-2 2-25 16,1 3-3-16,0 2-7 0,-2 0-2 16,2 2-1-16,0 0-7 0,-1-1-20 15,0-3-42-15,1 1-19 0,0-5-52 16,0 3-20-16,4-9-93 0,1-4-53 0</inkml:trace>
  <inkml:trace contextRef="#ctx0" brushRef="#br1" timeOffset="186257.96">22286 16706 405 0,'0'0'74'0,"0"0"11"0,0 0 25 0,0 0 4 15,19-38-9-15,-13 29-26 0,2-1-10 16,-1 2-10-16,1 0-4 0,3 1-19 16,-1 2-11-16,1 1-3 0,0 1 2 15,-1 2-8-15,0 1 2 0,-1 1-4 16,-3 2-6-16,0 4-8 0,-2 1-3 15,-1 3-2-15,-3 3 5 0,0 0 4 16,-2 2-3-16,-4 0 0 0,-1 0 1 16,-2 0-2-16,0-1 0 0,0-1-1 15,-1-2 0-15,2-2 1 0,0-1 2 16,2-2 0-16,1-2-2 0,1-1 4 16,3-3 4-16,0 1 6 0,1 0 13 15,0-2-2-15,4 2 1 16,0 0-2-16,2-2-11 0,3 4 1 15,1-2-7-15,4 0-1 0,1 2-6 16,1-1 0-16,1 0-12 0,1 1-29 16,1-3-27-16,0 2-10 0,0 1-32 15,1-3-42-15,6 1-76 0,-1-1-168 16</inkml:trace>
  <inkml:trace contextRef="#ctx0" brushRef="#br1" timeOffset="186930.58">23393 15931 599 0,'0'0'104'0,"0"0"-52"0,0 0 58 0,26-14-71 0,-21 10 29 0,-3-2-45 0,-2 1 14 0,0 2-25 0,-4 2-8 0,-3 1 0 0,-2 0-3 15,-2 5 1-15,-2 0 1 16,-1 2-3-16,-1-1 2 0,2 1-2 15,-2 0 0-15,1 2 2 0,-1 0-2 16,2 0-2-16,-2 2 0 0,3-1 2 16,1 0-1-16,4 2-1 0,1-2 0 15,5 2 2-15,2 0 0 0,7-1-3 16,2 0 8-16,3-2-2 0,5 2-2 16,2-2 8-16,1 1 4 0,3 0 6 15,-1 3-1-15,-1-1-11 0,-1 1 9 16,-2 0-8-16,-4-1 16 0,-3 1-8 15,-4-3 6-15,-4 0-7 0,-3-1-6 16,-1-3 2-16,-7 0 4 0,-2 0 13 16,-5-5 0-16,-3 1-4 0,-4-2-8 15,-2 0-6-15,-1-2-5 0,-2 0-3 16,-1-3 0-16,-1 2-2 16,0-2-2-16,0 1-23 0,3 0-22 15,2 2-25-15,3 0-27 0,3 2-33 16,3 0-64-16,3 0-135 0,7 1-78 15</inkml:trace>
  <inkml:trace contextRef="#ctx0" brushRef="#br1" timeOffset="187289.98">22894 16484 404 0,'0'0'162'0,"0"0"-23"0,0 0-12 0,-10 1-32 0,10-1 2 0,6-1-15 0,6-2-20 0,5-1-15 0,7-4-8 16,9 1 4-16,10 3 6 0,11-2 0 16,-1 5-11-16,-1 1-14 0,-7 0-20 15,-4 0-4-15,0 0-4 0,0 0-39 16,0 4-29-16,0 3-29 0,-5 0-38 16,-3 1-67-16,-11 1-97 0,-7-4-69 15</inkml:trace>
  <inkml:trace contextRef="#ctx0" brushRef="#br1" timeOffset="187898.21">22900 16958 472 0,'0'0'51'0,"0"0"-36"0,0 0 13 0,48-33 0 15,-31 20 23-15,1-1 7 0,0 4 4 0,0-1 3 16,-1 1-14-16,0 4 13 0,-3-2-3 16,2 2-13-16,-2 1-19 0,-2 1-28 15,0 0 4-15,-4 2-3 0,1 1-4 16,-1 1 1-16,-2 0-1 15,0 3 1-15,-1 3-4 0,-2 1-2 16,0 4 7-16,-2 2 1 0,0 4-1 16,-1 1-1-16,0 3-12 0,0 2 1 15,0 0 5-15,0 1 6 0,1-1 1 16,0 0 0-16,2 0 0 0,-1-1 0 16,1-4 0-16,0-1 0 0,0-5 1 15,-1-2 2-15,0-5-3 0,0-3 10 16,0-2 19-16,1 0 19 15,-1-6 0-15,0-4-31 0,3-3-3 16,-3-7-7-16,0-4-2 0,1-12-3 16,-1-15-1-16,-1-12-2 0,-1-4-5 15,0 5-5-15,0 14 0 0,-2 18 10 16,1 10 1-16,-1 5 15 0,1 4 3 16,1-1-9-16,-1 1-4 0,0-1 2 15,1 5 0-15,1 1 5 0,4 2 1 16,1-1-2-16,4 2-4 0,4 1 5 15,2-2 2-15,4 3 8 0,2 0-6 16,0-1 0-16,3 0-2 0,0 0-7 16,1 1-5-16,1-1-1 0,-1 1-2 15,-1 1-7-15,1 0-24 0,-1 0-21 16,-1 0-11-16,-2 1-13 0,-2 2-28 16,3 3-22-16,-6 0-59 0,-4-2-173 15</inkml:trace>
  <inkml:trace contextRef="#ctx0" brushRef="#br1" timeOffset="188626.95">23353 16922 380 0,'0'0'330'0,"0"0"-268"0,0 0 7 0,18-26-36 0,-10 18-6 0,0-2 2 0,3 2 12 0,-1 0-9 15,0 2-5-15,0 1-9 0,-1 4 0 16,-1 1 0-16,-2 0-13 0,1 3-1 15,-3 5 0-15,-2 2-4 0,0 5 0 16,-2 1 3-16,0 2-1 0,0 3 0 16,0-2-3-16,-2 3 2 0,2-2-2 15,-1 1 0-15,0-1 1 0,0-2-1 16,-1-2 3-16,1-2-1 0,-1-5 2 16,2-2 9-16,0-4-1 0,0-1 3 15,0-2 17-15,0-1 47 0,3-4-2 16,1-2-30-16,1-1-4 15,2-2-13-15,2-1-10 0,1-2-1 16,2 0-8-16,1-1-5 0,-1-1-4 16,2-1 2-16,-3-1-1 0,1 1-1 15,0 0-1-15,0 1 1 0,-2 3-2 16,-1 1 1-16,-1 3-1 0,-2 0-1 16,-1 4 2-16,0 0-1 0,2 1-5 15,-1 0 0-15,0 2-6 0,0 0 4 16,3 1 2-16,-2 0 2 0,1 1 3 15,-1 1-2-15,1 3-2 0,-1 0 2 16,-1 0 3-16,1 1 0 0,-1 2-3 16,-1-3 2-16,-1 1 1 0,-2-2-5 15,1 2-4-15,-2-1-5 0,0 2-9 16,-1 0 5-16,0 1 6 0,0 0 7 16,0-1-1-16,0 2-3 0,0-2-5 15,0 2-6-15,0 0 3 0,1 1 2 16,1 1 2-16,0 0 3 0,1 1 0 0,0 0-22 0,0 0-6 15,1-1 14-15,2-3 11 16,0-1 3-16,0 0-22 0,0-3-30 16,1-2-27-16,4-1-30 0,-3-1-102 15,0 0-93-15</inkml:trace>
  <inkml:trace contextRef="#ctx0" brushRef="#br1" timeOffset="189467.07">24821 15776 214 0,'2'0'111'0,"0"0"-18"0,1 0 0 0,0 0-13 0,1 0-10 0,1 0-6 0,-1 0 3 0,0 0-8 0,0 0-7 16,-1 0-6-16,0 0 0 0,-1 0-2 15,1 1-6-15,-2 2-2 0,0-3-14 16,-1 2-5-16,0-1-13 0,-1 2 5 15,-3 0 0-15,-2 0 5 0,-4 2 0 16,-3 1-1-16,-1 0-6 0,-5 2 1 16,0 0-5-16,-4 1 1 0,-2 0 9 15,2 1 5-15,0 1-1 16,0-2-1-16,2 2-1 0,1-3 3 16,4-1-3-16,-1 2-1 0,5-1-3 15,1-2 0-15,0 0 0 0,4-2-7 16,0 1-1-16,2 0-1 0,2 0-1 15,0 1-1-15,3 0 1 0,0-3 1 16,5 3 0-16,3-1 4 0,1 2 0 16,5-1-3-16,2 2 2 0,4 0-3 15,3 1 1-15,-1-1 1 0,5 0 8 16,0 1-8-16,0-1 6 0,0 0 1 16,-2 0-8-16,-1 0-1 0,-3-3-2 15,-2 1 0-15,-1-1 0 0,-2 0-1 16,-3 0-9-16,-2 0-35 0,-1 0-21 15,-1-1-35-15,-3 1-34 0,2 0-64 16,-3 0-119-16,-3-3-171 0</inkml:trace>
  <inkml:trace contextRef="#ctx0" brushRef="#br1" timeOffset="190248.63">25121 16272 559 0,'0'0'122'0,"0"0"-92"0,0 0 49 0,-3 2-48 0,3-2 34 0,0-4-8 0,2-4-23 0,3-4 13 0,3 1 11 0,1-3 2 0,4-3-15 16,1-1-14-16,3-3-13 0,3-3-8 16,0-1-7-16,3-2-3 0,-1-1 2 15,1 0 0-15,-1-1-2 0,-2 1 3 16,0 3-1-16,0 0-1 0,-1 1-1 16,-2 1 4-16,-1 1-3 15,-3 3 0-15,-1 2 0 0,-2 1 2 16,-4 4-1-16,-2 3 10 0,-1 1-1 15,-2 4 2-15,1 1-3 0,-2 2-9 16,0 1-1-16,0 0-11 0,-4 4 3 16,-1 5 5-16,-1 4 3 0,-2 3 0 15,-2 4 0-15,2 2-2 0,0 5 1 16,-1 1-2-16,4 3 3 0,0 2-1 16,3 0 1-16,2-1 0 15,2-2 0-15,3-1 0 0,1-3 0 16,3-6 2-16,-1-2 1 0,2-4-2 15,2-4 5-15,-2-5 3 0,2-3 4 16,2-2 11-16,0-6-7 0,3-3 2 16,0-4 5-16,2-4-13 0,1-2-6 15,-1-8-5-15,5-11 3 0,0-8-2 16,3-8 0-16,-1 2 0 0,-8 12 0 16,-5 11-1-16,-6 12 1 0,-1 3-2 15,-1-1 2-15,1 0-1 0,1-1 0 16,-2 2-3-16,-3 4 3 0,1 3-3 15,-2 1-1-15,0 5-5 0,-1 1 4 16,0 0-10-16,0 6-3 0,0 4 9 16,0 6 7-16,0 6 2 0,0 1 0 15,-2 5 0-15,-1-1 0 0,1 2 1 16,-1 1-1-16,-1-3 0 0,0 4 1 16,3-1 0-16,0-2-1 0,1-2 1 15,0-2 3-15,2-3 7 0,5-2 3 16,-1-4-1-16,2-4-2 0,0-2 3 15,2-4-4-15,0-1-2 0,1-2-3 16,2-2-5-16,-1 0-1 0,4 0-29 16,-2 0-35-16,3-3-46 0,6-1-48 15,-3 1-115-15,-1 0-215 0</inkml:trace>
  <inkml:trace contextRef="#ctx0" brushRef="#br1" timeOffset="190750.09">26231 16198 521 0,'0'0'149'0,"6"-8"-125"0,-1 3 44 0,-2-2-53 0,1 0 3 0,-2-1-6 0,0 2-5 0,-2 0 15 0,0 0-8 0,-3 2 7 16,-2 2-5-16,-3 2-5 0,-1 0-5 16,-2 6-6-16,-1 5 4 0,-2 3-4 15,3 3 14-15,-1 4-1 0,1 3 2 16,3-1-1-16,3 2 8 0,3-2 5 15,2-1 13-15,3-2 7 0,5-2-9 16,4-6-6-16,2-3-12 0,3-4 0 16,2-4-11-16,1-2 6 0,1-6 0 15,-2-4-3-15,1-2 10 0,-4-4-5 16,-1-6 4-16,-2-2-9 0,-2-3-1 16,-4-2-4-16,-4 3-2 15,-3 3 4-15,0 2-8 0,-6 6-1 16,-3 2-3-16,-1 5-9 0,-2-1-2 15,-2 4 1-15,0 1 2 0,-2 2-14 16,2 3-4-16,-1 0-7 0,0 0-13 16,0 4-21-16,2 1-45 0,-5-1-71 15,6 0-163-15,2-2-91 0</inkml:trace>
  <inkml:trace contextRef="#ctx0" brushRef="#br1" timeOffset="191437.42">27246 15807 364 0,'0'0'111'0,"0"0"-65"0,0 0 16 0,15-5-42 0,-10 3-4 0,1 0-9 0,-3 2-4 0,1 0 1 0,0 0 2 15,-1 0 30-15,0 0 12 0,1 2 14 16,0 0-6-16,-1 0-19 0,2-1-9 16,-2 2-2-16,0 2-3 15,-1-3-10-15,-1 1 6 0,-1 1-14 16,0-1-4-16,-4 1 8 0,-5-2 9 15,-3 4 15-15,-2-1-5 0,-6 0 1 16,-4 3-9-16,-3 1-8 0,-8 0-3 16,4 2-7-16,-2-2-1 0,1 2 0 15,6 0 3-15,-2-2-3 0,5 2-1 16,3-2 7-16,5-1 4 0,6 0 15 16,3-4-2-16,3 2-1 0,3-3-5 15,0 1-2-15,3-1-2 0,3 1 5 16,3 2 1-16,3-3-3 15,3 4-6-15,3 1-3 0,3-1 0 16,1 1 1-16,3 0-2 0,1 1 1 16,-1 1-1-16,1 0 0 0,-3 0-3 15,1-1 1-15,-2-2-5 0,-1 1 0 16,-4 2 0-16,0-4 0 0,-3 2-1 16,0-1-8-16,-1-2-22 0,-3-1-25 15,2 2-22-15,-3-1-32 0,3-1-56 16,0 2-84-16,-1-4-171 0</inkml:trace>
  <inkml:trace contextRef="#ctx0" brushRef="#br1" timeOffset="192266.13">27919 15817 559 0,'0'0'86'0,"0"0"-25"0,35-15 31 0,-18 7-41 0,3 3-6 0,-3-1 7 0,3 0-22 0,0 3 2 0,0 1-18 15,-1-1-3-15,0 3-3 0,-3 0-7 16,-2 4 1-16,-3-1-1 0,-3 4-2 15,-3 1-2-15,-2 4-1 0,-3 3 2 16,-2 3 2-16,-4 5 0 0,-6 2 3 16,-1 4-4-16,-3-2 1 15,-5 3 0-15,2-2 2 0,-6-2-1 16,1 0-1-16,1-4 0 0,-2-2-2 16,6-2-5-16,1-4 5 0,4-4 2 15,3-3 1-15,3-1 1 0,5-4-1 16,3-2 10-16,0 0 31 0,6-5 7 15,6-3-16-15,3-2-9 0,3-4-4 16,3-1-3-16,4-4 0 0,2-4-8 16,2-1-3-16,3-2 3 0,-1-1 0 15,0 4 3-15,0-1-4 16,-1 6 8-16,-1-2-4 0,-3 3 1 16,-1 2-2-16,-3 0-5 0,-2 4-2 15,-2-1-1-15,-5 2 2 0,-2 2-1 16,-2 1-3-16,-4 1-1 0,-2 5-1 15,-3-1 0-15,0 2-6 0,-6 0-7 16,-3 2 1-16,-4 6 12 0,-4 1 0 16,-1 5 1-16,-5 2 0 0,-1 6 0 15,0 2-1-15,-2 1 1 0,3 1-1 16,2 2 2-16,5 0-2 0,2 0 2 16,4-1-1-16,3-3 5 0,4 0 8 15,3-3-2-15,0-3-8 0,5-2 4 16,3-3 4-16,3-3 2 0,3-2 2 15,1-2-1-15,2-4-7 0,3 0-3 16,0 0-4-16,0-2-1 0,2 0-16 16,-3 0-38-16,2-4-34 0,-1 2-41 15,-3-3-47-15,4-4-39 0,-5-1-95 16,-2 2-112-16</inkml:trace>
  <inkml:trace contextRef="#ctx0" brushRef="#br1" timeOffset="192563.62">28019 15640 821 0,'0'0'79'0,"38"-6"-8"0,-11 2 7 0,3 2-40 0,-1-1-32 0,2-1-5 0,-3 3-1 0,-1 1-8 0,-3 0-30 0,-1 0-19 15,-2 0-17-15,-3 0-35 16,4 0-54-16,-2 0-122 0</inkml:trace>
  <inkml:trace contextRef="#ctx0" brushRef="#br1" timeOffset="193632.78">28905 15734 398 0,'0'-4'158'0,"0"1"-89"0,1-1 35 0,0 0-39 0,-1 1-17 0,0 1 3 0,0 2-16 0,0 2-14 0,0 3-11 16,0 6 6-16,0 1 15 15,0 5 0-15,-3 5-2 0,-2 9-2 16,0 10 7-16,1-3-5 0,0-1-11 15,1 0-6-15,0-11-4 0,0 5-2 16,1 0-4-16,1-5-2 0,0 1 0 16,-1-3 0-16,2-5-12 0,0-3-31 15,0-3-28-15,0-5-39 0,0-1-24 16,0-7-78-16,0 0-28 16,0-5 2-16</inkml:trace>
  <inkml:trace contextRef="#ctx0" brushRef="#br1" timeOffset="193820.24">28716 15954 704 0,'0'0'196'0,"0"0"-162"0,0 0 10 0,0 0 6 0,0 0-2 16,0 0-15-16,49-7-7 0,-27 6 8 15,3 1-11-15,-1-2-19 0,0 2-4 16,0-1-27-16,-1 0-27 0,1 0-42 15,12-1-53-15,-9 1-104 0,0-3-121 0</inkml:trace>
  <inkml:trace contextRef="#ctx0" brushRef="#br1" timeOffset="194242.02">29436 15493 604 0,'0'0'139'0,"0"0"-130"0,0 0-9 0,0 0 0 16,0 0 0-16,0 0 1 0,-17 54-1 0,10-30 2 15,-2 6 0-15,-2 6-2 0,-2 11 17 16,-2 7 23-16,2-1 16 0,2-6-1 16,3-10 7-16,6-13-17 0,2-5-11 15,0-1 6-15,0 1 0 0,2 1-13 16,2 0 7-16,1-2-1 0,0-7 4 16,0-1 0-16,1-4 2 15,1 0-4-15,2-4-8 0,1 0-10 16,1-2-7-16,2-2-3 0,2-1-7 15,1-3 0-15,0 1-11 0,1-1-25 16,-1 2-20-16,4-1-34 0,-2-1-20 16,-1-1-43-16,3-3-59 0,-6 0-112 15,-2 2-85-15</inkml:trace>
  <inkml:trace contextRef="#ctx0" brushRef="#br1" timeOffset="194413.84">29347 15861 1064 0,'0'0'146'16,"0"0"-116"-16,0 0 20 0,0 0-42 0,51-16-8 15,-25 14-3-15,1 1-4 0,3 1-9 16,1 0-38-16,-1 0-29 0,0 3 4 16,-1 5-37-16,10 5-82 0,-7-3-85 15,-4-2-69-15</inkml:trace>
  <inkml:trace contextRef="#ctx0" brushRef="#br1" timeOffset="194898.9">29870 16017 445 0,'0'0'46'0,"0"0"13"0,0 0 7 0,0 0-48 0,0 0 15 16,0 0-7-16,-7 39 8 0,-6-25 7 0,-3 0-10 15,-4 2 13-15,-2-1-11 0,-1 1-8 16,0-1-16-16,-2 0-5 0,2-2-3 16,3 3-1-16,-2-2 0 0,1 1-207 15,4-2 207-15,0-5 68 16,2-5-54-16,1-3-3 0,3-2-7 15,3-4 2-15,-1-2 0 0,4-1 21 16,2-1 22-16,0-3-13 0,3-2 7 16,0 0 7-16,3-1-16 0,2 1-2 15,1 0 11-15,3 4-8 0,-1 0 2 16,3 1-13-16,0 2-7 0,0 2-4 16,-1 1-2-16,2 1 4 0,-1 2-4 15,-1 1 6-15,3 1-7 0,-2 2 3 16,3 5-8-16,-5 2-3 0,1 5-4 15,1 1 4-15,-6 2-2 0,-1-1 0 16,-1 2 1-16,-2 0-2 16,-1-1 0-16,0-3 1 0,0-1-25 0,-2 0-26 15,0-4-37-15,1-2-46 16,-2-1-63-16,2-2-99 0,0-4-67 16</inkml:trace>
  <inkml:trace contextRef="#ctx0" brushRef="#br1" timeOffset="195133.22">30046 16022 749 0,'0'0'46'0,"0"0"21"0,0 0 0 0,0 0-61 0,0 0-4 0,0 10 4 0,-6 2 13 0,-2 5 22 15,-2 1-18-15,-2 6 1 0,-2 3-18 16,1 0 0-16,-3 3-5 0,3 2-1 16,-2-1 0-16,2 2-10 0,0-2-25 15,2 0-19-15,0-4-22 0,2-3-47 16,1 0-66-16,0-6-46 0,4-7-106 0</inkml:trace>
  <inkml:trace contextRef="#ctx0" brushRef="#br1" timeOffset="195539.37">30051 16280 479 0,'0'0'48'16,"0"0"16"-16,0 0 20 0,0 0-41 0,41-6-6 16,-33 6-12-16,-1 0-16 0,0 2 23 15,-1 2 6-15,-2 2-12 0,0 1-14 16,-4 3-2-16,0 1 8 0,-1 4-6 16,-4 0-4-16,-3 0 3 0,0 1 2 15,-3-1-1-15,3-1 1 0,0-5-1 16,1 1-1-16,2-4 12 0,3-2 9 15,1-2 23-15,1-1 1 0,3-1 4 16,2-1 7-16,4-3-27 0,-1 1-17 16,3 1-9-16,3-3-8 0,0 4-5 15,2 0 0-15,-2 0 4 0,3 1-5 16,0 0-3-16,1 0-4 16,-2 0-31-16,1 0-42 0,-1 0-13 15,0 0-41-15,3 1-23 0,-3 0-82 16,-4-1-125-16</inkml:trace>
  <inkml:trace contextRef="#ctx0" brushRef="#br1" timeOffset="196919.27">30940 15679 199 0,'0'0'35'0,"10"-4"-12"0,-5 3 2 0,1 1 32 0,2 0-24 0,0 0 1 0,0-1-4 0,0 1-3 0,-1 0 6 0,0-1-1 16,-1 1-3-16,-1-1-9 0,-2 1-12 16,-1 0-8-16,-2 0-6 0,0 0 5 15,0 0-4-15,0 0 5 0,0 0 6 16,0 0 15-16,0 0-3 0,0 0 5 15,0 0 8-15,1 0 2 16,1 0 0-16,-2 0-4 0,0 0 1 0,1 0-11 16,1 0 0-16,-2 0 2 0,0 0-3 15,0 0-1-15,0 0 0 16,0-1 0-16,0 1-2 0,1 0 3 16,1-1-6-16,-1 0-3 0,1 1 0 15,0-1-4-15,1 1 9 0,-2 0 5 16,1 0-4-16,-2 0-3 0,0-1-1 15,0 0 4-15,0 1 0 0,0 0-6 16,0-1 0-16,0 1-4 0,2 0 1 16,-2 0-4-16,0 0-2 0,0 0 4 0,0-1-3 15,0 1-1-15,1 0 2 16,-1 0-1-16,0 0 0 0,2 0-1 16,-2 0 0-16,0-2-1 0,0 2 1 15,0-1-1-15,1 1-2 0,-1 0 0 16,0 0 2-16,2 0 0 0,-2 0 0 15,2 0 1-15,-1 0-4 0,2 0 4 16,2 0 0-16,-2 0 8 0,2 0 1 16,0-1 1-16,1 1-8 0,-1-1 1 15,1 0 2-15,-1 0 1 0,1-1-6 16,-3-1 3-16,2 2 1 0,-2-3 3 16,2 1 1-16,-1 2 8 15,0-1-3-15,-1 0 1 0,-2 0-1 16,1 2-1-16,-2-2-5 0,0 2-2 15,-2-1 0-15,-2 0-5 0,-4-1 0 16,-2 0 0-16,-2 2 0 0,-7 0 0 16,-2-1 1-16,-1 1 0 0,-5 1 8 15,0 3-1-15,-1 2 0 0,0 4 7 16,-1 0-2-16,4 3-1 0,1-1 0 16,4 3-9-16,4 0 1 0,5 1-2 15,3-2 2-15,1 2-3 0,6-3 1 16,1-1 7-16,4 0 3 0,6 0 10 15,3-1 6-15,4-1-11 0,5-1-7 16,1-2-5-16,2 1-3 0,0-1-1 16,2 0 1-16,-4 1-2 0,0 0 0 15,-1 0-1-15,0 0 1 0,-6 3 0 16,1-1 0-16,-4-1 0 0,-1 0-3 16,-4-1 0-16,-3 1 0 0,-2 0 1 15,-3-2 2-15,-3-1 2 0,-5 0-2 16,-2-1 8-16,-4-2 7 0,-2-1 1 15,-2-2-2-15,-4 0-1 0,-1 0-7 16,0-3 0-16,-1-1-2 0,-3 0-1 16,2 0-2-16,4 1 0 0,-3-1-1 15,4 2-2-15,4 1-11 16,-1-2-32-16,4 2-23 0,1 1-30 16,2 0-31-16,7 4-57 0,1-2-91 15,2 1-108-15</inkml:trace>
  <inkml:trace contextRef="#ctx0" brushRef="#br1" timeOffset="197309.7">30694 16198 462 0,'-4'0'223'0,"2"0"-134"0,-1-2 21 0,3-2-33 0,0 0 11 0,9 0-9 0,0-1-23 0,7-1-20 0,5 3-10 16,6 0-1-16,9 1 12 0,8 2-6 15,7 1-2-15,2 3-17 0,-5 0-11 16,-7 1-1-16,-3 1-8 0,-5-1-31 16,-1 1-19-16,-7-1-26 0,-8 0-41 15,4 5-63-15,-2-2-82 0,-3 0-71 0</inkml:trace>
  <inkml:trace contextRef="#ctx0" brushRef="#br1" timeOffset="197960.8">30537 16711 517 0,'0'0'89'0,"0"0"-41"0,0 0-5 0,0 0-12 15,0 0 19-15,35-37-15 0,-20 28-11 16,3 0-5-16,0-2 0 0,1 3 4 15,-3 3 13-15,1-1 19 0,0 4-7 16,-3-1-5-16,-1 1-12 0,0 2-14 16,-5 0-11-16,0 2-2 0,-2 2-4 15,0 4-3-15,-1 3 3 0,-2 4 0 16,2 3 0-16,-3 2 0 0,2 2-1 16,1 0-2-16,-4 2-1 0,2 0 0 15,-1-2 3-15,-2-2-1 0,2-1 2 16,-2-2 0-16,0-3 0 0,0-2 0 15,0-5 3-15,0-1-2 0,0-4 1 16,1-2 0 0,1 0 8-16,-1-4 2 0,1-2 4 0,0-3-1 15,1-2 4-15,-1-5-1 0,-2-4-6 16,1-4-8-16,-1-6-2 0,0-9 0 16,0-14-2-16,0-4 0 0,0 5 2 15,-1 15-1-15,-1 14-1 16,2 9 10-16,-3-1 4 0,3-2-2 15,-3 0-7-15,2 4 8 0,1 3-1 16,0 0-2-16,5 4 3 0,2-1 1 16,3 1-2-16,3 0 0 0,8 0 0 15,0 2 3-15,7-1-3 0,5 1 4 16,11 1 1-16,7-4-6 0,-1 2-4 16,-7 1-6-16,-10 0-1 0,-15 2-1 15,2-1-7-15,2 1-20 0,-1 0-7 16,1 0-13-16,-2 2-18 0,-4 0-25 15,-3 0-46-15,-5 0-72 0,-5 0-79 16,-2 0-102-16</inkml:trace>
  <inkml:trace contextRef="#ctx0" brushRef="#br1" timeOffset="198645.63">31010 16687 773 0,'0'0'101'0,"13"-2"-90"0,-3 1 30 0,-2 0-18 0,2 1-2 0,-4 0 12 0,2 1-29 0,-5 3 7 0,2 4-5 0,-3 3 15 0,-1 3-4 0,1 1 5 15,-2 6 5-15,0 2-24 0,-2 2 0 16,1 2 0-16,-4-1-3 16,0-2 2-1,-2-1-1-15,2-2-1 0,-2-3 1 0,2-4-3 0,1-4 0 0,0-3 0 16,3-4 1-16,1-3 1 0,0 0 1 16,1-4 8-16,3-4 11 0,2-5 15 15,0-3 18-15,3-2-19 0,3-5-15 16,2-4-10-16,2 0-3 0,1-3 2 15,4 1-2-15,1 2 10 16,1 1-9-16,2 4 4 0,0 1 0 0,1 3-6 16,1 3-5-16,-3 0 5 15,0 6-10-15,-4 3 6 0,-1 1-2 16,-6 4 1-16,-3 1-3 0,0 3 0 16,-5 6-1-16,0 2 1 0,-3 8 3 15,-2 2 1-15,0 5 0 0,-5 0 2 16,2 3-3-16,-1 0 1 0,1 0-1 15,0-1 0-15,0-2 0 0,0 0 1 16,3-4-2-16,0-3-8 0,-2-2-21 16,2-1-7-16,0-4-21 0,0-3-19 15,2-3-37-15,4-3-53 0,-1-2-129 16,1-1-120-16</inkml:trace>
  <inkml:trace contextRef="#ctx0" brushRef="#br1" timeOffset="211281.44">31131 5846 217 0,'2'1'33'0,"-2"0"-15"0,0 1 10 0,0 2 28 0,0-3-27 0,-3 1 2 0,-2 3 18 0,-3-3 2 0,-1 4-11 15,-2-1-1-15,-3-1-8 0,-1 2-1 16,-2-3-8-16,-4 3-4 0,-2-2-4 16,-7 1 1-16,-10 2 1 0,-14 0-2 15,-4-1-1-15,1-4 5 16,2 2-3-16,4-3 2 0,-6 1 4 0,-3 3 2 15,0-1-6-15,-6 3-6 0,-1-1 1 16,-2-2-2-16,-4 1-4 16,0-3-3-16,-2 3-3 0,-3-2 2 15,-2 3 1-15,0-4-2 0,-1 3-1 16,-1-3 1-16,1 2-1 0,-1-2 0 16,-2 0 14-16,-1 2-5 0,-1-3-9 15,-1-1 0-15,-1 0 3 0,-2 0-3 16,0 0 5-16,-2 0-5 0,-1 0 0 0,0 0 1 15,0 0 0-15,-1 0 0 0,2-1-2 16,-1-1 2-16,-3 1-2 0,4-1 3 16,-1 1-1-16,2 1-1 0,2-2 1 15,1-1-1-15,1 2 1 0,1 0-3 16,0 1 2-16,0 0 0 0,1 0 0 16,0 0 0-16,1 0 0 0,-3 0-7 15,-1 0 2-15,3 0-3 0,-1 0 2 16,3 0-4-16,0-1 1 0,1 0 4 15,1-1 5-15,-1 0 2 16,3 1-1-16,2 0 0 0,2 0-1 16,2-1-2-16,1-1 2 0,3 2 1 15,-4 0-1-15,5 0 1 0,2 0-1 16,3 1 1-16,4-2-1 0,3 2 0 16,5 0 0-16,4 0 1 0,2 0 0 15,6 0-1-15,2 0 2 0,8 0 3 16,6 2 4-16,7-2 3 0,1 1-3 15,-1 0 3-15,-1 0-3 0,1 0-1 16,1 2 1-16,3-3-8 0,0 2 0 16,2-1 1-16,1-1-2 0,0 2 2 15,1-2-1-15,1 2-1 0,2 0 0 16,0-2 9-16,2 0 2 0,0 0-2 16,0 1 1-16,1-1 0 0,1 1-3 15,0-1 2-15,0 0-2 0,1 1 2 16,0 1 0-16,0 1-1 0,-1-1-1 15,1 3 2-15,0-2-3 0,0 1 2 16,-1 1 0-16,1 2 0 0,0 0-3 16,0 0 0-16,-1 1 0 0,0 1-4 15,-1 4 1-15,0 2 0 0,-2 1-2 16,0 2 1-16,-1 3 1 0,-3 1 0 16,1 3 5-16,-1 0 2 0,-1 3-3 15,-2-1 0-15,0 4 1 0,-2 0 2 16,-1 0-5-16,-2 5 2 15,-3 3-1-15,-4 9-2 0,-4 3 1 16,-2 5 0-16,2-6-2 0,1-2 3 16,1-3-4-16,1 1 3 0,-1 1-3 15,0 0 1-15,1 0 3 0,1 1-3 16,-1 0-1-16,-2-1 3 0,2 5-2 16,1 0 7-16,-2 1-4 0,1 2 1 15,0-2-3-15,-1 3 0 0,-1-1-1 16,2 0-2-16,-2-2 4 0,-1-2-4 15,-1 2 0-15,-1-1-1 0,-2 4 1 16,-1 0 0-16,1 0 1 16,-2 1 0-16,1 1 0 0,-2-1-1 15,1 1 1-15,1-2 1 0,0-3 2 16,2 1-1-16,0-3 0 0,1 2 1 16,1 2-1-16,-1 1-1 0,1-1 2 15,0 1-4-15,1-4 3 0,1 2 0 16,1-1-2-16,0 0 0 0,0-5 0 15,1-1 0-15,2-1 0 0,0-2 0 16,-2-2 1-16,2-2-1 0,3 2-1 16,-2-6 4-16,6-5-3 15,2-4 4-15,4-9 0 0,1 2-1 0,-1 1-1 16,0 2-1-16,-1 4-1 16,1-3 2-16,1-2-1 0,2-4-1 15,0-1 0-15,1 1 0 0,1-3-1 16,-1-2 2-16,1 1-2 0,0-2 0 15,-1-4 1-15,2 3 1 0,0-4-1 16,1 0-1-16,-1-3 0 0,0 3 0 16,0-3 0-16,1-1 1 0,0-2 2 15,1 1-3-15,0-1 2 0,1-1-2 16,0 0 0-16,0 0 3 0,0 0-2 16,0 0 1-16,0 0 1 0,0 2 3 15,-1-2-2-15,1 0 0 0,0 0-2 16,-1 0-2-16,1 0 0 0,-1 0 0 15,0 1-1-15,-1 0-1 0,1 4 1 16,-1-2-1-16,0 3 2 0,1 0 0 16,-1 1-1-16,1 4 0 0,0-1 1 15,1 2-1-15,-1 1 2 0,1 3-1 16,0 1 2-16,-1 2 0 0,0 2 0 16,1 2-1-16,0 4 1 0,0 0-2 15,0 1 0-15,3 2 0 0,-1 4 2 16,2 7-2-16,0 5-1 0,1 8 1 15,1 3 0-15,0-2 1 0,-2-3-1 16,-1-5 2-16,-1-1-2 0,1 2 0 16,2 2 0-16,-2 2 2 15,0 2 0-15,0 3 2 0,1-1-3 16,-2 2 1-16,1 2 0 0,0-1 1 16,0 0-1-16,1-1-1 0,-1-2 0 15,0 3 4-15,1-1-5 0,-1 2 5 16,3 2 6-16,-2-1-3 0,1 0-3 15,1 1-2-15,0 0-2 0,1-1 4 16,-1-1-4-16,1 1-1 0,-1-1 0 16,1-1 0-16,-1 5-1 0,0 0 4 15,0 0-4-15,-2-1 2 0,0 0-1 16,0 0 0-16,-1-2 3 16,1 0-3-16,0-4 0 0,0 3 0 15,1 0 0-15,-1-3 0 0,1 4 2 0,-1-1-3 16,2-2 2-16,-1 2-1 15,-1-3 1-15,0-1-1 0,1-1 0 16,-2-2 0-16,1-2 0 0,1 0 0 16,-2 0 0-16,1-3 0 0,0-1 0 15,0-2 0-15,0 0 2 0,-1-4-1 16,0-1-1-16,1-1 1 0,-1-8-2 16,-1-7 1-16,0-5 0 0,-1-2 1 15,1 2-1-15,1 2-1 0,-1 2 1 16,2-3 0-16,-2 0 1 0,0-3-1 15,1-3 0-15,-1 0 2 0,2-3-2 16,-2 1 0-16,0-2 0 16,1-1 1-16,-1-1-1 0,2 0 1 15,0 0-1-15,-1-1 0 0,3-2 1 16,0 1-1-16,1-1 2 0,-1 0-2 16,1 0 1-16,3 0 0 0,0 0-1 15,2-1 0-15,3 2 4 0,3-3-4 16,2 2 1-16,2-1-2 0,0 0 0 15,6 2 1-15,-1 1 1 0,4-2-1 16,6 5 1-16,9 1 0 0,7 3-1 16,2 1-2-16,-2 1 2 0,-4-2 0 15,-5-2 0-15,5 3 0 0,-1 0 0 16,4-2 1-16,3 5-1 0,2-3 0 16,1 1-1-16,4 1 1 0,0 0 0 15,1 0 0-15,1 1 0 0,1-1 2 16,1 0-2-16,1 1-1 0,3 0 1 15,3 0 0-15,-1-2 2 0,0 3-3 16,1-2 1-16,-2-3 0 0,1 3 0 16,2-1 0-16,2 1 0 0,2-1 0 15,2 0 0-15,0-1 2 0,1 1-2 16,-2 2 1-16,2-2 0 0,2 2-2 16,-1 1 1-16,3-1 0 0,-1 1 0 15,-3-1 0-15,0-1-2 16,-1 2 2-16,-3-2 0 0,4 0 1 15,-2-2-2-15,1 0 2 0,-2-1-2 16,0 2 1-16,-1-3 0 0,2 3 1 16,1-3-1-16,3 0 0 0,2 7 3 15,1-3-3-15,0-1 0 0,1 5 0 16,-1-3 1-16,3-1-1 0,2 3 0 16,1-2 0-16,-2 3 0 0,0-3 1 15,-3 2-1-15,0-2 0 0,-1-2-2 16,1 1 2-16,1-1 0 0,-4 0 1 15,-3 1 0-15,0-4 0 0,0 5 0 16,0-4-1-16,1 0 0 0,1 1 0 16,-2 0 0-16,-1-1 0 0,1 0 2 15,0-1-2-15,1 2-2 0,3 0 1 16,-4-1 1-16,1 1 0 16,0-1 0-16,-1-2 1 0,-1 3-1 15,0-4 0-15,0 2 0 0,-1 0 0 16,-3-3 1-16,-3 3-1 0,-1 1 0 15,-1-3 0-15,2 2-1 0,-2-2 0 16,0 2 1-16,-3-3 1 0,2 2-1 16,-3-3 0-16,1 1 0 0,-1 3-2 15,-4-3 2-15,3-1 1 0,1 2 0 16,-1-2-1-16,2 1 0 0,-5-3 0 16,0 2 1-16,9-1-1 0,-12 0 0 15,3 0 1-15,-2-1-2 16,-4 1 2-16,0 0-1 0,0-1 0 15,-5 0 0-15,-1-1 0 0,-1-2 3 16,-7 3-3-16,-5-2 2 0,-8-1-1 16,-8 1-2-16,0-2 1 0,-3 3-4 15,0 0-1-15,3 0-50 0,-9-2-30 16,-3 0-33-16,-3-3-51 0,-5-1-96 16,-2 0-195-16</inkml:trace>
  <inkml:trace contextRef="#ctx0" brushRef="#br1" timeOffset="212363.62">25583 6985 274 0,'0'0'70'0,"0"0"4"0,0 0-7 0,0 0 0 0,0 0-15 0,17-37-20 0,-11 30 4 0,2-1 34 15,-2 1 12-15,0 1 1 0,0 1-11 16,-1 2-27-16,1 1-5 0,-2 2-20 16,0 0-10-16,-2 2-9 0,0 6 0 15,-1 5 3-15,-1 4 3 0,0 7 4 16,-4 3-2-16,-1 6-3 0,-2 7-1 16,-3 8 0-16,1 8-3 0,-1-1-1 15,1-8 1-15,3-8-1 0,2-13-1 16,1-6 0-16,0 1 1 0,1-1-2 15,-1 1-23-15,0 2-65 0,0-7 64 16,2-5-83-16,-1-4-21 0,2-8-69 16,0-4-24-16,0-3 24 0</inkml:trace>
  <inkml:trace contextRef="#ctx0" brushRef="#br1" timeOffset="212551.55">25583 6950 57 0,'0'0'700'0,"0"0"-626"0,0 0 32 0,0 0-38 16,32-38-15-16,-18 29-18 0,3-1-34 15,1 0 5-15,2 1-4 0,3 1-4 16,-1 3 5-16,3-3-7 0,3 4 2 16,0 1-47-16,1 1-48 0,0 2-60 15,7 3-69-15,-6 1-51 16</inkml:trace>
  <inkml:trace contextRef="#ctx0" brushRef="#br1" timeOffset="212775.11">25655 7249 815 0,'0'0'90'0,"0"0"-41"0,0 0 20 0,35-1-11 16,-6-9-27-16,9 0-31 0,7-4 0 16,-4 2-33-1,-7 3-68-15,-10 3-18 0,7-1-47 0,-3 3-133 0,-1-2-3 16</inkml:trace>
  <inkml:trace contextRef="#ctx0" brushRef="#br1" timeOffset="213553.87">26326 7186 304 0,'0'0'113'0,"0"0"-33"0,0 0 40 0,0 0-32 15,0 0-8-15,0 0-20 16,7-41-9-16,-7 35 0 0,-3 0-15 16,-1 1-13-16,-3 1-6 0,-4 0-9 15,-2-2-2-15,-6 4-5 0,-4-1 0 16,-1 3-1-16,-10 1-1 0,-8 9 0 16,-3 4 0-16,3 3 1 0,9 1-1 15,12-3 1-15,6 0 0 0,0 3 0 16,-2 2-3-16,3 3 0 0,3 1 3 15,7-2-2-15,4-1 2 0,3 0 0 16,7-3 3-16,2-3 8 0,2-1 16 16,2-4-7-16,2-3-13 0,0-7 16 15,4 0-17-15,1-7-4 0,-1-2-1 16,1-2 6-16,-1-2-4 0,-3-2 3 16,1-2-1-16,-2-1 9 0,-1 0-9 15,0 0-1-15,-4 0-4 0,1 0-5 16,-4 3 5-16,-2 2 8 0,-2 2 5 15,0 4 8-15,-2 1-9 0,-2 2-5 16,-1 1-7-16,0 0 0 0,-1 3-9 16,0 0-8-16,-3 6 3 0,-3 3 5 15,0 5 7-15,-1 3 0 0,1 4 3 16,2 1-2-16,1 3 1 16,2-1 0-16,1 2 0 0,3-1 1 15,2-1-1-15,3-4 4 0,1-4-2 16,4-1-1-16,-2-4 7 0,3-6 6 15,0-2-2-15,2-3-1 0,-1-1 1 16,2-6 5-16,-2-2 2 0,1-3-3 16,-2-5 6-16,1-2-13 0,-1-1-5 15,1-2-4-15,-3 0 2 0,1 3-1 16,0 0-1-16,-1 3-1 0,0 0-1 16,-1 3 2-16,-3 2-10 0,-1 1-1 15,-1 4-3-15,-3 0 1 0,-1 2 4 16,-2 4-5-16,0 0-7 15,0 2 1-15,-2 6 8 0,-1 1 10 16,0 6-1-16,-2 1 3 0,1 4 0 16,1 0 1-16,0 1-1 0,1 1 3 15,1 0-3-15,1-2 0 0,1 0 3 16,3-2 0-16,2-1 2 0,3-3 2 16,1-2-4-16,2-2 2 0,2-3-5 15,-1-4-18-15,4-3-61 0,-3-1-79 16,5-13-65-16,-5 2-150 0</inkml:trace>
  <inkml:trace contextRef="#ctx0" brushRef="#br1" timeOffset="213710.36">26644 7127 965 0,'0'0'91'0,"0"0"-34"0,0-6 16 0,0 1-69 0,0-1-4 0,0 1-91 0,1 0-26 0,0-3-24 0,1 3-211 0,0 1 64 0</inkml:trace>
  <inkml:trace contextRef="#ctx0" brushRef="#br1" timeOffset="213992.48">26973 6815 659 0,'0'0'64'0,"0"0"-30"0,0 0-10 0,0 0-24 15,0 0 0-15,0 0-3 0,0 0 2 0,-16 47 1 16,9-21 1-16,-3 12-1 0,-1 8 3 15,1 9-3-15,1 1 0 16,2-3 1-16,3-7-1 0,4-4 0 0,3-2 0 16,1-1-1-16,0-7-8 15,1-2-87-15,-2-9-125 0,0-6-51 16</inkml:trace>
  <inkml:trace contextRef="#ctx0" brushRef="#br1" timeOffset="214461.11">27812 6739 548 0,'0'0'135'0,"0"0"-85"0,0 0 23 0,0 0-65 15,0 0-8-15,0 0-1 16,21 10-2-16,-21 8 1 0,-3 6 2 15,-4 5 9-15,-1 4 26 0,-2 6 8 16,-2 8 5-16,1 6-3 0,0-3-7 16,2-9 1-16,4-11-3 0,2-11-7 15,0-2-7-15,1 3-12 0,-1 0-3 16,1 1-6-16,2-3 4 0,0-5-5 16,3-2 7-16,2-4-1 0,5-2-2 15,2-5 7-15,3 0-11 0,2-4 1 16,3-3-1-16,0 2-1 0,1-5-17 15,2 1-27-15,0-2-50 0,1 0-43 16,4-5-46-16,-4 3-158 0</inkml:trace>
  <inkml:trace contextRef="#ctx0" brushRef="#br1" timeOffset="-214613.13">27806 7025 808 0,'0'0'133'0,"0"0"-90"0,0 0-12 0,39-9-23 16,-17 8-8-16,4-4-9 0,0 3-14 16,-2-1 18-16,1 1-11 0,-3-2 16 15,-1 2-1-15,-4 0 3 0,-1-1-2 16,-1 3 0-16,-4-3 0 0,0 2 0 16,-5-2 1-16,-1 2 1 15,-4 0 0-15,-1 1-2 0,0 0-7 16,-1 0-6-16,-4 0-9 0,-3 5 20 15,-4 3 2-15,-1 2 1 0,-2 5 2 16,3 1 2-16,0 2 10 0,2 4-4 16,3 0 8-16,3 3 2 0,4-4-2 15,0 1 3-15,5-1-4 0,3-2 8 16,5-4-2-16,0 0-5 0,3-6-6 16,0-6-2-16,1-2 16 0,-2-2 5 15,0-7-4-15,-2-2 2 0,-2-4-4 16,-2-6-11-16,-2-3-8 15,-4-6-5-15,-2-2-2 0,-1 0-5 0,-3 0 0 16,-3 7-1-16,-1 3 1 0,-1 6-28 16,-2 3-26-16,-1 2-19 15,-2 3-14-15,2 1-23 0,-2 3-10 16,-2 1-45-16,4 2-66 0,2 0-29 16</inkml:trace>
  <inkml:trace contextRef="#ctx0" brushRef="#br1" timeOffset="-214050.79">28975 6978 180 0,'0'0'556'0,"0"0"-515"0,29-26 6 0,-16 15-22 0,1 0-21 0,-1 2-4 0,3 2 0 0,-5 3 1 0,4-1-1 16,-2 5 0-16,-1 0 6 0,0 9 2 15,-2 3 3-15,-1 6-10 0,0 5 5 16,-4 5-5-16,-1 1-1 0,-1 1 0 16,-3 1 0-16,0-2-1 0,-2-2 3 15,-3-2-4-15,-1-2 3 0,-5-3-2 16,0-3-1-16,-5-5-1 0,0-2-1 15,-3-5-17-15,3-5 13 16,-1 0 8-16,3-4 5 0,2-3 1 16,2-2 21-16,2-2 13 0,2-4 6 15,5-4-1-15,1-2-25 0,7-1-6 16,2-3-9-16,5-1 1 0,6 1 4 16,5 2 6-16,8 0 11 0,7 1-14 15,7 3-6-15,-2 2-7 0,-6 4-8 16,-10 4-74-16,-9 2-50 0,11-1-58 15,-5 1-153-15</inkml:trace>
  <inkml:trace contextRef="#ctx0" brushRef="#br1" timeOffset="-213581.42">29549 7029 481 0,'0'0'90'0,"0"0"-65"0,0 0 11 0,42 3-28 15,-27-3-8-15,3 0 3 0,-2 0 4 16,4 0 21-16,1 0 8 16,-3-2 28-16,2 1-3 0,-5-1-21 15,2-1-3-15,-4-1-6 0,-1 0-7 16,-3-3-12-16,0 1-3 0,-2-1 7 15,-4-4 4-15,-1 2-5 0,-2-2-14 16,-3 0 3-16,-2 1-4 0,-4 0-5 16,-1 0-8-16,-7 3-12 0,1 2 24 15,-6 4-2-15,-3 1 1 0,-2 3-3 16,-2 6 3-16,-1 4 1 0,1 3 2 16,3 2-3-16,2 4 2 0,4 0 0 15,5 0 0-15,5 1 2 0,5 0 12 16,5 0 20-16,5-2 10 0,5 0 7 15,5-4-1-15,2-1-8 0,3-1-8 16,3-4-7-16,2 0-2 0,3-3-7 16,2 0-10-16,2-3-3 0,0 0-5 15,1 0-3-15,2-5-33 0,-2 0-44 16,-2 0-28-16,-2-6-45 0,-6 2-18 16,9-4-49-16,-8 0-6 0,-7 0-34 15</inkml:trace>
  <inkml:trace contextRef="#ctx0" brushRef="#br1" timeOffset="-213159.75">30065 7075 415 0,'0'0'144'0,"0"0"-74"0,0 0 45 0,0 0-60 0,0 0-41 0,0 0-13 0,29-36 0 0,-26 35 2 0,-3 1-3 16,3 0-9-16,-3 6 6 0,1 5 3 15,1 8 4-15,-2 9 11 0,3 13 4 16,-2-2-4-16,1-1-7 0,3 2 0 16,0 2 18-16,-1 8-4 0,0 9-15 15,-1-11-3-15,-3-8-4 0,0-12-1 16,-3-9 1-16,-2-1 2 0,-1 1-1 16,-1 1 0-16,-4-1 0 0,2-4 25 15,-1-6-4-15,-4-2-4 0,0-6 0 16,-3-1-8-16,0-3-9 15,0-4 2-15,3-4-3 0,-2-2-5 16,3-5 5-16,1-4 1 0,2-5 2 16,2-2-1-16,2-5-1 0,3 1 3 15,3-7 4-15,5 4 9 0,3 1 11 16,1 0 1-16,4 8 1 0,-1-4-10 16,3 4-5-16,2 1 3 0,2 4-3 15,-1 2 3-15,0 2 6 0,-2 4-4 16,1 1-9-16,-2 0-9 0,0 2-2 15,-3 0-20-15,-2-2-69 16,0-6-82-16,-2 1-110 0,-3-1-224 0</inkml:trace>
  <inkml:trace contextRef="#ctx0" brushRef="#br1" timeOffset="-212987.91">30247 7015 1108 0,'0'0'190'0,"0"0"-153"0,0 0-11 0,0 0-26 0,0 0-6 0,22 21-59 0,-21-19-77 0,1 1 60 0,0 0-81 0,-1 1 7 16,-1 4-46-16,0-1-52 0,0 1-37 16</inkml:trace>
  <inkml:trace contextRef="#ctx0" brushRef="#br1" timeOffset="-212721.43">30587 7272 1128 0,'0'0'98'0,"0"0"-79"0,0 0 14 16,0 0-33-16,0 0-106 0,0 0-29 16,0 0-65-16,21-39 70 0,-19 34-115 15,0-1 36-15</inkml:trace>
  <inkml:trace contextRef="#ctx0" brushRef="#br1" timeOffset="-212268.42">31607 6638 894 0,'0'0'31'0,"0"0"-2"0,0 0 18 0,41-5-42 15,-33 5-5-15,-3 1 0 0,-2 4 12 16,-1 2-4-16,-2 3-2 0,-4 8 12 16,-2 3 6-16,-2 8-2 0,-4 7-18 15,-4 12 3-15,-6 8-6 0,-2 0 2 16,3-3-3-16,1-7 1 0,1-6 10 15,5 1-11-15,-2-2 1 0,5 0-1 16,6-10-4-16,3-3-78 0,1-9-61 16,1 4-39-16,0-5-59 0,1-4 16 15</inkml:trace>
  <inkml:trace contextRef="#ctx0" brushRef="#br1" timeOffset="-211986.9">31949 6622 807 0,'0'0'6'0,"0"0"96"0,0 0-80 0,0 0-22 0,0 0-2 15,0 0 0-15,-4 46 2 0,-2-22 2 16,-2 8-1-16,-4 11 10 0,-1 12-7 15,-4 8 3-15,1 1-4 0,2-8-3 16,1-7 0-16,6-7 0 0,1-2 0 16,3-5 3-16,3-9-3 0,0-6 0 15,0-2-2-15,-3 2-5 0,3 2-157 16,3-4-128-16,0-8-64 0</inkml:trace>
  <inkml:trace contextRef="#ctx0" brushRef="#br1" timeOffset="-211799.45">31576 7071 773 0,'0'0'231'0,"0"0"-217"0,0 0 1 0,44-11-15 0,-18 5-28 16,0 3-20-16,3-4-50 0,1 3-18 15,9-2-50-15,-3 1-58 0,-4 0 9 16</inkml:trace>
  <inkml:trace contextRef="#ctx0" brushRef="#br1" timeOffset="-211380.29">32239 7051 321 0,'0'0'31'15,"0"0"-28"-15,0 0 8 0,0 0 0 0,0 0-4 0,0 0 24 16,-35 31 3-16,23-26 4 0,-3 1-16 16,-3 2-9-16,-2 2-7 0,0 1 1 15,0 3 0-15,4 1-4 0,0 1 13 16,5 3 26-16,-2-3 8 15,7 2-14-15,3 0 11 0,3-3 6 16,0 0 9-16,5-3-8 0,4-2-5 16,4-3 0-16,2 0-10 0,1-3-10 15,5-2-2-15,-2-1 10 0,3-1-11 16,1-1-9-16,1-5 0 0,-1-3-5 16,0-6-2-16,-3-3-5 0,-5-7-4 15,-3-10-1-15,-4 4-1 0,-3 1-3 16,-5 3 4-16,-1 7-1 0,-8 0-2 15,-1 2 1-15,-3 4-6 0,0 2 5 16,-4 5-6-16,1 3-17 0,2 4-12 16,-3 1 9-16,2 5-4 15,2 3-39-15,-4 10-38 0,4-3-84 16,3-1-214-16</inkml:trace>
  <inkml:trace contextRef="#ctx0" brushRef="#br1" timeOffset="-207324.16">24502 8572 334 0,'0'0'71'0,"0"0"-18"0,7-3 3 15,-4-2-38-15,2 2-11 0,-1-2-3 0,1 1 23 0,1 0 30 0,-1 0-5 0,0-1 10 0,0 3 2 16,-1-3-2-16,1 0-3 0,-2 1-14 15,0-1-5-15,-1 2-3 0,0-2-8 16,0 2-4-16,0-3-5 0,0 1-5 16,-1-1 0-16,1-3 0 0,-1 3 6 15,0-1-1-15,-1 1 0 0,0 0 1 16,0 2-4 0,-2-2-3-16,-3 1-6 0,-3 2-5 0,-3 0-3 0,-2 3-1 15,-5 0-1-15,-2 4-4 0,-1 4 5 16,-3 5-1-16,0 2-1 0,1 3 3 15,-1 5-1-15,2 0-1 16,1 5 2-16,3-3-1 0,2 2 0 16,4 1 0-16,3-2 1 0,1-3-1 15,5 2 0-15,1-4 1 0,2 1-2 16,3-6 2-16,4 0-1 0,4-4 1 16,0-3 0-16,5-6 2 0,1-3 0 15,2-1 0-15,2-8 3 0,-1-5-2 16,2-2 2-16,-2-4-1 0,0-2-3 15,-1-1-1-15,-2-3 2 0,0 1 1 16,-2 2-3-16,0 0 3 16,-3-1 8-16,0 2-2 0,-2 5 2 15,-2 0-4-15,-1 3 2 0,-3 4-3 16,-1 4-3-16,-2 1-3 0,-1 3 0 16,0 2-7-16,0 3-12 0,-3 5 7 15,-2 4 12-15,-1 3 0 0,1 6 0 16,1 2 1-16,0 1-1 0,2 1 1 15,1 1-1-15,1 1 1 0,0-1 0 16,3-2 0-16,2-2 1 0,2 1 1 16,2-6 1-16,0-1 5 0,2-1-5 15,0-2 3-15,0-6-3 0,0 0-3 16,3-5 2-16,0 0-3 0,3-2-6 16,0 0-24-16,2-4-16 0,2-3-25 15,1-1-35-15,10-8-60 0,-4 1-61 16,-3 1-185-16</inkml:trace>
  <inkml:trace contextRef="#ctx0" brushRef="#br1" timeOffset="-206886.3">25106 8260 688 0,'0'0'80'0,"0"0"0"0,6-22-30 0,-2 15-3 0,-2 3-31 0,0-1-10 0,-1 5-6 0,-1 0 0 0,0 6-7 0,0 4 7 15,0 5 4-15,-4 7 14 0,-3 3 10 16,-2 5-8-16,-2 10-4 0,-4 7-3 15,0 4-2-15,0-6-4 0,5-12-6 16,5-9 3-16,0-7 0 16,1 5-1-16,-1 1 2 0,1 1 13 0,2-2 10 15,0-5-2-15,0-1 0 0,2-6 14 16,0 0-13-16,0-5-6 16,0 0-6-16,2-4 0 0,2 4-5 15,2-3 2-15,3-2-7 0,2 1-1 16,2 0 2-16,3-1-6 0,3 0 1 15,1-2-2-15,2-3-2 0,1 1-26 16,-1-2-18-16,3-2-38 0,-1 0-34 16,8-8-28-16,-5 3-89 0,-6 1-118 15</inkml:trace>
  <inkml:trace contextRef="#ctx0" brushRef="#br1" timeOffset="-206690.12">25076 8539 420 0,'0'0'609'16,"0"0"-493"-16,0 0 1 0,0 0-86 0,0 0-5 15,35-24-23-15,-14 16-2 0,3 0-1 16,3-1 0-16,2 2-4 0,1 1-47 16,8 3-57-16,6 1-23 0,10 2-38 31,-10 0-156-31,-6 0-86 0</inkml:trace>
  <inkml:trace contextRef="#ctx0" brushRef="#br1" timeOffset="-206176.32">26502 8570 583 0,'0'0'92'0,"0"0"-26"16,0 0 1-16,23-45-22 0,-20 33-27 16,-3 0-18-16,-2 1 7 0,-4 2-7 15,-4 3 1-15,-5 1-1 0,-3 3 9 16,-6 2-3-16,-1 0-4 0,-2 2-1 15,1 5 0-15,0 0-1 0,2 0 0 16,4 1 1-16,2-1-1 0,4 0 4 16,4-1-4-16,4 2-2 0,2-2 2 15,4 2 2-15,0 1-1 0,8-1 3 16,1 1 11-16,5-1 1 0,5-3 2 16,1 1 2-16,2-1-2 0,4-2 1 15,1 2-6-15,-1-1-7 0,-1 2-3 16,-2 1-3-16,-4 0 1 0,-1 1 0 15,-6-1 3-15,-2 0 8 0,-3 1 3 16,-5 3 0-16,-2-2 2 0,-4 3 8 16,-7-2 11-16,-4 0-12 0,-5 3-8 15,-4-4-10-15,-9 0-2 0,-7-1-4 16,-5 4 1-16,-1-4-1 0,9-1-2 16,9-5-13-16,9 0-22 0,2 1-19 15,-4-1-15-15,1 0-22 16,0-2-19-16,5 0-98 0,5-1-65 15</inkml:trace>
  <inkml:trace contextRef="#ctx0" brushRef="#br1" timeOffset="-205817.03">26765 8541 541 0,'0'0'261'0,"0"0"-214"0,0 0 26 0,0 0-55 0,17-14-12 0,-16 14-6 0,-1 0-10 0,-1 4 1 0,-2 3 5 0,-5 2 4 15,0 5 2-15,0 1 2 0,-3 1 3 16,1 2-5-16,1-1 5 0,-1 1 6 15,2-1 12-15,2-3 6 0,1-3 12 16,2-2-9-16,2 0 10 0,1-1 7 16,1-1-3-16,3-2-9 0,4-3 0 15,3 0-3-15,3 0-11 0,4-2-5 16,2-3-9-16,4 0-7 0,1-3 0 16,1-2-4-16,-1 2-7 0,1-3-44 15,1 2-43-15,-2-2-48 0,8-9-73 16,-7-1-167-16</inkml:trace>
  <inkml:trace contextRef="#ctx0" brushRef="#br1" timeOffset="-205692.06">26912 8407 935 0,'0'0'77'0,"0"0"-9"0,0 0-40 0,0 0-28 15,0 0-117-15,39-33-132 16,-22 28-101-16,-1 2-41 0</inkml:trace>
  <inkml:trace contextRef="#ctx0" brushRef="#br1" timeOffset="-205035.97">27289 8601 345 0,'0'0'101'0,"0"0"36"0,0 0 8 0,0 0-45 16,0 0-39-16,0 0-24 0,0 0-10 15,23-40-14-15,-21 28-3 0,-2 2-2 16,0-2 0-16,-3 2 7 0,-3 1 3 15,-3-1-4-15,-4-1-2 0,-1 5-12 16,-3 2-2-16,-3 4 1 0,-2 2-1 16,0 9-2-16,-2 2-1 15,2 2-3-15,2 4-8 0,2-1-7 16,6-2 13-16,0-1 2 0,6-1 8 16,3-3 0-16,3 0-2 0,2-4 2 15,3-4 2-15,4-3 5 0,0 0-2 16,1-7 3-16,2 1-4 0,0-1 1 15,0 2 1-15,1-3 14 0,-4 3 5 16,2-1 6-16,-1 2-3 0,-1-2-4 16,-1 4-18-16,1-2-3 0,-2 4-3 15,0 0-3-15,-2 0 0 0,-1 7-10 16,-1 3-9-16,-1 4 7 0,0 5 3 16,-2 5 6-16,0 6 3 0,-2 7 0 15,-3 8 1-15,-3 5-3 0,-2-5 1 16,0-10-3-16,3-11 7 0,2-5-1 15,-1 2 1-15,-3 1 0 0,-3 1 1 16,0-6-1-16,-4-3 4 0,-1-4-4 16,1-3 1-16,0-2 1 0,1-3-2 15,4-1 2-15,1-1 6 0,4 0 22 16,2-6 10-16,2-3-3 0,1-5-12 16,1-3-9-16,5-1-3 0,3-1 5 15,4 1 7-15,1 2-5 0,4 2-12 16,2 0-6-16,2 3-2 0,1-2-12 15,2 2-65-15,9-5-69 16,-5 2-76-16,-2 3-233 0</inkml:trace>
  <inkml:trace contextRef="#ctx0" brushRef="#br1" timeOffset="-204911">27541 8828 899 0,'0'0'123'0,"0"0"-25"0,0 0-40 0,0 0-58 0,15-7-3 0,-9 6-110 0,4-3-90 0,0-1-85 0,-1 2-165 16</inkml:trace>
  <inkml:trace contextRef="#ctx0" brushRef="#br1" timeOffset="-204363.27">28400 8200 444 0,'0'0'37'0,"0"0"69"0,0 0 40 0,0 0-85 0,0 0-30 0,28-36-2 16,-20 29-11-16,0 0 17 0,-2 0-17 16,-1 0 26-16,0 4 5 0,-2-1-1 15,-1 2-1-15,1 2-15 0,-3 0-21 16,0 0-11-16,0 4-10 0,-3 4 6 16,-2 4 4-16,-4 4 5 0,-3 6-3 15,-2 3 0-15,-3 12 2 0,-4 11-1 16,-4 14 0-16,0 1 2 0,1 0-2 15,5-5-2-15,2-11 2 0,2-1-1 16,2-4-2-16,5-7 3 0,2-9-2 16,5-5-1-16,1-4-10 0,0 1-21 15,4 2-45-15,3-2-26 0,10-9-66 16,-2-3-166-16,1-6-82 0</inkml:trace>
  <inkml:trace contextRef="#ctx0" brushRef="#br1" timeOffset="-203894.64">28663 8586 385 0,'0'0'352'0,"0"0"-282"0,0 0 13 15,0 0-35-15,0 0-37 16,0 0-6-16,0 0 0 0,41-37 18 15,-26 34 12-15,1 2-7 0,3-3 7 16,0 2-14-16,1-1-7 0,1-2-2 16,-2-1-6-16,0-2-3 0,-3-1 12 15,1 0-6-15,-4-3 0 0,-1 0 1 16,-4-1-6-16,-3-3-4 0,-3 0 0 16,-2 0-3-16,-1 0-4 0,-4 0 4 15,-4 2-1-15,-2 1-6 0,-2 3 4 16,-2 1 0-16,-3 3 2 0,-2 3 2 15,1 3 2-15,-4 1 0 0,0 4-1 16,-3 6-2-16,3 3 3 0,-3 0 0 16,3 6 1-16,-1 1-2 15,5 1-1-15,2 5 1 0,4-2 1 16,2 4 14-16,5 0-1 0,1-3-3 16,3-1 0-16,2 1 4 0,2-5-2 15,3 0 6-15,1-4 4 0,5-2 0 16,0-1-11-16,1-4-4 0,3-4-5 15,0-1-2-15,2-5-15 0,0 0-42 16,1-3-17-16,2-2-30 0,-1-5-24 16,10-7-106-16,-5 3-80 0</inkml:trace>
  <inkml:trace contextRef="#ctx0" brushRef="#br1" timeOffset="-203550.06">29024 8470 529 0,'0'0'70'0,"0"0"21"0,0 0-27 0,0 0-51 0,7 0-13 0,-7 0 1 0,0 0-1 0,-1 7 27 0,-2 1-6 0,-2 5 5 0,2 2-6 16,0 2-10-16,1 3-5 0,2 1-4 15,0 0 4-15,0 1-4 0,4-3 1 16,2-2 31-16,2-2 16 0,1-3 3 16,3-4-3-16,1-4 2 0,0-2-13 15,4-2 12-15,-2-4-8 16,3-3-14-16,-1-4-7 0,0-5-3 16,2 0-2-16,-2-5-8 0,0-3-5 15,0-4-3-15,0-3-8 0,0-1-35 16,-1 1-34-16,0 1-32 0,4-1-33 15,-3 7-70-15,-2 7-152 0</inkml:trace>
  <inkml:trace contextRef="#ctx0" brushRef="#br1" timeOffset="-203112.69">29454 8463 378 0,'0'0'73'0,"0"0"25"0,0 0 53 15,0 0-99-15,31 22-9 16,-19-17 3-16,0-3-19 0,0-1 23 0,1-1-9 16,0 0 2-16,2-1-3 0,-1-4-10 15,1 2-11-15,-1-4-9 0,0-2-3 16,-4 1-4-16,-1-4-1 0,-3 1-2 16,-2-2-10-16,-4 3 0 0,0-3-11 15,-5 4-14-15,-4 1 2 16,-4 0 19-16,-4 4 10 0,-3 1 4 15,-2 3 2-15,1 0 3 0,1 3-4 16,-2 2 1-16,4 2 6 0,2 2 1 16,2 3 7-16,2 0 4 0,3 4-4 15,0 3 4-15,2-1-6 0,4 4 1 16,-2-1-2-16,5 0 9 0,0 2 0 16,0-2 5-16,5 0-6 0,0-2-3 15,0 1-10-15,2-5 5 0,-2 1-5 16,1-7-6-16,1 0 3 0,1-5 1 15,2 0-3-15,0-4 1 0,1 0 0 16,3 0-4-16,1-1-2 0,2-2-21 16,0-1-29-16,2-3-31 0,3-1-53 15,11-9-34-15,-6 0-115 0,0 1-46 16</inkml:trace>
  <inkml:trace contextRef="#ctx0" brushRef="#br1" timeOffset="-202800.25">29959 8059 596 0,'0'0'6'0,"0"0"21"0,0 0-1 0,0 0-26 0,0 0 0 0,-20 18 0 0,13-5 28 0,1 5 39 0,1 7-8 16,-1 2 30-16,1 11-38 0,-1 10-7 16,-2 6-4-16,3 3 0 0,-2-7-6 15,5-5-5-15,-1-10-9 0,1-3-5 16,1-6-7-16,1-7-4 0,0 0-2 16,0 2 0-16,3 4-2 0,0-1 0 15,0-1-9-15,3-5-27 0,2-3-41 16,7 0-64-16,-2-5-163 15,2-3-170-15</inkml:trace>
  <inkml:trace contextRef="#ctx0" brushRef="#br1" timeOffset="-201956.6">31255 8368 105 0,'0'0'363'0,"0"0"-314"0,0 0 20 0,11-9 12 0,-9 8-67 0,1 0-6 0,-2-1 28 0,-1 1 28 0,2 1-2 0,-2 0-12 15,0 0-21-15,0 4-26 0,-3 1 2 16,-4 6 0-16,-2 1 16 0,-8 7 4 15,-3 0 5-15,-5 4-3 0,-3 2-7 16,-9 3-9-16,-8 2-6 0,-5 1-1 16,0 0-1-16,4-8-1 0,5-6 0 15,10-4 0-15,10-8 0 0,2 1 1 16,5 0-3-16,0-4 4 0,-2-2 15 16,0 0 0-16,0-2 4 0,7-4 12 15,1-1-4-15,4-3 2 0,3 0-11 16,1-3-4-16,5-4-4 0,3 1-4 15,4-3-1-15,1 1 4 16,0 2 9-16,1 0-6 0,-1 2-4 0,0 4-7 16,-3 1 0-16,0 4 0 15,0 1-4-15,-2 2 3 0,1 0-3 16,1 0 0-16,0 2-1 0,0 0 0 16,-1 2-1-16,4 1 2 0,-1 3 0 15,4 2 0-15,-2 2 1 0,4 3 1 16,-2 3-1-16,4 1-2 0,0 6 1 15,1 5-2-15,3 3 2 0,-1 1-1 16,3 1 1-16,0 4-1 0,0-4 1 16,1 4-1-16,0-4 2 0,-1 1-1 15,1-2 1-15,0-3-2 16,-3-3 0-16,0-1 1 0,1-3-1 16,-1-4-5-16,-1 0-39 0,0 0-63 15,-1-3-48-15,3 4-49 0,-5-4-170 16,-2-5-167-16</inkml:trace>
  <inkml:trace contextRef="#ctx0" brushRef="#br1" timeOffset="-200846.04">24055 9886 430 0,'0'0'155'0,"0"0"-9"0,0 0-38 0,15-14-33 0,-10 11-10 0,0 1-41 0,-1-1-4 0,1 3-4 0,-2 0-12 0,-2 5-3 16,0 3 5-16,-1 3 9 0,-1 2 13 15,-3 7 6-15,-3 0-14 0,-1 2-9 16,-2 1-1-16,1-2-6 16,-1 0 0-16,0-1 6 0,0 1 4 15,1-4 9-15,1-3-2 0,0 0 1 16,3-3-4-16,1-2-2 0,2-2 1 15,0-1-8-15,2-4 1 0,0 1 3 16,3-1 0-16,2-2 7 0,3 0 4 16,4 0-8-16,2-5-5 0,2 2-7 15,3-3-4-15,4 0-3 0,1-1-33 16,1-2-45-16,1-2-42 0,10-9-59 16,-7 2-114-16,-5-3-151 0</inkml:trace>
  <inkml:trace contextRef="#ctx0" brushRef="#br1" timeOffset="-200689.01">24294 9782 979 0,'0'0'180'0,"0"0"-77"0,0 0-19 0,0 0-69 0,25-46-15 16,-14 34-14-16,2 0-64 0,1-1-35 15,6 1-107-15,-5 2-102 0,-1 2-52 16</inkml:trace>
  <inkml:trace contextRef="#ctx0" brushRef="#br1" timeOffset="-200327.47">24900 9753 827 0,'0'0'61'0,"0"0"37"0,0 0-34 0,8-42-18 16,-6 27-27-16,-2-1-8 16,0 1 1-16,-1-1 5 0,-1-1-8 0,-1 3-1 15,-1 0 4-15,-1 2-7 16,0 2-4-16,-2 0-1 0,-2 2-12 16,-4 2 8-16,-2 0 0 0,-3 5 4 15,-2 1 0-15,-3 7-1 0,-2 2-1 16,-2 6 1-16,0 7-1 0,-3 5 4 15,1 13-2-15,0 14 0 0,-1 11 0 16,5 4-127-16,7-4 87 0,5-6 40 16,5-7 9-16,4 0 37 0,1-3-33 15,3-3 1-15,0-4-9 0,0-1-5 16,3-7-1-16,0-7-26 0,-1-7-53 16,-1-3 19-16,1 2-74 0,-1 3-77 15,1-3 16-15,-2-7-172 0</inkml:trace>
  <inkml:trace contextRef="#ctx0" brushRef="#br1" timeOffset="-200140.02">24516 10222 998 0,'0'0'100'0,"0"0"16"0,51-15-72 0,-23 8-36 16,7-2-8-1,6 0-5-15,-3 2-22 0,-4 3-20 0,2 0-52 0,1 3 5 16,11 0-69-16,-4 0-178 0,-9 1-91 16</inkml:trace>
  <inkml:trace contextRef="#ctx0" brushRef="#br1" timeOffset="-196347.55">26340 10576 198 0,'0'0'260'0,"0"0"-145"0,0 0-26 0,0 0-12 0,0 0-30 0,28-24-27 0,-14 12-12 0,2-3 47 16,4-5-12-16,0-3-16 0,5-4 3 15,-1-2 7-15,2-3 0 0,1 0-2 16,2-1-4-16,-2 2-5 0,-1 0 8 16,2 0-8-16,-3 2 1 0,0 1-5 15,0 1-6-15,-4 0-3 0,-1 2-1 16,-1 3-1-16,-4 0 4 0,-2 4 0 15,-1-1-6-15,-3 4 1 0,-1 1-5 16,-3 2-5-16,0 2 3 0,-3 3-1 16,-1 1 7-16,0 3 1 0,-1 1-7 15,0 2-3-15,0 2-11 0,-2 3 3 16,-2 6 2-16,-1 4 5 0,-2 5 1 16,-1 4 0-16,0 5 0 0,-1 2 0 31,1 2 1-31,0 1-2 0,3 1 0 15,1 1-3-15,2-2 4 0,2-4 0 16,2 1-1-16,5-3 1 0,2-4 3 16,3-4-2-16,1-1-1 0,3-7 5 15,0-4-2-15,4-4 4 0,2-4-2 16,2-5-1-16,2-6 0 0,2-4-1 16,-1-5 2-16,0-4-2 0,0-3 0 15,3-8 3-15,2-10 1 0,2-11 0 16,-3-3-4-16,-5 6-3 0,-9 12 2 15,-6 16 0-15,-5 7-2 0,-2 5 4 16,0-2-5-16,0 1 2 0,-1 1-1 16,-3 5 0-16,0 1 0 0,-1 5-6 15,-3 2-1-15,-1 1-1 0,-3 9 2 16,-3 5 4-16,0 8-2 0,0 4 4 16,0 4 0-16,3 7 0 0,1-2-2 15,2 1 2-15,-1-2 0 0,5-6 0 16,0 4 3-16,1-6 8 0,3-1 12 15,4-3 0-15,0-4 0 0,0-1-2 16,2-6-3-16,2-4-4 0,-1-3-7 16,1-3-4-16,0-2-3 0,2-2-1 15,0-4-35-15,0 0-30 0,1-2-29 16,-1 1-25-16,-2 1-25 0,6-6-94 16,-4 2-150-16</inkml:trace>
  <inkml:trace contextRef="#ctx0" brushRef="#br1" timeOffset="-185880.32">28137 10209 224 0,'0'0'51'0,"0"0"-18"0,0 0 14 0,0 0 8 0,0 0 7 0,25-21 8 0,-20 15 16 0,0 0 13 16,0 0-16-16,-1-2-13 0,0 0 29 16,1 0-42-16,-2-1-16 0,3 1-11 15,-4 0-8-15,0 1-4 0,-1 3-14 16,0-1 3-16,-1 2-7 0,0 2-4 15,-1 1-14-15,-1 4 17 0,-1 3-1 16,-2 5 1-16,0 4 1 0,1 4 0 16,-1 2 2-16,3 2-2 0,2 1 0 15,1 0-1-15,3 0 1 0,3 0 1 16,2-4-1-16,1 1 3 0,2-3-2 16,1-2 1-16,1-3-1 15,2-1 0-15,-3-6 2 0,2-3 3 16,-1-3 1-16,1-1 2 0,-1-3-1 15,-1-5 4-15,0-1 6 0,-1-4 0 16,-1-2-3-16,0-1 1 0,-2-1 5 16,1-2-10-16,-1 1-4 0,0-4-7 15,1 4 5-15,0-2-4 0,-2 2 5 16,0 1-6-16,2 0 3 0,-3 3 1 16,0 3-3-16,-1 2 2 0,-4 3-1 15,-1 1-2-15,2 3-2 0,-3 2-5 16,0 0-4-16,0 4-7 15,0 3 17-15,0 5 1 0,1 1 0 16,3 2 1-16,2 0-2 0,2 1 2 16,4-1 0-16,0 0 0 0,3-3 0 15,3-1 7-15,-1-2-6 0,-1-2 2 16,0-1 3-16,0-4 17 0,1-2 8 16,-4 0 3-16,2-7-7 0,0 0-6 15,-1-3 1-15,-1-3 2 0,-2-3-1 16,1-3-10-16,-2-2-9 0,-1-3-4 15,1-1-1-15,-4 1-5 16,0 2-19-16,0 1-23 0,-2 5-17 16,2 2-23-16,-4 3-36 0,1 3-18 15,1 5-47-15,0 1-39 0,0 0-71 0</inkml:trace>
  <inkml:trace contextRef="#ctx0" brushRef="#br1" timeOffset="-185629.28">28998 10157 565 0,'0'0'24'0,"0"0"-8"0,6-24 48 0,-4 16-33 0,-2-1-11 0,2 3-5 0,-2 1 27 0,0 3 29 15,0 2-50-15,-2 2-21 0,-3 7-11 16,-4 4 9-16,0 8 2 0,-4 2 6 15,-2 1 3-15,2 2-3 0,0 0-3 16,2-2-3-16,1-1 0 0,3-3-87 16,1-3-40-16,4 1-55 0,-1-8-36 15</inkml:trace>
  <inkml:trace contextRef="#ctx0" brushRef="#br1" timeOffset="-185488.81">29141 9798 765 0,'0'0'159'0,"0"0"-139"0,0-49-20 0,0 32-3 15,-2 2-45-15,-1 3-72 0,-4 3-125 16,1 2 37-16</inkml:trace>
  <inkml:trace contextRef="#ctx0" brushRef="#br1" timeOffset="-185098.27">29404 9784 731 0,'0'0'62'0,"0"0"-42"0,0 0 24 0,0 0-41 16,0 0-3-16,0 0-15 0,0 0 3 16,0 0-2-16,10 38 11 0,-18-13-2 15,0 5 5-15,-9 8 2 0,-4 11 1 16,-3 6-1-16,1-5-1 0,4-11 5 16,8-12 3-16,4-8 14 15,0 3 4-15,0 4 4 0,2 0 3 16,3-3 3-16,2-5-4 0,0-3-1 15,2-2 2-15,2-4-1 0,1-4 10 16,4-2-2-16,-1-3-1 0,4 0-6 16,3-3-23-16,1-1-8 0,4-1-1 15,0 0-2-15,1-1-4 0,1-1-32 16,0 2-35-16,-1-2-41 0,0 1-64 16,0-5-51-16,-5 0-103 0</inkml:trace>
  <inkml:trace contextRef="#ctx0" brushRef="#br1" timeOffset="-184926.44">29291 10120 923 0,'0'0'66'0,"0"0"-20"0,0 0 3 0,0 0-47 16,47-22 0-16,-28 17-1 0,6-1 1 15,-1-2-2-15,3 1-12 0,-5 1-64 16,2-2-69-16,7-3-20 0,-5 2-93 15,-4-2 15-15</inkml:trace>
  <inkml:trace contextRef="#ctx0" brushRef="#br1" timeOffset="-184441.8">29793 9769 668 0,'0'0'100'0,"0"0"-57"0,0 0 16 16,0 0-59-16,0 0-12 0,0 0-1 0,0 0 7 16,0 0 0-16,-33 51 6 0,20-25 2 15,-1 5-1-15,1 7 3 0,-1 9-3 16,2-6 2-16,4-3-3 0,3-1 1 16,3-10 5-16,1 3-4 15,-3 2 8-15,2-8-1 0,0-1 8 16,2-3 11-16,0-5-9 0,0-4 5 15,2-4-2-15,4-3 10 0,-2-4 27 16,3 0-5-16,1-2 0 0,4-5-7 16,0-3-22-16,1-4-8 0,5-1-11 15,1-3-3-15,0-1-2 0,2-2-1 16,1 0 3-16,-1 0-2 0,1 1 2 16,-1 2-3-16,-1 2 1 0,-2 1 12 15,1 3-13-15,-4 2 9 0,-2 0-5 16,-3 2 7-16,0 1-9 0,-2 2-2 15,-2 4-1-15,-3 1-2 0,0 1-5 16,-1 6-2-16,-2 3 4 16,0 7-6-16,0 3 12 0,-3 2 0 15,1 2 3-15,-1 1-1 0,0 0 1 16,1-3-3-16,2 1 3 0,0-6-1 16,0-1-2-16,0-2 0 0,0-4 0 15,0-1-57-15,0-4-41 0,2-2-41 16,4-3-74-16,-1 0-169 0</inkml:trace>
  <inkml:trace contextRef="#ctx0" brushRef="#br1" timeOffset="-183721.52">30313 10090 347 0,'0'0'161'0,"0"0"-87"0,0 0 37 0,0 0-66 0,11-18-23 0,-10 13 28 0,0 2-15 0,-1 0-1 0,0 1 2 0,0 1-5 0,0 1-18 15,0 0-13-15,0 3-11 0,-1 3 4 16,-2 5 4-16,-2 1 3 0,1 3 1 16,1 0 0-16,1 3 8 0,1-2-7 15,1 1 7-15,0-3-5 0,3 0 4 16,2-2 24-16,1-4 6 0,0-2 6 15,1-2-10-15,2-3-12 16,2-1-3-16,-2-1 5 0,1-4-9 16,1-2 13-16,0-1 2 0,0-1-13 15,2-2-12-15,-2-2-2 0,0 2-1 16,0-2-2-16,0 0 3 0,-1-2-2 16,1 0-1-16,0 2-4 0,-2-2-1 15,1 4-2-15,1 0-58 0,-3 4 35 16,-2 2-12-16,-1 0 34 0,-1 3-5 15,-2 1-7-15,1 1-17 0,-1 0 29 16,-1 2 0-16,0 4 1 0,0 1 1 16,-1 1 1-16,0 4 5 0,2 1 0 15,-2 1 2-15,0 1-1 0,1-2 3 16,1 1-4-16,-1-1 2 0,2-2 0 16,-1 0 1-16,1-2-2 15,-1-2 4-15,1-3 35 0,-2-1-9 0,3-2-1 16,-1-1-8-16,0-1-6 15,2-3 3-15,2-2-3 0,0-2-7 16,-1 1-6-16,2-3 1 0,1-2-2 16,1-1-1-16,-2-1 0 0,2-1 1 15,-1-1-1-15,0 1-1 0,0 0 1 16,1 3-1-16,-3 1 0 0,1 2 0 16,-3 3-2-16,2 3 0 0,-4 0-2 15,2 3-1-15,-3 0 0 0,2 3 0 16,0 4-2-16,-1 2 0 15,0 1 4-15,0 3 1 0,3 4-3 16,-3 2 4-16,1 1 1 0,-1 1-1 16,-1 2 2-16,1-2-2 0,0 0-20 15,0-2 19-15,-1 0-1 0,-1-7-23 16,-1-1-24-16,0-4-42 0,-1-5-75 16,-2-2-155-16,-2-2-81 0</inkml:trace>
  <inkml:trace contextRef="#ctx0" brushRef="#br1" timeOffset="-183580.62">30629 9875 525 0,'0'0'75'0,"5"-8"1"0,-5 1-76 0,0-4-26 0,0 1-149 0,0 2-171 0</inkml:trace>
  <inkml:trace contextRef="#ctx0" brushRef="#br1" timeOffset="-182548.85">24487 11156 92 0,'0'0'53'0,"0"0"9"0,0 0 9 0,0 0-4 15,0 0 7-15,32 0 3 0,-24 0-4 0,0-2-10 16,0 1 3-16,-2 0-17 0,1-2 2 16,-1 0-7-16,-1 2 9 15,-2-1 3-15,0-1-8 0,-2 3-7 16,-1-1-8-16,0 0-2 0,0 1-12 16,-2 0-15-16,-4 0-2 0,-3 0-2 15,-3 2-1-15,-5 6 1 0,-4 4-1 16,-4 4 0-16,-4 5 1 0,-2 6 0 15,-6 11 2-15,-5 11-2 0,0 17 0 16,4 3-2-16,8-5 3 0,9-6-1 16,9-11 1-16,2 2-1 0,5-4 1 15,4-1 4-15,2-4 9 0,6-2-7 16,3-9-3-16,1-5-3 0,1-8 0 16,0-1-1-16,2 0-16 0,5 1-37 15,2-2-22-15,-1-4-20 16,2-3-28-16,6-4-77 0,-5 0-25 15,-5-3-57-15</inkml:trace>
  <inkml:trace contextRef="#ctx0" brushRef="#br1" timeOffset="-182220.8">24754 11393 300 0,'0'0'410'0,"0"0"-317"0,0 0 23 0,0 0-52 0,10-41-15 0,-10 37-30 0,0 1-6 0,0 3 9 15,0 0-22-15,-3 4-7 0,-1 7 7 16,-1 2 8-16,-1 5 5 0,-2 6-4 15,1 2-6-15,-1 4 2 0,1 2-5 16,-1 2 2-16,1 6-2 0,1-4 1 16,0 0 2-16,-2-2-1 0,3-6-2 15,-1 1 0-15,2-2-3 0,0-4-42 16,2-6-51-16,2-1-45 0,0-4-103 16,0-7-51-16</inkml:trace>
  <inkml:trace contextRef="#ctx0" brushRef="#br1" timeOffset="-181985.94">24963 11568 979 0,'0'0'97'0,"0"0"3"0,0 0-58 0,0 0-31 16,39-23-8-16,-20 17-3 0,1 1 0 16,1-1-22-16,2 3-40 0,0-1 7 15,3 2-40-15,1-2-29 0,14 0-32 16,-6-1-123-16,-2 3-38 0</inkml:trace>
  <inkml:trace contextRef="#ctx0" brushRef="#br1" timeOffset="-181441.8">25708 11441 326 0,'0'0'80'0,"0"0"46"0,0 0-13 15,0 0-30-15,0 0-31 16,0 0-18-16,0 0-5 0,0 0-4 0,-2-15-19 16,-1 15 1-16,-5 1-1 0,0 4 7 15,-2 1 17-15,-5 4-10 16,-1 5-8-16,-5 2-5 0,-2 5-4 16,-1 3 4-16,-4 4-6 0,-1-1-1 15,-1 1 2-15,0 1-2 16,1-1 1-16,1-1 0 0,2 0-1 0,1-3-72 15,5-5 72-15,1-4 7 0,2-7-3 16,3-4-4-16,1-4 3 0,3-1 0 16,4-5 6-16,3-3 2 0,3-5 32 15,0-2-20-15,2-3 1 0,3 0-9 16,-1-3-4-16,4 0 7 0,-2 3 5 16,0 1-2-16,0 1-2 0,0 2-3 15,1-1-7-15,-2 4 2 0,1-1 0 16,1 3-4-16,1-1-6 0,1 3 0 15,0-1-1-15,2 3 0 0,0 3 0 16,0 1 3-16,0 1 5 0,1 3-3 16,-1 5-4-16,2 5 0 15,-1 2-1-15,0 2 2 0,0 0-1 16,-1 2-1-16,1 0 0 0,-1-1 3 16,0 2-3-16,0-3-3 0,-2-1-6 15,-1 0-69-15,-2-1-15 0,-1-1-55 16,1-4-100-16,-3-3-83 0</inkml:trace>
  <inkml:trace contextRef="#ctx0" brushRef="#br1" timeOffset="-181129.38">25759 11189 826 0,'0'0'65'0,"0"0"32"0,0 0-69 0,0 0-21 0,33 16-5 0,-21 3-2 0,-1 9 3 0,5 11 2 0,0 13 3 16,3 13 8-16,-2 0-1 0,-2-4-9 16,-4-8-2-16,-2-7-2 0,-3-2-1 15,0 1 6-15,-2 0-3 0,-1-5-3 16,-3-4-1-16,0-10 2 15,-1-5-2-15,-3-4 2 0,-2 2-2 16,-1 7-5-16,-3-3-36 0,-1 1-39 16,-3-4-20-16,0-1-10 0,-8 1-79 15,5-4-35-15,1-4-54 0</inkml:trace>
  <inkml:trace contextRef="#ctx0" brushRef="#br1" timeOffset="-180015.53">27151 11393 291 0,'2'0'45'0,"1"0"-18"0,2-4-9 0,0 3-3 0,1 1-12 0,2-2 1 0,-2 1 12 0,1 0 26 0,-2 0 4 0,1 1 6 0,-3 0-6 16,3 0 23-16,-2 0-36 0,-1 2-9 15,0 0-5-15,-1-1-7 0,-1 0 1 16,1 1-3-16,-2 0-1 0,0-2 3 16,0 1-3-16,-1 0 1 0,-2-1 6 15,-3 0 1-15,-2 2 5 0,-3 0 14 16,-2 1-22-16,-4 2-5 0,-2 2-7 15,-6 3-2-15,-8 5 2 0,-10 7-1 16,-7 5 0-16,-1 4-2 0,7 1 1 16,10-4 0-16,14-6 0 0,4-3 2 15,4-1 33-15,0 4-2 0,2 3 17 16,0 3 3-16,8-3 2 0,2-2-5 16,9-1-11-16,6-4-7 0,4-1-11 15,6-3-8-15,9-2-3 0,9-5-5 16,7-2-3-16,1-2 1 0,-3-3-3 15,-7 0-23-15,-11 0-53 0,-7 0-18 16,-5 0-28-16,8-5-52 0,-3 2-104 16,-1-2-127-16</inkml:trace>
  <inkml:trace contextRef="#ctx0" brushRef="#br1" timeOffset="-179249.43">27809 11430 72 0,'-2'0'134'0,"0"0"-83"0,-1 0 13 0,1 0-8 0,1 0 5 0,1-2 58 0,0 0 10 0,6-4-32 0,2 1-5 16,6-2-29-16,3-2 1 0,6 1-14 16,9 1-4-16,9-3-1 0,11 0-3 15,2 2-5-15,-7-2-11 0,-3 1-18 16,-10 1-3-16,-6 3-5 15,-7-1 0-15,-6 3-1 0,-2-1-18 16,2 2-33-16,-1-1-17 0,1 0-19 16,-4 1-24-16,-2-1-28 0,-2 1-22 15,-5 1-78-15,-2 0-21 0</inkml:trace>
  <inkml:trace contextRef="#ctx0" brushRef="#br1" timeOffset="-178904.69">28012 11417 622 0,'0'0'100'0,"0"0"-6"0,0 0 6 0,0 0-44 16,0 0-22-16,0 0 1 0,31-26 0 16,-28 26 8-16,0 0-30 0,-3 0-4 15,1 6-2-15,-1 7-5 0,0 3 16 16,-3 6-2-16,-1 4-10 0,-2 4 1 16,0 3-3-16,-1 2-4 0,0-2 2 15,2 0-1-15,-2 1-1 16,2-1 1-16,0-2-1 0,1-2-4 15,0-2-61-15,1-4-33 0,0 3-55 16,-1-6-87-16,0-6-152 0</inkml:trace>
  <inkml:trace contextRef="#ctx0" brushRef="#br1" timeOffset="-178638.33">27770 11945 782 0,'0'0'199'0,"0"0"-106"0,0 0-3 0,35-6-46 0,-11 4 1 15,8-2-2-15,8 1-10 0,6-2 6 16,2 1-31-16,-6-1-6 0,-3-1 2 15,-6 3-4-15,0-2-2 0,2 2-19 16,-8-1-68-16,-4 2-38 0,5-4-89 16,-8 3-162-16,0-4-39 0</inkml:trace>
  <inkml:trace contextRef="#ctx0" brushRef="#br1" timeOffset="-178466.5">28816 11937 1109 0,'0'0'100'0,"0"0"-85"0,0 0-15 16,0 0-7-16,0 0-133 0,0 0-86 0,0 0-245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3T14:32:55.188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4931 5100 491 0,'0'-2'63'0,"0"-1"-35"0,1 2 17 0,0 0 2 0,0-1-24 0,0 2-9 0,-1 0 9 0,0 0-10 0,0 0-13 16,0 3-10-16,0 5 10 0,0 6 7 15,0 4 7-15,-3 5 2 0,-1 7 8 16,-4 9-5-16,-2 9 4 0,-4 11-10 15,-2 1-6-15,1-5 2 16,3-6-3-16,0-6-3 0,3-5 0 16,1-4-3-16,1-9 2 0,2-5 0 15,0-2-2-15,-4 7-113 0,2-2-72 16,-2 0-95-16</inkml:trace>
  <inkml:trace contextRef="#ctx0" brushRef="#br0" timeOffset="390.74">4897 5147 315 0,'0'0'340'0,"0"0"-299"16,0 0 31-16,2-47 28 0,-1 32-30 15,4 1-37-15,1 2-12 0,2-2 18 16,2 1-4-16,2 2-8 0,3 3 7 16,1 0-11-16,2 1 1 0,3 1 8 15,0 1-13-15,0 2-6 0,2 3-11 16,-4 0 12-16,0 1-14 0,-1 6 4 16,-3 0-4-16,-2 1-2 0,-4 1 2 15,-1 2 2-15,-5 0-1 0,-1 0 1 16,-2 1-1-16,-7 1 7 0,-2-1 3 15,-7 2-3-15,-2-2-2 0,-5 0 0 16,-4-3-5-16,-2 1-1 0,0-1-24 16,-1-3-14-16,1 1-11 0,1-1-9 15,4 0-19-15,2 0-59 0,0-1-55 16,8 0-96-16,4-3-37 0</inkml:trace>
  <inkml:trace contextRef="#ctx0" brushRef="#br0" timeOffset="874.73">5259 5347 368 0,'0'0'302'0,"0"0"-264"0,0 0 19 0,0 0-7 0,43-22-28 0,-30 16-14 0,-1 4-4 0,0 0 1 0,1 2 4 0,0 1 0 15,1 4-1-15,1 2-1 0,1 5-1 16,-1 1-4-16,0 4 1 0,-2 4-3 15,-1 2 5-15,-2 4-4 0,-3-2-1 16,-3 1 0-16,-2 1-3 0,-2-1 5 16,0-2-2-16,-6-2 0 0,-1-1 1 15,-4-4-1-15,0-3 1 0,2-4 3 16,-3-3 1-16,2-4-3 0,0-1 0 16,-1-5 9-16,2-4-1 0,-1-3-2 15,1-6 2-15,2-2 31 16,4-3 27-16,3-2-19 0,0 0-14 15,8 0-11-15,5 0-13 0,3-1-5 16,5 0-2-16,3 2-2 0,3-1-2 16,1 4-1-16,2 0 0 0,6 1-5 15,5-1-29-15,6-1-55 0,2 2-36 16,-4 4-18-16,-14 6-79 0,-10 2-103 0</inkml:trace>
  <inkml:trace contextRef="#ctx0" brushRef="#br0" timeOffset="1344.28">5917 5383 491 0,'0'0'65'0,"0"0"-21"0,0 0-1 0,0 0-25 0,0 0-2 15,0 0 34-15,25 5 30 0,-14-5-21 16,2 0-10-16,0-1-2 0,0-3-5 15,-1 2-5-15,1-5 11 0,0 0-7 16,0-1-9-16,-1 1-3 0,-1 1-3 16,-3 0 11-16,-1 0-12 0,1-1 3 15,-3 0-9-15,-1-2-3 0,-1 0-8 16,-1 0-3-16,-2 2-1 0,0-1-1 16,-2 1-5-16,-3 0 2 15,-3 5-8-15,-2 1-2 0,-3 1-1 16,-4 3 10-16,-1 9-7 0,-6 4 7 15,-1 2-24-15,-2 6 17 0,-1-1 7 16,2 5 1-16,-1-1-1 0,5 2 1 16,2 0 0-16,5-1 1 0,3-1-1 15,4 0 5-15,3-3 3 0,5 0 10 16,2-2 1-16,6-1-1 0,4-4-4 16,3-4 0-16,4-1 7 0,3-1-6 15,2-7-6-15,2-4-1 0,3-1-2 16,-1-6-4-16,0-3-2 0,-1-3-55 15,0 1-18-15,-4-1-34 16,2-2-34-16,6-7-73 16,-5 6-182-16</inkml:trace>
  <inkml:trace contextRef="#ctx0" brushRef="#br0" timeOffset="1703.57">6355 5466 325 0,'0'0'230'0,"0"0"-167"0,0 0 64 0,18-39-67 0,-14 24-8 0,1 0-14 0,0 0-6 0,-1 0 18 0,-1 3-12 16,-1-1-17-16,0 5 3 0,-1 0 7 16,-1 1 3-16,1 4-9 0,-1 2-22 15,0 1-3-15,0 5-16 0,0 7 1 16,0 3 15-16,0 4 0 0,0 4-2 15,0 5 4-15,2-2-2 0,2 1 1 16,2-1 2-16,1-2 0 0,3-1 18 16,0-2 24-16,1-3-5 0,1-2-21 15,0-3 14-15,0-5 7 0,-2-4-3 16,-1-3 10-16,1-1 17 0,1-8-12 16,2-4-23-16,1-9-18 0,2-2-5 15,-1-4-4-15,0-2-2 0,0-1-14 16,-1 4-18-16,1-1-11 0,-2 7-14 15,2 0-30-15,-1 3-52 0,0 3-28 16,4-1-38-16,-2 6-72 0,-5 2-50 16</inkml:trace>
  <inkml:trace contextRef="#ctx0" brushRef="#br0" timeOffset="1937.88">6866 5334 446 0,'0'0'196'0,"0"0"-122"0,0 0-8 0,0 0-48 16,0 0 19-16,0 0-7 0,2-19-9 16,-3 19 5-16,1 0-13 0,-2 2-13 15,1 7-4-15,-2 0 4 0,0 7 17 16,-1 3-7-16,-1 5 4 0,1-1-10 16,-2 2-1-16,1-1 1 0,1 0-3 15,0 0 1-15,1-2-2 0,0-4-23 16,3-2-46-16,5-6-71 0,2-7-138 15,0-3-118-15</inkml:trace>
  <inkml:trace contextRef="#ctx0" brushRef="#br0" timeOffset="2078.52">6983 5211 751 0,'0'0'288'0,"0"0"-125"0,0 0-42 15,7-47-92-15,-7 35-29 16,0 0-18-16,0 3-70 0,0 0-18 0,1 2-21 15,0 1-46-15,2 6 45 0,0 0-159 16,1 4-38-16</inkml:trace>
  <inkml:trace contextRef="#ctx0" brushRef="#br0" timeOffset="2532.04">7207 5408 542 0,'0'0'164'0,"0"0"-42"0,0 0 8 16,0 0-81-16,28-38-18 0,-24 30-13 16,0-3 5-16,-2 3 12 0,0 0-12 15,-2 1 6-15,0 3 14 0,0-2-9 16,-1 3-16-16,-2 0-18 0,-3 3-3 15,-1 0-1-15,-5 6-6 0,0 4 6 16,-4 6 4-16,0 4 0 0,-2 4-1 16,4 4 1-16,1 1-3 0,4 0 4 15,3 3-1-15,2-2 1 0,4-1 1 16,2-3 3-16,6-3 5 0,3-2 3 16,2-5 2-16,4-5 4 0,-2-3-4 15,3-5 17-15,0-3 35 0,0-5-30 16,0-8-11-16,0-7 17 0,-1-12-9 15,1-14-22-15,-2-6-7 0,-2 5-5 16,-6 10 0-16,-5 19-1 0,-2 4-5 16,-1 4-14-16,-3-3-6 0,-3 2-8 15,-4 2-31-15,-4 4-20 0,-1 4-27 16,-1 2-32-16,-4 12-71 16,4-1-101-16,3 5-35 0</inkml:trace>
  <inkml:trace contextRef="#ctx0" brushRef="#br0" timeOffset="2891.38">7461 5590 294 0,'0'0'148'0,"0"0"-45"0,0 0 50 0,19-38-90 15,-15 24-11-15,-1-2-8 16,0 1-7-16,0-2-2 0,1 1-10 15,0 0-15-15,-1 1-5 0,-2 0 4 16,0 1 7-16,-1 4 4 0,0 2-10 16,-1 2-5-16,-2 6-5 0,-2 3-14 15,-1 6 12-15,-1 5 2 0,1 5-2 16,0 4 3-16,0 0-1 0,2 6 1 16,3-3 1-16,1 3 5 0,0-2 15 15,8-1 3-15,0-1 3 0,3-5 0 16,5-2 8-16,-1-5 14 0,3-6-16 15,1-4-1-15,1-3-2 16,1-11 5-16,-1-4-13 0,1-5-15 16,-1-8-8-16,0-10-4 0,-1-10-57 15,-2-6-18-15,-3 8 1 0,-5 12 2 16,-3 13-16-16,-1-2-87 0,-3 6-167 16,0 1-57-16</inkml:trace>
  <inkml:trace contextRef="#ctx0" brushRef="#br0" timeOffset="3313.14">7887 5343 482 0,'0'0'150'0,"0"0"-22"0,0 0 8 0,40-9-89 16,-31 5-19-16,-4-2-11 0,-2 0-12 15,-3-2 17-15,-1 1-18 0,-4 1 1 16,-4 2-10-16,-3 0 8 0,-3 3-6 15,-3 1 6-15,-2 5-7 0,-1 3 4 16,0 1-11-16,2-1 0 0,2 2 1 16,2-3 7-16,2 4-2 0,3-2 4 15,2 1 0-15,4 0-3 0,4 1 3 16,0-1 1-16,4-1 1 0,4 0 1 16,0 2 5-16,4-2-6 0,2 0 5 15,1-1-3-15,3-1 0 0,1 1-3 16,2-2 5-16,0 0-3 15,0 2 7-15,4 1 20 0,-1 1-19 16,-2-1-4-16,-1 3 8 0,-1-1-5 16,-3 2 1-16,-4-1-5 0,-4 0 10 15,-3 2-7-15,-6-4-8 0,-3 1 2 16,-7 0 3-16,-5-2 1 0,-5 1 0 16,-11 0 2-16,-8 0-8 0,-10-2-11 15,-2-2-12-15,5-4-20 0,4-2-32 16,12-4-20-16,2-5-72 0,9 2-112 15,6-1-32-15</inkml:trace>
  <inkml:trace contextRef="#ctx0" brushRef="#br0" timeOffset="3672.54">8275 4914 543 0,'0'0'7'0,"0"0"14"15,0 0 26-15,0 0-44 0,6-12-2 0,-6 12-1 0,-3 4-17 0,-2 4 17 0,-3 6 21 0,-1 3 44 16,1 7 18-16,-4 1-27 0,0 13-8 16,-4 13-25-16,-4 9-4 0,-2 6-1 15,4-4 9-15,2-3 3 0,4-7-10 16,3-2-4-16,1-3-5 0,6-6-3 16,0-8-4-16,2-6 0 0,0-8-4 15,2-3-21-15,1 1-88 0,7 0-65 16,1-6-92-16,-2-5-142 0</inkml:trace>
  <inkml:trace contextRef="#ctx0" brushRef="#br0" timeOffset="4046.65">8413 5216 515 0,'0'0'82'0,"0"0"22"0,0 0-52 0,0 0-36 16,0 0 6-16,0 0-22 0,15-4 2 0,-12 10 22 16,1 1 17-16,0 1 5 0,2 1-16 15,0 5-2-15,1 2-16 0,0 2-9 16,0 2-2-16,1 2 2 0,0-1-2 16,0 1-1-16,0 0 0 0,0 0-11 15,1-1-19-15,-2-2-26 0,1-2-53 16,4 1-103-16,-3-7-59 0</inkml:trace>
  <inkml:trace contextRef="#ctx0" brushRef="#br0" timeOffset="4296.59">8727 5241 407 0,'0'0'34'0,"0"0"29"0,0 0 24 15,0 0-53-15,-34 21 27 0,20-2-16 16,-3 5 8-16,-3 14-10 0,-6 13 6 16,-5 11-8-16,-2 3 19 0,4 1-18 15,0-9 7-15,6-5-22 0,-1-2-12 16,4-3-12-16,-2 4 7 0,3-3-8 16,2-5-2-16,4-6-2 0,5-12-50 15,3-6-53-15,2-1-75 0,0-4-134 16,2-7-52-16</inkml:trace>
  <inkml:trace contextRef="#ctx0" brushRef="#br0" timeOffset="5050.41">10276 5047 420 0,'0'0'58'0,"0"0"64"0,0 0-36 0,0 0-29 0,0 0-3 0,20-25-6 0,-9 17-5 0,1 1-22 0,5-2-4 15,3-1-8-15,6 2 21 0,7-2 19 16,-2 3-43-16,0 2 1 0,-3 0 4 15,-7 4-3-15,2 0-2 0,-2 1-4 16,-1 0-2-16,-2 1 0 0,-2 1 0 16,-3 3-4-16,-2 2-3 0,-5 1-7 15,-3 1-4-15,-3 2 8 0,0 3 8 16,-3 2-1-16,-3 3 2 0,-1 1-25 16,-2 2 26-16,-2 2 1 0,-1 2 9 15,-1 1 8-15,0-1 8 0,-1 3-8 16,0-3-8-16,0 2-7 0,1-2 4 15,0 1-5-15,2-3 0 0,0 0 1 16,0-1 4-16,1-1 8 0,2-3-8 16,1 1 2-16,-1-3-8 15,3-1 4-15,0-2-3 0,0-3 0 16,2 2 0-16,1-2 2 0,0 0 3 16,1-3 10-16,1-1 7 0,0-2 2 15,0 1-3-15,2 0-6 0,1 1 2 16,3-3-5-16,1 0 8 0,3-2 7 15,3 0-4-15,1 1-11 0,3-2-5 16,0-1-4-16,3 0-1 0,3 0-3 16,0 0 2-16,1 0-2 0,2-4 0 15,0 3-1-15,1 0-2 0,-2-2-12 16,1-1-16-16,-4 2-4 0,-1-2-14 16,-1 2-16-16,-5 0-5 0,-2 2-14 15,-3 0-18-15,-5-1-35 0,-5-1-80 16,-1 0-38-16,-3 0-6 0</inkml:trace>
  <inkml:trace contextRef="#ctx0" brushRef="#br0" timeOffset="5332.2">10317 5351 768 0,'0'0'178'0,"0"0"-67"0,0 0-12 0,38-1-31 0,-17-1-5 0,5-2-14 0,6 1-5 0,8-3 0 0,5 1-15 0,-4-1-16 0,-10 0-2 15,-8 0-9-15,-3 2 1 0,2-2-3 16,3-1-27-16,2 2-49 15,1 1-30-15,-1 2-26 0,11-1-70 16,-7 1-116-16,-4 1-154 16</inkml:trace>
  <inkml:trace contextRef="#ctx0" brushRef="#br0" timeOffset="5691.5">11927 5200 491 0,'0'0'279'0,"0"0"-232"0,0 0 46 0,44-7-56 16,-25 5 10-16,2-3-14 16,-1 3-11-16,3-2-5 0,0 2-15 15,-1 1 0-15,0-1 1 0,-1 1-6 16,1 1 3-16,-2 0-27 0,4 1-82 15,-3 1-92-15,-4-1-209 0</inkml:trace>
  <inkml:trace contextRef="#ctx0" brushRef="#br0" timeOffset="5863.34">11891 5464 1056 0,'0'0'73'15,"0"0"-22"-15,0 0 15 0,56 8-42 0,-12-8-4 0,18 0-6 16,14-3-11-16,1 0 0 0,2 2-3 16,-4 1 0-16,3 1-97 0,-20 1-110 15,-10-1-222-15</inkml:trace>
  <inkml:trace contextRef="#ctx0" brushRef="#br0" timeOffset="8416.54">13869 4861 280 0,'0'0'96'0,"0"0"-23"0,0 0 49 0,0 0-21 0,0 0-32 0,0 0 6 0,30-40 7 0,-27 37-10 0,-2-1 2 0,0 3-11 15,1 0-2-15,-2 1-26 0,0 0-23 16,0 0-12-16,0 6-12 0,0 4 12 15,-2 7 0-15,0 5 17 0,-5 6-5 16,-2 8 2-16,-2 11-4 0,-5 8-3 16,-1 5-1-16,3-4-3 0,1-3 2 15,2-5-4-15,1-3 2 0,2-2-3 16,1-11-4-16,2-5-63 0,2-7-45 16,-1-3-59-16,3 2-57 15,-1-3-88-15</inkml:trace>
  <inkml:trace contextRef="#ctx0" brushRef="#br0" timeOffset="8919.19">14456 4854 753 0,'0'0'156'16,"0"0"-89"-16,0 0 38 0,0 0-59 0,0 0-37 16,11-38-9-16,-11 35-4 0,-1 0 3 15,-7 3-24-15,-1 0-8 0,-4 2 15 16,-4 5 16-16,-1 2 2 0,-4 6 0 15,2 1-3-15,-1 0 7 0,2 2-6 16,2 1 5-16,4-3-3 0,6 1 0 16,3-2 0-16,4-1 0 0,3-3 2 15,5 0 1-15,3-2-1 0,6 0 5 16,3-2-6-16,2 1 3 0,3-3-1 16,-2 1-1-16,1 0-2 0,0 0 1 15,-1 0 0-15,-1-1 0 0,-2 1-1 16,-1 2 1-16,-2 0 5 0,-4 1 6 15,-2 4-3-15,-4-2 6 0,-5 4-2 16,-2 1 1-16,-5 1-6 0,-9 1-1 16,-2-2-4-16,-6 1 1 0,-6-1 3 15,-1 0-7-15,1-1-2 0,-5-2-15 16,4-3-13-16,-1-1-23 0,2-3-43 16,-1-4-72-16,-5-4-91 0,7-5-1 31</inkml:trace>
  <inkml:trace contextRef="#ctx0" brushRef="#br0" timeOffset="9107.7">14357 4882 926 0,'0'0'163'0,"0"0"-76"0,35-23-1 0,-15 15-36 0,2-3-37 0,5 0-7 0,-2 3-6 0,2-1 3 0,2 0-3 0,-3-1-30 16,3 3-26-16,1 2-44 0,16 2-47 15,-7 0-111-15,-6 3-228 0</inkml:trace>
  <inkml:trace contextRef="#ctx0" brushRef="#br0" timeOffset="9920.09">15665 4766 289 0,'0'0'62'0,"0"0"44"0,0 0-13 0,0 0-34 0,0 0-11 0,38-31-6 0,-30 29 3 0,-5 0 22 15,4 0-7-15,-3 1 7 0,1-1 0 16,-2 0-9-16,0 0-15 0,0 0-17 15,-1 2-8-15,1-1-7 0,-3 1-11 16,0 0-2-16,-6 5-10 0,-4 2 12 16,-4 5 2-16,-7 5 7 0,-4 4 4 15,-11 8-5-15,-5 6-3 0,3-1 1 16,8-5-3-16,5-4 4 0,10-6-4 16,-2 1 3-16,3 0 2 0,1 1 0 15,7-4-4-15,1-2 5 0,5-1-3 16,0-4 0-16,3-1 1 0,4-2 2 15,7-1 3-15,0-4 1 0,8-2 0 16,0 0-4-16,4 0-4 0,10 0-3 16,-5-2 0-16,1 1 0 15,-2-2-2-15,-3 2 0 0,4 0 0 16,-5 1 1-16,-1-1-1 0,-1 1 0 16,-4 0 0-16,-4 0 0 0,-2 0-1 15,-6 1-1-15,0 0-1 0,-3 4-1 16,-3-2-6-16,-2 3-3 0,0 2 4 15,-4 2 3-15,-2 5 2 0,-5 3 4 16,-5 2 12-16,2 1-6 0,-5 2 4 16,-1 0-4-16,4 1-4 0,-3 1 3 15,1-2-4-15,1 1 0 0,1-1 1 16,2-2-2-16,1-3 0 16,1-2-5-16,2-1-24 0,2-6-31 15,3-2-39-15,1-7-56 0,4-3-77 16,0-4-172-16</inkml:trace>
  <inkml:trace contextRef="#ctx0" brushRef="#br0" timeOffset="10154.32">16166 5153 659 0,'0'0'367'0,"0"0"-275"0,33-16-44 0,-14 8-11 0,5 1-33 0,1 0 0 0,5-1-4 0,0 1 1 0,0 1-2 16,0 4-17-16,0 0-6 0,0-1-39 16,0 2-48-16,13 0-69 0,-5 1-166 15,-7 0-123-15</inkml:trace>
  <inkml:trace contextRef="#ctx0" brushRef="#br0" timeOffset="10925.94">17506 4773 739 0,'0'0'188'0,"0"0"-97"0,0 0-15 0,0 0-26 0,0 0-33 0,0 0-17 0,0 0-5 0,0 4-10 16,-1 7-12-16,-3 7 27 0,-7 15 20 15,-8 13 10-15,-6 12-2 0,-4 2-12 16,-1-5-1-16,5-8-14 0,1-5 4 16,2-3-2-16,2-2-3 0,2-5-6 15,5-8-29-15,4-4-23 0,1-4-39 16,2 4-52-16,-1-1-81 0,4-7-164 15</inkml:trace>
  <inkml:trace contextRef="#ctx0" brushRef="#br0" timeOffset="11420.63">18065 4726 538 0,'0'0'294'0,"0"0"-249"0,0 0 14 16,0 0 17-16,16-39-58 15,-16 34-18-15,-8 3-14 0,-3 2-4 0,-1 0 13 16,-9 1-2-16,2 5 7 0,-6 3 3 15,0-1-2-15,1 6-1 0,1-2 5 16,1 2-5-16,0 1 3 0,6 1-3 16,1 1 1-16,2 0 2 0,6 0-3 15,0 0 1-15,7-1-2 16,0 1 3-16,7-1 0 0,3 2 0 16,3-2 0-16,7-1 2 0,-1 0-3 15,4-2 0-15,0 0 2 0,2-3-5 16,-1 3 3-16,-2-4-1 0,-3 2 2 15,-2 2-2-15,-4-2 0 0,-3 2 2 16,-4 1 3-16,0 0-4 0,-6-1 4 16,0 2 2-16,-9 1 5 0,-1-1-4 15,-6 0-1-15,-6-1-1 0,-3-1-5 16,-1-2 6-16,-5-2-5 0,-5 2 3 16,4-3-5-16,-1-5 0 0,-2-3-3 15,9 0-60-15,-6-7-44 16,0-10-65-16,4 1-103 0,8-1 15 0</inkml:trace>
  <inkml:trace contextRef="#ctx0" brushRef="#br0" timeOffset="11592.46">17947 4826 514 0,'0'0'251'0,"0"0"-207"0,34-28 56 16,-17 18-32-16,1-3-42 0,1 4-16 0,2-1-8 0,4-2-2 0,0 3-56 0,2 0-42 0,14-2-63 16,-7 2-120-16,-3 1-41 0</inkml:trace>
  <inkml:trace contextRef="#ctx0" brushRef="#br0" timeOffset="12139.26">18731 4690 798 0,'0'0'55'0,"0"0"-4"0,0 0-6 0,7-38-39 0,-7 26-6 15,-3-1-16-15,-2 3-8 0,-2-1 6 16,-1 4 17-16,-2 3-6 0,-1-2 3 15,-2 4 8-15,-1 2-2 0,-2 0 0 16,-1 0-4-16,2 2 2 0,-5 5 0 16,1 2-4-16,2 4-5 0,-2 2-17 15,1 1-2-15,4 1 26 0,-2 5-2 16,4 1 4-16,2 2 0 0,1 3 0 16,5-1-4-16,0 1 8 0,4 2-7 15,4-3 7-15,4 2-4 16,1-3 16-16,2 1 7 0,4-3 2 15,-2-1-12-15,6-5-3 0,-1-1-6 16,1-3 3-16,-1-3 6 0,1-4 21 16,0-2 19-16,1-3-2 0,2-2-9 15,1 0-18-15,1-3-4 0,1-3-7 16,-1-3 6-16,1-5 8 0,0-2-7 16,0-7-4-16,-2-4-12 0,-3-2-3 15,-2-2-1-15,-6 3 3 0,-3 4 7 16,-5 5 2-16,-4-2-8 15,-4 5-3-15,-8 1-2 0,-1 0-3 16,-6 5 4-16,-3-2 0 0,-2 1-3 16,-1 3-3-16,2 1-19 0,-1 3-8 15,3 2-13-15,-1 1 5 0,4 1-40 16,2 0-41-16,-5 3-48 0,8 1-160 16,3 0-30-16</inkml:trace>
  <inkml:trace contextRef="#ctx0" brushRef="#br0" timeOffset="12935.9">13561 6144 339 0,'0'0'65'0,"0"-1"13"0,3 0-12 0,3-3-48 0,2 1-7 0,4 1 21 0,6-2 13 0,0 1 9 16,5-3-27-16,5 0-1 0,4 0 8 16,12-3-1-16,12-1-3 0,23-5 8 15,14-1 23-15,8 1-17 0,8-2 3 16,-1 2-11-16,15 0-6 0,14-2-9 15,13 1 3-15,11 1-3 0,12 0-8 16,7 1-3-16,5 5-9 0,10 0 2 16,0 2-3-16,-1 3 0 0,7 2 0 15,-5 0 2-15,-3 2-1 0,-1 0 0 16,-7 1 1-16,-6 2 4 0,-1 1 24 16,-7 3-12-16,-10 0-2 0,-6 1-10 15,-7-1 0-15,-10 0-6 0,-9 1-4 16,-11 1-46-16,-14 0-72 0,-31-4-94 15,-18-2-215-15</inkml:trace>
  <inkml:trace contextRef="#ctx0" brushRef="#br0" timeOffset="15285.31">14564 6673 394 0,'0'0'87'0,"0"0"11"0,0 0 12 0,0 0-39 0,0 0-38 0,22-40 8 0,-21 32 11 0,1 3 3 0,1 0-16 16,-3 0-14-16,2 2 19 0,-2 3-10 15,0 0-29-15,1 3-5 16,-1 6 0-16,0 5 7 0,-1 6 25 15,-4 5 6-15,-6 11-15 0,0 13-2 16,-2 9-6-16,-4 0-11 0,6-7-1 16,-2-5 1-16,7-10-3 0,-2-5 3 15,3-5-4-15,2-6-5 0,-2-1-46 16,2 3-27-16,2 0-40 0,1 0-78 16,3-8-100-16,0-6-48 0</inkml:trace>
  <inkml:trace contextRef="#ctx0" brushRef="#br0" timeOffset="15722.79">14924 6698 643 0,'0'0'122'0,"0"0"-57"0,0 0 18 0,0 0-55 16,13-42-20-16,-13 35 7 0,-2 2-14 15,-1 1-1-15,-4 3-10 0,0 1 8 16,-4 0-2-16,1 6 2 0,-2 2 2 16,2 1 0-16,2 4 0 0,-1 1 1 15,1 3-3-15,3-2 5 0,-1 3-8 16,6 0 6-16,0-2-2 0,0 1 2 15,6 1-1-15,2-2 4 0,3 0-3 16,2 0-1-16,4 0 1 0,-1 0 3 16,1-1-4-16,1 0 0 0,-1 1 2 15,-1-3-2-15,-2 1 3 0,-6-2 8 16,0 0 16-16,-3 1-13 0,-5 1 5 16,0 1-2-16,-8-1-5 0,-2-1 4 15,-6 0-11-15,-1-3 6 0,-8-2-9 16,1-3-2-16,-4-1-3 0,-7-4-35 15,-6 0-40-15,-8-4-38 0,3-5-91 16,11-1-51-16,10 0 45 0</inkml:trace>
  <inkml:trace contextRef="#ctx0" brushRef="#br0" timeOffset="15894.54">14918 6746 867 0,'0'0'143'0,"0"0"-66"0,47-26 33 0,-28 15-72 16,2-1-27-16,-1-2-2 0,2 0-8 15,-1 0-2-15,1 0 5 0,3 0-12 16,0 3-5-16,1 1-10 0,1 1-47 16,15-1-53-16,-7 4-107 0,-3 0-203 15</inkml:trace>
  <inkml:trace contextRef="#ctx0" brushRef="#br0" timeOffset="16300.69">16204 6610 345 0,'0'0'197'0,"0"0"-120"0,0 0-48 0,0 0 23 0,0 0-13 15,-35 41 15-15,15-16 6 0,-6 11-10 16,-10 17-2-16,-5 17-11 0,-2 7-6 16,-1 1 0-16,3-1-4 0,3-8 2 15,-1 4-9-15,2-1 7 0,-1 1-11 16,2-6 0-16,-2-4-3 0,0-3-9 16,3-8-4-16,7-6 0 0,1-4-54 15,8-9-61-15,-2-4-74 0,9-9-131 16,3-9-143-16</inkml:trace>
  <inkml:trace contextRef="#ctx0" brushRef="#br0" timeOffset="16959.07">16071 7583 634 0,'0'0'91'0,"0"0"-31"0,38-31 31 0,-16 17-47 16,-1 2-31-16,1 0-1 16,3 2-8-16,-3 1 8 0,1 2-6 0,-3 2 6 15,-1 3 25-15,-3 2 1 16,-1 0-19-16,-5 6-11 0,-2 5-7 15,-3 3-1-15,-1 3 6 0,-2 6-5 16,-2 0 8-16,0 2 4 0,0 2 3 16,1 0 5-16,1 3-3 0,1-3 1 15,-1 1-7-15,4-1 2 0,-1-2-7 16,0-4 4-16,1-5-4 0,0-3 2 16,-1-5-3-16,0-3 0 0,-2-5 7 15,6-1 21-15,-1-6 13 0,0-7-22 16,2-5-4-16,1-7 2 0,0-13-11 15,3-18-7-15,0-23-4 0,-1-10-1 16,-2 4 0-16,-2 9 0 16,-2 19 0-16,2 8-2 0,-4 6 2 15,-2 10 0-15,0 9 1 0,-1 5 0 16,-1 3-1-16,-1-2 6 0,0-1-4 16,0-2 5-16,0 2-4 0,0 3-2 15,2 2 6-15,-2 1-3 0,2 3-1 16,-1 1-3-16,4 1 2 0,3 0-2 15,1 1-3-15,3 2 3 0,5 0-1 16,3 2 1-16,6-1 2 0,13 2 3 16,12-1 0-16,18-1 5 0,10-1 1 15,3 4 0-15,-6-3 1 16,-5 5 2-16,-3-1-3 0,0-1-1 16,-3 0-6-16,3-1 0 0,0 2-3 15,-2 0 0-15,0 1-1 0,-6 0-1 16,-3 1-20-16,-7 3-30 0,-5 3-20 15,-5 0-15-15,-5-1-23 0,-9 4-15 16,-2-1-55-16,-8-3-106 0,-4 0-169 0</inkml:trace>
  <inkml:trace contextRef="#ctx0" brushRef="#br0" timeOffset="17568.08">16942 7310 470 0,'1'-6'133'0,"3"2"-23"0,-1 0 17 0,0 1-40 0,0 1-25 0,-2 2 12 0,1 0-31 0,-2 0-25 16,0 3-18-16,0 5 0 0,0 6 3 15,-3 6 10-15,-5 6 6 0,-5 9-5 16,2 0-2-16,-3 0-7 0,1 8-3 16,-1-12 2-16,3 4-4 15,-1 2-1-15,2-11-9 0,1 5-35 16,-2-2-41-16,4-4-23 0,4-2-17 15,3-2-51-15,0-6-60 0,5-7-37 0</inkml:trace>
  <inkml:trace contextRef="#ctx0" brushRef="#br0" timeOffset="18005.48">17242 7523 250 0,'0'0'238'16,"0"0"-156"-16,0-37 23 0,0 21-15 0,0-2-50 0,2 2-24 15,-1-1 2-15,-1 3 0 0,2 1-4 16,-2 2 0-16,0 3 5 0,-3 0 6 16,-1 4 0-16,-4 2-7 0,-4 2-6 15,1 7-6-15,-5 4 2 0,-3 6-8 16,0 1 6-16,-3 6-5 0,4 3 1 15,1 0-2-15,1 4 3 0,4-3-2 16,2 2-1-16,5-2 0 0,4-2 3 16,1 1 1-16,6-4 13 0,4-3 19 15,2-1 4-15,4-4 0 16,6-6-10-16,2-7-11 0,3-2 1 16,-2 0-6-16,2-8 8 0,-3-5 3 15,-1-3 7-15,-5-9-3 0,2-8-4 16,-7-13-15-16,0 6-10 0,-7 5 0 15,-6 8 0-15,0 12-4 0,-6-3-9 16,-7 1-12-16,-3 3-5 0,-4 1-10 16,-4 4 3-16,0 2-17 0,1 2 8 15,1 3-11-15,4 2-25 0,2 0-20 16,5 7-57-16,2 0-70 0,7-1-31 16</inkml:trace>
  <inkml:trace contextRef="#ctx0" brushRef="#br0" timeOffset="18505.34">17588 7518 465 0,'0'0'122'0,"0"0"-34"0,0 0 17 0,0 0-83 0,3-40-3 0,-3 30-16 0,0 0-3 0,-3 0 15 16,1 1-9-16,-1 0 3 16,-2 2-5-16,-1 1 7 0,-3 1 3 15,-1 2-1-15,-3 2-4 0,-1 1-5 16,-2 4 5-16,-1 3-7 0,-1 2-3 16,1 4 2-16,0 1-1 0,4 2 3 15,-2 3 1-15,5 1 6 0,-1 3 2 16,2 0 9-16,4 1 4 0,2 1 3 15,1-2-5-15,2-1 10 0,3 0 4 16,2-3-10-16,1-2-5 0,2-2-5 16,0-4 1-16,4-3-1 0,1-3 1 15,2-1 3-15,2-3-12 0,2-1 3 16,-2-1-10-16,2-5 3 0,-3-2 2 16,1-5 10-16,-4-3 12 0,1-4 2 15,-3-3-5-15,-6-2-8 0,0 1-6 16,-2 4-8-16,-3 0-1 0,0 7-3 15,-8 1-3-15,0-1-7 0,-6 4-5 16,-2 1-17-16,-4 0-16 0,2 0 4 16,-2 2-28-16,0 2-7 0,3 1-29 15,0 1-16-15,1 2-53 0,4 2-127 16,2 0 1-16</inkml:trace>
  <inkml:trace contextRef="#ctx0" brushRef="#br0" timeOffset="19373.2">20542 5067 589 0,'0'0'218'15,"0"-4"-121"-15,5 2-13 0,3-3-29 0,4 1-7 0,4-2-10 0,5 0-4 0,2-1 6 0,4 3-11 0,-2-2-9 16,2 3-8-16,1-1-8 0,-1 2-3 16,0-1-1-16,-2 1 1 0,0 0-2 15,-3 2-17-15,-1-1-73 0,-2 1-29 16,0 0-48-16,-5 0-101 0,-4-1-56 0</inkml:trace>
  <inkml:trace contextRef="#ctx0" brushRef="#br0" timeOffset="19560.66">20597 5195 659 0,'0'0'382'0,"0"0"-293"0,0 0-17 0,0 0-36 16,42 0 18-16,-10 0-10 0,9-3-22 16,5-2-4-16,2 2-10 0,-6-1-8 15,-3 4-2-15,-3 0-14 16,2 0-43-16,-2 5-31 0,1 1-60 15,1-1-63-15,0 0 16 0,-5-3-83 16</inkml:trace>
  <inkml:trace contextRef="#ctx0" brushRef="#br0" timeOffset="20232.37">21807 5059 468 0,'0'0'160'0,"0"0"-109"0,0 0 29 0,11-37-59 16,-3 26-13-16,3-2-5 0,0 0 9 16,3 2 31-16,-1-3-8 0,3 3 32 15,-1-1-1-15,0 1-22 0,1 0-1 16,-1 2-6-16,1-1-11 16,2 1-16-16,-2 3-5 0,1 0-4 15,-2 1-1-15,0 2 1 0,-2 2-2 16,0 0 2-16,-3 1-1 0,1 0 0 15,-1 1 1-15,-2 1-2 0,0 5 2 16,-1 1-2-16,0-1 3 0,-1 4-2 16,-1 0 0-16,0 0 0 0,-1 3 1 15,1 1 1-15,-2 1-2 0,0 1 0 16,0 4 0-16,0-2 0 0,-2 5 1 16,-1 2-1-16,0-1-3 0,-4 1 2 15,-3 3 1-15,-4-2 0 0,-4 0 0 16,-2 4 0-16,-3 0 2 0,-3-1 2 15,-2-1-1-15,-1 0-2 0,0 0 3 16,2-3-4-16,-1 1 0 0,1-3 1 16,2-2-1-16,1-4 3 0,4-2 1 15,2-1 0-15,3-6 4 0,4-2 14 16,4-1-8-16,4-4 2 0,0-1 6 16,3-1 21-16,6 0 6 0,4 0-7 15,4 0-15-15,4 0-4 0,2 0 2 16,0 0-7-16,3 0-9 0,1 0-7 15,0 0 2-15,0 0-3 0,2-1-1 16,-1 1-2-16,2-2-24 0,0 0-37 16,0-2-33-16,14-4-59 15,-7 0-73-15,-4-2-255 0</inkml:trace>
  <inkml:trace contextRef="#ctx0" brushRef="#br0" timeOffset="20374.05">22452 5548 835 0,'0'0'347'0,"0"0"-257"0,0 0-25 0,0 0-46 0,6-13-19 0,0 6-76 0,3-1-78 0,6-7-3 0,-3 4-153 0,0-2-131 16</inkml:trace>
  <inkml:trace contextRef="#ctx0" brushRef="#br0" timeOffset="20998.68">23391 4888 463 0,'0'0'82'0,"0"0"22"0,0 0-38 0,0 0-8 15,0 0-1-15,0 0-31 0,32-42-11 16,-30 37 3-16,-1 0 7 0,-1 1-6 15,0 1 5-15,-1 2-2 0,-2 1 3 16,-2-1-16-16,-2 1-3 0,0 0-3 16,-3 1 3-16,-1 5 10 0,-3-1 7 15,-3 6 3-15,-1 0-12 0,-5 4-6 16,-1 3 1-16,-3 4-8 0,-2 5 2 16,-4 10-2-16,-5 8-1 0,-2 15 0 15,2 2 0-15,10-2 0 0,10-3 1 16,10-9 1-16,5 1-1 0,3-2 8 15,7-3-3-15,6-2-1 0,4-7-2 16,1-6 3-16,-2-11 3 0,-2-4 4 16,3-6 8-16,3-1 10 0,4-1-2 15,4-4 2-15,-2-2 25 0,1-7-16 16,-3-4-9-16,-3-7-8 0,-3-1-9 16,-2-4-9-16,-6-2-2 15,-4-2-3-15,-6 2 0 0,-3 1-8 16,-9 0-1-16,-7 3-2 0,-10 2-10 15,-10 1-10-15,-11 5 0 0,-3 2-9 16,5 8 13-16,6 2-15 0,9 1-9 16,7 2 4-16,5 0-10 0,10 2-23 15,2-2-17-15,3-1 3 0,6 6-60 16,1-2-86-16,6-2-15 0</inkml:trace>
  <inkml:trace contextRef="#ctx0" brushRef="#br0" timeOffset="21514.18">23534 4923 751 0,'0'0'142'0,"0"0"-100"0,45-15 41 0,-23 8-76 0,2-2-3 0,2 2-1 0,1-1-2 0,-1 2-1 0,1 1 3 0,-1 0-6 0,1 3 6 16,-1-1 2-16,1 1-2 0,-3 0 9 15,-3 0-2-15,0-2 1 0,-2 2 12 16,-4-3-1-16,-1 2 1 0,-5-1-7 16,0 1-2-16,-3 1-5 0,0-1-4 15,-2 3-5-15,-2-1 3 0,-1 1-6 16,-1 0 1-16,0 0 2 0,0 5-6 16,-2 2 6-16,-3 8 11 0,-1 2-2 15,0 7 1-15,-4 13-4 0,-3 11 0 16,-3 13-1-16,-3 5 7 0,2 2-4 15,0-4 2-15,4-4 4 0,-2-5 4 16,2 0 8-16,1-4-9 0,2-4-2 16,2-5 1-16,3-3-5 0,2-9-2 15,1-8-9-15,2-7 7 0,-1-6-7 16,1 0-11-16,0-2-84 0,6-7-81 16,0 0-71-16,-1-7-279 0</inkml:trace>
  <inkml:trace contextRef="#ctx0" brushRef="#br0" timeOffset="25049.98">26059 4929 459 0,'0'0'102'0,"0"0"-42"0,0 0 35 0,6-46-4 0,-4 32-40 0,2 2-11 0,-1 0-1 0,0 2 29 0,-1 3-25 15,0 0-6-15,-1 5-5 0,1 1 1 16,-2 1-16-16,0 1-17 0,0 7-11 15,0 4 9-15,0 8 2 0,-3 7 5 16,-3 12 1-16,-6 13-3 0,-2 13 4 16,-2 4-1-16,3-2-1 0,4-7 1 15,1-10-5-15,4-3 7 0,2-1-5 16,1-8-3-16,1-7 3 16,1-7-3-16,1-6-11 0,1-4-48 15,2-1-38 1,4-5-73-16,-1-1-91 0,1-7-95 0</inkml:trace>
  <inkml:trace contextRef="#ctx0" brushRef="#br0" timeOffset="25331.17">26355 4818 852 0,'0'0'97'0,"0"0"8"0,0 0-12 0,0 0-70 16,0 0-23-16,0 0-2 0,0 0-4 16,-23 10 6-16,17 7 0 0,-1 7 11 15,0 6-2-15,1 9 6 0,1 9-3 16,3 8 2-16,0 1-11 0,2-7-1 16,4-2 2-16,2-10-3 0,0-5 3 15,2-7-3-15,-4-9-1 16,3 0 0-16,0 1-4 0,3-1-46 15,1 1-41-15,5-5-59 0,-3-4-102 16,-2-7-143-16</inkml:trace>
  <inkml:trace contextRef="#ctx0" brushRef="#br0" timeOffset="25534.58">26065 5279 815 0,'0'0'220'0,"0"0"-199"16,0 0 41-16,0 0-53 15,61-39-2-15,-20 24-7 0,10-1 0 0,5 1-1 16,-2 5 1-16,-7 2-1 0,-3 4-17 16,-4 3-100-16,-1 1-25 0,-2 0-90 15,-12 0-79-15</inkml:trace>
  <inkml:trace contextRef="#ctx0" brushRef="#br0" timeOffset="25880.71">26750 5209 470 0,'0'0'274'15,"0"0"-209"-15,0 0 11 0,0 0-63 0,0 0-11 16,0 0-4-16,0 0 10 0,0 0 1 15,-48 54 13-15,31-31 0 0,0 1 2 16,0 1-12-16,3 3-9 0,2-2 4 16,3-2 3-16,3-1 11 0,4-3 14 15,2-4 2-15,3-4-4 0,4-4 7 16,4-4 5-16,3-4 5 0,3-7-14 16,1-4-14-16,0-4 4 0,-2-5 4 15,-1-3-1-15,-4-3-11 0,-3-9-6 16,-2 3-10-16,-3 0 1 0,-3 5-1 15,0 8-4-15,-4 3 2 0,-3 6-14 16,-1 4-2-16,-3 4-16 0,-3 2-5 16,2 3-26-16,0 4-15 0,0 1-30 15,3-1-19-15,2 3-18 0,1 2-62 16,1-3-67-16,5-1-49 0</inkml:trace>
  <inkml:trace contextRef="#ctx0" brushRef="#br0" timeOffset="26429.31">27807 5153 308 0,'0'0'271'0,"0"0"-229"0,40-22 26 0,-18 13-42 0,-1 2-10 0,2 1-8 0,-1 4 14 0,0 2-1 0,-2 3-2 0,0 8-15 16,-3 4-4-16,-4 4-2 0,-2 6 2 16,-1 4-3-16,-5 2 6 0,-3 2-5 15,-2-2 4-15,-1-1-4 0,-6-3 0 16,-3-5-2-16,-3-2 3 0,-3-6 0 15,0-6-1-15,-1-3 4 0,-1-5 7 16,1-1-2-16,5-7 45 0,1-1 27 16,3-7 5-16,4-3-10 0,3-4-22 15,2-1-10-15,6-3-9 0,5 3-7 16,4 0-9-16,8 2-7 16,3 4-10-16,7-2 0 0,-2 7-2 15,3 1 2-15,4 0-32 0,1 3-40 0,-2 2-31 16,-4 2-54-16,4-1-49 0,-12 4-134 15</inkml:trace>
  <inkml:trace contextRef="#ctx0" brushRef="#br0" timeOffset="26897.96">28477 5279 301 0,'0'0'355'16,"0"0"-319"-16,0 0-6 0,0 0-9 0,0 0-18 16,36-2 12-16,-24-2 2 0,3 2 29 15,-2-5 4-15,2 2-10 0,-1-1 30 16,-2 1-26-16,1-1-8 0,-2 3-13 16,1-3-2-16,-2 1-7 0,-2-1-10 15,0-1 2-15,-1-1-6 0,-3 0 0 16,-3 1-4-16,-1-2-12 0,-6-2-13 15,-6 3-3-15,-3-3 21 0,-2 4-11 16,-3 0 5-16,-3 3 6 0,-1 2 5 16,1 2-14-16,-1 0 14 0,0 5 4 15,-1 2 1-15,1 3 1 0,1 4-5 16,2 3-5-16,1-1-32 0,5 4 25 16,2-1-8-16,4 2 11 0,1 1 7 15,2-3 7-15,3 4 1 16,3-6 6-16,0 2 8 0,6-4-6 15,2-3-2-15,0 2-1 0,3-5-1 16,2-2-3-16,0-2 11 0,3-2 17 16,1 2 7-16,2-3 6 0,1 1-12 15,-2 0 2-15,3-1-19 0,0-1-9 16,-1-1-4-16,1 0-1 0,-1 0-35 16,1 0-48-16,8 0-25 0,-4 0-94 15,-5 0-149-15</inkml:trace>
  <inkml:trace contextRef="#ctx0" brushRef="#br0" timeOffset="27554.53">29053 5257 297 0,'0'0'131'0,"0"0"-48"0,2-19 49 0,-1 11-63 0,3 0-9 0,-3 1-1 0,1 0-16 0,1 3-1 0,-1 2 7 16,0 1-7-16,-1-1-6 0,-1 2-14 15,0 0-16-15,2 0-6 0,-2 2-9 16,0 4 1-16,0 4 8 0,0 6 4 15,0 6 7-15,0 7-7 0,-2 5 6 16,-1 12-4-16,-2 10 6 0,0 13-5 16,1 2 5-16,2-4-2 0,-1-9-5 15,0-5 2-15,-3-6 1 0,-2 0 24 16,-3-10-14-16,0-10-4 0,2-6-4 16,-1-4-7-16,2 2 4 0,-3-3-3 15,-2-4 2-15,3-1-4 0,1-8 3 16,-2-2 0-16,3-2 1 0,-1-7 2 15,2-6 2-15,0-5 4 0,2-8-5 16,2-7 8-16,3-10-3 16,0 5-2-16,4 5 3 0,3 5 4 15,2 9 2-15,2-3-9 0,4-4-1 16,0 4-7-16,2 1-3 0,0 3-2 16,0 4 1-16,0-2-12 0,0 2-41 15,0 0-39-15,6-10-52 0,-3 4-70 16,-4 0-188-16</inkml:trace>
  <inkml:trace contextRef="#ctx0" brushRef="#br0" timeOffset="27679.49">29146 5126 1064 0,'0'0'45'0,"0"0"-5"0,0 0-25 16,0 0-15-16,0 0-95 0,14-34-62 15,-6 28-117-15,-1 5-43 0</inkml:trace>
  <inkml:trace contextRef="#ctx0" brushRef="#br0" timeOffset="28070.03">29476 5332 818 0,'0'0'47'0,"0"0"0"0,0 0-30 0,41-7-12 0,-30 3-10 15,-2-2 4-15,-2 0 1 0,-2-2 0 16,0 1 2-16,-1 0-2 0,-3 1 0 16,-1 2-1-16,-3 0-15 0,-4 1-11 15,-3-3-24-15,-3 4 22 0,-3-1 11 16,-1 3 2-16,-5 2 11 0,-3 3 5 15,0 6-3-15,-2 2 7 0,-1 5-8 16,2 1 7-16,0 3-3 0,5 2 2 16,3 0 5-16,4 3 7 0,3-1 26 15,2-2 18-15,7-1 3 0,2-2 4 16,2-3-5-16,6-3-5 0,2-6 7 16,3-2-19-16,2-1-13 0,4-5-13 15,1-1-10-15,5-2-7 0,-2-5-6 16,1-2-48-16,2-2-45 0,8-9-53 15,-7 2-90-15,-2 1-147 0</inkml:trace>
  <inkml:trace contextRef="#ctx0" brushRef="#br0" timeOffset="28429.56">29744 5217 276 0,'0'0'123'0,"0"0"-104"0,0 0 11 16,-45 18-28-16,27-5-1 16,1 3 0-16,-1 6-1 0,3 0 20 15,2 2 45-15,2-1 32 0,5 1-17 16,4 0 9-16,2-2-15 0,0-2 2 15,5 0-11-15,6-4-6 0,1-1 5 16,5-6-7-16,3-2-9 0,2-6-18 16,5-1-9-16,1 0-10 0,2-2-10 15,1-4 3-15,-1-1-4 0,0 0 0 16,-1-1-32-16,-3-1-34 0,-1 0-32 16,5-13-50-1,-7 4-108-15,-5-1-140 0</inkml:trace>
  <inkml:trace contextRef="#ctx0" brushRef="#br0" timeOffset="28774.36">30222 4690 329 0,'0'0'261'0,"0"0"-261"0,0 0-3 0,0 0-12 15,0 0 15-15,-13 53 3 0,5-29 4 16,-3 6 32-16,0 9 28 0,-1 12 37 16,0 9-6-16,1 4-5 0,3-6-8 15,4-9-23-15,4-4-9 0,0-4-14 16,1 2-7-16,3-12-2 0,0-6 0 15,0-5 4-15,1-8-6 0,2 7 0 16,1-1-10-16,2-1-2 0,3-2-3 16,3-5-6-16,1-4 4 0,4-1-4 15,2-3-7-15,3-2-12 0,-1 0-33 16,1-6-40-16,0-1-47 0,3-13-69 16,-6-2-101-16,-8 0-136 0</inkml:trace>
  <inkml:trace contextRef="#ctx0" brushRef="#br0" timeOffset="28931">30247 5188 907 0,'0'0'167'0,"0"0"-66"0,0 0-26 0,0 0-58 16,35-17-2-16,-17 13-12 0,6-1-6 16,2-1-3-16,4 2-31 0,5-2-57 15,10 0-58 1,-5 4-111-16,-7-3-115 0</inkml:trace>
  <inkml:trace contextRef="#ctx0" brushRef="#br0" timeOffset="29294.75">30711 5164 485 0,'0'0'252'0,"0"0"-216"0,0 0 51 0,0 0-59 16,0 0-19-16,0 0-7 15,34 29 2-15,-24-25-2 0,1 1 1 16,1-3 17-16,2 1 19 0,-1-2-10 16,-1-1-14-16,-4 0-11 0,2 0 1 15,-6-4 3-15,1 0 0 0,-4-2-8 16,-1-2-12-16,-4 0-50 0,-4 0-25 16,-3 1-10-16,-3 0 25 0,-2 3 59 15,-3 1 13-15,3 3 1 0,-3 0 1 16,0 6 8-16,0 3 13 0,-3 3 15 15,4 0 11-15,1 4-5 0,3 2 4 16,2 0-2-16,5 3 2 16,2-2-1-16,4 2 17 0,1-4-12 15,6 0-4-15,2-2-13 0,4-2-15 16,1-4-10-16,2-4-2 0,0-3-8 16,2-2-10-16,0 0-55 0,3-4-39 15,11-7-53-15,-2 2-65 0,-5-2-174 16</inkml:trace>
  <inkml:trace contextRef="#ctx0" brushRef="#br0" timeOffset="29717.44">31233 5207 464 0,'0'0'51'0,"0"0"60"0,0 0-32 0,0 0-59 15,0 0 6-15,3-36 25 16,-6 28-3-16,-1 0-12 0,-2 1-16 16,0 1 4-16,-3 2-14 0,-3-1 1 15,1 3-11-15,-5 2-1 0,-1 0 0 16,-5 5 1-16,-3 5 2 0,-2 4-2 16,0 3-1-16,0 3 0 0,5 2 1 15,3 2 7-15,2 4 18 0,7-2 7 16,5 1 4-16,5-2-1 0,5-1-3 15,8-4-11-15,3-3-10 0,6-6 11 16,-2-2-5-16,6-4-3 0,-3-5-1 16,1 0-11-16,1-3 2 0,-6-5 1 15,2-4 3-15,-3-6 10 0,-3-8-10 16,-2-4-5-16,-1-14-2 0,-2-12-1 16,-5-10 2-16,-2 2-2 0,-2 9 6 15,-1 16 3-15,0 13-3 0,-1 8-5 16,1 0-2-16,-2-4-2 0,2 0 1 15,-1-3-1-15,1 3-16 0,0 0-24 16,-2 4-29-16,-1-7-50 0,1 3-99 16,-3 5-231-16</inkml:trace>
  <inkml:trace contextRef="#ctx0" brushRef="#br0" timeOffset="30686.34">25433 6724 355 0,'0'0'309'0,"0"0"-218"0,0 0 23 0,23-37-36 0,-15 25-12 0,0-1-21 0,0 0-11 0,1 2 15 0,-3-2-4 0,-2 4 4 15,-1-1 5-15,-1 1-13 0,-2 3 3 16,0 0-13-16,0 1-4 0,-3 1-14 16,-4 3-13-16,-1-1-5 0,-7 2-6 15,-4 6-3-15,-4 9 2 0,-10 13 10 16,-7 12 2-16,0 7 2 0,4-2-2 16,11-11 0-16,11-11-4 0,4-6 4 15,1 2 0-15,0 0 0 16,1 0 0-16,4-5-1 0,2-3 0 15,2-6 0-15,6-3 1 0,4-2 6 16,3-2 2-16,5-5 1 0,1-4-8 16,2-4 5-16,1-4 1 0,-2-4-5 15,2-4 0-15,-1 0 0 0,-2 0-2 16,0 2 0-16,-1 4 0 0,-4 6-2 16,-3 4 0-16,-2 4 0 0,-5 4 2 15,-2 1-3-15,-2 2-2 0,0 0-9 16,0 4-10-16,0 4 6 0,0 5 15 15,-2 4 3-15,0 0 0 0,2 4 0 16,0-1 0-16,0 0 0 16,4-2 2-16,3-1-1 0,0-3 4 15,3-2 1-15,1-4 5 0,1-3 4 16,3-3 0-16,0-2-4 0,1-2-5 16,0-5 2-16,2-3-7 0,1-1-1 15,-1-4-40-15,1 0-30 0,1-1-54 16,7-9-56-16,-3 4-104 0,-4-2-220 0</inkml:trace>
  <inkml:trace contextRef="#ctx0" brushRef="#br0" timeOffset="30998.71">26024 6335 856 0,'0'0'23'0,"0"0"22"0,0 0-45 0,1-3-5 0,-3 9-1 0,-4 7-7 0,-4 4 13 0,-2 9 10 0,-5 14 6 15,-6 13 9-15,-3 14-2 0,0 4 28 16,6-4-20-16,5-10 20 0,5-9-8 16,3-4-6-16,2-3 4 15,3-8-5-15,2-7 14 0,0-9-14 16,0-1 2-16,3-1-18 0,2 0-4 15,4 1-3-15,2-6-7 0,5-3 6 16,1-4-2-16,7-3-4 0,3 0-6 16,1-6-17-16,2-1-41 0,1-4-25 15,-2-1-39-15,8-11-52 0,-7 4-54 16,-7 0-177-16</inkml:trace>
  <inkml:trace contextRef="#ctx0" brushRef="#br0" timeOffset="31170.52">25860 6817 1005 0,'0'0'123'0,"0"0"-12"0,0 0-35 0,0 0-55 16,0 0-16-16,58-31-4 0,-19 18-1 16,16 0 0-16,7 4-3 0,1 1-43 15,1 4-80-15,-3 1-73 0,-15 0-133 16,-5 3-153-16</inkml:trace>
  <inkml:trace contextRef="#ctx0" brushRef="#br0" timeOffset="31748.71">27597 6639 344 0,'0'0'47'0,"0"0"53"0,0 0-2 0,0 0-13 0,9-39-9 15,-6 30-12-15,-1 1 11 0,0 1-5 16,-1 2-2-16,0-1-10 0,-1 1-13 16,0 0-3-16,0 2-4 0,0 2-7 15,-2 1-10-15,-2 1-16 0,-1 7-3 16,-5 3-4-16,-4 9 1 0,-6 4 1 15,-9 12 1-15,-9 10-1 0,-10 9 0 16,-1 6 4-16,1 0-3 0,6-9-1 16,4-8-17-16,2-6 17 0,1-6 20 15,2-4-9-15,6-7-9 0,6-6 4 16,8-6 0-16,4-4-6 0,-2-1-14 16,1-2 14-16,0-2-6 0,3-2 6 15,0-9 2-15,4-4 3 0,3-6-2 16,0-4 0-16,0-6 2 0,0-3 1 15,1-9 0-15,1-7 0 0,2 8-4 16,1 5 9-16,0 12 12 0,2 9 5 16,-1 1-5-16,5 0-9 15,-2 4-5-15,1 4-5 0,-1 1-4 16,1 4 0-16,-2 2-2 0,1 1 2 16,0 8-3-16,0 4 3 0,0 8 0 15,2 5 0-15,-1 7 1 0,-1 3 4 16,4 5-4-16,3 6 1 0,2 5-2 15,2-3 2-15,-3-10-1 0,-3-9 1 16,-3-12-1-16,-2 0-1 0,0 0-6 16,2 3-30-16,0-2-54 0,-2-4 6 15,2-3-69-15,2-8-47 0,1-2-113 16,-2-2-68-16</inkml:trace>
  <inkml:trace contextRef="#ctx0" brushRef="#br0" timeOffset="31983.03">27809 6809 773 0,'0'0'187'0,"0"0"-85"0,0 0 9 0,0 0-65 0,33-15-11 0,-16 12-8 0,3 0-19 0,2 0 11 15,4 0-17-15,1 1 1 16,1 1-3-16,8 1-3 0,8 0-57 16,8 4-64-16,1 1-59 0,-15 1-77 15,-11-4-135-15</inkml:trace>
  <inkml:trace contextRef="#ctx0" brushRef="#br0" timeOffset="32154.9">27988 6965 875 0,'0'0'237'0,"0"0"-170"15,0 0-10-15,0 0-56 0,34 2 8 0,-2-1 3 16,13 1-11-16,14 1-2 0,3 0-15 16,-1 6-56-16,-4 1-53 0,-4-2-84 15,-14-2-113-15,-7 0-170 0</inkml:trace>
  <inkml:trace contextRef="#ctx0" brushRef="#br0" timeOffset="32639.31">29186 6895 118 0,'0'0'150'0,"0"0"-129"0,0 0 41 0,12-38-23 16,-9 25-23-16,1 4-13 0,0 1 3 15,-4 0 1-15,0 0-3 0,-2 0-2 16,-6 2 41-16,-1 0 23 0,-7 5-45 16,-3 1 34-16,-3 0 4 0,-4 6-41 15,-2 3-11-15,0 1 6 0,-2 4-9 16,0 3-3-16,2 3-1 15,2 4-1-15,1 6 1 0,4 1 0 16,4 3 6-16,3 2 29 0,4 4 15 16,5-5 15-16,4 0-5 0,1-3-1 15,8-8-6-15,1 0-6 0,6-3-9 16,2-5-4-16,2-8-6 0,1-4-7 16,2-4 0-16,2-7 5 0,2-6-6 15,0-1 7-15,-2-6 4 0,1-4 7 16,5-13-10-16,-1-12-11 0,-1-12-11 15,-4-6-5-15,-10 4-1 0,-6 15 0 16,-7 13-5-16,-1 11-1 16,-1 8 3-16,-7 4-6 0,2-1 0 15,-6-1 4-15,-3 2-26 0,-1 1-7 16,-2 5-39-16,1 3-27 0,2 2-22 16,1 3-44-16,2 4-116 0,4 0-94 0</inkml:trace>
  <inkml:trace contextRef="#ctx0" brushRef="#br0" timeOffset="32779.9">29433 7163 739 0,'0'0'305'0,"0"0"-195"0,0 0 24 0,0 0-82 0,0 0-31 0,0 0-21 0,33-2-1 0,-31 0-81 0,3-2-56 0,-2 0-113 16,2 0-130-16</inkml:trace>
  <inkml:trace contextRef="#ctx0" brushRef="#br0" timeOffset="33342.25">30217 6844 212 0,'0'0'47'0,"0"0"32"0,0 0 6 0,0 0-11 15,5-45-1-15,-5 37 10 0,0 1-20 0,-4 1 4 16,-1 1-33-16,-2 2-21 0,-3-2-1 15,-2 5 0-15,-1 0-6 0,-3 2-1 16,0 6-5-16,-1 3 3 0,-5 5 9 16,3 4 16-16,-5 5 13 15,1 2 3-15,0 2-14 0,4 0-21 16,2-2 2-16,6 0 1 0,1-3 9 16,3 0 4-16,4-4 0 0,2 1-3 15,1-4 9-15,4 0-5 0,2-2-2 16,2-3 4-16,1-1 4 0,3-3 4 15,0-3 5-15,1-2-10 0,2-3-7 16,1 0-2-16,1-2 2 0,0-3 0 16,3 0-4-16,-1-3-9 0,-2-2 3 15,2-1-4-15,-1-4-2 16,-1-5-4-16,2-2-1 0,0-11 0 16,0-7-1-16,-3-8-2 0,-2 4 0 15,-8 12-5-15,-4 11 2 0,-2 7-2 16,-3 1-5-16,-5-1-21 0,-3 1-18 15,-2 2-15-15,-7 2-22 0,2 2-32 16,-1 1-19-16,1 5-18 0,3 1-11 16,-1 4-32-16,4 3-27 0,5-2 17 0</inkml:trace>
  <inkml:trace contextRef="#ctx0" brushRef="#br0" timeOffset="33896.41">30668 6726 751 0,'0'0'72'0,"0"0"28"0,0 0-11 0,0 0-65 0,9-26-24 0,-10 20-7 0,-5 3-16 0,0 1-3 0,-5 0 11 0,1 1 15 0,1 1-5 16,-1 0 4-16,2 1 1 16,0 3 0-16,2 0 3 0,-2 2 0 15,2-1 0-15,3 1 7 0,0 0-1 16,1-3 0-16,0 2 5 0,1 0-9 16,1 0 5-16,0 1-8 0,3 3 9 15,2-1-7-15,3-2 10 0,3 2 7 16,0-2 11-16,3 1 1 0,-1-2-7 15,0 5 3-15,2-1-11 0,0-1-2 16,0 0-7-16,-4 1-4 0,2 0 0 16,-2 2-1-16,-3 0-4 0,3 0 0 15,-3 2-2-15,-2 0 3 0,1 2-1 16,-3-1 0-16,-2-1-2 0,1 1 2 16,-3 1-2-16,-6-1 2 15,-1-1 2-15,-2 2 3 0,-5 1 2 16,2-1 1-16,-5-2 1 0,1 1-4 15,-2-3 7-15,-3-2-1 0,0-1-1 16,-2-1-9-16,-1-2 8 0,2-3-7 16,-2-2 0-16,2 0-1 0,3-4-1 15,0-4-29-15,2-2-44 0,4-2-28 16,5-5-25-16,1-1-18 0,7-11-27 16,2 3-89-16,4 1-81 0</inkml:trace>
  <inkml:trace contextRef="#ctx0" brushRef="#br0" timeOffset="34061.11">30706 6678 813 0,'0'0'116'0,"0"0"-10"0,0 0-7 0,48-20-71 0,-32 15-12 0,1-1-10 0,1 3-3 0,-1-1-3 0,0 2-2 15,4 2-13-15,1 0-29 0,0 0-25 16,13 6-51-16,-6 0-52 0,-3-1-163 0</inkml:trace>
  <inkml:trace contextRef="#ctx0" brushRef="#br0" timeOffset="38009.47">22600 12373 168 0,'0'0'129'0,"0"0"-35"0,0 0-40 0,-8-1 2 15,5 0 29-15,2-1-3 0,1 2-7 0,0 0 1 0,0-1-2 0,0 1-1 0,0 0-10 16,0 0-16-16,3 0-13 0,0 0-6 16,2 0-5-16,2 0-11 0,3 0-4 15,6 0-4-15,4 1-3 0,3 1 1 16,5-1 0-16,12 0-1 0,12-1 4 15,15 0 8-15,8 0 8 0,-1-1-3 16,1-2-4-16,-5 1 0 0,5-1-3 16,10-1-10-16,5-2 6 15,6 3-4-15,4-2 14 0,3 3-4 16,4 0-6-16,6-2-2 0,5 3-3 16,3 0 9-16,3 1 2 0,0 0 1 15,1 0-3-15,0 1 3 0,1 0-5 16,0 1-4-16,1 0 2 0,1 0 3 15,4 0-4-15,1 1 9 0,2-1-6 16,3-1 3-16,2 1-2 0,2 1-2 16,4-3-3-16,0 1-5 0,5-1 2 15,3 0-1-15,3 0 2 0,3 0-3 16,2 0 0-16,3 2 1 16,3-2 2-16,0 4-3 0,3-2 3 15,0 1 0-15,3 2-2 0,-1 1 1 16,2-2-2-16,-2 3 2 0,-4-1-2 15,-1 1 0-15,-5 3 0 0,-5-1-2 16,-8-1-12-16,-5 3-27 0,-9-3-18 16,-8-1-22-16,-8 2-26 0,-9-3-26 15,-10-2-52-15,-31-3-96 0,-15 0-95 16</inkml:trace>
  <inkml:trace contextRef="#ctx0" brushRef="#br0" timeOffset="39764">23006 12085 250 0,'0'0'325'0,"3"-3"-253"0,0 0-9 0,2 0-15 0,2-1 15 0,2-2-43 0,1 1 10 0,3-1-1 0,0-2-10 16,5-1 3-16,-1-2 17 0,2 1 21 16,4 1-18-16,0-4 3 0,4-1-13 15,7-3-2-15,-2 1-11 0,2-1-14 16,7-5 1-16,3-2-5 0,12-7 4 15,0-1-5-15,-6 1 1 0,-5 0-1 16,-8 3 2-16,-3 0-2 0,-5 4 1 16,-6 1 2-16,-4 4-2 0,-2 1 1 15,5-5 4-15,1-4 10 0,1-6 0 16,0 0 8-16,-1 0-1 16,2-8-10-16,3-5 6 0,4-7-6 15,-1-1-4-15,-1 5-6 0,-4 4 2 16,-2 7 4-16,0-1-7 0,0-2 10 15,0 0-5-15,-2 1 2 0,2-1-2 16,-2 0-1-16,-1 2-2 0,1-2-2 16,0 0 1-16,1-2 0 0,-2 0-2 15,2 0 0-15,0 1-1 0,0 2 0 16,-2-1 1-16,1-1-2 0,1 1 3 16,-3 1-1-16,0-2 0 0,1 3-1 31,-2 0 3-31,2-1 0 0,-1 1 1 15,0-1 0-15,1 0-2 0,-2 0 1 16,-3 7-1-16,-1 2-1 0,2-3 0 16,4-6 2-16,2-4-2 0,2-4 1 15,-1 6-1-15,-3 4-1 0,-4 7 0 16,-2 5 1-16,-2 3-1 0,0 1 2 16,2-4-5-16,2-4 4 0,2-4-2 15,1 0 2-15,0 2-2 0,-1-2 3 16,3 1 0-16,-1 0-2 0,1 1 0 15,1 0 0-15,1 1 0 0,0 0-1 16,2-1 2-16,-2 1 1 0,3 1-2 16,0-1 0-16,2 1 0 0,-1 0 1 15,3 2 0-15,4-3-1 0,7-3 3 16,5 0-2-16,2 0 2 0,-4 6-2 16,-1 3 0-16,-4 3 6 0,2-1-4 15,2 1 5-15,0 3-5 0,2 3 1 16,3-2-3-16,-1 1 1 0,0 3-1 15,0 1-1-15,-2 0 0 0,2 0 0 16,-1 3-2-16,2 4 1 0,-1 3 1 16,0 1 0-16,1 0 0 0,-1 2 0 15,0 0 0-15,-2 2 0 0,1 2 0 16,-3 3 0-16,0 3-3 16,-2 3 3-16,1 2-2 0,-1 1 2 15,1 0-1-15,1 5 1 0,-1 2-1 16,-2 3 2-16,4 1-3 0,-2 1 0 15,3 2 2-15,-4 0 1 0,0 3-1 16,0 0 0-16,-2 4-2 0,0 1 1 16,0 1 1-16,-1 1 1 0,0 3-1 15,-1 0 3-15,3 2-2 0,-3 2 0 16,0-1-1-16,0 2 4 0,0-1-3 16,0 0 0-16,-2-1 5 0,-1 1-3 15,-1 2 3-15,1 1 0 16,1 1 1-16,-3 1 0 0,1 0-1 15,-1 1 0-15,2-3 2 0,-1 5-3 16,3-2-3-16,-1-2-1 0,1 1 3 16,1-5-1-16,-2 2-2 0,1 0 0 15,-1-2-1-15,-1 2 1 0,2 0 1 16,-3 0-1-16,0-2-1 0,-1 0 0 16,-1 0 0-16,2 0 0 0,0-1 0 15,2-2 0-15,2 0 2 0,0-3-2 16,1-1 0-16,1-2 0 15,1 2 0-15,0-2 2 0,0-1-1 16,3 0-1-16,-1-3 0 0,-2 2 0 16,3-3 2-16,-3 1-2 0,2 2 2 15,1-4-2-15,0 2-1 0,2-1 1 16,0-1 0-16,0-1 2 0,1-4-1 16,-1 0 0-16,0-3-1 0,-2-3 0 15,-1 1 2-15,1-2-2 0,-1-2 0 16,1 0 1-16,-3-3 0 0,-1 1 0 15,2-4-1-15,-4 1-1 0,-1-3 1 16,-1 2 1-16,-1-2-1 0,-4-1-6 16,-2-3-5-16,-7-1-10 0,-5-1-22 15,-1 1-17-15,1-2-29 0,1 3-31 16,0-1-38-16,-3 0-71 0,-4 0-135 16,-5-4-78-16</inkml:trace>
  <inkml:trace contextRef="#ctx0" brushRef="#br0" timeOffset="40576.58">24020 11489 462 0,'2'-8'113'0,"1"-1"20"0,2-3-24 0,1 1-22 0,1-1-29 0,-1 1 4 0,-1 2 18 0,1 2-19 0,-2-1-26 16,2 3-8-16,-3 3 37 0,0 0-32 16,-2 0-15-16,1 2-7 0,-1 0-8 15,1 2-2-15,-1 2-7 0,0 6 1 16,-1 2 4-16,0 5 2 0,0 4 7 16,-3 5-2-16,-1 3 3 0,1 2-2 15,-1 1-3-15,0 7-3 0,1 7 2 16,0 7 0-16,2 1-2 0,0-4 2 15,1-3-2-15,0-2 0 0,1-1 2 16,3 2-2-16,2-2 1 0,0 1 0 16,1-1-1-16,2-3 1 0,-2-7 5 15,1-5 1-15,-2-7-3 0,-1 0-3 16,0 4 1-16,1 3-2 0,1 2 1 16,-3-2 0-16,0-3 0 0,-2-3-1 15,0-1 0-15,0-4-6 0,-1-3-31 16,-1-2 24-16,0-3-43 0,1-3-12 15,0-2-10-15,2-2-20 16,5-3-72-16,-1-3-148 0,3-3-75 16</inkml:trace>
  <inkml:trace contextRef="#ctx0" brushRef="#br0" timeOffset="41436.6">28826 11288 0 0,'0'-3'399'0,"2"1"-281"0,-1-2-11 0,0 2-10 16,0-3-42-16,0 3-16 0,0-3-13 0,2 2 1 0,-3-3 11 0,2 4-7 0,2-3 0 15,-3 1 9-15,1 1-4 0,0 1 6 16,-1-1-4-16,1 1 0 0,-1 0-8 16,0 1-4-16,0 1-10 0,0 0-2 15,0 0-6-15,-1 3-8 0,1 2 0 16,-1 7 0-16,0 5 0 16,0 4 0-16,-2 9 0 0,-2 14 1 15,-2 14 0-15,-1 16 2 0,3 6-1 16,4-3 3-16,1-2 5 0,2-12 5 15,2-5-1-15,-2-5 7 0,0-1 9 16,1-5-4-16,0-5 0 0,-1-9-7 16,-1-7-5-16,0-9 0 0,-2-3-5 15,1 2-6-15,-1-2-1 0,0-2 0 16,0 0-2-16,0-6-1 0,0-1-8 16,0-1-18-16,0-3-14 15,0 0-24-15,0 0-28 0,2 0-42 16,3 3-72-16,-1-3-131 0,1 0-196 15</inkml:trace>
  <inkml:trace contextRef="#ctx0" brushRef="#br0" timeOffset="42655.12">29224 12185 231 0,'-3'0'105'0,"0"-2"-84"0,-2-2 42 0,-1-4 6 0,2-3 5 0,0-5 8 0,4-2-9 0,0-5 17 0,2-3-32 0,4-3-6 16,8-11-4-16,6-11-19 0,15-11-5 15,4-6-7-15,6 1 0 0,4 3 0 16,3 6 15-16,2 3 11 16,7 4 12-16,3 2-4 0,5 4-10 15,3 2-14-15,-1 5-1 0,0 5-8 16,-5 3-9-16,-6 3-4 0,-3 5-1 15,-9 1-1-15,-1 4 5 0,-8-1-6 16,-2 3 5-16,-7 2 0 0,-7 2-3 16,-7 1-3-16,0 2 4 0,-3 0-2 15,2-1 2-15,-3 0 1 0,-4 1-1 16,-4 0 1-16,-4-1 0 0,-9 2 1 16,-3 0-7-16,-6 0-1 0,-7 1-1 15,-10-1 0-15,-10 3 2 0,-7-2 0 16,5 2-3-16,7 1-3 0,16-1 4 15,9 3 0-15,2-1 3 0,1 1-1 16,-1 0 3-16,3 1-3 0,4-1 0 16,5 1 1-16,1 0 0 0,9 0 1 15,2 0 2-15,9 0-1 0,5 1-2 16,4 1 1-16,3 1-2 0,7 1 0 16,3 0 0-16,5 4 1 0,-6-1-1 15,-9 0 0-15,-12-1-1 0,-7-1 1 16,1 0-2-16,-1 2 1 0,-1 0 0 15,-3 1-2-15,-7-3-1 0,-2 3-13 16,-7 0 13-16,-5 1 3 16,-6 2 1-16,-3 1-1 0,-6 2-1 15,-1-2-5-15,-2 0-8 0,1 0-13 16,-2-1-9-16,2-1-20 0,1-1-26 16,1 1-14-16,3-2-29 0,-3 0-39 15,5-3-97-15,5-1-67 0</inkml:trace>
  <inkml:trace contextRef="#ctx0" brushRef="#br0" timeOffset="43139.74">30106 10412 738 0,'0'0'79'0,"0"0"-73"0,21-47 51 0,-11 27-18 0,0 0-20 0,0 1-14 0,-2-1 5 0,-2 5 19 0,-1 0 7 16,-2 3 29-16,-3 2-7 0,0 4-9 16,-2 0-20-16,-3 3-7 0,-4 1-9 15,-4 2-7-15,-6 4 4 16,-1 5-9-16,-6 5 4 0,0 6-4 15,2 3 1-15,0 5-2 0,5 2 0 16,2 2-1-16,6 3 3 0,3-3-6 16,5 1 5-16,3-2-1 0,6-2 2 15,7-2 2-15,7-2 17 0,4-4 1 16,2-5 4-16,3-4-21 0,0-5 8 16,2-7-4-16,-2 0-3 0,-1-7 2 15,-2-6-3-15,-3-2 14 0,-7-1-5 16,0-8 7-16,-8-13-19 0,-5-9 6 15,-5-6-8-15,-6 3 0 0,-5 14-1 16,3 15-8-16,-3 9-7 0,-1-1 2 16,-5 2-8-16,-6-2-9 0,1 6 0 15,2 3-23-15,1 2-23 0,4 1-45 16,6 3-43-16,2 4-17 0,4 11-39 16,3-2-20-16</inkml:trace>
  <inkml:trace contextRef="#ctx0" brushRef="#br0" timeOffset="43264.71">30487 10596 790 0,'0'0'269'0,"0"0"-219"0,0 0 15 0,0 0-14 16,35-20-51-16,-31 14-52 0,-2-1-73 16,0-1-73-16,-2 1-117 15,0 1-98-15</inkml:trace>
  <inkml:trace contextRef="#ctx0" brushRef="#br0" timeOffset="43929.06">30891 10300 446 0,'0'0'133'0,"0"0"-33"0,0 0-4 0,0 0-55 16,0 0-21-16,37-36 3 15,-34 28 8-15,0-2 9 0,0 2 0 16,-2 0 10-16,-1 1-10 0,0 1 4 15,0 2-3-15,-1 2-13 0,-3 0-16 16,-1 2-10-16,-2 1-2 0,-1 6-2 16,-4 4 1-16,-1 5 0 0,-2 3 0 15,0 2 2-15,1 7-3 0,-3 2 4 16,4 1-3-16,-1 0 1 0,4 0 0 16,4-2 3-16,3-2-3 0,3-2 7 15,6-5 2-15,3-2 5 0,3-4 10 16,3-4 14-16,3-4 6 0,1-6 4 15,3-1 3-15,-1-9-17 0,2 0-16 16,-2-8-2-16,-2-3-3 0,0-12-6 16,-4-12 1-16,-5-11-4 0,-7 0-4 15,-3 13-2-15,-3 13-3 0,-2 15-8 16,-4 3-3-16,-4-3-24 0,-4 1-25 16,-2 0-12-16,-5 3-10 0,0 5-8 15,3 2-31-15,1 3-38 16,0 3-55-16,7 3-50 0,3 2 0 15</inkml:trace>
  <inkml:trace contextRef="#ctx0" brushRef="#br0" timeOffset="44422.01">31181 10214 494 0,'0'0'62'0,"0"0"45"0,0 0-15 0,0 0-40 0,0 0-10 0,39-38-16 0,-28 31 3 0,0-2 14 15,2 0-7-15,-2-1 9 0,3 3-5 16,0-1-4-16,2 2-16 0,-3 0 2 15,1 2-13-15,-2-1 3 0,0 3 4 16,2 1-5-16,-3 1 2 16,-3 2-11-16,1 4-1 0,-2 2-1 15,-3 3 0-15,-2 5 0 0,0 2 0 16,-2 3 0-16,-7 2 5 0,-1 2-3 16,-4 2 3-16,1-3 3 0,-5 1-4 15,5-2 4-15,-2-1 8 0,1-2 4 16,2-3 0-16,2-1 10 0,0-6-2 15,5 0-8-15,2-2-6 0,-1-3 1 16,2-1 0-16,2-1 19 0,4-2 2 16,0 0-4-16,2 1-12 0,5-2-6 15,1 0-6-15,2 0-7 0,3 0-1 16,1-4-12-16,4 2-30 0,1-2-16 16,4 1-22-16,1-2-18 0,3-1-35 15,0 1-40-15,9-7-14 0,-7 2-54 16,-12 0-32-16</inkml:trace>
  <inkml:trace contextRef="#ctx0" brushRef="#br0" timeOffset="44874.04">31824 10132 449 0,'0'0'76'0,"0"0"-22"0,0 0 39 0,23-42-47 0,-16 31-28 0,-2 1 11 16,0 0 11-16,0 2 6 15,-1 2 18-15,-3 0-4 0,-1 1-11 16,0-1-13-16,0 1-4 0,0 1-7 16,0 1-14-16,0-3-5 0,0 4-5 15,-1-1-2-15,-3 0-2 0,1 1-5 16,-6 1 0-16,1 1 4 0,-3 0-3 16,-3 2 2-16,-1 3 4 0,0 2-3 15,0 1 3-15,1 3 1 0,5-1 0 16,2 2 1-16,2-1 4 0,4 3 13 15,1-1 1-15,1 1 6 0,4 0 7 16,3-1-6-16,3 1-3 0,2-3-1 16,3 1 2-16,3-2-8 0,1-1 7 15,1 0-9-15,4-2-7 0,0 1-1 16,-1-4-5-16,-1 2-1 0,-3-1 1 16,-3 0-2-16,-4 0 1 15,-4 1-1-15,-1 0-5 0,-8 0 5 16,0 3-5-16,-8 0 2 0,-1 1 3 15,-7 0 1-15,-5 0 0 0,-1 0-2 16,-4 0-5-16,1-1-4 0,-1-3-16 16,1 3-10-16,1-3-18 0,0-1-23 15,2-1-37-15,3-3-44 0,-1-3-62 16,7-3-26-16,5-3-32 0</inkml:trace>
  <inkml:trace contextRef="#ctx0" brushRef="#br0" timeOffset="45050.38">31830 10038 697 0,'0'0'98'0,"0"0"37"0,33-48 0 0,-20 28-73 0,7 4-10 0,-4 1-12 0,3 0-15 0,-1 2-5 0,2 2-11 16,0 1-9-16,0 2 2 0,2 0-4 16,1 1 2-16,1 1-15 0,0 2-28 15,1 1-36-15,2 1-42 0,4 2-52 16,-5 0-73-16,-4 0-92 0</inkml:trace>
  <inkml:trace contextRef="#ctx0" brushRef="#br0" timeOffset="45753.44">23235 11222 635 0,'0'0'72'0,"0"0"32"0,0 0 1 0,27-53-7 0,-18 38-25 0,0 1-38 0,0 1 12 0,-1 2-15 0,1 2-1 0,-4 3 0 16,0 4-10-16,-2 2-6 0,0 0-13 15,1 9 9-15,1 6-8 0,-1 9 4 16,2 14 2-16,2 16-7 0,5 17 7 15,3 10-7-15,4-1 5 0,0-10-7 16,-3-9 2-16,-4-4 1 0,-2-2-3 16,-5 0 1-16,-2-2-1 0,-2-3-16 15,-2-5-40-15,0-2-40 0,-2-11-30 16,-1-7-41-16,0-8-68 0,0-5-79 16</inkml:trace>
  <inkml:trace contextRef="#ctx0" brushRef="#br0" timeOffset="46268.94">23251 11164 554 0,'0'0'122'0,"0"0"-45"0,0 0 9 0,0 0-64 15,-44-11-12-15,30 13-5 0,-1 5-6 0,0 3 2 16,-1 3 0-16,2 3-1 0,0 3 0 16,1 1 8-16,2 2 2 0,1-4 19 15,2 2-14-15,4-4 4 0,0-4-11 16,4-3-2-16,0-4-2 0,2-4-2 15,3-1 18-15,3-6 28 0,1-6 4 16,2-4-24-16,4-3-10 16,0-2 8-16,2-3-6 0,0-1-3 15,1-3-13-15,-1 0 16 0,0 2 3 16,-2 0 6-16,0-1 0 0,-2 2-13 16,0 2 6-16,-2 1-12 0,-2 6-2 15,0 2-6-15,-3 5 1 0,-3 5 6 16,0 4-6-16,-1 0-3 0,1 7-3 15,2 5 3-15,2 5 2 0,0 6 1 16,2 5-3-16,2 0 0 0,1 2 1 16,1 0-1-16,2-1-8 0,0-2-21 15,1-1-10-15,-2-2-33 16,1-5-34-16,-4 2-72 0,-2-8-147 16,-4-8-225-16</inkml:trace>
  <inkml:trace contextRef="#ctx0" brushRef="#br0" timeOffset="46723.45">22531 10555 877 0,'0'0'73'0,"0"0"-73"0,15-37 0 0,-9 21-4 0,-2 0-26 0,0 1-45 0,-4 1 68 0,-2 3 5 0,-3 2 4 15,-3 2 17-15,-1 5 14 16,-4 2-4-16,-1 1 24 0,-3 8-2 16,-1 5-16-16,-3 4-26 0,-1 7-6 15,3 5 2-15,-1 3-4 0,3 10-2 16,4 7 1-16,7 6-2 0,5-2 2 15,4-11 0-15,5-13-1 0,2-13 2 16,1-2 6-16,5 1 28 0,5-1-4 16,3-4-11-16,2-6 2 0,0-5 4 15,0-5-8-15,1-7-6 0,-1-6 6 16,-2-5 2-16,-3-1-5 0,-6-5 0 16,-2-9 2-16,-9-12 0 0,-7-11 0 15,-13-5-14-15,-7 4 5 0,-3 12-8 16,4 15-1-16,3 11-2 0,4 11-7 15,-2 1-5-15,-5 3-14 0,-2 0-4 16,-5 2-6-16,3 3-41 0,1 4-79 16,1 1-58-16,9 4-154 0</inkml:trace>
  <inkml:trace contextRef="#ctx0" brushRef="#br0" timeOffset="46879.65">22925 10695 1109 0,'0'0'40'0,"0"0"-28"0,0 0-12 0,0 0-165 0,-28-55-284 16</inkml:trace>
  <inkml:trace contextRef="#ctx0" brushRef="#br0" timeOffset="47255.04">23091 10160 750 0,'0'0'93'15,"0"0"-46"-15,0 0 12 0,-34-44-41 0,21 37-1 16,0 3-17-16,-1 4-5 0,0 3 3 15,-3 9 2-15,0 7-2 0,0 5 8 16,3 7 0-16,0 6-4 0,8 9 2 16,4-5-4-16,2-5 1 0,8-5-2 15,6-5 1-15,2 1-15 0,6-1 15 16,3-5 35-16,1-6 32 0,-2-7-18 16,1-4 15-16,-1-4-20 15,-3-7 10-15,-3-4 9 0,-2-2-8 16,-3-5-14-16,-4-3-2 0,-4-5-15 15,-5-9-17-15,-4-10-7 0,-11-5-9 16,-3 8-33-16,-1 8-1 0,5 13-5 16,1 6-13-16,-5 1-31 0,-2-2-15 15,-3 1-42-15,-9 1-30 0,6 4-113 16,4 5 14-16</inkml:trace>
  <inkml:trace contextRef="#ctx0" brushRef="#br0" timeOffset="47693.35">23174 9950 597 0,'0'0'142'0,"0"0"-57"0,25-48 11 0,-13 31-52 0,1 0 0 0,2 2-40 0,-1 1 0 0,1 4-3 0,-1 3 1 0,-2 0-1 15,0 7-1-15,-3 0 2 0,-2 2 7 16,2 6-4-16,-2 2-4 0,-1 2 0 16,0 5 0-16,0 3 2 15,-1 1-3-15,-1 4 1 0,-2 2 4 16,-2 4-5-16,0 2 4 0,-2 1-4 15,-4 0 1-15,2-2 2 0,0-1 26 16,2-4 3-16,-1-1-2 0,3-6 11 16,0-1 2-16,0-7 6 0,0-2-16 15,2-5 6-15,2-2-1 0,2-2 17 16,4-1 3-16,1-3-21 0,5-3-12 16,3-1-14-16,1-3-5 0,2-2-6 15,1 0-1-15,2 0-22 0,0-4-38 16,0-1-16-16,0 0-33 15,0-3-41-15,5-9-75 0,-6 5-166 16</inkml:trace>
  <inkml:trace contextRef="#ctx0" brushRef="#br0" timeOffset="48115.09">23816 9618 578 0,'0'0'18'15,"0"0"68"-15,0 0-48 0,0 0-5 0,0 0-13 16,-18-40-19-16,9 38-1 0,-1 2-7 16,1 3 7-16,0 4 0 0,0 1 8 15,3 3 16-15,2 2 26 0,1 0 4 16,2 2-17-16,1 2-6 0,0-2-11 15,0 3 9-15,0-2 6 0,0 0 4 16,2 0-2-16,2-2-3 0,2 1 1 16,2-3-21-16,3 1 5 0,-1-2-1 15,1 2 0-15,2-4 3 0,-1 1-1 16,1 0 0-16,-1 1-3 0,-1-1-3 16,0 0-6-16,-2-2-2 0,-1 2-2 15,-1-1-3-15,-4 0 0 0,-2 3-1 16,-1 0 0-16,-5 1 1 0,-4 2-1 15,-2-2 2-15,-4 0-1 0,-2-1-1 16,-2-1-5-16,0-2-16 0,-2-1-14 16,-1-1-30-16,0-3-31 0,0-4-37 15,-4-2-64-15,4-4-101 0,6-2-74 16</inkml:trace>
  <inkml:trace contextRef="#ctx0" brushRef="#br0" timeOffset="48286.92">23747 9712 865 0,'0'0'94'16,"0"0"90"-16,47-45-116 0,-26 25-6 15,0-1-31-15,0 0-27 0,-1 2-3 0,2 2-1 16,1-1-5-16,3 2-15 0,7 0-35 16,8 1-48-16,9-1-66 0,-7 7-128 15,-7 0-218-15</inkml:trace>
  <inkml:trace contextRef="#ctx0" brushRef="#br0" timeOffset="49122.32">28695 12997 593 0,'0'0'97'0,"0"0"-19"0,0 0 41 0,0 0-41 0,0 0-40 0,0 0-5 0,-3-9-26 0,3 16 5 16,0 4-5-16,-2 4 13 0,-1 7 9 15,-1 7 6-15,-1 8-1 0,-5 12-7 16,-2 9 1-16,0 2-8 0,1-4-4 15,2-8-12-15,3-6-1 0,-2-9 0 16,3-7-1-16,0-7-4 0,3-2 2 16,-3 1-21-16,3 4-55 0,1-2-30 15,3 0-50-15,5-7-78 16,1-6-116-16</inkml:trace>
  <inkml:trace contextRef="#ctx0" brushRef="#br0" timeOffset="49278.44">28989 13334 1154 0,'0'0'87'0,"0"0"-49"0,0 0 32 0,-8-49-70 0,5 36-3 16,-2-2-60-16,2 1-67 0,-3 2-4 16,3 3-79-16,3 1 5 0,0 3-68 15</inkml:trace>
  <inkml:trace contextRef="#ctx0" brushRef="#br0" timeOffset="49934.83">29428 13153 791 0,'0'0'50'0,"0"0"-42"0,0 0 13 0,0 0-14 0,33-33-6 16,-28 25 4-16,-2-1-5 0,-1 1 39 0,-2-1 19 16,0 1 0-16,0 2-12 0,0-2-12 15,-3 0-1-15,-1 0-19 0,0-1-7 16,-4 3-3-16,-1-3-2 16,-1 2 0-16,-4 0-1 0,-2-2 0 15,-1 0-1-15,-5 3 0 0,1 1 0 16,-4 1-2-16,0 4 2 0,-2 2-13 15,-2 5 5-15,1 8-16 0,1 3-3 16,0 6-1-16,3 1 5 0,4 3 3 16,4-2-5-16,4 1 16 0,7-2 2 15,5-4 7-15,3 1 0 0,9-6 6 16,3 0 4-16,5-6 6 0,5-5-3 16,1-4-10-16,2-4 5 0,1-3-5 15,-1-4 11-15,-3 0 15 0,-1-3 16 16,-2-1 4-16,-4-1-8 15,-1-1-12-15,-1 1-14 0,-2-1-7 16,-1-1-7-16,2 1 1 0,-5-2-2 16,1 0-4-16,0 3 3 0,-2 0 1 15,-2 2-1-15,-1 2 1 0,-1 6-14 16,-1 0 9-16,-2 3 5 0,-2 1 1 16,0 1-1-16,0 0-4 0,0 0-10 15,-2 4 6-15,0 0 3 0,0 0 1 16,0 2 2-16,2 1-1 0,0 1 2 15,0 0 1-15,0 3-1 16,0 0 2-16,2 3-1 0,-2 1 1 16,0 2-1-16,0 1 6 0,0 3-1 15,-2 1-1-15,1 2-1 0,-1 1 0 16,1-1-3-16,-1 4 0 0,-1-4 0 16,1 2 1-16,1-1-1 0,-1 1 0 15,0-1-6-15,2-2-14 0,-1-3-15 16,-1-3-20-16,1-1-27 0,-1-3-22 15,-1-4-34-15,1 1-37 0,-2-3-40 16,4-3 18-16</inkml:trace>
  <inkml:trace contextRef="#ctx0" brushRef="#br0" timeOffset="50437.74">30076 12950 633 0,'0'0'105'0,"0"0"-51"0,21-22 52 0,-11 14-53 0,-5 2-39 0,-2 3-10 0,-1 1-4 0,-2 1-1 0,0 1-5 0,-2 2-9 16,-2 5 15-16,-5 2 8 15,-1 2-2-15,-1 6 1 0,-5 2-7 16,0 4 8-16,-4 2-1 0,-2 11 6 16,2-5-1-16,2 3-8 0,0 0-1 15,6-5-3-15,-1 3 0 0,5 0 1 16,4-2 2-16,4-1-3 0,1-3 5 16,8-3 22-16,2-4 8 0,5-4 14 15,2-6-6-15,2-4-11 0,-2-2-11 16,4-3-2-16,-5-4 6 0,1-1-6 15,-3-2 12-15,0-4-6 0,-2-1-13 16,-3-4-7-16,-2-3 1 0,-3 0-5 16,-4-1 0-16,-1 3 8 0,0 3-1 15,-4 1 0-15,-1 3-3 0,-3 1-5 16,-5 2-3-16,1 2 1 0,-5 1-2 16,0 1 2-16,-1 1 2 0,-2 0-6 15,0 2-7-15,0 0 1 16,2 3-11-16,2 1-22 0,0 1-26 15,4 0-36-15,2 5-69 0,2-1-74 16,5-1-129-16</inkml:trace>
  <inkml:trace contextRef="#ctx0" brushRef="#br0" timeOffset="51328.74">22984 13400 499 0,'0'0'107'0,"0"0"-7"0,0 0-7 0,0 0-36 0,-16 3-22 15,15-2-10-15,-1-1 19 0,2 0-3 0,3 0-7 0,3 0 2 0,3 0 3 16,6-1 2-16,2-1-11 0,5 0 2 16,3 0-7-16,4-2-3 0,0 2-7 15,7-1-8-15,6-1-6 16,5 0 3-16,-6 2-8 0,-7 0 1 15,-9 2-31-15,-5 0-31 0,2-1-32 16,14-2-74-16,-6 0-115 0,-8 0-133 0</inkml:trace>
  <inkml:trace contextRef="#ctx0" brushRef="#br0" timeOffset="51656.78">23673 13091 243 0,'0'0'194'16,"0"0"-74"-16,0 0 41 0,0 0-45 0,14-37-30 15,-10 29-38-15,-1 1 4 0,0 2 8 0,1 0-16 16,-2 4-2-16,-2 0-17 0,0 1-1 15,0 3-16-15,0 5 0 0,0 6 3 16,-2 2 6-16,-2 6 4 0,0 7-6 16,0 10 2-16,-1 12-12 15,0 9 7-15,2 1-10 0,1-5 2 0,1-9-4 16,1-15 2-16,0-5-4 16,0-7-1-16,0-1-30 0,1 2-47 15,1 1-22-15,1 6-57 0,0-8-107 16,-1-6-133-16</inkml:trace>
  <inkml:trace contextRef="#ctx0" brushRef="#br0" timeOffset="51828.71">23927 13548 927 0,'0'0'270'0,"0"0"-215"16,0 0 17-16,0 0-72 0,5-36-4 15,-2 25-105-15,1-5-79 0,-1 4-33 16,3-2-229-16</inkml:trace>
  <inkml:trace contextRef="#ctx0" brushRef="#br0" timeOffset="52500.75">24298 13277 747 0,'0'0'90'0,"0"0"-28"0,0 0-8 16,0 0-18-16,12-38-19 0,-11 28-3 16,-1 1 6-16,0-2 21 0,0 3 3 15,-3 0-3-15,1 0 1 0,-1-1-28 16,0 2 8-16,0-1-21 0,-2 0 5 15,0 0-4-15,-4 1-1 0,0-1-2 16,-4 2 2-16,-3 2-4 0,-3 0 3 16,-2 4 0-16,-1 0 0 0,-3 0 0 15,3 6-1-15,-2 2 0 0,2 2 1 16,2 3-14-16,2 3-15 0,2 2-10 16,4 2 10-16,2 1 5 0,3-1 1 15,5 1 1-15,2-2 21 0,8 0-1 16,2-2 4-16,4-3-2 0,3-2 6 15,1-2 9-15,2-3-2 0,0-4-2 16,0-3-1-16,-1-2-3 0,-1-5 28 16,-2-4-9-16,0 1 2 0,-4-1-12 15,-2-2 4-15,0 1 3 0,-3-1-5 16,0 2-3-16,-2-2-8 0,-2-1 2 16,1 0-8-16,-1 0 4 0,0 0-5 15,0-1 0-15,-1 4 5 0,2 0-1 16,-1 1-4-16,1 2 3 15,0-1-3-15,-1 3 0 0,0 1 2 16,-2 1-2-16,-1 2-2 0,0 1 2 16,0 1-1-16,-1 0-2 0,0 0-6 15,-3 3 5-15,1 3 2 0,-2 1 2 16,0 1-1-16,-1 2 1 0,0 1 0 16,-2 0 1-16,3 3-2 0,1 3 1 15,0-1 0-15,1 4 0 0,0 0 0 16,1 1 0-16,1 2-1 0,-1 1 1 15,-1 1 0-15,0 1 0 0,2-2 0 16,-1 1-4 0,0-2-32-16,1-1-8 0,1-1-3 0,0 0-4 15,0-5-9-15,0 0-16 0,3-5-35 16,3-3-51-16,-1-3-128 0,1-5-153 16</inkml:trace>
  <inkml:trace contextRef="#ctx0" brushRef="#br0" timeOffset="52985.01">24790 12974 455 0,'0'0'55'0,"0"0"91"0,31-23-68 0,-21 15 10 0,-2 1-38 0,-3 2 10 0,-2 2-17 0,-1 1-10 0,0 0-14 0,-2 2-17 16,0 0-2-16,-4 4 1 0,-1 5-4 16,-5 4 6-16,-1 3-3 0,-1 6 2 15,-4 5-2-15,-2 4 0 0,-2 9 1 16,-5 10-2-16,0 9 5 0,2 3-7 15,6-4 7-15,9-7-5 0,5-12 2 16,3-2-1-16,3-11 0 0,3-5 3 16,2-2 7-16,2-1-3 0,4 0 27 15,1-2-9-15,2-4 14 0,0-4 2 16,3-5 6-16,1-3 2 0,-1-4-13 16,0-5 6-16,-3-2-17 0,-1-5-5 15,-4-5-2-15,-3-3 3 0,-4-1-3 16,-4-2-6-16,-1 3-1 0,-4 2-9 15,-4 7-4-15,-5 3-9 0,-3 5-25 16,-3 3-6-16,-2 3-3 0,2 1-13 16,-4 1-35-16,-6 9-47 15,6-4-68-15,4 2-190 0</inkml:trace>
  <inkml:trace contextRef="#ctx0" brushRef="#br0" timeOffset="55317.41">30004 12337 316 0,'0'0'47'0,"0"0"7"0,0 0 37 0,3-15-27 0,-3 11-12 0,0-1-7 0,0-1 19 0,0 1 11 0,0-1-17 15,0 1-5-15,0 1-3 0,0 1-5 16,0 0-7-16,0 0 2 0,1 0-10 15,-1 2-1-15,2 1-13 0,-2 0-9 16,0 1-7-16,0 5 0 0,-2 2 0 16,-1 5 5-16,-2 3 0 0,0 3-3 15,0 1 3-15,1 3-4 0,-4 0 8 16,4 2-1-16,0-1-1 0,0 0 3 16,2-1 0-16,0-2-3 0,1-2 0 15,-1 1-3-15,2-4-2 16,0-1 2-16,0-4-2 0,0-2-2 15,0-3 0-15,0 0 4 0,0-3-3 16,0-1 2-16,1-2 3 0,0 0-2 16,-1-3 15-16,0-2 7 0,0-4-14 15,0-1-7-15,0-3 0 0,0-3-4 16,-2-1 0-16,0-2 3 0,1-1-3 16,-2-2 1-16,1 2 1 0,2 0 3 15,-4 1 0-15,4 0 0 0,-2 2 2 16,2 1 1-16,0 1-2 0,0 0 7 15,0 5 4-15,0 1-1 16,0 1-4-16,0 2-5 0,2 1-6 16,-2 2 4-16,0 1-3 0,0 0 2 15,0 2-5-15,0 2-4 0,0 4-3 16,-3 5 4-16,1 3 3 0,-1 4 0 16,-1 3 1-16,3-1-1 0,1 3 1 15,0-2-1-15,0-3 0 0,0 0 0 16,5-2 1-16,-2-3 0 0,0-1 0 0,0-4-1 15,0-1 2-15,-1-5-1 0,-2 0 0 16,1-2 5-16,-1 0 0 0,2-2 1 16,-2-5 1-16,0-1 0 0,0-6-2 15,0-1-1-15,1-2-4 0,1-6 0 16,0 0-1-16,1-2 1 16,-1 3-1-16,1 3 0 0,0 3 0 15,-1 3 0-15,-1 5 0 0,2 1 0 16,-1 4-1-16,0 0-1 0,-2 3-2 15,0 3-7-15,0 6 1 0,-2 5 8 16,-1 6 0-16,-2 4 3 0,2 3-1 16,-1 1 2-16,3 2 3 0,-2-3 1 15,3 0-3-15,0-3 0 0,0-1 0 16,0-3-2-16,1-2 0 0,1-3-1 16,-2-4 0-16,1 0 1 0,-1-4-1 15,0-1-1-15,0-1-36 0,0-1-23 16,-1 1-13-16,-1 1-29 0,-1 1-38 15,-2-1-77-15,-1-1-153 0,3-1-155 16</inkml:trace>
  <inkml:trace contextRef="#ctx0" brushRef="#br0" timeOffset="56208.51">30167 12709 512 0,'0'-2'36'0,"2"-2"13"0,3 2 40 0,3-2-39 0,6 1-5 0,7 1-5 0,2 2 2 0,11 0-9 0,7 3-13 0,12 4-3 15,3 2 3-15,-1 2 6 0,-4 0-10 16,-3 2-6-16,-3 1-9 0,2 2 4 15,-2 1-4-15,-3 1 0 0,-3 0-2 16,0 0 1-16,-3-1-2 16,-6-2 4-16,-6-1-2 0,-4-3 1 15,-2-2 3-15,4 3 7 0,1 0 1 16,4 2 7-16,-5 0 0 0,-1-3 6 16,-1-2-1-16,-4-1-5 0,1-1 1 15,-5-3 6-15,-3-2 6 0,-1 2-10 16,-5-4-1-16,0 1-4 0,-3-1 7 15,0-1 6-15,0-4-5 0,0-3-5 16,-3-3-15-16,-2-1 0 0,2-1-3 16,-4-2-2-16,2-1 1 0,-2 0 3 15,1 1-4-15,-2 0 1 0,0 3-2 16,2 0 4-16,1 3-3 0,-1 2 2 16,1 0-1-16,1 2 2 0,2 0-1 15,2 3-2-15,0-1 5 0,0 3 2 16,0 0-1-16,6 0-6 0,-1 3 0 15,4 3-1-15,2 3 1 0,2 1 3 16,-2 2-2-16,3-1 3 0,-1 4-1 16,0-1 2-16,-1-2 3 0,1 2-2 15,-2 0 2-15,-3 0 6 0,0-3-7 16,-3 1-4-16,-2-3-1 0,-3 1-1 16,0-2-1-16,-5-2 0 0,0 1 0 15,-6-2 0-15,-3 1-8 16,-4 0-12-16,-1 1-21 0,-4-1-10 15,0 1-14-15,-3 1-21 0,0 0-22 16,1 2-35-16,-3 5-45 0,6 0-81 16,6-5-62-16</inkml:trace>
  <inkml:trace contextRef="#ctx0" brushRef="#br0" timeOffset="56897.71">31274 13393 441 0,'0'0'29'0,"6"-7"28"0,-3 2 15 0,2 2-29 0,0-1-3 0,1 0 4 0,5 0-4 0,-3-2 5 0,2 0-2 16,2-1 8-16,-1 2-3 16,2-2-8-16,3 2 2 0,-2-1-9 15,3 1-9-15,2 0-10 0,-3 0-1 16,1 1-1-16,-2 2-1 0,-4-1 0 16,0 3 3-16,-3 0-9 0,-4 0-2 15,0 1 1-15,-1 4-4 0,-3 3 2 16,0 2 7-16,-5 6-2 0,-1 4 6 15,-4 6-7-15,-2 2 4 0,-1 3-5 16,0-1 2-16,-1-1-2 0,3-1-4 16,-3-2 1-16,1-2 1 0,-1-3-3 15,3 1 1-15,-2-5 1 0,1-2 1 16,2-3 0-16,2-2 10 0,-1-2 4 16,4-3-4-16,0-2 0 0,0 0-7 15,4-3 5-15,1 0 14 0,0 0 8 16,0 0 3-16,4-4-8 0,3 1-9 15,4 0-2-15,1 0 0 0,3 1-9 16,2 1-4-16,2 1 0 0,0 0-3 16,2 0-2-16,-1 0 1 0,1 1-12 15,-1 1-30-15,2 0-19 0,1-2-27 16,-1 1-35-16,3-1-36 0,10 0-65 16,-5-3-121-16,-4-1-123 0</inkml:trace>
  <inkml:trace contextRef="#ctx0" brushRef="#br0" timeOffset="57054.45">31824 13652 962 0,'0'0'165'0,"0"0"-107"0,0 0 26 0,0 0-60 0,0 0-24 0,1-32-16 0,1 25-56 0,1-1-36 0,0 2-28 0,3 0-34 15,1 1-134-15,-1 0-82 0</inkml:trace>
  <inkml:trace contextRef="#ctx0" brushRef="#br0" timeOffset="57554.35">32264 13298 629 0,'0'0'9'0,"0"0"-5"0,0 0 31 0,0 0-19 16,0 0 6-16,0 0-4 15,0 0-18-15,0 0 22 0,10-13-9 16,-13 15 0-16,-4 4-5 0,0-1 5 16,-3 1 2-16,0 0 3 0,0 2-8 15,-3 0-6-15,0 2 0 0,-4 3-3 16,0 4 2-16,1 3-3 0,-3 3 0 15,0 6-1-15,0 0 1 0,3 5 3 16,2 0 1-16,3 1 10 0,4 0 2 16,4-1 14-16,3-1 17 0,10-2 6 15,-1-4-4-15,5-3-9 0,2-4 2 16,3-4 0-16,-1-6-3 0,2-3-5 16,-2-6-6-16,4-1 2 0,0-3-4 15,0-5-4-15,-3-4 1 0,-2-1-5 16,-1-5 3-16,-4-2-9 0,-2-3-7 15,-2 0-1-15,-5 0-4 0,-3 2-9 16,0 1 0-16,-6 2-7 0,-5 2-6 16,-3 3 2-16,1 2-11 0,-4 1-17 15,2 2 1-15,-2 3-2 0,3-1 4 16,0 4-1-16,1 0-19 0,2 2-40 16,0 0-26-16,1 4-63 0,4 3-25 15,3 0 54-15</inkml:trace>
  <inkml:trace contextRef="#ctx0" brushRef="#br0" timeOffset="58069.93">32535 13363 629 0,'0'0'27'0,"36"-6"54"0,-14 3-28 0,5-2-37 0,-2 2 2 0,-1-3-3 0,-1 1-14 0,-2 1 13 0,0-1 12 15,-1 3 18-15,-2-3-6 0,-3 2-22 16,3-2 8-16,-4 1-6 0,-4-2 1 16,1 3 5-16,-2-2 11 15,-1 0-11-15,0 2-14 0,-3 3 4 16,-4-1-10-16,1 1 9 0,-2-1-13 15,0 1-3-15,0 2-8 0,-3 6 11 16,-2 5 0-16,0 5 4 0,-5 5 1 16,0 7-3-16,-1 1 8 0,-1 1 2 15,-2 1 0-15,3 0 0 0,-1 0-9 16,4-2 1-16,0-2-3 0,1 1-1 16,1-3 1-16,2-4 1 0,-1-4-2 15,3-3-3-15,-1-3-38 0,3-3-64 16,2-5-82-16,-2-2-149 0,0-3-166 0</inkml:trace>
  <inkml:trace contextRef="#ctx0" brushRef="#br0" timeOffset="62939.51">25690 10728 107 0,'0'0'61'0,"0"0"-5"0,0 0 14 0,0 0 9 0,22-11 15 0,-17 8 11 0,0 0-27 0,1 0 9 0,0 0-10 16,-1 0-16-16,0-3 0 0,0 2-3 16,-2-2-7-16,-1-2-14 15,-1-1-8-15,0-2-5 0,-1 2 4 16,0-3-7-16,-2 0 7 0,-3 0-15 16,-3 0-1-16,-3 2-4 0,-2 1-8 15,-3 3 0-15,-3 2-2 0,-1 4-2 16,-1 1 4-16,-2 9-3 0,-1 5-2 15,1 5 4-15,3 4-2 0,0 13 3 16,3 8-1-16,7 6 0 0,8 2 2 16,3-10-1-16,6-12 0 0,3-9 1 15,-1-2 1-15,4 3 2 16,4 2-1-16,5 1-1 0,0-3 3 16,3-5 2-16,1-7 1 0,0-2 4 15,2-5 4-15,0-4-2 0,1-1-2 16,-2-6 3-16,-1-4 5 0,-3-4 9 15,-3-4 8-15,-3-5-5 16,-3-7-20-16,-2-8 0 0,-5-14-6 0,-5-5-4 16,-2 6-2-16,-3 13-2 0,-4 15 0 15,-1 10 0-15,-4 1 1 0,-1-2-2 16,-5-2 3-16,-2 6-6 0,0 1 3 16,-2 4 0-16,3 1-13 0,1 3-15 15,4 2-10-15,1 0-18 16,5 4-16-16,2 1-16 0,4 4-41 0,2 2-26 15,2 8-39-15,3 0-112 0</inkml:trace>
  <inkml:trace contextRef="#ctx0" brushRef="#br0" timeOffset="63111.34">26245 11063 733 0,'0'0'300'0,"0"0"-238"0,34-8-28 0,-21 5-25 0,-3-2-7 0,-2 0-2 0,-1 0-113 0,-2-2 32 0,0 2-90 0,0 1-146 15,-3-1-22-15</inkml:trace>
  <inkml:trace contextRef="#ctx0" brushRef="#br0" timeOffset="63798.92">26773 10774 450 0,'0'0'101'0,"0"0"-32"0,0 0 31 0,0 0-38 0,0 0-12 15,0 0-10-15,0 0 10 16,6-38 16-16,-6 32-26 0,1-1 5 16,-1-1-5-16,1 1-2 0,-1 1-4 15,0-2-6-15,0 0-2 0,-2 0-7 16,-1-1-4-16,0 0 1 0,-2 0-7 15,0 2 0-15,-2-1-6 0,-3 2-3 16,-1 1 0-16,-3 1 0 0,-5 4-5 16,-3 0 2-16,-1 6 2 0,-2 5-2 15,-1 3 1-15,3 5 1 0,4-2 0 16,2 4-5-16,4 1 2 0,4 0 0 16,5 0-1-16,3-1 2 0,1-1 3 15,6-1 0-15,4-3 1 0,1-2 3 16,1-4-3-16,1-1 0 0,-2-3 2 15,-2-3-2-15,-1-2 3 0,-1-1 0 16,-3-1 1-16,1-4-2 0,1-1-1 16,0-3 4-16,0-2-5 0,0 0 2 15,0-3-1-15,1 0 0 0,1-2-2 16,-1 1 1-16,3-2-1 0,1 0 0 16,-1 1 3-16,1 1-3 0,0 3-19 15,-2 0 19-15,0 3 3 0,-2 2-2 16,0 0 0-16,-3 2 5 0,-2 2 0 15,-1 3-2-15,-1 0-4 16,0 7-9-16,0 3 0 0,-1 9 8 16,0 6 1-16,0 2 1 0,0 5-1 15,1 2 1-15,-1-1 0 0,0-1 2 16,0-1-3-16,0 0 0 0,0-1 1 16,1-3 0-16,0-5-2 0,0-1-5 15,1-6-44-15,0-4-109 0,1-4 56 16,3-6-110-16,1-1-62 0,0-3-15 15</inkml:trace>
  <inkml:trace contextRef="#ctx0" brushRef="#br0" timeOffset="64279.57">27231 10730 558 0,'0'0'268'0,"0"0"-203"0,26-19 51 0,-18 14-59 0,-1 1-32 0,-4-2-10 0,-2 5-15 0,-1 0-19 16,-4 1-11-16,-6 3 30 0,-2 4 0 15,-2 3 2-15,-3 3 0 0,0 2-1 16,4 0 4-16,1 1 1 0,3-1 0 15,2-2 1-15,4-1-4 0,1-1-2 16,2-2 2-16,0-2 1 0,3-2 0 16,1 0 9-16,3-3 2 0,4 1 6 15,0-2 5-15,3 1-6 0,3-1-9 16,-3-1 0-16,3 3 1 0,-1-2 2 16,-1 3 3-16,-1 0-8 0,0 0-8 15,-3 3-1-15,-2-3 0 0,-2 1-3 16,-3 1-2-16,-3 2 2 0,-1 0 2 15,-1 1-4-15,-3 2 5 0,-1 0-1 16,-4 2 1-16,-2-2 7 16,-3 1-2-16,-1 0-2 0,1-2 2 15,-4-1-3-15,0 0 2 0,0-4-4 16,0 0-10-16,1-3-27 0,-1 0-31 16,5-2-25-16,-1 0-26 0,1-4-8 15,4-2-92-15,4 0-115 0</inkml:trace>
  <inkml:trace contextRef="#ctx0" brushRef="#br0" timeOffset="64451.41">27304 10687 879 0,'0'0'107'0,"0"0"-5"0,49-30-14 0,-25 18-58 15,1-1-24-15,-1 2-4 0,-2 0-2 16,1 2 0-16,-1 2-11 0,-1 0 1 15,-1 4-2-15,0 2-25 0,-2 1-33 16,9 1-63-16,-6 2-88 0,-3 0-202 16</inkml:trace>
  <inkml:trace contextRef="#ctx0" brushRef="#br0" timeOffset="67350.27">2957 9126 245 0,'5'0'43'0,"0"0"2"0,2 0 16 0,0-3 7 0,-1 1-13 0,-1-1-4 0,-1 1 21 0,-1-2-2 0,-2 1-4 0,4 1-1 16,-4-1-5-16,3-1 0 16,-2 0-6-16,0-1-7 0,1 1-9 15,-2 0 10-15,0-3-8 0,2 0-3 16,-3-2-1-16,0 0-6 0,0-1-4 15,0-1-3-15,-3-1-2 0,-2 1-1 16,1 1-5-16,-6 1-1 0,2 0 9 16,-2 0-14-16,-5 4-9 0,1 0-2 15,-7 4 1-15,0 1-5 0,-4 7 1 16,1 4 4-16,-1 8-4 0,-2 1 0 16,3 7-5-16,2 2-2 0,2 4-13 15,4 0-6-15,2 0-7 16,6 1 26-16,7-1 6 0,1-4 6 15,4-2-2-15,4-4 2 0,3-5 0 16,3 0 1-16,5-7 0 0,-1-4 5 16,4-6-2-16,1-1 2 0,-1-8 5 15,0-3 10-15,-1-3 4 0,-3-2 0 16,3-3-1-16,-3-1-7 0,-2-2-8 16,-2-2-4-16,-2-1-2 0,-3 2-2 15,0 0 4-15,-1 3-5 0,-3 2 2 16,1 1 2-16,-4 4-3 0,1 1 4 15,-3 5 5-15,0 1-4 0,0 1-1 16,0 4-4-16,0 0-1 0,0 1-7 16,-3 3-4-16,3 8 3 0,-3 6 4 15,1 7 4-15,-1 16 0 0,3 11 1 16,6 14 0-16,-1 5 3 0,5-8-2 16,-3-6-1-16,0-9 0 0,-1-2-1 15,3-5 0-15,-4-2 0 0,2-8 1 16,-3-5-1-16,-2-9 0 0,1-1-9 15,0-1-68-15,-2-1-48 0,1-1-64 16,4-4-80-16,-4-6-125 0</inkml:trace>
  <inkml:trace contextRef="#ctx0" brushRef="#br0" timeOffset="67819.67">3460 9132 647 0,'0'0'145'0,"0"0"-77"0,22-41 51 0,-16 26-43 0,-3 4-36 0,-3 0-23 0,0 4-13 0,-6 4-8 0,-2 0 3 0,-6 3-4 15,1 3-1-15,-4 5 5 16,-1 2-1-16,-2 6 1 0,4 1-2 16,-3 2 5-16,1 3-4 0,1 1 1 15,2 2-5-15,2 0 0 0,2 2-6 16,0 0 10-16,8 1-5 0,1-2 2 16,2-3 4-16,5 1 1 0,9-1 0 15,0-3 2-15,5-3-4 0,3-2 6 16,2-2 1-16,3-2-5 0,-2-4 2 15,2-3-1-15,-2 1-1 0,-4-3 2 16,1-1-1-16,-5 0 14 0,-4 0 3 16,0-1 6-16,-4 1-8 0,-5-1-4 15,-3 0-4-15,-1 0-7 16,-5 0-2-16,-3 0-1 0,-4 1-1 16,-4 1-19-16,-4 2-2 0,-1 0-15 15,-2 3-17-15,1-1-19 0,-3 0-19 16,-9 4-36-16,5-3-114 0,3-1-10 0</inkml:trace>
  <inkml:trace contextRef="#ctx0" brushRef="#br0" timeOffset="68038.28">3395 9143 496 0,'0'0'360'0,"0"0"-299"0,36-51 44 16,-16 29-17-16,1 3-54 0,0-1-11 0,1 1-18 15,3 0-3-15,-3 2-2 0,-1 0-7 16,4 2-34-16,-1 0-42 0,9 0-40 16,-3 5-16-16,-5 1-262 15</inkml:trace>
  <inkml:trace contextRef="#ctx0" brushRef="#br0" timeOffset="68460.06">4549 8894 325 0,'0'0'291'0,"0"0"-221"0,0 0 41 16,0 0-33-16,0 0-44 16,0 0-34-16,-7 3 3 0,-1 12-3 0,-3 3 8 15,-3 9 19-15,-4 13 5 0,-5 13-15 16,-6 14 9-16,1 8-12 16,0-5-6-16,0-6 0 0,7-10-8 0,-2-1 2 15,1-5-1-15,1-3 1 16,1-6-1-16,4-9 0 0,5-5-1 15,2-9-3-15,2-1-75 0,-4 1-67 16,3-2-117-16,0-4-102 0</inkml:trace>
  <inkml:trace contextRef="#ctx0" brushRef="#br0" timeOffset="68805.16">4101 9191 815 0,'0'0'311'0,"0"0"-249"0,0 0 14 0,0 0-27 15,0 0-42-15,0 0-7 0,3-42-2 0,-2 36 1 16,-1 0-1-16,0 0-20 0,0 2 2 16,0 1-56-16,3 2-30 0,1 1-104 15,1 0-217-15</inkml:trace>
  <inkml:trace contextRef="#ctx0" brushRef="#br0" timeOffset="68936.38">4609 9348 800 0,'0'0'300'0,"0"0"-206"0,0 0-19 0,0 0-27 31,0 0-48-31,34-6-22 0,-32 0-137 0,0-5-45 15,-2 2-100-15,0 1-172 0</inkml:trace>
  <inkml:trace contextRef="#ctx0" brushRef="#br0" timeOffset="70139.23">3357 9213 207 0,'0'0'46'0,"0"0"-2"0,0 0 18 0,0 0-8 0,8-13-23 0,-5 11-13 0,-2 0-16 0,0 0 1 0,0 1-3 16,-1 1 0-16,0 0-5 0,0 0-3 15,0 0 8-15,0-1 5 0,0 1 12 16,-1-1 28-16,0 0 30 0,0-1-18 16,1-1 1-16,0 1-11 0,0-3-6 15,0 1-6-15,-1-1-6 0,-1-1-6 16,2 2-4-16,-1-1-5 0,0 2-4 15,0-1-1-15,-1 3 6 0,2-1 4 16,-1 1 5-16,-1 0 0 0,2-1-3 16,0 1-2-16,0 1-3 0,0 0-5 15,0 0 2-15,-2 0-5 0,1 0-3 16,-1 3 0-16,-1 0-5 0,1 1-2 16,-2 5 2-16,-1 2-1 0,0 5 1 15,-1 3 0-15,3 2 1 0,-2 5-1 16,3-1 1-16,-1 1-1 0,2 3-2 15,-2-3 2-15,3 3 17 0,0-3 5 16,0-1-13-16,0 1-4 0,2-6 1 16,0 1 10-16,0-4 2 15,0-2-13-15,-1-1 2 0,-1-3 0 16,0-3-1-16,2-3-3 0,-1 0 6 16,-1-3 2-16,0-1 1 0,0-1 11 15,2 0 12-15,-1 0 2 0,1 0 0 16,3-1-2-16,-2-1-15 0,4-1-10 15,-1 0-1-15,1 1-4 0,0-2-1 16,1 2 3-16,1-4-1 0,-1 4-2 16,2-4 5-16,1 3 1 0,-2-2-5 15,4 0 5-15,-4 2-4 0,3-2 2 16,-3 3-1-16,0 1-7 16,-1-1 2-16,0 1 0 0,0 0 2 15,4 1-2-15,-2 0-1 0,0 0 0 16,2 0 0-16,-4 3 0 0,2-1 0 15,0 3-1-15,-3 2 0 0,0-2 0 16,-1 5 0-16,1-2 1 0,-3 0-1 16,0 0 0-16,-1 0 0 0,-1 1 1 15,1-2-1-15,-3 1 0 0,0 1 2 16,0-3-1-16,-3 2 1 0,-3 1 4 16,-4-1-1-16,0 1-1 0,-3 2 2 15,-3-2-1-15,-2 2-3 0,-2-2-1 16,0 2 1-16,0-2 0 0,-2-2-1 15,-1-1 1-15,0 0-2 16,3-1-2-16,-1-1-8 0,0 1-15 16,1-3-10-16,3 3-12 0,3-2-4 15,-2 1-4-15,7-2-12 0,1-1-17 16,3-1-23-16,3 0-31 0,2 0-23 16,7-7-99-16,2-1 10 0</inkml:trace>
  <inkml:trace contextRef="#ctx0" brushRef="#br0" timeOffset="71123.67">6607 9059 387 0,'4'-5'84'0,"1"3"31"0,-2-1 17 0,0-1-41 0,-2-2-17 0,-1 2-27 0,-4-3-2 0,-4 0-17 0,-7 2-23 0,-3 2-5 16,-12 3 0-16,-12 7 5 0,-11 11-2 15,-4 9 7-15,4 4-3 0,4 3 1 16,9-1-3-16,5 2-2 0,7-4-1 16,7-5-1-16,7-5-2 15,3-1 4-15,-1 4-3 0,2 4 1 0,2-1 12 16,7-1 16-16,2-4 3 0,9-2 6 15,6-1 4-15,7-7-15 16,9-2-14-16,12-6-8 0,7-4-2 16,6-2-3-16,-3-7-19 0,-5-2-52 15,-4-1-36-15,-4-2-35 0,1-3-53 16,-11 4-141-16</inkml:trace>
  <inkml:trace contextRef="#ctx0" brushRef="#br0" timeOffset="71404.98">6911 8996 735 0,'0'0'82'0,"0"0"-5"0,0 0 54 0,32-39-62 15,-11 28-15-15,9 0-26 16,12-2 4-16,9-1 5 0,3 1-15 0,-3 0 11 16,-6 4 1-16,-5 0-11 0,-1 2-11 15,-2 3-9-15,-3 1-1 0,-4 1-2 16,-7 2 0-16,-7 0-27 16,-2 2-42-16,1 1-18 0,0 3-16 15,-2-2-52-15,-5 6-63 0,-5-1-155 16</inkml:trace>
  <inkml:trace contextRef="#ctx0" brushRef="#br0" timeOffset="71703.28">7256 8989 638 0,'0'0'103'0,"0"0"-26"0,0 0 45 0,0 0-67 0,29-40 8 16,-24 35-63-16,2 3-71 0,-2 2 71 16,-3 0 79-16,-1 2-56 0,-1 4 17 15,-1 3-31-15,-2 1 31 0,-2 9-3 16,-1 1-24-16,-1 8-5 0,-1 6-4 16,-2 11-4-16,2-6 2 0,0-2-1 15,2-6 0-15,2-6-1 0,0 4-4 16,1 3-3-16,0-3-32 0,0 1-30 15,0-4-31-15,-3 4-46 0,2-7-73 16,1-4-152-16</inkml:trace>
  <inkml:trace contextRef="#ctx0" brushRef="#br0" timeOffset="71906.35">6991 9567 764 0,'0'0'175'0,"0"0"-83"0,0 0 2 0,39-2-81 0,-15-2 3 15,7 0-8-15,10-3-7 0,7 0 10 16,1 0-6-16,-4 1-2 0,-4 3-3 16,-1-1-6-16,-1 0-25 0,3-2-94 15,-11 3-92-15,-4-2-205 0</inkml:trace>
  <inkml:trace contextRef="#ctx0" brushRef="#br0" timeOffset="72171.9">8345 9045 989 0,'0'0'169'0,"0"0"-86"0,0 0 8 0,0 0-74 15,36-26-17-15,-30 21-39 0,0-4-98 16,-2 3-69-16,-2-1-226 0</inkml:trace>
  <inkml:trace contextRef="#ctx0" brushRef="#br0" timeOffset="72296.88">8317 9314 865 0,'0'0'137'0,"0"0"-25"0,0 0 34 0,0 0-106 15,-10 39-24-15,8-35-16 0,0 0-20 16,-3-4-132-16,1 0-136 0,1 0-187 15</inkml:trace>
  <inkml:trace contextRef="#ctx0" brushRef="#br0" timeOffset="75410.45">3014 11220 358 0,'0'0'87'0,"0"0"19"0,5-4-18 0,-5 3 6 0,3-3-25 0,-1 1-19 0,-1 0 1 0,1-1-6 0,1 3-4 0,0-1-35 15,0 2 1-15,0 2 15 0,-1 5-13 16,0 4 0-16,-1 9 16 0,-1 7 1 15,0 17-12-15,-8 18-2 0,-1 15 2 16,-2 5-2-16,0-3-2 0,2-8-4 16,0-13-3-16,-2 2 1 0,0-7-4 15,-3-2 3-15,0 0-1 0,-1-6 0 16,-2-4-2-16,5-8-12 0,0-8-28 16,3-6-43-16,1-1-82 0,0-2-92 15,3-2-102-15</inkml:trace>
  <inkml:trace contextRef="#ctx0" brushRef="#br0" timeOffset="76191.5">3755 11360 283 0,'0'0'59'0,"0"0"3"16,0 0 62-16,25-16 3 0,-20 11-36 0,0-1-15 0,0-1-1 0,-2 0-11 0,3 2-14 0,-3 0-5 15,-3 0-6-15,2 3 2 0,-2-3 3 16,0 5-9-16,0-1-11 0,-2 1-19 16,-4 1-5-16,-1 8-6 0,-2 2 3 15,-5 3 3-15,-3 4 0 0,-2 6 0 16,-1 0 1-16,-2 5-1 0,-1-3 0 15,5 3 0-15,-1-4 0 0,2 2-2 16,6-3-3-16,1 0-7 0,4-3-5 16,3 1 1-16,3-3 10 0,1-2 2 15,5-1 3-15,3-1 1 0,1-3 0 16,3-2 6-16,0-2 3 0,3-1 4 16,0-4-3-16,3 2-4 0,-3-3 1 15,2-1-2-15,-1 1 2 0,1 1 1 16,1-2 2-16,-2 5-3 0,1-2 0 15,-2 4-2-15,1 1-1 0,-2 3-3 16,-2 1 4-16,-3 1 0 0,-2 0-5 16,-2 2 2-16,-6-1-1 0,0 0 2 15,-3 1 1-15,-4-2 1 16,-4-1 1-16,-3-3-3 0,-3 3 1 16,-2-4-4-16,0-2-5 0,-4-1-38 15,-1-2-18-15,0-3-43 0,0-1-53 16,-1 0-23-16,-5-7-63 0,7 0 26 15,5-2-52-15</inkml:trace>
  <inkml:trace contextRef="#ctx0" brushRef="#br0" timeOffset="76458.56">3705 11399 496 0,'0'0'255'0,"0"0"-172"0,0 0 20 0,25-35-7 0,-12 23-34 0,-1 2-16 0,8 1-9 0,-1 1 13 0,2 0-10 0,1 0-14 16,-1 2-5-16,4 0-9 0,-1 3-2 15,1 0-10-15,2 0 0 0,-1 2 0 16,3 1-34-16,0 0-49 0,1 0-42 15,15 3-76-15,-10 0-151 0,-3-3-139 16</inkml:trace>
  <inkml:trace contextRef="#ctx0" brushRef="#br0" timeOffset="77506.48">4842 11278 250 0,'0'0'75'16,"0"0"-28"-16,0 0 31 0,0 0-18 0,13-12-12 0,-11 10-3 0,0 0 9 0,-1 0 23 0,0-2-35 0,0 3 3 0,0 0 4 15,-1-2 0-15,2 1 3 0,-1 0-6 16,0 0-7-16,1-1-11 0,1 1 0 15,-1-2-6-15,-1 0-5 0,1 2 6 16,-1-2-1-16,1 2-1 0,1 0-5 16,-2 0-4-16,0 0 1 0,0 0 1 15,-1 2 0-15,1 0-5 0,0-1-2 16,0 1 1-16,1 0-2 16,-1 0-4-16,1 0-1 0,-1 1-1 15,1 0 0-15,-2 4 0 0,0 0-1 16,0 6-2-16,-3 3 1 0,-3 5 2 15,-4 7 1-15,-3 4 2 0,-4 3 0 16,1 1-2-16,-4 0 0 0,0 1 0 16,-3-3 0-16,1 0-1 0,0-3 2 15,2-3-2-15,-1-3 2 0,1-1-1 16,3-5 1-16,0-1-1 0,4-1 0 16,-1-2 1-16,5-3-2 0,2-3 1 15,3-1-1-15,1-3 0 16,3 1 0-16,0-2 0 0,3 0 0 15,5 3 1-15,1-3 2 0,8 1-1 16,2 0 0-16,1-1-1 0,5-1-1 16,1 1 0-16,1-1 1 0,0-1-1 15,2 0-2-15,-2 0 2 0,3 0 2 16,0 0-1-16,-2-2 4 0,0 1 3 16,-2-1 8-16,-1 0 0 0,-2-1-4 15,-2 1-3-15,0-1-3 0,-3-1-1 16,-5-2 0-16,-1 3-4 0,-3-2 0 15,-2 2 2-15,-3-1 3 0,-1 1 4 16,-1 2-7-16,-2 0 1 0,0-2 1 16,0 3-5-16,0 0 0 0,0 0-1 15,0 0-3-15,0 5-2 0,0 3 3 16,0 4 2-16,-2 4 1 0,-1 3 1 16,0 4-1-16,-3 1 0 0,-2 7 0 15,1-1 1-15,-3 9-1 0,-1 6 0 16,-3 5 1-16,2 1 0 0,1-10 0 15,3-10-1-15,4-11 0 0,0-1 0 16,-2 1 0-16,-1 1-1 0,0 3-1 16,0-4-12-16,1-4-20 0,0-2-28 15,1-4-29-15,0-3-34 0,4 1-57 16,0-3-66-16,1-2-157 0</inkml:trace>
  <inkml:trace contextRef="#ctx0" brushRef="#br0" timeOffset="78037.48">6455 11230 556 0,'2'-5'99'0,"2"2"-5"0,-1-2-32 0,0 2-41 0,0 1-21 0,-1 1 2 0,0 1 0 0,-2 4-1 15,0 5 2-15,0 3 10 0,-2 7 27 16,-1 4 6-16,-3 10-1 0,-4 13-21 16,-2 8-8-16,0 3-10 0,1-5-5 15,1-5 3-15,2-7-3 0,1 0 1 16,-1-2 0-16,1-1-1 0,2-5-1 16,0-8-2-16,0-5 0 0,-1-5-61 15,-2 7-71-15,0-4-141 0,0-3-129 0</inkml:trace>
  <inkml:trace contextRef="#ctx0" brushRef="#br0" timeOffset="78334.39">6167 11500 743 0,'0'0'67'0,"0"0"33"0,0 0-29 16,47-3-12-16,-24 2-21 0,2 1-8 0,4 0 2 16,7 0 7-16,6 0-18 0,4 2-1 15,0 0-4-15,-9 0-13 0,-8-1-2 16,-9 0 0-16,0 1-2 0,3 3-29 15,4-1-57-15,2 2-44 0,6 5-52 16,-8-2-101-16,-5-2-4 0</inkml:trace>
  <inkml:trace contextRef="#ctx0" brushRef="#br0" timeOffset="78680.64">6014 12111 759 0,'0'0'78'0,"0"0"5"0,50-2-4 0,-16-2-19 15,10 0-7-15,9-1-22 0,5 1 8 0,-5 2-15 16,-4 1-11-16,-3 1-13 16,-3 4 0-16,-1-1 0 0,-2 4-15 0,-2 0-44 15,-2 0-49-15,-2 0-40 16,-9-4-80-16,-5 2-118 0</inkml:trace>
  <inkml:trace contextRef="#ctx0" brushRef="#br0" timeOffset="79201.62">7793 11364 572 0,'0'0'105'0,"0"0"-38"0,0 0 43 0,0 0-34 0,6-17-24 0,-5 14-29 0,-1 2-18 0,1 1 16 0,-1 0-20 16,2 4 0-16,-2 4 1 0,1 1 1 15,-1 7 9-15,0 6 3 0,-1 4 8 16,-4 12 4-16,-1 11-6 0,-3 11-7 16,-3 3-5-16,1-3-3 0,1-7-5 15,-1-7 1-15,3-4 0 0,0-3-1 16,1-4 1-16,1-8-2 0,1-6-1 15,2-3-13-15,-3 10-99 0,0-5-72 16,1-3-173-16</inkml:trace>
  <inkml:trace contextRef="#ctx0" brushRef="#br0" timeOffset="79373.45">8011 11968 814 0,'0'0'205'0,"0"0"-147"0,0 0-54 16,0 0-4-1,15-45-54-15,-10 31-117 0,0 3-194 0,-2-1 23 16</inkml:trace>
  <inkml:trace contextRef="#ctx0" brushRef="#br0" timeOffset="80139.36">8667 11558 519 0,'0'0'126'0,"0"0"-56"0,0 0 14 0,43-37-29 16,-31 26-5-16,0-2-16 0,-2 3 15 16,0-3 20-16,-1 3-21 0,-3-3 14 15,0 3-20-15,-1-1-1 0,-1 0-9 16,-3 0-4-16,1-2 8 0,-2 3-16 15,0-2-2-15,0 3-6 0,-3-1 0 16,-1-1-4-16,-2 3-7 0,-1 2-1 16,-5 0 1-16,-2 1-2 0,-2 2-1 15,-2 1 0-15,-2 2-3 0,-2 4 1 16,0 3 0-16,-2 3 3 0,0 4-3 16,0 2-7-16,3 0 7 0,1 3-4 15,3 1 3-15,1 0 0 0,3-2 0 16,2 2 3-16,4-3-6 0,2 0-10 15,3-1-1-15,2 0 12 0,2-1 5 16,3 0-4-16,2-3 5 0,2 1 1 16,2-4-3-16,1-1 4 0,2 0-2 15,0-2 2-15,1-2 0 0,-1-2 1 16,0-1-1-16,1-1 2 16,-2-1-3-16,1-5 9 0,0 1-4 15,0-3 8-15,-1 1 4 0,0-3-4 16,-1 1-2-16,0 0-3 0,1-4 1 15,-2 2-2-15,1-1 3 0,-2 2-2 16,0 0-4-16,-2-1-2 0,1 1-2 16,-3 1 8-16,-1 0-6 0,-1 2 2 15,-2 1-1-15,-1 2-3 0,0 1 0 16,-1 2-3-16,0 1-1 0,0 3-8 16,-3 4 5-16,-3 6 0 0,-1 4 7 15,-2 5 0-15,-2 7 1 0,0 7-1 16,-4 13 2-16,0 7-2 0,-2 1 1 15,3-3-1-15,1-7 1 16,3-7-1-16,2-9 0 0,2-3 1 16,0-10-1-16,1 0 0 0,0 0-2 15,-1 0-12-15,0 2-45 0,2-7-31 16,-2-2-54-16,6-8-57 0,0 0-113 16,1-3-104-16</inkml:trace>
  <inkml:trace contextRef="#ctx0" brushRef="#br0" timeOffset="80702.7">9320 11325 548 0,'0'0'100'0,"12"-7"13"0,-7 3-57 0,1-1-5 0,0 0-30 0,-1 1-11 0,-1 0 1 0,-2 2 12 0,0 1 3 0,-1 0 17 0,0 0 5 15,-1 0-11-15,0 1-24 0,0 0-13 16,-2 3 0-16,-4 4-4 0,-2 2 3 15,-3 6 1-15,-4 1 0 0,-2 6 2 16,-2 4-2-16,-3 5 2 0,-2 6-2 16,3-2 0-16,2 3 0 0,-3 7 1 15,5-1-1-15,3 10 1 0,3-4 0 16,5-8-1-16,5-13 4 0,1-9 0 16,1-6 2-16,6 3 6 0,0-3 9 15,4-1-8-15,3-2-6 0,3-7 8 16,2-4 9-16,2 0-14 0,0-8 0 15,1-2 3-15,-1-5 15 0,-3-5-4 16,-1-6-5-16,-4-3-9 16,-1-10-5-16,-4 5 0 0,-4 1-3 15,-4 2-2-15,-3 11 0 0,-6 1-3 16,-4 5-1-16,-3 2 1 0,-3 3-1 16,-2 3 0-16,-1 4 1 0,1 2-3 15,1 0-10-15,2 5-17 0,1 3-6 16,3 0-28-16,1 1-20 0,2 1-20 15,4 3-17-15,5 4-62 0,1-5-82 16,1-2-93-16</inkml:trace>
  <inkml:trace contextRef="#ctx0" brushRef="#br0" timeOffset="82093.5">10128 11611 37 0,'0'-1'37'0,"0"0"-26"0,2-1 12 0,-2 0-7 0,1 2 4 0,-1-1 12 0,0 0 13 0,0 0 10 0,0 1-17 16,0 0 3-16,0 0 0 0,0 0 2 15,1 0 16-15,0-1-7 0,0 1-12 16,1 0-1-16,0 0 6 0,0 0-18 16,0-2 2-16,-1 2 1 0,1 0 7 15,-1 0 9-15,-1-1-10 0,0 1 1 16,0-1 2-16,0 0 8 0,0-1-10 15,1 0-5-15,-1 0-4 16,0 1-3-16,3 0 0 0,-3 1-6 16,1 0-5-16,1 0-6 0,0 0-1 15,2 2 3-15,2 4-5 0,1 3-1 16,4 4 3-16,-1 5-1 0,3 3 5 16,1 5-7-16,1 2 2 0,0-1-4 15,1 2-1-15,-3-3-1 0,0-2 2 16,-1-2 0-16,-3-2-3 0,-1-4 1 15,-2-3 0-15,-3-2-15 0,3-4-59 16,-4-3-47-16,-2-4-49 16,0 0-92-16,0 0-48 0</inkml:trace>
  <inkml:trace contextRef="#ctx0" brushRef="#br0" timeOffset="82359.19">10342 11633 504 0,'0'0'113'0,"0"0"11"0,0 0-19 0,0 0-33 0,0 0-15 16,0 0-33-16,6-14-20 0,-11 18-2 16,-3 3 9-16,-5 4 1 15,0 0 3-15,-3 4-5 0,-2 1-5 16,-1 0 0-16,-1 0-2 0,2 1-3 15,-3-2 1-15,5 0 0 0,-2 0 0 16,0-1-2-16,1-4-5 0,0 0-66 16,0-1-40-16,-4-4-48 0,5 1-122 15,1-5-56-15</inkml:trace>
  <inkml:trace contextRef="#ctx0" brushRef="#br0" timeOffset="82796.48">11301 11379 535 0,'0'0'103'0,"0"0"-20"0,0 0-13 0,0 0-40 0,0 0-20 0,14-17-10 0,-14 19-6 0,-4 7 6 0,-2 6 1 16,-4 8 31-16,-1 4 25 0,-4 12 5 15,-1 10-22-15,-3 10-20 16,-3 5-13-16,2-7-6 0,1-4 4 16,1-10-5-16,2-4 0 0,1-5-2 15,5-9-39-15,1-4-83 0,-3 2-46 16,3-4-134-16,1-3-60 0</inkml:trace>
  <inkml:trace contextRef="#ctx0" brushRef="#br0" timeOffset="83374.48">11775 11370 544 0,'0'0'68'0,"0"0"42"0,0 0-42 0,0 0-34 15,39-37-24-15,-32 31-8 0,-2 1 6 16,-1 0 20-16,-2 2 6 0,-1 0 28 16,-1 1 0-16,0 2-21 0,-3 0-25 15,-3 0-16-15,-3 5 1 0,-6 3-2 16,0 3 2-16,-4 2-1 0,0 3 0 16,0 1 0-16,0 0-1 0,5 2 3 15,0-2-4-15,3-1 4 0,3 0-5 16,4-1 3-16,0-2 0 0,3 0-1 15,1-1 2-15,5-2 0 0,0-1 0 16,3-2 2-16,3 1-1 0,2-1-1 16,0 0 0-16,3 0 1 0,0-2-2 15,2 2 1-15,-2 1-2 0,2 1 1 16,-2 0 0-16,0 0 0 0,-5 1 1 16,-1-1-1-16,-4 4 1 15,-2-2-1-15,-3 2 2 0,-1 0-1 16,-1-1 0-16,-6 1-1 0,-3 1 1 15,-2-3 1-15,-2 2-2 0,-3-2 0 16,-1 1 1-16,-2-2 0 0,-2-2 1 16,-1-1-2-16,0 0-3 0,-1-4-42 15,0-1-36-15,1 0-23 0,-4-4-50 16,6-3-75-16,4-1-25 0</inkml:trace>
  <inkml:trace contextRef="#ctx0" brushRef="#br0" timeOffset="83594.05">11787 11393 751 0,'0'0'103'0,"0"0"-16"0,52-27 12 0,-26 17-54 0,1-2-26 0,0 1-14 0,3 2-3 0,-4-1 0 16,4 2-2-16,-2 0 0 0,0 3 2 15,2 0-2-15,-3 3 0 0,1 1 0 16,-2 1-3-16,0 0-36 0,5 2-90 16,-5 2-66-16,-6-2-176 0</inkml:trace>
  <inkml:trace contextRef="#ctx0" brushRef="#br0" timeOffset="84044.45">10499 12390 108 0,'0'0'492'0,"0"0"-406"0,44-7 20 0,-11 0-33 16,17-1 1-16,16-2-8 0,10-2 11 0,3 3 10 15,4 1-16-15,-2 4-14 0,5 1-2 16,4 2-29-16,0 1-9 16,-3 0-11-16,-2 2-6 0,-3 4-5 15,0 3-51-15,-4 2-19 0,-6 1-39 16,-8 2-36-16,-9 1-52 0,-18-5-102 15,-10-2 11-15</inkml:trace>
  <inkml:trace contextRef="#ctx0" brushRef="#br0" timeOffset="84826.67">10431 13349 334 0,'0'0'77'0,"0"0"-31"0,0 0 51 0,0 0-27 0,37-23 36 0,-21 13-46 16,4-2 16-16,2-1-6 15,1 0-27-15,-2 1 1 0,3 0-8 16,-2 1-6-16,0 1-5 0,-1 2-3 16,-1 3-8-16,-1 0-3 0,1 3-8 15,-3 2-1-15,-2 0-2 0,-2 3 0 16,1 4 0-16,-4 2 0 0,1 4 0 15,-2 3 0-15,-2 2 0 0,-2 3 0 16,-1 3 2-16,1 2-2 0,-2 4 0 16,0 1-1-16,0 0 1 0,-1 2 0 15,0 0 0-15,1 0 0 0,-2-2 1 16,1 2-1-16,-1-2 1 0,0 0-1 16,0-4 0-16,1-1 0 15,-1-4 3-15,4-3-1 0,-2-6 4 16,0 0 4-16,1-3 0 0,0-3 0 15,1-4 13-15,1-3 9 0,1-2 15 16,0-5 1-16,1-6-17 0,0-2-9 16,3-6-7-16,-1-4-5 0,3-10-4 15,3-16-5-15,2-12 2 0,-1-6-2 16,-1 3 0-16,-1 6 0 0,-2 11-1 16,0 3 2-16,-1 4-1 0,0 3 0 15,-1 7 2-15,-3 5-2 16,-1 9 0-16,-1-1-1 0,1-3 2 15,1-1-2-15,2-4 0 0,0 3-1 0,1 2 0 16,1 1 1-16,1 2-1 16,4 0 1-16,2 2-2 0,5 2 1 15,4 0 0-15,10 1 0 0,14 1 1 16,14 1 0-16,4 1 0 0,3 3 1 16,-4 3 4-16,-2 1-3 0,1 0 2 15,1 2 2-15,0 0-5 0,-1 2 0 16,1-1-1-16,-4 1 0 0,0-1-11 15,-3 1-42-15,-8 0-42 0,-4 0-44 16,-10 0-50-16,-11 0-70 0,-9 0-143 0</inkml:trace>
  <inkml:trace contextRef="#ctx0" brushRef="#br0" timeOffset="85675.97">11536 13357 104 0,'1'-3'39'0,"2"-1"-17"0,0 1-22 0,2-2-1 0,1 1-26 0,1-1-17 0,5-1-16 0</inkml:trace>
  <inkml:trace contextRef="#ctx0" brushRef="#br0" timeOffset="86207.1">11649 13300 70 0,'0'0'94'0,"0"0"-65"0,0 0 2 0,0 0-2 0,0 0-5 15,0 0-10-15,0 0 3 0,0 0 2 16,0 0-12-16,-11 0-2 0,11 0 2 16,0 0 13-16,0 0 4 0,0 0 2 15,0 0 3-15,0 0-6 0,0 0 12 16,0 0 19-16,1 0-19 0,0 0-8 16,1 0-6-16,1-2-11 0,-1-1-5 15,1-1-3-15,1 0 3 0,0 2 2 16,0 1 2-16,-1-1 3 0,0-1-8 15,0 2 7-15,0-1-4 16,-1 2 0-16,1-2 2 0,-1 1-3 16,0 0 5-16,-1-1 5 0,0 1-5 15,2 0-3-15,-2-1 1 0,-1-2 3 16,1 2-4-16,-1-2 2 0,0 2 5 16,0-1-4-16,0-1 5 0,0 2 1 15,0-1 1-15,-1 1-1 0,0 1 0 16,1 1 3-16,-3 0 12 0,3 0 6 15,0 0 6-15,0 0-17 0,0 0-8 16,0 0-9-16,-1 1-8 0,0 6-2 16,-3 6 0-16,-1 5 3 0,-2 4 1 15,-2 14-2-15,-7 9 4 16,-1 9-5-16,0 2 2 0,2-4 5 16,3-13 23-16,4-12-9 0,1-4-8 15,-1-3-3-15,0 3-8 0,-2 1-3 16,-1 1 0-16,2-2 0 0,0-5-6 15,0-3-60-15,2-2-40 0,1-6-70 16,3-2-98-16,-1-5-111 0</inkml:trace>
  <inkml:trace contextRef="#ctx0" brushRef="#br0" timeOffset="86681.81">12061 13384 371 0,'0'0'212'0,"0"0"-114"0,0 0-1 0,24-44 4 0,-17 30-32 0,0 4-22 0,-4-2-32 0,-1 1 7 16,1 3 1-16,-3 2-14 0,-2 1-2 15,-3 1-2-15,-2 4 5 0,-4 0-2 16,-1 6-6-16,-4 3 1 16,1 6-3-16,-3 3 2 0,1 5 0 15,0 4 1-15,2 4-3 0,1 1 0 16,5-1 0-16,1 1 1 0,4-1-1 16,2-2 0-16,2-1 6 0,4-3-3 15,3-2 13-15,4-5 1 0,2-5 7 16,2-4 6-16,2-4-3 0,1-5 7 15,1 0 2-15,3-8 1 0,-4-3-9 16,-1-5 2-16,-1-4-3 0,-1-5-10 16,-2-10-10-16,-2-8-3 0,-6-6-4 15,-2 8-1-15,-5 8-10 0,-2 13 1 16,-4 6-3-16,0 0-6 0,-2-1-8 16,-4-1-5-16,0 2-8 0,-1 6-11 15,1 2-10-15,-1 3-21 0,2 3-47 16,2 0-39-16,-2 3-101 0,4 5 2 15</inkml:trace>
  <inkml:trace contextRef="#ctx0" brushRef="#br0" timeOffset="87213.13">12499 13355 523 0,'0'0'112'0,"0"0"-21"0,0 0 7 0,14-39-32 0,-12 28-33 0,1 1-9 0,-3 2-2 0,0 0 11 0,0 3-13 0,-3 0 0 16,-1 1-3-16,-1 1-5 0,-2 3-5 16,-1 0-4-16,-3 8-1 0,-1 2-2 15,-2 3 0-15,-1 6 0 0,0 2 1 16,1 4-1-16,-1 3 0 16,3-1 1-16,2 2-1 0,0 0-1 0,3 1 0 15,3-2 2-15,2 1 0 16,2-1 0-16,2-2 0 0,6-2-1 15,1-3 0-15,1-2 4 0,2-5 0 16,3-3-4-16,0-5 4 0,2-2 3 16,0-4 23-16,1 0 16 0,1-4 2 15,-1-2-9-15,0-5-5 0,-2-4-5 16,-1-5 10-16,0-7-5 0,-1-10-15 16,-2-6-13-16,-6 0-3 0,-2 8-2 15,-2 5-1-15,-2 10-3 0,-3 0-6 16,-2-2-10-16,-3 4-13 15,-1 3-18-15,-2 2-36 0,-1 3-39 16,-4-4-57-16,2 4-105 0,4-1-139 0</inkml:trace>
  <inkml:trace contextRef="#ctx0" brushRef="#br0" timeOffset="92438">5843 14932 262 0,'3'-1'77'0,"2"-1"-25"0,1 1 28 0,1 1 8 0,2-1-6 0,-2 0-24 0,1 0-12 0,-3 0 6 0,-1 1-9 0,0 0 2 16,-2 0-11-16,-2 0-5 0,0 0-6 16,-1 0-7-16,-5 0-4 0,-2 2-1 15,-8 0-8-15,-5-2-2 0,-5 3-1 16,-9-1 4-16,-7 0-4 0,-6-2 4 16,2 0-4-16,8 0 2 0,10 0 0 15,11-2-1-15,1 2 3 0,-1-1 5 16,-2-2 11-16,0 3 0 0,3-1 11 15,4 0 0-15,1 0 2 0,4-2 7 16,3 1-6-16,1 1 1 0,2 0-5 16,0 0-4-16,1 1-5 0,0 0-8 15,0 0-3-15,0 0-1 16,0 0-1-16,0 0-2 0,0 0-3 16,0 0-1-16,0 0-1 0,1 0 0 15,0 0 0-15,0 2-2 0,1 5 1 16,-1 1-3-16,1 5 2 0,-1 5 1 15,0 4 0-15,-1 13 0 0,0 14 0 16,-1 9 0-16,-2 11-1 0,-2 1 1 16,-1-3 1-16,-3-2-1 0,0-1 0 15,-2 4 0-15,-4 1 0 0,2 1 0 16,-4 1 1-16,2-2 0 0,-1-5-1 16,0-2 0-16,-1-4 2 0,1-6 1 15,1-3-3-15,1-5 13 0,2-4 1 16,2-6-3-16,4-8-4 0,1-9 1 15,-1 1-3-15,3-2 2 0,2 2 0 16,1 0-2-16,0-1 3 0,7-4 1 16,1 0 4-16,3-4 7 0,4 0-1 15,2-2 0-15,4 0-11 0,3-3-5 16,1 1-2-16,3-2 0 0,8 0-1 16,5-1-18-16,7-2-34 0,5 0-14 15,-1-4-13-15,-3-1-20 0,-1 0-8 16,2-2-41-16,-3-2-64 0,-10 1-157 15,-7 1-51-15</inkml:trace>
  <inkml:trace contextRef="#ctx0" brushRef="#br0" timeOffset="92861.09">6521 15462 505 0,'3'-5'135'0,"0"-1"-83"0,1-2 41 0,-1 0-2 0,2 3-5 0,-1-3-20 0,1 3-15 0,-1-2-5 0,-1 4 0 0,0-1-10 16,-1 3-1-16,0 1-18 0,-2 5-8 16,0 5-4-16,0 6 2 0,0 5 12 15,-3 6 4-15,-3 12 0 16,-4 13-7-16,-1 10-5 0,-1 3-5 15,0-3-5-15,2-7 5 0,3-7-3 16,1-6-2-16,-1-2 0 0,0-4-2 16,1-5-16-16,1-9-73 0,1-5-46 15,1 1-66-15,-1-2-86 0,2-3-153 0</inkml:trace>
  <inkml:trace contextRef="#ctx0" brushRef="#br0" timeOffset="93360.87">7025 15364 712 0,'0'0'115'0,"0"0"-99"0,0 0 39 0,0 0-23 0,0 0-11 15,0 0-21-15,-11-30-4 0,-3 36 2 16,-3 1-3-16,-2 6 5 0,-2 2 0 16,3 2 0-16,1 0 0 0,1 1 1 15,4 3 1-15,3-3-2 0,2 2 0 16,4 2 2-16,1-3-4 15,2 2 5-15,0-2 2 0,5 0-2 16,2-2 0-16,3-2 4 0,4-4-3 16,3 1 0-16,1-3 1 0,1-1-3 15,1-1 2-15,2-1 7 0,-1 2-6 16,-3 0 7-16,1 1 7 0,-3 0 7 16,1-1-2-16,-4 4-3 0,0-1-4 15,-4 2-7-15,-2-1-5 0,-3 3-5 16,-1 0-2-16,-3 1 1 0,-5 0 2 15,-3 1 3-15,-5 1-3 16,-2-3 1-16,-3-2 1 0,-4-1-2 16,-1 0-1-16,-2-2-47 0,-3-4-49 15,2-1-41-15,-14-5-106 0,9 1-81 16</inkml:trace>
  <inkml:trace contextRef="#ctx0" brushRef="#br0" timeOffset="93580.35">6971 15478 918 0,'0'0'151'0,"0"0"-101"0,51-29 61 0,-26 15-52 0,4 1-10 0,0-1-31 0,0 0-17 0,1-1-1 0,-4 1 5 16,1 1-5-16,1 1-5 0,-2 3-24 15,2-1-36-15,2 2-46 0,18-2-62 16,-8 4-129-16,-2-1-259 0</inkml:trace>
  <inkml:trace contextRef="#ctx0" brushRef="#br0" timeOffset="94738.55">7864 15473 491 0,'1'-1'141'0,"0"-2"-32"0,0-2 12 0,2 0-25 0,-1 0-17 0,-1 0-17 0,0-1 10 0,0 3-17 0,0-2-13 0,1 3-6 16,-2 0 1-16,0 2-5 0,0 0-18 15,0 2-14-15,-1 7-4 0,-2 9 4 16,-4 12 2-16,-2 15 2 16,-2 13-2-16,-2 4-2 0,0-4 5 15,1-3 4-15,2-9 34 0,1-1-26 16,2-6 1-16,-1-6 1 0,2-5-5 15,1-10-5-15,-1-2-6 0,0 4-1 0,-4-1-1 0,1-1-1 16,-1-3-15-16,1-3-62 0,1-3-37 16,2-1-46-16,2-1-87 0,1-4-180 15</inkml:trace>
  <inkml:trace contextRef="#ctx0" brushRef="#br0" timeOffset="95175.37">8341 15977 353 0,'0'0'306'0,"0"0"-232"0,0 0 44 0,0 0-41 0,15 1-40 0,-14 1-15 0,-1-2-7 0,0 0 5 0,0 0 6 16,0 0 8-16,-2 0 9 0,0 0-12 16,0-2-12-16,-1 1-6 0,1-1-13 15,-1-2-4-15,1 1-64 0,-1-5-80 16,3 0-93-16,0 2-199 0</inkml:trace>
  <inkml:trace contextRef="#ctx0" brushRef="#br0" timeOffset="95745.6">8997 15511 342 0,'0'0'107'0,"0"0"-11"0,0 0 44 0,0 0-26 15,15-45-36-15,-14 35-18 16,-1-3-18-16,0 4-9 0,-1-1 1 0,-4 3-6 16,0 0 5-1,-1 4-15-15,-1-1-8 0,-1 3-3 0,-3 1-4 0,1 1 0 16,-1 5-2-16,-3 3-1 0,0 3 2 16,-2 1-3-16,2 6 1 0,-3 5 0 15,2 2 0 1,-5 12-2-16,1 13-3 0,1 8-15 0,4 2-6 0,6-11 14 15,7-13 10-15,1-2 2 0,5-8-3 32,1 1 3-32,5-2-1 0,-2-7 0 15,5-2 1-15,2 0 1 0,3-6 4 16,-1-8 0-16,4-3 23 0,0-5 14 16,-1-6-9-16,-1-4-6 0,-1-6 12 15,-3-3 2-15,1-12-2 0,-3-12-7 16,0-11-13-16,-4-8-6 0,-4 4-10 15,-6 8 0-15,0 17-3 0,-1 9 0 16,-2 11-5-16,-2 3-3 0,-3-1 0 16,-3 1-17-16,-2-1-15 15,-2 5-21-15,-1 0-13 0,0 7-19 16,0 0-35-16,-4 4-48 0,3 0-131 16,5 0-14-16</inkml:trace>
  <inkml:trace contextRef="#ctx0" brushRef="#br0" timeOffset="96182.99">9813 15285 419 0,'0'0'151'0,"0"0"-71"0,0 0 21 0,9-24-44 0,-5 17-15 0,-1 1-14 0,-1 3 10 0,-1-1 6 16,-1 3-1-16,0 0-3 0,0 1-10 15,0 0-18-15,-2 0-8 0,-3 4 1 16,-2 0-4-16,-4 7 3 0,-3 2-3 16,-3 3 3-16,-2 4-4 0,-1 2 3 15,-1 4-3-15,1 3-1 0,-1 2-1 16,2 2 4-16,-1 8-6 0,0 9 4 15</inkml:trace>
  <inkml:trace contextRef="#ctx0" brushRef="#br0" timeOffset="99342.72">9839 15365 338 0,'0'0'66'0,"0"0"-19"0,0 0 36 0,0 0-19 0,-2-26-22 0,2 19-1 0,0 1-9 0,0 1-3 16,4-2-13-16,1 0 2 0,0-2 0 15,0 1 7-15,0 2 8 0,1 0 8 16,-1 0 2-16,0 1 13 0,-3 0-8 16,-1 1-10-16,0-1-12 15,-1 3-6-15,0-2-2 0,-2 2-2 16,-2 0-9-16,-2-2 0 0,0 4-4 15,-1 0-2-15,-1 0 3 0,-2 0-3 16,-1 4-2-16,-3 2 1 0,-3 6-2 16,-3 3 2-16,-2 3 0 0,-2 5-2 15,-5 5 2-15,-3 8-1 0,-1 9 1 16,-5 10 0-16,5 3 0 0,4-4 0 16,5-5-1-16,7-8 2 0,5 2-2 15,4-2 1-15,5-3 0 0,3-7 0 16,3-6 1-16,4-7-1 0,1 0 0 15,5 0 5-15,3 0 1 0,6 0 19 16,2-7 10-16,3-3 1 0,8-8 3 16,-4 0-2-16,0-7 0 0,-1-3-3 15,-10-4 2-15,2-3-1 0,-2-5 3 16,-8-2-7-16,-4-2-13 0,-3-2-9 16,-5-2-6-16,-3 5-3 0,-5 2-2 15,-4 3 0-15,-5 5-2 0,-4 2 0 16,0 3-5-16,-4 3-9 0,1 2-23 15,-1 1-18-15,3 1-26 0,1 3-12 16,2 0-25-16,6 0-29 0,7 4-33 16,5-1-118-16,2 0-111 0</inkml:trace>
  <inkml:trace contextRef="#ctx0" brushRef="#br0" timeOffset="100061.3">10452 15876 298 0,'0'0'144'0,"0"0"4"0,22-3 8 0,-14 3-45 0,-1 0-22 0,0 0-10 0,-2 0-21 0,-1 0-13 0,-1 0-25 16,-2 0-13-16,0 0-7 0,-1 3-3 15,0 1-1-15,-3 0 3 0,-2 1 1 16,-1-2 0-16,-1 1 2 15,-2-1-1-15,0 0 1 0,1-2-2 16,-3-1-5-16,3-2 2 0,0-2-3 16,1-2-6-16,0-1 2 0,3 1 7 15,1-2 0-15,1 0 3 0,2 1 0 16,0 3 0-16,2-1-3 0,1 4 3 16,3 0 1-16,0 1 0 0,2 0 1 15,-2 0 0-15,2 3-2 0,-1 3-1 16,-2 2 1-16,1-1-3 0,-3 1 3 15,0-2-2-15,-3-1-1 0,0 0 2 16,0-2 1-16,-2 0 4 0,-2-3-1 16,0 0 4-16,-1 0 7 0,-2 0-2 15,2-5 1-15,0 1 12 0,3-3 4 16,1-2-9-16,1 1-4 0,1-2-3 16,6 1 0-16,2 2-2 0,0 1 1 15,1 1 2-15,2 0 3 0,0 4-8 16,-1 1 0-16,1 0-4 0,-2 0-1 15,1 5-1-15,-1 2-3 0,0 2 0 16,-1 6-4-16,0 2 3 0,-4 3 1 16,0 6 0-16,-3 0 4 0,-2 2 2 15,-1-1-1-15,-4 1 7 0,-1-3-8 16,-4-1-2-16,0-3 4 0,-2-2-6 16,-3 0 5-16,-1-3-4 15,-3-2-1-15,-2-2-2 0,-1-4-32 16,-3 0-43-16,1-3-35 0,-2-1-35 15,-7 0-69-15,5-2-143 0,5-2-90 16</inkml:trace>
  <inkml:trace contextRef="#ctx0" brushRef="#br0" timeOffset="100576.97">11629 15307 410 0,'3'-2'112'0,"0"-2"-23"0,1 1 31 0,2-1-27 0,-1 1-29 0,3 1-9 0,-4-1-4 0,0 2-4 0,1 1-22 16,-2 0-5-16,1 5-7 0,-1 4 5 15,0 2 11-15,-2 8 5 0,-1 4 2 16,0 9-2-16,-3 9-2 0,-5 11-12 16,0-1-4-16,0 0-2 0,-4-9 1 15,4-6 1-15,2-10-9 0,2-4-3 16,-3-1 0-16,2 3-4 0,-1 2 1 15,2 1-1-15,-2-3-43 0,4-5-55 16,-2 0-48-16,3-6-81 0,1-4-154 16</inkml:trace>
  <inkml:trace contextRef="#ctx0" brushRef="#br0" timeOffset="101218.16">12221 15152 326 0,'0'0'73'0,"0"0"5"0,0 0 50 0,0 0-12 0,38-23-62 0,-31 16 6 0,-1 0 4 0,1-2-10 15,-4 2-11-15,0 0-3 0,-2 0-2 16,-1 2-13-16,0 0-5 0,0 2-14 15,-5-2-6-15,-1 3-7 0,-5 1 3 16,-1 1-2-16,-5 2 5 0,-2 5-4 16,0 3 5-16,-4 2-1 0,2 1 0 15,1 6 1-15,1-1-1 0,4 5 1 16,3-2 0-16,3 2-2 0,3-3 2 16,4 1 2-16,2 0-2 0,4-3 2 15,4-1 0-15,6-1 2 0,1 0-2 16,3-2 0-16,4 0 2 0,-1-3-2 15,2 0 1-15,1-1-1 16,-3-2 0-16,0 0 1 0,-2 0 2 16,-2 1 12-16,-1 0 15 0,-3 3-26 15,0-3-5-15,-6 4 3 0,-1-1-1 16,-1 2 0-16,-4-1 0 0,-1-1-3 16,-3 4 3-16,-3-2-2 0,-2 1 1 15,-3-2-2-15,-1 2 4 0,-1-4-2 0,-3 2-2 16,-1-4 2-16,-1 0 0 15,-3-2-2-15,1-1-1 0,0-4-22 16,-1-2-39-16,5 0-42 0,-1-1-56 16,3-11-80-16,2 1-64 0</inkml:trace>
  <inkml:trace contextRef="#ctx0" brushRef="#br0" timeOffset="101421.25">12275 15143 903 0,'0'0'99'0,"0"0"-37"0,34-25 29 0,-13 13-58 0,1 1-20 0,2-1-1 0,1 1-7 0,3-1 1 0,-4 2-6 0,3 3 0 15,-1 0-2-15,0 1-7 0,0 5-77 16,16 1-53-16,-10 4-113 0,1 0-152 15</inkml:trace>
  <inkml:trace contextRef="#ctx0" brushRef="#br0" timeOffset="102237.12">13398 15130 452 0,'0'0'130'0,"0"0"-94"0,0 0 95 0,0 0-85 15,0 0-33-15,12-39 0 0,-12 32 5 16,0 3 5-16,0-1-4 0,0 0 1 16,0 1 16-16,-3 0-11 0,0 2 2 15,0 2-8-15,-5 0 1 0,0 0-17 16,-6 4-2-16,-2 4-2 0,-3 0 1 16,-4 4-1-16,0 2 1 0,-2 6 0 15,-3 0 0-15,1 4 1 0,1 3-2 16,1 5 0-16,3-1 1 0,0 2 0 15,4 0 1-15,4 1-1 0,2-2 1 16,4-6-1-16,2 2 0 0,4-6 0 16,2-4 2-16,0-2 0 0,0-3-2 15,2-3 0-15,1-3 1 0,3-2 4 16,-1-1 2-16,4-3 0 0,-2 1 14 16,0-1-3-16,1-1-1 0,2 1-3 15,-1-1-8-15,1 0-3 0,-1 0-2 16,-1 0 2-16,-1 0 4 0,-1 0 17 15,3 0 12-15,-4 0-5 0,0 0-8 16,3 0 1-16,-3 0 2 0,2-1-9 16,0-1-4-16,1 1-4 0,0 1-3 15,1-1-2-15,0 1-1 0,1 0-2 16,0 0 4-16,-1 0 0 0,0-1 3 16,-1 1 3-16,2 0 0 0,-2 0 0 15,-1-1 4-15,0-3 0 16,2 3-2-16,-2-1-5 0,0-2-2 15,0 1-3-15,1-1 2 0,-2 0-5 16,0-1 2-16,-2 1 2 0,-1-2-1 16,0-2 1-16,-3 0-3 0,0 1-1 15,-3-1-4-15,-5 1-2 0,-1 0-3 16,-4 3 2-16,-5-1 5 0,-2 3 1 16,-1-1 0-16,-1 2 1 0,0 1-1 15,0 1 1-15,1 4-2 0,-1-2 2 16,1 3 0-16,4 1-2 15,-2-1 2-15,5 1-1 0,0 0 1 16,3-2-2-16,3 1-26 0,1-2-41 16,3 0-29-16,4-3-16 0,0 2-39 15,8-3-47-15,-1 0-135 0,3 0-89 16</inkml:trace>
  <inkml:trace contextRef="#ctx0" brushRef="#br0" timeOffset="102674.51">13708 15656 618 0,'3'0'363'0,"-2"0"-219"0,1 0-12 0,3 0-49 0,-5-1-39 0,4-3-30 0,-2 0-3 0,-1 0-11 0,-1-3-5 16,0 3-42-16,0-2 5 0,0 1-16 15,0 4-20-15,0 0-44 0,2-1-74 16,1 1-147-16,2-2-169 0</inkml:trace>
  <inkml:trace contextRef="#ctx0" brushRef="#br0" timeOffset="103471.93">14508 15378 679 0,'0'0'98'0,"0"0"-54"0,0 0 45 0,0 0-44 16,0 0-32-16,18-40-5 0,-18 31-4 16,1-2 0-16,1 3 11 0,-2-1 31 15,0 1-3-15,0 0 9 0,0 0-7 16,1 0-2-16,1 0-16 0,-2-1-15 16,0 3-6-16,0-1-4 15,0 0-1-15,-3 0-1 0,0 2 1 16,1-2-1-16,-6-1 3 0,4 2-1 15,-1-1 2-15,-3 2-4 0,0 0 1 16,-5-1 1-16,4 0-2 0,-4 1-1 16,1-1 0-16,-1 1 1 0,-4 3 0 15,-2 0-1-15,3 2-2 0,-5 1 3 16,0 3 0-16,0 3-1 0,0 2-1 16,2 3 0-16,-1-1 1 0,4 4 0 15,2 1-4-15,2 3 4 0,5 0-3 16,2 1 2-16,3 0-2 0,2 1 3 15,7-4 1-15,2 0 0 0,4-2 0 16,0-1 1-16,4-5 3 0,0-3 0 16,-1-2 0-16,3-4 1 0,-3-2 0 15,1-2 9-15,-1-3 24 0,0-1-8 16,-2-2-7-16,0-1-10 0,-1 0-7 16,-4-2-2-16,2-1-2 0,-1 1 0 15,-2-1-2-15,-2-1 2 0,2-1-2 16,-3 0 2-16,3 3-1 0,-4-1-1 15,1 3 0-15,0 2-1 0,-2 0 1 16,-3 3 0-16,3 0-4 0,-3 3 1 16,0 0-2-16,0 1-9 0,0 2 3 15,0 0-5-15,-3 5 9 0,0 1 5 16,-1 4-1-16,-1 5 3 16,0 3 0-16,1 3 1 0,0 3 0 0,-1 2 0 15,0 9-1-15,-4-2 0 16,2 0 0-16,-1 0 0 0,0-2 0 15,-2 4-2-15,2-2-6 0,-2 0-42 16,1 2-11-16,3-3-117 0,1-2 114 16,3 2-122-16,-1-8-103 0,3-7-3 15</inkml:trace>
  <inkml:trace contextRef="#ctx0" brushRef="#br0" timeOffset="104092.3">14978 15241 672 0,'0'0'125'0,"9"-3"-39"0,-7 0-4 0,2-1-51 0,0 2-19 0,-4-2 0 0,1 2-12 0,-1 2-2 0,-1 0-14 15,-1 0 5-15,-6 2 9 0,0 5 2 16,-1 2 4-16,-2 2-2 0,-3 4 6 15,2 1-7-15,1-1 2 0,-1 0 0 16,2 1-2-16,2-3-1 0,2 0 1 16,5 0 0-16,1-2 2 0,0 1 0 15,7-2 2-15,-2-1 0 0,5-1 4 16,-1 0 8-16,2-1-1 0,2 0 1 16,-2 0-4-16,3-1-4 0,-1-2-4 15,1 1-4 1,-3 2-1-16,3-3 2 0,-1 3-2 15,0-1 0-15,-1 3 0 0,-1-1 0 16,2 4-1-16,-5-1 1 0,3 4 0 0,-5 0 0 16,2 1 0-16,-5-1 0 0,-3 2-1 15,0-2 1-15,0 0 1 0,-8 0 4 16,1-3-1-16,-3 1 2 0,-1-4 2 16,-5-2 2-16,2 1 3 15,-4-5-7-15,0 0-2 0,-2-2-3 16,0-1 4-16,-2-2-5 0,1-3-4 15,1-3-41-15,-2 1-32 0,3 0-14 16,3-2-18-16,0-4-23 0,2 2-135 16,8-4-67-16</inkml:trace>
  <inkml:trace contextRef="#ctx0" brushRef="#br0" timeOffset="104310.99">14903 15193 524 0,'0'0'179'16,"0"0"-114"-16,0 0 46 0,46-34-47 0,-28 25-42 0,4 1 15 0,-1 0-20 0,2 2-8 0,1 0 0 0,-2 0-8 15,-1 2 0-15,2-2-1 0,1 3-3 16,-2-1-17-16,11 1-92 0,-9-1-99 15,-2 3-115-15</inkml:trace>
  <inkml:trace contextRef="#ctx0" brushRef="#br0" timeOffset="105159.55">15288 14803 446 0,'0'0'153'0,"0"0"-85"0,0 0 22 0,0 0-20 16,45-15-48-1,-27 14 5-15,4-1-2 0,3 0-7 0,-1 1 9 0,-2-1 10 16,5 1-3-16,-2 0-8 0,0 0 3 16,2-2-1-16,-5 1-5 0,1 2-9 15,-3-2 7-15,-1 0 4 0,-3-1-3 16,-2 2-7-16,-3-1-3 16,-1-2-4-16,-4 2 1 0,3-2 6 15,-4 1 5-15,1 0-4 0,-1-2-14 16,-3 2 5-16,1-1 5 0,-1 3 7 15,-2 0-19-15,0 1 0 0,0 1-6 16,0 5 1-16,0 3 1 0,0 1 3 16,0 4 0-16,-2 4 1 0,2 5 1 15,-2 4-1-15,1 6 2 0,-1 7-2 16,-4 13 1-16,-1 10 0 0,-1 4-1 16,1-4 0-16,2 0 0 0,0-6 1 15,2 1 1-15,0-2-2 16,3-3 0-16,0-2 2 0,3 2-2 15,0 0 0-15,2 0 1 0,-2-4 2 16,2-1-2-16,1-5-1 0,-1-2 0 16,1-2 3-16,-1-5 28 0,-2-5-11 15,-1-6 0-15,1-8-2 0,-1-2-6 16,2 0-6-16,-1 5-5 0,2-2 2 16,-2-3-2-16,0 0 2 0,-1-3-2 15,1-2 1-15,-1 0-2 0,-2-3 2 16,1 2 0-16,-1-4-2 0,0 1 2 15,-3-2-1-15,-3 1 1 0,-4-1 0 16,-2-2 2-16,-6 0 15 0,-2 0 0 16,-2 0 7-16,-5-3 2 0,0 1 2 15,-3 0 3-15,-2 0-10 0,0 0-11 16,1 0-7-16,1 1-5 0,3 0-2 16,0 0-8-16,0 1-57 0,2 0-20 15,2 0-38-15,-3 0-57 0,4 0-149 16,2 0-319-16</inkml:trace>
  <inkml:trace contextRef="#ctx0" brushRef="#br1" timeOffset="122483.5">16520 15554 38 0,'0'0'44'0,"0"0"-25"0,-11-4 12 0,8 2 33 0,-2 2-16 0,3 0-18 0,-1-1 8 0,0 1 14 0,0 0 14 16,2 0 6-16,-1 0-16 0,2 0 0 16,-2 0 16-16,2 0 11 0,0 0-41 15,0 0-3-15,0 0-9 16,0 0-3-16,2 0-8 0,5 2 4 15,5-1 3-15,2 2-9 0,8-2 1 16,11 2-9-16,11-3-3 0,16 1-3 16,8-1 4-16,0 0-2 0,2 0 6 15,-2 0 2-15,1 0-1 0,-4 0-6 16,-2 0-3-16,-8 0 0 0,-2 1-2 16,-3 4 1-16,-2-2 2 0,-6 2 1 15,-4-2 1-15,-3 1-5 0,-6-2 4 16,-9-2 0-16,-7 1-2 0,-1-1-1 15,-4 0-1-15,0 0 0 0,0 0 1 16,-5 0-2-16,-3-1-4 0,-3-3 4 16,-5-1 4-16,0-3-3 0,-5 0 3 15,-1 0 0-15,-2-1 2 0,-2-3-4 16,-1 2 1-16,1 0 0 0,-1-2-1 16,3 1 5-16,-2 0 7 0,3 2 4 15,1 0 9-15,3 1-4 0,2 1-1 16,4 2 1-16,2 2 2 0,3 0-10 15,0 0-8-15,5 1-7 0,5 1 5 16,3 0-5-16,4 1 1 0,4 1-1 16,4 2 4-16,-3 4-4 0,2 0-2 15,-3 1 1-15,1 1 1 0,-5 4-4 16,-1-2 3-16,-5 2 1 16,0 0 0-16,-6-1-2 0,-4-1 1 15,-1 1 1-15,-6 0 1 0,-5 0-1 16,-5-1 2-16,-2 1-1 0,-5 0-1 15,-2-1 0-15,-10 3-24 0,-6 3-19 16,-2 5-14-16,1-4-4 0,10-2-12 16,12-2-27-16,6-3-12 0,-1 2-22 15,2 8-79-15,1-4 9 0,9-3-30 16</inkml:trace>
  <inkml:trace contextRef="#ctx0" brushRef="#br1" timeOffset="122891.02">18378 15159 747 0,'0'0'25'0,"11"-29"84"0,-3 13 13 15,3-2-59-15,-3 3-30 0,-1 2-7 0,-3 5-16 0,2 0-5 0,-3 6 25 0,-3 2-17 16,0 0-13-16,0 8-9 0,0 7 9 15,-3 4 0-15,-3 8 8 0,1 5-3 16,-3 10-1-16,-1 12-3 0,-2 13 0 16,1 3-1-16,2-7 2 0,-1-6-4 15,4-7 2-15,-1-2-27 0,1-3-25 16,0-2-24-16,1-1-35 0,-1-11-55 16,4-9-163-16</inkml:trace>
  <inkml:trace contextRef="#ctx0" brushRef="#br1" timeOffset="123187.84">18790 15062 767 0,'0'0'54'16,"0"0"-49"-16,0 0 26 0,0 0-12 0,0 0-19 0,0 0-10 16,4 2 9-16,-8 17 1 15,-2 5 3-15,-2 14 20 0,-3 11 1 16,2 11-1-16,-1 2-5 0,2-5-9 16,2-6-8-16,1-6 2 0,4-5-2 15,-1-6-2-15,1-5 0 0,0-7-27 16,0-2-44-16,-1 3-41 0,-2 8-55 15,0-3-32-15,1-9-44 0</inkml:trace>
  <inkml:trace contextRef="#ctx0" brushRef="#br1" timeOffset="123406.48">18536 15461 850 0,'0'0'91'0,"0"0"-84"0,0 0 36 0,33-24 1 15,-17 16-38-15,6-3-2 0,0 3-3 0,0 0-1 16,2 0-3-16,1 1-1 0,-1 0-69 16,13 5-54-16,-6-1-132 0,-3 1-51 15</inkml:trace>
  <inkml:trace contextRef="#ctx0" brushRef="#br1" timeOffset="123719.75">19065 15479 591 0,'0'0'100'0,"0"0"-92"0,0 0 63 15,0 0-44-15,0 0-23 0,0 0-4 16,0 0 0-16,-18 37 0 0,10-23 0 15,-1 4 1-15,0 1 0 0,-2 3 1 16,6 0 0-16,2-1 13 0,3-2 19 16,0-1-2-16,8-4 7 0,5-1-2 15,1-7-5-15,3-3 7 0,2-3-20 16,2-6-9-16,-2-5 3 0,-3-3 24 16,-1-2 20-16,-4-6-11 0,-3-2-13 15,-3-4-23-15,-5-2-6 0,0 0-4 16,-8 1 0-16,0 5-2 0,-6 3-4 15,0 6-1-15,-5 4 0 0,1 5-33 16,0 2-49-16,0 1-29 0,-1 3-23 16,1 3-94-16,5 0-37 0</inkml:trace>
  <inkml:trace contextRef="#ctx0" brushRef="#br1" timeOffset="124325.34">20388 15492 261 0,'0'0'496'0,"0"0"-468"0,0 0 0 0,0 0-2 0,38-45-20 0,-24 33 5 0,-1 1 27 0,2 3-2 0,2 0-17 0,0 2-2 15,0 2 5-15,2 1-8 0,-2 3-2 16,-2 3 5-16,-1 5-8 0,0 3-9 16,-4 5-1-16,-1 5-3 0,-2 4 4 15,-4 6-3-15,-2 0 1 0,-1 2 1 16,-4-1-5-16,-3-2-22 0,-2-2-7 15,-2-4-12-15,-5-2 3 0,2-3 10 16,-4-6 10-16,4-4 13 0,-3-5 11 16,4-4 3-16,0-5 1 0,3-4 8 15,3-3 46-15,2-5 15 0,2-4 3 16,3-3-2-16,0-3-15 0,6-3-14 16,3-1-9-16,6 0-4 0,3 0-1 15,6 6-6-15,9-2-13 0,8 3-1 16,7 0-10-16,1 3-1 0,-1 6-3 15,-5 5-26-15,-2 4-55 16,2 4-56-16,1-1-95 0,-10 1-158 16</inkml:trace>
  <inkml:trace contextRef="#ctx0" brushRef="#br1" timeOffset="125207">21458 15545 63 0,'0'0'404'0,"0"0"-350"0,33-10 9 0,-18 3 9 0,1 4-54 0,-1-3 9 0,0 2 33 0,-1-1-7 15,-1 0-16-15,-1 2-1 0,-1-2 24 16,0 1 5-16,-2-1-5 0,-1 2-16 16,2-2-14-16,-3-2-8 0,-1 4-12 15,0-3-6-15,-2-2-1 16,1-1-1-16,-2 0-2 0,-1 0 0 16,-1 0 0-16,-1 1 1 0,0 2-2 15,0-2 0-15,-1 1-2 0,-3 1 2 16,-2-1 1-16,0 0 0 0,0 1 3 15,-1 3-1-15,1-3 0 0,-4 2 1 16,1-1-3-16,-1 0-3 0,-3 3 1 16,-2 2-1-16,-4 2 1 0,-3 5 0 15,-1 5 1-15,-3 2 1 0,-2 4-1 16,1 3 1-16,1 0-5 0,3 6 5 16,3-2-2-16,4 1 2 0,6 2-4 15,4-3 1-15,6 2 3 0,1-3 0 16,8 0 0-16,5-2 2 0,4-3-1 15,6-3 0-15,1-2 4 0,2-5-2 16,0-4 1-16,1-2-1 0,0-3 1 16,-2-2 13-16,0-4 8 0,-1-3 0 15,-1-4 2-15,-2-2-4 0,1-2-6 16,-1 1-11-16,2-2-3 0,-5 2-2 16,-2 1 1-16,-2 2 0 0,-1 3 0 15,-4 3-1-15,-1 0 3 0,-2 1 5 16,0 4-1-16,-3 0-5 0,0 1-3 15,-1 1-1-15,0 0-2 0,1 4 1 16,0 4-3-16,1 4-2 0,-1 5 4 16,0 5 1-16,0 7 2 0,1 9 0 15,0 12 0-15,3 8 0 0,-2 4 2 16,-1-2-2-16,-2-7 3 0,-3-11-3 16,-3 1 0-16,-5-7-2 15,-1-6 0-15,2-7 0 0,-1-7 0 16,0-1 0-16,-4 1-1 0,-1-1-1 0,-4-2 0 15,0-4-24-15,-1-5-12 0,0-4 2 16,-1 0 17-16,1-8 12 0,0-3 8 16,4-3 1-16,3-4 4 0,3-4-2 15,1-2 7-15,6-4 0 0,1 1 18 16,5-2 9-16,3 4-6 0,2 0-6 16,4 4-1-16,2-1 1 0,4 1-4 15,1 1-10-15,2-2-5 0,3 1-4 16,0 1-1-16,0-1 0 0,-1 3-2 15,-1-3-29-15,1 2-55 0,-1-3-52 16,7-9-69-16,-6 2-147 0</inkml:trace>
  <inkml:trace contextRef="#ctx0" brushRef="#br1" timeOffset="125363.21">21968 15488 773 0,'0'0'269'0,"-1"-11"-167"0,1 4 18 0,0-1-54 0,3 1-51 0,5-2-15 0,0-2-1 0,2 2-38 0,3 1-75 16,0 1-14-16,3 3-59 0,7 1-79 15,-2 2 4-15,-2 0-3 0</inkml:trace>
  <inkml:trace contextRef="#ctx0" brushRef="#br1" timeOffset="125738.73">22458 15588 759 0,'0'0'169'0,"0"0"-98"0,0 0 17 16,40 0-73-16,-29-1-7 0,0-2-6 16,-1 0 3-16,-1-3-3 0,-1 1 1 15,-2-1 0-15,-1 0-1 0,0 1 1 16,-2 0 1-16,-1-2-4 0,-2-1-2 15,0 0-2-15,-5 0-7 0,-5 2 3 16,-1-1-10-16,-6 4-38 0,-2-2 29 16,-4 4 23-16,-2 1-5 0,-2 4 9 15,0 5 3-15,-2 2-3 0,0 4 0 16,0 4 0-16,1 2 0 16,5 3 1-16,4 2-1 0,5 0 0 0,5-2 0 15,6 1 2-15,3-3 1 0,4 0 5 16,5-5 7-16,6-2 4 0,3-4-9 15,4-5-3-15,1-2-3 0,2-4-4 16,1-2 0-16,-1-3-2 0,1-2-56 16,-3-2-23-16,10-8-48 0,-8 2-79 15,-2 0-90-15</inkml:trace>
  <inkml:trace contextRef="#ctx0" brushRef="#br1" timeOffset="126066.78">22820 15524 385 0,'0'0'44'0,"0"0"57"0,0 0-46 16,0 0-43-16,0 0-9 15,0 0 26-15,-41-29 6 0,21 29-9 0,-3 6-2 16,-1 2-2-16,0 2-3 0,1 4 3 15,0 2 12-15,6 1-6 16,2-1 16-16,6 3 6 0,3-2-12 16,5-1-2-16,1-1-2 0,4-1 10 15,3-3 2-15,4-2-13 0,2-1-2 16,1-1-8-16,2-6-5 0,1 2-10 16,3-3-7-16,1 0 3 0,2 0-4 15,1-3 0-15,2 2-39 0,0 1-64 16,1-2-46-16,13-6-81 0,-6 3-66 15,-5 0-55-15</inkml:trace>
  <inkml:trace contextRef="#ctx0" brushRef="#br1" timeOffset="126505.42">23212 15083 495 0,'0'0'98'0,"0"0"-64"0,0 0 45 0,0 0-51 0,0 0 5 0,31-29-30 0,-28 29-3 0,-3 6-11 0,0 4 5 16,0 4-1-16,-5 6 7 0,-1 6 27 16,-3 9 2-16,-4 9 6 0,-2 10-18 15,-2 7-4-15,1-7-4 0,2-7 1 16,1-6 11-16,3-3 11 0,1-3-1 16,2-10 12-16,3-4 2 0,1-1 11 15,0 2-7-15,0 1-9 0,2 1 3 16,1-2-13-16,1-6-16 0,4-2-4 15,2-4 0-15,3-4-3 0,1-2 1 16,4 0-2-16,-1-4-5 0,3 0 1 16,0 0-2-16,1 0-1 15,1-4-3-15,2-1-42 0,0-1-24 16,-1-3-24-16,8-10-79 0,-6 2-91 16,-2 1-137-16</inkml:trace>
  <inkml:trace contextRef="#ctx0" brushRef="#br1" timeOffset="126677.26">23183 15517 933 0,'0'0'115'0,"0"0"-45"16,0 0 0-16,0 0-52 0,34-9-6 16,-16 4-7-16,5 4-5 0,3 0 1 15,2 1-1-15,8-2-2 0,7 2-4 16,7 2-59-16,0 0-78 0,-3 2-87 15,-15-2-159-15</inkml:trace>
  <inkml:trace contextRef="#ctx0" brushRef="#br1" timeOffset="127099.24">23882 15585 676 0,'0'0'54'0,"0"0"37"16,0 0-51-16,0 0-34 0,0 0-5 16,0 0 0-16,42-7 0 0,-29 3 0 15,2 1-2-15,0-2 2 0,0 2 4 16,0-2-4-16,1 1 0 0,-3 0 0 16,-1-3 3-16,-5 1-2 0,-1-3-2 15,-4 2 0-15,-2-3-19 0,-3 2 13 16,-5 0-2-16,-3-1 8 0,-4 1-2 15,-4 1 3-15,-3 2-2 0,-2 3 2 16,-4 0-2-16,-6 2-9 0,-6 6 10 16,-7 6 0-16,3 3 5 0,8 0-5 15,11-1-1-15,11-4-8 0,2 4 9 16,-2 1 24-16,4 1 15 0,-1 6 13 16,5-3-7-16,5 2-2 0,1-3 1 15,5 0-3-15,5-1-6 0,2-2-5 16,5-3-4-16,0-3-16 0,5-1-2 15,1-1-6-15,3-3-2 0,0-2 0 16,1-1-25-16,2-1-83 0,10 0-43 16,-5-2-93-16,-4 1-140 0</inkml:trace>
  <inkml:trace contextRef="#ctx0" brushRef="#br1" timeOffset="127661.62">24542 15520 358 0,'0'0'59'0,"0"0"18"0,0 0 33 0,0 0-16 0,32-18-4 0,-29 11-16 0,0 3-28 0,-3-1-13 0,0-2-20 0,0 1-9 16,-3 2-4-16,-2-3 0 0,-3 2 0 15,-5 1 0-15,2 0-1 0,-4 1 0 16,-3 0 1-16,-1 3 0 0,-3 0 0 16,-1 6 0-16,-4 1 0 0,0 2-1 15,0 4 1-15,0 2 1 0,2 3 0 16,5 3-1-16,2 3 0 0,3 1 2 15,3 1 0-15,6 1 1 0,3-2 5 16,3 3 14-16,3-4-6 16,5-1-6-16,5-3-3 0,-1-2 1 15,4-3-4-15,0-3 6 0,2-3 5 16,0-1 7-16,1-3 8 0,-1-3-4 16,0-2-10-16,-1-1-4 0,0-5 5 15,-1-5 8-15,-1-6 1 0,-2-6-13 16,2-13-7-16,2-11-1 0,-1-15-1 15,-1 0 0-15,-4 7-4 0,-3 11 3 16,-5 16-3-16,3-5 3 0,-4 4 17 16,0 4 6-16,0-3-21 0,-2 9-5 15,0-2 0-15,0-3 0 0,0 4 2 16,0 0-2-16,0 0-2 0,0 3 1 16,0 0-15-1,0 3-43-15,2 2-3 0,0 2-30 0,1 2-90 0,0 0-49 16,0 3-150-16</inkml:trace>
  <inkml:trace contextRef="#ctx0" brushRef="#br1" timeOffset="127864.69">24908 15840 1174 0,'0'0'28'0,"0"0"-28"0,0 0-26 0,0 0-215 0,16-2-46 0,-16-3-77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0FBD9-CC12-A907-DAF6-E182A3D683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6AD033-ACE1-D5BF-82D7-92318C745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46C8A0-F8F2-5DC1-3C22-210EEC50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EEA58-AFD4-C628-DE87-44ED6B3C2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FE5CA-2090-760B-689E-C74487995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10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8F09-8838-F52E-7A24-F32A25BBA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EC15A-CEA8-8E2B-7915-492B6141A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CA2E1-7937-E67D-BF03-823ED4A6C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632BF-5002-AEAC-63BF-A815AB466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25E6B-60A0-6E03-383D-84FAD7253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568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DDE57-EA3C-CAA8-1554-8E936B42E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071F4-16A4-6635-C925-66C55925CC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58F4D7-107E-37C1-D665-6E45241BC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CF046-6CA2-8797-06C9-538CE22B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7FE634-FC69-1A21-000B-E3351E92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55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04EA6-8143-41A6-5DFD-AF3E0919D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27D81-93C4-B20A-79A0-F0C3230FB2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2F4DA-3AD3-012C-C570-5051BE2BA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8BB3FB-6028-EF44-862B-4AC123E04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B4A23E-4378-1ECF-E708-932476F40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0186E-49C8-AD43-4B01-2A6A1D8AB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19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419A0-E17D-1041-59AA-5C703C56F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59532-A863-9642-F807-6827F3F4D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2EEC10-4029-8914-0695-50A1F06612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D0AAA1-AB76-EF87-425A-3692CC68A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999B0E-F04D-EC02-871D-97147FBC57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54FA65-1EB3-3518-748A-F6BACAD40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4EB2A1-23AE-F6B8-2D05-69A32E7F7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39025E-BE9D-2C80-076D-BAF245118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90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26F46-9954-7D6B-2F77-2BE2E2C1D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E78D3-F445-DFA9-0F68-BDAEC6DB2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1EB13E-6784-9438-0C1D-CC2D5DA2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A8B52F-2F5A-747D-5E15-15BD0D8A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68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4C47C6-6213-8050-DA94-8E5A99018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1896CD-4C15-E09A-653B-154697286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09262-E668-DFD0-6B60-2277C7F89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103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F6F6C-1503-F59D-9A9B-3D3F4374D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E74B4-AEC3-4C32-B02F-E4F1EDAFD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025A2-3E24-740D-9F8A-F12837EC46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B1D4A0-80D3-ABF5-8EDB-217DF44EC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D40635-663F-D8C7-36DC-3B35F47D8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6685D-EF1C-94D3-F8AA-B44E245B2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197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A0D79-3433-0C24-1C83-527C5C18E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E0AE6C-F325-525F-72C4-332712E894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32BA1-343E-05F8-9A3A-3CAB6E4678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F97DA-2C1A-687D-8805-6B0F5A1F0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31828-1D9C-151D-B6E1-F3402F5B3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49F1D7-81AC-EF6D-D076-68C556583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09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C69A8-EAD8-8172-5144-D9F912F52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3388D5-44FB-FCC7-0BAA-00DD86322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5346C-1388-CE8E-FEEA-0AAA43A59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C8F801-2870-80C7-F95F-14363E6A6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41161-1753-DE8A-60FF-19F6F4280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62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5C1B910-8365-B032-FF5E-AC2007499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29FB0A-45C6-8B19-3B8F-5E179BB51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B8D4AB-0FE2-EABC-37B5-D679BB7A6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01BEF-3D6F-D868-67DB-483D8ABCA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D126C-485F-CF79-E353-E4412E411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748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FFE2AB-61BA-0400-7FFF-E02CED358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6A234-19F9-2BDB-D6E3-E9B018F6A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4B412-014E-F393-45C6-123A887C6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0BFCAE-032E-474A-A54D-0C9976EE24C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AE345-B10D-70F5-A5CE-0D908CC88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720DEC-7C11-A562-209D-56D0D090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64260-4FA7-4C81-AC0E-925068ECD9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52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09800" y="2130553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>
                <a:latin typeface="Arial" charset="0"/>
                <a:cs typeface="Arial" charset="0"/>
              </a:rPr>
              <a:t>Section 11.4</a:t>
            </a:r>
            <a:endParaRPr lang="en-US" b="1" dirty="0">
              <a:latin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5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/>
              <a:t>The Relationship Between Confidence Interval Estimation and Hypothesis Testing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3">
            <a:extLst>
              <a:ext uri="{FF2B5EF4-FFF2-40B4-BE49-F238E27FC236}">
                <a16:creationId xmlns:a16="http://schemas.microsoft.com/office/drawing/2014/main" id="{D3B80D4D-5E4D-40D2-90BA-272EAECBE6DB}"/>
              </a:ext>
            </a:extLst>
          </p:cNvPr>
          <p:cNvSpPr>
            <a:spLocks/>
          </p:cNvSpPr>
          <p:nvPr/>
        </p:nvSpPr>
        <p:spPr bwMode="auto">
          <a:xfrm>
            <a:off x="3352800" y="304801"/>
            <a:ext cx="2243138" cy="1681163"/>
          </a:xfrm>
          <a:custGeom>
            <a:avLst/>
            <a:gdLst>
              <a:gd name="T0" fmla="*/ 0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2147483647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69" name="Line 4">
            <a:extLst>
              <a:ext uri="{FF2B5EF4-FFF2-40B4-BE49-F238E27FC236}">
                <a16:creationId xmlns:a16="http://schemas.microsoft.com/office/drawing/2014/main" id="{F75AD7E1-36F2-403B-8101-10843FD92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447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0" name="Line 5">
            <a:extLst>
              <a:ext uri="{FF2B5EF4-FFF2-40B4-BE49-F238E27FC236}">
                <a16:creationId xmlns:a16="http://schemas.microsoft.com/office/drawing/2014/main" id="{1B8A3DC0-B79F-4857-9199-FC662CD89AC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570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1" name="Line 6">
            <a:extLst>
              <a:ext uri="{FF2B5EF4-FFF2-40B4-BE49-F238E27FC236}">
                <a16:creationId xmlns:a16="http://schemas.microsoft.com/office/drawing/2014/main" id="{1F148FF1-CEBE-476D-94CE-E918655B07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690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2" name="Line 7">
            <a:extLst>
              <a:ext uri="{FF2B5EF4-FFF2-40B4-BE49-F238E27FC236}">
                <a16:creationId xmlns:a16="http://schemas.microsoft.com/office/drawing/2014/main" id="{C33FBA89-8C5C-4099-B842-C8214A5EA8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813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3" name="Line 8">
            <a:extLst>
              <a:ext uri="{FF2B5EF4-FFF2-40B4-BE49-F238E27FC236}">
                <a16:creationId xmlns:a16="http://schemas.microsoft.com/office/drawing/2014/main" id="{60D6D7D5-9262-40B7-ACAB-80B490E92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933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4" name="Line 9">
            <a:extLst>
              <a:ext uri="{FF2B5EF4-FFF2-40B4-BE49-F238E27FC236}">
                <a16:creationId xmlns:a16="http://schemas.microsoft.com/office/drawing/2014/main" id="{74939594-044B-4B19-A5AF-F688C9AEDC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055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5" name="Line 10">
            <a:extLst>
              <a:ext uri="{FF2B5EF4-FFF2-40B4-BE49-F238E27FC236}">
                <a16:creationId xmlns:a16="http://schemas.microsoft.com/office/drawing/2014/main" id="{6EAB3052-A5DD-4315-A4F3-84E5B0C1291B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176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6" name="Line 11">
            <a:extLst>
              <a:ext uri="{FF2B5EF4-FFF2-40B4-BE49-F238E27FC236}">
                <a16:creationId xmlns:a16="http://schemas.microsoft.com/office/drawing/2014/main" id="{23C0216B-E0A7-4B94-BBC8-D5FA26D735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298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7" name="Line 12">
            <a:extLst>
              <a:ext uri="{FF2B5EF4-FFF2-40B4-BE49-F238E27FC236}">
                <a16:creationId xmlns:a16="http://schemas.microsoft.com/office/drawing/2014/main" id="{CDAEB7F5-71D7-47D7-8C85-A3D1E494EA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419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8" name="Line 13">
            <a:extLst>
              <a:ext uri="{FF2B5EF4-FFF2-40B4-BE49-F238E27FC236}">
                <a16:creationId xmlns:a16="http://schemas.microsoft.com/office/drawing/2014/main" id="{3F760F5D-CBDE-4A07-A138-CCDCFCD56E7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540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79" name="Line 14">
            <a:extLst>
              <a:ext uri="{FF2B5EF4-FFF2-40B4-BE49-F238E27FC236}">
                <a16:creationId xmlns:a16="http://schemas.microsoft.com/office/drawing/2014/main" id="{1A07242D-E27A-4DBC-9BBF-67FC2C8002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0" name="Line 15">
            <a:extLst>
              <a:ext uri="{FF2B5EF4-FFF2-40B4-BE49-F238E27FC236}">
                <a16:creationId xmlns:a16="http://schemas.microsoft.com/office/drawing/2014/main" id="{F69F215A-3ED1-4D06-BCA7-0931B380CC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963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1" name="Line 16">
            <a:extLst>
              <a:ext uri="{FF2B5EF4-FFF2-40B4-BE49-F238E27FC236}">
                <a16:creationId xmlns:a16="http://schemas.microsoft.com/office/drawing/2014/main" id="{B326DF1A-4E57-4D7B-AE11-523DC41BC682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2" name="Line 17">
            <a:extLst>
              <a:ext uri="{FF2B5EF4-FFF2-40B4-BE49-F238E27FC236}">
                <a16:creationId xmlns:a16="http://schemas.microsoft.com/office/drawing/2014/main" id="{9710EB67-61BB-4713-BE98-08A5B07128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30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3" name="Line 18">
            <a:extLst>
              <a:ext uri="{FF2B5EF4-FFF2-40B4-BE49-F238E27FC236}">
                <a16:creationId xmlns:a16="http://schemas.microsoft.com/office/drawing/2014/main" id="{F7E32E98-F347-4EB3-BC79-610F3D26C29A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0263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4" name="Line 19">
            <a:extLst>
              <a:ext uri="{FF2B5EF4-FFF2-40B4-BE49-F238E27FC236}">
                <a16:creationId xmlns:a16="http://schemas.microsoft.com/office/drawing/2014/main" id="{BEF5BDF6-6C48-4BAF-AD4F-815217C718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0225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5" name="Line 20">
            <a:extLst>
              <a:ext uri="{FF2B5EF4-FFF2-40B4-BE49-F238E27FC236}">
                <a16:creationId xmlns:a16="http://schemas.microsoft.com/office/drawing/2014/main" id="{900ED25E-9537-4B32-8CA7-015E54B8F04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6" name="Line 21">
            <a:extLst>
              <a:ext uri="{FF2B5EF4-FFF2-40B4-BE49-F238E27FC236}">
                <a16:creationId xmlns:a16="http://schemas.microsoft.com/office/drawing/2014/main" id="{143A52C4-6FB5-4B5B-8359-4472CDA5D827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015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7" name="Line 22">
            <a:extLst>
              <a:ext uri="{FF2B5EF4-FFF2-40B4-BE49-F238E27FC236}">
                <a16:creationId xmlns:a16="http://schemas.microsoft.com/office/drawing/2014/main" id="{1E6A745E-89B0-42EC-A042-CF226E7E35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8525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8" name="Line 23">
            <a:extLst>
              <a:ext uri="{FF2B5EF4-FFF2-40B4-BE49-F238E27FC236}">
                <a16:creationId xmlns:a16="http://schemas.microsoft.com/office/drawing/2014/main" id="{2C44AB9E-CAC7-4D3A-8E1A-5A5AC0A947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848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89" name="Rectangle 24">
            <a:extLst>
              <a:ext uri="{FF2B5EF4-FFF2-40B4-BE49-F238E27FC236}">
                <a16:creationId xmlns:a16="http://schemas.microsoft.com/office/drawing/2014/main" id="{88275CF0-3DE9-467D-B257-4EBE9BB868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451" y="29638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0" name="Rectangle 25">
            <a:extLst>
              <a:ext uri="{FF2B5EF4-FFF2-40B4-BE49-F238E27FC236}">
                <a16:creationId xmlns:a16="http://schemas.microsoft.com/office/drawing/2014/main" id="{4BB2B238-7B00-4D14-A399-62AA7FE138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3638551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1" name="Freeform 29">
            <a:extLst>
              <a:ext uri="{FF2B5EF4-FFF2-40B4-BE49-F238E27FC236}">
                <a16:creationId xmlns:a16="http://schemas.microsoft.com/office/drawing/2014/main" id="{8944943F-95B1-49FA-AA40-B10B7DE0F9C0}"/>
              </a:ext>
            </a:extLst>
          </p:cNvPr>
          <p:cNvSpPr>
            <a:spLocks/>
          </p:cNvSpPr>
          <p:nvPr/>
        </p:nvSpPr>
        <p:spPr bwMode="auto">
          <a:xfrm>
            <a:off x="5562600" y="304801"/>
            <a:ext cx="2101850" cy="1681163"/>
          </a:xfrm>
          <a:custGeom>
            <a:avLst/>
            <a:gdLst>
              <a:gd name="T0" fmla="*/ 2147483647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2" name="Line 30">
            <a:extLst>
              <a:ext uri="{FF2B5EF4-FFF2-40B4-BE49-F238E27FC236}">
                <a16:creationId xmlns:a16="http://schemas.microsoft.com/office/drawing/2014/main" id="{C53CA01F-CB8E-43A2-8C9F-7DEABBB566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057400"/>
            <a:ext cx="4572000" cy="0"/>
          </a:xfrm>
          <a:prstGeom prst="line">
            <a:avLst/>
          </a:prstGeom>
          <a:noFill/>
          <a:ln w="28575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3" name="Line 4">
            <a:extLst>
              <a:ext uri="{FF2B5EF4-FFF2-40B4-BE49-F238E27FC236}">
                <a16:creationId xmlns:a16="http://schemas.microsoft.com/office/drawing/2014/main" id="{9CD041E4-5F36-4478-82B4-1DD87AC84DB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4991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4" name="Line 5">
            <a:extLst>
              <a:ext uri="{FF2B5EF4-FFF2-40B4-BE49-F238E27FC236}">
                <a16:creationId xmlns:a16="http://schemas.microsoft.com/office/drawing/2014/main" id="{C084A43C-68C0-420D-8D82-8E0C2D15B2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6213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5" name="Line 6">
            <a:extLst>
              <a:ext uri="{FF2B5EF4-FFF2-40B4-BE49-F238E27FC236}">
                <a16:creationId xmlns:a16="http://schemas.microsoft.com/office/drawing/2014/main" id="{C5CD55D7-D20E-4B27-AF7F-7616DD298F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7419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6" name="Line 7">
            <a:extLst>
              <a:ext uri="{FF2B5EF4-FFF2-40B4-BE49-F238E27FC236}">
                <a16:creationId xmlns:a16="http://schemas.microsoft.com/office/drawing/2014/main" id="{11485D2F-ABB4-447A-89E3-DAAB9632DE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8642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7" name="Line 8">
            <a:extLst>
              <a:ext uri="{FF2B5EF4-FFF2-40B4-BE49-F238E27FC236}">
                <a16:creationId xmlns:a16="http://schemas.microsoft.com/office/drawing/2014/main" id="{3A88AB60-2665-4142-BF13-A7C5C3EAFF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9848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8" name="Line 9">
            <a:extLst>
              <a:ext uri="{FF2B5EF4-FFF2-40B4-BE49-F238E27FC236}">
                <a16:creationId xmlns:a16="http://schemas.microsoft.com/office/drawing/2014/main" id="{36935932-588C-4991-8028-A3D6A6349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1071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99" name="Line 10">
            <a:extLst>
              <a:ext uri="{FF2B5EF4-FFF2-40B4-BE49-F238E27FC236}">
                <a16:creationId xmlns:a16="http://schemas.microsoft.com/office/drawing/2014/main" id="{DFC22FEC-3656-4F6D-A1B7-5DB2FCB36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2277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0" name="Line 11">
            <a:extLst>
              <a:ext uri="{FF2B5EF4-FFF2-40B4-BE49-F238E27FC236}">
                <a16:creationId xmlns:a16="http://schemas.microsoft.com/office/drawing/2014/main" id="{60D8FC76-19CB-415C-A9E5-BE1E6215A6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3500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1" name="Line 12">
            <a:extLst>
              <a:ext uri="{FF2B5EF4-FFF2-40B4-BE49-F238E27FC236}">
                <a16:creationId xmlns:a16="http://schemas.microsoft.com/office/drawing/2014/main" id="{A735F648-B34E-49EB-909B-158AC53AB2C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4706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2" name="Line 13">
            <a:extLst>
              <a:ext uri="{FF2B5EF4-FFF2-40B4-BE49-F238E27FC236}">
                <a16:creationId xmlns:a16="http://schemas.microsoft.com/office/drawing/2014/main" id="{3786CCAB-6927-484F-823D-1281FEA10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5913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3" name="Line 14">
            <a:extLst>
              <a:ext uri="{FF2B5EF4-FFF2-40B4-BE49-F238E27FC236}">
                <a16:creationId xmlns:a16="http://schemas.microsoft.com/office/drawing/2014/main" id="{BA0AEF17-0382-4470-AD4C-58F60FB5B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760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4" name="Line 15">
            <a:extLst>
              <a:ext uri="{FF2B5EF4-FFF2-40B4-BE49-F238E27FC236}">
                <a16:creationId xmlns:a16="http://schemas.microsoft.com/office/drawing/2014/main" id="{8532A3E9-D84C-4492-914B-9D9B9696F48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7563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5" name="Line 16">
            <a:extLst>
              <a:ext uri="{FF2B5EF4-FFF2-40B4-BE49-F238E27FC236}">
                <a16:creationId xmlns:a16="http://schemas.microsoft.com/office/drawing/2014/main" id="{528DAF94-0929-4E78-BFB5-F0093E4313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593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6" name="Line 17">
            <a:extLst>
              <a:ext uri="{FF2B5EF4-FFF2-40B4-BE49-F238E27FC236}">
                <a16:creationId xmlns:a16="http://schemas.microsoft.com/office/drawing/2014/main" id="{C36BE6D7-3C49-4DEB-86F2-B348B5F074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590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7" name="Line 18">
            <a:extLst>
              <a:ext uri="{FF2B5EF4-FFF2-40B4-BE49-F238E27FC236}">
                <a16:creationId xmlns:a16="http://schemas.microsoft.com/office/drawing/2014/main" id="{97637494-96BD-4ED2-9261-00290578F96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5863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8" name="Line 19">
            <a:extLst>
              <a:ext uri="{FF2B5EF4-FFF2-40B4-BE49-F238E27FC236}">
                <a16:creationId xmlns:a16="http://schemas.microsoft.com/office/drawing/2014/main" id="{7B57960D-1AA7-4CD6-B9AE-7CC07EF474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5825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09" name="Line 20">
            <a:extLst>
              <a:ext uri="{FF2B5EF4-FFF2-40B4-BE49-F238E27FC236}">
                <a16:creationId xmlns:a16="http://schemas.microsoft.com/office/drawing/2014/main" id="{C0111098-6B6B-4A4E-BB17-6071F985BF42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578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0" name="Line 21">
            <a:extLst>
              <a:ext uri="{FF2B5EF4-FFF2-40B4-BE49-F238E27FC236}">
                <a16:creationId xmlns:a16="http://schemas.microsoft.com/office/drawing/2014/main" id="{6CEDE990-A03F-4FBE-9391-2A78D49574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575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1" name="Line 22">
            <a:extLst>
              <a:ext uri="{FF2B5EF4-FFF2-40B4-BE49-F238E27FC236}">
                <a16:creationId xmlns:a16="http://schemas.microsoft.com/office/drawing/2014/main" id="{F301E42D-450B-4FF9-996B-EA5859BA109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4125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2" name="Line 23">
            <a:extLst>
              <a:ext uri="{FF2B5EF4-FFF2-40B4-BE49-F238E27FC236}">
                <a16:creationId xmlns:a16="http://schemas.microsoft.com/office/drawing/2014/main" id="{017ED168-D5D7-4059-B8BC-095C04960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408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3" name="Rectangle 24">
            <a:extLst>
              <a:ext uri="{FF2B5EF4-FFF2-40B4-BE49-F238E27FC236}">
                <a16:creationId xmlns:a16="http://schemas.microsoft.com/office/drawing/2014/main" id="{A5A4EDA6-CA74-458E-A0B9-3F1D961101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1" y="6015038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4" name="Rectangle 25">
            <a:extLst>
              <a:ext uri="{FF2B5EF4-FFF2-40B4-BE49-F238E27FC236}">
                <a16:creationId xmlns:a16="http://schemas.microsoft.com/office/drawing/2014/main" id="{4B93A830-E1F9-4F7C-ABF6-ACCAC8BC7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6689726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5" name="Line 4">
            <a:extLst>
              <a:ext uri="{FF2B5EF4-FFF2-40B4-BE49-F238E27FC236}">
                <a16:creationId xmlns:a16="http://schemas.microsoft.com/office/drawing/2014/main" id="{790CED59-70F9-427A-BCCF-7C89AD32AA1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495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6" name="Line 5">
            <a:extLst>
              <a:ext uri="{FF2B5EF4-FFF2-40B4-BE49-F238E27FC236}">
                <a16:creationId xmlns:a16="http://schemas.microsoft.com/office/drawing/2014/main" id="{DCCA746D-88D9-49A6-8DA9-997286D12E5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618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7" name="Line 6">
            <a:extLst>
              <a:ext uri="{FF2B5EF4-FFF2-40B4-BE49-F238E27FC236}">
                <a16:creationId xmlns:a16="http://schemas.microsoft.com/office/drawing/2014/main" id="{2EF63095-CD94-44F8-9AB1-70ADF1B06F1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738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8" name="Line 7">
            <a:extLst>
              <a:ext uri="{FF2B5EF4-FFF2-40B4-BE49-F238E27FC236}">
                <a16:creationId xmlns:a16="http://schemas.microsoft.com/office/drawing/2014/main" id="{078C38D5-F332-40CE-81C8-C17A1576DC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861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19" name="Line 8">
            <a:extLst>
              <a:ext uri="{FF2B5EF4-FFF2-40B4-BE49-F238E27FC236}">
                <a16:creationId xmlns:a16="http://schemas.microsoft.com/office/drawing/2014/main" id="{0A316DB8-E8E5-4CF8-9550-FB56A7497AF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981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0" name="Line 9">
            <a:extLst>
              <a:ext uri="{FF2B5EF4-FFF2-40B4-BE49-F238E27FC236}">
                <a16:creationId xmlns:a16="http://schemas.microsoft.com/office/drawing/2014/main" id="{8C7B1377-FBF8-4EBB-AE80-785CB16B72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103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1" name="Line 10">
            <a:extLst>
              <a:ext uri="{FF2B5EF4-FFF2-40B4-BE49-F238E27FC236}">
                <a16:creationId xmlns:a16="http://schemas.microsoft.com/office/drawing/2014/main" id="{422671B2-7D14-48A6-89FC-6E76060CFF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224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2" name="Line 11">
            <a:extLst>
              <a:ext uri="{FF2B5EF4-FFF2-40B4-BE49-F238E27FC236}">
                <a16:creationId xmlns:a16="http://schemas.microsoft.com/office/drawing/2014/main" id="{4143727A-8014-4A08-94AF-516DFE9EB91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346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3" name="Line 12">
            <a:extLst>
              <a:ext uri="{FF2B5EF4-FFF2-40B4-BE49-F238E27FC236}">
                <a16:creationId xmlns:a16="http://schemas.microsoft.com/office/drawing/2014/main" id="{29E5F87D-C091-4F41-9000-773BBA8E3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467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4" name="Line 13">
            <a:extLst>
              <a:ext uri="{FF2B5EF4-FFF2-40B4-BE49-F238E27FC236}">
                <a16:creationId xmlns:a16="http://schemas.microsoft.com/office/drawing/2014/main" id="{507B8F8B-D1C5-46FE-8E20-41D966D567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588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" name="Line 14">
            <a:extLst>
              <a:ext uri="{FF2B5EF4-FFF2-40B4-BE49-F238E27FC236}">
                <a16:creationId xmlns:a16="http://schemas.microsoft.com/office/drawing/2014/main" id="{8FCC3C28-1161-4DE5-8BED-B55622EA3180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280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6" name="Line 15">
            <a:extLst>
              <a:ext uri="{FF2B5EF4-FFF2-40B4-BE49-F238E27FC236}">
                <a16:creationId xmlns:a16="http://schemas.microsoft.com/office/drawing/2014/main" id="{BDEB2A03-29CC-4785-8C6C-D2E728B7B0E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2763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7" name="Line 16">
            <a:extLst>
              <a:ext uri="{FF2B5EF4-FFF2-40B4-BE49-F238E27FC236}">
                <a16:creationId xmlns:a16="http://schemas.microsoft.com/office/drawing/2014/main" id="{8396F043-8969-41AC-8166-96C2D7AAA879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113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8" name="Line 17">
            <a:extLst>
              <a:ext uri="{FF2B5EF4-FFF2-40B4-BE49-F238E27FC236}">
                <a16:creationId xmlns:a16="http://schemas.microsoft.com/office/drawing/2014/main" id="{F7F9CA9F-41D6-4E41-A0CD-E87FA18E75D5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110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9" name="Line 18">
            <a:extLst>
              <a:ext uri="{FF2B5EF4-FFF2-40B4-BE49-F238E27FC236}">
                <a16:creationId xmlns:a16="http://schemas.microsoft.com/office/drawing/2014/main" id="{DFE9C709-F393-42C1-927F-2DCBC9DADD98}"/>
              </a:ext>
            </a:extLst>
          </p:cNvPr>
          <p:cNvSpPr>
            <a:spLocks noChangeShapeType="1"/>
          </p:cNvSpPr>
          <p:nvPr/>
        </p:nvSpPr>
        <p:spPr bwMode="auto">
          <a:xfrm>
            <a:off x="8501063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0" name="Line 19">
            <a:extLst>
              <a:ext uri="{FF2B5EF4-FFF2-40B4-BE49-F238E27FC236}">
                <a16:creationId xmlns:a16="http://schemas.microsoft.com/office/drawing/2014/main" id="{DAC1BEBA-9235-43BC-928E-2B1AB0202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1025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1" name="Line 20">
            <a:extLst>
              <a:ext uri="{FF2B5EF4-FFF2-40B4-BE49-F238E27FC236}">
                <a16:creationId xmlns:a16="http://schemas.microsoft.com/office/drawing/2014/main" id="{0ADBB1AE-201D-4CAE-9E01-71C38CEFB6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098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2" name="Line 21">
            <a:extLst>
              <a:ext uri="{FF2B5EF4-FFF2-40B4-BE49-F238E27FC236}">
                <a16:creationId xmlns:a16="http://schemas.microsoft.com/office/drawing/2014/main" id="{4EA77C97-37E7-4827-B759-E1FB9E4485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095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3" name="Line 22">
            <a:extLst>
              <a:ext uri="{FF2B5EF4-FFF2-40B4-BE49-F238E27FC236}">
                <a16:creationId xmlns:a16="http://schemas.microsoft.com/office/drawing/2014/main" id="{232B26FE-FFE5-453D-93D6-69084B9C16D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325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4" name="Line 23">
            <a:extLst>
              <a:ext uri="{FF2B5EF4-FFF2-40B4-BE49-F238E27FC236}">
                <a16:creationId xmlns:a16="http://schemas.microsoft.com/office/drawing/2014/main" id="{CD695BA9-0803-43F9-A891-BE854BF2D46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928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5" name="Rectangle 24">
            <a:extLst>
              <a:ext uri="{FF2B5EF4-FFF2-40B4-BE49-F238E27FC236}">
                <a16:creationId xmlns:a16="http://schemas.microsoft.com/office/drawing/2014/main" id="{E2C76F00-28B2-4EF1-BBBB-DEA9C3237C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1" y="60118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6" name="Rectangle 25">
            <a:extLst>
              <a:ext uri="{FF2B5EF4-FFF2-40B4-BE49-F238E27FC236}">
                <a16:creationId xmlns:a16="http://schemas.microsoft.com/office/drawing/2014/main" id="{09095093-0C21-4770-B09D-A0B851D9DD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8950" y="6686551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7" name="Line 4">
            <a:extLst>
              <a:ext uri="{FF2B5EF4-FFF2-40B4-BE49-F238E27FC236}">
                <a16:creationId xmlns:a16="http://schemas.microsoft.com/office/drawing/2014/main" id="{C8766A3C-6954-4332-8EF3-6825DFF68F70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54197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8" name="Line 5">
            <a:extLst>
              <a:ext uri="{FF2B5EF4-FFF2-40B4-BE49-F238E27FC236}">
                <a16:creationId xmlns:a16="http://schemas.microsoft.com/office/drawing/2014/main" id="{E7F8ACBA-DF90-4905-94A1-7152FB84234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55419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39" name="Line 6">
            <a:extLst>
              <a:ext uri="{FF2B5EF4-FFF2-40B4-BE49-F238E27FC236}">
                <a16:creationId xmlns:a16="http://schemas.microsoft.com/office/drawing/2014/main" id="{69B5C2B0-07DC-4F55-80CD-AC270400B7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56626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0" name="Line 7">
            <a:extLst>
              <a:ext uri="{FF2B5EF4-FFF2-40B4-BE49-F238E27FC236}">
                <a16:creationId xmlns:a16="http://schemas.microsoft.com/office/drawing/2014/main" id="{F5A18367-A9C6-4808-B092-836E5381FD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57848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1" name="Line 8">
            <a:extLst>
              <a:ext uri="{FF2B5EF4-FFF2-40B4-BE49-F238E27FC236}">
                <a16:creationId xmlns:a16="http://schemas.microsoft.com/office/drawing/2014/main" id="{BF7DA030-EA14-4213-9F9F-BA606C22FF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59055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2" name="Line 9">
            <a:extLst>
              <a:ext uri="{FF2B5EF4-FFF2-40B4-BE49-F238E27FC236}">
                <a16:creationId xmlns:a16="http://schemas.microsoft.com/office/drawing/2014/main" id="{DABCE2F6-EF69-46D6-A586-FF051FEB688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60277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3" name="Line 10">
            <a:extLst>
              <a:ext uri="{FF2B5EF4-FFF2-40B4-BE49-F238E27FC236}">
                <a16:creationId xmlns:a16="http://schemas.microsoft.com/office/drawing/2014/main" id="{CF9995EC-85DB-4752-B72A-DDA4FE2FC81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61483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4" name="Line 11">
            <a:extLst>
              <a:ext uri="{FF2B5EF4-FFF2-40B4-BE49-F238E27FC236}">
                <a16:creationId xmlns:a16="http://schemas.microsoft.com/office/drawing/2014/main" id="{5C509540-4583-47D9-ABE1-E597E640C8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62706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5" name="Line 12">
            <a:extLst>
              <a:ext uri="{FF2B5EF4-FFF2-40B4-BE49-F238E27FC236}">
                <a16:creationId xmlns:a16="http://schemas.microsoft.com/office/drawing/2014/main" id="{FE1222BC-B7C5-48DA-B422-950832BA93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63912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6" name="Line 13">
            <a:extLst>
              <a:ext uri="{FF2B5EF4-FFF2-40B4-BE49-F238E27FC236}">
                <a16:creationId xmlns:a16="http://schemas.microsoft.com/office/drawing/2014/main" id="{CDC320B7-703E-4F39-AC37-91BE709236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6511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7" name="Line 14">
            <a:extLst>
              <a:ext uri="{FF2B5EF4-FFF2-40B4-BE49-F238E27FC236}">
                <a16:creationId xmlns:a16="http://schemas.microsoft.com/office/drawing/2014/main" id="{1886A7E8-64DD-4D64-829D-81BAB99120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0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8" name="Line 15">
            <a:extLst>
              <a:ext uri="{FF2B5EF4-FFF2-40B4-BE49-F238E27FC236}">
                <a16:creationId xmlns:a16="http://schemas.microsoft.com/office/drawing/2014/main" id="{9C23A26B-0813-44A0-88F0-FC1E86E2B0E3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963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49" name="Line 16">
            <a:extLst>
              <a:ext uri="{FF2B5EF4-FFF2-40B4-BE49-F238E27FC236}">
                <a16:creationId xmlns:a16="http://schemas.microsoft.com/office/drawing/2014/main" id="{10084450-6221-42BE-82CD-8D966424C4E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0" name="Line 17">
            <a:extLst>
              <a:ext uri="{FF2B5EF4-FFF2-40B4-BE49-F238E27FC236}">
                <a16:creationId xmlns:a16="http://schemas.microsoft.com/office/drawing/2014/main" id="{FB1E5F2E-DBF4-4756-A5E2-9840FE5E19B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300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1" name="Line 18">
            <a:extLst>
              <a:ext uri="{FF2B5EF4-FFF2-40B4-BE49-F238E27FC236}">
                <a16:creationId xmlns:a16="http://schemas.microsoft.com/office/drawing/2014/main" id="{E8B5C34D-4DA2-4245-8EEE-018129FB62D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0263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2" name="Line 19">
            <a:extLst>
              <a:ext uri="{FF2B5EF4-FFF2-40B4-BE49-F238E27FC236}">
                <a16:creationId xmlns:a16="http://schemas.microsoft.com/office/drawing/2014/main" id="{40E9336F-8E57-43B7-8BE9-2BA3E729AACB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0225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3" name="Line 20">
            <a:extLst>
              <a:ext uri="{FF2B5EF4-FFF2-40B4-BE49-F238E27FC236}">
                <a16:creationId xmlns:a16="http://schemas.microsoft.com/office/drawing/2014/main" id="{ADBA410C-00E1-4C5E-82B0-F927F29F6957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4" name="Line 21">
            <a:extLst>
              <a:ext uri="{FF2B5EF4-FFF2-40B4-BE49-F238E27FC236}">
                <a16:creationId xmlns:a16="http://schemas.microsoft.com/office/drawing/2014/main" id="{E4F2C33C-7E47-46E4-88C4-BC149C0F6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0150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5" name="Line 22">
            <a:extLst>
              <a:ext uri="{FF2B5EF4-FFF2-40B4-BE49-F238E27FC236}">
                <a16:creationId xmlns:a16="http://schemas.microsoft.com/office/drawing/2014/main" id="{C14FD70D-607C-4C43-8057-93AD29B29E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8525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6" name="Line 23">
            <a:extLst>
              <a:ext uri="{FF2B5EF4-FFF2-40B4-BE49-F238E27FC236}">
                <a16:creationId xmlns:a16="http://schemas.microsoft.com/office/drawing/2014/main" id="{F00BBDBB-FE36-4C27-8F6E-CC080511B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8488" y="66405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7" name="Rectangle 24">
            <a:extLst>
              <a:ext uri="{FF2B5EF4-FFF2-40B4-BE49-F238E27FC236}">
                <a16:creationId xmlns:a16="http://schemas.microsoft.com/office/drawing/2014/main" id="{F9762F49-A20C-4DB4-A277-816534112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451" y="59356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8" name="Rectangle 25">
            <a:extLst>
              <a:ext uri="{FF2B5EF4-FFF2-40B4-BE49-F238E27FC236}">
                <a16:creationId xmlns:a16="http://schemas.microsoft.com/office/drawing/2014/main" id="{38267BBC-A041-4158-A584-3156566D5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6610351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59" name="Line 4">
            <a:extLst>
              <a:ext uri="{FF2B5EF4-FFF2-40B4-BE49-F238E27FC236}">
                <a16:creationId xmlns:a16="http://schemas.microsoft.com/office/drawing/2014/main" id="{7C1A9A63-59BB-48DC-B266-F78FAE11AD7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84709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0" name="Line 5">
            <a:extLst>
              <a:ext uri="{FF2B5EF4-FFF2-40B4-BE49-F238E27FC236}">
                <a16:creationId xmlns:a16="http://schemas.microsoft.com/office/drawing/2014/main" id="{8C1AF20C-0881-4A4F-9156-ACB0F665F5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85931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1" name="Line 6">
            <a:extLst>
              <a:ext uri="{FF2B5EF4-FFF2-40B4-BE49-F238E27FC236}">
                <a16:creationId xmlns:a16="http://schemas.microsoft.com/office/drawing/2014/main" id="{A69C7015-650C-464F-941A-F13833DC11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87137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2" name="Line 7">
            <a:extLst>
              <a:ext uri="{FF2B5EF4-FFF2-40B4-BE49-F238E27FC236}">
                <a16:creationId xmlns:a16="http://schemas.microsoft.com/office/drawing/2014/main" id="{23E112D5-BC12-4E1C-A5E5-431A6ACB5FB3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88360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3" name="Line 8">
            <a:extLst>
              <a:ext uri="{FF2B5EF4-FFF2-40B4-BE49-F238E27FC236}">
                <a16:creationId xmlns:a16="http://schemas.microsoft.com/office/drawing/2014/main" id="{A1BFE906-732C-4B9B-8C74-ADF719DDF0C0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89566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4" name="Line 9">
            <a:extLst>
              <a:ext uri="{FF2B5EF4-FFF2-40B4-BE49-F238E27FC236}">
                <a16:creationId xmlns:a16="http://schemas.microsoft.com/office/drawing/2014/main" id="{32747A18-9E18-4CA7-B2BB-41C8227227E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90789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5" name="Line 10">
            <a:extLst>
              <a:ext uri="{FF2B5EF4-FFF2-40B4-BE49-F238E27FC236}">
                <a16:creationId xmlns:a16="http://schemas.microsoft.com/office/drawing/2014/main" id="{10D70EE2-4C93-4FFB-A69F-BD2F34FCAFA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91995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6" name="Line 11">
            <a:extLst>
              <a:ext uri="{FF2B5EF4-FFF2-40B4-BE49-F238E27FC236}">
                <a16:creationId xmlns:a16="http://schemas.microsoft.com/office/drawing/2014/main" id="{7D3C68D9-4CC5-4609-ADDB-DAF6C922D8D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93218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7" name="Line 12">
            <a:extLst>
              <a:ext uri="{FF2B5EF4-FFF2-40B4-BE49-F238E27FC236}">
                <a16:creationId xmlns:a16="http://schemas.microsoft.com/office/drawing/2014/main" id="{DA93E775-8E7E-4CBC-A780-59869C002A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94424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8" name="Line 13">
            <a:extLst>
              <a:ext uri="{FF2B5EF4-FFF2-40B4-BE49-F238E27FC236}">
                <a16:creationId xmlns:a16="http://schemas.microsoft.com/office/drawing/2014/main" id="{57227030-244F-458F-B347-240BD5F25455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95631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69" name="Line 14">
            <a:extLst>
              <a:ext uri="{FF2B5EF4-FFF2-40B4-BE49-F238E27FC236}">
                <a16:creationId xmlns:a16="http://schemas.microsoft.com/office/drawing/2014/main" id="{2E2A134E-121A-45AF-8D2C-87D813040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7600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0" name="Line 15">
            <a:extLst>
              <a:ext uri="{FF2B5EF4-FFF2-40B4-BE49-F238E27FC236}">
                <a16:creationId xmlns:a16="http://schemas.microsoft.com/office/drawing/2014/main" id="{98E0C22B-98D8-41DB-8BCD-ECAB4EBB5879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7563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1" name="Line 16">
            <a:extLst>
              <a:ext uri="{FF2B5EF4-FFF2-40B4-BE49-F238E27FC236}">
                <a16:creationId xmlns:a16="http://schemas.microsoft.com/office/drawing/2014/main" id="{37CA63D8-D9D9-4F61-BE69-0EFA0D0400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5938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2" name="Line 17">
            <a:extLst>
              <a:ext uri="{FF2B5EF4-FFF2-40B4-BE49-F238E27FC236}">
                <a16:creationId xmlns:a16="http://schemas.microsoft.com/office/drawing/2014/main" id="{633D68AC-2E40-4D4D-B1CE-2EF9276A81F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5900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3" name="Line 18">
            <a:extLst>
              <a:ext uri="{FF2B5EF4-FFF2-40B4-BE49-F238E27FC236}">
                <a16:creationId xmlns:a16="http://schemas.microsoft.com/office/drawing/2014/main" id="{75837492-540B-48B0-A3A8-A0DA947815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5863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4" name="Line 19">
            <a:extLst>
              <a:ext uri="{FF2B5EF4-FFF2-40B4-BE49-F238E27FC236}">
                <a16:creationId xmlns:a16="http://schemas.microsoft.com/office/drawing/2014/main" id="{8827FEF3-4E91-4A9B-B414-0141DC26C37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5825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5" name="Line 20">
            <a:extLst>
              <a:ext uri="{FF2B5EF4-FFF2-40B4-BE49-F238E27FC236}">
                <a16:creationId xmlns:a16="http://schemas.microsoft.com/office/drawing/2014/main" id="{A1775CF9-7494-4ABF-8EE3-F241CA70CDB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5788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6" name="Line 21">
            <a:extLst>
              <a:ext uri="{FF2B5EF4-FFF2-40B4-BE49-F238E27FC236}">
                <a16:creationId xmlns:a16="http://schemas.microsoft.com/office/drawing/2014/main" id="{31C5F4C0-313D-44F9-9865-09C3DB5131F2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5750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7" name="Line 22">
            <a:extLst>
              <a:ext uri="{FF2B5EF4-FFF2-40B4-BE49-F238E27FC236}">
                <a16:creationId xmlns:a16="http://schemas.microsoft.com/office/drawing/2014/main" id="{76328036-2B63-41C0-A4D1-75519A3766F8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4125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8" name="Line 23">
            <a:extLst>
              <a:ext uri="{FF2B5EF4-FFF2-40B4-BE49-F238E27FC236}">
                <a16:creationId xmlns:a16="http://schemas.microsoft.com/office/drawing/2014/main" id="{6BBF606A-7105-4B10-BD2E-EE8A3F0D7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4088" y="9691688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79" name="Rectangle 24">
            <a:extLst>
              <a:ext uri="{FF2B5EF4-FFF2-40B4-BE49-F238E27FC236}">
                <a16:creationId xmlns:a16="http://schemas.microsoft.com/office/drawing/2014/main" id="{DE638E92-FBC1-4ECB-821B-EA5E02D13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1" y="8986838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0" name="Rectangle 25">
            <a:extLst>
              <a:ext uri="{FF2B5EF4-FFF2-40B4-BE49-F238E27FC236}">
                <a16:creationId xmlns:a16="http://schemas.microsoft.com/office/drawing/2014/main" id="{D3058CE6-9CC3-4619-9A28-BE45828EE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9661525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1" name="Line 4">
            <a:extLst>
              <a:ext uri="{FF2B5EF4-FFF2-40B4-BE49-F238E27FC236}">
                <a16:creationId xmlns:a16="http://schemas.microsoft.com/office/drawing/2014/main" id="{C11F2695-2ECC-4EE6-9B6E-D7BECA3CC34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84677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2" name="Line 5">
            <a:extLst>
              <a:ext uri="{FF2B5EF4-FFF2-40B4-BE49-F238E27FC236}">
                <a16:creationId xmlns:a16="http://schemas.microsoft.com/office/drawing/2014/main" id="{A8BD47E0-C237-4261-A964-D7BF9A1540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85899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3" name="Line 6">
            <a:extLst>
              <a:ext uri="{FF2B5EF4-FFF2-40B4-BE49-F238E27FC236}">
                <a16:creationId xmlns:a16="http://schemas.microsoft.com/office/drawing/2014/main" id="{711A1358-BD8F-4BA7-93DA-EE0A43B9F27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87106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4" name="Line 7">
            <a:extLst>
              <a:ext uri="{FF2B5EF4-FFF2-40B4-BE49-F238E27FC236}">
                <a16:creationId xmlns:a16="http://schemas.microsoft.com/office/drawing/2014/main" id="{1E4A2598-F9FC-41C0-BD09-C7B081B07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88328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5" name="Line 8">
            <a:extLst>
              <a:ext uri="{FF2B5EF4-FFF2-40B4-BE49-F238E27FC236}">
                <a16:creationId xmlns:a16="http://schemas.microsoft.com/office/drawing/2014/main" id="{7E9F448C-93B3-4D28-9F85-9D6560F24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89535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6" name="Line 9">
            <a:extLst>
              <a:ext uri="{FF2B5EF4-FFF2-40B4-BE49-F238E27FC236}">
                <a16:creationId xmlns:a16="http://schemas.microsoft.com/office/drawing/2014/main" id="{3768AD80-019C-42A8-A700-09CAEDFE3CF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90757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7" name="Line 10">
            <a:extLst>
              <a:ext uri="{FF2B5EF4-FFF2-40B4-BE49-F238E27FC236}">
                <a16:creationId xmlns:a16="http://schemas.microsoft.com/office/drawing/2014/main" id="{B7A8F7C9-6832-42DF-8BBA-1CE6C44AB6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91963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8" name="Line 11">
            <a:extLst>
              <a:ext uri="{FF2B5EF4-FFF2-40B4-BE49-F238E27FC236}">
                <a16:creationId xmlns:a16="http://schemas.microsoft.com/office/drawing/2014/main" id="{FB5BAB65-D0F9-4D31-BF05-F958DA3DD26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93186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89" name="Line 12">
            <a:extLst>
              <a:ext uri="{FF2B5EF4-FFF2-40B4-BE49-F238E27FC236}">
                <a16:creationId xmlns:a16="http://schemas.microsoft.com/office/drawing/2014/main" id="{EED871BA-73AE-4D0F-B7DF-7071B0BFB85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94392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0" name="Line 13">
            <a:extLst>
              <a:ext uri="{FF2B5EF4-FFF2-40B4-BE49-F238E27FC236}">
                <a16:creationId xmlns:a16="http://schemas.microsoft.com/office/drawing/2014/main" id="{8DE39E1F-2082-4802-857D-09FEAD0D49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9559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1" name="Line 14">
            <a:extLst>
              <a:ext uri="{FF2B5EF4-FFF2-40B4-BE49-F238E27FC236}">
                <a16:creationId xmlns:a16="http://schemas.microsoft.com/office/drawing/2014/main" id="{27FBCA4E-AA59-4922-97FF-E1A96D4B71BC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2800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2" name="Line 15">
            <a:extLst>
              <a:ext uri="{FF2B5EF4-FFF2-40B4-BE49-F238E27FC236}">
                <a16:creationId xmlns:a16="http://schemas.microsoft.com/office/drawing/2014/main" id="{5C9430DD-0813-4E5D-87D0-B6110BBFF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2763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3" name="Line 16">
            <a:extLst>
              <a:ext uri="{FF2B5EF4-FFF2-40B4-BE49-F238E27FC236}">
                <a16:creationId xmlns:a16="http://schemas.microsoft.com/office/drawing/2014/main" id="{11908CE6-F335-4D4C-A663-6F591AF21C95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1138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4" name="Line 17">
            <a:extLst>
              <a:ext uri="{FF2B5EF4-FFF2-40B4-BE49-F238E27FC236}">
                <a16:creationId xmlns:a16="http://schemas.microsoft.com/office/drawing/2014/main" id="{93A9D085-0354-4492-B71C-16EBD251789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1100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5" name="Line 18">
            <a:extLst>
              <a:ext uri="{FF2B5EF4-FFF2-40B4-BE49-F238E27FC236}">
                <a16:creationId xmlns:a16="http://schemas.microsoft.com/office/drawing/2014/main" id="{E18F0828-7B84-4EDA-8F7E-8111C42D8221}"/>
              </a:ext>
            </a:extLst>
          </p:cNvPr>
          <p:cNvSpPr>
            <a:spLocks noChangeShapeType="1"/>
          </p:cNvSpPr>
          <p:nvPr/>
        </p:nvSpPr>
        <p:spPr bwMode="auto">
          <a:xfrm>
            <a:off x="8501063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6" name="Line 19">
            <a:extLst>
              <a:ext uri="{FF2B5EF4-FFF2-40B4-BE49-F238E27FC236}">
                <a16:creationId xmlns:a16="http://schemas.microsoft.com/office/drawing/2014/main" id="{537AD807-AA8A-406E-B4F6-CDC940BEA720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1025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7" name="Line 20">
            <a:extLst>
              <a:ext uri="{FF2B5EF4-FFF2-40B4-BE49-F238E27FC236}">
                <a16:creationId xmlns:a16="http://schemas.microsoft.com/office/drawing/2014/main" id="{2F0D77A5-F31A-45EF-889B-DE3AA36D5393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0988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8" name="Line 21">
            <a:extLst>
              <a:ext uri="{FF2B5EF4-FFF2-40B4-BE49-F238E27FC236}">
                <a16:creationId xmlns:a16="http://schemas.microsoft.com/office/drawing/2014/main" id="{C0B9894C-6E4F-42A9-A1B4-88BFBE82F6F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0950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99" name="Line 22">
            <a:extLst>
              <a:ext uri="{FF2B5EF4-FFF2-40B4-BE49-F238E27FC236}">
                <a16:creationId xmlns:a16="http://schemas.microsoft.com/office/drawing/2014/main" id="{66AFFAFC-1B57-46FA-B5C8-B59C26D409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325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00" name="Line 23">
            <a:extLst>
              <a:ext uri="{FF2B5EF4-FFF2-40B4-BE49-F238E27FC236}">
                <a16:creationId xmlns:a16="http://schemas.microsoft.com/office/drawing/2014/main" id="{B6E435BD-17BB-4C5E-AAFE-A3ED0A4D6DD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9288" y="9688513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01" name="Rectangle 24">
            <a:extLst>
              <a:ext uri="{FF2B5EF4-FFF2-40B4-BE49-F238E27FC236}">
                <a16:creationId xmlns:a16="http://schemas.microsoft.com/office/drawing/2014/main" id="{9DAA873D-4BD9-48B1-B56F-B621C85BC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1" y="89836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02" name="Rectangle 25">
            <a:extLst>
              <a:ext uri="{FF2B5EF4-FFF2-40B4-BE49-F238E27FC236}">
                <a16:creationId xmlns:a16="http://schemas.microsoft.com/office/drawing/2014/main" id="{5B21FB67-7D63-4C5B-B13C-D1CAA2EB3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8950" y="9658350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E5FBFF0E-654F-4BD6-8B21-2F529EDD9182}"/>
                  </a:ext>
                </a:extLst>
              </p:cNvPr>
              <p:cNvSpPr/>
              <p:nvPr/>
            </p:nvSpPr>
            <p:spPr>
              <a:xfrm>
                <a:off x="3023300" y="5034017"/>
                <a:ext cx="5968301" cy="1416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100(1-</a:t>
                </a:r>
                <a:r>
                  <a:rPr lang="el-GR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)% CI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latin typeface="Cambria Math"/>
                      </a:rPr>
                      <m:t>μ</m:t>
                    </m:r>
                    <m:r>
                      <a:rPr lang="el-GR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800" i="1">
                        <a:latin typeface="Cambria Math"/>
                      </a:rPr>
                      <m:t>σ</m:t>
                    </m:r>
                    <m:r>
                      <a:rPr lang="el-GR" sz="2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is known: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f>
                      <m:fPr>
                        <m:ctrlPr>
                          <a:rPr lang="el-GR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2800" dirty="0">
                    <a:solidFill>
                      <a:srgbClr val="FF0000"/>
                    </a:solidFill>
                  </a:rPr>
                  <a:t> 		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</m:acc>
                    <m:r>
                      <a:rPr lang="en-US" sz="28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α</m:t>
                        </m:r>
                        <m:r>
                          <a:rPr 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sub>
                    </m:sSub>
                    <m:f>
                      <m:fPr>
                        <m:ctrlPr>
                          <a:rPr lang="el-GR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sz="28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σ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8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2800" dirty="0">
                  <a:solidFill>
                    <a:srgbClr val="FF0000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3" name="Rectangle 302">
                <a:extLst>
                  <a:ext uri="{FF2B5EF4-FFF2-40B4-BE49-F238E27FC236}">
                    <a16:creationId xmlns:a16="http://schemas.microsoft.com/office/drawing/2014/main" id="{E5FBFF0E-654F-4BD6-8B21-2F529EDD91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3300" y="5034017"/>
                <a:ext cx="5968301" cy="1416670"/>
              </a:xfrm>
              <a:prstGeom prst="rect">
                <a:avLst/>
              </a:prstGeom>
              <a:blipFill>
                <a:blip r:embed="rId2"/>
                <a:stretch>
                  <a:fillRect l="-2145" t="-4741" r="-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469298E8-7783-4A50-8A8C-5F7E3037C5DF}"/>
                  </a:ext>
                </a:extLst>
              </p:cNvPr>
              <p:cNvSpPr txBox="1"/>
              <p:nvPr/>
            </p:nvSpPr>
            <p:spPr>
              <a:xfrm>
                <a:off x="1828800" y="304801"/>
                <a:ext cx="2072298" cy="9081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~</m:t>
                      </m:r>
                      <m:r>
                        <a:rPr lang="en-US" sz="2800" i="1">
                          <a:latin typeface="Cambria Math"/>
                        </a:rPr>
                        <m:t>𝑁</m:t>
                      </m:r>
                      <m:r>
                        <a:rPr lang="en-US" sz="2800" i="1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l-GR" sz="2800" i="1">
                          <a:latin typeface="Cambria Math"/>
                        </a:rPr>
                        <m:t>μ</m:t>
                      </m:r>
                      <m:r>
                        <a:rPr lang="en-US" sz="2800" i="1">
                          <a:latin typeface="Cambria Math"/>
                        </a:rPr>
                        <m:t>, </m:t>
                      </m:r>
                      <m:f>
                        <m:fPr>
                          <m:ctrlPr>
                            <a:rPr lang="el-GR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800" i="1">
                              <a:latin typeface="Cambria Math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sz="2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04" name="TextBox 303">
                <a:extLst>
                  <a:ext uri="{FF2B5EF4-FFF2-40B4-BE49-F238E27FC236}">
                    <a16:creationId xmlns:a16="http://schemas.microsoft.com/office/drawing/2014/main" id="{469298E8-7783-4A50-8A8C-5F7E3037C5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304801"/>
                <a:ext cx="2072298" cy="9081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5" name="TextBox 304">
            <a:extLst>
              <a:ext uri="{FF2B5EF4-FFF2-40B4-BE49-F238E27FC236}">
                <a16:creationId xmlns:a16="http://schemas.microsoft.com/office/drawing/2014/main" id="{8C639371-AD74-4D29-9D78-4D5B7B5A524B}"/>
              </a:ext>
            </a:extLst>
          </p:cNvPr>
          <p:cNvSpPr txBox="1"/>
          <p:nvPr/>
        </p:nvSpPr>
        <p:spPr>
          <a:xfrm>
            <a:off x="3657600" y="1764268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B141DF40-24D1-45B9-A03E-409DCDECF451}"/>
              </a:ext>
            </a:extLst>
          </p:cNvPr>
          <p:cNvSpPr txBox="1"/>
          <p:nvPr/>
        </p:nvSpPr>
        <p:spPr>
          <a:xfrm>
            <a:off x="6629400" y="1764268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7" name="Rectangle 31">
                <a:extLst>
                  <a:ext uri="{FF2B5EF4-FFF2-40B4-BE49-F238E27FC236}">
                    <a16:creationId xmlns:a16="http://schemas.microsoft.com/office/drawing/2014/main" id="{1A300B67-0756-45D7-80BC-0363C117DB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1038" y="2535180"/>
                <a:ext cx="868363" cy="36042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1" i="1" dirty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  <m:t>𝟏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1" baseline="-25000" dirty="0"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07" name="Rectangle 31">
                <a:extLst>
                  <a:ext uri="{FF2B5EF4-FFF2-40B4-BE49-F238E27FC236}">
                    <a16:creationId xmlns:a16="http://schemas.microsoft.com/office/drawing/2014/main" id="{1A300B67-0756-45D7-80BC-0363C117DB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1038" y="2535180"/>
                <a:ext cx="868363" cy="360420"/>
              </a:xfrm>
              <a:prstGeom prst="rect">
                <a:avLst/>
              </a:prstGeom>
              <a:blipFill>
                <a:blip r:embed="rId4"/>
                <a:stretch>
                  <a:fillRect b="-3390"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8" name="Straight Connector 307">
            <a:extLst>
              <a:ext uri="{FF2B5EF4-FFF2-40B4-BE49-F238E27FC236}">
                <a16:creationId xmlns:a16="http://schemas.microsoft.com/office/drawing/2014/main" id="{99194F9F-B44A-4000-AB75-F9F2012EAE18}"/>
              </a:ext>
            </a:extLst>
          </p:cNvPr>
          <p:cNvCxnSpPr/>
          <p:nvPr/>
        </p:nvCxnSpPr>
        <p:spPr>
          <a:xfrm flipH="1">
            <a:off x="5562600" y="250826"/>
            <a:ext cx="11114" cy="4702175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TextBox 308">
            <a:extLst>
              <a:ext uri="{FF2B5EF4-FFF2-40B4-BE49-F238E27FC236}">
                <a16:creationId xmlns:a16="http://schemas.microsoft.com/office/drawing/2014/main" id="{F611624D-3392-4525-A5F1-8581D64569EB}"/>
              </a:ext>
            </a:extLst>
          </p:cNvPr>
          <p:cNvSpPr txBox="1"/>
          <p:nvPr/>
        </p:nvSpPr>
        <p:spPr>
          <a:xfrm>
            <a:off x="5194300" y="926068"/>
            <a:ext cx="825500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1-</a:t>
            </a:r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Line 35">
            <a:extLst>
              <a:ext uri="{FF2B5EF4-FFF2-40B4-BE49-F238E27FC236}">
                <a16:creationId xmlns:a16="http://schemas.microsoft.com/office/drawing/2014/main" id="{4A39AF71-77EF-4F08-BBBC-322C69F39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600201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11" name="Line 35">
            <a:extLst>
              <a:ext uri="{FF2B5EF4-FFF2-40B4-BE49-F238E27FC236}">
                <a16:creationId xmlns:a16="http://schemas.microsoft.com/office/drawing/2014/main" id="{BB108906-F949-4CD2-ACF3-CC6F7C17B4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1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12" name="Line 22">
            <a:extLst>
              <a:ext uri="{FF2B5EF4-FFF2-40B4-BE49-F238E27FC236}">
                <a16:creationId xmlns:a16="http://schemas.microsoft.com/office/drawing/2014/main" id="{B594C74D-406C-40FE-A787-10E50D9EC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32766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3" name="Line 25">
            <a:extLst>
              <a:ext uri="{FF2B5EF4-FFF2-40B4-BE49-F238E27FC236}">
                <a16:creationId xmlns:a16="http://schemas.microsoft.com/office/drawing/2014/main" id="{7A114F72-D2F8-46A7-A649-F49FD5302B0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4191000"/>
            <a:ext cx="1600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4" name="Line 26">
            <a:extLst>
              <a:ext uri="{FF2B5EF4-FFF2-40B4-BE49-F238E27FC236}">
                <a16:creationId xmlns:a16="http://schemas.microsoft.com/office/drawing/2014/main" id="{F9E636CB-7F2D-4D37-A8EF-9BB4482916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46482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5" name="Line 27">
            <a:extLst>
              <a:ext uri="{FF2B5EF4-FFF2-40B4-BE49-F238E27FC236}">
                <a16:creationId xmlns:a16="http://schemas.microsoft.com/office/drawing/2014/main" id="{4CABBF0E-678D-42D9-9BB7-C38D7F31CAD8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5814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6" name="Line 28">
            <a:extLst>
              <a:ext uri="{FF2B5EF4-FFF2-40B4-BE49-F238E27FC236}">
                <a16:creationId xmlns:a16="http://schemas.microsoft.com/office/drawing/2014/main" id="{1B2AAA42-B802-4A35-9478-2E8A2B20A864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8862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" name="Line 29">
            <a:extLst>
              <a:ext uri="{FF2B5EF4-FFF2-40B4-BE49-F238E27FC236}">
                <a16:creationId xmlns:a16="http://schemas.microsoft.com/office/drawing/2014/main" id="{9F6EE24C-0F52-42C6-B398-CEE74686F7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4000" y="44196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8" name="Line 35">
            <a:extLst>
              <a:ext uri="{FF2B5EF4-FFF2-40B4-BE49-F238E27FC236}">
                <a16:creationId xmlns:a16="http://schemas.microsoft.com/office/drawing/2014/main" id="{2DB47063-4495-45A2-8DBE-B63C4B1DB0EB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971800"/>
            <a:ext cx="1600200" cy="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9" name="Oval 38">
            <a:extLst>
              <a:ext uri="{FF2B5EF4-FFF2-40B4-BE49-F238E27FC236}">
                <a16:creationId xmlns:a16="http://schemas.microsoft.com/office/drawing/2014/main" id="{D3250E20-E2E3-4F8D-95D3-E5FDD53B1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8956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0" name="Oval 41">
            <a:extLst>
              <a:ext uri="{FF2B5EF4-FFF2-40B4-BE49-F238E27FC236}">
                <a16:creationId xmlns:a16="http://schemas.microsoft.com/office/drawing/2014/main" id="{97AB743D-25D3-4D7D-A2B6-1B4CC6732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2004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1" name="Oval 42">
            <a:extLst>
              <a:ext uri="{FF2B5EF4-FFF2-40B4-BE49-F238E27FC236}">
                <a16:creationId xmlns:a16="http://schemas.microsoft.com/office/drawing/2014/main" id="{ACE7C329-4F51-459F-AEA0-2D0707441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2600" y="35052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2" name="Oval 43">
            <a:extLst>
              <a:ext uri="{FF2B5EF4-FFF2-40B4-BE49-F238E27FC236}">
                <a16:creationId xmlns:a16="http://schemas.microsoft.com/office/drawing/2014/main" id="{02E010D1-8D69-4806-8622-5943382B8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8100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3" name="Oval 44">
            <a:extLst>
              <a:ext uri="{FF2B5EF4-FFF2-40B4-BE49-F238E27FC236}">
                <a16:creationId xmlns:a16="http://schemas.microsoft.com/office/drawing/2014/main" id="{6E2A13A1-24D0-4423-B9EC-CF09E07C73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3434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4" name="Oval 45">
            <a:extLst>
              <a:ext uri="{FF2B5EF4-FFF2-40B4-BE49-F238E27FC236}">
                <a16:creationId xmlns:a16="http://schemas.microsoft.com/office/drawing/2014/main" id="{7DCB680C-0BAD-4866-8815-684F1C7AEF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1148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25" name="Oval 46">
            <a:extLst>
              <a:ext uri="{FF2B5EF4-FFF2-40B4-BE49-F238E27FC236}">
                <a16:creationId xmlns:a16="http://schemas.microsoft.com/office/drawing/2014/main" id="{4819DF6A-B359-4D74-8E77-6FAE47AAF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8800" y="4572000"/>
            <a:ext cx="106680" cy="106680"/>
          </a:xfrm>
          <a:prstGeom prst="ellipse">
            <a:avLst/>
          </a:prstGeom>
          <a:solidFill>
            <a:schemeClr val="accent2"/>
          </a:solidFill>
          <a:ln w="381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6" name="Rectangle 31">
                <a:extLst>
                  <a:ext uri="{FF2B5EF4-FFF2-40B4-BE49-F238E27FC236}">
                    <a16:creationId xmlns:a16="http://schemas.microsoft.com/office/drawing/2014/main" id="{606F0386-8086-4863-A26E-8D49E29FBE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2601" y="2992380"/>
                <a:ext cx="868363" cy="36042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b="1" i="1" dirty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1" i="1" dirty="0">
                                  <a:latin typeface="Cambria Math"/>
                                  <a:cs typeface="Arial" charset="0"/>
                                </a:rPr>
                                <m:t>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1" baseline="-25000" dirty="0"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26" name="Rectangle 31">
                <a:extLst>
                  <a:ext uri="{FF2B5EF4-FFF2-40B4-BE49-F238E27FC236}">
                    <a16:creationId xmlns:a16="http://schemas.microsoft.com/office/drawing/2014/main" id="{606F0386-8086-4863-A26E-8D49E29FBE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2601" y="2992380"/>
                <a:ext cx="868363" cy="360420"/>
              </a:xfrm>
              <a:prstGeom prst="rect">
                <a:avLst/>
              </a:prstGeom>
              <a:blipFill>
                <a:blip r:embed="rId5"/>
                <a:stretch>
                  <a:fillRect b="-3390"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Freeform 3">
            <a:extLst>
              <a:ext uri="{FF2B5EF4-FFF2-40B4-BE49-F238E27FC236}">
                <a16:creationId xmlns:a16="http://schemas.microsoft.com/office/drawing/2014/main" id="{45D21ACB-D8E8-4B1C-9B05-40E039D24094}"/>
              </a:ext>
            </a:extLst>
          </p:cNvPr>
          <p:cNvSpPr>
            <a:spLocks/>
          </p:cNvSpPr>
          <p:nvPr/>
        </p:nvSpPr>
        <p:spPr bwMode="auto">
          <a:xfrm>
            <a:off x="3352800" y="304801"/>
            <a:ext cx="2243138" cy="1681163"/>
          </a:xfrm>
          <a:custGeom>
            <a:avLst/>
            <a:gdLst>
              <a:gd name="T0" fmla="*/ 0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2147483647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162" name="Line 4">
            <a:extLst>
              <a:ext uri="{FF2B5EF4-FFF2-40B4-BE49-F238E27FC236}">
                <a16:creationId xmlns:a16="http://schemas.microsoft.com/office/drawing/2014/main" id="{2B6C4197-A3AA-40FA-BE89-B8CF72F12C0C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447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3" name="Line 5">
            <a:extLst>
              <a:ext uri="{FF2B5EF4-FFF2-40B4-BE49-F238E27FC236}">
                <a16:creationId xmlns:a16="http://schemas.microsoft.com/office/drawing/2014/main" id="{AF9F0285-3A2C-4CED-9DCB-2ED2059F82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570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4" name="Line 6">
            <a:extLst>
              <a:ext uri="{FF2B5EF4-FFF2-40B4-BE49-F238E27FC236}">
                <a16:creationId xmlns:a16="http://schemas.microsoft.com/office/drawing/2014/main" id="{1254EBD3-E6C2-4F97-8442-F8A2040903E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690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5" name="Line 7">
            <a:extLst>
              <a:ext uri="{FF2B5EF4-FFF2-40B4-BE49-F238E27FC236}">
                <a16:creationId xmlns:a16="http://schemas.microsoft.com/office/drawing/2014/main" id="{16ED21B8-4CB6-42E0-AD88-4B41F505FB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813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6" name="Line 8">
            <a:extLst>
              <a:ext uri="{FF2B5EF4-FFF2-40B4-BE49-F238E27FC236}">
                <a16:creationId xmlns:a16="http://schemas.microsoft.com/office/drawing/2014/main" id="{D946132A-895F-4494-9396-F43F35253539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2933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167" name="Line 9">
            <a:extLst>
              <a:ext uri="{FF2B5EF4-FFF2-40B4-BE49-F238E27FC236}">
                <a16:creationId xmlns:a16="http://schemas.microsoft.com/office/drawing/2014/main" id="{D426E253-9922-4F74-8E58-FF7E90DF81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055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27" name="Line 10">
            <a:extLst>
              <a:ext uri="{FF2B5EF4-FFF2-40B4-BE49-F238E27FC236}">
                <a16:creationId xmlns:a16="http://schemas.microsoft.com/office/drawing/2014/main" id="{F413ECF7-5780-47C2-8222-37C35EF8C197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176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28" name="Line 11">
            <a:extLst>
              <a:ext uri="{FF2B5EF4-FFF2-40B4-BE49-F238E27FC236}">
                <a16:creationId xmlns:a16="http://schemas.microsoft.com/office/drawing/2014/main" id="{E8024088-733D-4431-945F-E5A0C75B8DA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298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29" name="Line 12">
            <a:extLst>
              <a:ext uri="{FF2B5EF4-FFF2-40B4-BE49-F238E27FC236}">
                <a16:creationId xmlns:a16="http://schemas.microsoft.com/office/drawing/2014/main" id="{9D87F3E3-FA50-47D6-BE2E-C1D84819C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419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0" name="Line 13">
            <a:extLst>
              <a:ext uri="{FF2B5EF4-FFF2-40B4-BE49-F238E27FC236}">
                <a16:creationId xmlns:a16="http://schemas.microsoft.com/office/drawing/2014/main" id="{13E4F8F5-1730-4264-A9C1-7C6D04D2FD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4164" y="3540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1" name="Line 14">
            <a:extLst>
              <a:ext uri="{FF2B5EF4-FFF2-40B4-BE49-F238E27FC236}">
                <a16:creationId xmlns:a16="http://schemas.microsoft.com/office/drawing/2014/main" id="{CC08F071-668A-44FE-8209-8402CE1297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200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2" name="Line 15">
            <a:extLst>
              <a:ext uri="{FF2B5EF4-FFF2-40B4-BE49-F238E27FC236}">
                <a16:creationId xmlns:a16="http://schemas.microsoft.com/office/drawing/2014/main" id="{7DD86084-B47B-41C2-B166-0B279273A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811963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3" name="Line 16">
            <a:extLst>
              <a:ext uri="{FF2B5EF4-FFF2-40B4-BE49-F238E27FC236}">
                <a16:creationId xmlns:a16="http://schemas.microsoft.com/office/drawing/2014/main" id="{7A064975-4694-4C25-AF30-A91E913757C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1033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4" name="Line 17">
            <a:extLst>
              <a:ext uri="{FF2B5EF4-FFF2-40B4-BE49-F238E27FC236}">
                <a16:creationId xmlns:a16="http://schemas.microsoft.com/office/drawing/2014/main" id="{ABC923F0-8E1F-477A-BCE7-5A50FBBC08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21030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5" name="Line 18">
            <a:extLst>
              <a:ext uri="{FF2B5EF4-FFF2-40B4-BE49-F238E27FC236}">
                <a16:creationId xmlns:a16="http://schemas.microsoft.com/office/drawing/2014/main" id="{E4165F0C-663A-4702-A369-50312C2BA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910263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6" name="Line 19">
            <a:extLst>
              <a:ext uri="{FF2B5EF4-FFF2-40B4-BE49-F238E27FC236}">
                <a16:creationId xmlns:a16="http://schemas.microsoft.com/office/drawing/2014/main" id="{12C1389B-10AC-45C4-9A9A-BB353293C00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10225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7" name="Line 20">
            <a:extLst>
              <a:ext uri="{FF2B5EF4-FFF2-40B4-BE49-F238E27FC236}">
                <a16:creationId xmlns:a16="http://schemas.microsoft.com/office/drawing/2014/main" id="{4A716FDB-FEB7-4979-BBD1-24F3B34DCF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8" name="Line 21">
            <a:extLst>
              <a:ext uri="{FF2B5EF4-FFF2-40B4-BE49-F238E27FC236}">
                <a16:creationId xmlns:a16="http://schemas.microsoft.com/office/drawing/2014/main" id="{4A7D06DF-4B2C-4124-B957-5447A6A454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0150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39" name="Line 22">
            <a:extLst>
              <a:ext uri="{FF2B5EF4-FFF2-40B4-BE49-F238E27FC236}">
                <a16:creationId xmlns:a16="http://schemas.microsoft.com/office/drawing/2014/main" id="{4EABD2DE-5318-4944-89FE-6CA833A379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708525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0" name="Line 23">
            <a:extLst>
              <a:ext uri="{FF2B5EF4-FFF2-40B4-BE49-F238E27FC236}">
                <a16:creationId xmlns:a16="http://schemas.microsoft.com/office/drawing/2014/main" id="{59D8ADB0-967B-4EA7-AC1A-F341238AC8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8488" y="3668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1" name="Rectangle 24">
            <a:extLst>
              <a:ext uri="{FF2B5EF4-FFF2-40B4-BE49-F238E27FC236}">
                <a16:creationId xmlns:a16="http://schemas.microsoft.com/office/drawing/2014/main" id="{B2399D5F-24E4-4C6C-9834-F5D03DC44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1451" y="29638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2" name="Rectangle 25">
            <a:extLst>
              <a:ext uri="{FF2B5EF4-FFF2-40B4-BE49-F238E27FC236}">
                <a16:creationId xmlns:a16="http://schemas.microsoft.com/office/drawing/2014/main" id="{A88EE34F-ED8E-410F-8B33-328ED6B0B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8150" y="3638551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3" name="Freeform 29">
            <a:extLst>
              <a:ext uri="{FF2B5EF4-FFF2-40B4-BE49-F238E27FC236}">
                <a16:creationId xmlns:a16="http://schemas.microsoft.com/office/drawing/2014/main" id="{6A6A207A-0076-4773-A498-E8E57FEA95C3}"/>
              </a:ext>
            </a:extLst>
          </p:cNvPr>
          <p:cNvSpPr>
            <a:spLocks/>
          </p:cNvSpPr>
          <p:nvPr/>
        </p:nvSpPr>
        <p:spPr bwMode="auto">
          <a:xfrm>
            <a:off x="5562600" y="304801"/>
            <a:ext cx="2101850" cy="1681163"/>
          </a:xfrm>
          <a:custGeom>
            <a:avLst/>
            <a:gdLst>
              <a:gd name="T0" fmla="*/ 2147483647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4" name="Line 30">
            <a:extLst>
              <a:ext uri="{FF2B5EF4-FFF2-40B4-BE49-F238E27FC236}">
                <a16:creationId xmlns:a16="http://schemas.microsoft.com/office/drawing/2014/main" id="{7F1FE5F0-D7B9-4931-9939-62141359F66C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2057400"/>
            <a:ext cx="4572000" cy="0"/>
          </a:xfrm>
          <a:prstGeom prst="line">
            <a:avLst/>
          </a:prstGeom>
          <a:noFill/>
          <a:ln w="28575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5" name="Rectangle 31">
                <a:extLst>
                  <a:ext uri="{FF2B5EF4-FFF2-40B4-BE49-F238E27FC236}">
                    <a16:creationId xmlns:a16="http://schemas.microsoft.com/office/drawing/2014/main" id="{2021F73F-E8C7-4A83-A3B4-6D397D7D5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57800" y="2074863"/>
                <a:ext cx="785812" cy="52065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l-GR" sz="2800" i="0" dirty="0">
                              <a:solidFill>
                                <a:srgbClr val="FF3300"/>
                              </a:solidFill>
                              <a:cs typeface="Arial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l-GR" sz="2800" i="0" dirty="0">
                              <a:solidFill>
                                <a:srgbClr val="FF3300"/>
                              </a:solidFill>
                              <a:cs typeface="Arial" charset="0"/>
                            </a:rPr>
                            <m:t>μ</m:t>
                          </m:r>
                        </m:e>
                        <m:sub>
                          <m:r>
                            <a:rPr lang="en-US" sz="2800" i="1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800" dirty="0">
                  <a:solidFill>
                    <a:srgbClr val="FF33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45" name="Rectangle 31">
                <a:extLst>
                  <a:ext uri="{FF2B5EF4-FFF2-40B4-BE49-F238E27FC236}">
                    <a16:creationId xmlns:a16="http://schemas.microsoft.com/office/drawing/2014/main" id="{2021F73F-E8C7-4A83-A3B4-6D397D7D50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7800" y="2074863"/>
                <a:ext cx="785812" cy="5206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6" name="Line 4">
            <a:extLst>
              <a:ext uri="{FF2B5EF4-FFF2-40B4-BE49-F238E27FC236}">
                <a16:creationId xmlns:a16="http://schemas.microsoft.com/office/drawing/2014/main" id="{F4F239D4-598B-453C-B89B-2C181E654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4991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7" name="Line 5">
            <a:extLst>
              <a:ext uri="{FF2B5EF4-FFF2-40B4-BE49-F238E27FC236}">
                <a16:creationId xmlns:a16="http://schemas.microsoft.com/office/drawing/2014/main" id="{B530D670-DC81-47AB-B20F-DC69CF39E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6213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8" name="Line 6">
            <a:extLst>
              <a:ext uri="{FF2B5EF4-FFF2-40B4-BE49-F238E27FC236}">
                <a16:creationId xmlns:a16="http://schemas.microsoft.com/office/drawing/2014/main" id="{CF6BAA44-F2E3-4AFE-AD95-2D824C0553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7419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49" name="Line 7">
            <a:extLst>
              <a:ext uri="{FF2B5EF4-FFF2-40B4-BE49-F238E27FC236}">
                <a16:creationId xmlns:a16="http://schemas.microsoft.com/office/drawing/2014/main" id="{8530F332-B1EC-4101-B18E-75DDFC1830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8642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0" name="Line 8">
            <a:extLst>
              <a:ext uri="{FF2B5EF4-FFF2-40B4-BE49-F238E27FC236}">
                <a16:creationId xmlns:a16="http://schemas.microsoft.com/office/drawing/2014/main" id="{1BAE081D-363E-423E-A3EB-840F6BEEE0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59848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1" name="Line 9">
            <a:extLst>
              <a:ext uri="{FF2B5EF4-FFF2-40B4-BE49-F238E27FC236}">
                <a16:creationId xmlns:a16="http://schemas.microsoft.com/office/drawing/2014/main" id="{12F1DFEE-8EC5-4C7E-93DB-137173D43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1071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2" name="Line 10">
            <a:extLst>
              <a:ext uri="{FF2B5EF4-FFF2-40B4-BE49-F238E27FC236}">
                <a16:creationId xmlns:a16="http://schemas.microsoft.com/office/drawing/2014/main" id="{AB47957A-43CD-4237-AC20-0F6321FF08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2277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3" name="Line 11">
            <a:extLst>
              <a:ext uri="{FF2B5EF4-FFF2-40B4-BE49-F238E27FC236}">
                <a16:creationId xmlns:a16="http://schemas.microsoft.com/office/drawing/2014/main" id="{B44279AF-B8E7-4E30-83D7-A692563E321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3500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4" name="Line 12">
            <a:extLst>
              <a:ext uri="{FF2B5EF4-FFF2-40B4-BE49-F238E27FC236}">
                <a16:creationId xmlns:a16="http://schemas.microsoft.com/office/drawing/2014/main" id="{6A217CBA-1637-4EED-AF35-C4C7E03A57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4706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5" name="Line 13">
            <a:extLst>
              <a:ext uri="{FF2B5EF4-FFF2-40B4-BE49-F238E27FC236}">
                <a16:creationId xmlns:a16="http://schemas.microsoft.com/office/drawing/2014/main" id="{3CD011AD-F9CF-4824-9AFE-ABF3C95C1FF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79764" y="65913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6" name="Line 14">
            <a:extLst>
              <a:ext uri="{FF2B5EF4-FFF2-40B4-BE49-F238E27FC236}">
                <a16:creationId xmlns:a16="http://schemas.microsoft.com/office/drawing/2014/main" id="{80220DD9-186F-40C2-880E-D9C2CD10D5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19760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7" name="Line 15">
            <a:extLst>
              <a:ext uri="{FF2B5EF4-FFF2-40B4-BE49-F238E27FC236}">
                <a16:creationId xmlns:a16="http://schemas.microsoft.com/office/drawing/2014/main" id="{836F7AE2-3B17-46E2-8E30-FB82789F4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5897563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8" name="Line 16">
            <a:extLst>
              <a:ext uri="{FF2B5EF4-FFF2-40B4-BE49-F238E27FC236}">
                <a16:creationId xmlns:a16="http://schemas.microsoft.com/office/drawing/2014/main" id="{DBAF9985-24A1-4B08-8879-C16C20BE2AD6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593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59" name="Line 17">
            <a:extLst>
              <a:ext uri="{FF2B5EF4-FFF2-40B4-BE49-F238E27FC236}">
                <a16:creationId xmlns:a16="http://schemas.microsoft.com/office/drawing/2014/main" id="{8A701C0C-A4CA-44CF-9187-3D767F2561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590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0" name="Line 18">
            <a:extLst>
              <a:ext uri="{FF2B5EF4-FFF2-40B4-BE49-F238E27FC236}">
                <a16:creationId xmlns:a16="http://schemas.microsoft.com/office/drawing/2014/main" id="{887FD810-553B-411B-B482-0AA1A31F7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95863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1" name="Line 19">
            <a:extLst>
              <a:ext uri="{FF2B5EF4-FFF2-40B4-BE49-F238E27FC236}">
                <a16:creationId xmlns:a16="http://schemas.microsoft.com/office/drawing/2014/main" id="{77FAD4A8-3AC4-4CB9-BD12-03DD526F59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95825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2" name="Line 20">
            <a:extLst>
              <a:ext uri="{FF2B5EF4-FFF2-40B4-BE49-F238E27FC236}">
                <a16:creationId xmlns:a16="http://schemas.microsoft.com/office/drawing/2014/main" id="{50C7DB83-1E96-4A72-9944-0DA0872F31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9578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3" name="Line 21">
            <a:extLst>
              <a:ext uri="{FF2B5EF4-FFF2-40B4-BE49-F238E27FC236}">
                <a16:creationId xmlns:a16="http://schemas.microsoft.com/office/drawing/2014/main" id="{08A38B2C-94FC-44AF-B6C6-79EF19A5D9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095750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4" name="Line 22">
            <a:extLst>
              <a:ext uri="{FF2B5EF4-FFF2-40B4-BE49-F238E27FC236}">
                <a16:creationId xmlns:a16="http://schemas.microsoft.com/office/drawing/2014/main" id="{219ABB0C-680B-4490-BB7A-FCA767223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94125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5" name="Line 23">
            <a:extLst>
              <a:ext uri="{FF2B5EF4-FFF2-40B4-BE49-F238E27FC236}">
                <a16:creationId xmlns:a16="http://schemas.microsoft.com/office/drawing/2014/main" id="{382F69CE-A1F8-4D47-9BEB-78590FCF4BA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4088" y="6719889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6" name="Rectangle 24">
            <a:extLst>
              <a:ext uri="{FF2B5EF4-FFF2-40B4-BE49-F238E27FC236}">
                <a16:creationId xmlns:a16="http://schemas.microsoft.com/office/drawing/2014/main" id="{676560BD-B59A-4B83-8AB9-54C3B531F3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1" y="6015038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7" name="Rectangle 25">
            <a:extLst>
              <a:ext uri="{FF2B5EF4-FFF2-40B4-BE49-F238E27FC236}">
                <a16:creationId xmlns:a16="http://schemas.microsoft.com/office/drawing/2014/main" id="{AA9C2CA4-89E3-4F2C-866E-908301A45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6689726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68" name="Freeform 3">
            <a:extLst>
              <a:ext uri="{FF2B5EF4-FFF2-40B4-BE49-F238E27FC236}">
                <a16:creationId xmlns:a16="http://schemas.microsoft.com/office/drawing/2014/main" id="{EE122ABD-7250-413A-96FA-86717F318283}"/>
              </a:ext>
            </a:extLst>
          </p:cNvPr>
          <p:cNvSpPr>
            <a:spLocks/>
          </p:cNvSpPr>
          <p:nvPr/>
        </p:nvSpPr>
        <p:spPr bwMode="auto">
          <a:xfrm>
            <a:off x="3352800" y="3352801"/>
            <a:ext cx="2243138" cy="1681163"/>
          </a:xfrm>
          <a:custGeom>
            <a:avLst/>
            <a:gdLst>
              <a:gd name="T0" fmla="*/ 0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2147483647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0" y="720"/>
                </a:moveTo>
                <a:lnTo>
                  <a:pt x="95" y="712"/>
                </a:lnTo>
                <a:lnTo>
                  <a:pt x="142" y="704"/>
                </a:lnTo>
                <a:lnTo>
                  <a:pt x="189" y="691"/>
                </a:lnTo>
                <a:lnTo>
                  <a:pt x="237" y="675"/>
                </a:lnTo>
                <a:lnTo>
                  <a:pt x="284" y="653"/>
                </a:lnTo>
                <a:lnTo>
                  <a:pt x="331" y="623"/>
                </a:lnTo>
                <a:lnTo>
                  <a:pt x="426" y="540"/>
                </a:lnTo>
                <a:lnTo>
                  <a:pt x="521" y="422"/>
                </a:lnTo>
                <a:lnTo>
                  <a:pt x="616" y="281"/>
                </a:lnTo>
                <a:lnTo>
                  <a:pt x="663" y="209"/>
                </a:lnTo>
                <a:lnTo>
                  <a:pt x="710" y="142"/>
                </a:lnTo>
                <a:lnTo>
                  <a:pt x="757" y="83"/>
                </a:lnTo>
                <a:lnTo>
                  <a:pt x="805" y="38"/>
                </a:lnTo>
                <a:lnTo>
                  <a:pt x="852" y="9"/>
                </a:lnTo>
                <a:lnTo>
                  <a:pt x="90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70C0"/>
              </a:solidFill>
              <a:latin typeface="Arial" charset="0"/>
              <a:cs typeface="Arial" charset="0"/>
            </a:endParaRPr>
          </a:p>
        </p:txBody>
      </p:sp>
      <p:sp>
        <p:nvSpPr>
          <p:cNvPr id="369" name="Line 4">
            <a:extLst>
              <a:ext uri="{FF2B5EF4-FFF2-40B4-BE49-F238E27FC236}">
                <a16:creationId xmlns:a16="http://schemas.microsoft.com/office/drawing/2014/main" id="{AC44E335-480B-4AAF-9C68-305997A29189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4959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0" name="Line 5">
            <a:extLst>
              <a:ext uri="{FF2B5EF4-FFF2-40B4-BE49-F238E27FC236}">
                <a16:creationId xmlns:a16="http://schemas.microsoft.com/office/drawing/2014/main" id="{6849052D-BF8E-421D-A245-BC75ECC3B5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61816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1" name="Line 6">
            <a:extLst>
              <a:ext uri="{FF2B5EF4-FFF2-40B4-BE49-F238E27FC236}">
                <a16:creationId xmlns:a16="http://schemas.microsoft.com/office/drawing/2014/main" id="{E961ACB0-2FB4-4C30-BAA8-B7C090492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738813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2" name="Line 7">
            <a:extLst>
              <a:ext uri="{FF2B5EF4-FFF2-40B4-BE49-F238E27FC236}">
                <a16:creationId xmlns:a16="http://schemas.microsoft.com/office/drawing/2014/main" id="{7C710763-3A0B-4186-A9FD-51E9BD8DF7AF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86105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3" name="Line 8">
            <a:extLst>
              <a:ext uri="{FF2B5EF4-FFF2-40B4-BE49-F238E27FC236}">
                <a16:creationId xmlns:a16="http://schemas.microsoft.com/office/drawing/2014/main" id="{A717706E-2BF5-412F-9A82-7598EBB09F73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5981700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4" name="Line 9">
            <a:extLst>
              <a:ext uri="{FF2B5EF4-FFF2-40B4-BE49-F238E27FC236}">
                <a16:creationId xmlns:a16="http://schemas.microsoft.com/office/drawing/2014/main" id="{302C0472-EBA2-4DA7-AE54-237424D89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10393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5" name="Line 10">
            <a:extLst>
              <a:ext uri="{FF2B5EF4-FFF2-40B4-BE49-F238E27FC236}">
                <a16:creationId xmlns:a16="http://schemas.microsoft.com/office/drawing/2014/main" id="{9E04CB97-E2F0-4416-B3A7-933D5DDB7317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224588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6" name="Line 11">
            <a:extLst>
              <a:ext uri="{FF2B5EF4-FFF2-40B4-BE49-F238E27FC236}">
                <a16:creationId xmlns:a16="http://schemas.microsoft.com/office/drawing/2014/main" id="{F14BE9D2-C79A-43E5-ACA9-5545A4BA22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3468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7" name="Line 12">
            <a:extLst>
              <a:ext uri="{FF2B5EF4-FFF2-40B4-BE49-F238E27FC236}">
                <a16:creationId xmlns:a16="http://schemas.microsoft.com/office/drawing/2014/main" id="{14AAD7F9-7688-4BCB-9FCE-BD80231F96C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46747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8" name="Line 13">
            <a:extLst>
              <a:ext uri="{FF2B5EF4-FFF2-40B4-BE49-F238E27FC236}">
                <a16:creationId xmlns:a16="http://schemas.microsoft.com/office/drawing/2014/main" id="{CC407B4D-B2AB-4097-8310-4E45B60459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4964" y="6588125"/>
            <a:ext cx="1587" cy="0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79" name="Line 14">
            <a:extLst>
              <a:ext uri="{FF2B5EF4-FFF2-40B4-BE49-F238E27FC236}">
                <a16:creationId xmlns:a16="http://schemas.microsoft.com/office/drawing/2014/main" id="{9D566B4F-5240-468F-8A2D-D2AD0AD5F4BE}"/>
              </a:ext>
            </a:extLst>
          </p:cNvPr>
          <p:cNvSpPr>
            <a:spLocks noChangeShapeType="1"/>
          </p:cNvSpPr>
          <p:nvPr/>
        </p:nvSpPr>
        <p:spPr bwMode="auto">
          <a:xfrm>
            <a:off x="970280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0" name="Line 15">
            <a:extLst>
              <a:ext uri="{FF2B5EF4-FFF2-40B4-BE49-F238E27FC236}">
                <a16:creationId xmlns:a16="http://schemas.microsoft.com/office/drawing/2014/main" id="{F5538E1A-BE40-455E-A8BA-B6BE99560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9402763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1" name="Line 16">
            <a:extLst>
              <a:ext uri="{FF2B5EF4-FFF2-40B4-BE49-F238E27FC236}">
                <a16:creationId xmlns:a16="http://schemas.microsoft.com/office/drawing/2014/main" id="{22762F79-D77C-4026-A431-3216CE237FFF}"/>
              </a:ext>
            </a:extLst>
          </p:cNvPr>
          <p:cNvSpPr>
            <a:spLocks noChangeShapeType="1"/>
          </p:cNvSpPr>
          <p:nvPr/>
        </p:nvSpPr>
        <p:spPr bwMode="auto">
          <a:xfrm>
            <a:off x="910113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2" name="Line 17">
            <a:extLst>
              <a:ext uri="{FF2B5EF4-FFF2-40B4-BE49-F238E27FC236}">
                <a16:creationId xmlns:a16="http://schemas.microsoft.com/office/drawing/2014/main" id="{3DAECAAD-332D-4373-B508-79FF769066E7}"/>
              </a:ext>
            </a:extLst>
          </p:cNvPr>
          <p:cNvSpPr>
            <a:spLocks noChangeShapeType="1"/>
          </p:cNvSpPr>
          <p:nvPr/>
        </p:nvSpPr>
        <p:spPr bwMode="auto">
          <a:xfrm>
            <a:off x="880110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3" name="Line 18">
            <a:extLst>
              <a:ext uri="{FF2B5EF4-FFF2-40B4-BE49-F238E27FC236}">
                <a16:creationId xmlns:a16="http://schemas.microsoft.com/office/drawing/2014/main" id="{873DC7D8-AC8F-41C6-9A8A-C6583527DDB7}"/>
              </a:ext>
            </a:extLst>
          </p:cNvPr>
          <p:cNvSpPr>
            <a:spLocks noChangeShapeType="1"/>
          </p:cNvSpPr>
          <p:nvPr/>
        </p:nvSpPr>
        <p:spPr bwMode="auto">
          <a:xfrm>
            <a:off x="8501063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4" name="Line 19">
            <a:extLst>
              <a:ext uri="{FF2B5EF4-FFF2-40B4-BE49-F238E27FC236}">
                <a16:creationId xmlns:a16="http://schemas.microsoft.com/office/drawing/2014/main" id="{360A8F65-DBD6-4822-A500-4A87DFDD9DE9}"/>
              </a:ext>
            </a:extLst>
          </p:cNvPr>
          <p:cNvSpPr>
            <a:spLocks noChangeShapeType="1"/>
          </p:cNvSpPr>
          <p:nvPr/>
        </p:nvSpPr>
        <p:spPr bwMode="auto">
          <a:xfrm>
            <a:off x="8201025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5" name="Line 20">
            <a:extLst>
              <a:ext uri="{FF2B5EF4-FFF2-40B4-BE49-F238E27FC236}">
                <a16:creationId xmlns:a16="http://schemas.microsoft.com/office/drawing/2014/main" id="{BEA1F8CA-BB19-4E9C-8670-79589087D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098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6" name="Line 21">
            <a:extLst>
              <a:ext uri="{FF2B5EF4-FFF2-40B4-BE49-F238E27FC236}">
                <a16:creationId xmlns:a16="http://schemas.microsoft.com/office/drawing/2014/main" id="{BD80D8FF-E00D-4FB4-A4FD-128FB06BA9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00950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7" name="Line 22">
            <a:extLst>
              <a:ext uri="{FF2B5EF4-FFF2-40B4-BE49-F238E27FC236}">
                <a16:creationId xmlns:a16="http://schemas.microsoft.com/office/drawing/2014/main" id="{34F04D86-F9DB-409F-BB24-A7A24C95C51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99325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8" name="Line 23">
            <a:extLst>
              <a:ext uri="{FF2B5EF4-FFF2-40B4-BE49-F238E27FC236}">
                <a16:creationId xmlns:a16="http://schemas.microsoft.com/office/drawing/2014/main" id="{CABCED55-5F3C-4DD1-A517-B3B04C217A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99288" y="6716714"/>
            <a:ext cx="0" cy="1587"/>
          </a:xfrm>
          <a:prstGeom prst="line">
            <a:avLst/>
          </a:prstGeom>
          <a:noFill/>
          <a:ln w="12700">
            <a:solidFill>
              <a:srgbClr val="CDCDCD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89" name="Rectangle 24">
            <a:extLst>
              <a:ext uri="{FF2B5EF4-FFF2-40B4-BE49-F238E27FC236}">
                <a16:creationId xmlns:a16="http://schemas.microsoft.com/office/drawing/2014/main" id="{80AC6376-1B05-420C-83A9-6B422F826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72251" y="6011863"/>
            <a:ext cx="92075" cy="184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0" name="Rectangle 25">
            <a:extLst>
              <a:ext uri="{FF2B5EF4-FFF2-40B4-BE49-F238E27FC236}">
                <a16:creationId xmlns:a16="http://schemas.microsoft.com/office/drawing/2014/main" id="{5A1D8F10-78BA-44C3-992B-0C9280B7D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8950" y="6686551"/>
            <a:ext cx="184150" cy="92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1" name="Freeform 29">
            <a:extLst>
              <a:ext uri="{FF2B5EF4-FFF2-40B4-BE49-F238E27FC236}">
                <a16:creationId xmlns:a16="http://schemas.microsoft.com/office/drawing/2014/main" id="{A7C9F126-C51D-45F8-A498-9C20F19841F1}"/>
              </a:ext>
            </a:extLst>
          </p:cNvPr>
          <p:cNvSpPr>
            <a:spLocks/>
          </p:cNvSpPr>
          <p:nvPr/>
        </p:nvSpPr>
        <p:spPr bwMode="auto">
          <a:xfrm>
            <a:off x="5562600" y="3352801"/>
            <a:ext cx="2101850" cy="1681163"/>
          </a:xfrm>
          <a:custGeom>
            <a:avLst/>
            <a:gdLst>
              <a:gd name="T0" fmla="*/ 2147483647 w 901"/>
              <a:gd name="T1" fmla="*/ 2147483647 h 721"/>
              <a:gd name="T2" fmla="*/ 2147483647 w 901"/>
              <a:gd name="T3" fmla="*/ 2147483647 h 721"/>
              <a:gd name="T4" fmla="*/ 2147483647 w 901"/>
              <a:gd name="T5" fmla="*/ 2147483647 h 721"/>
              <a:gd name="T6" fmla="*/ 2147483647 w 901"/>
              <a:gd name="T7" fmla="*/ 2147483647 h 721"/>
              <a:gd name="T8" fmla="*/ 2147483647 w 901"/>
              <a:gd name="T9" fmla="*/ 2147483647 h 721"/>
              <a:gd name="T10" fmla="*/ 2147483647 w 901"/>
              <a:gd name="T11" fmla="*/ 2147483647 h 721"/>
              <a:gd name="T12" fmla="*/ 2147483647 w 901"/>
              <a:gd name="T13" fmla="*/ 2147483647 h 721"/>
              <a:gd name="T14" fmla="*/ 2147483647 w 901"/>
              <a:gd name="T15" fmla="*/ 2147483647 h 721"/>
              <a:gd name="T16" fmla="*/ 2147483647 w 901"/>
              <a:gd name="T17" fmla="*/ 2147483647 h 721"/>
              <a:gd name="T18" fmla="*/ 2147483647 w 901"/>
              <a:gd name="T19" fmla="*/ 2147483647 h 721"/>
              <a:gd name="T20" fmla="*/ 2147483647 w 901"/>
              <a:gd name="T21" fmla="*/ 2147483647 h 721"/>
              <a:gd name="T22" fmla="*/ 2147483647 w 901"/>
              <a:gd name="T23" fmla="*/ 2147483647 h 721"/>
              <a:gd name="T24" fmla="*/ 2147483647 w 901"/>
              <a:gd name="T25" fmla="*/ 2147483647 h 721"/>
              <a:gd name="T26" fmla="*/ 2147483647 w 901"/>
              <a:gd name="T27" fmla="*/ 2147483647 h 721"/>
              <a:gd name="T28" fmla="*/ 2147483647 w 901"/>
              <a:gd name="T29" fmla="*/ 2147483647 h 721"/>
              <a:gd name="T30" fmla="*/ 0 w 901"/>
              <a:gd name="T31" fmla="*/ 0 h 72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01"/>
              <a:gd name="T49" fmla="*/ 0 h 721"/>
              <a:gd name="T50" fmla="*/ 901 w 901"/>
              <a:gd name="T51" fmla="*/ 721 h 721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01" h="721">
                <a:moveTo>
                  <a:pt x="900" y="720"/>
                </a:moveTo>
                <a:lnTo>
                  <a:pt x="805" y="712"/>
                </a:lnTo>
                <a:lnTo>
                  <a:pt x="758" y="704"/>
                </a:lnTo>
                <a:lnTo>
                  <a:pt x="711" y="691"/>
                </a:lnTo>
                <a:lnTo>
                  <a:pt x="663" y="675"/>
                </a:lnTo>
                <a:lnTo>
                  <a:pt x="615" y="653"/>
                </a:lnTo>
                <a:lnTo>
                  <a:pt x="568" y="623"/>
                </a:lnTo>
                <a:lnTo>
                  <a:pt x="473" y="540"/>
                </a:lnTo>
                <a:lnTo>
                  <a:pt x="378" y="422"/>
                </a:lnTo>
                <a:lnTo>
                  <a:pt x="284" y="281"/>
                </a:lnTo>
                <a:lnTo>
                  <a:pt x="236" y="209"/>
                </a:lnTo>
                <a:lnTo>
                  <a:pt x="189" y="142"/>
                </a:lnTo>
                <a:lnTo>
                  <a:pt x="142" y="83"/>
                </a:lnTo>
                <a:lnTo>
                  <a:pt x="94" y="38"/>
                </a:lnTo>
                <a:lnTo>
                  <a:pt x="47" y="9"/>
                </a:lnTo>
                <a:lnTo>
                  <a:pt x="0" y="0"/>
                </a:lnTo>
              </a:path>
            </a:pathLst>
          </a:custGeom>
          <a:noFill/>
          <a:ln w="50800" cap="rnd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2" name="Line 30">
            <a:extLst>
              <a:ext uri="{FF2B5EF4-FFF2-40B4-BE49-F238E27FC236}">
                <a16:creationId xmlns:a16="http://schemas.microsoft.com/office/drawing/2014/main" id="{984247F9-C3A6-4F88-9343-E14600DE042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00400" y="5105400"/>
            <a:ext cx="4572000" cy="0"/>
          </a:xfrm>
          <a:prstGeom prst="line">
            <a:avLst/>
          </a:prstGeom>
          <a:noFill/>
          <a:ln w="28575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3" name="Rectangle 31">
            <a:extLst>
              <a:ext uri="{FF2B5EF4-FFF2-40B4-BE49-F238E27FC236}">
                <a16:creationId xmlns:a16="http://schemas.microsoft.com/office/drawing/2014/main" id="{60629F3F-07AF-4954-81AB-89E6B97EC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7976" y="5122862"/>
            <a:ext cx="479425" cy="5159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7" tIns="44450" rIns="90487" bIns="44450">
            <a:sp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FF3300"/>
                </a:solidFill>
                <a:latin typeface="Arial" charset="0"/>
                <a:cs typeface="Arial" charset="0"/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5A5F525A-BCFD-44FE-8EEA-7C0661070AFC}"/>
                  </a:ext>
                </a:extLst>
              </p:cNvPr>
              <p:cNvSpPr txBox="1"/>
              <p:nvPr/>
            </p:nvSpPr>
            <p:spPr>
              <a:xfrm>
                <a:off x="1752600" y="3200401"/>
                <a:ext cx="3261982" cy="12794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r>
                            <a:rPr lang="en-US" sz="28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l-GR" sz="28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/>
                                </a:rPr>
                                <m:t>μ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ctrlPr>
                                <a:rPr lang="el-GR" sz="2800" i="1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800" i="1">
                                  <a:latin typeface="Cambria Math"/>
                                </a:rPr>
                                <m:t>σ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800" i="1">
                                      <a:latin typeface="Cambria Math"/>
                                    </a:rPr>
                                    <m:t>𝑛</m:t>
                                  </m:r>
                                </m:e>
                              </m:rad>
                            </m:den>
                          </m:f>
                        </m:den>
                      </m:f>
                      <m:r>
                        <a:rPr lang="en-US" sz="2800" i="1">
                          <a:latin typeface="Cambria Math"/>
                          <a:ea typeface="Cambria Math"/>
                        </a:rPr>
                        <m:t>≡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800" i="1">
                          <a:latin typeface="Cambria Math"/>
                        </a:rPr>
                        <m:t>~</m:t>
                      </m:r>
                      <m:r>
                        <a:rPr lang="en-US" sz="2800" i="1">
                          <a:latin typeface="Cambria Math"/>
                        </a:rPr>
                        <m:t>𝑁</m:t>
                      </m:r>
                      <m:r>
                        <a:rPr lang="en-US" sz="2800" i="1">
                          <a:latin typeface="Cambria Math"/>
                        </a:rPr>
                        <m:t>(0, 1)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94" name="TextBox 393">
                <a:extLst>
                  <a:ext uri="{FF2B5EF4-FFF2-40B4-BE49-F238E27FC236}">
                    <a16:creationId xmlns:a16="http://schemas.microsoft.com/office/drawing/2014/main" id="{5A5F525A-BCFD-44FE-8EEA-7C0661070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600" y="3200401"/>
                <a:ext cx="3261982" cy="127945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F927ED12-B8AF-4F2F-8213-096068B75097}"/>
                  </a:ext>
                </a:extLst>
              </p:cNvPr>
              <p:cNvSpPr txBox="1"/>
              <p:nvPr/>
            </p:nvSpPr>
            <p:spPr>
              <a:xfrm>
                <a:off x="1828801" y="304801"/>
                <a:ext cx="2432717" cy="1339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𝑈𝑛𝑑𝑒𝑟</m:t>
                    </m:r>
                    <m:r>
                      <a:rPr lang="en-US" sz="2800" i="1">
                        <a:latin typeface="Cambria Math"/>
                      </a:rPr>
                      <m:t> </m:t>
                    </m:r>
                    <m:r>
                      <a:rPr lang="en-US" sz="2800" i="1">
                        <a:latin typeface="Cambria Math"/>
                      </a:rPr>
                      <m:t>𝐻</m:t>
                    </m:r>
                    <m:r>
                      <a:rPr lang="en-US" sz="2800" i="1" baseline="-25000">
                        <a:latin typeface="Cambria Math"/>
                      </a:rPr>
                      <m:t>0</m:t>
                    </m:r>
                  </m:oMath>
                </a14:m>
                <a:r>
                  <a:rPr lang="en-US" sz="2800" dirty="0"/>
                  <a:t>: </a:t>
                </a:r>
              </a:p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sz="2800" i="1">
                          <a:latin typeface="Cambria Math"/>
                        </a:rPr>
                        <m:t>~</m:t>
                      </m:r>
                      <m:r>
                        <a:rPr lang="en-US" sz="2800" i="1">
                          <a:latin typeface="Cambria Math"/>
                        </a:rPr>
                        <m:t>𝑁</m:t>
                      </m:r>
                      <m:r>
                        <a:rPr lang="en-US" sz="28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l-GR" sz="28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800" i="1">
                              <a:latin typeface="Cambria Math"/>
                            </a:rPr>
                            <m:t>μ</m:t>
                          </m:r>
                        </m:e>
                        <m:sub>
                          <m:r>
                            <a:rPr lang="en-US" sz="28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800" i="1">
                          <a:latin typeface="Cambria Math"/>
                        </a:rPr>
                        <m:t>, </m:t>
                      </m:r>
                      <m:f>
                        <m:fPr>
                          <m:ctrlPr>
                            <a:rPr lang="el-GR" sz="2800" i="1">
                              <a:latin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2800" i="1">
                              <a:latin typeface="Cambria Math"/>
                            </a:rPr>
                            <m:t>σ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800" i="1">
                                  <a:latin typeface="Cambria Math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  <m:r>
                        <a:rPr lang="en-US" sz="28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95" name="TextBox 394">
                <a:extLst>
                  <a:ext uri="{FF2B5EF4-FFF2-40B4-BE49-F238E27FC236}">
                    <a16:creationId xmlns:a16="http://schemas.microsoft.com/office/drawing/2014/main" id="{F927ED12-B8AF-4F2F-8213-096068B75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1" y="304801"/>
                <a:ext cx="2432717" cy="1339085"/>
              </a:xfrm>
              <a:prstGeom prst="rect">
                <a:avLst/>
              </a:prstGeom>
              <a:blipFill>
                <a:blip r:embed="rId4"/>
                <a:stretch>
                  <a:fillRect t="-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6" name="Line 35">
            <a:extLst>
              <a:ext uri="{FF2B5EF4-FFF2-40B4-BE49-F238E27FC236}">
                <a16:creationId xmlns:a16="http://schemas.microsoft.com/office/drawing/2014/main" id="{D4DDC736-065F-417D-AEAB-A981460B2648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1600201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7" name="Line 35">
            <a:extLst>
              <a:ext uri="{FF2B5EF4-FFF2-40B4-BE49-F238E27FC236}">
                <a16:creationId xmlns:a16="http://schemas.microsoft.com/office/drawing/2014/main" id="{FDC90A3B-7AFB-4899-9D68-1A718F419C1A}"/>
              </a:ext>
            </a:extLst>
          </p:cNvPr>
          <p:cNvSpPr>
            <a:spLocks noChangeShapeType="1"/>
          </p:cNvSpPr>
          <p:nvPr/>
        </p:nvSpPr>
        <p:spPr bwMode="auto">
          <a:xfrm>
            <a:off x="6705600" y="4638022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398" name="Line 35">
            <a:extLst>
              <a:ext uri="{FF2B5EF4-FFF2-40B4-BE49-F238E27FC236}">
                <a16:creationId xmlns:a16="http://schemas.microsoft.com/office/drawing/2014/main" id="{B8A46FA6-4650-4FAC-A6E8-B03F99C6761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1600201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" name="Rectangle 31">
                <a:extLst>
                  <a:ext uri="{FF2B5EF4-FFF2-40B4-BE49-F238E27FC236}">
                    <a16:creationId xmlns:a16="http://schemas.microsoft.com/office/drawing/2014/main" id="{A2F9FD3E-8A66-4E54-A3DD-4AEC3D2B3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438" y="2070146"/>
                <a:ext cx="868363" cy="52065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  <m:t>𝑙𝑜𝑤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800" baseline="-25000" dirty="0">
                  <a:solidFill>
                    <a:srgbClr val="FF33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399" name="Rectangle 31">
                <a:extLst>
                  <a:ext uri="{FF2B5EF4-FFF2-40B4-BE49-F238E27FC236}">
                    <a16:creationId xmlns:a16="http://schemas.microsoft.com/office/drawing/2014/main" id="{A2F9FD3E-8A66-4E54-A3DD-4AEC3D2B33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08438" y="2070146"/>
                <a:ext cx="868363" cy="5206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0" name="Line 35">
            <a:extLst>
              <a:ext uri="{FF2B5EF4-FFF2-40B4-BE49-F238E27FC236}">
                <a16:creationId xmlns:a16="http://schemas.microsoft.com/office/drawing/2014/main" id="{14AA3EEB-2177-4B83-AB8D-CB3C2EFFE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4648201"/>
            <a:ext cx="0" cy="467379"/>
          </a:xfrm>
          <a:prstGeom prst="line">
            <a:avLst/>
          </a:prstGeom>
          <a:noFill/>
          <a:ln w="12700">
            <a:solidFill>
              <a:srgbClr val="1C1C1C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400" b="1" ker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1" name="Rectangle 31">
                <a:extLst>
                  <a:ext uri="{FF2B5EF4-FFF2-40B4-BE49-F238E27FC236}">
                    <a16:creationId xmlns:a16="http://schemas.microsoft.com/office/drawing/2014/main" id="{7ED74E73-7664-418C-8C4D-73969A6FB8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4900" y="5118146"/>
                <a:ext cx="1155700" cy="51071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  <m:t>𝑙𝑜𝑤</m:t>
                          </m:r>
                        </m:sub>
                      </m:sSub>
                    </m:oMath>
                  </m:oMathPara>
                </a14:m>
                <a:endParaRPr lang="en-US" sz="2800" baseline="-25000" dirty="0">
                  <a:solidFill>
                    <a:srgbClr val="FF33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01" name="Rectangle 31">
                <a:extLst>
                  <a:ext uri="{FF2B5EF4-FFF2-40B4-BE49-F238E27FC236}">
                    <a16:creationId xmlns:a16="http://schemas.microsoft.com/office/drawing/2014/main" id="{7ED74E73-7664-418C-8C4D-73969A6FB8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44900" y="5118146"/>
                <a:ext cx="1155700" cy="51071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2" name="Rectangle 31">
                <a:extLst>
                  <a:ext uri="{FF2B5EF4-FFF2-40B4-BE49-F238E27FC236}">
                    <a16:creationId xmlns:a16="http://schemas.microsoft.com/office/drawing/2014/main" id="{0B285ABA-8BCA-4285-8415-6D052FF1A8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24601" y="2057400"/>
                <a:ext cx="868363" cy="56143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 dirty="0">
                                  <a:solidFill>
                                    <a:srgbClr val="FF3300"/>
                                  </a:solidFill>
                                  <a:latin typeface="Cambria Math"/>
                                  <a:cs typeface="Arial" charset="0"/>
                                </a:rPr>
                                <m:t>ℎ𝑖𝑔ℎ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800" baseline="-25000" dirty="0">
                  <a:solidFill>
                    <a:srgbClr val="FF33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02" name="Rectangle 31">
                <a:extLst>
                  <a:ext uri="{FF2B5EF4-FFF2-40B4-BE49-F238E27FC236}">
                    <a16:creationId xmlns:a16="http://schemas.microsoft.com/office/drawing/2014/main" id="{0B285ABA-8BCA-4285-8415-6D052FF1A8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24601" y="2057400"/>
                <a:ext cx="868363" cy="561436"/>
              </a:xfrm>
              <a:prstGeom prst="rect">
                <a:avLst/>
              </a:prstGeom>
              <a:blipFill>
                <a:blip r:embed="rId7"/>
                <a:stretch>
                  <a:fillRect r="-2113"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3" name="Straight Connector 402">
            <a:extLst>
              <a:ext uri="{FF2B5EF4-FFF2-40B4-BE49-F238E27FC236}">
                <a16:creationId xmlns:a16="http://schemas.microsoft.com/office/drawing/2014/main" id="{70E38104-C184-4123-85F7-C79B83FCD75A}"/>
              </a:ext>
            </a:extLst>
          </p:cNvPr>
          <p:cNvCxnSpPr/>
          <p:nvPr/>
        </p:nvCxnSpPr>
        <p:spPr>
          <a:xfrm flipH="1">
            <a:off x="5562601" y="3298826"/>
            <a:ext cx="11113" cy="1806575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4" name="Straight Connector 403">
            <a:extLst>
              <a:ext uri="{FF2B5EF4-FFF2-40B4-BE49-F238E27FC236}">
                <a16:creationId xmlns:a16="http://schemas.microsoft.com/office/drawing/2014/main" id="{E82FDE85-C9CA-44FF-BDD8-73CB74B916F6}"/>
              </a:ext>
            </a:extLst>
          </p:cNvPr>
          <p:cNvCxnSpPr/>
          <p:nvPr/>
        </p:nvCxnSpPr>
        <p:spPr>
          <a:xfrm flipH="1">
            <a:off x="5562601" y="250826"/>
            <a:ext cx="11113" cy="1806575"/>
          </a:xfrm>
          <a:prstGeom prst="line">
            <a:avLst/>
          </a:prstGeom>
          <a:ln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5" name="Rectangle 31">
                <a:extLst>
                  <a:ext uri="{FF2B5EF4-FFF2-40B4-BE49-F238E27FC236}">
                    <a16:creationId xmlns:a16="http://schemas.microsoft.com/office/drawing/2014/main" id="{C38987E3-280F-4163-AC37-C096A78DB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64300" y="5105400"/>
                <a:ext cx="1155700" cy="559320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 lIns="90487" tIns="44450" rIns="90487" bIns="44450">
                <a:spAutoFit/>
              </a:bodyPr>
              <a:lstStyle/>
              <a:p>
                <a:pPr eaLnBrk="0" fontAlgn="base" hangingPunct="0">
                  <a:spcBef>
                    <a:spcPct val="5000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  <m:t>𝑧</m:t>
                          </m:r>
                        </m:e>
                        <m:sub>
                          <m:r>
                            <a:rPr lang="en-US" sz="2800" i="1" dirty="0">
                              <a:solidFill>
                                <a:srgbClr val="FF3300"/>
                              </a:solidFill>
                              <a:latin typeface="Cambria Math"/>
                              <a:cs typeface="Arial" charset="0"/>
                            </a:rPr>
                            <m:t>ℎ𝑖𝑔ℎ</m:t>
                          </m:r>
                        </m:sub>
                      </m:sSub>
                    </m:oMath>
                  </m:oMathPara>
                </a14:m>
                <a:endParaRPr lang="en-US" sz="2800" baseline="-25000" dirty="0">
                  <a:solidFill>
                    <a:srgbClr val="FF33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405" name="Rectangle 31">
                <a:extLst>
                  <a:ext uri="{FF2B5EF4-FFF2-40B4-BE49-F238E27FC236}">
                    <a16:creationId xmlns:a16="http://schemas.microsoft.com/office/drawing/2014/main" id="{C38987E3-280F-4163-AC37-C096A78DBE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64300" y="5105400"/>
                <a:ext cx="1155700" cy="5593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F2780699-E3EF-4944-A575-6579DE20B19A}"/>
                  </a:ext>
                </a:extLst>
              </p:cNvPr>
              <p:cNvSpPr txBox="1"/>
              <p:nvPr/>
            </p:nvSpPr>
            <p:spPr>
              <a:xfrm>
                <a:off x="7416601" y="457201"/>
                <a:ext cx="1668662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𝐻</m:t>
                    </m:r>
                    <m:r>
                      <a:rPr lang="en-US" sz="2800" i="1" baseline="-25000">
                        <a:latin typeface="Cambria Math"/>
                      </a:rPr>
                      <m:t>0</m:t>
                    </m:r>
                  </m:oMath>
                </a14:m>
                <a:r>
                  <a:rPr lang="en-US" sz="2800" dirty="0"/>
                  <a:t>:</a:t>
                </a:r>
                <a:r>
                  <a:rPr lang="el-GR" sz="2800" dirty="0"/>
                  <a:t> </a:t>
                </a:r>
                <a:r>
                  <a:rPr lang="el-GR" sz="2800" dirty="0">
                    <a:latin typeface="Calibri"/>
                  </a:rPr>
                  <a:t>μ</a:t>
                </a:r>
                <a:r>
                  <a:rPr lang="en-US" sz="2800" dirty="0">
                    <a:latin typeface="Calibri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800" i="1">
                            <a:latin typeface="Cambria Math"/>
                          </a:rPr>
                          <m:t>μ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/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𝐻</m:t>
                    </m:r>
                    <m:r>
                      <a:rPr lang="en-US" sz="2800" i="1" baseline="-2500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800" dirty="0"/>
                  <a:t>:</a:t>
                </a:r>
                <a:r>
                  <a:rPr lang="el-GR" sz="2800" dirty="0"/>
                  <a:t> μ</a:t>
                </a:r>
                <a:r>
                  <a:rPr lang="en-US" sz="2800" dirty="0"/>
                  <a:t> 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2800" i="1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2800" i="1">
                            <a:latin typeface="Cambria Math"/>
                          </a:rPr>
                          <m:t>μ</m:t>
                        </m:r>
                      </m:e>
                      <m:sub>
                        <m:r>
                          <a:rPr lang="en-US" sz="2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06" name="TextBox 405">
                <a:extLst>
                  <a:ext uri="{FF2B5EF4-FFF2-40B4-BE49-F238E27FC236}">
                    <a16:creationId xmlns:a16="http://schemas.microsoft.com/office/drawing/2014/main" id="{F2780699-E3EF-4944-A575-6579DE20B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601" y="457201"/>
                <a:ext cx="1668662" cy="954107"/>
              </a:xfrm>
              <a:prstGeom prst="rect">
                <a:avLst/>
              </a:prstGeom>
              <a:blipFill>
                <a:blip r:embed="rId9"/>
                <a:stretch>
                  <a:fillRect t="-6369" b="-165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7" name="Flowchart: Connector 406">
            <a:extLst>
              <a:ext uri="{FF2B5EF4-FFF2-40B4-BE49-F238E27FC236}">
                <a16:creationId xmlns:a16="http://schemas.microsoft.com/office/drawing/2014/main" id="{5BD689AA-8E68-451E-88CF-1F0A05B073F7}"/>
              </a:ext>
            </a:extLst>
          </p:cNvPr>
          <p:cNvSpPr/>
          <p:nvPr/>
        </p:nvSpPr>
        <p:spPr>
          <a:xfrm>
            <a:off x="4305300" y="1981200"/>
            <a:ext cx="114300" cy="114300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8" name="Flowchart: Connector 407">
            <a:extLst>
              <a:ext uri="{FF2B5EF4-FFF2-40B4-BE49-F238E27FC236}">
                <a16:creationId xmlns:a16="http://schemas.microsoft.com/office/drawing/2014/main" id="{2D2C396D-4210-4451-8EC4-D93A84F2139D}"/>
              </a:ext>
            </a:extLst>
          </p:cNvPr>
          <p:cNvSpPr/>
          <p:nvPr/>
        </p:nvSpPr>
        <p:spPr>
          <a:xfrm>
            <a:off x="6629400" y="1981200"/>
            <a:ext cx="114300" cy="114300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Flowchart: Connector 408">
            <a:extLst>
              <a:ext uri="{FF2B5EF4-FFF2-40B4-BE49-F238E27FC236}">
                <a16:creationId xmlns:a16="http://schemas.microsoft.com/office/drawing/2014/main" id="{6BBA5604-0B3F-4002-A69B-8329F7188892}"/>
              </a:ext>
            </a:extLst>
          </p:cNvPr>
          <p:cNvSpPr/>
          <p:nvPr/>
        </p:nvSpPr>
        <p:spPr>
          <a:xfrm>
            <a:off x="4305300" y="5029200"/>
            <a:ext cx="114300" cy="114300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" name="Flowchart: Connector 409">
            <a:extLst>
              <a:ext uri="{FF2B5EF4-FFF2-40B4-BE49-F238E27FC236}">
                <a16:creationId xmlns:a16="http://schemas.microsoft.com/office/drawing/2014/main" id="{E77C637F-5973-49E3-804D-90FF7CE5805B}"/>
              </a:ext>
            </a:extLst>
          </p:cNvPr>
          <p:cNvSpPr/>
          <p:nvPr/>
        </p:nvSpPr>
        <p:spPr>
          <a:xfrm>
            <a:off x="6667500" y="5029200"/>
            <a:ext cx="114300" cy="114300"/>
          </a:xfrm>
          <a:prstGeom prst="flowChartConnector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5782CD4F-0B61-4173-BBE9-C1DBA7CEC4E4}"/>
              </a:ext>
            </a:extLst>
          </p:cNvPr>
          <p:cNvSpPr txBox="1"/>
          <p:nvPr/>
        </p:nvSpPr>
        <p:spPr>
          <a:xfrm>
            <a:off x="6642100" y="4812268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D1DE18F2-7003-4813-B152-E019161EE5A0}"/>
              </a:ext>
            </a:extLst>
          </p:cNvPr>
          <p:cNvSpPr txBox="1"/>
          <p:nvPr/>
        </p:nvSpPr>
        <p:spPr>
          <a:xfrm>
            <a:off x="3898900" y="4800600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p:sp>
        <p:nvSpPr>
          <p:cNvPr id="413" name="TextBox 412">
            <a:extLst>
              <a:ext uri="{FF2B5EF4-FFF2-40B4-BE49-F238E27FC236}">
                <a16:creationId xmlns:a16="http://schemas.microsoft.com/office/drawing/2014/main" id="{1D4F30E9-1E88-4DC1-9891-2EC3BE8D3FC2}"/>
              </a:ext>
            </a:extLst>
          </p:cNvPr>
          <p:cNvSpPr txBox="1"/>
          <p:nvPr/>
        </p:nvSpPr>
        <p:spPr>
          <a:xfrm>
            <a:off x="3886200" y="1676400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4681F8D0-740E-44B4-B965-3EEF7613EB68}"/>
              </a:ext>
            </a:extLst>
          </p:cNvPr>
          <p:cNvSpPr txBox="1"/>
          <p:nvPr/>
        </p:nvSpPr>
        <p:spPr>
          <a:xfrm>
            <a:off x="6629400" y="1688068"/>
            <a:ext cx="82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α/2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C482810-ACA9-4619-B45B-1F6A4D544F94}"/>
                  </a:ext>
                </a:extLst>
              </p:cNvPr>
              <p:cNvSpPr/>
              <p:nvPr/>
            </p:nvSpPr>
            <p:spPr>
              <a:xfrm>
                <a:off x="7177420" y="2610361"/>
                <a:ext cx="3168318" cy="16004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Two-sided hypothesis test for 100</a:t>
                </a:r>
                <a:r>
                  <a:rPr lang="el-GR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α</a:t>
                </a:r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% significance level and known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i="1">
                        <a:latin typeface="Cambria Math"/>
                      </a:rPr>
                      <m:t>σ</m:t>
                    </m:r>
                  </m:oMath>
                </a14:m>
                <a:r>
                  <a:rPr lang="en-US" sz="2000" dirty="0">
                    <a:latin typeface="Arial" panose="020B0604020202020204" pitchFamily="34" charset="0"/>
                    <a:cs typeface="Arial" panose="020B0604020202020204" pitchFamily="34" charset="0"/>
                  </a:rPr>
                  <a:t>. Critical </a:t>
                </a:r>
                <a:r>
                  <a:rPr lang="en-US" sz="2000">
                    <a:latin typeface="Arial" panose="020B0604020202020204" pitchFamily="34" charset="0"/>
                    <a:cs typeface="Arial" panose="020B0604020202020204" pitchFamily="34" charset="0"/>
                  </a:rPr>
                  <a:t>values:</a:t>
                </a:r>
                <a:endParaRPr lang="en-US" sz="2000" dirty="0">
                  <a:solidFill>
                    <a:srgbClr val="FF0000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DC482810-ACA9-4619-B45B-1F6A4D544F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7420" y="2610361"/>
                <a:ext cx="3168318" cy="1600438"/>
              </a:xfrm>
              <a:prstGeom prst="rect">
                <a:avLst/>
              </a:prstGeom>
              <a:blipFill>
                <a:blip r:embed="rId10"/>
                <a:stretch>
                  <a:fillRect l="-1923" t="-1521" r="-3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91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Confidence Interval to Test a Two-Sided Hypothesis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0C8BD7A-FE76-F303-EA27-71231A589943}"/>
                  </a:ext>
                </a:extLst>
              </p14:cNvPr>
              <p14:cNvContentPartPr/>
              <p14:nvPr/>
            </p14:nvContentPartPr>
            <p14:xfrm>
              <a:off x="1132200" y="1808280"/>
              <a:ext cx="10264320" cy="3882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0C8BD7A-FE76-F303-EA27-71231A58994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22840" y="1798920"/>
                <a:ext cx="10283040" cy="3901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68487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a Confidence Interval to Test a Two-Sided Hypothesis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3F3661-4255-B1E5-5058-7CC53EE77554}"/>
                  </a:ext>
                </a:extLst>
              </p14:cNvPr>
              <p14:cNvContentPartPr/>
              <p14:nvPr/>
            </p14:nvContentPartPr>
            <p14:xfrm>
              <a:off x="782280" y="1685520"/>
              <a:ext cx="10977840" cy="4489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3F3661-4255-B1E5-5058-7CC53EE7755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72920" y="1676160"/>
                <a:ext cx="10996560" cy="450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64663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Suppose the average national reading level for high school sophomores is </a:t>
            </a:r>
            <a:r>
              <a:rPr lang="en-US" dirty="0">
                <a:solidFill>
                  <a:srgbClr val="0000FF"/>
                </a:solidFill>
              </a:rPr>
              <a:t>150</a:t>
            </a:r>
            <a:r>
              <a:rPr lang="en-US" dirty="0"/>
              <a:t> words per minute with </a:t>
            </a:r>
            <a:r>
              <a:rPr lang="el-GR" dirty="0"/>
              <a:t>σ</a:t>
            </a:r>
            <a:r>
              <a:rPr lang="en-US" dirty="0"/>
              <a:t>=15.</a:t>
            </a:r>
          </a:p>
          <a:p>
            <a:endParaRPr lang="en-US" dirty="0"/>
          </a:p>
          <a:p>
            <a:r>
              <a:rPr lang="en-US" dirty="0"/>
              <a:t>Want to know if sophomore students at Lincoln High School read at a different level. The level of the test is </a:t>
            </a:r>
            <a:r>
              <a:rPr lang="en-US" dirty="0">
                <a:solidFill>
                  <a:srgbClr val="0000FF"/>
                </a:solidFill>
              </a:rPr>
              <a:t>0.05</a:t>
            </a:r>
            <a:r>
              <a:rPr lang="en-US" dirty="0"/>
              <a:t>. A random sample size of </a:t>
            </a:r>
            <a:r>
              <a:rPr lang="en-US" dirty="0">
                <a:solidFill>
                  <a:srgbClr val="0000FF"/>
                </a:solidFill>
              </a:rPr>
              <a:t>100</a:t>
            </a:r>
            <a:r>
              <a:rPr lang="en-US" dirty="0"/>
              <a:t> students yields an average of </a:t>
            </a:r>
            <a:r>
              <a:rPr lang="en-US" dirty="0">
                <a:solidFill>
                  <a:srgbClr val="0000FF"/>
                </a:solidFill>
              </a:rPr>
              <a:t>154</a:t>
            </a:r>
            <a:r>
              <a:rPr lang="en-US" dirty="0"/>
              <a:t> words per minute.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Object 2">
            <a:extLst>
              <a:ext uri="{FF2B5EF4-FFF2-40B4-BE49-F238E27FC236}">
                <a16:creationId xmlns:a16="http://schemas.microsoft.com/office/drawing/2014/main" id="{CDD010A5-FD1D-4FBA-A6E3-F88B4AB45A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76850" y="4724400"/>
          <a:ext cx="16510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50960" imgH="965160" progId="Equation.DSMT4">
                  <p:embed/>
                </p:oleObj>
              </mc:Choice>
              <mc:Fallback>
                <p:oleObj name="Equation" r:id="rId2" imgW="1650960" imgH="965160" progId="Equation.DSMT4">
                  <p:embed/>
                  <p:pic>
                    <p:nvPicPr>
                      <p:cNvPr id="4" name="Object 2">
                        <a:extLst>
                          <a:ext uri="{FF2B5EF4-FFF2-40B4-BE49-F238E27FC236}">
                            <a16:creationId xmlns:a16="http://schemas.microsoft.com/office/drawing/2014/main" id="{CDD010A5-FD1D-4FBA-A6E3-F88B4AB45A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6850" y="4724400"/>
                        <a:ext cx="16510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3ED57F9-4609-E44E-D73E-86E00DEF853C}"/>
                  </a:ext>
                </a:extLst>
              </p14:cNvPr>
              <p14:cNvContentPartPr/>
              <p14:nvPr/>
            </p14:nvContentPartPr>
            <p14:xfrm>
              <a:off x="973800" y="1651320"/>
              <a:ext cx="10860840" cy="42602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3ED57F9-4609-E44E-D73E-86E00DEF853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4440" y="1641960"/>
                <a:ext cx="10879560" cy="4278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548888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203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Cambria Math</vt:lpstr>
      <vt:lpstr>Office Theme</vt:lpstr>
      <vt:lpstr>Equation</vt:lpstr>
      <vt:lpstr>Section 11.4</vt:lpstr>
      <vt:lpstr>PowerPoint Presentation</vt:lpstr>
      <vt:lpstr>PowerPoint Presentation</vt:lpstr>
      <vt:lpstr>Using a Confidence Interval to Test a Two-Sided Hypothesis </vt:lpstr>
      <vt:lpstr>Using a Confidence Interval to Test a Two-Sided Hypothesis (cont.)</vt:lpstr>
      <vt:lpstr>Example</vt:lpstr>
      <vt:lpstr>Example (cont.)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Roy, Jayjit</dc:creator>
  <cp:lastModifiedBy>Jayjit Roy</cp:lastModifiedBy>
  <cp:revision>3</cp:revision>
  <dcterms:created xsi:type="dcterms:W3CDTF">2024-10-20T02:59:05Z</dcterms:created>
  <dcterms:modified xsi:type="dcterms:W3CDTF">2026-10-07T12:30:40Z</dcterms:modified>
</cp:coreProperties>
</file>