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317" r:id="rId4"/>
    <p:sldId id="292" r:id="rId5"/>
    <p:sldId id="301" r:id="rId6"/>
    <p:sldId id="306" r:id="rId7"/>
    <p:sldId id="3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03:39.418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16221 5744 176 0,'0'0'73'0,"-3"0"-32"0,3 0 29 0,-2 0 13 0,-2-2-21 0,4 0 2 16,0 1 8-16,0-1-1 0,-3 0-19 15,3-2-2-15,0 0-1 0,0-1-2 16,0-2-8-16,3 1-8 0,1-2-4 15,1 0-8-15,0-3 7 0,3-1-20 16,4 0 3-16,1-2-2 0,0-2 2 16,3 1-7-16,1 0-1 0,-1-1-1 15,0 3 5-15,-2 2-3 0,2 2 3 16,-4 1-4-16,1 2-1 0,-1 1 0 16,-2 4-1-16,1 1-3 0,0 7-2 15,0 1 1 1,-3 5 3-16,3 2 1 0,-1 3 1 15,-4 3-2-15,1-1 2 0,-3 7 1 16,-1-2-1-16,-1 1 0 0,-2 3 2 0,0-1-1 16,-4-2-1-16,0 0 2 0,1 0-2 15,-2-2 1-15,0-4-1 0,-1 0 2 16,1-5-1-16,-1-4-1 0,3 0 4 16,0-6-3-16,1 1 1 15,-1-6 4-15,3-2 5 0,-2-6 0 16,1-6-4-16,-1-4-3 0,2-6-1 15,3-3-3-15,0-3 0 0,4 1 1 16,4-1 4-16,-2 1 1 0,4-1 3 16,1 1 0-16,1 3 2 0,0 1-5 15,1-1 0-15,3 2-2 0,-2 4-4 16,-2 0 2-16,0 4-1 0,-4 4 2 16,2 2 1-16,-4 3-2 0,1 3 0 15,-2 2-2-15,0 2-2 16,4 4-4-16,-4 5 4 0,0 4 2 15,3 3-2-15,-3 5 2 0,0 0-1 16,1 5 2-16,-1-1-1 0,-3 4 1 16,0-2-1-16,-2 1 0 0,0-1 3 15,-1 1-3-15,1-4 0 0,0 0 1 16,0-4 0-16,-1-2-1 0,-1-4 1 16,1-4 0-16,-2-2 0 0,3-4 2 15,-3-4-1-15,3 0 6 0,-3-4 11 16,5-5 6-16,-2-5-10 0,2-3 1 15,1-1-5-15,2-2-4 0,0-1-3 16,0 1-1-16,1-1-2 0,4-1 3 16,1 2-2-16,-1 0-2 0,4 1 0 15,-1-1 0-15,1 2 0 0,-2-2-1 16,0 4 0-16,-2-1 1 0,3 4 0 16,-5 2-1-16,0-1 0 0,-2 4 0 15,-1 3-2-15,0 1 1 0,-1 3 0 16,2 1-4-16,-4 1-2 0,1 6 5 15,1 3-2-15,-2 4-1 0,-1 4 3 16,-1 4 0-16,-3 1 2 0,0 4 1 16,0 0 0-16,0 2 1 0,-3 2-1 15,0-1 2-15,0-3-1 0,1 2-1 16,2-5 1-16,-1 0-1 0,1-6 1 16,0-3-1-16,0-2 0 15,0-5-28-15,0-4-26 0,0-4-24 16,0-5-11-16,1-13-107 0,1 1-122 15,1 0-23-15</inkml:trace>
  <inkml:trace contextRef="#ctx0" brushRef="#br0" timeOffset="484.26">17353 5620 424 0,'0'0'204'0,"3"-4"-118"0,-2 3-2 0,4-1-8 0,1-2-41 15,2 1-12-15,-1 2-4 0,5-1 0 16,-1-1-5-16,3 1-2 0,-1 0 8 16,4-2-1-16,-1 1-5 0,0-2-5 15,3 1-3-15,0-2-5 0,-3 1 3 16,1 1-2-16,-1-1 0 0,1-3-1 15,-4 2 1-15,0-2-1 0,-4 3 1 16,-1-2-1-16,1 2 1 0,-7 2 2 16,-2-2 8-16,0 2-12 15,-2-2 0-15,-7 0-9 0,-3 3 0 16,-3 2 6-16,-4 1 3 0,-6 7-3 16,-2 5 3-16,1 3-1 0,-3 4 0 15,-1 4 0-15,4 2 1 0,0 6 1 16,-3 6 5-16,2 7 14 0,5-4 7 15,6-2 12-15,4-8-3 0,7-7-2 16,2 4-4-16,1 2-10 0,2-5-5 16,4-3-2-16,0-5-3 0,6-7-3 15,-1-2-1-15,4-8 1 0,4-1 1 16,-1-7-8-16,6-7-12 0,0-3-44 16,3-4-42-16,0-1-49 0,15-11-53 15,-7 8-69-15,-4 1-100 0</inkml:trace>
  <inkml:trace contextRef="#ctx0" brushRef="#br0" timeOffset="1593.9">17901 5646 411 0,'0'0'171'0,"0"0"-75"0,0 0-14 0,0 0-26 0,16-37-16 0,-12 28 2 0,-2 0 6 16,0-1-4-16,-2 1-11 0,0 1-11 15,0 1-4-15,-2-1-1 0,0 1-8 16,-2 1-9-16,-3-1-6 0,-2 4-3 16,-1 2 2-16,-1 1-1 0,-3 7 4 15,-2 4 4-15,-3 6 1 0,-1 1 1 16,-1 5 3-16,2 3-4 0,-3 0-1 15,3 4 0-15,2 2 0 16,6 1 1-16,-2 5 4 0,5-1 18 16,5-4 0-16,2 1 4 0,1-7-2 15,4 3-10-15,4-5-7 0,1-3-3 16,4-6-3-16,-1-3 4 0,0-8-2 16,2-2 1-16,-1-3 2 0,-2-8 1 15,0-3 9-15,3-1 7 0,-3-3-6 16,2-1-8-16,-4-3-7 0,4 2-1 15,-2 0-1-15,0-4-1 0,0 3 1 16,0-2-1-16,0 2 0 0,2 1-1 16,-4 1 1-16,-1 0 0 0,0 3 0 15,-2 0 2-15,-1 3-2 0,0 2 0 16,0 0-4-16,-2 1 3 16,0 4 0-16,-3 0-3 0,2 2 1 15,-2 1-6-15,0 4-6 0,0 0 5 16,-2 8 6-16,-1-1 2 0,2 4 1 15,-3 0 2-15,4 4 0 0,-1 0 1 16,1-2-2-16,0 2 1 0,1-1 0 16,-1-1 0-16,4-2 0 0,-3-5 1 15,2 1 1-15,0-7-1 0,-2 0 1 16,0-3 7-16,3-1 13 0,0-7 8 16,2-2-11-16,2-4-6 0,0-3-8 15,3 1-2-15,-1-2-3 0,-1-1 0 16,3-2-1-16,0 4 0 0,-3-2 0 15,4 1 1-15,-2 0-1 0,0 1 0 16,-2 4 0-16,2-3 0 0,0 3 0 16,-3 2-1-16,0 0-2 0,0 2 2 15,-2 3-1-15,-3 0-1 0,2 4-5 16,0 0 0-16,-2 1-5 0,1 2 2 16,0 4 3-16,2 2 4 0,-2 4-2 15,-1 1 2-15,0 2 1 0,-1 3 2 16,1 0 1-16,-2 2 1 0,3 0-1 15,-1 2 2-15,0-3-1 16,1 2 0-16,-1-1 0 0,1-3 0 16,1 0 1-16,-1-4 2 0,0-3 0 15,-1-2 2-15,0-4-1 0,1-2 4 16,1-2 6-16,-2-6 22 0,1-2-13 16,2-3-5-16,0-1-2 0,-1-1-6 15,4 1-6-15,-1-2-3 0,0 0-2 16,3-1 0-16,-3 1 1 0,3 0 1 15,0 0-2-15,0-1 0 0,-1 2 0 16,2 1 0-16,-2 0-1 0,0 3-1 16,0 0 1-16,0 2 1 0,-3 0 0 15,0 4-1-15,-1-1 1 16,2 2-4-16,-4 1 1 0,2 1 0 16,0 0-1-16,-1 1-3 0,1 1 3 15,-1 5-2-15,1 0 2 0,-1 2 2 16,0 0 1-16,2 5 0 0,-2 1 0 15,0 0 0-15,0 3 1 0,1 2-1 16,-4-1 0-16,2 4 1 0,0 0-1 16,-3 0 0-16,-1 0 0 0,0 0 1 15,0-4 0-15,-2 0-9 0,-1-3-42 16,-1-1-9-16,3-3-28 16,-3-1-50-16,3-3-88 0,-1-2-138 15</inkml:trace>
  <inkml:trace contextRef="#ctx0" brushRef="#br0" timeOffset="1969.09">19078 5655 575 0,'4'0'140'0,"-2"0"-48"0,4 0-4 0,1 0-25 0,3 0-13 0,3 0-15 0,0 0-7 0,4-2-6 0,-2 2-16 16,5-1-1-16,-1 0-1 0,-1-1-4 15,2 0 0-15,-1 2-1 16,0 0-30-16,-1 0-46 0,-2 4-48 16,2-2-80-16,-3-1-117 0</inkml:trace>
  <inkml:trace contextRef="#ctx0" brushRef="#br0" timeOffset="2171.89">19103 5879 622 0,'0'0'34'0,"0"0"60"0,0 0-13 15,0 0-12-15,0 0-25 0,49 5-8 16,-27-6-9-16,5-3-2 0,-1 0-8 15,2 1-16-15,0 0 0 0,-1 2-1 16,2-3-20-16,-1 3-50 0,14 1-56 16,-9-2-98-16,-2 2-147 0</inkml:trace>
  <inkml:trace contextRef="#ctx0" brushRef="#br0" timeOffset="2671.77">20660 5246 579 0,'0'0'98'0,"0"0"-63"0,0 0 27 0,0 0-42 0,0 0-20 0,12-6-8 0,-11 16-1 0,1 8 9 0,-2 9 8 15,0 17 21-15,-2 18 17 0,-2 8-13 16,1 4-2-16,0-3-14 16,0-3-8-16,-2 2 0 0,0-1-2 15,-4 2 2-15,0 0-1 0,-2-2 8 16,-1-3-9-16,1-2-2 0,-2-8-2 15,3-3-3-15,-1-7 2 0,1-8-2 16,1-9-21-16,3-8-71 0,-2-2-42 16,1-8-90-16,2-3-72 0</inkml:trace>
  <inkml:trace contextRef="#ctx0" brushRef="#br0" timeOffset="3109.64">20667 5698 412 0,'0'0'110'0,"0"0"-23"0,0 0 18 0,25-46-47 16,-18 32-29-16,4-2-17 0,1 2 18 15,0 2 5-15,2-3-7 0,1 3-4 16,1 1 3-16,1 2-2 0,2-2-2 16,-1 5-5-16,2 0-9 0,2 1 2 15,1 5-6-15,-2 0-3 16,2 0 0-16,0 5-1 0,-3 3-1 16,0 3 0-16,-4 2 0 0,0 3 0 15,-2 3-1-15,-5 2 0 0,-3 3 1 16,-4 4 3-16,-2-2 8 0,-4 2 5 15,-5-2-8-15,-3-2-1 0,-4-2-5 16,-3 0 3-16,0-6 0 0,-3-2-1 16,-2-3-1-16,0-3-1 0,2-2 0 15,-2-5 2-15,-1-1-4 0,4-1-13 16,1-5-10-16,0-1-22 0,1 1-28 16,5-3-31-16,-3-5-63 0,5 2-102 15,4-1-86-15</inkml:trace>
  <inkml:trace contextRef="#ctx0" brushRef="#br0" timeOffset="4421.58">23613 5763 363 0,'0'0'79'0,"0"0"24"0,11-18 7 15,-7 9-15-15,-1 1-14 0,0-3-33 0,-1 3 17 0,0-1-8 0,-2 2-25 0,0 0-6 16,-2 2-6-16,-1 0-20 0,-3 2 5 16,-3 3 6-16,-5 0-9 15,-2 3-1-15,-6 5-1 0,-3 6 0 16,-1 3 0-16,-2 4 0 0,0 4 1 15,1 4-1-15,1 2 0 0,2 2 3 16,5-1 1-16,2-1-2 0,5-1 2 16,4-5-1-16,4 0 2 0,3-2 2 15,1-3-3-15,6-3 1 0,3-3 14 16,1-5 0-16,2-3 11 0,3-5 3 16,1-1 8-16,3-7-12 0,3-5-4 15,-1-6-3-15,2-1-8 0,1-5 0 16,-1-2-4-16,-1-1-1 0,1-1-5 15,0 1-2-15,-1 0-2 0,-2 2 1 16,-1 2-1-16,-3 5-1 0,-1-2 1 16,-4 5-1-16,0 4 1 0,-4 3-2 15,-2 2 0-15,-3 4 1 0,0 2-4 16,-2 0-9-16,0 7-3 0,-1 4 10 16,-1 5 5-16,-2 5-1 0,1 1 1 15,1 1-3-15,1 1 5 0,-1-1-2 16,2 1 2-16,0-4-2 0,0 1 2 15,3-5 0-15,1-3 2 0,0-3-1 16,0-4 0-16,1-2 2 0,2-3 4 16,-1-1 1-16,2-6 2 0,2-6-3 15,1 0 2-15,0-6-2 0,1 0-5 16,0-3-2-16,1 2 1 0,1-2-1 16,0 3 0-16,0-2 0 0,-2 3 0 15,0 1 0-15,0 0-1 16,-2 1 1-16,0 2-1 0,1 2 0 15,-2 3 0-15,-2 0 0 0,0 2-1 16,-2 0 2-16,-1 4-2 0,-1 2-4 16,-1 0-2-16,2 4-1 0,-3 4-3 15,1 3 5-15,-1 4 4 0,-1 1 2 16,0 4 1-16,0-1 0 0,1 2 0 16,0-3 0-16,2 0 1 0,1-3 0 15,0 0-1-15,-1-2 2 0,0-5-2 16,1-2 3-16,0-3 2 0,1-3 5 15,3 0 14-15,-1-6 0 0,2-3-12 16,2-2-4-16,1-4 2 16,0-2-5-16,2 1-1 0,0-4-1 15,2 4-2-15,0-3-1 0,2 0 0 16,0 2-1-16,1-3-3 0,-1 3 4 16,-1 1 0-16,1 0 0 0,-2 2 0 15,1 2-1-15,-3 1 1 0,0 3-6 16,-2 0 4-16,-2 2-5 0,0 2 2 15,-2 2-21-15,-3-1 21 0,1 3-1 16,-1 0-6-16,-1 4-3 0,-1 0 4 16,0 3 0-16,-1 5 3 15,-1-1 5-15,0 4 2 0,0 2 1 16,-1-1-3-16,0 4-7 0,0-3 5 16,0 0-3-16,0 2-1 0,0-3-1 15,-2-1 3-15,-1-3-10 0,-2 1 2 16,0-4-9-16,-1 0 0 0,0 2-6 15,-1-3-8-15,0 0-18 0,0 0-41 16,1 0-16-16,3-1-30 0,1-2-31 16,1 0-16-16,1-4 11 0</inkml:trace>
  <inkml:trace contextRef="#ctx0" brushRef="#br0" timeOffset="5188.24">24910 5759 416 0,'2'-7'82'0,"0"0"60"0,-1-2-76 0,1-3-43 0,-2 3-8 0,0 0-6 0,0-1 12 0,0-2-3 15,-2 4 1-15,-2-1-6 0,1 0-1 16,-3 2 0-16,-2 0-3 15,0-1-3-15,-2 3-3 0,-3 1-2 16,-2 1 0-16,-1 1-1 0,-1 2-1 16,-3 2 0-16,-1 5 0 0,0 4-2 15,-2 1 2-15,-1 4 0 0,1 3-2 16,2 1 3-16,2 3-1 0,3 2 1 16,3 1-3-16,5-1 0 0,3 0-5 15,4 1 8-15,1-4 6 0,5-2-6 16,3-2 2-16,4-4-2 0,1-6 1 15,3-4 5-15,-1-4-1 16,3-4 2-16,-2-5 12 0,1-4 31 16,-1-4-2-16,-1-6-9 0,1-12-13 15,1-16-14-15,0-20-8 0,2-13-1 16,0-3-2-16,0 2 0 0,-2 20 1 16,-2 10 13-16,-2 14-5 0,-6 15 22 15,-2 8 4-15,0 6-32 0,-3 3-1 16,0 0 6-16,0 1 10 0,0 0 2 15,-1 2 2-15,1 5-5 0,-2 1-18 16,0 4-8-16,0 9-6 0,-2 5 13 16,-1 10 1-16,-1 9 0 0,-2 12 1 15,3 10-1-15,1 4 1 0,2-4-1 16,4-5 0-16,1-8 0 0,6-2 1 16,0-4 0-16,1-2-1 0,1-6 4 15,-3-8-1-15,-1-4 0 0,2-2 0 16,1-2-1-16,4 4 2 0,2 0 0 15,1-3-2-15,0 1 3 0,1-4-4 16,3-1-1-16,-3 0 0 0,2-3-1 16,-1 0-40-16,0 1-27 0,-3-4-43 15,8-4-66-15,-6-2-156 0,-3-2-170 16</inkml:trace>
  <inkml:trace contextRef="#ctx0" brushRef="#br0" timeOffset="16882.97">13514 11303 239 0,'0'-1'80'0,"0"0"-27"0,0-4 4 0,1 1 15 0,0-2-23 0,1 0 20 0,1 0-18 16,2-2 4-16,-1 0-15 0,3-1 1 15,-1 0 5-15,3 0-1 0,0-2-9 16,4 1-14-16,-1 0 0 0,5 1-1 16,-4 0-1-16,4 0-7 0,-1 3-3 15,3 0 0-15,-3 3-4 0,1 1-5 16,-2 2 0-16,0 4 2 0,0 4-2 15,1 2-1-15,-2 6-1 0,1 4-1 16,-5 3 1-16,1 3 0 0,-1 4 1 16,-1 2 0-16,-3 2 4 15,-1 0-2-15,-2-1 0 0,0-1-2 16,-3 0 1-16,-6-2 0 0,0-2-1 16,-2-2 2-16,-2-2-1 0,-2-1-1 15,-1-3 1-15,-1-1 1 0,-2-4 0 16,-3-1-1-16,3-5 1 0,-4-2-2 15,2-4-1-15,-4-3-1 0,0-3 2 16,0-9 2-16,1 0 1 0,-1-9 1 16,0-1 0-16,3-5 1 0,0-3 0 15,-1-6 8-15,4-3 9 0,6 5 6 16,-1-3 2-16,8 4-4 16,3 4-7-16,0-3-7 0,8 2-5 15,3-1 4-15,5 4-3 0,6-2 1 16,3 2 0-16,10-2 0 0,7-3 4 15,14-1 5-15,0 2 1 0,3 4-4 16,-2 4 3-16,-6 6-1 0,4 1-9 16,-3-1 2-16,3 4-4 0,-7-2-3 15,-3 3-2-15,-4 1 2 0,-4-1-3 16,-2 2 1-16,-8 1 0 0,-5 3-1 16,-6 1-3-16,1 1-31 0,-1 0-28 15,3 1-33-15,1 1-45 0,5 2-33 16,-5 0-99-16,-3 0-182 0</inkml:trace>
  <inkml:trace contextRef="#ctx0" brushRef="#br0" timeOffset="17539.52">14368 11817 177 0,'0'-4'184'0,"3"-3"-83"0,-2 0 1 0,1 0 4 0,3-1-35 16,-2 2-12-16,-1-1-14 0,1 3-2 15,0-1-11-15,-1 4-9 0,1 1 0 16,-3 0-15-16,0 6-6 0,0 5 5 16,0 6 8-16,0 6 9 0,0 12-8 15,-3 12-1-15,0 10 0 0,1 6 6 16,2-3-4-16,0-6-3 16,0-7 0-16,2-3-3 0,-1-2-3 15,1 1-6-15,-2-4-1 0,0-6 2 16,0-8-3-16,0-4-25 0,-2-4-30 15,1 2-37-15,0 0-27 0,0-2-67 16,1-5-79-16,-2-8-25 0</inkml:trace>
  <inkml:trace contextRef="#ctx0" brushRef="#br0" timeOffset="17851.93">14440 12108 257 0,'0'0'207'0,"0"0"-98"0,0 0 19 0,12-51-10 15,-6 36-51-15,3-1-6 0,1 2-9 16,-1 2-8-16,4-2-6 0,0 5-10 16,-1 0 3-16,1 2-9 0,0 2 0 15,-1 4-10-15,-2 1 1 0,2 0-4 16,-2 8-5-16,-1 1 3 0,-1 4-5 15,0 4-1-15,-3 0 2 16,-2 4-2-16,-3 0-1 0,-3-3 1 16,-2 0 2-16,-4 0 1 0,-2-4-3 15,1-1-1-15,-4 0 4 0,1-3-3 16,-2-3-1-16,0-2-19 0,-2-2-41 16,-1-3-42-16,-7-3-66 0,5-3-108 15,0-2-68-15</inkml:trace>
  <inkml:trace contextRef="#ctx0" brushRef="#br0" timeOffset="18430.22">14207 11869 420 0,'0'0'135'0,"0"0"-47"0,0 0-9 0,0 0-13 0,1-16-22 16,5 3-11-16,2-2-4 0,2-1 13 16,0-2-19-16,2-2 8 0,2 0 4 15,-1-1 2-15,-2 0-2 0,3 1-7 16,-1-2-7-16,-2 4-5 0,3-2 0 16,-3 1-4-16,2 1 0 0,-2 1-4 15,-1 1 0-15,2 0-2 0,-4 2-2 16,0 2 3-16,0-1 1 0,-2 3-1 15,0-1 0-15,-1 5-2 0,0 1-4 16,0 1-1-16,-2 2-2 0,-1 2-1 16,5 0-1-16,-2 5-1 0,0-1 1 15,3 5 3-15,1 2-1 0,2 2 2 16,0 4-1-16,5-1 2 0,-3 2 0 16,4 5 2-16,-1 0 1 0,4 1 0 15,-1-1-1-15,-1 1 0 0,2-2-3 16,-5 0 1-16,2-2 1 0,-1-1-2 15,-4-2 1-15,1-1-1 0,-1-1-3 16,-2-2-33-16,0-2-58 0,3-3-59 16,-1-1-117-16,-1-7-205 0</inkml:trace>
  <inkml:trace contextRef="#ctx0" brushRef="#br0" timeOffset="19009.4">16016 11218 358 0,'0'0'136'0,"0"0"-28"0,13 4 16 0,-4-2-29 0,2-2-13 0,5 0-21 0,0 0-2 16,4 0-5-16,2 0-18 0,2 0 1 15,0 0-15-15,4 0-6 0,-1 0-8 16,1 0-6-16,-1 0-2 0,1 1 0 16,-2 0 0-16,1 1-31 0,-2 0-36 15,-3-1-37-15,-4 0-62 0,2-1-66 16,-7 0-90-16</inkml:trace>
  <inkml:trace contextRef="#ctx0" brushRef="#br0" timeOffset="19243.73">16104 11537 643 0,'0'0'130'0,"0"0"-20"0,0 0 24 0,54 11-21 0,-24-11-35 16,11 0-6-16,-6-5-28 15,0 2-9-15,-7-1-24 0,-4 1-7 16,-1-2-3-16,6 2-1 0,-5-2 0 16,-1 2-37-16,1-1-46 0,3-3-63 15,-4 4-113-15,-5-4-268 0</inkml:trace>
  <inkml:trace contextRef="#ctx0" brushRef="#br0" timeOffset="22422.62">17280 12428 353 0,'0'0'151'0,"0"0"-77"0,0 0 29 0,-3-8-2 0,3 2-46 0,0-2-2 0,0 0 1 0,1-4 3 16,4-2-18-16,0-4 1 0,3 0-6 15,0-3-6-15,4 1-7 0,-1-1-2 16,5-2-5-16,1 4-4 0,-1-1-5 16,6 1-1-16,-3 1-2 0,0 4 0 15,-3 1 3-15,2-1-2 16,-1 5-1-16,-3 1 0 0,0 1-2 16,-1 4-1-16,-3 1 1 0,-1 2-4 15,-1 3 1-15,-2 4 0 0,-1 3 3 16,1 3 0-16,0 5 2 0,-1 1 0 15,0 4 0-15,-2 4-1 0,4-1 0 16,0 5 0-16,-2 0 0 0,3 1-1 16,0 2 0-16,1-2 1 0,-1 1 0 15,2-1-1-15,-2-1 1 0,-1-1-2 16,0 1-17-16,-1-5 16 0,-1 1 2 16,0-1 0-16,2-3 0 15,-3-1 0-15,-1-3 1 0,0-3-1 16,0-1 1-16,-1-3 0 0,0-4 0 15,-1-1 0-15,1-4-1 0,-1-1 2 16,-1-2 4-16,0-1 4 0,0-5 0 16,0-4 0-16,2-4-3 0,-2-4 0 15,0-3 3-15,2-3 1 0,0-2-3 16,-2-5 3-16,3-4-2 0,-1-7-3 16,3-7 4-16,1-10-4 0,2 0 11 15,1 2-7-15,-2 6 0 0,3 5 0 16,-1-2-4-16,0-2-1 0,3-3-2 15,-3-1-1-15,5-1 1 0,-3-1-1 16,3-2-1-16,-2-1 0 0,2-2 3 16,-2 3-2-16,1-1 4 0,0 2 1 15,-1 0-1-15,2-1-2 0,-4 1 4 16,4-2-6-16,-1 2 1 0,-2-2 2 16,3 2-1-16,-3 0-1 0,2 2-2 15,1 0-1-15,-1 5 1 0,-1 1 1 16,-1-1-2-16,-1 3 0 0,2 0 0 15,-2 0 1-15,1 3-1 0,-2 1 0 16,-1 2 2-16,1 1-1 0,-3 0-1 16,3 3 4-16,-2 7-1 0,-3 3 0 15,0 7-2-15,0 1-1 0,4-5-1 16,-2-1 1-16,1-4 0 0,-1 3 0 16,-1 0 0-16,1 3 0 0,-3-1 0 15,3 3 0-15,-4 0 1 16,3 3 0-16,-2 0-1 0,-1 3 2 15,-1 0-1-15,3 1 3 0,-2 3 0 16,2 0 3-16,-3 2 0 0,1 1-2 16,-1 1 0-16,2 2-4 0,-2 0-1 15,3 1-1-15,-2 0 0 0,4 2-1 16,-2 1 0-16,3 0-1 0,1-1 2 16,3 1-1-16,0-1 1 0,4-2 1 15,3 4 0-15,0-3-1 0,6 2 1 16,2 0-1-16,8-1 1 0,10 0 1 15,13-1-1-15,5-1 0 16,4-2 0-16,1 1 0 0,-5-1 0 16,6-1 0-16,4 0 0 0,4-1 0 15,1 1 1-15,5-1-1 0,6 1-1 16,2 1 1-16,2 0 2 0,-1 0-2 16,3-1 0-16,1 0 0 0,2-1 0 15,3 2 0-15,4 1 2 0,0 0-2 16,-2 2 0-16,4-1-2 0,2 0 3 15,0 0-1-15,-1 3 0 0,0-1 0 16,-2-1 0-16,1 1 0 0,0 1 1 16,-1-1-1-16,-1 2 1 15,-4 0-1-15,-1 2 0 0,2 2 0 16,0-1 0-16,-3-1 1 0,0 4 0 16,-3-3-1-16,-1 1 2 0,-2 2-2 15,0-2-2-15,-4 2 2 0,-2-1 0 16,-7 0 0-16,-3 0-7 0,-4-2-11 15,-3 4-13-15,-2-2-10 0,-5-2-23 16,-6 3-17-16,-5-3-35 0,-5 3-51 16,-17-1-88-16,-6-3-165 0</inkml:trace>
  <inkml:trace contextRef="#ctx0" brushRef="#br0" timeOffset="23219.32">18852 10563 300 0,'3'-5'74'16,"1"-1"-7"-16,1 1 36 0,-3-3-16 0,1 2-28 0,1 1 6 0,-1-2 15 0,1 2-1 16,-2 1-25-16,1 0 1 0,-2 4-22 15,1-3-15-15,-1 3-13 0,0 0-5 16,1 3-3-16,1 3-4 0,-2 4 7 16,-1 5-1-16,2 6 1 0,-2 5 0 15,0 11 5-15,0 13-4 0,0 15 3 16,0 6 5-16,0-1 5 0,0-5 0 15,1-6 2-15,2-2-1 0,-2-2 1 16,0-1-5-16,-1-3-5 0,0-2-1 16,-1-7-1-16,0-7-3 0,-2-8 0 15,2-6-1-15,-1-4-18 0,-4 2-29 16,2-1-7-16,0-2-24 0,-1-6-62 16,1-7-65-16,0-3-47 0,1-4 37 15</inkml:trace>
  <inkml:trace contextRef="#ctx0" brushRef="#br0" timeOffset="23625.47">18889 10954 204 0,'0'0'109'16,"0"0"-46"-16,0 0 24 0,9-36-3 0,-4 25-33 16,-1 1 4-16,4-1-14 0,1 0 9 15,0 2 1-15,0 0-13 0,1 0 4 16,2 1-14-16,-1 2 2 16,2 0-2-16,-1-2-7 0,1 5 1 15,0-1-8-15,-2 2-6 0,4 0 1 16,-2 2 0-16,-3 2 1 0,5 1-2 15,-5 3-1-15,2 3-2 0,-4 1 1 16,-2 2-2-16,-3 3 1 0,-3 1 4 16,-2 1 5-16,-4-1 0 0,-4 4-3 15,-5-4-2-15,-3-1-6 0,1-2 0 16,-5 0 0-16,-3-2-3 0,0-3-1 16,-1-1 1-16,-3-2-8 0,2-2-36 15,2-1-19-15,2-2-31 16,2-2-38-16,-3-5-57 0,7-1-41 0,4 0-26 15</inkml:trace>
  <inkml:trace contextRef="#ctx0" brushRef="#br0" timeOffset="24095.1">19680 10401 501 0,'0'0'72'0,"0"0"15"0,0 0 25 0,0 0-48 0,20-42-44 0,-18 34-13 0,-1 1-3 0,-1 2 3 0,0 3-7 16,0 1-5-16,-4 1-20 0,-4 3 25 15,-2 8 0-15,-4 2 5 0,-3 6 0 16,-3 6 0-16,-4 11-1 0,-5 14-1 16,-3 13 5-16,2 8 12 15,5 0-6-15,5-3-7 0,6-6-4 16,3 0-1-16,5-1 7 0,2-2 48 15,4-1 7-15,4-4-1 0,7-4-17 16,-1-4-23-16,5-3-12 0,-1-10-8 16,-1-6-1-16,0-8 0 0,1-4-2 15,2-2-3-15,2-1-32 0,6 1-44 16,2-9-46-16,10-4-35 0,-6-2-86 16,-2-5-72-16</inkml:trace>
  <inkml:trace contextRef="#ctx0" brushRef="#br0" timeOffset="24484.47">19988 10657 554 0,'0'0'77'15,"0"0"7"-15,8-41-5 0,-2 24-38 0,-1 4-15 16,-1 3 7-16,-1 1-2 16,0 4-1-16,-2 1-20 0,-1 2-1 15,0 2-9-15,2 0-2 0,-1 6-8 16,0 2 5-16,1 5 1 0,-1 3 2 15,-1 7 2-15,0 4 4 0,0 10-2 16,-5 10 1-16,1 7-2 0,-1 3 2 16,-1-3-3-16,3-6 0 0,0-4 0 15,0-4 1-15,1-2-1 0,2-7-3 16,0-5-30-16,0-4-42 0,0-5-42 16,0 11-44-16,1-4-68 0,0-3-54 15</inkml:trace>
  <inkml:trace contextRef="#ctx0" brushRef="#br0" timeOffset="24766.43">20196 10936 604 0,'0'0'122'0,"0"0"-22"16,36-8-6-16,-12 2-44 0,3-1-31 16,7 0-7-16,-3 0-3 0,2-1-7 15,0 1-2-15,-5 1-14 0,2-3-64 16,0 4-20-16,7-5-47 0,-8 2-120 15,-3 2-10-15</inkml:trace>
  <inkml:trace contextRef="#ctx0" brushRef="#br0" timeOffset="25143.51">21018 10416 535 0,'0'0'166'0,"0"0"-58"0,0 0-29 16,0 0-51-16,0 0-25 0,0 0-3 16,0 0 0-16,26 32-2 0,-24-11 2 15,-1 4 1-15,0 13-1 0,-1 12 7 16,1 15 14-16,-1 5 1 0,0-1-1 16,0-7-8-16,-2-8-8 0,-1 1 0 15,0-5-3-15,-2 2-2 0,2-4 0 16,0-2-1-16,1-6-20 0,1-2-24 15,1-8-41-15,0-4-55 0,0-7-60 16,0-8-93-16</inkml:trace>
  <inkml:trace contextRef="#ctx0" brushRef="#br0" timeOffset="25646.06">21054 10837 412 0,'0'0'93'0,"0"0"18"0,0 0-29 0,0 0-23 0,0 0-33 16,0 0 27-16,17-37-1 0,-14 33-17 15,0 0-5-15,0 0 4 16,4 0-9-16,-2 0-6 0,1 0-4 16,1 1-5-16,1-1-7 0,0 1 1 15,0 2 0-15,0 0 1 0,0-1-1 16,0 2 2-16,0 0-3 0,0 0 1 16,0 0 1-16,0 0-3 0,0 0 3 15,1 3 0 1,0-1-3-16,0 1-1 0,-1 0 0 0,1 1-1 0,0 1 0 15,-2 1 0-15,1 1 1 0,1 1-1 16,-3 0 0-16,1 3-1 0,-3 2 2 16,0-2 2-16,-4 2 0 0,0-2 3 15,-5 1 3-15,-3-1 5 0,-3 0-2 16,-3-1-2-16,-2 0-3 0,-1-1-1 16,-2-1-2-16,0-3-4 0,-2 1 1 15,1-3-1-15,-2-1-6 0,1-2-30 16,-1 0-17-16,3 0-19 0,0-4-40 15,4 0-57-15,0-5-52 0,7-1-39 16</inkml:trace>
  <inkml:trace contextRef="#ctx0" brushRef="#br0" timeOffset="26068.58">21217 10280 642 0,'0'0'76'0,"0"0"19"0,0 0-25 0,38-4-27 0,-21 5-22 0,2 6-8 16,3 6 4-16,1 4-10 0,2 5-5 16,0 4-2-16,5 11 1 0,2 14-1 15,2 12 6-15,-6 7 11 0,-6-2 1 16,-8-4 12-16,-7-6 10 0,-6-4-15 16,-1-3-12-16,-4-3-5 0,-7 0-2 15,-1-4-2-15,-5-1 0 0,0-5-2 16,-2-7 0-16,3-7 0 0,0-7-1 15,2-3 0-15,-3 3 0 0,-3-1-1 16,-2 1-2-16,2-3-14 0,1-1-17 16,2-4-47-16,-3-1-66 0,6-2-81 15,4-3-133-15</inkml:trace>
  <inkml:trace contextRef="#ctx0" brushRef="#br0" timeOffset="26787.16">18882 11685 230 0,'0'0'266'0,"0"0"-136"0,7 0-86 0,2-2-7 0,3 0 14 0,6-3 12 0,3 3-30 15,7-4 16-15,13 2-4 0,14-2-6 16,19-2 10-16,11 1 3 0,6 0 2 16,5 1-4-16,-3 3-1 0,9-3-10 15,5 3 4-15,10-1-18 0,3 2-15 16,3 1-6-16,-1 0-2 0,-2 0-1 16,-1-1-1-16,-3 1-4 0,-5 1 3 15,-3 0-6-15,-7 1-5 0,-6 4-8 16,-8-1-13-16,-6 2-20 0,-8 0-26 15,-11 0-26-15,-8-2-40 0,-17-1-76 16,-10 0-120-16</inkml:trace>
  <inkml:trace contextRef="#ctx0" brushRef="#br0" timeOffset="27694.67">19777 12096 349 0,'0'0'141'0,"0"0"-39"0,0 0 4 0,14-17-27 0,-6 10-19 0,0-2-10 16,4 1 1-16,0 0 3 0,-1 0-17 15,2 1-6-15,0 1-5 0,0 5-3 16,-2-1-13-16,-1 2-5 0,1 0-3 16,-3 7-4-16,-1 2 2 0,0 6 0 15,1 1 1-15,-4 6-1 0,-1 2 0 16,-1 2 0-16,-1 3 2 0,1-3-2 16,-2 4 4-16,1-2-2 0,-1-1-2 15,0 0 0-15,0-2 2 0,-1-2-2 16,-1-1 0-16,1-4 0 0,1-2 0 15,0-5 1-15,0-4-1 0,0-1 1 16,0-4 0-16,0-2 11 16,1-2 32-16,4-7 4 0,1-6-28 15,3-3-14-15,1-4-1 0,1-5 0 16,4 1-2-16,1-4-2 0,3 1 0 16,0 1-1-16,0-1 2 0,1 0 7 15,0 3 2-15,-1 0 4 0,1 2-4 16,-3 2 0-16,3 4-7 0,-4 2 1 15,2 4-3-15,-4 0-2 0,-2 5 0 16,-2 2 0-16,-1 1 0 0,0 4-1 16,-3 4-5-16,2 5 2 0,-1 7 1 15,1 5 3-15,-1 4 0 16,-1 6 1-16,2 9-1 0,2 6 0 16,-1 10 0-16,2 0 1 0,0-3 0 15,-2-7 1-15,-1-6-2 0,-3-7 1 16,0-6-1-16,-2-9 4 0,-2 1-4 15,-1-1 0-15,0 2-2 0,2-1-5 16,-2-4-45-16,0-3-39 0,0-6-49 16,0 0-59-16,0-4-88 0,1-2-155 15</inkml:trace>
  <inkml:trace contextRef="#ctx0" brushRef="#br0" timeOffset="42015.83">16712 14860 88 0,'-1'0'232'0,"1"0"-168"0,-2 0-11 0,2-1 40 0,0 1-17 0,0 0-15 0,0-1 8 15,0 1-8-15,0 0-7 0,2-1-8 16,3 1 3-16,1 0 4 0,2-1 4 16,4 1-10-16,1-1-7 15,4 1-4-15,1-3-18 0,3 3-9 16,-2-1-6-16,1 1 0 0,2-1-2 16,2 1-1-16,-2 0 0 0,0 0 0 15,0 0-12-15,-1 0-27 0,-2 0-28 16,1 1-27-16,-7 0-40 0,1 3-81 15,-6-2-103-15,-1 1 9 0</inkml:trace>
  <inkml:trace contextRef="#ctx0" brushRef="#br0" timeOffset="42234.53">16714 15077 610 0,'0'0'96'0,"0"0"-67"0,0 0 87 16,0 0-24-16,0 0-28 0,0 0 6 16,43 3-25-16,-23-3-8 0,1 0-24 15,3-3-4-15,-1 1-3 0,3-1-3 16,0-2-1-16,1 2-2 0,2-1-2 16,-2 2-25-16,1-2-40 0,-1 3-41 15,8-2-48-15,-7 2-78 0,-6-2-92 16</inkml:trace>
  <inkml:trace contextRef="#ctx0" brushRef="#br0" timeOffset="44079.73">17278 16019 358 0,'0'0'79'0,"0"0"-53"0,0-8 70 0,0 3-2 0,4-3-31 0,0 0 5 0,0 0 1 15,2-1-8-15,-2 0-13 0,4 0 1 16,0 0-3-16,3-2-8 0,0-1-5 16,4-1-3-16,0 0-13 0,0 0-3 15,5 2-11-15,-3-2 6 16,-1 0-4-16,3 2 3 0,-3 1-2 15,1 0 4-15,-2 2 2 0,2 3-3 16,-4-1-2-16,1 1-5 0,-3 4-1 16,-1 1-1-16,0 0-1 0,-1 1-2 15,-1 6-1-15,2 0 1 0,-5 4 3 16,2 2 1-16,-1 2 0 0,-1 2-1 16,1 2 1-16,-2 0 1 0,1 4-2 15,0 0 1-15,0 0 0 0,1 1-1 16,0 2 1-16,-3 0-1 0,2-1 1 15,0-1 0-15,0 2-1 0,-2 0 0 16,0 0 1-16,3-2-1 0,-4 1 2 16,-1 0-2-16,1-1 0 15,-2-2 2-15,0-2 1 0,0 1 1 16,2-5 1-16,-2-1 0 0,1-4-1 16,-1-2 2-16,0-2 0 0,2-2-1 15,-2-2 2-15,2 0 3 0,-1-3 10 16,1 0 16-16,-1-3 10 0,1-3-8 15,0-5-13-15,2 0-8 0,-2-5-5 16,2-1-4-16,1-4 0 0,-2 1-5 16,1-4 0-16,2 1 1 0,-3-2-2 15,4-2 1-15,0 1 0 16,0-3-1-16,-1-1 0 0,0-1 2 16,2-3 2-16,-2-4 2 0,4-7 2 15,-4 4-2-15,4 2-2 0,-4 1 2 16,2-2-2-16,3-10-2 0,0-8 4 15,0 9-5-15,0 3-1 0,-3 6-1 16,-2 0 0-16,2 0-1 0,0-3 0 16,0 2 0-16,-2-4 0 0,1 1 0 15,-1 1-1-15,3-2 1 0,-1 4 0 16,-1 0 0-16,-1 0 0 0,3 2-1 16,-1-1 2-16,-1-2-2 0,1 0 2 15,-1 2-1-15,-2 2 1 0,2 1-1 16,-1 4 0-16,1 7 0 0,-2 3 0 15,0 1 0-15,0-5 0 0,3-5 0 16,2-10 0-16,-1 8 0 0,0-3 0 16,-1 4 0-16,0 4-1 0,2-4 0 15,-2 0 2-15,1 2-1 0,-1 0 0 16,-2 0 1-16,2 2-1 0,0 0 0 16,-2 1 0-16,1 0 0 0,-1 2 0 15,-3 0 0-15,4 1 2 0,-1 1-2 16,-1 0-1-16,-2 1 1 0,2 0 0 15,-1 2 0-15,-1 3 0 0,-1-1 1 16,1 2 0-16,-1 2-1 0,-2-1 1 16,2 4 1-16,0-1-1 15,-2 2 3-15,3 0-3 0,-3 2 1 16,1 0 0-16,0 2-1 0,-1-1 0 16,2 1-1-16,-1 3-1 0,2-1 1 15,-1 2 0-15,1-1-1 0,2 0-3 16,-2 1 4-16,7 0-3 0,-3 1 0 15,2-1 2-15,3 2-1 0,1 1 0 16,1 0 2-16,5 0-1 0,5 0 1 16,-1 0 0-16,6 0 0 0,8-2-1 15,10 2 1-15,11-1 0 0,9 0 0 16,1-1 0-16,-4 0 1 0,-1-1-1 16,0 0-1-16,5 0 1 15,2 0 0-15,1 1 0 0,7 1 0 16,2-1-1-16,4-1 1 0,1 1 2 15,5 1-1-15,-1 1-1 0,2 0 1 16,5-2-1-16,1 1-1 0,3 0 1 16,2-2 1-16,-4 3-1 0,3-1-1 15,1 1 1-15,4 0 0 0,-2 0 1 16,2 1-1-16,-4 0 0 0,-2 1-2 16,2 0 2-16,-1 0 1 0,-1-1-1 15,-4 1-5-15,-2 0 0 0,-5 0-1 16,-1-1 3-16,-3-1-4 15,-4 0 7-15,-2 0-3 0,-6 0 1 16,-4 0-6-16,-5 0-8 0,-4 0-9 16,-5 0-12-16,-2-1-13 0,-5-2-24 15,-7 3-20-15,-10-1-24 0,-6 1-37 16,-4-1-64-16,-7 0-143 0,-4 0-77 0</inkml:trace>
  <inkml:trace contextRef="#ctx0" brushRef="#br0" timeOffset="45093.74">18715 14566 328 0,'1'-4'66'0,"1"-3"-37"0,2 2 62 0,-2 0-13 0,1 0-42 0,1 3 2 0,-3 1 9 0,2 0-6 15,-1 1-21-15,-1 0-5 16,0 3-7-16,1 3 9 0,0 4 13 16,-1 6 12-16,-1 6-10 0,0 8-1 15,0 9-9-15,-3 13-1 0,0 12-2 16,3 5-2-16,0-3 4 0,0-6-3 15,0-8 0-15,0-2 3 0,-3-3-7 16,0-1-2-16,1-5 0 0,-4 1-3 16,0-11-2-16,-1-6-4 0,3-7-1 15,-2-3-2-15,-1 3-1 0,1 0-31 16,-1-1-42-16,1-7-57 0,3-6-82 16,1-3-99-16,-1-2-27 0</inkml:trace>
  <inkml:trace contextRef="#ctx0" brushRef="#br0" timeOffset="45469.78">18790 14863 417 0,'0'0'148'0,"0"0"-101"16,0 0 49-16,24-45 1 0,-13 32-52 15,0 3-8-15,-1-2-4 0,1 3 14 16,-2 2-19-16,2 2 12 0,0 1-16 16,0 2 0-16,0 2 0 0,-2 0-8 15,1 4 4-15,0 6-12 0,-3 1 7 16,-3 6-6-16,0 3 8 0,-3 4 4 15,-1 1 2-15,-5 2-4 0,0-2-6 16,-6-2 1-16,0-2-11 0,-2-3 1 16,-1-2-2-16,-1-2 0 0,0-4-2 15,-4-1-11-15,1-2-28 0,-2-5-40 16,3-2-52-16,-10-6-65 0,7-4-112 16,2 0-82-16</inkml:trace>
  <inkml:trace contextRef="#ctx0" brushRef="#br0" timeOffset="46115.46">18564 14617 283 0,'0'0'220'0,"0"0"-157"0,0 0 31 0,0 0-20 0,0 0-28 0,10-32-5 0,-2 17 1 16,3 2 2-16,-2-1-22 0,1-3 8 15,2 4 0-15,-2-2 1 0,1 1 4 16,2-2-4-16,-4 1-4 16,5 1-14-16,-2-2 5 0,0 0-11 15,-1 1 4-15,-1 0-4 0,-1 1-3 16,1 1 5-16,-3-1 0 0,-2 2 10 15,2 0-6-15,-3 1 1 0,1 0 1 16,-2 3-2-16,-1 0 5 0,-1 0-8 16,2 1 0-16,-1 2-8 0,0 1 3 15,-1 2-5-15,1 1 0 0,-1-1-2 16,1 2-5 0,1 0 4-16,1 4-4 0,2 3 5 0,-2 2 1 0,4 2 1 15,2 4 0-15,1 3 1 16,1 2-1-16,4 2 1 0,-1 2 1 15,2-1-1-15,0 0 1 0,1 1-1 16,-2-2 2-16,1-1 3 0,-3-2-2 16,0-2 1-16,-1 0-5 0,-1-3 1 15,-1-1 1-15,-2-5-1 0,-1 0-1 16,-1-4 0-16,-1 1-3 0,-1-3-31 16,-3 2-17-16,3-2-31 0,-2-1-46 15,6 0-67-15,-2 1-131 0,-1-2-135 16</inkml:trace>
  <inkml:trace contextRef="#ctx0" brushRef="#br0" timeOffset="46787.18">19844 14395 289 0,'0'0'100'0,"4"-6"-65"0,1 1 36 0,1 2-17 0,-2-2-20 0,0 2 3 0,1-1 7 0,-2 2 0 16,-2 1-19-16,1-1-3 0,-1 2 5 15,1-1 6-15,-2 1 0 0,0 0-16 16,0 0-2-16,0 0-4 0,0 0 2 16,-5 1-5-16,-1 3-1 0,-1 3-2 15,-5 3-3-15,-3 3 4 0,-2 4-5 16,-3 5 3-16,-2 3 0 0,-7 13 2 15,-1 10-3-15,-2 12-3 0,2 4 0 16,5-1 1-16,9-4-1 16,7-10 0-16,1 0 7 0,8-2 30 15,3-3 11-15,7 0-2 0,1-4-2 16,4-2-9-16,-1-9-13 0,1-4-6 16,-4-8-7-16,0-1-1 0,6-1-3 15,-1 0-2-15,4 0 0 0,-1-5-3 16,-1-2-1-16,3-1-26 0,-4-2 1 15,4-3-46-15,-1-2-49 0,5-2-66 16,-6-3-101-16,-1-2-118 0</inkml:trace>
  <inkml:trace contextRef="#ctx0" brushRef="#br0" timeOffset="47241.35">20144 14485 319 0,'0'0'143'0,"0"0"-61"0,0 0 12 0,0 0-29 0,20-23-31 0,-16 20-11 0,1-2 12 0,0 4-4 16,-1-1-5-16,-2 2-6 0,3 2 3 15,-3 6-6 1,-1 1 6-16,0 7 10 0,-1 3 1 0,0 6 3 0,-1 3-5 15,-2 11-7-15,-2 9-3 0,2 5-7 16,0 1-2-16,0-4-7 0,1-10-2 16,1-9 0-16,-1-4-1 0,2-7 0 15,0 0-1-15,-2 3-1 0,1 2 0 16,1 1-2-16,-1-3-6 0,-2-2-47 16,1-4-52-16,0-1-83 0,-1-6-129 15,1-4-88-15</inkml:trace>
  <inkml:trace contextRef="#ctx0" brushRef="#br0" timeOffset="47866.2">20536 14879 230 0,'0'0'203'0,"0"0"-95"0,0 0-18 0,4 0-9 0,3-3 6 0,4 1-27 0,3 1 3 16,4-1 14-16,1 1-17 0,6 1 4 16,0-3-13-16,2 3-14 0,2-1-6 15,-1 0-22-15,0 0-6 0,0-1-3 16,0 0-3-16,0 0-41 0,-2 2-21 16,0-1-18-16,-2 1-37 0,6 0-31 15,-7 0-74-15,-2-1-89 0</inkml:trace>
  <inkml:trace contextRef="#ctx0" brushRef="#br0" timeOffset="48288.5">21316 14500 685 0,'0'0'76'16,"0"0"-2"-16,0 0-4 0,0 0-21 0,0 0-37 16,0 0 1-16,29 6-5 0,-24 7 7 15,-1 7 6-15,1 4 4 0,-2 15 1 16,0 9-15-16,0 12 1 0,0 1-8 16,-1-5-2-16,-1-4-1 0,-1-8 2 15,0 1-6-15,-5-1 0 16,1-4-12-16,-2-1-22 0,0-7-20 15,2-8-31-15,-1-3-33 0,-1 2-48 16,1-5-80-16,0 0 10 0</inkml:trace>
  <inkml:trace contextRef="#ctx0" brushRef="#br0" timeOffset="48725.85">21329 14685 482 0,'0'0'156'0,"0"0"-111"0,0 0 42 15,0 0-32-15,26-43-28 0,-14 33-5 16,0 1 13-16,3 0 1 0,-1 1-10 16,2-1-8-16,-1 3 15 0,2 0-12 15,-1 0 4-15,0 3-5 0,-2 1-11 16,0 1 7-16,-3 1-14 16,-1 0 1-16,-1 3-3 0,-1 4-2 15,-3 0 2-15,-2 3-1 0,-1 4-1 16,-2 0 4-16,0 4-1 0,-5 0 2 15,-3 2 8-15,-4-1 3 0,2 1-3 16,-3-3-1-16,-1-1-8 0,0-4 2 16,-2-2-4-16,0-1-2 0,-3-1-18 15,-1-2-19-15,1-4-20 16,1-1-36-16,-6-2-39 0,7-4-88 16,2-3-120-16</inkml:trace>
  <inkml:trace contextRef="#ctx0" brushRef="#br0" timeOffset="49499.05">21103 14542 422 0,'0'0'141'15,"0"0"-72"-15,1-14 14 0,3 5-24 0,3-2-8 0,-1-2-23 0,3 0 15 0,0-2-25 0,2-1-5 16,0 1 16-16,-1-3 6 0,0 2 4 16,-1-2-5-16,0 1-1 0,1 1-12 15,-1 0-2-15,0-2-3 0,0 3-6 16,-2-1 1-16,-1 3-5 0,0-2 4 15,-2 0-4-15,0 4 5 0,0 0 2 16,-2 1-2-16,-1 2 3 16,0 1-2-16,-1 0 8 0,0 2-7 15,0 0-1 1,1 0-6-16,0 3-3 0,-1-1 0 0,1 1-3 0,0 0 0 16,0 2-1-16,2 0-1 0,-1 0-1 15,2 1-2 1,1 2 3-16,3 3 0 0,0 2 2 15,2 2 0-15,0 1 0 0,3 5 0 16,1-2 2-16,1 1 1 0,1 3-2 16,1-2 4-16,-2 2-5 0,0-2 2 15,0 2-2-15,-2-2 0 0,0-1 0 16,-1 2 2-16,-2-5-4 0,-1 0 2 16,-1-1-1-16,0 0-21 0,-1-2-31 15,-1-1-36-15,-1-1-62 0,3 0-71 16,-2-3-153-16</inkml:trace>
  <inkml:trace contextRef="#ctx0" brushRef="#br0" timeOffset="50014.55">21738 14140 491 0,'0'0'70'0,"0"0"40"0,41 25-35 0,-17-9-55 0,1 6-14 0,1 6-4 0,3 12-4 16,4 11 5-16,1 12-2 0,-2 6 11 15,-6-4 3-15,-9-6 18 0,-8-6-7 16,-4-3 9-16,-5-2 9 0,-1-3 2 16,-7-3-8-16,-3-6-13 0,0-6-10 15,-1-4-12-15,2-6 3 0,-1-4-4 16,-4 6 0-16,0-2-1 0,-3 0 0 16,-1-4 2-16,2-1-3 0,-2-6-4 15,3-2-15-15,-1 1-21 0,3-5-34 16,2-1-30-16,0-2-40 0,5 0-71 15,1 0-35-15</inkml:trace>
  <inkml:trace contextRef="#ctx0" brushRef="#br0" timeOffset="50999.15">18460 15563 265 0,'-3'0'87'0,"3"0"-52"0,0 0 16 0,0 0 15 0,0 0-27 0,0 0 11 0,0 0-8 0,0-1 6 16,5-2-5-16,2 2 3 0,0-1 0 15,1 0 3-15,4-2 3 0,1 2-17 16,4-2-7-16,3 1-7 0,6-3-6 16,6 1-6-16,13-1 2 0,13-1 7 15,5 0-4-15,5 0 3 0,-2 0 3 16,-1 1-2-16,5 0-2 0,7 0-4 16,5 0 8-16,8 0-3 0,5 2 3 15,7-3-7-15,2 1-7 16,7 3-2-16,4-3-1 0,6 1-3 15,3 3 2-15,2-2-2 0,2 1 2 16,1 1-2-16,3 2 3 0,-1-1 10 16,0 1 6-16,-1 0-3 0,-1 0-3 15,-1 1-6-15,-3 0-2 0,-3 3-5 16,-6 0 0-16,-4-2 0 0,-7 4-1 16,-5 1-12-16,-9-1-18 0,-7 0-20 15,-8-1-20-15,-5 1-28 0,-10 0-54 16,-6-1-61-16,-15-1-115 0</inkml:trace>
  <inkml:trace contextRef="#ctx0" brushRef="#br0" timeOffset="52155.63">19846 15934 328 0,'0'0'103'0,"4"0"-24"0,-3 0 37 0,1-3-23 0,4 1-22 0,-2-1 2 0,3-3-8 16,4 0-2-16,0-1 2 15,2-2-13-15,3 2-6 0,-1 0-3 16,4-1-11-16,-1 1-15 0,-1-1-2 16,1 2 1-16,-1 1-9 0,0 0-5 15,-1 4-2-15,0 0 0 0,-4 1-2 16,1 0-2-16,-2 2 2 0,-1 6 1 15,-2 1 0-15,-2 5-2 0,-3 3 3 16,0 6 0-16,-1 0 0 0,-2 6 3 16,0 0-3-16,0 1 2 0,0-1-2 15,0 1 2-15,0-4-2 0,0 0 0 16,0-5 1-16,0 0 0 0,0-5 0 16,0-1-1-16,0-5 1 0,0-2-1 15,0-4 3-15,0-3 0 0,0-1 6 16,3-5 25-16,2-6 2 0,1-4-12 15,5-3-11-15,-2-5-5 0,4-1-4 16,0-4-4-16,2 0 6 0,1 1-2 16,3 0 1-16,-1 1 5 0,4 4-2 15,-2 1 0-15,1 0-1 0,0 5-1 16,0 1-5-16,-2 3 0 0,-1 2-1 16,-3 5 0-16,0 1-1 0,-2 1-1 15,-1 3 1-15,-3 0 0 0,-1 3-2 16,0 5 3-16,0 1-3 0,0 8 2 15,-2 2 1-15,-1 3-1 0,1 2 1 16,0 1 0-16,0 2 1 0,-1 1-1 16,1-1 0-16,-1 1 1 0,0-2-1 15,-1 0 1-15,1-1-2 16,-2-2 2-16,0-1-1 0,-1-2 0 16,-2-2 0-16,2-3-2 0,-2-3-20 15,0 0-16-15,0-5-24 0,0-1-21 16,0 1-31-16,0-2-38 0,0-1-66 15,0 0-129-15,0-4-79 0</inkml:trace>
  <inkml:trace contextRef="#ctx0" brushRef="#br0" timeOffset="97978.92">9908 6493 283 0,'0'0'57'0,"0"-1"10"0,0-1 7 0,0 1-28 0,0-2-26 0,0 2-5 0,0-1 12 0,0 1 0 16,0 0-5-16,0 1 7 0,0 0-6 15,0 0-8-15,2 0-5 0,1 0-5 16,2 0 0-16,1 0 11 0,3 2-5 16,1 0 3-16,2 0 1 0,4 1-1 15,2-1 0-15,3-1 9 16,5 1-6-16,9-1 0 0,9-1-5 15,15-2-1-15,10-2-3 0,2-2-4 16,4 0-4-16,0 3 7 0,5-3-6 16,5 1 0-1,3-3 1-15,2 1-2 0,5-1 2 0,5 0-2 0,3-2 0 16,4 2 15-16,0 0 11 0,-2 1-4 16,1 3-6-16,1 0-1 15,0 0-8-15,-3 1-3 0,-6 2 1 16,-3 1-3-16,-3 0-1 0,-4 0 0 0,-3 0 11 15,-4 2 4-15,-7 2-4 16,-7-2-3-16,-6-1 8 0,-6 0-1 16,-9 0-3-16,-3 1 0 0,-4-1-7 15,-9 1-3-15,-8 1-3 0,-3-1 0 16,-2-2-18-16,9 0-85 0,-2 0-103 16,-2 0-244-16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05:44.52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14607 7821 158 0,'0'0'57'0,"0"0"10"0,0-9 11 0,0 5-14 15,0 0 0-15,-2 0 4 0,2 3-15 0,-2-4 31 0,1 3-30 16,1-1-12-16,0 0-4 0,0 2 0 16,0 1 0-16,0 0-15 0,0 0-10 15,0 0-8-15,0 0-5 0,0 2-4 16,0 6 3-16,0 5 1 0,0 4 12 16,0 6 3-16,-3 7-4 0,1 13 1 15,-1 13-2-15,3 16 5 16,0 5 3-16,4-4 5 0,5-4-4 15,-2-6-1-15,-2 3 2 0,-4-2-7 16,-1 0-3-16,0-3-5 0,-1-2 0 16,-2-4-2-16,1-5 0 0,-1-4-2 15,2-5 0-15,-1-10 1 0,1-7-2 16,-1-6-10-16,2-5-26 0,-3 1-9 16,1 0-27-16,-1-3-42 0,-2-7-49 15,-1-4-110-15,0-4-15 0</inkml:trace>
  <inkml:trace contextRef="#ctx0" brushRef="#br0" timeOffset="474.5">14589 8222 387 0,'0'0'85'0,"0"0"1"0,0 0 34 0,0 0-54 0,21-42-32 0,-12 29-1 0,-1 2 13 16,2-2 6-16,2 1-15 0,-2-1 4 15,4 1 0-15,1 1 0 0,0-2-11 16,4 2-1-16,-2-1 3 15,-1 3-16-15,3 1-5 0,0 2-4 16,0 4 0-16,-3 0-5 0,1 2-2 16,0 0 0-16,-2 6-2 0,-3 3-1 15,1 2 3-15,-5 4-3 0,0 2 3 16,-2 1 0-16,-5 2 0 0,-1 1 0 16,0-3 6-16,-6 3 0 0,0-4 4 15,-5-1-2-15,-3 0-1 0,-2-2-3 16,-1-3 1-16,-3 0-1 0,0-2-3 0,-5-1 5 15,1-1-6-15,0-4 0 0,-1 3-2 16,0-4-13-16,0 3-9 0,1-4-17 16,1-1-23-16,1 0-23 15,1 0-36-15,-2-4-44 0,6 0-111 16,2-3-30-16</inkml:trace>
  <inkml:trace contextRef="#ctx0" brushRef="#br0" timeOffset="1240.2">14264 7846 290 0,'0'0'90'0,"0"0"19"0,0-3 7 0,-2-1-8 0,2-3-35 0,0-1-11 0,5-3-17 0,0-3 3 15,4-2-11-15,-1-3 3 0,2-2-1 16,3 0-8-16,0-3-4 0,3 2-4 16,-3-1 1-16,1-1-8 15,0 2-1-15,-3 2 2 0,2 0-5 16,-2-2-2-16,3 2-6 0,-1 0 3 16,-1-2 4-16,1 2-9 0,0 0-1 15,-1-1 1-15,-2 3 0 0,-2-1 0 16,4 1 1-16,-6 4 8 0,1 1 1 15,-2 3 6-15,0-1-1 0,-2 3-3 16,1 1-5-16,-2 2 0 0,-2 1-3 16,3 2-3-16,-3 0-3 0,0 2 0 15,3 0-4-15,2 0-3 16,1 3 3-16,5 3-1 0,2 4 2 0,4 4 0 16,-1 5 2-16,4 4-2 15,1 6 1-15,3 2 0 0,-2 2 1 16,3 2 1-16,2 0 1 0,-3-3 1 15,3-2 0-15,0-1-1 0,1-4 0 16,-4-1 1-16,-1-2-2 0,-2 0 2 16,-1-4-2-16,-3-3 0 0,0 0 0 15,-4-6 0-15,-1-2 0 0,-1-1-38 16,-3-3-57-16,3-3-43 0,-3 0-87 16,-3-1-259-16</inkml:trace>
  <inkml:trace contextRef="#ctx0" brushRef="#br0" timeOffset="5986.88">15714 8240 75 0,'0'1'66'0,"0"-1"-22"0,0 0-14 0,0 0-3 0,0 0-7 0,0 0 0 16,0 0 4-16,0 0 5 0,0 0-4 16,0 0 0-16,0 1 2 0,0-1 9 15,0 0 6-15,-1 0 0 0,1 0-1 16,0 0-1-16,0 1-4 0,-2-1-3 15,2 1-4-15,0-1-2 0,-2 0 1 16,2 0 12-16,0 0-14 0,0 0-1 16,0 0 4-16,0 1-9 0,2-1-1 15,1 0 7-15,8 0 9 0,3 0 3 16,7-1-4-16,10-5-4 0,12 2-1 16,12-3 0-16,5 0-2 0,-1 1-5 15,-2 3-1-15,-13-1-10 0,3 3-5 16,-7-1-2-16,0-2-2 0,-4 1-1 15,-6 2 1-15,-5 0-1 0,-8 1 1 16,-2-2-2-16,2 2 0 0,2 0 0 16,-2 0 0-16,-2 0-2 0,-1 0-5 15,-5 0-28-15,1 0-28 0,-2 0-6 16,-2 2-35-16,2-1-61 0,3-1-59 16,-3 0-75-16</inkml:trace>
  <inkml:trace contextRef="#ctx0" brushRef="#br0" timeOffset="6924.16">17204 7668 74 0,'0'-3'80'0,"0"0"-30"0,1 1-8 0,-1-2 7 0,2 2-18 0,1-1 0 0,-3 1 1 15,2-2 7-15,0 1 2 0,-1-2 5 16,2 4 1-16,-3-3-3 16,2 1 3-16,1 1 10 0,-3-1-15 15,3 1-5-15,-3 2-1 0,0-1-15 16,2 0-8-16,-2 0 2 0,4 1-15 16,-4 0 0-16,0 0-6 0,2 3 3 15,-1 4 3-15,1 1 2 0,-2 8 6 16,3 4 2-16,-3 5-2 0,2 7-5 15,1 11 4-15,2 15-1 0,1 13 3 16,3 6 7-16,0 0 8 16,-3-6-3-16,0-9 1 0,-1-1 5 0,-2-3-3 15,-1 1-7-15,-2-3-6 16,-5 0-5-16,0-4-6 0,1-3 1 16,-3-2 1-16,1-2 0 0,-2-4 0 15,3-10-1-15,2-6-1 0,-2-8-3 16,2-4-23-16,-2 1-24 0,0 3-24 15,-4-3-40-15,1-1-27 0,-1-4-26 16,1-3-29-16,0-5-54 0</inkml:trace>
  <inkml:trace contextRef="#ctx0" brushRef="#br0" timeOffset="8081.84">17275 8001 98 0,'0'-3'38'0,"0"1"-14"0,0 0 16 0,0-2-3 0,2 2-4 15,-2 1 3-15,1-2-1 0,-1 0 9 16,2-1-7-16,-2 0 8 0,2 3-8 16,-1-3 0-16,-1 1 2 0,2 2-12 15,-1-1-3-15,-1-1-8 0,0 1 5 16,2 1 5-16,-2 0 5 0,3-2 1 16,-3 1 0-16,0 0-5 0,3 0-4 15,-1 1-6-15,-1-1-3 0,2 0 2 16,-1 0 12-16,4-2-8 0,-1 1-7 15,0-3 0-15,3 4 3 16,1-4-1-16,-1 2 0 0,5 0-1 16,-1-3-1-16,1 1 3 0,3 2-2 15,-2-2-3-15,2 4 4 0,-2-2-1 16,-1 2-4-16,-4 1-4 0,3 1 1 16,-2 0-4-16,-2 0 0 0,0 0-3 15,1 2 0-15,-1 1-1 0,0 0 1 16,-1 2-1-16,2 0 1 0,-1 2-1 15,0 0-1-15,0 4 1 0,1-3 1 16,-1 2-2-16,-3-1-2 0,0 0 0 16,0 0-1-16,-1 2 2 0,-4-1 1 15,3 0 0-15,-3 1 2 0,0 0 3 16,0 0-3-16,0 0 2 0,-3-2-1 16,0 0 1-16,3 1-1 0,-3 0 1 15,0-2-1-15,1 0-1 0,2 0-1 16,-3 0 1-16,0 0 1 0,-2 0 2 15,2 1-2-15,-5 1 3 0,2 0 0 16,-1-1 0-16,-2 0-3 0,-2 1 7 16,2-1 0-16,-3 0 4 0,0 0-3 15,-1-4 4-15,-2 1 0 0,0 1-1 16,1-1 6-16,-2-3-9 0,3 2 9 16,-1-3-7-16,1-1-2 15,-1 0 0-15,2-1-6 0,-1 0 1 16,0 0-3-16,4-1 1 0,-2 0-2 15,3 0-1-15,3 1-1 0,0 0-8 16,-1-1-28-16,2 1-36 0,-1 0-35 16,-2 0-73-16,4 0-68 0,-2 1-76 15</inkml:trace>
  <inkml:trace contextRef="#ctx0" brushRef="#br0" timeOffset="10396.67">14041 9284 250 0,'0'0'57'0,"0"0"1"0,-5-9 8 0,5 5-15 0,-3 4-17 16,3-2-8-16,-2 0 7 0,2-1 1 15,-4 2-11-15,4 0 2 0,0-1 9 16,0 2 5-16,0 0-8 0,0-2 3 16,0 2-6-16,0 0-8 0,0 0-7 15,0 0-9-15,0 0-2 0,0-1-1 16,6 0 2-16,-1 0-2 0,3 0 3 15,3 0 0-15,1-1-1 0,3 0 3 16,5 0-5-16,0 2 22 0,3-2-16 16,4-1-5-16,9-1 6 0,8 1-8 15,13 0 3-15,8-2-1 0,3 2 11 16,3-3-3-16,6-2-2 0,2 5-4 16,10-4 0-16,2-1-4 0,8 1 11 15,9-2 0-15,6 0 9 0,9 0-2 16,4-1-1-16,4 1 4 0,5 1 0 15,6 0-1-15,5 0-4 0,-2 2-8 16,4 2-5-16,-1-1-1 0,-1 0-2 16,-3 1 1-16,-5 2-1 0,-2 0 2 15,-4 2-2-15,-8 3 1 0,-2 0 0 16,-11 4-1-16,-7-1-1 0,-9 0 0 16,-9-3-11-16,-7 5-35 0,-13 0-24 15,-9-1-44 1,-7 2-64-16,-17-2-78 0,-11-2-63 0</inkml:trace>
  <inkml:trace contextRef="#ctx0" brushRef="#br0" timeOffset="13197.93">15392 10103 198 0,'0'0'60'0,"0"0"-30"0,0 0 17 0,0 0-16 0,-7-6 5 0,7 4 13 0,-3-1 21 0,3-2-9 16,0 2-12-16,0-2 12 0,0-2-7 16,3 2-2-16,-1-3-2 0,1 0-9 15,2-1-4-15,0-1 7 0,3 0-9 16,1 0-10-16,0 0-3 0,1 0-2 16,4 1 1-16,-1 0-5 0,1-1 1 15,0 3 0-15,3 0-4 0,-2 1-3 16,4 2-3-16,-5 1-2 0,3 0-3 15,-4 2-1-15,3 1-1 0,-4 1-2 16,0 4 1-16,0 0-2 0,-2 3 1 16,1 3-2-16,-2 3-1 15,-3 3 5-15,1 3 2 0,-4 2-1 16,0 4 0-16,-1 2 1 0,-2 3 0 16,0 0-1-16,0 0 1 0,-3 1 1 15,-2-1-2-15,-2-1 0 0,-1-1-1 16,-2-1 1-16,0-2 0 0,-4-1 1 15,-2-2-2-15,2-2 0 0,-4-5 1 16,0 2-1-16,0-6-4 0,-1-5 1 16,2-2-3-16,-2-5 5 0,0-1 1 15,1-7 3-15,0-6 2 0,2-6-3 16,0-4 2-16,3-4 3 0,-2-9 3 16,7-6 4-16,3 3-1 0,3 4 1 15,4 6 3-15,3 4-1 16,1-4 0-16,5-5 0 0,2 2-4 15,4 0-2-15,4 4 2 0,4 0-3 16,2 2 1-16,9 1 0 0,8-3 1 16,10 2-5-16,3 0-1 0,-2 7-1 15,-6 6 0-15,-8 2-2 0,-3 4-2 16,-1 0 0-16,-7 1 0 0,-7 4 1 16,-4-1-1-1,-3 3 0-15,1-1 0 0,1 0 0 0,2-2 0 16,-5 1 0-16,0-1-1 0,-5 2-12 15,-1 0-25-15,-1 1-17 0,0-1-25 16,-1 2-25-16,0 0-49 0,-4 3-51 16,4 0-128-16,-6 0-73 0</inkml:trace>
  <inkml:trace contextRef="#ctx0" brushRef="#br0" timeOffset="13901.13">16158 10474 182 0,'0'-4'87'0,"1"3"-15"0,1-3-4 0,-2 0-7 0,2-1-34 0,-1 3-8 15,1-2 13-15,1 0 10 0,-1 2 4 16,-1-1 4-16,1 2 3 0,1-1 11 16,-3 1-19-16,2 0-3 0,-1 0-10 15,1 1-13-15,-2 0-12 0,4 1-1 16,-2 4-2-16,-1 2-2 0,3 4 6 15,-3 3-1-15,1 3 4 16,-2 7-2-16,0 2 9 0,0 12-4 0,-2 9-3 16,-1 11-5-16,0 1 0 0,1-5-6 15,1-8 1-15,-2-14 0 16,1-4 0-16,-1-8-1 0,2 2 0 16,-3 2-11-16,1 3-1 0,0 0-22 15,1-2-15-15,-1-4-21 0,3-5-37 16,-2-6-73-1,1-5-27-15,1-3-20 0</inkml:trace>
  <inkml:trace contextRef="#ctx0" brushRef="#br0" timeOffset="14313.81">16166 10695 183 0,'0'0'81'0,"0"0"-18"0,0 0 17 0,0 0 24 16,22-37-22-16,-16 29-13 0,-1-1-5 15,2 2-6-15,-1-2-20 0,3 2-6 16,-1-1-1-16,0 1 0 0,1 2-1 16,1-1 0-16,-2 0 0 0,3 2-7 15,-2 0-7-15,4 1 1 0,-2 0-5 16,0 2-5-16,0 1-2 0,2 0 1 15,-2 1-3-15,0 5 1 0,0-1-1 16,-3 4 2-16,-3 1-2 16,-2 5 2-16,0 0 2 0,-3 2 3 15,-3 3 2-15,-2-2-2 0,-4 1-2 16,-2 0-3-16,1-2 0 0,-4-1-2 16,0-1 1-16,1-3-3 0,-3-1 2 15,0-3-1 1,2-1-2-16,0-4 0 0,0 0-10 15,1-2-34-15,0-1-25 0,-2-1-31 16,3-5-22-16,0-4-39 0,3 1-101 16,2-1-38-16</inkml:trace>
  <inkml:trace contextRef="#ctx0" brushRef="#br0" timeOffset="15063.63">16049 10491 117 0,'0'0'103'0,"0"0"-30"0,0 0-3 0,-6-1 26 0,4 0-26 15,0-2 5-15,1 0-7 0,1 1 14 16,0-2-22-16,0 1 0 0,0-2-1 16,0-1-8-16,3-2 0 0,2 1-12 15,0-1-5-15,1-2-7 0,0-1-4 16,2-1-5-16,0-3 1 15,0 2-5-15,1-2 0 0,1 1-3 16,0-2 3-16,0 2 2 0,-2 1 2 16,0-2-4-16,2 1-6 0,-1 0 2 15,-1 1 2-15,0-1-2 0,1 2 1 16,-1 0-3-16,-3 0-1 0,2 0 4 16,-1 2 3-16,0 1-3 0,-3 1 2 15,0 1-5-15,-1 1 3 0,1 2-3 16,0-1 0-16,-1 3-7 0,1-1-1 15,2 1-2-15,-1 2-1 0,4 0-1 16,-3 1 1-16,3 4 0 0,3 2-1 16,-3 1 2-16,2 4 1 0,-1 2-2 15,2 3 2-15,0-1 1 0,-1 1 1 16,2 2-1-16,1-1 1 0,-1 1-1 16,1 1 0-16,1-4 0 0,-4 1 3 15,1-2-2-15,0-3-1 0,-3 0 1 16,-2-1 0-16,-1-1-1 0,0-2 0 15,1-2-2-15,-5-3-40 0,3 0-41 16,-3-1-52-16,4-2-73 0,-2 0-149 16,-1-5-154-16</inkml:trace>
  <inkml:trace contextRef="#ctx0" brushRef="#br0" timeOffset="22149.47">8659 8113 44 0,'1'-5'75'0,"0"0"-27"0,1-2 5 0,-1 1-8 0,1 0-6 0,-1 1-9 0,0-1 1 16,1 0 1-16,-1 0-3 0,-1 2 3 16,1-1 1-16,-1 2 10 0,0-2 1 15,0 2-3-15,0 0-5 0,0-1 17 16,0 0-17-16,0-1 1 0,0-2 6 16,0-1-5-16,0 2 1 0,0 1-5 15,0 1-9-15,0 1-1 16,0 1-4-16,0 1-6 0,0 1-14 0,0 0 0 15,0 6-19-15,1 6 8 16,1 7 10-16,0 12 1 0,0 14 3 16,-1 14 1-16,-1 7 0 0,0-1 4 15,0-3 1-15,1-5-1 0,0-2-7 16,0-2 7-16,-1-2-7 0,0-3 2 16,-2-2 1-16,-3-6-4 0,1 0 0 15,-1-9-1 1,1-6-3-16,1-6-45 0,0-5-31 0,-2 0-76 0,-3-4-4 15,1-2-135-15</inkml:trace>
  <inkml:trace contextRef="#ctx0" brushRef="#br0" timeOffset="22586.87">8605 8103 247 0,'0'0'80'0,"0"0"-3"0,5-38 61 0,-2 22-37 0,1-1-18 0,1 1-59 16,2-1 7-16,1 0-1 0,2 0-2 15,2 0-2-15,1 2-4 0,3 0-2 16,0 2-5-16,2 2 1 0,1 2 0 15,0 3-4-15,1 2-2 0,-1 4 0 16,1 0 10-16,3 3-15 0,-1 4 1 16,1 2-3-16,0 5 2 0,-3 3-3 15,-1 1-1-15,-3 3 8 0,-5 2-4 16,-1 0 4-16,-6 2-5 0,-2-2 1 16,-2 0 5-16,-6-2-7 0,-2-3-2 15,-5 0 4-15,-3-3-2 0,-4-2 2 16,-1 0-3-16,-1-5 1 0,-2-2 0 15,-2-2-1-15,0-3-2 0,0-1-8 16,-1 0-7-16,2-2-9 0,0-2-18 16,2 1-20-16,1-1-43 15,-4-1-31-15,7-1-93 0,4 0-35 16</inkml:trace>
  <inkml:trace contextRef="#ctx0" brushRef="#br0" timeOffset="23759.29">9847 6936 139 0,'0'0'41'0,"1"0"9"0,0 0-10 0,0 0-9 0,0 0-5 0,-1 2 4 0,1-2 18 15,-1 1 6-15,1 1 11 16,-1-1-14-16,0 1-1 0,0 1 4 15,-1 0-2-15,-1 1-28 0,0 0-11 16,-2 3-1-16,-1-2 1 0,0 4-4 16,0 0 3-16,-2 1 2 0,-1 2 3 15,-2 4 4-15,1 1-2 0,-1 1-7 16,-4 4-5-16,1 4 2 0,-1 4 6 16,-1 4-4-16,-4 7 0 0,-2 11-2 15,-3 10-6-15,-1 6 5 0,1-5-4 16,2 2-2-16,2-6 6 0,-1 3 10 15,-1 5-4-15,1 2 5 0,-2 7 6 16,-1 6 2-16,2 0-1 0,-2 2-4 16,3 0 5-16,4 0-15 0,2 3-5 15,4 3-1-15,1 1 1 16,4 3 15-16,2 2 3 0,3-5 4 16,1 0-3-16,4 1-6 0,4-1-2 15,4 1 0-15,2 0-4 0,3-4-5 16,1-4 8-16,2-6 4 0,4-5-1 15,-1-2 2-15,2-7-4 0,1-5-3 16,-1-7-10-16,1-6-1 0,-2-5-3 16,-3-9 0-16,-3-8 1 0,-6-6 0 15,2 0-1-15,0 1-1 0,2 0-1 16,1 1-6-16,0-5-42 0,-5-2-38 16,1-4-22-16,0-6-57 0,-5-2-82 15,1-1-166-15</inkml:trace>
  <inkml:trace contextRef="#ctx0" brushRef="#br0" timeOffset="24578.19">9853 8725 50 0,'-1'0'61'0,"1"0"-1"0,-1 0 20 0,-1 0-9 0,2 0 10 0,-1 0-8 0,1 0 3 16,0 0-10-16,0-1-13 15,-1 1 13-15,1-3-22 0,0 2-4 16,-2 0 1-16,2 0 7 0,-1 1-2 15,1 0-4-15,0 0-7 0,0 0-2 16,0 0-6-16,0-2-3 0,4 1-6 16,1-3-4-16,5 2 1 0,4-3 2 15,3 2 3-15,4-2 1 0,3 2-8 16,3-1 0-16,2 2-1 0,1-1 3 16,3-1-7-16,-2 2-1 0,1-2 0 15,-1 2-5-15,-3 1 0 16,-1 0-1-16,-4 1 0 0,0 0-1 15,-3 0 0-15,-2 0 0 0,-1 0-6 16,-4 0-18-16,-1 0-17 0,-1 0-23 16,-3 0-24-16,-1 0-46 0,2 0-43 15,-2 0-122-15,-3-1-33 0</inkml:trace>
  <inkml:trace contextRef="#ctx0" brushRef="#br0" timeOffset="25031.25">10601 8353 301 0,'0'0'45'0,"0"0"41"0,0 0 4 0,0 0 1 0,13-35-16 16,-10 28-22-16,-1 2-4 0,0 1-4 15,-1 1-8-15,0 2 7 0,-1 1-9 16,0 1-31-16,0 7 0 0,-2 7 7 16,-1 7 27-16,-1 10 3 0,-2 15-10 15,2 13 5-15,1 2 1 0,3-3-9 16,0-5-6-16,2-9-8 0,0 0-1 16,0-4-5-16,0-8-3 0,0-5 0 15,-1-10-3-15,0 2-1 0,-1 0-1 16,1 1-2-16,-1 2-60 15,1-3-59-15,0-5-88 0,0-5-165 16</inkml:trace>
  <inkml:trace contextRef="#ctx0" brushRef="#br0" timeOffset="25437.71">10821 8872 363 0,'0'0'85'0,"0"0"64"0,0 0-32 0,0 0-15 16,0 0-41-16,28-8-5 0,-18 10 6 16,-2 3-9-16,1 0-17 0,-1 3-3 15,-1 0-9-15,-2 3-1 0,-1-3-2 16,-2 1-9-16,0-1-7 0,-2-2 1 16,0 1-2-16,-2-3 0 15,-2 2 2-15,-2-4 1 0,2-1-1 16,-4-1-3-16,-1 0 5 0,0-1-8 15,0-3-33-15,0-2-39 0,1-2-36 16,-1-6-68-16,2 4-125 0,2-2-119 16</inkml:trace>
  <inkml:trace contextRef="#ctx0" brushRef="#br0" timeOffset="26156.76">11348 8533 352 0,'0'0'46'15,"0"0"65"-15,0 0 23 0,7-35-51 0,-6 22-24 16,-1 2-16-16,0-1 5 16,-1 0 11-16,-1-1-26 0,-1 2 16 15,-1 0-4-15,0 1-11 0,0-1 0 16,-1 1-5-16,-1 1-10 0,1 0-4 16,-2 1-4-16,0-1-9 0,-1 1 1 15,1-1 0-15,-1 4-3 0,-1 0-1 16,-1 1-4-16,-2 2 0 0,0 2-1 15,-2 2 1-15,-3 6-2 0,0 3 6 16,1 5 1-16,0 2-2 0,2 4 2 16,2 2 0-16,-1 3-1 0,5-1 1 15,3 0 0-15,2 1-3 0,3-2 2 16,2-1 0-16,4 0-1 0,3-1 2 16,3-2 2-16,0-3 0 0,3-3 1 15,1-3-1-15,1-4 1 0,0-6-2 16,2-2 6-16,-1 0 1 0,-1-8-3 15,-1-2 3-15,0-3 6 0,-2-2 3 16,-2 1 2-16,0-2 3 0,-3 1-10 16,1-1-4-16,-2 0 1 0,-1 0-7 15,1-1 1-15,-1 2-2 0,0-1 1 16,-2 1-1-16,0 1-2 0,-1 3 2 16,0 2-1-16,-1 0 0 0,-2 2 1 15,0 2-2-15,0 2-1 16,-1 2 0-16,0 1-8 0,0 0-7 15,0 5 2-15,-3 4 6 0,0 5 9 16,-2 5 0-16,2 6 0 0,-1 2 1 16,1 12 0-16,0 11-1 0,1 5 0 15,2 3 3-15,0-4-3 0,2-8 5 16,1-9-4-16,-2-11 2 0,0-3-1 16,0-2-1-16,0 2-1 0,0 3 1 15,0 2-1-15,-1-3 0 0,0-6-55 16,0-4-58-16,0-9-65 0,0-4-131 15,0-4-123-15</inkml:trace>
  <inkml:trace contextRef="#ctx0" brushRef="#br0" timeOffset="26719.14">11910 8245 431 0,'0'0'101'0,"4"-4"46"0,-2 0-54 0,1 3-57 0,-1-2-7 0,0 1-10 15,-2 0 3-15,0 2 10 0,1 0-13 16,-1 0-2-16,0 5-6 0,0-2 6 16,0 4 1-16,0 0 2 0,0 2-4 15,-2 3-6-15,-1-1-5 0,0 5-2 16,0 2 4-16,-2 4 7 0,-3 5 3 16,-3 9 7-16,0 10-13 0,-2 13-3 15,1 1-5-15,2-2 0 0,1-5 0 16,4-7 8-16,3-1 11 0,2-4 3 15,0-8-3-15,2-4 0 0,2-11-6 16,1-3-8-16,4 2-4 0,0-1-3 16,2-2 3-16,2-6 5 0,0-6-6 15,1-3 13-15,-1-8 6 0,0-6 2 16,0-3 1-16,-2-7-11 0,0-12-2 16,0-9-10-16,-3 4-1 0,-4 4 0 15,-1 10 0-15,-3 12-1 0,0 0 0 16,-3 0-1-16,-3 3-5 0,-3 8-6 15,-4 1 3-15,-1 4 3 0,-3 1 3 16,1 6 0-16,-2 2 2 0,0 3-7 16,0 2-24-16,2-1-11 15,-1 2-10-15,1 2-11 0,1-2-13 16,2 1-56-16,2 3-95 0,4-8-122 16</inkml:trace>
  <inkml:trace contextRef="#ctx0" brushRef="#br0" timeOffset="27437.72">13177 8441 261 0,'0'0'55'0,"0"0"21"0,6-7-29 0,-4 3-17 0,1 3-4 0,0-3-4 16,0 2 6-16,1 2 25 0,-2-2 3 16,3 1 25-16,-4 0-18 0,2-1-4 15,-1 2-15-15,1-1-10 0,1 1-3 16,-1 0-7-16,-2 0 2 0,1 0-10 15,0 0-9-15,-2 3-3 0,0 0-4 16,0 0 0-16,-7 4 1 0,-2 2 11 16,-5 4 6-16,-6 1 0 0,-3 4-3 15,-5 4-8-15,-7 4 2 0,-8 10-3 16,-9 5 7-16,-2 1 10 0,5-2 9 16,2-5 5-16,12-8 7 0,10-7-8 15,7-6-18-15,9-5-5 0,1-2-7 16,3 1-6-16,2-1 0 0,0-1 1 15,3-2 3-15,3 0-2 0,5-1 7 16,1 2 0-16,5 0-4 0,3-1-1 16,4 2 1-16,4 1-4 0,1 1 1 15,6 0-1-15,9 1 1 0,1 1-2 16,-2 1 3-16,-7-4-3 0,-12-1 2 16,-5-1-1-16,4 1 1 15,-2-1 2-15,4 2-2 0,-1 1 2 16,-4-1-3-16,0-1-1 0,-1 1 0 15,-4-1 0-15,1-2-2 0,-4 1-6 16,1 1-57-16,-2-3-40 0,0 0-27 16,0 0-61-16,1-2-169 0,-3-1-174 15</inkml:trace>
  <inkml:trace contextRef="#ctx0" brushRef="#br0" timeOffset="28594.39">19266 8157 224 0,'0'0'88'0,"0"0"-14"0,0 0-9 0,0 0-17 0,4-14-13 0,-2 13 6 0,1-2 6 0,-1 0 14 16,4 2-28-16,-4-1 15 15,3 2-6-15,-2-2 5 0,2 0-3 0,-1 2-9 16,0 0-6-16,-1-1-2 16,1 1-4-16,-2 0-1 0,0 0 1 15,1 0-7-15,-2 0-4 0,-1 0-2 16,0 0-1-16,0 0-5 0,-3 1-4 15,-1 3-1-15,-4-1 1 0,-5 3 0 16,-3 2 2-16,-6 0 5 0,1 4-4 16,-5 0 3-16,-1 2 1 0,1 1 3 15,-2 0-1-15,1 1-3 0,0-1-1 16,1 1-2-16,3 1-2 16,-1-1 3-16,0 0-1 0,2 2 7 0,1 0-1 15,0-3 8-15,5-2 2 16,0 2-2-16,2-2 0 0,5-3-6 15,2 0-5-15,1 1-2 0,4-4-3 16,2 0-1-16,0-3 4 0,1 3 2 16,6-1 9-16,1 1-4 0,3 0 0 15,5 0-1-15,1-1 1 0,0 0-3 16,3 1-2-16,-1 1-3 0,0 1 0 16,1 0-1-16,1 4-2 0,-2-4 3 15,1 5-3-15,-2-4 2 0,2 2-2 16,-2-1 0-16,-4 1 0 0,2-3 0 15,-3 1 0-15,-1-2 1 0,2 0-1 16,-2 2 0-16,1-2-1 0,-3-3-2 16,1 1-24-16,0 0-39 0,0-3-18 15,0 5-13-15,0-1-43 0,8 0-64 16,-4-2-112-16,-1-3-30 0</inkml:trace>
  <inkml:trace contextRef="#ctx0" brushRef="#br0" timeOffset="29126.08">19904 7856 119 0,'0'0'200'0,"9"-7"-96"0,-4 4 28 0,2-2-24 0,0 3-51 0,-1-2-12 15,1 3-7-15,-1 1 5 0,-1 1-20 16,-1 5-3-16,0 1 4 0,-2 7 0 15,1 4 4-15,-2 12 17 16,-1 12-1-16,0 16-9 0,-2 5-1 16,-1-1-1-16,2-7 1 0,0-8-8 15,1-2-2-15,0-3-6 0,0-3-9 16,0-3-4-16,1-10-1 0,0-5-2 16,-1-1-2-16,1 1 0 0,-1 2-38 15,2 1-57-15,3 2-28 0,-3-8-113 16,4-5-146-16</inkml:trace>
  <inkml:trace contextRef="#ctx0" brushRef="#br0" timeOffset="29593.47">20398 8525 385 0,'0'0'111'0,"0"0"11"0,0 0-3 0,0 0-14 0,33 1-51 0,-26 3-21 15,-1-1-7-15,-1 3 2 0,-2 1-13 16,-2 2-2-16,-1-1 0 0,0 0 0 16,-1 0-1-16,-5-1-5 15,2-1 5-15,-2-3 3 0,-3 1 6 16,2-2 2-16,-1 0-7 0,-2-2-4 15,2 0 2-15,0-2 0 0,2-1-7 16,-1-1 1-16,0 1-5 0,1-3 0 16,2-1-3-16,1 1-4 0,0 3-28 15,1-3-22-15,1 4-27 0,2-3-48 16,4 1-96-16,1 0-110 0</inkml:trace>
  <inkml:trace contextRef="#ctx0" brushRef="#br0" timeOffset="30444">20931 8154 314 0,'0'0'96'0,"0"0"23"0,0 0 15 0,0 0-25 16,0 0-41-16,17-40-17 0,-15 31-14 15,-1 0-1-15,0 2-8 0,-1-3-3 16,1 0 3-16,-1 0 3 0,0 0 3 15,0 2 3-15,-2-1-9 0,0-1 1 16,-1-2-11-16,0 5-3 0,-1-1-4 16,-1 0-9-16,-3 0-2 0,1 1-2 15,-3-1-4-15,1 1 4 0,-4 2-1 16,2 2 0-16,-4 2-2 0,1 1 3 16,-4 0-5-16,1 6 6 0,-2 2-2 15,0 3 3-15,0 3-2 16,-1 2 1-16,2 4 1 0,0-2-3 15,3 0-2-15,4 4-3 0,1-5 0 0,5 3 7 16,3-2-5-16,2 2 2 0,1-3 4 16,5-1 0-16,2-2 0 15,2-4 3-15,3-1 1 0,2-3-1 16,2-1 2-16,1-3-2 0,0-2 3 16,2-3-4-16,-1-2 3 0,1-2-3 15,0 0-1-15,-3-2 2 0,2 1 0 16,-5-3 1-16,2 0 0 0,-4 1-2 15,0-3 4-15,-2 2-2 0,-2-2-1 16,1-1-1-16,-4 1-1 0,0 1 1 16,-2-1-2-16,1 1 3 0,-2 0-3 15,0 3 0-15,-1 3-1 16,0 2 1-16,0 2-3 0,-1 1-2 16,0 0-2-16,0 1-3 0,0 0-4 15,-1 2 9-15,-2 2-2 0,1 0 7 16,-1 5-1-16,0 1 1 0,1 2 0 15,-1 1 0-15,-1 3 0 0,1 1-1 16,-2 2 1-16,1 1 1 0,0 1-1 16,0 2-1-16,-2-1-2 0,1 2 3 15,-1-3 2-15,2 0-2 0,0 1-3 16,0-1-4-16,1-1-3 0,1-1 3 16,0-2-4-16,0 1 1 0,1-2-1 15,-1-2 1-15,1 0-9 16,0-1-7-16,0-3-17 0,1 1 11 0,-3-1-4 0,2-1 0 15,-2-1-1-15,2 2-11 0,0-3-18 16,0 1-44-16,1 0-30 0,0-1-5 16,1-1-31-16</inkml:trace>
  <inkml:trace contextRef="#ctx0" brushRef="#br0" timeOffset="31037.73">21439 7801 372 0,'4'-2'67'0,"1"-2"67"0,0 1-58 0,0 0-10 0,0 0-50 0,-2 2-13 0,0 0-2 0,-2 1 7 15,0 0-2-15,0 1 4 0,-1 2-7 16,1 2-3-16,0 2-1 0,-1 1-3 15,0 1 0-15,-2 2-19 0,-1 2 23 16,-3 3 13-16,0 4-9 0,-4 3-6 16,0 3 2-16,-6 11-4 0,-6 10 4 15,-3 8 20-15,-1 7-14 0,4-7 4 16,7-9 3-16,5-12 16 0,4-5 11 16,2 3-3-16,2-2 36 0,1-5-40 15,1 4-23-15,4-10-4 0,4 1 3 16,0 0 5-16,3-5 0 0,1-6 1 15,1-6-1-15,0-3 4 0,1-1 11 16,1-10-5-16,-2-4 2 0,0-5-6 16,-2-5-12-16,-2-3-5 0,-2-1-3 15,-4 2-2-15,-2 3-2 16,-2 3-6-16,-6 4 1 0,-3 5 2 16,-6 1 0-16,0 3 0 0,-4 4 0 15,-1 1-9-15,2 3-19 0,-1 0-31 16,-1 5-38-16,4 2-17 0,-7 4-64 15,5 2-57-15,4-4 19 0</inkml:trace>
  <inkml:trace contextRef="#ctx0" brushRef="#br0" timeOffset="31757.91">21356 6935 524 0,'0'0'116'0,"0"0"-18"0,17-7-29 0,-6 7-28 0,1 0-31 0,1 6 0 0,3 3-2 0,0 1 6 16,2 4-7-16,0 4 10 0,3 4 1 16,1 5 1-16,0 3 8 0,5 11-10 15,4 10 3-15,8 13-5 0,0 6-1 16,-2 1-4-16,-2-4-2 0,-2 0 3 15,1 1-5-15,-1 2 6 0,-1 4-8 16,-1 5 5-16,-5 5-4 0,-2 2-4 16,-3 6-1-16,-5-1 2 0,-3 1 1 15,-4 1 9-15,-6 2 11 0,-3 0 3 16,-6 2-4-16,-7-3 6 0,-7 1-9 16,-7-3 6-16,-1-2-2 0,-6-3 0 15,-4-1-3-15,-4-1-5 16,-4-6-4-16,-3 1-6 0,0-8 3 15,-3-2-1-15,2-4 5 0,3-2 1 16,2-5 2-16,3 2-3 0,7-6 0 16,1-3-5-16,6-4-6 0,5-5 1 15,6-7-2-15,3-8 0 0,6-9-8 16,3-2-45-16,2 3-44 0,3-2-17 16,8 4-47-16,4-7-104 0,5-5-128 15</inkml:trace>
  <inkml:trace contextRef="#ctx0" brushRef="#br0" timeOffset="32384.98">23266 7849 207 0,'0'0'156'0,"0"0"-8"0,0 0-19 0,0 0-19 0,0 0 5 0,0 0-26 0,31-5-2 16,-12 2-21-16,4 0-11 0,3-2-9 16,2 2-11-16,2-1-6 0,5 2-9 15,-3 2-11-15,-1 0-7 0,-1 2-1 16,-7 0-1-16,3 1-3 0,-2 0-13 16,-4 2-41-16,-5 0-37 0,0-2-27 15,-5 3-52-15,-3 0-71 0,-3 0-46 16</inkml:trace>
  <inkml:trace contextRef="#ctx0" brushRef="#br0" timeOffset="32588.05">23333 8076 641 0,'0'0'126'0,"0"0"-21"0,0 0-40 16,0 0 4-16,0 0-1 0,45 1-24 15,-20-1 13-15,10 0-15 0,4-3-29 16,8-2-10-16,-1 1-3 0,-3 3-9 16,-4 0-31-16,-2 1-33 0,1 0-40 15,4 0-31-15,-10 0-91 0,-4 0-94 16</inkml:trace>
  <inkml:trace contextRef="#ctx0" brushRef="#br0" timeOffset="33259.75">25101 7742 320 0,'0'0'111'0,"0"0"-68"15,0 0 73-15,0 0-34 0,22-42 14 16,-19 32-49-16,-1-2 12 0,0 1 11 15,-1-1-23-15,-1 1-8 0,0-2 3 16,0 2-3-16,-1-2-8 0,-2 4-3 16,-3-2-6-16,1 2-11 0,-3 2-11 15,-2 2-3-15,0 2-5 0,-4 3 2 16,-2 0 2-16,-2 6 2 0,-4 7-2 16,0 3 4-16,-2 8 0 0,0 4-1 15,-4 12-1-15,-1 12 2 0,2 12 0 16,4 2 2-16,7-5-2 0,7-8 1 15,7-10-1-15,2-3 2 0,6-6-1 16,2-8 4-16,0-6 1 0,3-3 1 16,3 2-1-16,4 0-2 0,4-3-2 15,0-2 1-15,3-7 4 0,1-5-4 16,0-2 2-16,1-6 1 16,-3-4 6-16,1-4 14 0,-3-2 3 15,0-7 7-15,-3-5-9 0,1-13-6 16,-3-15-9-16,-1-14-7 0,-7-7-2 15,-5 6 0-15,-4 15-3 0,-6 18-1 16,0 10 0-16,-2 10-2 0,-1 2-1 16,-4-3-1-16,-2 0 0 0,-5-2-2 15,0 5 3-15,-1 3-2 0,0 1-9 16,2 3-39-16,3 2-19 0,1 4-24 16,5 2-27-16,4 1-81 0,6 9-81 15,1 1 31-15,5 0-7 0</inkml:trace>
  <inkml:trace contextRef="#ctx0" brushRef="#br0" timeOffset="33634.75">25548 8086 602 0,'0'0'137'0,"0"0"-10"0,0 0-76 0,11-5-4 0,-8 3-28 0,1 0-13 0,-1-1 27 0,0-2-3 16,0 1-14-16,0 2 13 0,0-2-3 16,-1 2-8-16,1 0-6 0,-1 0-6 15,0 0-3-15,-1 1-3 0,0 1 0 16,1 0-3-16,-2 0-5 0,0 0-7 16,0 3-30-16,0 1-17 0,-2 2-19 15,0 0-31-15,0-1-47 0,-1 2-33 16,1-2-19-16</inkml:trace>
  <inkml:trace contextRef="#ctx0" brushRef="#br0" timeOffset="34422.05">26227 7672 303 0,'0'0'10'0,"0"0"17"0,0 0 17 15,0 0 0-15,9-36-2 0,-6 28 18 16,-2-1 36-16,2 1-10 0,-3 0 4 15,2-1-15-15,-2 1-24 0,0-2-7 16,0 3 8-16,0-1-12 16,0 2-7-16,-3-2-5 0,1-1-6 15,-1 1 3-15,0 1-7 0,0-1 0 16,-1 0 0-16,-1 0-4 0,0-1-5 16,0 2-1-16,0 1-6 0,-2 1 1 15,-1-1-4-15,1 2 1 0,-2 0 0 16,-1 2-1-16,-3 1-1 0,1 1 1 15,-4 3-1-15,0 5 2 0,-3 2-3 16,1 4 3-16,-2 3-2 0,-1 1 2 16,2 4-1-16,1 0-2 0,3 3 1 15,2 1-2-15,4-1 3 16,4-1-2-16,3 0 2 0,2-2 0 0,4-2 2 16,4-1 2-16,3-3 0 15,3-3 1-15,2-3 0 0,3-3 2 16,1-6 0-16,1-1-2 0,0-1 3 15,1-5 7 1,-1-3 1-16,0 0 0 0,-2-4-2 0,-1-2-4 0,1 4-3 16,-2-5 2-16,1-1-5 0,-3-1-1 15,0 1 0-15,-1 1-2 0,-2-1 0 16,-2 3 4-16,-2-1-1 0,-1 4-1 16,-2-2 0-16,0 4-2 0,-2 2 0 31,1 0-1-31,-3 2 0 0,-1 2-3 15,0 0-2-15,0 3-1 0,0 2-10 16,-1 4 3-16,-4 4 13 0,-1 6-1 0,-2 6 2 16,-2 2 0-16,1 3 0 0,-1 4 1 15,-3 7-1-15,1 6 0 0,1-5 0 16,1-4 0-16,4-5 0 0,1-6-4 16,0 4-6-16,-2 3-1 15,2-3-7-15,0-2-12 0,0-1-7 16,1-2-7-16,0-2-2 0,1-2-4 15,0 0-16-15,2-2-32 0,1 0-53 16,0-1-50-16,4-4-85 0</inkml:trace>
  <inkml:trace contextRef="#ctx0" brushRef="#br0" timeOffset="35078.24">26731 7481 503 0,'2'0'68'0,"0"0"-14"0,-2 0-46 0,-1 3-8 0,-5 3-14 0,-2 1 1 0,-6 3 13 16,0 1 4-16,-1 3-1 0,1 1 1 15,-1 1-2-15,4 0 4 0,-1 3 15 16,2-1 24-16,2 3 14 0,1 1-24 16,2-3-9-16,-1 2-14 15,5-1-4-15,1-2-3 0,1-2-2 16,7-1 0-16,0-1-1 0,2-3 0 15,4-1 3-15,0 0 0 0,5-3 7 16,-1 1 8-16,2-3 2 0,2 2-4 16,-2 0-2-16,1-1 1 0,0 0-7 15,-1 3-3-15,0-2-6 0,-2 3 2 16,-4 0 6-16,-2 1 17 0,-3 4-11 16,-3-1 1-16,-5 1 1 15,-1 5 0-15,-7-2 2 0,-4 1-5 16,-3 1-5-16,-5-1-3 0,-2-2-3 15,-3-1 2-15,-1-1-3 0,0-3 2 16,-3 0-4-16,2-2 3 0,1-2-3 16,0-1-3-16,1-5-35 0,3-1-50 15,3-1-49-15,0-11-69 0,6-1-97 16,5 0-38-16</inkml:trace>
  <inkml:trace contextRef="#ctx0" brushRef="#br0" timeOffset="35345.21">26721 7525 904 0,'0'0'70'16,"39"-4"1"-16,-3 1-10 0,13-1-49 0,1 0-5 0,-2-1-7 0,-6 1-1 0,-6 0-11 0,3 2-70 15,-2 1 55-15,4 1-42 0,-2 0-60 16,-9-1-89-16,-6-2-86 0</inkml:trace>
  <inkml:trace contextRef="#ctx0" brushRef="#br0" timeOffset="50567.25">19223 11846 94 0,'2'-2'61'0,"0"-2"-21"0,-1 1-2 0,2-2 6 0,0 1-13 0,-1-1 0 0,0 2 4 0,-2-2 9 16,2 3 1-16,-1-4 8 0,-1 4 2 16,1-3 1-16,1 1-1 0,-1-1-2 15,0 0 2-15,0 1 7 16,1-2-21-16,-1 1-2 0,-1 3-6 0,2-1-5 15,-2 1 3-15,0 2-4 0,0 0-13 16,1 2-10-16,0 4-4 0,0 6 0 16,-1 6 7-16,0 5 9 0,0 10 1 15,0 10-3-15,0 13 0 0,-3 12-4 16,1 5-5-16,-1-6 3 0,1-7-3 16,-2-9-2-16,-1 0-3 0,-3-4 3 15,0-2 0-15,4-5-3 0,-3-7 0 16,1-7-5-16,1-8-19 0,0-3-7 15,-1 2-19-15,-1-1-47 16,-1-1-57-16,-4-7-55 0,4-6-72 16</inkml:trace>
  <inkml:trace contextRef="#ctx0" brushRef="#br0" timeOffset="50943">19184 12012 205 0,'0'0'154'16,"0"0"-80"-16,0 0 15 0,17-49 3 16,-8 34-39-16,-2 0-19 0,3 1-2 15,3 1-3-15,-1 0-1 0,4-2-2 16,0 5 14-16,1-3-10 0,0 4-2 15,2 1 9-15,2 1-11 0,-2 0-1 16,1 5-7-16,-1 2-5 0,0 1-4 16,1 7-1-16,-3 2-5 0,-2 4 0 15,-2 2 13-15,-1 6 6 0,-4 0 6 16,-1 1-1-16,-5 0-2 0,-2 0-2 16,0-3 2-16,-5 1-5 0,-2-5-6 15,-3 0 2-15,-2-1-7 0,1-2-3 16,-4-3-1-16,2-2-3 0,-2-3-2 15,-1-2-1-15,1-2-28 0,1-1-28 16,0 0-33-16,1-1-77 0,2 0-69 16,2-4-145-16</inkml:trace>
  <inkml:trace contextRef="#ctx0" brushRef="#br0" timeOffset="54578.12">20512 11176 258 0,'0'0'69'0,"0"0"-5"0,0 0 19 0,0 0-8 0,37-33-20 0,-28 24-12 0,0 2 9 0,-1 0-1 15,0 0-7-15,1 1 2 16,-1 0-6-16,-1 1-4 0,-1 0-5 16,1-1 16-16,-3 4-17 0,0 0-3 15,-1 0-2-15,-2 1-1 16,0-1-5-16,-1 2-6 0,0-1-3 15,0 0-3-15,0 1-1 0,0 0-6 16,0 0-1-16,-1 1-3 0,-3 2-3 0,0 3 7 16,-3 4 0-16,-2 2 3 0,-1 2-1 15,-4 4-2-15,0 5 2 16,-3 2 0-16,-1 7 0 0,-7 11-1 0,-4 12 0 16,-6 15 1-16,1 7-2 15,2-1 0-15,6-2 0 0,3-3 1 16,1 4-1-16,1 4 2 0,1 2 2 15,3 3 1-15,1 0 1 0,4 0 2 16,1-2 4-16,4 0 8 0,3 0-2 16,4 0 3-16,2-2-4 0,5-1 3 15,4-4-5-15,3-1-3 0,7-6-3 16,1-1 19-16,5-4-4 0,0-2 5 16,1-6-7-16,1-6-15 0,-2-3 10 15,1-6-7-15,-4-5-1 0,-4-10 1 16,-4-7-4-16,-2-2-6 0,5 3 2 15,-1 0-2-15,4 1-6 0,-4-3-29 16,-1-5-23-16,0-2-35 0,-3-4-23 16,4-6-50-16,-4 0-80 0,-2-2-185 15</inkml:trace>
  <inkml:trace contextRef="#ctx0" brushRef="#br0" timeOffset="55515.51">20996 11838 152 0,'0'-2'117'0,"1"-2"-46"0,-1 1-11 0,1-2 3 0,1 3-21 0,1-3-5 0,-1 2-1 0,1-2 13 15,-2 3 3-15,1-2 6 0,0 1 2 16,-1 2-8-16,1-1-6 0,-2-1-7 15,1 2 3-15,2-1-7 0,-3 1-4 16,1-2 0-16,-1 0-1 0,2 2-1 16,0 0-6-16,-1 0-5 0,0 0-3 15,-1 1-2-15,0 0-7 16,1 0-6-16,-1 2-3 0,0 3-3 0,1 6 6 16,-1 2 3-16,0 7 1 15,0 7 1-15,0 10 1 0,-1 16 2 16,0 13 0-16,0 5 2 0,1-2 0 15,1-8 2-15,1-7 0 0,1-2 0 16,0 0 2-16,-2-3-2 0,-1-2-3 16,0-1-3-16,-2-3 0 0,-1-2 0 15,0-8-3-15,0-7 0 0,-1-5-2 16,0-4-1-16,0 2 0 0,-1-1-2 16,0 3-26-16,0-5-32 0,0-6-46 15,1 1-50-15,-2-7-54 16,2-3-77-16,1-1-48 0</inkml:trace>
  <inkml:trace contextRef="#ctx0" brushRef="#br0" timeOffset="56109.12">21067 12237 303 0,'0'0'77'0,"0"0"-13"0,0 0 16 0,0 0-10 0,0 0-17 0,16-26-15 0,-11 21 0 16,2 3 11-16,-1-1-23 0,0-1 1 15,1 2 9-15,-1 0 11 0,2-1-1 16,-2 2-11-16,3-2 4 0,-1 0-11 16,1 0-8-16,1 1-5 0,1-2-2 15,-2 1 3-15,1-3 5 0,1 0 3 16,-1 1 2-16,-1-1-2 0,1-1-10 16,-1 0-1-16,-1 0 3 0,1 4-2 15,-2-2-5-15,0 3 0 0,0 0-4 16,1 0-1-16,-1 1-3 0,-1 1 0 15,0 0-1-15,1 1-1 0,0 4 1 16,-2 2 0-16,1 1 0 0,-1 2 7 16,-1 4-7-16,0 0 9 0,-1 2-2 15,-1 1-2-15,0-1 2 0,-2 1-1 16,0 1 5-16,0-2-3 0,-5-3 2 16,0 1 0-16,-1 1 2 0,-4-5-1 15,-1 2-1-15,-2-4-3 0,-4 0-1 16,1-2-2-16,-2-2-1 0,-1 1-2 15,-1-3 0-15,-2 1 1 16,3-1-2-16,0 0-1 0,1-2-2 16,3 2-4-16,2-2-14 0,2 2-13 15,3-1-14-15,2-1-19 0,3 0-30 16,1 1-29-16,2 0-61 0,7-1-43 16,1 0-79-16</inkml:trace>
  <inkml:trace contextRef="#ctx0" brushRef="#br0" timeOffset="57016.32">20817 11815 126 0,'0'0'55'0,"-1"0"4"0,0 1-1 0,-1 0 2 0,1-1 8 0,0 0 9 0,-1 0-2 16,1 1 22-16,-1-1-23 0,1 0-5 15,-2 0 0-15,2 0-8 0,1 0 2 16,-1-3-3-16,0 1-5 0,1-5-8 16,0-1-4-16,3-4-14 0,3-1 1 15,1-4-14-15,1-2 1 16,2-4-3-16,2-1-6 0,2-2 1 16,2-1 0-16,-2 2 5 0,2 1 1 15,-2 1-2-15,1 1-2 0,-1 0 0 16,1 1-3-16,-3 1-4 0,0-1 3 15,-1 4-2-15,-1 0 2 0,-1 2-2 16,1 0 5-16,-2 3-2 0,0 1-4 16,-3 3-1-16,1 1 1 0,-2-1 0 15,-1 4 3-15,-1 1-2 0,0 1-3 16,-1 1-1-16,2 1-2 0,0 0-3 16,1 1 0-16,0 5 0 0,6 3 1 15,-1 2 3-15,2 3-1 0,5 3 0 16,-2 5 1-16,2 1 0 15,2 3 0-15,0 1 0 0,2-2 0 16,-1-1 1-16,1 0 0 0,0-1 0 16,-2-1-1-16,0-1 2 0,-2-3-1 15,-1-1-1-15,-2-1 1 0,-1-2-1 16,-1-1 0-16,-1-3 0 0,-1-3 0 16,-2 0 0-16,0-4-25 0,0 2-28 15,0-4-25-15,0 3-43 0,4 0-63 16,-1-3-115-16,0 0-186 0</inkml:trace>
  <inkml:trace contextRef="#ctx0" brushRef="#br0" timeOffset="57500.58">21935 12181 42 0,'0'0'352'0,"-5"1"-242"0,3 0 28 0,0 1-57 0,2-1-3 0,0 0-42 15,4 1 6-15,5-2 25 0,6 2 2 16,6-1-4-16,10-1-7 0,10 0-8 16,11 0-8-16,2-1-10 0,-1 1-16 15,-3-1-7-15,-6 1 0 0,0 0-6 16,-1 0-3-16,-1 0 0 0,-2 0 0 16,-2 1-3-16,-3 0-40 0,-5-1-47 15,0 0-72-15,-10 0-116 0,-5-1-180 16</inkml:trace>
  <inkml:trace contextRef="#ctx0" brushRef="#br0" timeOffset="60630.81">22988 11677 195 0,'0'0'90'0,"0"0"-40"0,0 0-8 0,0 0-25 0,0 0 1 0,12-24-11 16,-9 21 39-16,-1-3 28 16,-1 3-10-16,1-2 11 0,-1 3 5 15,0-3-16-15,0 3-6 0,0-1-12 16,0 0 2-16,0 1-17 0,-1-1 0 16,2 2-10-16,-2 0-10 0,2 1-2 15,-1 2-9-15,2 4-4 0,-2 4 3 16,1 5 1-16,0 7 23 0,-2 14-5 15,1 12-1-15,-1 16 6 0,0 6-2 16,0-2 5-16,0-5-3 0,0-9 2 16,0-2-5-16,0-9-3 0,-1 1-3 15,0-12-3-15,0-7-8 0,1-6 0 16,-1-2-2-16,0 1-1 0,-2-2-21 16,1 0-43-16,-1-3-46 0,1-7-72 15,-1-4-73-15,1-2-97 0</inkml:trace>
  <inkml:trace contextRef="#ctx0" brushRef="#br0" timeOffset="61131.75">23370 12170 290 0,'0'0'97'0,"0"0"23"0,0 0-45 0,0 0 4 0,3 0-17 0,-1 0-9 15,1 0 22-15,1 1-8 0,0 1-11 16,1 2-3-16,-1-1-23 16,0 2 1-16,-2-1-7 0,0 1-7 15,-2-1-8-15,0 1 4 0,0-3-1 16,-3 0-4-16,0 1 5 0,-1-2 5 15,-1-1 0-15,1 0 4 0,-1 0 2 16,2-2 1-16,-1-2-7 0,1 0-6 16,1-3-6-16,1 1-4 0,0-2-2 15,1 2-2-15,0-1-11 0,0 4-21 16,0-2-17-16,2 3-24 0,2 0-27 16,1 1-61-16,8 1-60 0,0 0-89 15</inkml:trace>
  <inkml:trace contextRef="#ctx0" brushRef="#br0" timeOffset="61836">23799 11848 452 0,'0'0'98'0,"0"0"18"0,0 0-29 15,0 0-27-15,16-42-25 0,-14 33 1 16,0-1 10-16,-2 3 0 0,0-2-17 16,0 2 11-16,0 1-5 0,0-1-3 15,-2 1-1-15,0 0-4 0,1-1-2 16,-2 2-2-16,1-3-9 0,-2 1-2 15,0 0 2-15,1 0 1 0,-1 1-3 16,-1 3 3-16,0-3-5 0,-1 3-4 16,0-1-4-16,-1 2-2 0,-1 2-1 15,-2 0-1-15,-1 1 0 0,-1 6 0 16,-1 2 2-16,-1 4 0 16,1 2-1-16,-1 3-1 0,0 1 2 15,2 3-3-15,2 2 1 0,2-1 2 16,4 3-3-16,3-2 1 0,1 0-1 15,3-1 2-15,5 0-1 0,2-4 2 16,2 1 3-16,1-4-2 0,1-5 3 16,0-2-2-16,0-3 3 0,0-4-2 15,0-2 3-15,-1-2 3 0,1-5 17 16,-2 0-7-16,1-3-12 0,-1-1-1 16,-1-3-2-16,1 0 4 0,-4-1 1 15,0-1-6-15,-1 0-1 0,0 1-1 16,-2 0 1-16,0 1 2 15,-2 4 3-15,0-1 1 0,-1 3-1 16,-2 1 1-16,1 0-1 0,-1 2 0 16,0 4-5-16,0 0 0 0,0 1-2 15,0 0-8-15,-1 6-3 0,-1 4 4 16,1 3 6-16,-2 6 0 0,0 6 1 16,1 3 0-16,-1 4 4 0,0 0 3 15,1 7-6-15,-1-2 3 0,1-2-3 16,1-1 0-16,0-4-1 0,0 1 1 15,1-1-1-15,0-2 0 0,0-3-4 16,-1-3-23-16,1-1-26 0,-1-7-24 16,1-4-43-16,0-5-51 0,4-9-73 15,2-3-41-15,0-3-100 0</inkml:trace>
  <inkml:trace contextRef="#ctx0" brushRef="#br0" timeOffset="62399.38">24368 11610 93 0,'0'0'316'0,"0"0"-214"0,21-21 44 0,-14 13-45 0,0 1-7 0,-1 1-23 0,-1 2-17 0,-2-1 0 16,-1 4-17-16,-1-1-4 0,-1 0-6 15,0 1-2-15,0 1 1 0,0 0-12 16,0 0-11-16,0 1-3 0,-1 3-2 16,-3 3 2-16,-1 2 1 0,-2 4 1 15,-1 2 1-15,-2 5 4 0,-3 3 0 16,0 7 10-16,-6 8-9 0,-2 8 1 15,-1 9-4-15,1 2-4 0,5-2 2 16,1-4-2-16,9-6 6 0,1-4 18 16,3-1 6-16,2-9-1 15,3-5-7-15,1-7-10 0,2-4-8 16,3 2-1-16,2-1 3 0,1-3-2 16,2-5 0-16,0-5 4 0,1-3 1 15,0-3 24-15,1-7 9 0,-1-3-3 16,-1-6-16-16,-1-2-10 0,-1-4-7 15,-2 0-6-15,-2 3 0 0,-3 5 2 16,-3 0-3-16,-2 8-1 0,-5 2-7 16,-3 1-2-16,-3 5 1 0,-2-1 3 15,0 2 2-15,-2 0-1 0,0 0-10 16,0 2-15-16,2 1-7 0,1 1-13 16,2-1-16-16,2 1-7 0,2-2-16 15,1 2-19-15,4-1-42 16,3-3-47-16,5 0-106 0,-1 0-53 15</inkml:trace>
  <inkml:trace contextRef="#ctx0" brushRef="#br0" timeOffset="63617.84">25042 12033 156 0,'0'-1'56'0,"0"-1"16"0,0-1-9 0,0 1 15 0,0-1 13 0,0-2-11 0,0 2 21 16,1-1-25-16,1-2-13 0,1 1 0 15,0 0-7-15,3-3-10 0,-1 2-11 16,3 1-4-16,1-1-3 0,2 0-7 15,-1-2-1-15,1 3-1 0,2 0-5 16,-2 0-1-16,2 3-5 0,-1 1-1 16,-1-2-3-16,1 2-4 0,-1 1 0 15,0 0 0-15,0 5-1 16,-2-1-1-16,0 2 2 0,0 1-1 16,0 1 0-16,-1 4 1 0,-1-1-1 15,2 5 1-15,-4 0 0 0,0 3 5 16,0 1 0-16,-2 1 2 0,-2 0 0 15,0-1 2-15,-1 0-2 0,0 0 1 16,-4 1 0-16,-1-4 0 0,-2 2 1 16,-2-1 1-16,-3-3-2 0,-1 1 0 15,-1-2 2-15,0-3-2 0,-3-2-3 16,0 1 2-16,-1-6-3 0,2-2-1 16,-3-2 1-16,2 0-2 0,0-5 2 15,1-3 3-15,3-3-2 0,2 0 1 16,0-4 1-16,1-2 3 0,3-2-1 15,0-1 0-15,3-2-1 0,0-1-2 16,3-2-1-16,1-2-3 0,0-1 0 16,3-1 2-16,3-1 1 0,3 0-3 15,1 3 4-15,4 0 4 0,1 2-3 16,3 3 3-16,2 3-3 0,3 0 0 16,4 2 1-16,7 0-2 0,7-2-1 15,9 0 3-15,2 2 0 0,-5 3-4 16,-4 3-3-16,-7 1-1 0,-3 2 2 15,-4 0-2-15,-5 3 2 0,-5 0-2 16,-2-1 0-16,2 2 0 16,3-1 0-16,0-3-1 0,-4 5-14 15,-1-2-20-15,-3 2-21 0,0 0-27 16,-3 3-28-16,-1 0-39 0,4 5-60 16,-3-2-126-16,-2 2-72 0</inkml:trace>
  <inkml:trace contextRef="#ctx0" brushRef="#br0" timeOffset="64165.08">25580 12333 261 0,'1'2'64'0,"-1"0"8"0,0 1-20 0,0 1-17 0,1 3 0 0,-1 2-2 15,0 0 24-15,-1 5 13 0,-1 3-3 16,-3 7-2-16,0 3-16 0,0 4-1 16,-1 2-1-16,-1 2-14 0,0 8-11 15,0 4-9-15,2-3-6 0,2-8-1 16,0-4-4-16,1-7 3 0,0 2-3 16,0 2 1-16,1-4-3 0,-1-2 1 15,1-3-1-15,-1-4-32 0,1-5-41 16,0-4-48-16,1-6-85 0,0-1-85 15,0-2-35-15</inkml:trace>
  <inkml:trace contextRef="#ctx0" brushRef="#br0" timeOffset="64578.92">25563 12559 459 0,'0'0'124'16,"0"0"6"-16,0 0-57 0,0 0-3 15,0 0-10-15,0 0-22 0,25-43 0 16,-19 37-7-16,2 0-11 0,3 0 5 15,-2 0 0-15,2 1-3 0,0 2-4 16,-1 0-4-16,1 1 4 0,-2 1-2 16,1 1-4-16,-2 0-3 0,1 3-1 15,-4 0-5-15,1 3 1 0,-2 2 2 16,-1 2 3-16,-2 4 3 0,-1 1 0 16,0 2-1-16,-4 2 3 0,-1 0-2 15,-1-3-4-15,-2 0-4 0,0-1 0 16,0-2-4-16,1-4-1 0,-2-2 1 15,2-3-5-15,0-1-26 0,-1-3-39 16,-1 0-43-16,0-3-50 16,-2-6-59-16,2 2-108 0,2-1 0 15</inkml:trace>
  <inkml:trace contextRef="#ctx0" brushRef="#br0" timeOffset="65141.28">25400 12407 399 0,'0'0'137'0,"0"0"1"0,0 0-67 0,0 0-5 0,9-23-14 0,-2 14-27 0,3-1 14 15,0-3 2-15,1 3 1 16,2-3 0-16,-1 2 1 0,2-2-10 15,-1-1-12-15,0 3-8 0,1-4-1 16,-1 1-1-16,1-1-3 0,-2 1 5 16,1-1-4-16,-2 1 5 0,-1 1-2 15,1 0 2-15,-2 2-4 0,-1-1 2 16,-1 3-4-16,-1 1-1 0,-2 2 6 16,-1 2 3-16,-1-1-3 0,-1 4 0 15,0 1-3-15,2 0-8 0,-1 0-2 16,2 2-1-16,1 4 0 0,1 0 1 15,3 2 1-15,0 2-1 0,4 3 0 16,-1 2 2-16,1-1-2 0,2 3 1 16,-2-1 1-16,3 0 0 0,-1 1 1 15,0-1-1-15,-1 1 0 0,0-2-2 16,-2 0 1-16,0-1-2 0,1-2-2 16,-2-1-21-16,0-1-26 0,-2-2-26 15,1 0-33-15,4-4-56 0,-3-2-147 16,-1-2-201-16</inkml:trace>
  <inkml:trace contextRef="#ctx0" brushRef="#br0" timeOffset="67861.6">27223 11716 9 0,'0'0'218'0,"0"0"-123"0,0 0-21 0,0 0-3 0,0 0-14 0,37-35-12 16,-28 28-10-16,1 0 27 0,-2 1-25 15,2 1-2-15,-1 1 5 0,-2-1-3 16,0 2-4-16,-1 0-4 0,-1 0-1 15,0 2-4-15,-1 0-7 0,0 1-2 16,1-2 2-16,0 1 3 0,0 0 1 16,1-2 0-16,-2 3-5 0,-1-1 0 15,1 0 0-15,-2 1 3 0,-2 0-2 16,0 0-13-16,-4 6-2 0,-4 2 2 16,-8 4 6-16,-5 7 7 15,-11 5-4-15,2-2-2 0,-1 3 1 16,-1-2-3-16,5-3 0 0,-3 3-1 15,3 1 3-15,0-2 6 0,1-1 4 16,2-2 1-16,2 2 0 0,3-4-2 16,2 2 3-16,5-4-5 0,3-3-2 15,3 1-4-15,4-3-9 0,2-2 1 16,2-1-4-16,8 1 5 0,3 0-1 16,6 0-3-16,3 1 3 0,6 2 0 15,6 0-3-15,7 4-1 0,-5 0 1 16,-4-1-1-16,-4-3 1 0,1 1 0 15,6 1-1-15,9 5 1 0,-7-6-1 16,-6-1 0-16,-12-2 0 0,-4-5 1 16,0 2-1-16,3 1 0 0,-1 0-3 15,0-1-9-15,-4-2-25 0,-2 2-24 16,-1-3-11-16,-1 2-25 0,3-2-44 16,-2 2-65-16,-2-5-165 0</inkml:trace>
  <inkml:trace contextRef="#ctx0" brushRef="#br0" timeOffset="68471">28218 11437 257 0,'0'0'123'0,"3"-13"-41"0,-1 4 41 0,2-2-30 0,-2 2-6 0,2 2-34 0,0-1-11 15,-2 1-1-15,1 4 1 0,-2-1 4 16,1 2 7-16,-2 2-24 0,1 0-19 16,0 4-9-16,-1 3-1 0,0 6 9 15,0 2 6-15,0 8 5 0,-4 4 1 16,0 11-2-16,-3 13-7 0,2 12-1 16,2 5 0-16,3-1-2 0,0-3 0 15,3-6-2-15,2 1 8 0,-2-2-5 16,2-1-2-16,-3-2 2 0,1-6-2 15,-1-2-3-15,-1-3-3 0,1-10 2 16,-2-7-2-16,0-4-2 0,0-6-8 16,1 2-41-16,-1 0-40 0,0-1-49 15,0-3-56-15,1-4-79 0,-1-6-39 16</inkml:trace>
  <inkml:trace contextRef="#ctx0" brushRef="#br0" timeOffset="68971.05">28215 11915 441 0,'0'0'96'0,"0"0"14"0,0 0 27 15,9-47-84-15,-3 32-12 0,-1-1-14 16,2-1 2-16,-1 1 7 0,1-1-4 16,1 1 7-16,0 1 0 0,0 3-3 15,2-2-4-15,0 0-4 0,0 2-2 16,4-1-13-16,-2 2-9 16,-1-2 2-16,2 4-1 0,-2 0 0 15,1 1 2-15,-2 3 1 0,0 2-5 16,2-1-2-16,-1 2-1 0,2 2 1 15,-1 0-1-15,0 0 0 0,3 2-1 16,-2 3 0-16,2 2 2 0,-2 4-2 16,1 1 2-16,-1 4 0 0,-2 2 2 15,1 2-1-15,-3 3 6 0,-2-1 3 16,-3 2-3-16,-2-2-4 0,-2 0 1 16,-2-2 6-16,-5-3 3 15,-2 0-2-15,-3-2 3 0,-1-2-5 16,-4-3 3-16,0-1-2 0,-3-2 3 15,-3-2-6-15,2-1-6 0,-3-2 2 16,-1 0-3-16,1-1-1 0,2-1-1 16,-1 0 0-16,1 0-21 0,3 0-33 15,1 0-12-15,5 0-29 0,-1-1-41 16,4-3-62-16,5 0-106 0,4-1-48 0</inkml:trace>
  <inkml:trace contextRef="#ctx0" brushRef="#br0" timeOffset="70345.7">29654 11589 181 0,'3'-2'72'0,"-1"-2"-4"0,1 2-8 0,0 0-9 0,1-3 4 0,-1 3 0 15,0-3-4-15,1 2-6 0,0-2-4 16,-1 3 18-16,0-3-21 0,2 2 2 16,0-1 2-16,-1 1 4 0,1-2-11 15,0 2-9-15,-1 1-1 0,1-2 4 16,-2 2-8-16,1 1-4 16,-1-3 3-16,-1 4 0 0,0 0-6 15,0 0-6-15,-2 0-7 0,0 2 2 16,-5 2-2-16,0 2 7 0,-4 2 1 15,-2 1 0-15,-7 2 0 0,-2 4 1 16,-1-1-1-16,-2 3 1 0,-2 3-1 16,-1-3 3-16,2 3 8 0,-1-1-5 15,0-2 7-15,1 2 1 0,5-2 0 16,-2-1-3-16,3-1 3 0,2-1-6 16,4-3-5-16,0-1 2 0,4-1-3 15,1-3-4-15,2 0-1 0,2-2-3 16,1 0-3-16,2 1 4 0,0-3-4 15,0 4 4-15,6-3 0 0,2 3-1 16,2-1 2-16,3 1-2 0,3 2-1 16,5 2 0-16,0 1-2 0,2 1 0 15,3 0 2-15,1 2-2 0,1 1 0 16,-1-1 0-16,2-1-1 0,-1 2 2 16,-1 0 0-16,0-1-1 0,-2 0 0 15,-3 0 1-15,-5-3-1 0,1 1-1 16,-4-2 1-16,-2-1-1 15,-2 0 0-15,-2-2-1 0,-1-1-5 0,0 0-19 16,-2-2-12-16,-2 1-3 0,-1-2-7 16,-1 2-11-16,1-2-24 0,-2 3-29 15,0-1-74-15,0-1-122 0,-2 0-84 16</inkml:trace>
  <inkml:trace contextRef="#ctx0" brushRef="#br0" timeOffset="71146.95">29664 13020 293 0,'1'-6'52'0,"1"0"-1"0,0 0 50 0,1-3-21 0,-1 2-21 0,2 0 8 0,-3 2 3 16,1 0-21-16,-1 2-3 0,0 1 3 15,0 1-9-15,-1 0-8 0,0 1-7 16,2 0-11-16,-2 2-4 0,0 3-4 16,0 3 4-16,0 4 6 0,0 3 9 15,0 4 4-15,0 7-3 0,-3 8 7 16,-1 12-3-16,0 15 3 0,1 3-6 15,1 3-7-15,2-7-8 0,0-7 1 16,0-2-4-16,2-1-2 0,0-2-2 16,-2-1 3-16,0-1-2 0,0-2-1 15,-4-2 5-15,1-4 1 0,0-9-7 16,0-7-3-16,1-6 0 0,-1-1-1 16,0-2-27-16,1 1-41 0,-1-2-31 15,-1-5-24-15,4-3-29 0,-1-7-48 16,1-2-8-16,0-4-87 0</inkml:trace>
  <inkml:trace contextRef="#ctx0" brushRef="#br0" timeOffset="71537.64">29711 13351 219 0,'0'0'289'0,"0"0"-187"0,0 0 41 16,0 0-36-16,13-44-39 0,-9 35-15 15,1 0-16-15,3 2-4 0,1 0-2 16,0 1-11-16,3-1 3 0,1 2-4 16,1 1 6-16,2-1 0 0,1 2-6 15,1-1-1-15,2 2-9 0,2 1-1 16,-1 1 1-16,1 1 2 0,-3 3 0 15,-3 2-2-15,-1 1 0 16,-4 2-4-16,-2 1 4 0,-3 2 3 16,0 1-1-16,-6 0 1 0,0 1 0 15,-6 1-4-15,-1 1 2 0,-4-1-2 16,-3 0 4-16,0-3-4 0,-3 0-2 16,-3-1-3-16,-2-3-1 0,0 0 1 15,0-4-3-15,-3 1 0 0,3-3-12 16,0-2-34-16,3 0-22 0,0-4-24 15,4-2-26-15,0-4-35 0,4-1-87 16,3-3-110-16</inkml:trace>
  <inkml:trace contextRef="#ctx0" brushRef="#br0" timeOffset="72352.06">29419 12916 194 0,'0'0'84'0,"0"0"-7"0,0 1 38 0,0-1 7 0,0 0 17 0,0-1-25 0,3-4-13 16,3 0-29-16,-1-2-21 15,1-3-7-15,4-1-14 0,1-2-8 16,1 0-8-16,0-1-7 0,3-2 3 15,-2-1 5-15,0 1 2 0,1-1 1 16,-4 0 5-16,2 2-6 0,-3-2-2 16,0 3 3-16,0-1-1 0,-1 4 2 15,-3-3-2-15,3 1-4 0,-1 0-4 16,0 0-1-16,-1-1 2 0,0 0 0 16,-1 3 3-16,1 2 6 0,-3 0-6 15,1 3-2-15,-1 1-2 0,-2 4-5 16,1 0-4-16,0 1-3 0,1 0-2 15,0 1-1-15,0 4 1 16,5 2 3-16,-2 2 2 0,2 1 1 16,3 5-1-16,3 1 1 0,1 2-1 15,2 3 1-15,2 2-1 0,0 0 1 16,1 2-1-16,1 0 1 0,-2 1 1 16,3-2-2-16,-4-1 2 0,2-3 0 15,-1 1 0-15,-3-4 1 0,-1-2 2 16,-3-1-3-16,-3-4 0 0,2-1 1 15,-4-2-2-15,-1-1 0 0,-1-2 0 16,1-1-1-16,-3-1-13 0,0-2-20 16,0 2-23-16,-1-2-26 15,3 1-50-15,0-1-66 0,-1 0-127 16,0 0-152-16</inkml:trace>
  <inkml:trace contextRef="#ctx0" brushRef="#br0" timeOffset="73055">30482 13061 111 0,'2'0'109'0,"-2"-1"-36"0,1 0 8 0,-1-2-14 0,2 1-12 0,-1 0 4 0,1 0 18 0,0 1-8 16,-2 0-13-16,1-1-12 16,1 1 6-16,-1-1-4 0,-1 0-10 15,2 0-7-15,0 2-2 0,-2 0-1 16,0 0-8-16,1 0-5 0,-1 2-7 15,2 0 0-15,-2 3 6 0,0 1 5 16,1 1 5-16,-1 6-2 0,0 4 0 16,3 4 2-16,-1 4-10 0,-2 4-3 15,0 6-1-15,0-3 1 0,0 4-3 16,0-4-3-16,0-2-1 0,0 1 2 16,0-1-4-16,-2-3 0 15,2-4 0-15,-1-2 0 0,1-3-11 16,0-6-30-16,0-3-28 0,0-3-30 15,0-4-28-15,1-2-37 0,1 0-86 16,-1-2-1-16</inkml:trace>
  <inkml:trace contextRef="#ctx0" brushRef="#br0" timeOffset="73414.42">30332 13265 259 0,'0'0'246'0,"0"0"-129"0,0 0-9 0,0 0-22 0,0 0-15 0,31-16 8 0,-16 11-4 16,4 0-9-16,4 2-6 15,1-1-5-15,2 2-6 0,-1-1-8 16,2 1-22-16,-1 0-12 0,-2 2-6 16,-1-1 1-16,0 0-2 0,-1 0 0 15,0-1-21-15,-3 2-36 0,3 0 2 16,0 0-31-16,1 0-54 0,10 0-57 15,-5 0-153-15,-2 0-10 0</inkml:trace>
  <inkml:trace contextRef="#ctx0" brushRef="#br0" timeOffset="73789.35">31003 12942 327 0,'0'0'224'0,"0"0"-172"15,0 0 72-15,0 0-45 16,0 0-43-16,0 0-11 0,20 0-5 16,-17 14 20-16,-3 5 11 0,1 7-6 15,-1 8-14-15,0 11-5 0,0 7-8 16,-1 3-5-16,1-4-6 0,-3-7-3 16,3-12-2-16,-2-5-2 0,0-6 0 15,1-3-10-15,-2 5-30 0,1 0-26 16,0 1-43-16,1-1-55 0,-1-5-123 15,2-7-68-15</inkml:trace>
  <inkml:trace contextRef="#ctx0" brushRef="#br0" timeOffset="74102.31">31233 13329 485 0,'0'0'200'0,"0"0"-87"0,0 0-1 0,0 0-51 16,0 0-30-16,0 0 0 0,17 3-2 15,-17-3 4-15,0 0-4 0,-2 0-24 16,-1 0-5-16,-1-1 0 0,2-1-2 16,-1 2-29-16,0-3-38 0,1 3-43 15,-1-2-57-15,0 0-125 0,1-2 11 16</inkml:trace>
  <inkml:trace contextRef="#ctx0" brushRef="#br0" timeOffset="74749.98">31563 13104 445 0,'0'0'27'0,"0"0"36"0,0 0 28 16,0 0-24-16,11-39-13 0,-9 29-2 15,-1 0-7-15,1 1 9 0,-2 1-4 16,1 0-3-16,-1 0-9 0,0 2-3 16,0 1-6-16,0-1-12 0,-1 0-2 15,-2-1-8-15,-2 4-1 0,-3-2-4 16,0 0-2-16,-5 2-4 0,1 2 4 15,-4 1-2-15,-2 1-2 0,0 5 4 16,1 3-2-16,-3 2-1 0,1 5 1 16,3-1 2-16,-1 5-1 0,4 0-2 15,1 0-2-15,6 3 4 0,4-2 1 16,2-1 1-16,5 0-1 16,5-2 2-16,0-2 0 0,0-2 1 15,2-4 0-15,-1-4 1 0,1-1 2 16,0-4 9-16,-2-1 7 0,-1-1 17 15,0-4-3-15,-1-3-14 0,0 1-14 16,1-2-5-16,0-3-2 0,-1 2 0 16,-2 1 1-16,0-1 1 0,0 0 1 15,-1-1 1-15,-2 2 1 0,1-2 3 16,-1 2-4-16,0 2-3 0,-1 1-1 16,-2-1 1-16,1 2-2 0,1 2 0 15,-2 1 0-15,0 2-6 16,0 0-1-16,0 5-2 0,-2 2 7 15,-1 2 0-15,0 3 2 0,0 1 0 16,-2 2 1-16,2 3 0 0,-1 2-1 16,1 4-1-16,-3-1 0 0,3 3 1 15,0 1 2-15,1 1-1 0,1-1-1 16,-3 0 0-16,3-1-1 0,1-3-23 16,0-1-34-16,0-5-24 0,0-1-36 15,0-6-59-15,0-5-143 0,0-3-34 0</inkml:trace>
  <inkml:trace contextRef="#ctx0" brushRef="#br0" timeOffset="75234.2">31819 12900 176 0,'0'0'187'0,"0"0"-135"0,-3-1-24 0,1 5-10 0,0 2 17 0,-1 3 13 0,0 3-21 0,0 2 16 15,-3 5-19-15,-2 2 14 0,1 5 14 16,-2 0-12-16,0 5-9 0,-1 1-8 15,0 1-3-15,1 2 21 0,1-1 10 16,3 2-5-16,1-1 11 0,4-2-8 16,0-1-22-16,1-3-7 0,4-4-5 15,5-4-2-15,0-3 0 0,3-6 1 16,1-6 6-16,2-4 8 0,0-2-6 16,0-2-2-16,-1-7 4 0,0-3 7 15,-1-4-6-15,-1-4-17 0,-2-2-5 16,0 0-2-16,-3 4 1 15,-5 2-2-15,-1 3-5 0,-4 1 0 16,-8 4-7-16,0 2 1 0,-5 0 5 16,0 0-6-16,-1 4-13 0,-2-2-12 15,1 4-14-15,-2 0-9 0,1 0-14 16,1 0-12-16,1 3-24 0,2 0-27 16,1 3-87-16,4-2 5 0,4 0-28 15</inkml:trace>
  <inkml:trace contextRef="#ctx0" brushRef="#br0" timeOffset="76093.39">32214 13239 85 0,'0'0'337'0,"0"0"-289"0,0 0 13 0,8-6 11 0,-5 5-30 0,3 0 7 0,-1-1 9 0,-2 0 1 16,2 0-1-16,0 0-7 0,1 0-4 15,3-1-11-15,-1 1 0 0,2 0-6 16,-2 1-5-16,4 0-4 0,0 1-6 16,0-1-2-16,-1-1-4 0,-1 2 1 15,-1 0-7-15,1 0-3 0,-4 3 1 16,4-1-1-16,-1 0 0 0,-1 3-2 16,-2-1 0-16,-1 3-2 0,1 2 0 15,-5 2 4-15,3 1 1 0,-1 2 2 16,-1 0 1-16,-1 1-2 0,-1 1-1 15,0-1 2-15,0 2-3 0,0-2 1 16,-1 0-1-16,-1-1 0 16,-1-2 2-16,1 1 0 0,-1-2 0 15,-3-3 1-15,-4 0-2 0,1-2 2 16,-7-2-1-16,5-3 2 0,-3 0-1 16,1-1 0-16,0-1-1 0,-1-4 2 15,-2-2-1-15,4-1-1 0,1 0 2 16,1-4 1-16,1-2 3 0,2-2 6 15,1-2 4-15,4-2-2 0,1-1 4 16,1-1 2-16,5-2-3 0,1 3-3 16,4-2-5-16,5 1-3 0,0 1 2 15,7 2 3-15,0 1-6 0,1 0 2 16,1 4 1-16,3-1 8 16,0 3 2-16,1-1-7 0,4 2-3 15,-4-1-1-15,1 3-4 0,-4-1 0 16,-1 0-1-16,-2 2 0 0,-5 0-1 15,-1 4-3-15,0-1-2 0,-3 1 2 16,2 0-8-16,-4 2-25 0,1 1-19 16,0 1-20-16,-2 0-9 0,-2 2-15 15,2 3-24-15,0 5-50 0,-2-1-68 16,0-1-138-16</inkml:trace>
  <inkml:trace contextRef="#ctx0" brushRef="#br0" timeOffset="76531.5">32678 13583 256 0,'0'0'351'0,"10"-11"-286"0,-8 4 40 0,0 1-38 0,0 2-24 0,3 1 6 0,-2 2-13 16,0 1-16-16,5 0 3 0,-6 3-6 15,3 6 1-15,1 5 2 0,-6 6 11 16,0 5-3-16,-6 12-10 0,-4 10-2 16,2 9-5-16,-2 4-4 0,-2-5-4 15,6-6 0-15,1-5-2 0,-3-4 0 16,8-2 0-16,1-7 1 0,-1-7-2 16,0-5-2-16,-1-5-4 15,-10 3-11-15,3-1-26 0,-3 2-26 16,2-7-41-16,5 0-13 0,-4 0-28 15,4-6-103-15,2-1 1 0</inkml:trace>
  <inkml:trace contextRef="#ctx0" brushRef="#br0" timeOffset="76906.42">32696 13846 405 0,'0'0'62'15,"0"0"43"-15,0 0 27 0,0 0-52 16,0 0-12-16,36-31-17 0,-28 25-11 16,2 2-4-16,-1-1 0 0,2-1-11 15,3 2-6-15,-1-1 6 0,3 4-6 16,-4-1 2-16,-2 2-7 0,1 0 3 15,-3 0 2-15,-2 2 1 0,2-1-4 16,-1 3-7-16,-2 1 2 0,2 1-7 16,-7 3 3-16,0 1 4 0,0 2-4 15,-5 3-2-15,-6 0 1 0,0-1 1 16,-3 0-4-16,-2 0 1 0,-1-2-2 16,-1-3 0-16,3-4-2 0,2-1 0 15,3-2-13-15,1 0-55 0,1-2-35 16,0 0-42-16,-4-5-44 0,4-1-90 15,-2-1 27-15</inkml:trace>
  <inkml:trace contextRef="#ctx0" brushRef="#br0" timeOffset="77407.09">32577 13719 501 0,'0'0'109'0,"0"0"-25"0,0 0-21 0,0 0-5 0,0 0 13 0,7-23-19 0,2 16-16 15,2-2 14-15,-6-2-11 0,3 1-1 16,0 0-8-16,1-1-7 16,4-2-9-16,-2 1-3 0,0-2-4 15,0 1-4-15,-1-1 6 0,2 0-3 16,-2-1 0-16,-2 1-2 0,4-1 8 16,-2 2 0-16,-4 0 0 0,3 2-3 15,-2-1-1-15,-2 1 3 0,-1 2-2 16,-2 0 2-16,0 3-5 0,2 1-1 15,2 2-3-15,-3 1 4 0,4 2-6 16,-7 0-4-16,2 3 0 0,1 2 0 16,0 1 4-16,2 2 4 0,4 3 0 15,-4 0-4-15,1 2 2 0,2 1-2 16,-3 1 0-16,4 1 0 16,-2 1 0-16,-3-1 0 0,4-1 1 15,0 0-1-15,-2-1-2 0,4-1-24 16,-2 0-26-16,-2-1-12 0,5-1-25 15,-4 0-44-15,13-2-42 0,-1-2-129 16,-3-3-42-16</inkml:trace>
  <inkml:trace contextRef="#ctx0" brushRef="#br0" timeOffset="78000.39">32966 12722 703 0,'0'0'63'0,"0"0"-43"0,27 4 24 0,-11 4-33 0,-2 5-8 0,5 4 12 0,4 6-11 16,-2 6 1-16,1 11 10 0,-3 14 0 15,-6 15-4-15,-3 9 7 16,2 3-4-16,-4-2-10 0,2-3-3 16,2 3-1-16,-12-5 0 0,10-1-1 15,-10-5-3-15,-12-3 4 0,5 1 0 16,-16-6 3-16,0 0 8 0,10-1 22 15,-16-5 4-15,1-2-17 0,4-5-6 16,-7-3 1-16,7-11-1 0,-1-3-4 16,1-6 2-16,7-7 3 0,1 1-3 15,2-6-1-15,-7 3-9 0,2 0-2 16,-6 2-1-16,5-2-32 0,7-3-59 16,-4 0-44-16,-1 6-55 0,2-6-89 15,3-3-35-15</inkml:trace>
  <inkml:trace contextRef="#ctx0" brushRef="#br0" timeOffset="78938.13">28755 15256 418 0,'0'0'97'0,"0"-1"-32"0,0-2 21 0,0 2-7 0,2-3-16 0,3 2-3 16,1 0-3-16,2-1-1 0,3 2-2 15,1-1-5-15,4-2-4 0,3 1-7 16,5 0-3-16,1 0-3 0,4 1-8 16,1 1-7-16,4 1-13 0,-2-1-1 15,-2 1 1-15,2 0-4 0,-4 0 0 16,2 0-1-16,-2 0-3 0,2 0-32 15,-4 1-21-15,-2 1-29 0,-1 0-25 16,-3 3-30-16,0-3-69 0,-5 3-46 16,-5-3 29-16</inkml:trace>
  <inkml:trace contextRef="#ctx0" brushRef="#br0" timeOffset="79156.83">28940 15457 766 0,'0'0'96'0,"0"0"-69"16,0 0 54-16,0 0-25 0,0 0-34 15,0 0 29-15,0 0 4 0,38 9-4 16,-16-9-26-16,2 2-20 0,5 0-4 16,2-1-1-16,8 4-6 0,11 3-21 15,10 1-67-15,4 0-57 16,0 0-52-16,-18-4-132 0,-11-2-48 0</inkml:trace>
  <inkml:trace contextRef="#ctx0" brushRef="#br0" timeOffset="79718.84">30473 15394 589 0,'0'0'133'15,"0"0"-36"-15,0 0 24 0,0 0-34 16,0 0-28-16,11-42-10 0,-11 37-17 15,0 0-10-15,0 1-5 0,-4 0-9 16,-1 2-7-16,-4 1-1 0,0 1-9 16,-3 0 5-16,-3 1 4 0,-1 5 0 15,-6 3 0-15,0 4 0 0,-5 4-1 16,2 3 0-16,2 5 1 0,0 2 0 16,3 5-2-16,3 7 2 0,3 7 2 15,7 5-2-15,3-5 0 0,4-11 1 16,4-10 1-16,2-6 5 0,5 2 0 15,1-1 6-15,6 2-3 0,3-4-2 16,1-3-5-16,3-7 2 0,3-1 0 16,1-6-1-16,2-1 6 0,1-4 12 15,-1-4-1-15,1-4 7 0,-4-5-2 16,-1-5 13-16,-4-3-6 0,0-13-12 16,-2-12-5-16,-5-10-2 0,-4 0-3 15,-10 14-5-15,-2 16 0 0,-2 14-6 16,-6 5 0-16,-1-2-5 15,-4 3-2-15,-4-4 0 0,-4 7 2 0,1 3 1 16,-2-1-3-16,3 3-11 16,0 2-31-16,1 0-19 0,7 0-11 15,1 1-16-15,3 2-10 0,4 3-37 16,4 2-36-16,6-1-110 0,0 0-54 16</inkml:trace>
  <inkml:trace contextRef="#ctx0" brushRef="#br0" timeOffset="79890.67">31136 15788 932 0,'0'0'0'0,"0"0"-33"0,0 0-12 0,0 0-162 0,-30-13-134 0,24 5 35 0</inkml:trace>
  <inkml:trace contextRef="#ctx0" brushRef="#br0" timeOffset="80568.59">31645 15507 494 0,'0'0'17'16,"0"0"6"-16,0 0 19 0,0 0-21 16,0 0 4-16,0 0 2 0,0 0 3 15,0 0 27-15,0 0-12 0,-13-26 23 16,10 22 2-16,-3-1-1 0,3-2-18 15,-5 0-14-15,2-1-13 0,-2 0-12 16,-2 0-7-16,-2 0-5 0,-1 0 0 16,-4 5-2-16,-1-2 2 0,-2 4-1 15,-2 1 0-15,-1 0 1 0,-2 6 2 16,1 3-2-16,1 2 0 0,2 3-1 16,-1 1 1-16,5 5-2 0,1-2 1 15,3 0 1-15,5 3-4 0,5-3 0 16,3 2 4-16,3-4 0 0,4 1 9 15,5-3 6-15,3-1 8 0,0-2-4 16,1-3-5-16,5-1-4 16,-1-5-2-16,-1-2-3 0,0 0 3 0,0-2 12 15,-3-4 1-15,-2-1 0 0,0 0-4 16,-1-2 1-16,-1 0-3 0,-2-1 0 16,0-2-2-16,-1 0-7 15,-1-2-1-15,1-1-2 0,-1 0 6 16,0-1 7-16,-2 2-4 0,-1 2-1 0,2 0-3 15,-2 2-1-15,-1 1 1 0,-1 3-2 16,0 0-3-16,-1 4-3 0,-2 1 0 16,0 1-4-16,0 0-7 0,1 1 0 15,-1 7 4-15,0 2 4 0,0 5 2 16,0 5 0-16,-1 4 1 0,-2 3 0 16,1 4 0-16,-4 1 0 0,-2 8 0 15,0 4 2-15,2-3 0 0,-1-5-2 16,0-7 2-16,0-4-1 0,1 2-1 15,-2 2 0-15,2 1-1 0,1-5-22 16,0-3-41-16,4-3-29 0,-1-5-29 16,2-2-60-16,2-4-97 0,2-6-66 15</inkml:trace>
  <inkml:trace contextRef="#ctx0" brushRef="#br0" timeOffset="81131.42">32087 15519 840 0,'0'0'17'0,"12"-10"26"0,-11 3-5 0,1 0-38 0,-2 3-5 0,-7 1-25 0,-2 2 14 15,-5 1 16-15,-2 3 2 0,-5 4-1 16,4 1 2-16,-2 4 1 0,-1-1-3 16,5 4 4-16,-2 0-5 0,6 1 1 15,1-2-1-15,3 1 0 16,2-1 0-16,0-1 0 0,3 2 1 0,2-2 0 15,7 0 3-15,5-1 2 16,3 3 11-16,3-3-1 0,2 1 5 16,0 0-4-16,4 0-6 0,-4-2 1 15,4 1 1-15,-2-1 6 0,-3 0-6 16,-3 1-3-16,1 0-8 0,-4 0 1 16,-3 1-2-16,-1 2-1 0,-8-2 2 15,-1 1 12-15,0 1 8 0,-9 1-1 16,-1-1 2-16,-1 0 2 0,-11-1 0 15,0 1-1-15,-2-2-8 0,-4 0 0 16,1-1-8-16,-1-3 1 0,-1 0-6 16,1-1-1-16,-1-3-2 0,4-1 1 15,0 0-2-15,6-4-11 0,3 0-59 16,5-4-28-16,4 1-40 0,7-9-33 16,2 3-107-16,1-2-45 0</inkml:trace>
  <inkml:trace contextRef="#ctx0" brushRef="#br0" timeOffset="81381.45">32125 15511 831 0,'0'0'126'0,"0"0"-115"0,54-12 48 0,-22 4-34 0,-2 1-24 0,1 0-2 0,3 0-31 0,-6 1-29 16,10-1-20-16,9-1-14 0,7 2-69 16,-10 2-130-16,-9-2-22 0</inkml:trace>
  <inkml:trace contextRef="#ctx0" brushRef="#br1" timeOffset="122680.22">31108 14544 789 0,'0'0'136'0,"0"0"-93"0,0 0 8 16,0 0-44-16,0 0-7 0,0 0-64 15,0 0-57-15,0 0 16 0,-3-39-14 16,3 34-37-16,3 3-33 0,0-1-83 16</inkml:trace>
  <inkml:trace contextRef="#ctx0" brushRef="#br0" timeOffset="201868.31">7644 14681 55 0,'2'-2'50'0,"1"1"14"0,0-1-1 0,0-2 0 0,1 2 1 0,0-3-3 16,-1 2 11-16,-1-3 4 0,1 2 1 15,-1-1 11-15,0-2-15 0,1 3-13 16,-2-2-10-16,1 1-8 0,0 0-10 16,0 1-6-16,-1 2-2 0,0-2-2 15,-1 2-5-15,0 2-2 0,0 0-5 16,0 0-10-16,0 0 0 0,0 6-10 16,-1 3 2-16,0 7 7 0,-2 7 1 15,0 13 3-15,2 14-2 0,1 15 1 16,0 11-1-16,3 3 0 0,1-3 0 15,-2-4 1-15,0 3 2 0,-1-3 13 16,-1 3 4-16,-1-5 2 16,-5-5-11-16,0 1-5 0,-1-9-4 15,1-2-1-15,0-5-2 0,-1-6-13 16,4-9-52-16,-2-10-35 0,3-8-31 16,-3-3-91-16,2-5-69 0,0-1-54 15</inkml:trace>
  <inkml:trace contextRef="#ctx0" brushRef="#br0" timeOffset="202337.61">7768 14987 312 0,'0'0'163'0,"0"0"-99"0,0 0 60 0,0 0-12 0,-1-33-41 0,5 22-27 0,3 1-8 15,1-3-5-15,2 1-8 0,2-1-1 16,1 1 9-16,0 2 0 15,2 1-2-15,0 1-4 0,2 1-7 16,0 0-1-16,4 3-8 0,-2 1-1 16,1 3-2-16,0 0 6 0,0 5 0 15,-2 5-3-15,-1 3-4 0,-2 2 0 16,-2 3 4-16,-4 4-1 0,-3 0 6 16,-5 1 0-16,-1 0-3 0,-6 1 1 15,-2-4-1-15,-6 0 3 0,-1-2-4 16,-5-2-1-16,-3-2-3 0,0-2-3 15,-4-2 1-15,0-4-3 0,-1-2-1 16,0-2-23-16,-3-2-17 0,3 0-17 16,0 0-21-16,1-2-31 0,0-4-40 15,5 1-94-15,5-2-75 0</inkml:trace>
  <inkml:trace contextRef="#ctx0" brushRef="#br0" timeOffset="203043.16">7172 14667 451 0,'0'0'108'0,"0"0"-33"0,0 0 79 0,0 0-63 0,-10-37-24 0,10 24-9 0,4-1-7 0,4-3-10 16,1-1-19-16,3-2 14 0,0-3-5 15,5-1 1-15,1-2-5 0,0-3-5 16,2-1-7-16,0-1-5 0,0-1-5 16,1 0-3-16,1 0 0 15,-2 1-2-15,-2 2 2 0,1 3-1 16,-3 2 4-16,-1 1-2 0,-1 1 3 15,-2 4 3-15,-2-1 1 0,-1 3 6 16,-3 3-8-16,-1 1-1 0,-1 1 8 16,-2 2-2-16,0-1-7 0,-1 5-4 15,1-2 2-15,-2 3-2 0,0 0 0 16,1 1-1-16,-1 2-1 0,0 1 0 16,1 0-5-16,0 0-3 0,1 4 1 15,2 1 2-15,2 3 1 0,1 5 1 16,3 2 3-16,3 3 2 0,2 3-1 15,4 4-1-15,0 0 0 0,5 4 0 16,1 2 0-16,1 2 1 16,1 0-1-16,-1 3 1 0,3-2-1 15,-1 0 2-15,-1-2-2 0,1-1 1 16,-3-1-1-16,0-3 0 0,-2-1 2 16,-3-4-2-16,0-2 1 0,-3-3-2 15,-1-2 1-15,-4-2-1 0,-1-5-10 16,-5 0-53-16,2-2-37 0,0-2-48 15,0 1-93-15,-2-4-221 0</inkml:trace>
  <inkml:trace contextRef="#ctx0" brushRef="#br0" timeOffset="203605.53">9523 14297 443 0,'0'0'75'0,"2"-11"38"0,-2 4-19 0,1-1-21 0,0-1-13 0,0 3-29 15,1 0 3-15,-1 1-13 0,1 3-5 16,-1 2 3-16,-1 0-6 0,0 0-13 16,0 4-4-16,0 7 4 0,-1 5 5 15,-4 7 8-15,2 5 7 0,-2 11 2 16,0 10-4-16,1 8-8 0,0 3-4 15,1-7-4-15,1-9-1 0,0-10 0 16,1-7 1-16,1-5-1 0,0-1-1 16,0 0 0-16,0 5-5 0,0-1-39 15,0-4-55-15,-2-5-76 16,1-5-95-16,1-5-80 0</inkml:trace>
  <inkml:trace contextRef="#ctx0" brushRef="#br0" timeOffset="203919.95">9282 14511 433 0,'0'0'235'0,"0"0"-156"16,0 0 4-16,0 0-26 0,0 0 22 15,53-10-21-15,-26 9-19 0,4-1 28 16,9-1-23-16,10 1-14 0,6 1-7 16,2-1-7-16,-6 0-2 0,-4 2-9 15,-7-2 1-15,-2 2-6 0,1 0 1 16,-4 0-2-16,0 0-2 0,-2 2-18 15,-6 1-29-15,-5-2-29 0,-7 0-49 16,7 3-70-16,-5-2-158 0,0-1-33 16</inkml:trace>
  <inkml:trace contextRef="#ctx0" brushRef="#br0" timeOffset="204467.83">9297 15153 204 0,'0'0'224'0,"0"0"-173"0,0 0 9 0,0 0 29 0,12 10 26 16,0-6-7-16,3-2-14 0,7-1 7 16,4-1-18-16,9 0-22 0,9 0-1 15,9 0-15-15,4-1-15 16,-5 0-7-16,-4 0-8 0,-6 1-5 15,0 0-4-15,-1-2 0 0,-1 2-6 16,0 0 0-16,-8 0 0 0,-7 0-12 16,-6 1-30-16,-2 0-30 0,2 0-15 15,2 0-19-15,1 0-38 0,2 0-106 16,-7 1-77-16</inkml:trace>
  <inkml:trace contextRef="#ctx0" brushRef="#br0" timeOffset="205092.78">11110 14470 300 0,'0'0'94'0,"0"0"-46"0,0 0 37 0,4-18-15 0,-3 11-12 0,2 1-6 0,-1 0-1 16,0 2-14-16,0-1 26 0,1 1-26 16,-2 0 8-16,1 1-3 0,0-1-2 15,1 3-10-15,-2 0-5 0,-1 1-7 16,1 0-10-16,0 0-5 0,0 4-3 16,0 3 0-16,0 4 5 0,0 5 3 15,-1 4 7-15,0 6 5 0,0 5 9 16,0 10-3-16,0 12 1 0,-4 10-5 15,-3-2-4-15,3-6-2 16,-3-10-4-16,1-7 0 0,0-5-5 16,-1-8-2-16,3-3-2 0,0-5-3 15,-1 5 0-15,-1 2-3 0,-1-1-61 16,0-3-38-16,1-5-81 0,2-4-189 16,1-6-172-16</inkml:trace>
  <inkml:trace contextRef="#ctx0" brushRef="#br0" timeOffset="205467.69">11432 15030 539 0,'0'0'184'0,"0"0"-36"0,0 0-12 0,0 0-47 0,33-11-39 0,-25 7-22 0,-4 1 1 16,0 1 2-16,-2 0-8 15,1 0 1-15,-3 0-3 0,0 1-4 16,0-2-2-16,0 2-7 0,0 1-4 15,0 0-4-15,0-1 0 0,0 1-1 16,0-1-4-16,0 1-18 0,0 0-28 16,0 0-22-16,-2 0-33 0,2 2-31 15,0 5-51-15,2-2-64 0,0-3-52 16</inkml:trace>
  <inkml:trace contextRef="#ctx0" brushRef="#br0" timeOffset="206248.73">12071 14739 471 0,'0'0'95'0,"0"0"-29"16,0 0 70-16,0 0-68 0,8-45-33 15,-5 34-16-15,0 0 7 0,-1 0 11 16,2 0 0-16,-2 1 14 0,-1 1-4 16,-1-1 2-16,0 1 3 0,0 0-14 15,0 0-5-15,0 1-7 0,-1-1-4 16,-1 0-3-16,2 0-7 0,-5 0-3 15,3 0-1-15,0 0 4 0,-1 0-1 16,1 1 3-16,-3 0-4 0,2 0-4 16,-5 1-5-16,0 1-1 0,-1 2 0 15,0-2-1-15,-3 1-1 0,0 3 0 16,-1 1 0-16,-2 1 0 0,0 1-1 16,-2 4 0-16,1 3 0 0,-3 2-1 15,0 4-1-15,-1 3-5 0,2 1-4 16,1 3-1-16,2 3 1 0,2 0-7 15,2 2-1-15,5-1-7 0,4-1-1 16,2 1 4-16,3-2 13 0,6 0 12 16,4-6 1-16,1-1 0 0,3-2 0 15,0-4 7-15,2-4-7 0,1-3 8 16,-3-3 1-16,2-1 6 0,-2-4-4 16,2-2-1-16,-1-1 6 0,-4-4 1 15,0 1-2-15,0-3 6 0,-5-1-3 16,1-1-5-16,1-1-6 0,-3-3-5 15,-2 2-1-15,2 0 2 0,0-1-2 16,-4 3-1-16,1 2 3 16,-1 2-2-16,-1 2 1 0,-1 0 2 15,2 6 0-15,-4-1-3 0,0 2-1 16,0-1 0-16,0 4-4 0,0 0-3 16,0 5-4-16,-3 3 5 0,1 6 1 15,-1 2 5-15,1 7 0 0,-2 4 1 16,0 10-1-16,0 8 0 0,-4 10 0 15,1 2 1-15,1-3-1 0,1-8 1 16,1-5 0-16,1-1-2 0,0-2 2 16,1-2-1-16,0-6 0 0,1-6 0 15,-1-7-1-15,0-1-14 16,2 1-16-16,0 1-12 0,0-1-27 16,0-7-29-16,1-2-51 0,7-8-43 15,-2-4-110-15,2-3-36 0</inkml:trace>
  <inkml:trace contextRef="#ctx0" brushRef="#br0" timeOffset="206796.45">12644 14510 428 0,'0'0'106'0,"11"-11"-12"0,-4 4 25 0,0 1-61 0,0 2-21 0,-3-2-1 0,-1 1-8 0,0 3-5 15,-2 1-11-15,-1 1 7 0,0 0 1 16,0 0-13-16,-1 2-4 0,-3 5 1 15,-3 2 8-15,-3 5-3 0,-3 5-4 16,-1 5 0-16,-2 3-1 0,-4 9 0 16,-4 12-1-16,0 8-3 0,-2 3 2 15,6-4-1-15,6-9 3 0,3-5 25 16,5-3 11-16,3-6-9 0,3-6-16 16,0-6-7-16,2-4-5 0,4 2 0 15,3 1 3-15,0-3-6 0,2-5 5 16,2-4-3-16,3-7 7 0,0-6-3 15,1-3-2-15,0-6 1 0,-1-3 2 16,1-6 11-16,-1-3-8 0,0-2-8 16,0-1 0-16,-1 1-4 0,-2 5 4 15,-3 3-2-15,-4 9 2 0,-4 3-2 16,-2 4 3-16,-5 0-3 0,-4 3-9 16,-4 2 6-16,-3 0-1 0,-3 1-1 15,-1 5 2-15,0 1 1 16,-1 1 2-16,-1 3-16 0,4 2-22 15,-2-2-11-15,4 3-30 0,0-1-43 16,-1 3-55-16,6-1-85 0,2-5-34 16</inkml:trace>
  <inkml:trace contextRef="#ctx0" brushRef="#br0" timeOffset="207936.8">13986 14721 257 0,'0'-3'100'0,"0"3"-47"0,0-2 19 0,3-2-12 0,0 2-19 0,-1-3 5 16,3 1 3-16,0-1 15 0,2 1-12 16,-1-3 6-16,1 1-13 0,2 3 3 15,2-2-11-15,-1-1-1 0,3 1-6 16,2-1-8-16,-1 0 5 0,2 0-7 16,0 2 0-16,0-1-5 0,1 3-3 15,-4-1-3-15,4 0-1 0,-1 1-3 16,-1 0-1-16,0 1-4 0,-3 1 0 15,1 0 0-15,-3 0 1 0,0 3-1 16,0 0-2-16,-4 3 1 0,2 2-2 16,-3 3-1-16,-1 1 4 15,1 4-1-15,-1 1-1 0,-3 1 2 16,1 1-2-16,-2 2 2 0,0-1 0 16,-5 2-1-16,0 0 1 0,-1 1 0 15,-3 1 0-15,-1-2 1 0,-3 0 1 16,-2-2-2-16,-3 1 2 0,-1 0 0 15,-1-2-2-15,-1-3 1 0,-4 0 0 16,0-1 1-16,1-2 0 16,-1-4-1-16,4-2 0 0,-4-4 1 15,3-2 0-15,2-1-2 0,2-3 3 16,-1-4 1-16,4-3 0 0,2-2 0 16,3-3 1-16,4-2 0 0,4-5 6 15,-1-2-1-15,3-1 5 0,4 1-7 16,3-5 6-16,3 4-3 0,3-3 3 15,3 2-1-15,5-3-2 0,1 3 1 16,3-1 0-16,1 0 4 0,8-2 3 16,6 1 1-16,9-4 1 0,1 3-7 15,-4 3-3-15,-3 6-5 0,-5 3-4 16,-3 1-1-16,4 3 3 0,-6 4-3 16,-3 2 4-16,-8 0 2 0,-3 1-2 15,0 2-1-15,-1-2-2 0,5 0-1 16,1 0-1-16,-3 2 0 0,-2 1 0 15,1-2-5-15,-4 2-16 0,1 0-36 16,1 3-32-16,-4 0-36 0,7 2-62 16,-3 2-137-16,-2 1-155 0</inkml:trace>
  <inkml:trace contextRef="#ctx0" brushRef="#br0" timeOffset="208561.75">14779 15269 195 0,'0'-6'151'0,"1"2"-69"0,-1-3 33 0,2 0 13 0,1 1-40 16,-1-2-7-16,1 2-15 0,0 1-1 15,-1-3-8-15,2 3-9 0,-3 0-5 16,1 3-12-16,-2 2-11 0,2 1-16 16,-2 7-4-16,3 5 2 0,-3 4 3 15,2 6 6-15,-2 13 5 0,0 6-2 16,0 10-7-16,-2 2-1 0,2-5 0 16,-5-4-5-16,2-7 1 0,-3 0 0 15,3-7 1-15,0-5-2 0,1-5 0 16,-1-3 0-16,0 4-1 0,-1 1-11 15,1 0-29-15,-3-3-30 0,3-5-47 16,0-2-63-16,3-5-93 0,-2-5-41 16</inkml:trace>
  <inkml:trace contextRef="#ctx0" brushRef="#br0" timeOffset="208921.94">14804 15532 373 0,'0'0'116'0,"0"0"-48"0,0 0 54 0,0 0-23 16,16-44-32-16,-11 35-7 0,2 0 2 15,0 1-2-15,-1 0-19 0,-1 2 4 16,3-1-9-16,1 0-4 0,1 0-11 15,-1 3-11-15,4-1 0 0,-1 3-7 16,2 0-3-16,1 0-1 0,0 2 1 16,0 0 1-16,-1 2 2 0,-3 1 0 15,-1 2-2-15,-2 2 2 0,-2-1 1 16,-3 6 6-16,-3-1-7 16,-3 2 8-16,-6 2-6 0,-1-2 4 0,-6 0-2 15,-1 0-3-15,-1-3-1 16,-1 1-3-16,-1-3 0 0,-2-3 0 15,1 1-33-15,-1-3-19 0,-3 0-25 16,4-3-33-16,-8-5-49 0,6-2-108 16,6 0-112-16</inkml:trace>
  <inkml:trace contextRef="#ctx0" brushRef="#br0" timeOffset="209547.19">14643 15190 475 0,'0'0'132'0,"0"0"-60"0,0 0 18 0,0 0-14 0,22-6-20 0,-8-1-10 0,2-3-9 16,1-3-1-16,-1-2-15 0,3 0 12 16,-5-2 1-16,4 1 7 0,-2-1-5 15,-2-1-4-15,0 3-5 0,0 0-5 16,-6 1-7-16,2 1-2 0,0 2 2 16,-3 2-8-16,-1-2 2 0,-1 1 2 15,-2 1-1-15,3 2-2 0,-3 1 0 16,1 2 4-16,-1 0 1 0,-3 0-5 15,1 0-3-15,1 4-5 0,0 0-1 16,1 1-4-16,0 5 0 0,2 0 0 16,2 3 5-16,0 4 0 0,2 3-2 15,1 3 2-15,1 3 0 16,0 2 0-16,3 1 0 0,-1 2 1 16,-2-1-1-16,3-1 1 0,-1 2-1 15,1-3 0-15,-3-1 0 0,3-1 0 16,-4-2-1-16,1 0-4 0,0-3-19 15,0-2-32-15,-3-4-32 0,0 4-35 16,1-4-95-16,-4-6-206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10:06.61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13502 8372 214 0,'2'-5'51'0,"-2"-1"-3"0,0-2 18 0,3 1 4 0,-3 0-17 0,1-1-6 15,-1 1 30-15,2 0-26 0,-1 0-8 16,1 1 6-16,-1 0-7 0,1-1-1 15,0 4-7-15,-1-2-8 16,1 4-8-16,-2-1-8 0,2 2-6 16,-1 0-4-16,1 0-5 0,-1 5 0 15,1 7 5-15,0 5 1 0,1 9 7 16,-3 16 9-16,0 17-2 0,0 21-3 16,0 10-3-16,0 1 10 0,0-4 7 15,0-8 5-15,0-1 1 0,0 0-5 16,-7-1-7-16,1-1-9 0,-1-3-4 15,0-6-3-15,-1-4 1 0,2-6-3 16,1-6-2-16,1-6 0 0,3-11-4 16,-2-9-36-16,1-6-25 0,0-6-20 15,1 0-55-15,-4 2-46 0,4-4-68 16,-2-6-16-16</inkml:trace>
  <inkml:trace contextRef="#ctx0" brushRef="#br0" timeOffset="390.52">13611 8939 638 0,'0'0'99'0,"0"0"-25"0,0 0 32 0,19-50-43 15,-11 35-33-15,2 0-13 16,5-1-3-16,0 1 1 0,2 4-4 16,-1-2 2-16,4 4 3 0,-2 2-2 15,2 4-6-15,-1 3 2 0,-2 0-5 16,2 4 0-16,-3 5 0 0,1 4-2 16,-2 2-1-16,-4 2-1 0,-3 4 1 15,-3 1 2-15,-2-1 8 0,-3 2 5 16,-5 0 1-16,-6 0-1 0,-3-2-6 15,-2 1 0-15,-6-3-7 0,0-3 0 16,-4 0-3-16,-2-2-1 0,-1 0 0 16,1-5-2-16,-10-1-30 15,-4-2-14-15,-3-4-29 0,2-2-27 16,12 0-52-16,1-3-74 0,12-2-41 16,3-2-55-16</inkml:trace>
  <inkml:trace contextRef="#ctx0" brushRef="#br0" timeOffset="1109.86">13316 8308 205 0,'0'0'210'0,"0"0"-147"0,0 0 36 0,-13-11 2 0,9 7-33 0,0 0 9 16,1 0-15-16,1 0 4 0,-2-2-12 16,4-1-16-16,0-1-3 0,4-3-13 15,1-3-4-15,3-3-6 0,0 0 10 16,6-2 2-16,-1-2-2 0,1 2-4 15,2-3-5-15,-2 0 0 0,2 1-3 16,-3-2-5-16,4-1 5 0,-5-1-1 16,2 1-5-16,-2 0-3 0,0 2 5 15,-2 1 1-15,-1-1-2 0,1 2-3 16,-4 2 2-16,-1 3 0 0,0 0-2 16,-2 4 4-16,1-1-2 15,-2 5 4-15,0 2-7 0,-2 1 2 16,2 3 0-16,-1 0-3 0,-1 1-3 15,3 1-7-15,0 4 4 0,2 3 0 16,1 4 5-16,4 3 1 0,0 2-1 16,2 4 1-16,5 4 0 0,0 5 1 15,2 1-1-15,2 2 1 0,0 5-1 16,-1-1 1-16,2-1-1 0,-4-1 5 16,2-5-1-16,-2 2 2 0,1-2-3 15,1-3 1-15,-2 0-3 0,0-3 0 16,-3-1-1-16,2-2 1 15,-6-1-1-15,1-3 0 0,-2-1-5 16,0 0-41-16,-1-2-54 0,4 2-54 16,-2-2-150-16,0-5-180 0</inkml:trace>
  <inkml:trace contextRef="#ctx0" brushRef="#br0" timeOffset="1735.74">15246 8180 253 0,'0'0'113'0,"2"-12"-31"0,0 5 24 0,-1-1-15 0,4 0-38 0,-3-1 3 0,2 2-5 15,-1 1 15-15,-1 0-32 0,1 1-11 16,-3 1 9-16,0 2-9 0,3 2-8 16,-3 4-15-16,0 4 0 0,0 5 4 15,-3 7 12-15,0 4 6 0,-2 8-7 16,-1 10 0-16,0 8-2 0,4 10-1 16,-1-2-4-16,3-5 0 0,3-7-2 15,-1-8-4-15,1-7 2 0,0-5-4 16,-1-5 2-16,2-3-2 0,-1 4 0 15,-1 1-3-15,1 0-35 16,0-5-41-16,2-3-43 0,0-3-85 16,-2-7-70-16,0-2-65 0</inkml:trace>
  <inkml:trace contextRef="#ctx0" brushRef="#br0" timeOffset="2079.86">15033 8493 319 0,'0'0'166'0,"0"0"-59"15,0 0-17-15,0 0-14 0,0 0-53 16,0 0 4-16,32-8 7 0,-10 4 32 16,8 0-3-16,11 1-14 0,8-1 1 15,2 0-17-15,-1 1-8 0,-5-1-7 16,-5-1-5-16,0 3-7 0,-2-4-3 16,1 3 0-16,-3-2-3 0,-1 1 0 15,0 2 0-15,-3 2-4 0,-4-1-19 16,-6 1-36-16,-6 0-42 0,-2 3-50 15,7 3-90-15,-2 1-31 0</inkml:trace>
  <inkml:trace contextRef="#ctx0" brushRef="#br0" timeOffset="2540.13">15025 9143 326 0,'0'0'201'0,"0"0"-82"0,0 0-28 0,0 0 2 0,0 0-54 0,10-6 12 0,4 1-10 15,5 2 31-15,11-3-14 0,11-1-16 16,3 3-13-16,5-1-16 0,-8 3-5 16,0 1-3-16,-6-2-1 0,1 3-3 15,-6 0 1-15,-9 0-2 0,-2 2-1 16,-3-1 1-16,1 1-2 0,5-1-26 16,-1 4-43-16,4-2-7 0,-3 2-21 15,8 2-98-15,-5-2-44 0,-4 1-66 16</inkml:trace>
  <inkml:trace contextRef="#ctx0" brushRef="#br0" timeOffset="3664.97">16920 8432 137 0,'-2'0'108'0,"2"0"-27"0,-1 0-23 0,-1 0-10 0,2 0-3 0,0 0 8 16,0 0 2-16,0 0 5 0,0 0-11 15,0 0-9-15,2-2 3 0,1 0 23 16,1-3-22-16,3 1 5 0,-1-3-17 15,5-1-6-15,3-2-1 0,2 2-3 16,3-2-6-16,3 2 4 0,2-1 2 16,6 1-2-16,-3 0-3 0,1 2-5 15,-1 0-4-15,-2 5-2 0,-3 1-3 16,-2 0-2-16,-2 5-1 0,-5 1 0 16,-1 2-3-16,0 4-1 0,-4 0 0 15,-2 1 4-15,0 4 0 16,-3 0 0-16,-3 0-2 0,0 2 1 15,-4 0-1-15,-4 2 2 0,-3 1-1 16,-5-1 2-16,0 3 2 0,-6 0-1 16,-3 3 1-16,1-3-2 0,-6 2 1 15,1-1 1-15,1 2-3 0,-2-3 1 16,2 0-1-16,-1 0 2 0,1-3-2 16,1 0 0-16,2-1 2 0,2-2-2 15,3 1 0-15,3-3 0 0,4-4 0 16,3 2-1-16,7-2 0 15,3-4-3-15,0 1 4 0,8-2 2 16,3-2 3-16,8 1-2 0,5-1 3 16,7-3-3-16,9 2 1 0,6-1-1 15,3 0 1-15,-5 1-2 0,-5-2 0 16,-4 3-2-16,-3-2 0 0,-5-3 0 16,-6 4-2-16,-6-2-27 0,1-1-41 15,1 4-35-15,2-4-32 0,5 1-99 16,-7-2-65-16</inkml:trace>
  <inkml:trace contextRef="#ctx0" brushRef="#br0" timeOffset="4133.64">16867 8738 476 0,'0'0'120'0,"23"-2"-18"0,5 0 56 0,13-1-64 0,13 1-6 0,6 0-19 0,-3 1-15 16,-3 1-15-16,-10 0-22 0,5 0-4 15,0 1-4-15,-2-1 5 16,-3 1-7-16,-3 0-1 0,-9-1-4 16,-10 2-1-16,-6-2-1 0,-2 2-1 15,0-2-5-15,-1 1-26 0,0 0-32 16,-7-1-30-16,-1 1-60 0,-2 2-108 16,-3-2-80-16</inkml:trace>
  <inkml:trace contextRef="#ctx0" brushRef="#br0" timeOffset="6681.31">5501 14949 249 0,'0'0'77'0,"1"0"-42"0,0-1 15 0,0-3 9 0,0 3-6 16,0 0-12-16,0-1-9 0,0 1-1 16,1-1-10-16,0 0-2 0,-1 2 8 15,2 0 4-15,0-2-7 0,1 2-3 16,3 0 32-16,0 0-16 0,4 0-11 16,1 0-4-16,3 0-6 0,4 0-8 15,3-2 1-15,11-1-1 0,12 0-3 16,13-2-2-16,6-2-2 0,3 3 1 15,0 0-1-15,-1 3-1 0,6-2 0 16,4-1 0-16,6 2 0 0,8 0 0 16,5-1 3-16,3 2-3 0,3-1 0 15,5 1 0-15,2 1 0 0,6-4 1 16,3 3-1-16,2 1 0 0,-1-1 1 16,6 0-1-16,5 1 1 0,4-1 0 15,3 1 9-15,3-3 11 0,2 1 5 16,4-1 1-16,0-1 0 0,3 2-5 15,3-3 4-15,1 2-4 0,0 2 8 16,5-3-5-16,-1 3-2 0,1 0-6 16,-1-1-1-16,1-1-7 15,-4 3-7-15,1 0-2 0,-3 0 0 16,-4 3 0-16,-6-1-6 0,-3-1-11 16,-8 1-14-16,-7 2-13 0,-4-1-13 15,-8 2-19-15,-10-2-29 0,-11 1-44 16,-24-1-102-16,-20-2-51 0</inkml:trace>
  <inkml:trace contextRef="#ctx0" brushRef="#br0" timeOffset="8436.49">5645 14531 290 0,'1'0'50'0,"1"0"-29"0,0 0 25 0,2 0-15 0,1-1 1 0,1 1-10 0,0-4 10 0,1 3 7 16,2 0-16-16,1 0 13 0,1 1 14 15,4-2-1-15,-1-2 0 0,3 2 6 16,1-2-19-16,2-1-4 0,3-2-6 15,1-2-5-15,1-2-2 0,3-2-1 16,1-2-3-16,-1-3 0 0,2 0-4 16,2-2 0-16,-2 0-9 0,2-2 11 15,-1 0-9-15,5-5-1 0,5-3 1 16,-4 1-3-16,-4 4 0 0,-5 1 1 16,-4 3-2-16,9-6 0 0,7-10 1 15,-4 2-1-15,-4 3 2 16,-5 4-2-16,-4 2 0 0,7-9 1 15,6-11 0-15,-4 4 0 0,-4 4 0 16,-1-2 0-16,-1-2 3 0,7-10-3 16,3-7 8-16,-2 5 6 0,-4 6-1 15,-4 2-1-15,0 1 0 0,-2 1 3 16,3-2-3-16,-1 0 1 0,-1 1-8 16,-3 1-2-16,1 0-2 0,0-1 0 15,-2 1 0-15,2 2 0 0,-3 1-2 16,0-2 0-16,-1 2 1 0,0-2 4 15,0 1-3-15,-2-1-1 16,2 0-1-16,-3-1 1 0,1 3-1 16,1 0 1-16,-2 2 0 0,0-4 3 15,0 4 0-15,0 0-2 0,-2 0 2 16,1 5-2-16,-4 3-2 0,-1 3 3 16,0 9-2-16,-2-2-1 0,3-3 1 15,2-6-1-15,2 0 0 0,0-1 0 16,1 0 0-16,1 1 0 0,-2 1 1 15,3-1 0-15,-2-1-1 0,2 2 0 16,-1-2 2-16,0 0-2 0,1 1 0 16,-2 3 2-16,1-2 3 0,-1 1 0 15,1 2 0-15,0 1 1 0,1 0-4 16,0-1-2-16,2 1 0 0,2 1 0 16,-2 2 0-16,2 0 0 0,0 2 1 15,1 0-1-15,-1 2 0 0,2-1 2 16,0 2 0-16,2 0 4 0,0 0-4 15,0 1-1-15,2 1 1 0,0-1-2 16,1 1 1-16,2 1-1 0,-1-1 0 16,0 4 1-16,2-1-2 0,0 2 2 15,1 1-2-15,5 2 2 0,5-3-2 16,4 5 1-16,2 0 0 0,-3 3-1 16,-4 2-1-16,-3 0 2 0,1 0 0 15,3 1 0-15,0 5 0 0,1-3 0 16,1 2 0-16,-1 3 0 15,1-2 0-15,-3 3 0 0,1 0 0 0,-4 2-1 16,0 1 0-16,1 4 1 0,-3-2 0 16,1 1 0-16,-1 3 0 0,-1-1-1 15,2 3 0-15,-2-2 1 16,0 2 1-16,0 0 0 0,-1 4-1 16,0 1 0-16,1 0 1 0,-2 0 0 15,0 3 1-15,-7-3 1 0,-4-4-1 16,-3-2 0-16,-1-1 0 0,4 6 3 15,3 3-3-15,5 5 1 0,-1 2 1 16,-2 0 0-16,2 0 1 0,-1 3-1 16,2 4-1-16,4 7 1 0,2 6 1 15,2 0-4-15,-6-3 1 0,-3-5 1 16,-2-4-1-16,0 2 2 0,-2 0 0 16,3 0-3-16,-2 1 3 15,-1 1-1-15,3 0-3 0,-2 1 3 16,1 0-3-16,0 0 0 0,1-1 0 15,0 0 0-15,0-2 0 0,-1 1 1 16,2 3-1-16,-1 0 2 0,0 1-2 16,1 0 2-16,0 0 1 0,0 1-2 15,1-1 3-15,0 0-3 0,0 1 0 16,1 0 2-16,-1-4 1 0,1 2-3 16,0-1 3-16,1 0-3 0,3 0 4 15,-2-1 0-15,1 0 4 0,2-3-3 16,-1 0-1-16,5-1 0 0,-1-3 1 0,1 0-2 15,2-4 0-15,1-1 1 16,0-4-2-16,3-1 2 0,-2-2-2 16,3-3 0-16,2-4 2 0,-1 1-3 15,3-5-1-15,1-2 1 0,-2 1-2 16,1-3 2-16,-1-2-1 0,-3-2-1 16,-2-3-3-16,-1 0-17 0,-2-1-27 15,-4 1-32-15,-3-3-27 0,-4-1-44 16,-10 0-85-16,-8-1-179 0</inkml:trace>
  <inkml:trace contextRef="#ctx0" brushRef="#br0" timeOffset="9280.09">6785 13805 201 0,'0'-1'71'0,"2"-3"-28"0,1-1 33 0,1-1-6 0,-1-1 8 0,1-1-3 15,0 3 11-15,1-3-11 16,-1 0-10-16,-1 2-14 0,0 1 9 16,-2 1 5-16,2 0-8 0,-3 1-4 15,0 2-10-15,0-2-10 0,0 3-7 16,0 0-5-16,0 0-12 0,0 0-9 15,0 2-1-15,-3 1-3 0,1 6 2 16,0 2 2-16,-2 5 1 0,1 4-1 16,0 7 1-16,1 1 1 0,1 11-2 15,0 11 2-15,0 11-1 0,1 6 1 16,1-1-2-16,3-3 1 16,-1-5 1-16,3 0 0 0,1 3 3 15,-2-1-5-15,1 0 0 0,0 0 3 16,1-3 2-16,0-2-3 0,-2-4 4 15,-2-4-1-15,1-7-2 0,-1-6 0 16,-3-6-2-16,1-6 0 0,-1-4 2 16,0 4-2-16,0-2 3 0,-1 0-4 15,-1-5 1-15,0-2-4 0,-1-4 3 16,2-2-33-16,-1-4-22 0,0 0-21 16,2-3-39-16,0-6-61 0,4-1-170 15,-1-3-148-15</inkml:trace>
  <inkml:trace contextRef="#ctx0" brushRef="#br0" timeOffset="10000.29">10787 13689 315 0,'0'0'65'15,"-4"-15"31"-15,2 6 28 0,1-1-39 0,0 0-16 0,1 2-9 0,0-1 11 0,0 2-26 16,1 0-7-16,1 3 10 0,-1 1-10 15,0 1-3-15,0 2-9 0,1 0-17 16,-1 3-9-16,0 6-2 16,0 8 2-16,1 6 4 0,-1 16 3 15,3 19-2-15,0 18 1 0,2 10-1 16,2 0 4-16,5-7 5 0,-1-7-3 16,2-2-1-16,1-2 5 0,-4 1 1 15,0 0 5-15,-4-6 1 0,-1-1-4 16,-3-8-3-16,0-4-12 0,-1-4 1 15,0-6-2-15,-1-11 2 0,-1-6-3 16,0-9-1-16,0-5-1 0,-2 2-21 16,-2-1-60-16,-1-1-38 0,-9-7-62 15,-1-1-100-15,1-1-157 0</inkml:trace>
  <inkml:trace contextRef="#ctx0" brushRef="#br0" timeOffset="10484.54">7846 13338 416 0,'0'0'83'0,"0"0"10"0,0 0 36 0,0 0-41 0,0-20-19 0,0 18-29 16,0 1 3-16,0 1-17 0,0 0-26 16,0 4-1-16,0 3 1 15,0 5 1-15,0 7 19 0,0 4 1 16,0 6-3-16,-3 10 3 0,0 11-4 16,-1 16 2-16,1 4 2 0,0 2-3 15,1-5-10-15,2-8-3 0,-1-1 2 16,-1-4-4-16,-1-4 2 0,-1-3-5 15,-2-3 2-15,0-4-1 0,1-9-2 16,2-7-1-16,1-7-24 0,1-2-31 16,0 0-47-16,1 0-49 0,0-6-142 15,0-4-129-15</inkml:trace>
  <inkml:trace contextRef="#ctx0" brushRef="#br0" timeOffset="10766.69">8126 13815 750 0,'0'0'148'0,"0"0"-36"0,0 0-38 16,0 0-6-16,0 0-14 0,41-6-21 15,-20 2 0-15,2-2-19 0,1-1-9 16,2 0-3-16,-1 0 0 0,3 0-2 16,3-2-1-16,6 1-10 0,9-1-15 15,12-4-53-15,4 1-63 0,1-1-91 16,-16 4-99-16,-12 1-98 0</inkml:trace>
  <inkml:trace contextRef="#ctx0" brushRef="#br0" timeOffset="11454.04">9637 13368 319 0,'0'0'148'0,"0"0"-50"16,0 0 42-16,0 0-34 0,0 0-13 0,0 0-38 15,0 0-6-15,3-30-12 0,-3 30-12 16,0-1-9-16,0 1-6 0,0 0-6 15,-2 1-2-15,-1 4-1 16,-2 5 0-16,-4 3 11 0,-1 6-3 16,-4 5 2-16,-2 5-2 0,-7 9-5 15,-1 9 1-15,-8 10-4 0,-2 2 2 16,2-2-3-16,7-6 1 0,0-5 0 16,2-4-2-16,1-8 2 0,6-6-1 15,4-6 1-15,1-1-1 0,-2-1 2 16,-2 2-1-16,1-2 0 0,1-5-1 15,3-7 0-15,3-6 0 0,-1-2 8 16,3-6 1-16,1-7-3 0,1-7 0 16,0-3 0-16,1-5 13 0,0-3 3 15,2-4-6-15,0 2-4 16,2-1-8-16,1 1 0 0,4 3-3 16,0 1-1-16,4 4 1 0,-1 1-2 15,3 5 1-15,-1 1 0 0,0 5 0 16,0 2 2-16,1 5 0 0,0 1-2 15,-1 4 1-15,3 1 0 0,2 7-1 16,0 3 0-16,2 4 1 0,3 7-1 16,2 4 2-16,1 1 1 0,2 4 3 15,2 2 0-15,0 1 3 0,1 1-5 16,1-2-2-16,0 0 0 0,0-1 2 16,1-5-1-16,0-2 0 0,-2-3-1 15,-1-1-2-15,-3-3-2 0,0-3-11 16,-1-2-40-16,-5-2-41 0,7-6-59 15,-7-3-166-15,-3-1-125 0</inkml:trace>
  <inkml:trace contextRef="#ctx0" brushRef="#br0" timeOffset="14935.45">11319 14504 374 0,'0'0'59'0,"0"0"-31"0,0 22 32 0,-2-9 13 0,0-4-29 0,-1-1-12 0,1 1 28 0,-1-3-15 16,-1 0 11-16,0 0-12 0,-1-4 8 16,0 0-13-16,1-1-4 0,-1-1-1 15,-1 0-1-15,1-3 11 0,-1-4-6 16,0-3-7-16,0-4-5 0,3-5-11 15,1-7-3-15,2-9-1 16,5-11-4-16,11-13-6 0,5-4-1 16,6 4 3-16,4 4-3 0,2 6 6 15,7 2 1-15,2 1 5 0,7 1-4 16,2-1-1-16,3 3-5 0,1 1-1 16,0 1 1-16,-3 4 0 0,-2 2 0 15,-4 1 1-15,-4 5 0 0,-7 0-2 16,-6 6 1-16,-7 5 1 0,-6 3-3 15,-3 3 6-15,2-3-1 0,1-3-1 16,1 1 2-16,-3 1-2 16,-3 0 1-16,-3 2-2 0,-2 3 1 15,-1 1 0-15,-3 2-2 0,-2 0 2 16,-2 2-2-16,-4 1-2 0,-1 1-2 16,-3 1-2-16,-4 3-2 0,-2 0 6 15,-6 3-2-15,-1 3-1 0,-1 1 0 16,0 3-3-16,0-1 0 0,2 1 1 15,3-1 4-15,1-1-1 0,5 1 2 16,1-2 0-16,5 0 0 0,2-2 0 16,4-1-5-16,1 0 0 0,0-1-3 15,4-2-2-15,2 3 7 0,5-1 3 16,2-3 3-16,5 1-1 0,-1-1 0 16,4-1 0-16,2-1-1 0,2-3 2 15,1 2-3-15,2-3 7 0,2 0-7 16,-4 1 2-16,1 1-2 0,-1 0 0 15,-5 1 0-15,0 3 0 0,-3 0-1 16,-3 0 1-16,-3 5 0 0,-4 1 0 16,-4 3 2-16,-2 1-1 0,-2 4 1 15,-4 2 2-15,-4 1-2 0,-5 2-1 16,0 2 1-16,-3-1-2 0,0 1-4 16,-2 0-28-16,1-1-25 0,-1 2-20 15,2-2-29-15,-1 6-61 0,3-5-95 16,5-6-127-16</inkml:trace>
  <inkml:trace contextRef="#ctx0" brushRef="#br0" timeOffset="15497.81">12738 13254 566 0,'0'0'137'0,"10"-22"-46"0,-5 11 11 0,0-1 44 0,-3-2-81 0,1 2-43 16,0 1-14-16,-2 0-8 0,-1 3 9 16,0 2 15-16,-4 4-10 0,0 2-14 15,-2 0 0-15,-3 11-8 0,-6 2 4 16,-2 8 4-16,-5 5 0 0,-8 11 0 15,-4 10-1-15,-4 11 1 0,-1 4 1 16,8-6-1-16,4-8 0 0,4-7 0 16,2-3 2-16,3-2-1 0,1-7-1 15,5-7 1-15,2-6 5 0,3-4-6 16,1 0-3-16,-1-2-6 16,0-1 6-16,4-8 3 0,-1-2 1 15,2-7 9-15,0-9-8 0,2-4-2 16,0-7 2-16,2-2 1 0,4-2 4 15,0 1 4-15,1 1 2 0,2 2 4 16,-1 1-2-16,2 3 2 0,-2-1-1 16,2 2-5-16,1 1-5 0,-2 4-6 15,-1 3 0-15,1 2 3 0,-1 3-1 16,1 5 0-16,-5 1 0 0,2 3-4 16,2 1-5-16,-3 5 3 0,2 6 1 15,1 2 3-15,3 4 0 0,0 3 0 16,-1 2 1-16,3 1-1 0,-1 2 1 15,1-1-1-15,2 3 0 0,-2 0 0 16,1 1-2-16,-4 1-2 0,2 0-24 16,-2-1-6-16,1-1-19 0,-1-3-51 15,1 2-56-15,-4-7-112 0,-1-6-131 16</inkml:trace>
  <inkml:trace contextRef="#ctx0" brushRef="#br0" timeOffset="15794.71">13087 13265 535 0,'0'0'139'0,"0"0"32"0,0 0-30 0,20-47-69 0,-17 38-38 0,-2 1 2 0,3 4-1 0,-4 3-8 15,0 3-27-15,-3 9-14 0,1 5 14 16,-6 8 14-16,1 7-1 0,-3 11-5 16,-8 9-6-16,1 7 0 0,0 0-2 15,1-3 2-15,0-5-2 0,3-6-2 16,0-1-21 0,3-1-25-16,-1 0-27 0,0-2-61 0,3-5-62 15,3-9-104-15,-1-8-126 0</inkml:trace>
  <inkml:trace contextRef="#ctx0" brushRef="#br0" timeOffset="16200.87">13170 13634 561 0,'0'0'144'0,"0"0"-35"0,18-40 20 16,-10 22-55-16,5 0-28 0,-1 0-8 16,4-1-12-16,0 3-3 0,1 2-18 15,-1 2 2-15,1 3-2 0,-4 1-5 16,-2 5 0-16,0 1-1 0,-3 2-1 16,1 4-7-16,-4 5 0 0,-2 5-9 15,-1 3-3-15,-2 7-6 0,-2 3 12 16,-6 11 7-16,-6 8 1 0,-8 6-1 15,2-1-2-15,2-10-6 0,3-12-8 16,6-14 14-16,3-1 10 0,3-2 2 16,-2 0 5-16,2-3 3 0,3-2 2 15,0-5 3-15,5 0 23 0,3-2 0 16,4-3-7-16,4 1-10 0,2-4-9 16,2-1-6-16,7 1-4 0,-2-1 0 15,2-2-2-15,4 0-13 0,6-1-51 16,7-2-56-16,5-1-34 0,-8 0-115 15,-8 5-119-15</inkml:trace>
  <inkml:trace contextRef="#ctx0" brushRef="#br0" timeOffset="16859.03">5968 13521 456 0,'0'0'48'0,"0"0"-38"0,0 0 58 0,15-37-23 0,-10 29-23 15,0 0-9-15,-1 6-1 0,0 2 2 16,0 1-8-16,1 8 13 0,1 3 19 16,3 5 4-16,-1 7 7 0,2 11 10 15,5 14-21-15,1 18-10 0,1 9-2 16,-1 1-8-16,-1 0-9 0,-2-5-4 16,1 1-2-16,-2 0 1 0,1 2 0 15,-2 0 5-15,-2 0 2 0,-2 2-3 16,-4-1-3-16,1-6-5 0,-3-5 2 15,1-4-1-15,-1-8-1 0,0-7 0 16,1-7-24-16,-2-10-54 0,0-3-48 16,-2-10-134-16,-1-7-106 0</inkml:trace>
  <inkml:trace contextRef="#ctx0" brushRef="#br0" timeOffset="17477.09">5909 13581 521 0,'0'0'99'0,"0"0"-55"0,0 0 49 0,0 0-66 0,0 0-18 0,4-7-4 0,-5 8-5 16,-3 6 0-16,-1 1 11 0,-4 5 11 15,-2 5 0 1,-1 1-3-16,-3 2-10 0,1 3 0 15,-2 0-5-15,1 1-4 0,-2-1 1 16,3-1 0-16,0-1-1 0,3-5 1 16,3-2-1-16,0-4 0 0,3-5 2 15,4-4-1-15,1-2 7 0,0-4 3 16,1-8-4-16,4-3 11 0,3-4-11 16,1-5 9-16,2-3-3 0,2-1-1 15,-2-2 6-15,2 0 9 0,-1-1-1 16,-2-1 3-16,2 1-5 0,-1 3-3 15,-1 0 5-15,1 3-1 0,-2 1-9 16,0 4-6-16,-1 1-2 0,-1 3 0 16,1 2-3-16,-1 3 0 0,-2 3 13 15,1 3-16-15,-1 3-1 0,-1 2-1 16,2 1 0-16,3 4 0 16,2 4 0-16,3 4 2 0,3 3 0 15,2 3-1-15,2 0 0 0,4 1 2 16,1 0-2-16,0-1-1 0,3 1 4 15,0-1-4-15,-2 0-2 0,1-1 1 16,-2-3-34-16,-1 2-39 0,-2-3-38 16,2 0-79-16,-5-5-120 0,-7-3-113 15</inkml:trace>
  <inkml:trace contextRef="#ctx0" brushRef="#br0" timeOffset="18134.66">5320 12658 562 0,'0'0'114'0,"0"0"-63"0,0 0 30 0,13-46-12 0,-8 36-28 0,-3 2-13 0,-2 5 16 16,0 0 11-16,0 3-38 0,-2 0-17 15,-1 5 1-15,-2 3-1 0,-3 7 2 16,-2 7 3-16,-2 5-2 0,-3 11-2 15,-5 10 3-15,-2 6-3 0,0 3-1 16,0-6-1-16,3-5 1 0,4-7 0 16,2-8 1-16,2-4 0 0,4-9-1 15,-1-2 0-15,0 2 0 0,1-1 0 16,-2-1-2-16,1-4-7 0,2-6 7 16,-1-6 2-16,0-1 11 0,1-12 0 15,-1-4-3-15,1-4-7 0,1-6 7 16,2-4 5-16,1-3 2 0,1-6 5 15,1 4 4-15,1 1-4 0,1 0-7 16,3 6-5-16,1-2 2 0,1 1 3 16,1 5-2-16,-1 4-8 0,1 4 3 15,0 5 0-15,0 2-6 0,0 5-1 16,0 1-1-16,2 2 1 0,-2 2-5 16,2 2 1-16,3 5 1 0,0 3 1 15,1 4 2-15,5 3-2 0,-1 3 3 16,1 0 1-16,2 3 1 0,-1 3-2 15,1 1-2-15,0-1-1 0,1 3-5 16,-2 2-10-16,1 0-40 0,-2-1 26 16,-3-2-39-16,0 2-24 15,-1 7-52-15,-1-7-64 0,-6-6-81 16</inkml:trace>
  <inkml:trace contextRef="#ctx0" brushRef="#br0" timeOffset="18437.03">5635 12343 664 0,'0'0'94'0,"0"0"-30"0,0 0 27 0,8-10-90 0,-8 10-1 0,0 5-7 0,0 7 7 0,0 6 13 16,0 5 10-16,-3 15 14 16,0 12-5-16,0 14-2 0,-3 5-18 15,4 2-6-15,-2-5-4 0,0-4 0 16,1 1-2-16,-1 0 0 0,1-2 1 16,1-2-1-16,0-4-11 0,1-3-66 15,0-2-37-15,1-16-97 0,0-7-102 16</inkml:trace>
  <inkml:trace contextRef="#ctx0" brushRef="#br0" timeOffset="18937.25">5736 12873 417 0,'0'0'44'0,"0"0"32"16,0 0 14-16,3-39-74 0,-1 25 1 0,0 2 8 16,2-1 40-16,-1 1-1 0,2 1 0 15,0 2 13-15,-1 0-29 16,2 2-8-16,1 0-9 0,1 0-10 15,0-1-15-15,1 5 2 0,1-2-8 16,-1 3 0-16,-1 1 0 0,3 1-1 16,-2 0 0-16,0 2-3 0,1 4 4 15,-2 5 0-15,2 1-2 0,-3 2-4 16,0 5 2-16,-4 3 2 16,-1 0 0-16,-2 5 1 0,-3 1 1 0,-5 1 0 15,-1 1 0-15,-1 0-4 0,-1-2-1 16,3-3 5-16,2-6 3 0,0-1-2 15,2-5 2-15,1-4 4 0,1-1 1 16,2-3 1-16,0-2 2 0,3-2 10 16,1-1 10-16,2-3 1 0,3-1-10 15,3-3-9-15,2-2-9 0,3-2-4 16,1 2 1-16,2-1-1 0,2 1 0 16,2-1-2-16,0 2-9 0,2-1-37 15,0 1-40-15,1 0-49 0,10-1-42 16,-4 1-137-16,-5 1-115 0</inkml:trace>
  <inkml:trace contextRef="#ctx0" brushRef="#br0" timeOffset="20470.95">10704 15402 56 0,'0'0'102'0,"0"0"-61"0,0 0-2 0,0 0-1 0,0 0-1 0,0 0 7 16,0 0 1-16,0 0 12 0,0 0 19 15,0 0 7-15,0 0 3 0,0 0-8 16,0 0-6-16,0-1-7 0,2-2-22 15,3-1 0-15,1-3-8 0,2 0-4 16,4 0-14-16,1-1 1 0,3 3-6 16,2-3 0-16,2 0-5 15,0 2 3-15,1 0-4 0,-2 5-4 16,-1-1-2-16,-3 2 0 0,-4 0 0 16,-2 1-2-16,-1 3-1 0,-4 3-4 15,-3 2-1-15,-1 3-3 0,0 2 5 16,-5 2 6-16,-3 0 1 0,-2 0 0 15,0 3 4-15,-3 0-2 0,-1 1-3 16,-1 1 2-16,0 1-2 0,-2 1 2 16,0-1-1-16,-2 2 0 0,2-2 1 15,-1-2-1-15,3 2-1 0,-1-1 1 16,1-1 1-16,1 2-2 0,1-2 0 16,0-1 0-16,1-2 0 0,2-2 1 15,1 2-1-15,2-3 0 0,0-1 0 16,2-3 1-16,0 2-1 0,2-3 0 15,0-3 0-15,3 1 0 0,0-3-2 16,3-2 2-16,3 1 3 0,2-1 10 16,3-1 9-16,3-1 3 0,2 1 0 15,3-1-7-15,3 0-3 0,1 0-1 16,2 0-1-16,0 0-2 0,3-1-9 16,0 1 1-16,0-1-2 0,0 1-1 15,-2-2-1-15,-2 0-14 0,-1-1-25 16,-2 1-26-16,-4-1-30 0,-1 0-41 15,0-2-39-15,-4 1-91 16,-4-1-40-16</inkml:trace>
  <inkml:trace contextRef="#ctx0" brushRef="#br0" timeOffset="20845.89">10600 15621 478 0,'0'0'150'0,"0"0"-79"0,4 0 55 0,4-1-23 0,2-2-20 0,4-2-5 0,4 1 0 0,4 0-15 16,0-2-29-16,4 3-20 0,-1-2-2 16,1 1-6-16,1 1-3 15,0 1-3-15,-2 0 0 0,1 1 0 16,1 0-7-16,-3 1-43 0,1 0-37 15,0 1-45-15,10 0-47 0,-7 1-137 16,-3-1-56-16</inkml:trace>
  <inkml:trace contextRef="#ctx0" brushRef="#br0" timeOffset="21658.17">11341 15959 333 0,'0'0'97'0,"0"0"-60"0,0 0 40 0,0 0-11 0,0 0-12 0,14-18 2 0,-13 16 12 16,0 0 4-16,-1 1-23 0,0 1-5 15,0 0-3-15,0 0-6 0,0 0-18 16,-2 3-4-16,-1 4-6 0,-2 2-2 16,-2 5 0-16,-2 1 1 0,-2 3 4 15,-4 4-5-15,0 0-1 16,0 2-4-16,0-2-2 0,0 1 2 0,-1-1 14 16,-1-2-12-16,2 1-1 15,-1-4 1-15,2-2 0 0,2-4 0 16,1-1 0-16,2-5 1 0,0-1 4 15,3-4 15-15,2 0 13 0,2-4-1 16,0-3-4-16,1-3-4 0,1 1-4 16,0-1 2-16,1-2-2 0,2 3-9 15,2-3-2-15,1 0-3 0,2 0-4 16,0 2-1-16,0 2-1 0,0-1 0 16,1 1 0-16,1 3 2 0,0 1 1 15,0-1-2-15,0 4 2 0,0 0 0 16,1-1-2-16,-2 1-2 0,-2 1-1 15,0 0 0-15,-1 1-5 16,-1 1 3-16,0 0 2 0,0 1 0 16,0 2-1-16,2 1 1 0,1 0 6 15,1 3 15-15,1 0-13 0,-1 0-8 16,1 2 3-16,-2 1 0 0,2 0-1 16,1 0-1-16,-2 0-1 0,1-1 0 15,2 1 2-15,-3-3-1 0,0 0-1 16,-1-1 0-16,-2-2 0 0,-2 1 0 15,0-2 1-15,-1 4-1 0,0-2-5 16,0 1 2-16,0-1 0 0,0 0-15 16,-1 0-16-16,0-2-9 0,1 2-11 15,-2 0-18-15,2 0-21 0,-1-1-23 16,0-3-19-16,1 1-63 0,0-2-83 16,-1-1-55-16</inkml:trace>
  <inkml:trace contextRef="#ctx0" brushRef="#br0" timeOffset="21971.22">11692 15971 547 0,'0'0'108'0,"0"0"-21"0,8-6-21 0,-6 6-38 0,-1 0-1 0,-1 5-3 15,0 3-6-15,0 4 11 0,-3 5-9 16,-2 3 4-16,-1 6 3 0,-2 3-4 16,0 1 9-16,-1 4-11 0,-3 5-13 15,-3 5-4-15,1-3 4 0,2-6-7 16,3-4-1-16,-1-5 0 0,-1 3-3 15,0 3-9-15,-1-1-43 0,1-3-29 16,1 3-45-16,1-7-81 0,4-6-85 16</inkml:trace>
  <inkml:trace contextRef="#ctx0" brushRef="#br0" timeOffset="22555.26">11779 16372 354 0,'0'0'131'0,"0"0"-64"0,0 0 53 0,0 0-30 16,0 0-30-16,14-38 6 0,-11 31-15 16,2-1-4-16,-1 0-6 0,3 1-9 15,-1 0 1-15,1-1-9 0,1 2-3 16,2 1-7-16,-1 0-5 0,0 3-9 15,-1-2 0-15,0 4 0 0,-2 0-1 16,0 1 0-16,-1 3-5 0,0 4 4 16,-2 0-4-16,2 3-4 0,-2 2 9 15,-2 4 0-15,1 3-1 0,-2 0 2 16,-1 2-1-16,-3 0 1 16,-2 2 0-16,-2-1 1 0,0 1-1 15,-1-2 0-15,-3-1-3 0,2-2-4 16,0-3 7-16,-1-2 2 0,3-4-1 15,2-2 0-15,1-1 3 0,2-2-1 16,-1-3 1-16,3-1 6 0,1-1 7 16,2 0 4-16,5-1 4 0,2-2-6 15,3-1-7-15,2 2-6 0,3-1-3 16,1 0-2-16,3 1 0 0,0 1-1 16,0-1-1-16,1 1 0 0,0 0-15 15,2 0-32-15,-4 1-20 0,1-1-33 16,6-2-53-16,-5 1-102 0,-5-1-142 15</inkml:trace>
  <inkml:trace contextRef="#ctx0" brushRef="#br0" timeOffset="23712.9">6122 15986 464 0,'0'0'77'0,"0"0"-26"0,35-3 65 0,-16 0-26 0,2 0-12 0,1-1-27 16,4 0-7-16,-1 0-25 0,-1 1-10 15,1 3-2-15,-1-2-7 0,-1 2 0 16,-2 0 0-16,2 0-2 0,-2 0-33 15,-1 0-45-15,7 0-99 0,-4 0-96 16,-4-1-122-16</inkml:trace>
  <inkml:trace contextRef="#ctx0" brushRef="#br0" timeOffset="24243.9">6736 15656 534 0,'0'0'75'0,"0"0"-67"0,38-28 97 16,-18 17-19-16,3-1-33 0,0 3-31 15,2 1-1-15,0 1 0 0,1 4-12 16,-2 0-8-16,0 3-1 0,-1 2-1 16,-3 3 1-16,-3 6-4 0,-2 1-1 15,-5 3-5-15,-5 6-11 0,-5 2-13 16,-3 3-18-16,-7 3 24 0,-7 2 16 15,-5 0 2-15,-6 7-14 0,3-4 13 16,-3-1-4-16,0 1-7 0,6-8 4 16,-1 3-8-16,3-4 26 15,2-1 0-15,5-1 4 0,1-2-2 16,6-4 9-16,1-1 11 0,5-3 8 16,0-1-2-16,5-1 11 0,4-2 27 15,4-1-16-15,1-5-9 0,4 2-5 16,2-3-8-16,1-1-7 0,4-1-4 15,1 0-2-15,0-1-7 0,0-1-5 16,0-1-2-16,-1 1-1 0,0-1-1 16,-3-2-31-16,-3 1-50 0,-2-2-26 15,0-3-87-15,-5 2-61 0,-3-3-116 16</inkml:trace>
  <inkml:trace contextRef="#ctx0" brushRef="#br0" timeOffset="24462.6">6826 15955 622 0,'0'0'83'0,"0"0"-26"0,0 0 72 0,0 0-45 0,46 0-21 0,-27-4-21 15,5-1 6-15,1 0-23 0,2-1-20 16,2 2-5-16,-1-1 0 0,-1 2-18 15,1 0-56-15,-2 1-95 0,9 0-125 16,-5 2 0-16</inkml:trace>
  <inkml:trace contextRef="#ctx0" brushRef="#br0" timeOffset="25056.31">7493 16123 577 0,'0'0'89'0,"0"0"-35"0,0 0 54 0,0 0-21 15,0 0-47-15,14-37-3 0,-14 30 10 16,0 1-8-16,-3 3-17 0,1-1-8 16,-2 3-12-16,-1 0 1 0,2 1 2 15,-1 0-3-15,-1 5-2 0,-3 2-4 16,-4 3 4-16,1 6 1 16,-4 1 3-16,0 3-1 0,0-2-2 15,0 3-1-15,-1-3 1 0,2 2-1 16,0-2 0-16,-1-2 0 0,2-1 1 15,1 0-1-15,1-6 1 0,3 0 0 16,-2-3 1-16,3-4 2 0,1-2 0 16,-1-2 3-16,1-5 3 0,1-2 13 15,2-3 6-15,2-1-6 0,0-2-1 16,1 1 5-16,1-2-5 0,2 1-6 16,0 2-2-16,1 2-4 0,2-1 1 15,0 2-1-15,0 1-4 0,1 1 1 16,3 0-5-16,-2 4-1 15,2 2-2-15,0 1 1 0,0 1-2 16,1 0 2-16,2 5-1 0,-2 1 1 16,0 3 0-16,2 3 0 0,-1 2-2 15,-2 1 2-15,2 1 2 0,-2 0-2 16,-2 1 0-16,1 0-1 0,-2-1-6 16,0 1-32-16,0-2-8 0,1-3-10 15,-4 1-36-15,2 0-58 0,-2-5-99 16,-2-1-153-16</inkml:trace>
  <inkml:trace contextRef="#ctx0" brushRef="#br0" timeOffset="25306.24">7764 16033 380 0,'0'0'178'0,"0"0"-83"0,0 0 57 0,0 0-73 0,8-11-34 0,-8 13-42 0,-4 8 0 0,-2 4 8 16,-3 8 33-16,-3 2-7 0,1 8-18 15,-5 6-5-15,0 9-11 0,0 8 2 16,0 3-4-16,4-5 1 16,1-5-2-16,2-9-13 0,-1-2-32 15,3-7-46-15,1-5-29 0,-2 3-70 16,3-9-57-16,-1-3-80 0</inkml:trace>
  <inkml:trace contextRef="#ctx0" brushRef="#br0" timeOffset="25775.59">7769 16426 156 0,'0'0'457'0,"0"0"-359"16,0 0-11-16,8-37-8 0,-3 23-42 16,1-2-12-16,3 3-14 0,0 1 3 15,2 0 1-15,-2 4 10 0,2 1 12 16,-1 2-9-16,-1 0-2 0,1 2-8 15,-1 2-8-15,-3 1-10 0,1 3-3 16,-2 4 0-16,-1 2-5 16,1 6-1-16,-4 3 2 0,-1 2 7 15,0 4 2-15,-6 0-1 0,0 1-2 16,-2 1 3-16,-2-1-4 0,-2 0-4 16,1 0-15-16,0-4-6 0,-1-2 13 15,4-4 4-15,1-3 10 0,0-2 1 16,3-4-1-16,2-3 5 0,2-2-1 15,0 1 13-15,4-2 15 0,5 0 11 16,0-2-7-16,5 0-8 0,2-3-4 16,0 1-6-16,4-3-7 0,1 1-4 15,0-2-7-15,4 1 0 0,0-1-7 16,2 2-50-16,11-5-77 0,-6 3-98 16,-4-1-194-16</inkml:trace>
  <inkml:trace contextRef="#ctx0" brushRef="#br0" timeOffset="30924.1">17912 9251 231 0,'1'-4'88'0,"1"2"-29"0,1-2 13 0,0 0-1 0,1-1-24 0,-3 0-4 0,2 1 1 15,-1 0 13-15,1 1-18 0,0 0-1 16,-3 0-1-16,3 2-4 0,-1-2 24 15,-1 2-24-15,-1-2-8 0,0 2-7 16,0 0 3-16,0-1-5 0,0 2 0 16,0 0 2-16,0 0-9 0,-1 2-9 15,-3 2-4-15,0 0 4 0,-4 1 0 16,0 4 0-16,-2 0 2 0,-3 2-2 16,-2 2 0-16,0 1 0 0,-1 3 0 15,-2-1 0-15,1 2 0 0,4-1 1 16,0 1-2-16,-2-2 1 0,4-1-1 15,-2-1 0-15,1-2-4 0,2-1 4 16,-1-1-1-16,3-2-2 0,0-1 3 16,-1-1-2-16,3-2 0 0,1 0 3 15,0-3 1-15,0-1 2 0,3 0 0 16,2 0 1-16,-3-3 1 16,3 0 0-16,-1 0-1 0,1-1-1 15,0-3 2-15,0 1 0 0,0-2 4 16,1-1-3-16,-1-1 4 0,3 1 2 15,-1-4 2-15,-2 2 4 0,3-2 0 16,1-1 0-16,0 1-1 0,0 0-1 16,0 2-5-16,2 0 1 0,2 0-3 15,-3 0 1-15,2 2 0 0,-1 4 1 16,1-1 5-16,-2 1-2 0,3 3-3 16,-3 0-4-16,0 2-4 0,2 0 2 15,-2 4-5 1,3 4 0-16,-1 4 0 0,2 4 8 0,-1 2 5 15,0 4-3-15,2 0 2 0,2 1-2 16,-2-2-5-16,4 1 1 0,-2 0-3 16,-2-1-2-16,4-2 2 0,-4-1-2 15,2-2 1-15,-2-1-2 0,-2-3-1 16,-2-3 0-16,0-2-28 0,0-1-51 16,-2-3-36-16,0 0-42 0,-2-2-80 15,1 0-174-15</inkml:trace>
  <inkml:trace contextRef="#ctx0" brushRef="#br0" timeOffset="31236.55">18223 9345 542 0,'0'0'128'0,"0"-14"-16"0,3 6-10 15,-3 0-48-15,0 1-25 0,0 1-12 0,0 6 2 0,0 0-2 0,-3 0-17 16,-2 7 0-16,-1 6 15 0,-5 2 17 16,2 5 7-16,-5 5-15 0,1 5-10 15,-4 5-7-15,2-2-3 0,0-1 0 16,0 1-3-16,3-4 0 0,-3 5-1 15,1-2 0-15,3 0-3 0,1-2-24 16,-2 0-35-16,3-2-50 0,0 0-32 16,-4 1-76-16,4-6-71 0</inkml:trace>
  <inkml:trace contextRef="#ctx0" brushRef="#br0" timeOffset="31893.07">18346 9703 253 0,'0'0'108'0,"0"0"6"0,0 0 7 16,0 0-10-16,0 0-45 0,0 0-3 16,2-38-1-16,0 31-3 0,-1 1-8 15,2 1-16-15,1-2-4 0,0 1-3 16,1 0-2-16,1-1-6 0,1 1-3 15,1 1-4-15,0-2-4 0,1 2-4 16,2 1 1-16,-3 0-3 0,4 0-2 16,-2 1 2-16,0 1-2 15,-1 1-1-15,-1 1 0 0,-2 0 0 16,2 1-2-16,-3 3 2 0,2 1-1 16,-2 3-1-16,-3 5 2 0,1 1 1 15,-3 3 3-15,0 3 2 0,0 0 2 16,-3 2-2-16,-2 2-2 0,-1-1 2 15,-5 2-3-15,1-3 2 0,-3 0 3 16,1-1-3-16,1-2-2 0,-3-4-1 16,4-2 1-16,1-2-1 0,1-4 3 15,3-1 12-15,1-3 5 0,2 0-11 16,2 0-1-16,0-3 5 0,3 0 3 16,2 0 2-16,4 0-2 0,2 0-7 15,2-2-3-15,4 0-2 0,-1 2-6 16,3-2 1-16,3 2 1 0,-2 0-2 15,1-1 1-15,1 1-2 0,-4 0 0 16,3 0-4-16,-3 1-20 0,-2 1-30 16,2-2-18-16,-6 4-14 0,2-2-24 15,2-1-50-15,-5 1-61 0,0-2-148 16</inkml:trace>
  <inkml:trace contextRef="#ctx0" brushRef="#br0" timeOffset="33009.06">19378 9147 64 0,'1'0'72'0,"-1"0"11"15,0 0-8-15,1 0 4 0,1 0-6 0,-1 0 9 0,1 0 3 0,-1 0 5 16,1 0-13-16,0 1 6 16,-1 0-21-16,2 1-4 0,0-2-12 15,0 2-4-15,2-1-9 0,-1 0-11 16,0 3-6-16,-1-1-5 0,1 3-3 16,-3 0 1-16,-1 2-1 0,0 1-7 15,-1 0 4-15,-6-1-2 0,2 0 2 16,-3 0-1-16,0-1 1 0,-2-1-1 15,3-3 0-15,-1-3-2 0,1 0 2 16,0 0 5-16,3-2 15 0,-2-4 3 16,3-1-5-16,2 0-3 0,-1-2-9 15,2-2 8-15,0-2-9 0,2 3 5 16,2 0-5-16,0 2 4 0,2 2-5 16,1 1-2-16,0 2 0 0,0-1-1 15,1 3 0-15,0 1-1 0,-2 0-2 16,1 1 0-16,-3 4-2 0,1-2 0 15,0 4-1-15,0 1-1 0,-2 0 2 16,-1 0 0-16,0 1 0 0,-1-2 0 16,-1 1 0-16,0-1 0 0,-3-3 0 15,1-1 0-15,-2 3 2 0,-1-4 1 16,1-1 1-16,1-1-2 0,-1 0 5 16,-1 0-3-16,4-3 2 0,-2-3 2 15,1-1-4-15,2-1-2 16,0 0 1-16,1 0-1 0,1 0 2 15,1 1 2-15,2 0-2 0,-1 3-1 16,-1 0-3-16,1 2 0 0,1 0-3 16,-1-2-2-16,4 4-3 0,-2 0-39 15,2 0-37-15,4 6-50 0,-2 0-74 16,-2-2-180-16</inkml:trace>
  <inkml:trace contextRef="#ctx0" brushRef="#br0" timeOffset="38213.06">20647 8755 45 0,'0'0'154'0,"0"0"-72"0,0 0-14 0,0 0 11 0,-10-13 5 0,7 10-4 0,1-1-4 16,1 0-2-16,0 0-13 0,0-2 5 15,0 1-11-15,1 0-14 0,0-3-5 16,0 1-5-16,4 0-4 0,0-2-6 15,1 0-3-15,1-1-5 0,5-2-2 16,-1 0 1-16,3 0 0 0,1-1 0 16,3 2-1-16,-1 1 0 0,2-1-2 15,1 1 2-15,1 2-5 16,1 0-2-16,0 0-1 0,0 1 0 16,2 5-3-16,-2-2 0 0,1 3 0 15,-1 1 0-15,-3 0 0 0,0 5-2 16,-2 2 0-16,-2 1-2 0,-3 3 2 15,-2 4-2-15,-1 2-1 0,-2 4 4 16,-3 1-1-16,-2 2-1 0,-1 1 1 16,0 6 2-16,-3-2 2 0,-3 3-1 15,-3-1 2-15,-1 0-3 0,-2-1 0 16,-2-4-1-16,-1 2 2 0,-3-3 0 16,-1-1-1-16,-2 0-1 0,-3-3 1 15,-1-1 0-15,-1-1-1 0,-1-4 0 16,0-3 1-16,1 0-2 15,0-5-1-15,1-3 2 0,-2-3-4 0,3-1 3 16,-1-4 2-16,0-5 1 16,4-3 2-16,4-5 2 0,2-4 2 15,4-4 2-15,3-4 4 0,3-9 1 16,7-8 3-16,10-7-2 0,8-1-2 16,1 9-2-16,3 13 4 0,-4 10 5 15,7-4-2-15,12-5-3 0,14-5 2 16,8-4 2-16,-1 8 1 0,-4 3 1 15,-2 7-2-15,0 2-7 0,2 2-1 16,-4 3-4-16,0 2-1 0,-2 0-2 16,-5 4-1-16,-1 1-2 0,-3 1 3 15,-2 0-4-15,-3 1 0 16,-6 2 0-16,-7-1 0 0,-5 5 0 16,-4 0-1-16,4-1 1 0,-1 1-2 15,1 0 0-15,-4 0-7 0,-1 2-40 16,-3 3-19-16,-2-1-31 0,1 2-27 15,-4 1-40-15,-1 7-87 0,-2-5-94 16</inkml:trace>
  <inkml:trace contextRef="#ctx0" brushRef="#br0" timeOffset="38997.41">21746 9361 189 0,'0'-6'157'0,"1"0"-90"0,1-3 23 0,-1 2-9 0,1-2-12 16,0 0-10-16,0 2-2 0,-1-1 7 15,2 1-4-15,-1 0-14 0,0 3 9 16,0 0-13-16,-1 1-20 0,1 1-13 16,0 2-9-16,0 2-4 0,0 3-2 15,0 6 2-15,-1 3 1 0,-1 6 3 16,0 6 4-16,0 5 2 0,0 11 2 16,0 8-3-16,0 10 1 15,3 2 1-15,0-6 1 0,-1-4 2 16,0-8 0-16,-2-1-4 0,0-1 1 15,-2-4-4-15,-1-8-2 0,0-2 0 16,0-10 0-16,0-1-1 0,1 2-6 16,-1 0-47-16,-1-2-41 0,0-3-62 15,0-5-70-15,2-4-94 0</inkml:trace>
  <inkml:trace contextRef="#ctx0" brushRef="#br0" timeOffset="39497.28">21814 9601 312 0,'0'0'104'0,"0"0"-18"0,0 0-1 0,0 0-3 0,18-44-16 0,-11 30-19 0,1 1 10 0,1 1 14 0,0-1-25 16,0 2-9-16,1-2 0 16,1 3-10-16,-1-1 2 0,1 1-2 15,-1 2-5-15,0 0-1 0,2 2-4 16,-1 1-5-16,0 1-5 0,1 0-4 15,-1 1-2-15,0 3-1 0,1 0 0 16,-3 4-1-16,2 1 0 0,-2 2 0 16,-2 4 1-16,1 2 3 0,-3 1 5 15,-1 3 1-15,-3 3 4 0,-1-4 3 16,-3 3 0-16,-3-1-3 0,-1-4-1 16,-1 0 2-16,-2-1-7 0,-2-1-2 15,-1-2 2-15,-2-2-6 0,-1 0 5 16,-2-3-5-16,2-1 3 15,-2-2-3-15,0-1 2 0,1-1-3 16,-1 0-7-16,2-4-26 0,2 1-21 16,1-1-16-16,3-1-28 0,1 0-38 15,2-3-82-15,4 0-74 0</inkml:trace>
  <inkml:trace contextRef="#ctx0" brushRef="#br0" timeOffset="40312.24">21472 9362 315 0,'0'0'81'0,"-1"0"25"0,0-1-5 0,0-3-1 0,1 0-41 0,0-2-10 0,3-2 16 0,2-1-15 0,3-2-16 15,1 1 0-15,1-3-5 0,2 0-1 16,1-1-3-16,0-2 5 0,2 0-8 16,-1-3-2-16,1 1-7 15,-1 0-3-15,0-2-1 0,-2 3-1 16,1-4 4-16,-1 4 1 0,-2-1 2 15,2-1 2-15,-4 2-1 0,0 2-2 16,1-1 6-16,-3 1 1 0,0 5-4 16,0-3-3-16,-1 3-3 0,0 1 1 15,0-2-6-15,0 6 1 0,0 0-1 16,-2 2-4-16,1-1-2 0,0 3 0 16,1 1-2-16,2 0 0 0,0 1-3 15,2 5 2-15,4 3 1 0,0 0-1 16,3 6 1-16,0 1 0 0,2 3 2 15,-1 1-1-15,2 2 1 16,-1 0 1-16,0 2 1 0,0-2 0 16,0 2 1-16,0-2-1 0,-1-4-1 15,0 2 0-15,-1-3-1 0,-2-1 1 16,-1-4-1-16,-1 0 2 0,-3-3-2 16,-1 0-1-16,-1-2-1 0,0 0-25 15,-2-3-42-15,-1 0-24 0,1-1-49 16,-2 1-95-16,0-4-189 0</inkml:trace>
  <inkml:trace contextRef="#ctx0" brushRef="#br0" timeOffset="44369.35">4169 5627 206 0,'-1'0'94'0,"-1"0"-61"0,0 0 17 0,1 0 9 0,-1 0-7 0,1 0-1 16,-1-1 13-16,2-1 2 0,0 1 1 15,0 0-25-15,3-3 5 16,2-1-9-16,4-3-2 0,4-2 5 16,5-4-7-16,5 0 0 0,5-2-6 15,12-5-2-15,8-2-5 0,14-3-1 16,2 1-1-16,-4 4-3 0,-7 3-9 15,-11 5-4-15,-3 3-3 0,-2-1 0 16,-9 7-1-16,-7-1-2 0,-5 1-53 16,-6 4-56-16,5 0-78 0,-5 0-98 15,-2 0-12-15</inkml:trace>
  <inkml:trace contextRef="#ctx0" brushRef="#br0" timeOffset="44712.94">4555 5538 384 0,'0'0'207'0,"0"0"-166"0,0 0 39 16,0 0 5-16,0 0-20 16,0-20-19-16,-1 20-11 0,1 1-35 15,0 5-16-15,0 7 16 0,-2 7 0 16,-1 6 31-16,-4 12 6 0,-1 7 3 16,0 8-24-16,0 0-9 0,-1-4-3 15,3-8-2-15,0-10 1 0,2-3-2 16,0-9 0-16,-1 3-1 0,-2 2-9 15,1 5-33-15,-3-2-66 0,-4 8-61 16,2-9-102-16,1-7-47 0</inkml:trace>
  <inkml:trace contextRef="#ctx0" brushRef="#br0" timeOffset="44947.28">4344 6089 598 0,'0'0'93'0,"0"0"-20"0,35-15 25 16,-13 6-36-16,4 1-21 0,8-1-3 16,6-1-13-16,-4 0-13 0,-3 5-10 15,-6-2-2-15,-3 1-1 16,3-1-32-16,4 0-66 0,10 0-87 15,-9 3-81-15,-3-2-64 0</inkml:trace>
  <inkml:trace contextRef="#ctx0" brushRef="#br0" timeOffset="45447.13">5349 5595 439 0,'0'0'76'0,"0"0"13"16,0 0-12-16,16-41-38 0,-10 30-10 15,2-4-11-15,-3 1 8 0,0 0 47 16,-1 1-21-16,-1-2 2 0,-1 1-13 16,0-1-1-16,-1 1-7 0,-1 2-12 15,0-1 1-15,0 3-1 0,-1-1-1 16,-1 1 4-16,-1 1-2 0,1 0-8 16,-1 1-7-16,-1 2 8 15,1 0-12-15,-1 5-3 0,-2 0-4 16,1 0-3-16,-2 1 1 0,0 2-2 15,-3 6 1-15,-3 5-1 0,-1 8 5 16,-2 6 3-16,-4 13 0 0,-1 13 0 16,-2 12 5-16,0 6-2 0,3 1 2 15,3-6-2-15,5-4 2 0,2 0 0 16,2-2-3-16,1 1-2 0,2-3 2 16,-1-3 1-16,0-1 2 15,0-8-5-15,0-10-4 0,2-9-16 16,1-6-32-16,1-3-21 0,0 2-41 15,0 0-22-15,-3 3-80 0,3-6-79 16,-1-6 24-16</inkml:trace>
  <inkml:trace contextRef="#ctx0" brushRef="#br0" timeOffset="45681.45">5010 6057 773 0,'0'0'80'0,"0"0"-14"0,0 0-11 0,48-33-25 0,-23 21-5 0,2 3-3 0,3 0-7 16,1 1-2-16,5-2-12 0,5-1 0 15,9 0-1-15,1-1-1 0,-2 4-39 16,-2 1-65-16,-4 1-78 0,-12-1-175 15</inkml:trace>
  <inkml:trace contextRef="#ctx0" brushRef="#br0" timeOffset="46603.28">7247 5875 373 0,'0'0'62'0,"0"0"-8"0,0 0 41 0,7-29-38 0,-1 15-9 0,3-1-18 16,2-1 23-16,4-1-3 0,0 0-21 15,3-2 20-15,2 2-14 0,0-1-13 16,2 4-4-16,0 0-13 0,-1 4-2 16,1 2-3-16,-1 2 0 0,-2 4-2 15,-1 2-1-15,-3 3-7 16,-1 8 0-16,-4 4-7 0,0 6 8 16,-3 7-1-16,-2 4 10 0,-3 7 1 15,-2 7 2-15,-1 2-2 0,-6 3 4 16,1-12-3-16,-1-10-1 0,2-10 0 15,1-2 1-15,-2 0-1 0,0 4 1 16,0-2 0-16,1-3-2 0,2-5 1 16,1-5 1-16,2-3 1 0,0-3 17 15,0-2 3-15,3-6 27 0,2-5-25 16,3-3-13-16,2-6-3 0,1-2-4 16,3-3 1-16,2-1-3 0,2-1-3 15,3-2 0-15,3 3 0 0,3-2 0 16,1 1-1-16,2 0 1 0,0 4 0 15,-2 1 0-15,0 3-1 0,-1 3 0 16,-3 2-1-16,-4 2 1 0,0 5-3 16,-5 1 3-16,-2 2-2 0,-5 4 2 15,-1 2-3-15,-2 0-2 0,1 5-5 16,-2 4-2-16,1 6 2 0,0 4 10 16,-3 5 0-16,1 5 1 0,-2 9 4 15,1 9 3-15,0 6 5 0,1-2-3 16,2-9-5-16,-1-11 0 0,-1-12-3 15,0 1-1-15,0 0 0 0,-1 2-11 16,1 1-43-16,-1-3-64 0,-2-6-75 16,-2-4-109-16,-1-6-100 15</inkml:trace>
  <inkml:trace contextRef="#ctx0" brushRef="#br0" timeOffset="47088.84">8555 5437 629 0,'0'0'35'0,"7"-19"6"0,-3 7 22 0,-1 3-50 0,-1 1-9 0,0 5-4 16,-1 0 0-16,-1 2 0 0,0 1-10 15,0 0-18-15,0 4 25 0,-3 3 3 16,1 4 21-16,-1 4-1 15,-2 6-8-15,1 2-2 0,-2 4-4 0,0 3-4 16,-1 8-2-16,0 9 2 16,2 9-2-16,-2 7 0 0,0 0 4 15,1 2-3-15,-1-6 3 0,1 5 16 16,-1 1 4-16,-2 0-4 0,3 3 2 16,-1-5-6-16,1 2 6 0,-1-3-10 15,0-1 0-15,0 2-10 0,1-3 2 16,1-5-3-16,-2-2 4 0,4-4-3 15,-2-7-4-15,1-8-29 0,0-10-41 16,1-11-49-16,0-4-43 0,1-3-111 16</inkml:trace>
  <inkml:trace contextRef="#ctx0" brushRef="#br0" timeOffset="47540.67">8461 5970 392 0,'0'0'89'0,"0"0"5"0,31-38 17 0,-16 22-79 0,5-2-16 0,-2 1-11 16,4 4 18-16,-1-1 0 0,2-1 3 15,0 3-12-15,1 1 3 0,1 2 11 16,-1 1-9-16,-2 1-10 16,1 5-3-16,-3 2-3 0,-2 0-2 0,-1 7 0 15,-3 2-1-15,-2 2-6 16,-3 4 6-16,-3 3 0 0,-4 1 11 15,-2 0-1-15,-5 4 3 0,-3-2-2 16,-3 1 3-16,-3-4 5 0,-2 0-18 16,-3-1 15-16,-3-1-11 0,0-5-5 15,-3 0 0-15,-1-2 1 0,-3-5-1 16,2 2-23-16,-2-5-30 0,-1 1-24 16,0-1-37-16,-8-1-52 0,8 0-40 15,5 0-57-15</inkml:trace>
  <inkml:trace contextRef="#ctx0" brushRef="#br0" timeOffset="48326.78">9598 5744 238 0,'0'0'46'0,"0"0"9"0,0 0-4 0,0-17-38 0,0 10-7 0,4 0-6 15,-1 2 15-15,2-2 12 0,-2 3 18 16,2-2 25-16,-2-1 9 0,1 1-1 16,-2 3-4-16,-1-1-1 0,1 1-8 15,-2 2-4-15,0-1-12 0,0-1-13 16,0 1-6-16,0-1-8 0,0-1-3 16,0 2-1-16,1-3 0 0,1 3-1 15,0-2-3-15,1 1-1 0,3 1-10 16,1-2 1-16,4 3-4 15,2 0 0-15,2 1 0 0,3 0 0 0,4 0 0 16,1 0 0-16,4 3 1 0,-1 1-1 16,3 0 0-16,3 1 1 15,-1 2-1-15,2 0 0 0,0 1-1 16,-4 1 0-16,1-1 1 0,-2 4 0 16,-3-2 0-16,-3-1 0 0,0 0 0 15,-4 2 0-15,-1 0-1 0,-6-1-2 16,-1 2 1-16,-3-2 0 0,-5 2-3 15,-2 0-3-15,-1 1 8 0,-9 0 7 16,-2 1-2-16,-7 4 5 0,-3-1-2 16,-11 4 0-16,-9 5 3 0,-7 0 10 15,-5 3 0-15,4-4-2 0,4-3-1 16,7-2-6-16,2-4-8 16,2-4-1-16,6 1-3 0,6-5 0 15,6-1-1-15,1-1-22 0,1-2-26 16,-2 2-14-16,3-2-23 0,4-1-21 0,3-1-42 15,7 0-60-15,3 0-47 0,3-2-9 16</inkml:trace>
  <inkml:trace contextRef="#ctx0" brushRef="#br0" timeOffset="48639.21">10336 5985 502 0,'0'0'92'0,"0"0"30"0,0 0-12 0,0-14-71 0,-6 10-14 0,-3 3-20 0,-4 1-1 15,-4 3 4-15,-2 4 5 0,-3 3 7 16,-2 2 36-16,-3 6-6 0,-3 0-40 15,-4 5 28-15,-7 7-21 0,4-3-14 16,5-1-1-16,5-5-1 0,5-1-1 16,-2 1-1-16,-4 3-5 0,2-4-25 15,3 0-21-15,3-3-53 0,1 1-42 16,5-5-121-16,5-5-37 0</inkml:trace>
  <inkml:trace contextRef="#ctx0" brushRef="#br0" timeOffset="49390">11187 5484 379 0,'0'0'133'0,"12"-10"-61"0,-6 3 67 0,1 0-73 0,-1 3-15 0,-1-2 3 0,0 4-22 16,-3 1-1-16,1 1-17 0,-2 2-14 15,0 7 0-15,-1 5 6 0,-1 6 50 16,-3 8-17-16,-2 4-12 0,-3 12 7 15,-2 7-16-15,-3 11-10 0,2 0-3 16,1-7 0-16,1-6-3 0,2-9 0 16,1-3-2-16,1-6 1 0,0-4-3 15,1-10-1-15,2-1-53 0,-2 4-53 16,2-1-86-16,-1-1-92 0,3-6-54 16</inkml:trace>
  <inkml:trace contextRef="#ctx0" brushRef="#br0" timeOffset="49875.71">11812 5616 390 0,'0'0'190'0,"0"0"-137"0,0 0 69 16,14-43-46-16,-11 30-47 0,-1 2-17 0,-1 0-5 16,-1 2 9-16,0 1-1 0,0 5-1 15,-2-1 8-15,-2 3-11 0,-1 0 0 16,-1 1-11-16,-5 2-1 16,0 6 1-16,-3 6 0 0,1 2 0 15,-1 5 0-15,-2 4 3 0,2 4-1 16,0 2 9-16,1 2-6 0,2 1 1 15,1 9 1-15,4 4 12 0,2-6 3 16,3-3 3-16,3-7-1 0,4-8-7 16,3 5-9-16,4-1-7 0,1-3 5 15,2-3-2-15,2-6 1 0,1-7 0 16,2-5 3-16,-1-3 0 0,4-3 8 16,-2-10 19-16,-2-4 13 0,0-4-10 15,-1-9-15-15,-3-12-11 0,-1-14-12 16,-6-14-2-16,-4-1-6 0,-5 6-14 15,-5 18 2-15,-3 17 12 0,0 10 0 16,1 4 6-16,-2 1-4 16,-3 0-20-16,-1-1-22 0,-5 1-1 0,0 4-15 15,0 4-43-15,-4 2-51 16,2 5-114-16,4 0-41 0</inkml:trace>
  <inkml:trace contextRef="#ctx0" brushRef="#br0" timeOffset="51532.78">5404 7800 268 0,'0'0'136'0,"0"-5"-61"0,0-1 18 0,4-2-22 0,0-3-11 0,2-1-9 0,1-4 13 15,2-1-8-15,4-1-21 0,0 1 3 16,2 0 1-16,0 3-20 0,1 0-7 16,-1 5 0-16,2 2-2 0,-2 1-1 15,0 5 2-15,-2 1-10 0,0 0-1 16,-2 9-8-16,-2 4-3 0,1 8 8 15,-2 5 3-15,-2 5 0 0,-2 9 1 16,-2 9 0-16,-2 9 0 16,0-2 10-16,0-4-9 0,0-7 3 15,-1-14-2-15,0-5-3 0,0-9 3 16,0-1-1-16,0-1-2 0,-1 1 2 16,-1-1 1-16,2-6-3 0,-1-3 5 15,1-4 16-15,1-2 23 0,0-1 16 16,1-6-7-16,2-6-26 0,3-5-18 15,3-5-7-15,4-2 0 0,1-6 1 16,4 0-3-16,4-1 0 0,1-3-2 16,4 2 2-16,0 2-1 0,3 4 0 15,-3 3-1-15,-1 4 1 0,-1 4-1 16,-3 2 0-16,-1 4 1 0,-2 3-1 16,-1 1 0-16,-2 4-1 0,-3 2-1 15,0 5-7-15,-3 5 1 0,-1 6 1 16,-1 3 4-16,0 4 1 0,-3 6 4 15,-2 8 0-15,-2-1 0 0,0 1 1 16,-1 6 2-16,0-11-1 0,0 4-2 16,-1-1 2-16,0-5-1 15,-1 1-1-15,0-4 0 0,0-2-26 0,0-5-50 16,0-3-50-16,1-1-94 0,1-5-140 16</inkml:trace>
  <inkml:trace contextRef="#ctx0" brushRef="#br0" timeOffset="52002.1">7155 7397 349 0,'0'0'123'0,"0"0"-38"0,25-28 43 0,-15 16-67 0,-1 3-5 0,-3 1-35 0,-2 1 6 15,-1 4-5-15,-3-1-8 0,0 4-1 16,-6 0-2-16,-3 0-8 0,-7 9-1 16,-4 6 5-1,-12 8-5-15,-7 18-2 0,-9 17 2 0,-2 8-2 0,1 5 0 16,6 1 3-16,5-3-3 16,4 3 0-16,2 4 1 0,4-1-1 0,5 1 14 15,5-6 29-15,7-5 12 16,6-5-13-16,3-5-17 0,2-3-19 15,5-5-3-15,3-5-3 0,2-7 0 16,-2-10-33-16,1-7-26 0,0-4-29 16,5 3-26-16,2-2-22 0,14 4-48 15,-3-8-45-15</inkml:trace>
  <inkml:trace contextRef="#ctx0" brushRef="#br0" timeOffset="52367.7">7372 7758 750 0,'0'0'34'0,"0"0"16"0,0 0 26 0,0 0-53 0,0 0-5 0,25-36-18 16,-25 36-5-16,0 1-16 0,0 6 2 15,-4 5 19-15,-1 8 40 0,-2 4 30 16,-1 7-13-16,-2 14-21 0,-1 10-20 15,-1 10-5-15,2 2-5 0,2-4-3 16,2-10-2-16,-1-11 0 0,3-5-1 16,1-9-9-16,0-8-25 0,1 0-32 15,2-1-54-15,-1 5-79 0,1-3-117 16</inkml:trace>
  <inkml:trace contextRef="#ctx0" brushRef="#br0" timeOffset="52648.88">7482 8015 759 0,'0'0'108'0,"0"0"-46"0,0 0-11 0,0 0-28 16,42-8 3-16,-20 5-19 0,4 0 15 16,4-2 3-16,1 1-8 0,5-1-9 15,-4-3-7-15,0 2-1 0,0-1-2 16,-4 3-45-16,11-2-79 0,10-2-40 16,-8 1-174-16</inkml:trace>
  <inkml:trace contextRef="#ctx0" brushRef="#br0" timeOffset="53024.68">8436 7507 729 0,'0'0'88'0,"0"0"-20"0,0 0 51 16,21-41-95-16,-15 32 6 0,-3 2-29 0,0 1 14 16,-3 5 5-16,0 1-20 15,0 1-9-15,0 7 4 0,-3 6 5 16,-2 6 18-16,0 7 0 0,-2 12-2 15,0 14-12-15,-1 10 0 0,0 7-4 16,0 0 2-16,2-5-2 0,1-6 0 16,0-3-1-16,-2-1-9 0,-2 0-7 15,0-2 0-15,0-1-26 0,-2-5-30 16,4-4-29-16,-2-6-65 0,3-8-43 16,0-12-92-16</inkml:trace>
  <inkml:trace contextRef="#ctx0" brushRef="#br0" timeOffset="53352.71">8374 7862 642 0,'0'0'73'15,"0"0"56"-15,27-51-74 0,-13 29-10 0,4 1-23 16,0 1-8-16,2 1 18 0,1 2 9 16,0 1-28-16,1 3-3 15,0 1-3-15,0 3 9 0,-1 3-13 16,-2 3-3-16,-2 3-2 0,-2 0-1 16,-3 3-3-16,-2 5-5 0,-3 3 4 15,-4-1-11-15,-2 5 11 0,-1 3 5 16,-3 2 2-16,-6 0-1 0,-4 0 1 15,-2 1 0-15,-5-2-20 0,-2 0-14 16,-1-4-39-16,-2 0-20 0,-2-3-31 16,-12 1-40-16,7-5-32 0,3-3-19 15</inkml:trace>
  <inkml:trace contextRef="#ctx0" brushRef="#br0" timeOffset="53774.49">8526 7087 596 0,'0'0'179'0,"0"0"-140"0,0 0 62 0,43-12-83 0,-24 12-14 0,4 2-1 0,1 4 0 16,3 5 9-16,0 4-6 0,0 5-5 16,-2 2 16-16,0 6 19 0,0 10-19 15,2 13 27-15,1 12-23 0,0 4-4 16,-5 1-5-16,-5-7-6 0,1-7-1 15,-7-1 0-15,1-1-4 0,-4 0-1 16,-2-3 0-16,-4 1 0 0,-3-4 0 16,-5-4 0-16,-3-1 4 0,-5-4 0 15,0-8-4-15,-1-6 0 0,0-9-1 16,0 4-38-16,-6-2-36 0,-1 1-44 16,-14 6-76-16,8-7-66 0,2-6-95 15</inkml:trace>
  <inkml:trace contextRef="#ctx0" brushRef="#br0" timeOffset="54430.59">9691 7426 446 0,'0'0'133'0,"0"0"23"0,0 0-49 0,0 0-41 0,0-14 2 0,-1 10-25 0,0 1 4 16,1-1-5-16,0-1-4 0,0 1-2 16,0 0-9-16,4 0-5 0,3-1-12 15,4-1-7-15,5-1-1 0,3 2 0 16,6-1-1-16,10 1 2 0,7 2-3 15,7 2 2-15,3 1 2 16,-4 0-2-16,-9 3 1 0,-7-1-1 16,-7 1-1-16,-5 0-1 0,1 1 2 15,1 1-2-15,3 2 0 0,2-1-2 16,-3 1 2-16,-1-1 0 0,-3 3 0 16,-4 0-4-16,-3 0 2 0,-4 0 1 15,-3 3-3-15,-3-2 1 0,-3 3 3 16,0 0 1-16,-6 4 3 0,-4 2-1 15,-5-1 3-15,-4 6 0 0,-3 0 0 16,-2 1 2-16,-5 1-3 0,-2 1-1 16,0 1 1-16,-7 3-1 0,-3 0-4 15,-7 5 1-15,2-3 1 0,9-9-2 16,9-7 1-16,11-5-1 0,-2-2-5 16,2 2-16-16,-1-1-25 0,-1 0-24 15,7-1-29-15,2-3-60 0,7-4-67 16,3-3-71-16,1 0-5 0</inkml:trace>
  <inkml:trace contextRef="#ctx0" brushRef="#br0" timeOffset="54758.63">10512 7762 228 0,'0'0'320'0,"0"0"-258"0,0 0 33 0,0 0-93 0,-4 3 12 0,-4 1-5 0,-4 4-5 15,-7 2 12-15,-4 3 4 0,-4 4 13 16,-8 5 13-16,-10 7-2 0,-5 3 7 15,-2 2-34-15,4-2-7 0,6-4-10 16,6-4 0-16,1-1-3 16,5-3 0-16,5-3-7 0,8-5-21 15,0 0 4-15,2-2-34 0,-6 3-50 16,4-3-109-16,4-5-81 0</inkml:trace>
  <inkml:trace contextRef="#ctx0" brushRef="#br0" timeOffset="55196.48">11356 7370 635 0,'0'0'70'0,"0"0"53"0,0 0-57 0,0 0-40 0,0 0-13 0,17-25-10 16,-16 25-3-16,0 0 0 0,-1 5-14 15,0 4 14-15,-2 5 8 0,-2 7 16 16,-2 4 1-16,-2 10 2 0,-5 10-6 16,-2 13-5-16,-4 1-11 0,3 1 0 15,1-6-5-15,5-6 0 0,0-2-5 16,0 0-44-16,0-5-4 0,3-6-47 15,-4 1-38-15,3-11-86 0,2-8-40 16</inkml:trace>
  <inkml:trace contextRef="#ctx0" brushRef="#br0" timeOffset="55836.96">11901 7372 124 0,'0'0'265'0,"0"0"-193"0,0 0 32 0,0 0-103 16,0 0-1-16,0 0 2 0,-18 1-1 15,8 7-1-15,0 1 0 0,-1 2 3 16,-1 1 10-16,-1 5 20 0,2 3 15 16,-3 2-29-16,3 4-10 0,-1 2 1 15,3 3-6-15,1 2 14 16,1-1 9-16,3 4-2 0,1-2 18 15,3 0-18-15,0 0-15 0,6-3 2 16,1-3-6-16,2-1 1 0,2-3 5 16,-1-7 1-16,2-1 3 0,1-2 1 15,0-6-5-15,1-3 1 0,0-3-8 16,2-2 3-16,-2-5 13 0,1 0 8 16,-1-3 12-16,-1-1-7 0,1-2-7 15,0-4-5-15,0-1-1 0,-1-4-3 16,1-3-5-16,-3-4 1 0,1-3-2 15,0-6-2-15,-4 1-3 0,0 1 2 16,-1-1-9-16,-2 10 0 0,-1-4 1 16,-2 5-2-16,-2 2-1 0,0 4 1 15,-4 3 0-15,-3 3-4 0,-2 1-3 16,-2 2 8-16,-2 1 1 0,-1 1 0 16,-1 0-2-16,0 3 1 0,2 0 0 15,0 3 0-15,1-1-2 0,0 2 2 16,2-2-4-16,1 2-17 0,0 0-49 15,-1 0-15-15,2 2-42 0,-4 1-36 16,4 0-99-16,0-2-74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13:58.93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5632 9487 310 0,'0'-6'67'0,"1"-1"-2"0,0-1 27 0,1-1-24 0,0 2-34 0,0-2-6 0,1 2 0 16,-2-1-2-16,1 3-3 0,0 1 6 16,-1-1 1-16,2 2-4 0,-2 0 4 15,-1 1-11 1,0 1-3-16,0 1-4 0,0 0-11 0,0 1-1 0,0 4-7 16,0 1 6-16,1 4 1 0,-1 2 3 31,0 4 2-31,1 3-1 0,1 5 5 15,-1 1-4-15,1 6 5 0,1 11 2 16,0 10-1-16,2 13-2 0,2 7-1 16,0-2 6-16,-1-6 2 0,-1-4 4 15,0-3-7-15,-2 1 8 0,0-4 1 16,-1-2-8-16,-2-4-6 0,0-1-5 16,-3-3-2-16,0-5-1 0,1-7-1 15,0-7-18-15,1-7-16 0,1-3-20 16,-1 2-31-16,0-2 23 0,1 0-54 15,0-11-45-15,0-4-25 0,0-1-19 0</inkml:trace>
  <inkml:trace contextRef="#ctx0" brushRef="#br0" timeOffset="359.28">5718 9935 435 0,'0'0'63'0,"0"0"9"16,0-40 49-16,0 22-43 0,0 1-39 16,2 0 10-16,1-1-2 0,2 1 21 15,1 2-27-15,3-1-3 0,2 0 0 16,0 0-9-16,2 1 6 0,1 2-18 16,1 0 1-16,1 2-6 0,0 2-3 15,0 1-6-15,1 4-2 16,-1 1 4-16,1 3-3 0,-1 0 7 0,0 6-9 15,-2 4 3-15,0 2-2 16,-3 3 1-16,-3 3 3 0,-3 2-5 16,-2 1 8-16,-3 1-6 0,-5 0 4 15,-3 0-3-15,-5 0-1 0,-3-1 1 16,-2-2-2-16,-5-3-2 0,-2 0 1 16,-2-3-16-16,-2 0-26 0,-3-4-19 15,-4 0-36-15,4-5-44 0,-9-4-47 16,9 0-113-16,10-8-63 0</inkml:trace>
  <inkml:trace contextRef="#ctx0" brushRef="#br0" timeOffset="984.83">5464 9538 477 0,'0'0'101'0,"0"0"6"0,0 0 1 16,0 0-36-16,-9-6-19 0,8 1-12 0,1-2 15 0,1-1-30 15,4-2-3-15,2-4 0 0,0 0-2 16,0-2 3-16,2 0-3 0,2-2 2 16,0-2-17-16,1 2 0 0,1-4-2 15,1 0-1-15,-1 2 0 0,0-2 2 16,2 0 1-16,-1-1-2 0,-1 0 10 15,1 0-7-15,-3 3 7 0,1 0-4 16,-2 4-3-16,-2 1 14 0,-1 0-5 16,0 4-6-16,-1-1-10 0,-1 1 5 15,-1 3 1-15,-1 1 4 0,-1 2-4 16,1 2 1-16,0-1-6 0,0 3 0 16,0 1-2-16,0 0-5 0,0 0 2 15,4 5 3-15,0 1 0 0,3 3 0 16,3 1 1-16,1 4 0 0,3 2 0 15,2 1 3-15,0 3-3 0,3-1 1 16,0 2 1-16,2 0 3 0,-2 1 1 16,1 0 1-16,0 0 1 15,0 1-5-15,-2-3 2 0,-1 1-2 16,-1-2-1-16,-1-2-1 0,-1 0 1 16,-2-2-1-16,-2-1-1 0,-1-2-1 15,0 2-17-15,0-1-43 0,0 0-58 16,6 6-50-16,-3-6-110 0,0-2-201 15</inkml:trace>
  <inkml:trace contextRef="#ctx0" brushRef="#br0" timeOffset="1484.63">7205 9524 309 0,'0'0'150'0,"0"0"-15"0,0 0-3 0,2 0-80 0,3 0 40 0,3-3-44 0,4 1 4 0,4 0 1 16,3-2-7-16,3 1 0 0,0-2-11 15,2 3-3-15,1-4-17 0,-1 5-3 16,1-1-10-16,-1 0-2 0,1 1 1 16,-1 1 0-16,-1 0-2 0,-2 1-25 15,-1 1-32-15,-2 1-45 0,1 4-45 16,-3-3-82-16,-5 0-127 0</inkml:trace>
  <inkml:trace contextRef="#ctx0" brushRef="#br0" timeOffset="1718.95">7349 9766 437 0,'0'0'153'0,"0"0"-68"0,0 0 80 16,0 0-77-16,49 1 0 0,-28-1-40 16,2 0-5-16,1-1-19 0,1-2-11 15,1 1-8-15,-1 1 5 0,1-1-8 16,0 2-1-16,-2 0 0 0,0 0-1 16,0 0-11-16,0 0-47 0,-3 3-43 15,1 0-42-15,2 1-67 0,-4-1-111 16</inkml:trace>
  <inkml:trace contextRef="#ctx0" brushRef="#br0" timeOffset="3312.72">9038 9379 91 0,'0'-2'166'0,"0"-2"-97"0,0 1 28 0,3-1-13 0,-3 2-18 15,1-1-28-15,1-1 1 0,0 2 5 16,-1-2-10-16,2 2 2 0,0-1 3 16,-1-1-6-16,1 2-2 0,-1-1-9 15,0 2 8-15,-1-2 4 0,0 3 1 16,0-3 1-16,-1-2-2 16,0 2-4-16,0-2-5 0,0 4-3 15,0-2 1-15,0 0-3 0,0 1-7 16,0-1-1-16,0 0-3 0,0 1-1 15,0 0-1-15,0-1-1 0,0 2 2 16,0-1-3-16,0 1 5 0,0-2 0 16,1 2 1-16,-1-1 0 0,0 1-1 15,0-3 2-15,0 2-3 0,2 0 2 16,-2 1-3-16,0-1 0 0,0 0 0 16,0 2-4-16,1 0 0 0,1 0-1 15,-2-2-1-15,0 2-1 0,1 0 1 16,0-1-1-16,0 0 2 0,0 0 1 15,0-1 0-15,0 2 2 0,0-1 0 16,0 0-1-16,0 0-1 0,-1 0 5 16,1-1-3-16,1 0-1 0,-1 1-1 15,1 1 0-15,-1-1-2 0,0 1 0 16,-1 0-1-16,1 0 0 0,0 0-2 16,0 0 0-16,-1 0-2 0,0 3 2 15,0 3 0-15,0 2-1 0,-1 5 2 16,-3 1 4-16,-2 3 1 0,-2 2 1 15,-4 3-1-15,-1-1 0 0,-1 3-1 16,-2-2 3-16,-2 2-1 0,2 0-3 16,-2-1 2-16,2-2-2 0,-2 0-1 15,2-1 2-15,2-4-2 16,0 0 0-16,2-1 2 0,3-1-1 16,-1-3-1-16,4-2 3 0,0 1-2 15,4-5-1-15,1 3-1 0,1-3 2 16,1 0 0-16,3-1 3 0,5-2 2 15,0 0-2-15,4 0-1 0,6-2 1 16,0 0-4-16,4 0 1 0,3 0-1 16,0 0 0-16,3 0-1 0,1-2-1 15,0-1 0-15,0 1 0 0,-2-3 2 16,1 2-1-16,-4-2 0 0,2 0 0 16,-4 0 1-16,-1-2-2 15,-3 0 1-15,-1 2 0 0,-5-2 1 16,1 1-2-16,-4 0 2 0,-2 2-1 15,-1-1-1-15,-2 2 0 0,-1 1-1 16,-2 2 0-16,0 0-3 0,-1 0-4 16,0 5 0-16,0 4 1 0,-1 3 4 15,0 4 1-15,0 3 2 0,-1 3 2 16,-1 2 0-16,1 4 0 0,0 0 0 16,1 3 1-16,0 1 2 0,0 1 0 15,0 0 1-15,2 0 1 0,-1-1-2 16,1 1-2-16,-1-4-1 15,0 2 0-15,1-2-2 0,-1-3 0 16,1-2 0-16,-2-2-10 0,2-6-15 16,0-2-27-16,0-5-29 0,2-3-27 15,2-2-32-15,3-4-11 0,9-7-47 16,-1-2-89-16,0-2-68 0</inkml:trace>
  <inkml:trace contextRef="#ctx0" brushRef="#br0" timeOffset="4094.78">9975 9440 464 0,'5'-11'152'0,"0"-1"-37"0,1-2 31 0,2 1-73 0,-1 0-11 0,0 0-31 0,-1 4-2 0,0 0-3 16,-3 2 11-16,-1 1-8 0,-2-1 20 16,0 5-23-16,-3 0 2 0,-3 2-28 15,-3 0 1-15,-3 4-2 0,-3 4 2 16,0 5-11-16,-4 2 18 16,-1 2-16-16,2 1 11 0,-1 3-3 0,5 1 0 15,-2 1 2-15,4 0-5 16,4 1 8-16,2-1-13 0,3 0 14 15,3-3-11-15,0 1 6 0,2 0-1 16,4-2 0-16,2 1 1 0,0-2-2 16,5-2 4-16,0 0 2 0,0-1-4 15,3-5 3-15,-1 1 0 0,3-1 3 16,0-3-1-16,0 2 0 0,1-1 7 16,-1-1-10-16,1 1 7 0,-1 2-7 15,-2 1 1-15,0 0-2 0,-2 3 1 16,-1 0 1-16,-1 2-2 0,-2 1 7 15,-2-1-4-15,-1 2 4 0,-4 1-1 16,0-2-2-16,-3 2 5 16,0-1-3-16,0-1 10 0,-4-1-8 15,-4 0 10-15,-1-1-12 0,-3-1 6 16,-4-2-6-16,-1 0-4 0,-3-1 5 16,-3-4-7-16,0-1 3 0,-3-4-4 15,0-1 3-15,1-1-1 0,-1-3-1 16,1-3-1-16,4-2 0 0,0-1-1 15,3-1 3-15,4-3-5 0,3 2 5 16,3-2-4-16,3 1 1 0,4-1-2 16,1-1 0-16,6-1-2 0,5 0 3 15,2-3 0-15,6-1 0 16,4-2 1-16,2-2 0 0,5-1 0 16,7-6 1-16,-4 1-1 0,-1 3 0 15,-1-2-1-15,-9 6 5 0,2-2-5 16,-3-2 2-16,-6 2-1 0,-2 1 0 15,-5 0 1-15,-4-1-1 0,-4 0-2 16,-1-1 0-16,-6 3-4 0,-5 0 2 16,-1 1-3-16,-2 3-1 0,-3 3-1 15,-1 1-8-15,2 3-15 0,-4 1-10 16,4 1-8-16,-1 5-4 0,0-1-10 16,3 2-22-16,1 3-22 0,-3 0-45 15,5 1-84-15,2 1-116 0</inkml:trace>
  <inkml:trace contextRef="#ctx0" brushRef="#br0" timeOffset="4814.2">8611 10601 238 0,'0'0'68'0,"0"0"-39"0,4 0 3 0,2 0-2 0,3 0 43 16,6 0-21-16,3 0 11 0,8-3 21 16,10-1-10-16,16-1 19 0,15-1-3 15,13-1-11-15,1 1-5 0,4-1-12 16,-1 0-7-16,3 1-12 0,2 1-13 15,2-1-16-15,-3 0-9 0,2 3-1 16,-2-1-1-16,1 2-3 0,-2 2 3 16,-2 0-3-16,-7 0 0 0,-5 0-17 15,-9 4-38-15,-9 1-72 0,-7 1 38 16,-10 2-76-16,-13-2-87 0,-9-2-76 0</inkml:trace>
  <inkml:trace contextRef="#ctx0" brushRef="#br0" timeOffset="5938.87">8844 11021 126 0,'0'0'156'0,"0"0"-110"0,0 0 42 0,0 0-34 0,8-16 6 0,-7 13-19 0,1 0 1 15,-1 3 9-15,2-2-7 0,-3 0 5 16,1 2-3-16,0 0 1 0,-1 0 1 16,0 0-5-16,1 0-8 0,-1 0 3 15,0 0-11-15,0 0-4 0,0 0 0 16,0-1 0-16,0 1 7 15,1-1-1-15,-1 0 3 0,1 1-2 16,-1 0 1-16,2-1-6 0,-2 0-8 16,1 0 2-16,2-1-4 0,-2 0-1 15,1 0 0-15,-1-1-1 0,0 2 0 16,1-1 0-16,-2 0 1 0,2 2-3 16,-1-1 3-16,0-2-3 0,0 1-2 15,-1 1-3-15,0-1 2 0,0 0-4 16,0 2 1-16,0-2 2 0,1 1 0 15,0 0 0-15,1 0-1 0,-2 1-3 16,0 0 0-16,0-1 3 0,0 0-6 16,1 1 3-16,-1 0-3 0,0 0-3 15,2 0 1-15,-1 0 2 0,0 0-4 16,-1 0 2-16,1 0 1 0,-1 2 0 16,2 0-1-16,-2 1 2 0,0 3 0 15,0 1 0-15,0 4 3 0,0 0 0 16,-2 4 4-16,-3-1 0 0,0 3-1 15,-3 1 0-15,-2 2 0 0,-2-1-2 16,-1 3 4-16,-2 1-3 0,-3-1 1 16,0 1-1-16,-1 1 1 0,-1-2-2 15,0-4 1-15,2 3 1 0,1-4 1 16,2-2 0-16,1 0 1 0,4-5-2 16,2-1-1-16,4-3-3 15,-1 2 2-15,4-5-3 0,1-1-1 16,1 0 1-16,4 2 1 0,3-2-1 15,3-1 6-15,4 0-1 0,4 0-1 0,3-1-2 16,2 0 2-16,4 0-4 16,-1-2 1-16,2-1 0 0,1-1-2 15,0 2 0-15,-1-3 3 0,-1 3-3 16,-3-4 1-16,-2 2 0 0,-3-1-1 16,-4 2 1-16,-1-1-1 0,-4 2 2 15,-3 0-1-15,-3 0 0 0,2 1-1 16,-3 0 0-16,-1 0-1 0,-1 1 0 15,0 0-3-15,-1 0-1 0,1 1 1 16,-1 1-1-16,1 4-1 0,0 1 4 16,0 1-1-16,-1 6 1 15,0-1 1-15,-1 5 1 0,0 0 0 0,0 3 0 16,-1 0 0-16,-3 4 0 16,0-2 1-16,-1 2 0 0,0-2 0 15,-1 2-1-15,-2 0 2 0,2 3-2 16,-1-3 0-16,0 0 0 0,-1-1-1 15,0 1-4-15,3-6-14 0,-1 3-15 16,2-4-10-16,1-4-17 0,0-2-11 16,3-6-14-16,0-2-31 0,1-4-42 15,6-1-17-15,6-13-57 0,1 0-121 16</inkml:trace>
  <inkml:trace contextRef="#ctx0" brushRef="#br0" timeOffset="6254.12">9333 11227 323 0,'5'-9'269'0,"2"-1"-153"0,1-1 8 0,1-1-82 0,-2 3-7 0,-1 2-9 15,1 1-10-15,-3 4 26 0,-2 2-16 16,-1 0-13-16,0 8 4 0,-1 3 2 16,-2 6 21-16,-1 2-5 0,-2 5-5 15,-2 2-16-15,0 2-1 0,-1 4-2 16,-1 6-4-16,-2 7 1 0,1-6-6 16,2-4-1-16,-1-5 1 0,4-6-1 15,-2 5-1-15,0 2-1 0,2 0-17 16,-2-3-41-16,2-1-31 0,2 1-49 15,0-9-66-15,3-5-161 0</inkml:trace>
  <inkml:trace contextRef="#ctx0" brushRef="#br0" timeOffset="6816.5">9724 11281 325 0,'0'0'162'0,"0"0"-43"15,0-36 19-15,0 22-97 0,0-1-12 16,0 2-4-16,-1 1-12 0,0 1 30 16,-1 4-30-16,0 0 15 0,-1 2-4 15,1 4-7-15,-1-1-3 0,0 2-12 16,-1 3 0-16,-2 5 5 0,-2 1-7 15,-1 5 3-15,1 2-2 0,-1 0-1 16,-1 4 0-16,0 0-2 16,2 3 5-16,0 4-6 0,0-1 7 15,2 5-8-15,1-1 8 0,2 1-2 16,2 1 10-16,1-2 2 0,0 1 14 16,4-4-10-16,3 0 13 0,0-2-10 15,2-2-1-15,1-4-6 0,0 0-4 16,2-4 3-16,0-4-2 0,1-4 9 15,-1-5 8-15,2-2 9 0,2-1-8 16,-2-6-5-16,2-2 0 0,-1-5-5 16,0 1 5-16,-2-5-6 0,2-5-5 15,-4-3-5-15,2-4-2 16,-2-10-3-16,0-7-1 0,0-6 0 16,-3 6-2-16,-3 12 1 0,-2 9 0 15,-3 10-2-15,0-1 1 0,0-1-1 16,-2-1-2-16,-2 5-5 0,-3 3 8 15,-2 2-5-15,-1 0-1 0,-1 2-15 16,-3 1 0-16,2 1-4 0,0 3-8 16,0 1-7-16,1 1-7 0,-2 0-7 15,3 0-10-15,0 1 3 0,0 1-18 16,2 3-18-16,2-3-30 0,1 0-69 16,2 0-64-16</inkml:trace>
  <inkml:trace contextRef="#ctx0" brushRef="#br0" timeOffset="7505.94">11915 9937 320 0,'4'0'82'0,"4"0"40"0,3-5-34 0,3 3-11 0,4-2-1 0,2 2-19 0,3-1-11 16,1 1-4-16,2 0-15 16,2 2-10-16,-2 0-5 0,1 0-6 15,0 0-4-15,-3 0-4 0,0 0-1 16,-5 0-39-16,0 1-45 0,-1 0-78 15,-5-1-99-15,-5 0-69 0</inkml:trace>
  <inkml:trace contextRef="#ctx0" brushRef="#br0" timeOffset="7708.77">11941 10176 557 0,'0'0'79'0,"0"0"61"15,0 0-40-15,0 0-41 0,46 13-24 16,-24-13 11-16,2-1-17 0,4-4 11 16,2 1-26-16,6-1-11 0,6-2-3 15,8 2 0-15,-1-1-2 0,-1 4-43 16,-4 0-28-16,-7 1-74 0,-5-1-133 16,-11-1-142-16</inkml:trace>
  <inkml:trace contextRef="#ctx0" brushRef="#br0" timeOffset="10250.07">14044 9569 151 0,'0'0'66'0,"0"0"-15"0,0 0 8 0,0 0-2 0,0 0-13 0,0 0 16 0,35-19 4 16,-32 17 8-16,2-2-7 0,-1 1 10 16,1-2-3-16,-3-1-8 0,1 1-8 15,0-2-9 1,-3-1-7-16,2 0-4 0,-2-3-9 15,0 1-1-15,0 2-7 0,0-2 0 16,0 2-4-16,-2 0 3 0,-1 2-1 16,-2-1-3-16,0 5-3 0,-3-2-7 15,-1 3-4-15,-4 1-1 0,-3 5-1 16,-2 3-1-16,-3 6 2 0,-1 3 1 16,-3 4-2-16,4 4 1 0,-1 1 0 15,2 3 0-15,5 2 1 0,3 0-2 16,2 1 3-16,5 1-1 0,3 0 1 15,2 0 1-15,4-2 1 0,4-1 5 16,0-2-1-16,6-1-2 16,0-3 3-16,4-2 0 0,5-2 3 0,-2-4-1 15,6-1 4-15,1-7 6 16,1-4 12-16,1-4-6 0,1-1-3 16,-2-5 3-16,1-5-4 0,-2 0 0 15,-4-6 3-15,-2-1 3 0,0-7-8 16,-3 1-4-16,-6-8-2 0,1-3-9 15,-3-4 2-15,-3 3-4 0,-5 1 0 16,-1 5-2-16,-2 7 1 0,-4 1 0 16,-2 2 1-16,-4 4 0 0,-3 1-2 15,-2 2-1-15,-1 1 1 0,-1 2-1 16,0 1 0-16,1 2-1 0,0 2 1 16,3 0-2-16,1 2-1 0,1 1-8 15,3-1-20-15,0 3-22 0,3 0-16 16,2 0-27-16,3 5-34 0,0 2-30 15,0 9-41-15,5-1-56 0,-2 0-86 16</inkml:trace>
  <inkml:trace contextRef="#ctx0" brushRef="#br0" timeOffset="10718.7">14671 9923 213 0,'2'1'172'0,"-2"2"-16"0,3 1-19 0,-2 1-22 0,1-1-21 0,1 0-9 0,2 2-25 15,0-1 0-15,-5 1-20 0,3-1-13 16,-3-1-4-16,0 1 2 0,0-1 9 15,-3 0 0-15,-2-4 4 0,0 0-2 16,2-5 3-16,-5-3-8 0,4 1-8 16,-1-2-11-16,0-1-5 0,2 0-7 15,1 0-2-15,2 1-9 16,0 2-26-16,0 3-22 0,0 1-41 16,0 2-46-16,5 2-73 0,0 4-71 15,0 0-71-15</inkml:trace>
  <inkml:trace contextRef="#ctx0" brushRef="#br0" timeOffset="11218.58">15128 9474 296 0,'0'0'114'0,"0"0"-6"0,0 0 2 0,0 0-42 0,0 0-14 0,14-32-19 0,-11 27-9 15,-3 2 11-15,3 2-9 0,-1 0 0 16,1 1-2-16,-1 0-5 0,-2 3-3 16,3 4-5-16,-3 1 7 0,2 5 2 15,1 0 8-15,0 5-3 0,0 2-1 16,0 4-2-16,0 3 1 0,-1 2 3 15,2 3 3-15,0 8-5 0,1 9-3 16,-1 5-6-16,1 1-7 0,-2-4-6 16,-3-8 0-16,0-9-1 0,0-8-2 15,0-5 1-15,0-3 2 0,0 3-4 16,0 0-1-16,0-1-6 16,0-3-40-16,0-6-58 0,-2-4-52 15,2-7-76-15,0-1-130 0</inkml:trace>
  <inkml:trace contextRef="#ctx0" brushRef="#br0" timeOffset="11546.63">15494 9416 548 0,'0'0'71'0,"0"0"39"0,0 0-28 16,0 0-18-16,0 0-54 0,21-31-8 15,-16 31 4-15,-2 3-5 0,2 5 19 16,-2 6 9-16,0 2 21 0,3 5-19 16,-3 5 0-16,-1 3-12 0,1 1-14 15,-1 4 14-15,-1 5-17 0,1 8 20 16,-2 6-17-16,0-6 16 0,0-9-10 15,0-12-2-15,3-4 7 0,-3 2-16 16,0 4 7-16,0-1-2 0,0-1-9 16,0-5 4-16,0-2-30 0,2-5-62 15,1-6-63-15,0-5-120 0,3-3-189 16</inkml:trace>
  <inkml:trace contextRef="#ctx0" brushRef="#br0" timeOffset="12343.97">15869 9470 418 0,'0'0'91'0,"0"0"-2"0,0 0-8 0,30-16-16 0,-13 10-31 16,3-1 6-16,3 1 1 0,2 3 1 16,0-3-3-16,2 3-5 0,0-1-2 15,-1 0 0-15,2 1 10 0,-3 1-5 16,1 2-20-16,-3-1 5 0,-2 0-16 15,1 0 22-15,-2-2-13 0,-7 2 16 16,3-1-11-16,-5 1 1 0,0-2 6 16,-3 1-16-16,-2 0 10 0,-1-1-19 15,-2 1 16-15,-1 2-15 0,-2-2 14 16,1 2-5-16,-1 0-10 0,0 0-2 16,0 0-7-16,-1 4 6 0,-1 6-5 15,-3 2 5-15,-1 5 2 0,-1 7 0 16,-2 3-1-16,0 5 3 0,-1 7 0 15,-1 10-2-15,2 11 10 0,-1 2-5 16,1-2 10-16,1-7-9 0,0-6 0 16,0-3-4-16,-4-1 0 0,0-3-4 15,3-7 2-15,1-6-2 0,2-9-17 16,3 1-20-16,-1 0-28 0,1-1-17 16,0-1-45-16,3-3-43 0,3-8-75 15,0 0-82-15</inkml:trace>
  <inkml:trace contextRef="#ctx0" brushRef="#br0" timeOffset="12703.26">16686 9472 841 0,'0'0'45'0,"0"0"71"0,0 0-37 0,0 0-30 0,35-26-34 0,-27 25-14 0,-2 1 1 15,0 5-1-15,0 7-1 0,1 4 12 16,-2 5 2-16,1 7 20 0,0 4-17 15,-1 10 13-15,-2 12-16 0,3 8-2 16,-1 3-3-16,0-5-5 16,-2-9 0-16,0-4 0 0,0-4-7 0,-3-3 11 15,0 0-13-15,2-3 5 0,-1-8-9 16,-1-6-54-16,0-1-64 16,0-7-76-16,0-1-204 0</inkml:trace>
  <inkml:trace contextRef="#ctx0" brushRef="#br0" timeOffset="38385.01">6512 13214 50 0,'0'-2'54'0,"-1"-1"-46"0,1 1-4 0,0-1 7 0,0 0-2 0,0 1-8 0,0 0 10 0,-1 1 10 16,1 0-3-16,-1 1-5 16,-1 0 1-16,2 0 2 0,-1 0 4 15,0 0 8-15,0 0 11 0,-1 2 22 16,0 1-19-16,0-2 2 0,0 1 3 15,1-1 3-15,0-1-8 0,0 1 0 16,1-1 2-16,0 0-2 0,0 0-3 16,0 0-4-16,4-4-9 0,1 1-7 15,3-1-8-15,3 0-3 0,3 0 4 16,3 0-5-16,1 0 0 0,3 0-4 16,0 2 3-16,1 0 5 0,2 2-4 15,0 0-2-15,0 4 1 0,0 0-3 16,0 4-2-16,0 1-1 0,-1 3-1 15,-3 2 1-15,-1-1-1 0,-3 4-1 16,-6 1-3-16,-4 1 2 0,-6 5 2 16,-3 1 1-16,-6 1 3 0,-6 4-2 15,-4-1 1-15,-3 0 1 0,-3 1 0 16,-1-3 1-16,0 0 4 0,-1 1-1 16,0-1-2-16,-1-2 0 0,1-1 0 15,1-2 8-15,3 0-3 0,1-3 2 16,2-2-3-16,5-2 1 0,3 0-2 15,4-3-7-15,3-2 1 0,4-1-1 16,1-1 0-16,3 0 1 0,6 0 7 16,5-1 3-16,3-1 1 15,7 0-5-15,1 0-8 0,0-2 6 16,1 1-5-16,2-1 0 0,-1 0-1 16,-1-2 0-16,0 2-2 0,0-1-15 15,-3 0-14-15,-1 1-22 0,0-3-25 16,-3 0-30-16,3 1-67 0,-3-1-124 15,-5-1-10-15</inkml:trace>
  <inkml:trace contextRef="#ctx0" brushRef="#br0" timeOffset="38666.18">6521 13605 634 0,'0'0'112'0,"0"0"-43"0,3 0 22 0,2-2-15 0,5 0-13 0,4-2-13 0,3 0 4 15,3-1 0-15,3 0-19 0,-1-1-18 16,4 1-6-16,0-2-6 15,3 1-4-15,6-1-1 0,8-1-2 16,7 1-40-16,2-1-55 0,1 1-59 16,-3 2-45-16,-16 1-111 0,-3 1-125 0</inkml:trace>
  <inkml:trace contextRef="#ctx0" brushRef="#br0" timeOffset="39009.89">7738 13481 416 0,'0'0'114'0,"0"0"-28"0,0 0 18 0,0 0-29 0,0 0-8 15,0 0-22-15,41-3 2 0,-26 2-6 16,3-1-16-16,-1 0-5 0,5 2-6 16,0 0-11-16,1-2-2 15,2 1 0-15,1-1-1 0,0 1-18 16,2 0-40-16,-1 1-29 0,8 0-34 15,-4 1-95-15,-7 2-112 0</inkml:trace>
  <inkml:trace contextRef="#ctx0" brushRef="#br0" timeOffset="39213.43">7929 13687 571 0,'0'0'141'16,"0"0"-77"-16,0 0 29 0,0 0-9 16,34 1-13-16,-14-1-28 0,5-3-4 15,3 0-9-15,2-1-18 0,6-1-9 16,6 1-3-16,8-2-3 0,2 1-42 16,-3 1-59-16,-1 0-84 0,-17 2-142 15,-4-1-132-15</inkml:trace>
  <inkml:trace contextRef="#ctx0" brushRef="#br0" timeOffset="39651.68">8970 13117 406 0,'0'0'108'0,"0"0"4"15,0 0-23-15,0 0-15 0,0 0-39 16,0 0-7-16,23-39 10 0,-21 39-13 16,-1 0-17-16,1 5-4 0,1 8 5 15,-1 5 15-15,-1 5 15 0,0 7-6 16,-1 12 5-16,-2 13-10 0,-4 11 0 16,2 3-6-16,0-6-12 0,1-9-1 15,1-8-6-15,-1-2-1 0,-2 1 1 16,1-4 0-16,1 1-3 0,-1-3-8 15,1-7-28-15,0-6-76 0,1 3-40 16,1-10-80-16,1-1-178 0</inkml:trace>
  <inkml:trace contextRef="#ctx0" brushRef="#br0" timeOffset="40281.17">9537 13698 35 0,'0'0'127'0,"0"0"-68"0,0 0 35 0,0 0-17 0,4-7 20 16,-2 4-1-16,1 0-12 0,-1 0-8 16,0 0-10-16,1 0-8 0,0 2 3 15,-1 0-7-15,4-1-2 0,-1 1-6 16,2 1-5-16,-1 0-5 0,0 0-16 15,0 3-9-15,-2 0-5 0,1 2 0 16,-3 0-4-16,0-1-1 0,-1 1 0 16,-1-1 0-16,0 1 2 0,-3-1-3 15,0-1 4-15,-2 1-3 16,0-1 6-16,1-2-5 0,0 0 1 16,1-1 2-16,-1 0-4 0,1-1 5 15,1-3-6-15,-3 0-2 0,3-2-3 16,-2 0-9-16,1-1-18 0,1 2-10 15,0 0-15-15,2 0-19 0,0 2-42 16,6 3-59-16,2 0-113 0,1 0-93 0</inkml:trace>
  <inkml:trace contextRef="#ctx0" brushRef="#br0" timeOffset="41217.18">10268 13404 411 0,'0'0'65'0,"0"0"2"0,0 0 23 0,18-36-22 0,-13 25-19 0,-2 1-6 0,0 1 18 0,-1 2 4 16,-1 0-5-16,2 1 0 0,-3 1-8 16,0-1-8-16,0 0-7 0,1 3-8 15,-1-2-5-15,1-1-9 0,-1 3-5 16,0-2-3-16,0 1-3 0,0-2 3 15,0-1-2-15,0 2 1 16,-2 0 2-16,-1-1-5 0,2 3 2 0,-2-1-1 0,1 1 1 0,0-1-2 16,-1 2-2-16,1-2 0 0,-1 1 0 15,-1 0 1-15,1 0-2 0,0 0 1 16,-2 1 3-16,2-1-1 16,-1 1 1-16,0-2 3 0,1 2-4 15,-1-3-1 1,0 3 2-16,-1-1-3 0,-1 2 0 0,0 0 3 0,0-2-2 15,-1 2-1-15,-2-1-1 0,0 2-2 16,-1 0 2-16,1 0-2 0,-2 3 2 16,0 2-4-16,-2 2 3 0,0 4 0 15,-1 1-1-15,-1 4 0 0,1 1 2 16,0 5-1-16,2-1 1 0,1 2-3 31,5 0 1-31,1 2 0 0,3-2-1 16,2 1 3-16,3-2-2 0,2-2 1 15,6 0 0-15,0-4 1 0,2-1 1 16,2-4 0-16,-1 0 0 0,2-4 2 16,-1-3-2-16,-1-2 4 0,-1-2-2 15,1-3 3-15,-3-2-2 0,1-3 5 16,0 0 2-16,-3-1-2 0,0 0-4 16,-1-2 3-16,-1-1-5 0,0-1 0 15,-1-2 0-15,-1 1-3 0,2-2-1 16,-2 1 1-16,1 2 1 0,-2 1-1 15,-1 0-4-15,-1 2 4 0,0 5-2 16,-2-1 2-16,0 3-2 0,0 1-5 16,0 2-1-16,-2 1-2 0,0 5-4 15,-1 3 5-15,-2 5 8 0,0 2 0 16,0 0 1-16,-1 4 0 0,3-1 0 16,0 3-1-16,-1 1 1 0,2-1 0 15,0 1 0-15,-1-1 0 0,0 1 1 16,0 0-1-16,-1-3 0 0,-1 2-3 15,1-2-7-15,0-1-5 0,-2 0-9 16,1 0-5-16,-1-1 3 0,0 1 1 16,0-2-9-16,1 1-12 15,1-3 0-15,1-2-4 0,0-2-6 16,2 0-14-16,-1-2-6 0,2-1-11 16,0-1-28-16,0-3-36 0,0-1-35 15,3-2-14-15</inkml:trace>
  <inkml:trace contextRef="#ctx0" brushRef="#br0" timeOffset="41888.89">10905 13054 426 0,'5'-3'131'15,"0"-3"-26"-15,1 2-12 0,-1-2-48 0,-3 1-17 0,0 1-8 0,-2 1-10 0,0 1-5 16,0 2-5-16,-3 0 5 0,-2 2-5 16,-3 4 7-16,0 2 15 0,-2 4 0 15,-3 3-7-15,1 2-2 0,-1 3-9 16,-4 4 12-16,3 3 1 0,-3 4 10 15,-3 9-9-15,2 11-1 0,-1 8 9 16,3 2 5-16,4-4 11 0,5-5-4 16,3-9 1-16,4 1-11 0,0 0-6 15,3-2-10-15,2-2-7 0,1-7-3 16,2-8 1-16,0-3 2 0,0-3-4 16,3-2 4-16,5 2 2 0,3-3 7 15,0-5 11-15,2-6-8 0,0-5-1 16,0-3-2-16,-1-6-3 0,-1-6-3 15,-3-3 1-15,0-7 5 0,-4-4-5 16,-1-12 0-16,-2-7-9 0,-3 5 2 16,-4 6-2-16,-2 12 2 0,-1 5 1 15,-6 2-1-15,-3-1-1 16,-3 3-1-16,-4 5-3 0,-3 2 2 16,-3 5-3-16,-3 2 4 0,0 2-1 15,0 0-1-15,2 4 1 0,0 2 1 16,2 1-4-16,4 1-4 0,1 1-28 15,3 1-50-15,2 0-49 0,5 4-66 16,3-1-130-16,3-3-212 0</inkml:trace>
  <inkml:trace contextRef="#ctx0" brushRef="#br0" timeOffset="48088.6">6354 16039 409 0,'0'0'63'0,"0"0"21"0,0 0 22 0,0 0-11 0,0 0-27 0,1-18-32 0,3 11 1 15,3-1-7-15,3 0 9 0,2 0-8 16,4 0 7-16,0 1-4 0,3 1-2 16,1 1-6-16,1 3-5 0,0 2-6 15,0 0-11-15,-1 2 3 0,2 5 1 16,-2 2-6-16,-2 2-1 0,-1 4 2 15,-4 3-2-15,-1 0 1 0,-3 3-2 16,-3 2 3-16,-3 3 2 0,-1 3-1 16,-2 2 3-16,-2 0 10 0,-6 10-6 15,-5 6-4-15,-9 4 1 16,-3 2-2-16,0-12-4 0,4-10 0 16,2-12 0-16,2 1 1 0,-2 0 0 15,-6 2-2-15,-2 0-1 0,1-5 4 16,-2-3-4-16,3-7-1 0,-1-7 0 15,-1-2 1-15,2-7-5 0,1-9-2 16,3-5 4-16,-1-12 3 0,2-17-1 16,8-13 1-16,5-8 2 0,7 0 6 15,11 11 1-15,8 12-2 0,5 6 1 16,0 11 3-16,-1 4 2 0,9 2 6 16,9-6 1-16,9-2-8 0,7-3-3 15,1 7-1-15,-6 6-2 16,4 2-4-16,0 3 1 0,2 2 3 15,0 1-1-15,1 2-1 0,-5 1 4 16,-3 0-2-16,-5 4-2 0,-5 1-2 16,-6-1-2-16,-8 5 0 0,-6-1 0 15,-8 3-10 1,-1-2-26-16,1 2-18 0,0 0-18 0,-1 1-22 0,-2 2-40 16,-2 4-60-16,-2 2-75 0,0 1-50 0</inkml:trace>
  <inkml:trace contextRef="#ctx0" brushRef="#br0" timeOffset="48666.59">7235 16626 328 0,'2'-2'75'0,"0"-1"-17"0,1-1 46 0,-1 0-6 0,0-1-18 0,0 1-6 0,0 1-6 0,-1-2-7 16,2 1-14-16,-1 1-1 15,-2 0 6-15,1 2-14 0,-1-1-5 16,0 1-12-16,0 1-8 0,0 0-13 16,1 2 0-16,-1 4-3 0,1 5 3 15,-1 6 1-15,0 5 0 0,0 7 2 16,0 10 4-16,-2 13-5 0,1 9 4 16,-1 7-2-16,2-3 1 0,-2-6-4 15,1-7 1-15,-1-3-2 0,-1-2 1 16,0-7-1-16,-1-8-4 0,2-7-31 15,0-8-23-15,0 0-31 16,-1-1-24-16,0-1-17 0,0-6-55 16,-1-1-74-16,0-8 30 0</inkml:trace>
  <inkml:trace contextRef="#ctx0" brushRef="#br0" timeOffset="48963.39">7273 16908 359 0,'0'0'82'0,"0"0"19"0,0 0 32 16,26-50-49-16,-16 34-19 0,4 0-3 15,0 1 9-15,1-1-8 0,0 4-19 16,0 1-9-16,-1 0 0 0,1 0-10 16,-2 5-15-16,0 0-4 0,0 2 4 15,-3 4-6-15,0 0-3 0,0 1 0 16,-2 5-1-16,-1 2-2 0,-1 3 2 15,-3 1 1-15,-2 3 6 0,-1 1 11 16,-7 1-3-16,-3-1-5 0,-2 0-1 16,-4-1-4-16,-2 0 0 0,-2-2-4 15,-1-2-1-15,1-1-9 0,-1-4-36 16,1-2-20-16,0-3-39 0,-5-2-61 16,5-5-74-16,5-2-129 0</inkml:trace>
  <inkml:trace contextRef="#ctx0" brushRef="#br0" timeOffset="49513.95">7132 16542 452 0,'0'0'137'0,"0"0"-86"0,0 0 31 0,0 0-14 0,0 0 11 0,10-11-4 16,-5 3-14-16,3-4-16 0,3-2-4 15,-2-3-8-15,2 0-2 0,1 0-1 16,-1-3 12-16,3 0-16 0,-1-2-19 16,2-2 2-16,0 4-6 0,-1-1 15 15,0 1-9-15,-1 2 1 0,0 1-2 16,2 2-6-16,-3-1 2 0,0 1 0 16,-1 2-3-16,-1 3-1 15,-1 2 1-15,-2 1-1 0,0 4 0 16,0 2-1-1,-2 1-3-15,0 0 1 0,1 4 2 16,1 3 0-16,1 2-2 0,1 3 3 16,0 1-1-16,2 6 1 0,1-1 0 15,1 4 1-15,1 2 1 16,0 1-1-16,0 2 0 0,0 1 2 16,2-2 0-16,-2 1 0 0,0-1-3 15,1 0 2-15,-1-1 0 0,-2 0-2 16,0-3-1-16,-1-2 1 0,0 0-2 15,-2-2-12-15,2-1-45 0,-1-2-48 16,7-5-56-16,-5-3-105 0,0-4-223 0</inkml:trace>
  <inkml:trace contextRef="#ctx0" brushRef="#br0" timeOffset="49936.92">8850 16165 336 0,'0'0'233'0,"0"0"-163"0,0 0 17 0,10 0-20 0,-6-2 6 0,4 1-15 0,0-2 1 16,4 1 1-16,1 1-2 0,1-2-5 15,1-1-16-15,1 1-9 0,0 0-8 16,1-1-7-16,0 1-8 0,2 0-4 16,-2 1-1-16,2-1-2 0,-1 1-25 15,-2 1-54-15,1-1-30 0,0 2-63 16,-2-1-60-16,-5-1-130 0</inkml:trace>
  <inkml:trace contextRef="#ctx0" brushRef="#br0" timeOffset="50124.38">8926 16350 805 0,'0'0'12'0,"0"0"42"15,0 0 9-15,0 0-13 0,0 0-9 16,0 0 4-16,42 35-14 0,-22-35-1 16,4 0-9-16,2 0-9 0,2-3-4 15,2-2-4-15,0 0-4 0,2 1-1 16,8 0-38-16,6-1-23 0,10 1-112 15,-8-1-141-15,-10-1-140 0</inkml:trace>
  <inkml:trace contextRef="#ctx0" brushRef="#br0" timeOffset="52109.78">9549 17514 138 0,'0'0'216'0,"0"0"-142"0,0 0-3 0,0 0 9 0,0 0 5 0,1-3-22 0,2 0-4 0,-1-2 4 16,0-1 5-16,2-2-5 0,1-1-7 16,1-3-18-16,0-1 2 0,4-2-14 15,2-1-2-15,3-2-9 0,3-1-7 16,0 1-3-16,4 0-1 0,1-1-2 16,-1 1 0-16,1 0 0 0,1 4 1 15,-1-1 2-15,-3 3 4 0,0 3 0 16,-1 1-4-16,-3 1 2 0,1 1-3 15,-4 4-3-15,-1-2-1 16,-2 4 1-16,-2 0-1 0,0 0-3 16,-1 4 3-16,-2 3 0 0,1 1 0 15,-1 3 1-15,0 3 0 0,0 2-1 16,1 5 0-16,-1-1 0 0,0 1 1 16,0 2 1-16,1 0-1 0,0 1 0 15,-2 2 0-15,0 1-1 0,1 0 0 16,-2 2 0-16,0 2 0 0,0 0 1 15,-1 2-1-15,-2 0 0 0,0 0 0 16,0-2-8-16,0-2 6 0,0-1-3 16,-2 1 5-16,1-4-2 0,-1-2 4 15,2-2-2-15,-2-4 0 0,1-2 1 16,1-4 0-16,-1-1 0 16,0-5-1-16,1-1 0 0,0-4 2 15,0 0 6-15,0-2 3 0,0-5-2 16,2-6-2-16,-1-1-1 0,3-5-3 15,-1-2 5-15,1-2-2 0,1-6 1 16,-2 1-2-16,2-6-3 0,-1 0-2 16,1-8 6-16,4-7-4 0,0-6 0 15,0-1 5-15,-1 2-4 0,1 6-2 16,-2 3-1-16,1-1 3 0,0 0-2 16,1-2-1-16,-2 0 2 0,-1-1-1 15,1-4 3-15,0 0-2 16,-1 0-1-16,0-1-1 0,-2 1 3 15,2 2 1-15,-1-2-3 0,0 1-1 16,-1 0 0-16,1-3 3 0,0 1-3 16,1-2 0-16,0 0 1 0,1 1 1 15,-2 0-2-15,1 1 0 0,0 0 0 16,-1 4 1-16,1-2 1 0,0 3-2 16,-1-3 0-16,1 2-1 0,1 1-3 15,-1-1 4-15,0 1 2 0,-2 0-2 16,1 0 0-16,1 1 3 0,-1 3-3 15,0 3 8-15,-1-2 1 0,1 5 1 16,-1 0 0-16,0 0-6 0,0 1 1 16,1-1 2-16,1 3-5 0,-1 1-1 15,-1 10 3-15,-1 3-2 0,1 0-1 16,0-2 0-16,0-3-1 0,2-3 0 16,-2 0 4-16,1-1-4 0,-2 4 0 15,0 0 4-15,0 3-2 0,0-1 2 16,-1 4-1-16,0-2 2 0,0 1-1 15,2 5-2-15,-2-2 0 0,0-1-1 16,0 5 0-16,1-1-1 0,-1 1 1 16,-1 3-1-16,1-1 3 0,0 4-2 15,0-3 1-15,0 4 2 0,1 2 0 16,1 0-3-16,1 0 0 16,-1 0-1-16,3 1 0 0,0 1-2 15,4 0 2-15,0-1-2 0,1 2 2 16,3 0 0-16,1 2 0 0,3-1 0 15,1-2 0-15,1 2-2 0,3-1 2 16,1-1 0-16,4 2 0 0,5-2 0 16,7 1 0-16,9-3 1 0,4 1 0 15,-1 2 0-15,0 0 4 0,0 0-3 16,3 1-1-16,4 2-1 0,3-1 2 16,3 0-1-16,1 1-1 0,3 0 0 15,2 0 0-15,4 0-1 0,4 0 2 16,2 1-1-16,4 0 0 15,0 0 0-15,2 5 2 0,2-3-2 16,1 3-3-16,7-1 3 0,-2-2 0 16,2 4 0-16,-1-2 0 0,1-1 0 15,2 3-4-15,2 0 3 0,-2 1-1 16,3 0 0-16,-3-1-3 0,0-2 5 16,0 2 1-16,3-1-1 0,2 0 5 15,-4 2-5-15,2-1-1 0,-2-1 1 16,-1 0-2-16,1-1-1 15,0 2 3-15,-3-1 1 0,-2-2 0 16,-1 2-1-16,-3 1 0 0,2 0-5 16,-2-2 5-16,-4 0 0 0,-2-1-1 15,-6 0-3-15,-2 1 3 0,-1 0 1 16,-1 0 0-16,-6-1 0 0,-4-1-2 16,-4-1-4-16,-7 3 4 0,-2-3-23 15,-5 2-19-15,-4-1-28 0,-4 2-39 16,-4-2-53-16,-14-2-99 0,-5 1-207 0</inkml:trace>
  <inkml:trace contextRef="#ctx0" brushRef="#br0" timeOffset="55343.52">11264 15565 255 0,'0'-2'42'0,"1"-3"-10"0,-1 1 29 0,2 0 7 0,-1-2-21 0,1 1-11 0,1-2 15 0,0-1 29 16,0 0-11-16,0 2-7 0,0-2-7 16,1 1 2-16,-2 1-3 15,0 2-4-15,-1-1-7 0,1 2-12 16,-1-1-7-16,-1 4-7 0,0-1-8 16,0 1-4-16,0 1-5 0,0 4-3 15,0 4 3-15,-2 5 3 0,0 2 3 16,-1 8 2-16,-1 6 1 0,1 11 0 15,-2 13 0-15,2 14-4 0,0 4-1 16,1-2-1-16,2-6-1 0,-1-9 1 16,1-4 0-16,-1-5-1 0,-2-4-2 15,2-2-5-15,-2 0 5 0,1-7 0 16,0-8-41-16,-1-6-24 0,1-3-15 16,1 0-34-16,-2 1-27 15,0-6-82-15,0-3-50 0</inkml:trace>
  <inkml:trace contextRef="#ctx0" brushRef="#br0" timeOffset="55673.06">11334 15947 380 0,'0'0'118'0,"0"0"-36"16,17-38 38-16,-9 21 5 0,1 0-43 15,2 0-22-15,1-2-10 0,2 2 4 16,0 2 0-16,1-1-15 0,1 5-3 16,-1-1 1-16,2 3-7 0,-3 1-3 15,0 4-10-15,-4 2-4 0,0 2-2 16,-1 4-7-16,-2 4-1 0,-2 2 0 16,-1 3 2-16,-2-1 4 0,-2 4-2 15,-2 1 2-15,-6 0-5 0,-2-1 0 16,-3-1 0-16,-2-1 0 0,-2 0-4 15,-1 0 0-15,-3-3-11 0,1-2-17 16,0 0-14-16,-2-4-25 0,1 1-17 16,3-4-18-16,-1 0-40 0,-1-6-32 15,4 0-105-15,2-1-15 0</inkml:trace>
  <inkml:trace contextRef="#ctx0" brushRef="#br0" timeOffset="56271.34">11166 15559 428 0,'0'0'182'0,"0"0"-110"0,0 0 37 0,0 0-34 0,0 0-33 0,9-24-5 0,-2 15 0 0,3-3-4 15,3 0-7-15,1-2-1 0,1 2 11 16,-1-2 3-16,3 1-6 0,-2-2-6 0,2-1-8 15,0 2-3-15,0-3-3 0,-1 1-9 16,0 1 0-16,-1-1 0 0,-1 1-1 16,-1 0 3-16,-2 2 9 0,-1-1-1 15,-1 1 5-15,-2 2-4 0,0-1-2 16,-2 3-3-16,0 1 1 0,-1 0-5 16,-1 2-4-16,-1-1-1 15,0 5-1-15,2 2-2 0,-3 0-4 16,1 2-3-16,1 3-2 0,0 2 5 15,1 2 3-15,0 0 1 0,1 4 2 16,-1 2 1-16,1 3-1 0,0 2 1 16,2 0-1-16,0 2 1 0,1 1-1 15,3 1 1-15,1 0-1 0,1 4 0 16,-1-3 3-16,1 1-3 0,1 1 0 16,-2 0 0-16,2 0 0 0,-1-2 0 15,-1-2 0-15,-2 0 0 0,-2-4-3 16,1 0-31-16,-1-1-9 15,-1-4-7-15,-2 1-14 0,1-4-10 16,0 1-42-16,-2-5-23 0,2-2-73 16,-2-2-102-16</inkml:trace>
  <inkml:trace contextRef="#ctx0" brushRef="#br0" timeOffset="57287.35">12709 15243 287 0,'1'-3'115'0,"1"2"-58"0,-1 0 5 0,1-2-20 0,0 0-13 0,1 1 8 0,-1-3 12 16,0 4-2-16,2-1-5 16,-2 1-10-16,1 0 8 0,-3-1 11 15,3 1 7-15,-2 0-4 0,0 1-10 16,-1 0-13-16,0 0-9 0,0 0-9 15,0 0 1-15,0 0-8 0,-1 0 2 16,-3 0-4-16,4 1-2 0,-5 3-1 16,-1-2 0-16,0 5 0 0,-2 2 0 15,-4 3 0-15,-1 0-1 0,-2 8 1 16,-1-1 0-16,-3 4 1 0,1 4 1 16,-2 1-3-1,-1 2 0-15,1 6 0 0,-6 6 1 0,-2 11 0 16,0 7 0-16,0-1 0 0,6 0 3 15,8-9 12-15,7-5-9 0,5 1 1 16,2-6 6-16,3-2-2 0,4-6-5 16,0-6-4-16,1-5 0 0,1 0 5 15,2 1 10-15,5 2 2 0,0 2-3 16,4 0-3-16,-1-5 3 0,1 2-5 16,0-4 3-16,0-2 1 0,-1-2-6 15,-1-3-1-15,-3-1 0 0,-1-2-5 16,-1-1-2-16,-2-3 0 0,-2-1 0 15,-1-1-2-15,-3 1-3 0,-1-3-31 16,0-1-39-16,1 0-32 0,1-5-42 16,0 0-113-16,-3-2-236 0</inkml:trace>
  <inkml:trace contextRef="#ctx0" brushRef="#br0" timeOffset="57679.24">13017 15543 326 0,'0'0'299'0,"0"0"-210"0,0 0-9 0,16-35 6 0,-12 24-36 0,0 3-12 0,2 3 4 15,-3-1-4-15,-3 1-1 0,2 5-20 16,-2 0 5-16,0 0-15 0,0 11-1 16,0 2 8-16,-2 9 17 0,-4 5 4 15,0 5-13-15,1 8-9 0,-3 9-5 16,3 5-8-16,-2-6 2 0,2-8 0 15,3-2-2-15,0-9-1 0,1 1-4 16,1 0-20-16,-2-6-23 16,2 1-25-16,0 3-36 0,4-4-41 15,-1-6-47-15,4-7-152 0</inkml:trace>
  <inkml:trace contextRef="#ctx0" brushRef="#br0" timeOffset="57913.56">13145 15884 609 0,'0'0'233'0,"0"0"-146"16,0 0 16-16,0 0-22 0,0 0-31 15,47-11-8-15,-24 6-6 0,3 2 1 16,2-2-3-16,1 0-25 0,0 3-5 15,1-2-4-15,-1 1-10 0,0 2-36 16,1-1-39-16,0-2-67 0,10-1-127 16,-7 0-89-16</inkml:trace>
  <inkml:trace contextRef="#ctx0" brushRef="#br0" timeOffset="58242.74">13959 15435 750 0,'0'0'146'0,"0"0"-98"0,0 0 38 15,0 0-23-15,0 0-44 0,0 0-16 16,0 0-1-16,23 11-2 0,-21 5 1 16,-1 7 15-16,0 11 6 0,-1 11-8 15,0 15-4-15,0 4-9 0,0-2 5 16,0-3-4-16,0-8-2 0,0-2 0 16,-1-1-4-16,-2-3-1 15,-1-1-31-15,2-4-23 0,-3-8-33 16,2-7-51-16,-2-1-15 0,4-5-128 15,-2-5-54-15</inkml:trace>
  <inkml:trace contextRef="#ctx0" brushRef="#br0" timeOffset="58617.65">14006 15756 396 0,'0'0'287'0,"0"0"-187"15,0 0 0-15,35-43-1 0,-24 29-43 16,3 3-17-16,2 1-10 0,0-1-10 16,-2 2-2-16,2 1-9 0,-2 1 5 15,-2 2 2-15,-2 1 7 0,0 3-7 16,2 0-8-16,-6 1 0 0,1 0-7 15,-1 4-2-15,-1 3-5 0,-3 6-1 16,2 1 8-16,-2 6 18 16,-2 2 29-16,-2-1-41 0,-7 0-2 15,-4-1 1-15,-3-2-2 0,-1 1 1 16,-2-3-4-16,0-3 3 0,-3 0-3 16,0-4-3-16,0-2-31 0,3-3-45 15,0-4-41-15,-8-6-65 0,8-1-82 16,3-2-86-16</inkml:trace>
  <inkml:trace contextRef="#ctx0" brushRef="#br0" timeOffset="59180.01">13834 15517 519 0,'0'0'138'0,"0"0"-43"0,0 0 1 0,0 0-44 0,0 0 3 0,-12-20-8 16,12 11-9-16,2 0 3 0,2-1-4 15,2-2 6-15,2 1-18 0,2-2-1 16,0-2-3-16,0 3-1 0,2-1-1 16,-1-2-3-16,2 0 2 0,-3 1-5 15,1-1-3-15,1 3-2 0,-2-3-1 16,-2 1-2-16,1 0-1 0,0-1-3 15,-2 3 1-15,1 1 0 0,-2 2-1 16,-1 0 1-16,0 2 1 16,-2 0 0-16,0 5 1 0,-1-1-2 15,-1 3-2-15,1 0-2 0,-2 1-1 16,3 2-3-16,-1 3 4 0,3 2 0 16,0 1 0-16,2 1 2 0,-1 4 2 15,4 5 1-15,-1 0 2 0,1 4-4 16,1 2-1-16,3 2 1 0,-3 0-1 15,3 2-1-15,-4-2 1 0,1 1 0 16,-1 0 0-16,-1-2 0 0,-1-1-1 16,1 0-2-16,-1-2-29 0,-3-2-34 15,1-2-41-15,-1 0-59 0,-2-5-57 16,-1-5-142-16</inkml:trace>
  <inkml:trace contextRef="#ctx0" brushRef="#br0" timeOffset="59617.89">14286 15259 407 0,'0'0'97'0,"0"0"31"0,0 0-33 0,20 1-54 0,-12 1-3 0,0 3 5 0,2 4 3 0,4 0-8 16,0 6-9-16,2 3 16 0,3 6-7 15,0 4 1-15,1 4-10 0,7 9-15 16,-1 10-9-16,2 8-1 0,-4 1-2 15,-7-4 0-15,-8-6-2 0,-7-9 11 16,-1-3 14-16,-1-6 5 16,0-6-6-16,-1-6 1 0,-4 2-20 15,2 1-2-15,-5 2-1 0,2 4 0 16,-2-5-1-16,0-1-1 0,-4-5 0 16,2-2-11-16,-1 0-35 0,0-3-20 15,-2-1-28-15,-1-1-33 0,-4 6-64 16,1-5-131-16,3-1-36 0</inkml:trace>
  <inkml:trace contextRef="#ctx0" brushRef="#br0" timeOffset="60284.52">11142 16624 154 0,'0'0'245'0,"0"0"-179"0,0 0-20 0,0 1-13 0,0 0-16 16,2-1 21-16,1 2-12 0,2-2 3 16,1 0 10-16,3 0 7 0,1 0 13 15,1 0-7-15,4 0 1 16,3-2-12-16,4 0-3 0,10 0-3 0,12-3-1 15,16 1 1-15,13-3 11 0,6 3-8 16,7 0-16-16,1-1 2 0,9 2-4 16,11 0 2-16,7 1 0 0,11 1-5 15,10 0-5-15,5 0-4 0,4 1-2 16,5 0-2-16,4 2-4 0,2 0-1 16,1 3 1-16,-1 1-2 0,-5 2 0 15,0 2-8-15,-9-1-2 0,-4-1 4 16,-7 2 1-16,-10 2-7 0,-9-3-4 15,-9 1-17-15,-10 1 0 0,-8-1-24 16,-5-1-34-16,-11-1-41 0,-10 0-55 16,-17-4-129-16,-14-2-33 0</inkml:trace>
  <inkml:trace contextRef="#ctx0" brushRef="#br0" timeOffset="61159.37">12647 17231 285 0,'0'0'231'0,"0"0"-186"0,5-8 53 0,-3 2 1 0,4 0-33 0,-3-1-16 0,2 0 3 16,1 2-11-16,2-2 4 0,0-2-8 16,1 1 6-16,2 0-13 0,1 1-3 15,2 1-3-15,0 4-8 0,-1-1 0 16,4 3-7-16,-4 0-5 0,2 3-5 15,0 5-1-15,-2 3 0 0,-1 6 1 16,-1 3 2-16,-3 6 3 0,0 2-1 16,-4 4-1-16,0 1 1 0,-2 1 2 15,-2-2-6-15,0 0 2 16,0-3 0-16,-4-2-2 0,1 1 1 16,-3-4-1-16,1-4-1 0,1 0 1 15,0-5 0-15,0-5-2 0,2-2 1 16,2-3 1-16,0-5 0 0,0-1 8 15,0-7 6-15,1-3 11 0,5-2-3 16,0-5-2-16,3-1-3 0,2-2-7 16,3-3-1-16,3 0-2 0,4-1-3 15,-1-4-2-15,4 3-1 0,-3-2 3 16,1 3 0-16,0 3 1 0,-2 4-3 16,-1 1 2-16,-2 4-1 0,-1 3 0 15,-2 1-3-15,1 4 1 16,-2-1-2-16,-2 4 1 0,-3 0-1 15,0 2-3-15,-2 0 1 0,1 5 0 16,-1 4-1-16,1 2 4 0,0 3 0 16,2 3 0-16,-2 3 1 0,1 1-1 15,0 2 1-15,1 1-1 0,-2 0 0 16,2 2 1-16,-4 1-1 0,4-2 2 16,-1 4-1-16,0-2-1 0,-2 0 1 15,2-2-1-15,-2 3-3 0,0-4-14 16,1-1-3-16,-2 0-5 0,-1-4-10 15,1 3-13-15,-4-5-17 0,1-2-29 16,-1 0-31-16,1-2-101 0,0-5-49 16,1-4-104-16</inkml:trace>
  <inkml:trace contextRef="#ctx0" brushRef="#br0" timeOffset="61706.41">16687 16196 436 0,'5'0'103'0,"3"0"-80"0,3 0 85 0,0 0-27 0,4-2-40 0,0 0 9 0,4-2-1 16,-1 2-2-16,2-2-11 0,-1 2 4 16,3 1-2-16,0 0-12 0,0 0-8 15,1 1-16-15,0 0-2 0,-2 0 0 16,0 0-22-16,-1 0-47 0,0 1-37 16,-7 0-36-16,4 2-69 0,-7 2-21 15,-4-2-49-15</inkml:trace>
  <inkml:trace contextRef="#ctx0" brushRef="#br0" timeOffset="61893.55">16798 16384 479 0,'0'0'256'0,"0"0"-170"16,0 0 34-16,0 0-15 0,0 0-38 16,52 12-15-16,-27-12-11 0,2 0-15 15,8 0 2-15,-5-2-17 0,3 0-6 16,-1 0-5-16,-4 2-9 0,7 0-26 15,-2 0-21-15,11 0-68 0,-11 0-102 16,-6-1-191-16</inkml:trace>
  <inkml:trace contextRef="#ctx0" brushRef="#br0" timeOffset="64269.21">17629 17597 366 0,'0'0'90'0,"0"0"-39"0,5-2 82 0,-4-2-35 0,2 0-31 0,2-3 2 0,0-2-9 16,2-3-4-16,2 1-13 0,-3-3 2 15,5 0-3-15,2 1-3 16,-2-1-6-16,2 1-2 0,-1-1-5 16,3 3-13-16,-2 0-5 0,0 1-1 15,-1 2-5-15,0 3-1 0,-1 1-1 16,2 2 0-16,-2 2-4 0,0 0 0 15,1 3 2-15,1 6 1 0,-2 3 0 16,0 4-1-16,0 2 2 0,0 4-2 16,-1 3 2-16,-1 3 1 0,2-1 0 15,-1 4 0-15,0 0-1 0,-1 2 0 16,2-1-1-16,-2 2 0 0,0 1-2 16,0-1 0-16,-3-2 2 15,1 0-31-15,0-4 32 0,-1-2 0 16,-4-2 1-16,1-4 0 0,0-1-1 15,-1-5 1-15,0-5 0 0,-1-1-1 16,2-4 0-16,-2-2 2 0,-1-2 2 16,1-4 8-16,2-4 1 0,-3-3 1 15,0-3-2-15,2-6-2 0,-2-2 1 16,0-2 0-16,0-4 0 0,0-3 5 16,0-7-5-16,0-8 2 0,3-9-4 15,3-2-3-15,-1-2-1 0,0 6-3 16,0 4 0-16,2-2 1 0,-2 0 1 15,4-2 3-15,1-2 0 0,0-1 0 16,0-1-1-16,0-1 8 0,0-1-3 16,0 0-1-16,0 0 1 0,-2 0 0 15,1 2-2-15,-1-1-5 0,0 2-1 16,-3 0 5-16,0-2-7 0,2 0 4 16,-2 0 3-16,3 0-1 0,0 1 2 15,2 0-2-15,-2 1-2 0,1 1-3 16,-1 3 1-16,1 0-1 0,-1 1-2 15,0 1 2-15,3-1-2 0,-4 4 1 16,1 0 1-16,0 0 1 0,-1 2-1 16,0 2-2-16,-1-1 3 0,0 2-2 15,1-1 3-15,-1 3-1 16,0 1-2-16,-1 6 4 0,0 5-1 16,-2 5-1-16,0 1 1 0,3-3-2 15,-1-6 2-15,1-1 0 0,-1 0 1 16,0 0 0-16,1 3 1 0,0 2-2 15,-2 0 1-15,0 3-3 0,1 1 1 16,0 0 2-16,-2 1-4 0,1 4 2 16,1-2-2-16,-1 2 0 0,0 3 1 15,-2-1-2-15,1 1 2 0,0 5-2 16,-1-1 1-16,1 0-1 16,2 3-2-16,2 1 2 0,-2-1-3 15,4 2 1-15,-1 1 0 0,5 0 0 16,0-2-1-16,4 4 2 0,4-2-1 15,5-1 1-15,2 2 0 0,8-2 1 16,13-1 1-16,10-2-1 0,4 1 3 16,1-2-2-16,0 1 0 0,-1 0 0 15,5 0-1-15,7 0 0 0,3-3 1 16,8 1-1-16,4 2 0 0,3-2 0 16,2 1 0-16,3 1 1 0,6 0-1 15,2 0 0-15,5 1 1 0,0 1 2 16,2 0-3-16,2 0 1 0,2 1-1 15,1 1 1-15,0 1-1 0,0 2 0 16,1-1 0-16,-1 1-1 16,1 1 1-16,-5 0 2 0,-2-1-2 15,-4 2-2-15,0-1 1 0,-4-1 0 16,-4 1 1-16,-7 0 0 0,-6 1-2 16,-3 0-3-16,-2 0-4 0,-8 0-7 15,-3 0-9-15,-7 0-10 0,-9 0-18 16,-6 0-17-16,-5 2-16 0,-5 1-29 15,-10-1-34-15,-5 0-61 0,-8-2-130 16,-8 2-83-16</inkml:trace>
  <inkml:trace contextRef="#ctx0" brushRef="#br0" timeOffset="65249.65">19122 15684 322 0,'4'-3'85'0,"-1"0"-25"0,1-1 64 0,-2 1-45 0,1-1-19 0,1 2-10 0,-3-2-7 16,0 1 3-16,1-3-2 0,-2 2 1 16,0-1-1-16,0-1 4 0,0 2 2 15,-2-1-13-15,1 2 6 0,-4-2-12 16,4 2-10-16,-3-2-4 0,0 1-2 16,-3 0-4-16,1 1-6 0,-2-1-4 15,-1 4-1-15,-3 0-1 0,0 1 0 16,-1 5 0-16,-2 4 0 15,0 2-1-15,-2 4 0 0,2 1 0 16,-1 5 1-16,3 1-1 0,0 2 0 16,2 2 2-16,4 0-1 0,1 3 1 15,4-3 2-15,1 1 1 0,1-3 3 16,3-1 4-16,5-3-1 0,4 0-1 16,1-5 2-16,0-3 7 0,4-2 8 15,4-4 7-15,-2-5-4 0,5-2 6 16,-1-5 0-16,4-4-7 0,-3-2-2 15,0-4-7-15,-2-5 8 0,-5-2 2 16,0-6-1-16,-4-8-7 0,0-5-5 16,-7 2-6-16,-3 7-7 15,-3 7 1-15,-1 9-2 0,-6-3-1 16,1 3-1-16,-5 1-4 0,-2 3-6 16,-1 2-10-16,1 5-30 0,-4 0 14 15,5 3-34-15,-1-2-8 0,2 4-28 16,1 0-33-16,4 4-42 0,-2 5-30 15,5 0-81-15,1 0 31 0</inkml:trace>
  <inkml:trace contextRef="#ctx0" brushRef="#br0" timeOffset="65437.06">19501 15931 670 0,'0'0'197'0,"0"0"-164"0,0 0-11 0,0 0-4 0,11-16-18 0,-7 9-35 0,0 0-24 0,0 2-29 16,5-1-81-16,-2 0-65 0,0 1-96 0</inkml:trace>
  <inkml:trace contextRef="#ctx0" brushRef="#br0" timeOffset="65906.97">19791 15507 438 0,'0'0'134'0,"0"0"-59"0,0 0 56 15,0 0-39-15,0 0-44 0,4-41-6 16,-4 36 10-16,0-1-1 0,0 0 4 15,0 0-5-15,0 4-10 0,2-1-11 16,-2 0-10-16,1 3 0 0,0-1-11 16,-1 1-3-16,2 1-5 0,-1 5-4 15,2 2 2-15,-1 5 2 0,-1 5 2 16,1 5-1-16,-2 4 3 0,0 9 4 16,0 9-5-16,-3 8-2 0,2 1 0 15,0-5 1-15,-1-7-1 0,2-7-1 16,0-6 0-16,0-4-1 0,0-7-15 15,0 0-23-15,0 2-20 16,0 1-19-16,0-1-30 0,2-2-31 16,0-7-71-16,1-4-82 0,1-6-52 15</inkml:trace>
  <inkml:trace contextRef="#ctx0" brushRef="#br0" timeOffset="66224.25">20026 15610 392 0,'0'0'117'0,"0"0"-33"0,0 0 46 0,24-48-35 15,-19 35-34-15,0 1 5 0,0 1 4 16,-2 4-7-16,-1 3-8 16,-1 0-3-16,-1 4-8 0,0 0-21 15,0 2-22-15,0 7-1 16,0 3 10-16,0 4 5 0,1 4-3 0,1 3-4 15,-2 1-1-15,0 2-4 0,0 2 1 16,0 0 2-16,0 2-2 0,0-1 1 16,0-2-4-16,0 1 0 0,0-3-1 15,0-1 0-15,0-2-13 0,0-2-17 16,0-4-29-16,1-3-27 0,0-1-16 16,0-4-31-16,-1-2-45 15,1-6-53-15,1-4-23 0</inkml:trace>
  <inkml:trace contextRef="#ctx0" brushRef="#br0" timeOffset="66692.89">20167 15517 464 0,'0'0'191'0,"0"0"-102"0,0 0 29 15,0 0-55-15,0 0-26 0,0 0-8 16,33-40-2-16,-22 35 6 0,1 4 9 16,0-1-3-16,1-1-8 0,1 3-6 15,0 0-8-15,2 0-3 0,0 0-4 16,0 0-7-16,-2 2-1 0,2-2-1 16,-3 1 1-16,0-1-1 0,-2 0 0 15,-3 0-1-15,1 0 2 0,-2 0-2 16,-2 1 1-16,-2-1 0 0,0 0-1 15,-1 0 3-15,-2 1 2 0,1 1-1 16,-1 2-2-16,0 3-1 0,0-1 4 16,0 3 1-16,-1 3 4 0,-2 1-3 15,0 3-1-15,0 1 2 0,0 2-4 16,1 2 2-16,-2 2-3 0,1 5-2 16,-5-2 2-16,5 5 0 15,-3-2-1-15,0 0-2 0,0 0 3 16,1 1-3-16,-2-1 0 0,1-2 1 15,1 1 0-15,0-4-1 0,1-1 1 16,0-3-1-16,0-3-2 0,2-2-29 16,1-3-35-16,1-3-29 0,-1-2-11 15,1-1-23-15,0-6-56 0,2 0-107 16,1 0-45-16</inkml:trace>
  <inkml:trace contextRef="#ctx0" brushRef="#br0" timeOffset="67036.64">20695 15484 663 0,'0'0'84'0,"0"0"4"0,0 0-16 0,0 0-35 0,22-23 0 15,-19 21-10-15,-3 2-5 0,2 2-12 16,-1 5 2-16,-1 3 23 0,0 4-7 16,0 3 11-16,2 4-19 0,-2 6 0 15,0 9-3-15,0 5 0 0,-2-1-5 16,1-3-7-16,-1-6 3 0,-1-6-8 15,1 4 3-15,-1 4-3 0,-3-3 0 16,3-4 0-16,-1 2-33 0,1-7-42 16,2-2-29-16,0-3-32 0,1-5-69 15,0-5-137-15</inkml:trace>
  <inkml:trace contextRef="#ctx0" brushRef="#br0" timeOffset="67366.64">21044 15625 555 0,'0'0'136'0,"0"0"-51"15,0 0 7-15,35 0-37 0,-23 3-34 16,-2 5-18-16,-1 2 1 0,2 2 1 16,-1 2 8-16,0 2 4 0,2 1 0 15,-2 0-6-15,2 2-5 0,-1-1-3 16,-1-1-3-16,-1-2-6 0,0-1-37 16,-2-1-33-16,0-2-24 0,3-4-35 15,-2-1-105-15,-2-5-72 0</inkml:trace>
  <inkml:trace contextRef="#ctx0" brushRef="#br0" timeOffset="67633.78">21270 15595 524 0,'0'0'204'0,"0"0"-110"16,0 0-3-16,0 0-66 0,0 0-16 16,0 0-7-16,0 0 4 0,-36 39-2 15,23-22-2-15,-2 3 4 0,-2 3 1 16,0 1 5-16,2 1 4 0,-1 0-5 16,2-2-7-16,0 0-1 0,1-1-3 15,1-3 0-15,0-1-33 0,2-4-37 16,1-1-47-16,-2 0-73 15,4-6-37-15,2-4-17 0</inkml:trace>
  <inkml:trace contextRef="#ctx0" brushRef="#br0" timeOffset="68381.98">21934 15247 303 0,'0'0'82'0,"0"0"-23"0,17-7 31 0,-12 6-28 0,-1-1-3 0,0 0 8 0,-2-1 2 16,-1 2-10-16,0 1-20 0,-1 0-3 15,0 0-11-15,0 0-17 0,-3 0-6 16,-2 5 8-16,-3 2 6 0,-4 2 1 15,-1 7-8-15,-4 3-5 0,-1 5-1 16,-8 10 3-16,-4 12-5 16,-6 11 1-16,0 6 2 0,3 2-4 15,6 0 3-15,5-8 18 0,5 0 19 16,6-3-1-16,5-5-1 0,5-4-6 16,2-3-18-16,3-10-8 0,2-8 0 15,1-4-6-15,4-7-1 0,2 1-16 16,6 1-30-16,2-4-39 0,0-4-23 15,12-7-40-15,-6 0-125 0,-3-3-56 0</inkml:trace>
  <inkml:trace contextRef="#ctx0" brushRef="#br0" timeOffset="68678.8">22132 15511 737 0,'0'0'140'0,"0"0"-58"16,0 0 8-16,0 0-39 0,0 0-25 16,0 0-26-16,8 17 2 0,-8 2 7 15,-3 4 3-15,-2 4 6 0,-4 10-6 16,-2 9 3-16,0 7 0 0,-1-1-13 15,5-8 3-15,3-12-4 16,2-1-2-16,1-5-17 0,1-1-47 16,-1 1-36-16,0-9-55 0,1 4-88 15,0-4-52-15</inkml:trace>
  <inkml:trace contextRef="#ctx0" brushRef="#br0" timeOffset="68882.17">22248 15683 929 0,'0'0'36'0,"0"0"34"16,37-16 7-16,-15 8-19 0,4 3-17 15,1-2-24-15,1 2-10 0,1-1-7 16,-2 2-31-16,-2-1-38 0,-3-1-41 15,7 1-87-15,-6-1-136 0,-4 0-162 16</inkml:trace>
  <inkml:trace contextRef="#ctx0" brushRef="#br0" timeOffset="69397.69">22817 15562 390 0,'0'0'212'15,"0"0"-107"1,0 0 38-16,0 0-70 0,0 0-29 0,12-43-10 0,-12 35-10 15,-3-1-5-15,-3 0-8 0,-1 0-7 16,-3 1-4-16,0 1 0 0,-1 2 0 16,-2 0-2-16,-1 3 0 0,-1 2 1 15,-1 0 0-15,-2 5 0 0,1 4-2 16,-2 4 0-16,1 0 2 0,-1 6 1 16,4 2-2-16,2 3-6 0,3 1-4 15,2 2 7-15,4 2 5 0,2-1-1 16,2 0 2-16,3-1-1 0,5-3 0 15,2-4 4-15,3-3-4 0,2-4 2 16,0-6 1-16,2-2-2 0,1-5 1 16,1-4 1-16,-1-3 3 0,-1-2 29 15,-1-5 27-15,-4-3 3 16,-1-7-10-16,-1-5-13 0,-2-8-17 16,-3-8-11-16,-2 2-7 0,-3 10-6 15,-1 6-1-15,-4 10-3 0,0 1 2 16,-3-1-10-16,-1 2-17 0,0 6-21 15,0 1-37-15,-2 3-46 0,-3 5-67 16,5 0-98-16,0 5-31 0</inkml:trace>
  <inkml:trace contextRef="#ctx0" brushRef="#br0" timeOffset="69554.42">22983 15807 1058 0,'0'0'94'0,"0"0"-80"0,0 0-14 0,0 0-42 0,0 0-141 15,23-20-96-15,-21 13-48 0</inkml:trace>
  <inkml:trace contextRef="#ctx0" brushRef="#br0" timeOffset="70062.27">23296 15387 538 0,'0'0'207'0,"0"0"-136"0,0 0 20 0,0 0-64 0,0 0-8 0,22-14-12 0,-19 14-6 16,-1 6 0-16,1 2 2 15,-1 7-2-15,-2 3 13 0,0 4 8 16,-1 6 5-16,-3-1-7 0,-1 4-12 16,-2 8-7-16,0-3 1 0,-2-1-2 15,1 1-9-15,0-5-53 0,0 1-18 16,-2-1-6-16,2-3-52 0,0-1-58 16,0-5-17-16</inkml:trace>
  <inkml:trace contextRef="#ctx0" brushRef="#br0" timeOffset="70359.47">23480 15433 556 0,'0'0'107'16,"0"0"-33"-16,18-38 43 0,-12 23-55 15,0 4-42-15,1 2-18 0,-3 2-1 16,-2 2 3-16,-1 4-4 0,-1 1-6 15,0 7 5-15,-4 3 1 0,-1 6 29 16,-1 5-8-16,-1 3-14 0,-1 5-6 16,0 3 1-16,-1 1 0 0,0 6-2 15,1-3-5-15,1-2-31 0,0 3 4 16,3-7 0-16,0 1-9 0,2-4-14 16,0-3-46-16,2 2-68 15,1-9-5-15,2-6-38 0</inkml:trace>
  <inkml:trace contextRef="#ctx0" brushRef="#br0" timeOffset="70781.06">23600 15455 475 0,'0'0'161'0,"0"0"-64"16,0 0 13-16,0 0-70 0,0 0-27 16,0 0-8-16,39-5 3 0,-24 5 21 15,1 0-2-15,0 0 18 0,1 3-5 16,-1-2-14-16,0 0-7 0,1-1-5 16,-1 0-4-16,-2 0-6 0,1 0-1 15,-2-4-2-15,0 1 2 0,-2-2-1 16,-1 1-1-16,0-2 3 0,-2-1 2 15,-1 3 5-15,-1-2 11 0,-1 0 3 16,-1 2-8-16,-1 0-7 16,-1-1-5-16,-1 3-2 0,0 1-3 15,-1 1 0-15,0 0-1 0,-1 2-8 16,-1 5 3-16,-2 4 5 0,0 1 1 16,-2 4 1-16,0 3-1 0,-1 1 4 15,-3 2-4-15,1 3 0 0,-2 4 1 16,0-2-1-16,0 1 0 0,0 2-1 15,0-3-1-15,1 0-24 0,0-2-15 16,0-1-22-16,0-2-26 0,3-4-39 16,-2 1-50-16,3-6-95 0,1-7-103 0</inkml:trace>
  <inkml:trace contextRef="#ctx0" brushRef="#br0" timeOffset="71093.6">24052 15402 412 0,'0'0'192'0,"0"0"-139"0,0 0 56 0,0 0-86 0,0 0-18 0,10 32-5 0,-10-13 3 16,0 1-6-16,-4 8 6 0,-2-1 8 15,0 7 25-15,-1-1 8 0,0 0-4 16,0 2-15-16,2-2-11 16,1 0-10-16,0-2 0 0,1-2-2 15,-1-2-2-15,2-3-5 0,1-2-20 16,1-3-22-16,0-5-21 0,0-2-46 16,3-3-90-16,1-5-110 0</inkml:trace>
  <inkml:trace contextRef="#ctx0" brushRef="#br0" timeOffset="72030.85">24003 15245 522 0,'11'0'65'0,"0"2"-4"0,4 2 19 0,2-1-34 0,0 5-25 0,2 1 0 15,0 3 6-15,1 3-13 0,0 1 1 16,3 6 14-16,0 2-1 0,-1 3 1 15,1 3-9-15,0 8-7 0,-1 9-8 16,-5 8 1-16,-2 2-3 0,-7-4 5 16,-3-4 11-16,-3-9 4 0,-2-7 20 15,0-4-15-15,-2 2-20 0,-3-4-1 16,-1-2-2-16,-3 5 2 0,-1-8-1 16,-3 2 2-16,-2 0 0 0,-3-1-3 15,1-2 0-15,0-4-3 16,0-2-1-16,1-3-1 0,1-2 0 15,1-1-40-15,0-1-35 0,4 0-44 16,-1-2-34-16,1 2-46 0,1-3-82 16</inkml:trace>
  <inkml:trace contextRef="#ctx0" brushRef="#br0" timeOffset="72843.48">19143 16498 283 0,'0'0'120'0,"0"0"-84"0,0 0 33 0,0 0-15 0,1 0-5 0,2 0 1 0,1 0 4 15,2 2-1-15,4-2-11 0,4 1 6 16,-1-1-1-16,5 3 1 0,2-2-14 15,3 0-6-15,13-1-14 0,10 0-3 16,16 0-5-16,10 0-1 16,4 0 6-16,5-2 14 0,4 2-15 15,7-3-4-15,9 1 3 0,8 1 7 16,5 0 0-16,5 0 1 0,7 1 1 16,6-1-3-16,5 0 0 0,5 1-2 15,6 0-1-15,3 0-2 0,5-1-5 16,3 1 0-16,4 0-4 0,3 0 1 15,0 0-2-15,4 0 1 0,0 0-1 16,-1 0 1-16,1 2 0 0,-2 0 0 16,-1 1 0-16,-4 3-1 0,-3 1 1 15,-4 1 0-15,-6 0-2 0,-8-2 1 16,-10 1-4-16,-10 1-26 0,-11-1-14 16,-11 3-25-16,-14-2-52 0,-14-2-82 15,-24-2-146-15,-14-2-66 0</inkml:trace>
  <inkml:trace contextRef="#ctx0" brushRef="#br0" timeOffset="74735.25">21246 17006 200 0,'0'-1'136'0,"0"1"-81"0,0-3 15 0,0 1 30 0,0-1-23 0,0-2-24 15,0 3-1-15,0-1 2 16,2-1 8-16,-1 3-16 0,0-2 3 16,0 1-5-16,1 0-3 0,-1 1-3 15,0-1-11-15,0 1-2 0,0-1-7 16,1 1-2-16,0 0 0 0,-1 0-8 16,1-1-1-16,1 0-3 0,-2-1 5 15,1 2 0-15,-1-1 3 0,0 1 1 16,0-2 1-16,-1 2 1 0,1-1 1 15,0 0-3-15,-1 2-1 0,0-1-3 16,1-1-1-16,-1 2 0 0,0-1-3 16,0 1 2-16,2-2-2 0,-1 1 1 15,0-1-3-15,0 1 0 0,1 1-2 16,-1-2 3-16,0 2-1 0,0 0-3 16,-1-2 4-16,1 2 1 0,-1-1 1 15,0 0-2-15,1 1 2 0,0 0 3 16,0 0 1-16,0-2 2 0,-1 2-3 15,1-1 1-15,0 0 2 0,0 0-1 16,2-1 1-16,-2 2-1 0,0-2 1 16,0 0-1-16,0 2 2 0,-1 0 2 15,0 0-2-15,1 0-2 0,-1 0 0 16,0 0-5-16,0 0-4 0,0 0-1 16,0 0-1-16,0 0 0 15,-2 6-1-15,-1 1 1 0,-3 3 2 16,1 4 1-16,-2 2-2 0,-2 1 1 15,-2 3-1-15,1 0 0 0,-2 1 1 16,1 0-1-16,-1-1 0 0,0-2 0 16,1 2 0-16,1-4 0 0,0-1-1 15,2 1 1-15,1-4-1 0,2-1 0 16,1-3 0-16,0 0 0 0,2-1-2 16,2-3 2-16,0 0-1 0,3-3 1 15,3 0 0-15,2 0 1 0,3-1 1 16,2 0-1-16,1-2 1 0,3 1-1 15,-2-3 1-15,3 1 0 0,-1 1-2 16,1-1 0-16,1 0 3 0,-2-1-3 16,0 0 3-16,-2 3-2 0,1-1 3 15,-2 0-1-15,0 1 1 16,-3 0-2-16,-2 1 0 0,-1 0 2 16,-3 0-1-16,-2 0-1 0,0 0 1 15,0 1-3-15,-1 5 1 0,0 0 1 16,-1 3 4-16,0 3 5 0,-1 1 4 15,0 3-2-15,0 3-5 0,-2 1-2 16,0 1-1-16,-1 0-4 0,2-1 1 16,-2 0-1-16,1-1-1 0,-1-1 1 15,0 0-1-15,-2-1-2 16,2-2-15-16,-2-1-17 0,2-1-18 16,-2-3-19-16,2-1-28 0,-1-1-20 15,1-1-16-15,2-3-14 0,1-1-128 16,0-3-160-16</inkml:trace>
  <inkml:trace contextRef="#ctx0" brushRef="#br0" timeOffset="75077.31">21856 17116 613 0,'4'-9'136'0,"3"-2"-54"0,0-2 37 0,2-2-52 0,0-1-28 0,-2 1-3 0,-1 4-6 0,0-1 8 0,-1 4 2 15,-2 3-9-15,0 1-5 16,-2 0-5-16,0 3-21 0,-1 1-8 15,0 5 6-15,-2 2-65 0,-2 7 63 16,-3 5 4-16,-2 4 0 0,-2 8 1 16,-8 8-1-16,-3 7 0 0,1 9 0 15,-2-1-2-15,2-7-48 0,7-8-22 16,3-14-16-16,1-5-13 0,-2 5-59 16,2-2-88-16,0-3-42 0</inkml:trace>
  <inkml:trace contextRef="#ctx0" brushRef="#br0" timeOffset="75974.07">22309 17107 521 0,'0'0'147'0,"0"0"-70"0,19-23 39 0,-12 13-40 0,-2-3-24 0,-1 1-8 0,-2 0-5 0,-2 3-1 0,-2-1-10 16,-3 2 1-16,-1 2-2 0,-2 1-13 15,-3 3-6-15,-3 2-8 0,0 0 0 16,-4 4 0-16,-1 5-1 16,0 6 0-16,-2 3-1 0,0 3 0 15,2 6 0-15,1 1 0 0,1 10-8 16,3-4-2-16,5 2 3 0,2 0 6 15,5-6 2-15,0 3 1 0,2-2 0 16,4-1 1-16,3-6-1 0,3-2 0 16,3-3 1-16,1-5 4 0,2-3-3 15,1-6 3-15,2-3 0 0,2-2 9 16,-1-4 5-16,3-3 3 0,-1-2 2 16,-1-3 0-16,0-4-4 0,-2-2-7 15,-3-4-1-15,-1-3 5 16,-4-6-8-16,0-8-3 0,-2 2 1 15,-5 4 3-15,-2 1 2 0,-2 9 5 16,-3 1-1-16,-2 4-12 0,-4 3-4 16,0 2-1-16,0 4-5 0,-2 2-1 15,2 0-16-15,0 3-11 0,2 0-8 16,-1 2-6-16,4-1-17 0,0 3-8 16,1-2-10-16,2 0-35 0,1 2-33 15,1-4-65-15,2 0-69 0</inkml:trace>
  <inkml:trace contextRef="#ctx0" brushRef="#br0" timeOffset="77021.82">22534 14709 326 0,'0'0'158'0,"0"0"-53"0,0 0-39 0,0 0-18 0,-2-1-18 16,2 0-19-16,3 0 3 0,2-1 3 15,2 1-7-15,2 0 6 0,3 0 10 16,1-2 5-16,3 3-9 0,0-2 4 16,4 1 4-16,4 0 6 0,3 0 2 15,8-1-9-15,12-2-2 0,16 1-1 16,5 0-6-16,3 1 1 0,-3 1-7 15,-8 0-2-15,0 0 3 0,-1 1 6 16,-3 0 6-16,0-2 7 16,-1 2 15-16,-2 0-10 0,-3-2-9 0,-6 2-9 15,-5 0-5-15,-8 0-8 16,-9 0-5-16,-7 0 0 0,-1 0-1 16,-1 0-2-16,2 0 0 0,-4 0 0 15,-3 0 0-15,-1 0-6 0,-3 0-12 16,-2 0-7-16,0 0-19 0,0 2-13 15,1 0-30-15,1 0-24 0,2 2-33 16,7 6-49-16,-1-3-126 0,1 1-30 0</inkml:trace>
  <inkml:trace contextRef="#ctx0" brushRef="#br0" timeOffset="77600.89">26215 15760 535 0,'0'0'154'0,"7"-1"-83"0,2-2 43 0,0-1-17 0,7 1-13 0,1-2-14 16,5 2-5-16,3 0-13 0,0 1-12 16,5 2-9-16,0-1-7 0,-1 1-1 15,1 0-10-15,-2 0-9 0,-2 0-2 16,-1 2-2-16,-3-1-4 0,-3 3-32 16,-3-2-26-16,-3 1-22 0,-4 0-23 15,-1-1-50-15,-5 1-61 0,-1 0-61 16,-2-1 9-16</inkml:trace>
  <inkml:trace contextRef="#ctx0" brushRef="#br0" timeOffset="77851.31">26238 15978 816 0,'0'0'130'0,"0"0"-85"0,0 0 79 16,0 0-36-16,41 21-28 0,-18-18-2 16,6 2-17-16,0-3 0 0,2 2-22 15,0-2-10-15,-5 0-7 0,3 2 0 16,-1-1-4-16,-2 0 2 0,1 2-22 16,-2 1 2-16,-1 0-41 0,0 0-55 15,6-2-48-15,-7-2-120 0,-1-2-175 16</inkml:trace>
  <inkml:trace contextRef="#ctx0" brushRef="#br0" timeOffset="81875.38">27891 15674 316 0,'0'0'133'0,"0"0"-97"0,0 0 1 0,40-24 10 0,-28 17 18 0,1 0-18 0,-2 1 3 16,-1 2 29-16,0-2-8 0,-2 3-6 15,-2-2-4-15,-2 1-2 0,-1-1-8 16,0-2-12-16,-3 0-3 0,-2-1-8 16,-2 1-7-16,-2-1-9 15,-2 0-8-15,-6 1-4 0,1 4-2 16,-5 0 0-16,-2 3-1 0,-5 3 3 16,-2 5 0-16,-1 3 0 0,0 7-1 15,-1 3 1-15,2 5-1 0,3 5 1 16,-1 5 0-16,0 11 0 0,4 9 0 15,3 2-4-15,8-4 1 0,8-5 3 16,4-4 0-16,7-5 0 0,4-2 1 16,0-8 0-16,0-7-1 0,1-7 0 15,3 0 6-15,5 0-6 16,4 2 4-16,8 1 1 0,7-8 6 16,7-6 18-16,0-5-6 0,-4-11 7 15,-7-7-7-15,-11 3-7 0,-7-2-1 16,-4-1 8-16,-4-4 5 0,3-14-5 15,0-19-8-15,-2-17-7 0,-4-6-1 16,-8 9-7-16,-2 14 1 0,-5 18 1 16,-1 12-1-16,1 4 4 0,-3 6 2 15,-3-3-5-15,-2 0 0 0,-5-2-2 16,1 5-3-16,-1 3 1 0,1 1-2 16,-3 3 0-16,4 4 0 0,1 0-3 15,3 4-33-15,1 0-16 0,2 1-19 16,5 6-27-16,3 2-36 0,3 12-65 15,0-4-90-15,6 0-77 0</inkml:trace>
  <inkml:trace contextRef="#ctx0" brushRef="#br0" timeOffset="82062.89">28450 16132 1095 0,'0'0'63'0,"0"0"-51"0,0 0-12 0,0 0-6 0,0-4-60 0,0 2-28 0,-2-5-61 15,1 1-62-15,1 1-140 0</inkml:trace>
  <inkml:trace contextRef="#ctx0" brushRef="#br0" timeOffset="82610.33">29082 15782 334 0,'0'0'47'0,"0"0"5"0,0 0 80 0,0 0-5 16,4-46-45-16,-4 36-5 0,0-1-9 15,0 1 2-15,0 1-10 0,-3 0-10 16,-1 0-20-16,1 1-7 0,-2 2-10 16,-1 0-7-16,-4 2 3 0,-1 1-8 15,-1 2 0-15,-4 1-1 0,0 1-2 16,-4 6 0-16,-2 2 2 15,2 5-2-15,-3 3 1 0,1 3 0 16,2 3 0-16,2 2-3 0,1 1 3 16,4 3 1-16,4-2 0 0,2 1 0 15,5 2 0-15,2-5 0 0,5 3 4 16,4-3 6-16,4-1 4 0,5-1-2 16,1-4-1-16,3 0 4 0,1-6 1 15,3-1 4-15,-1-3 6 0,0-4-1 16,1-5 5-16,-1-1-7 0,-2-6-5 15,-3-6 7-15,-3-3-3 0,-4-7-1 16,0-11-12-16,-4-16-4 0,-3-8-5 16,-4-3 2-16,-3 15-2 0,-3 14-6 15,-4 12-2-15,0 2 0 0,-6 1-3 16,-1-3 1-16,-7 2 1 0,1 2-2 16,0 4-7-16,-2 2-17 0,2 4-16 15,3 2-18-15,1 3-22 0,2 0-33 16,1 1-51-16,5 2-76 0,4 0-68 15</inkml:trace>
  <inkml:trace contextRef="#ctx0" brushRef="#br0" timeOffset="83157.07">29639 15550 495 0,'0'0'116'0,"1"0"-27"0,3 0 2 0,-4 0-32 0,0-1-4 0,0 1-16 0,0 0-19 16,0 0-4-16,0 1-9 15,0 4 2-15,-1 4 13 0,-3 5 16 16,-1 4-8-16,-5 6 4 0,-4 12-13 16,-2 7-9-16,-1 1-1 0,2-5-3 15,-2 2-5-15,3 1-2 0,0 9 2 16,0 3-3-16,5-7 0 0,2-12 0 15,5-13-31-15,1-4-32 0,-1-4-6 16,2 3-24-16,-1 0-6 0,2 0-53 16,4-6-101-16,2-5-41 0</inkml:trace>
  <inkml:trace contextRef="#ctx0" brushRef="#br0" timeOffset="83750.67">29964 15636 676 0,'0'0'243'0,"0"0"-197"16,0 0 56-16,33-27-50 0,-25 21-31 16,-2-2 5-16,-1 3-14 0,-2 2-1 15,-3 2 3-15,0-1-12 0,0 2-2 16,-5 0-3-16,-2 0 1 0,-1 4 0 16,-2 3 1-16,-4 2 2 0,3 3 2 15,1 0-3-15,0 1 0 0,1 2-5 16,3-2 3-16,0 1 2 0,0 1 0 15,3-1-1-15,2 0-3 0,1-2 4 16,1 1 1-16,3-1-1 0,2 0 4 16,2-3-2-16,0-1 4 0,3 4-4 15,0-4 1-15,1 0 2 16,3-1 1-16,-1 0 0 0,2-1-5 16,-1-1 1-16,0 3-1 0,-4-2 0 15,0 1-1-15,-1 0 1 0,-2-2 1 16,0 1-2-16,-4 0 3 0,1 1-2 15,-2 2-2-15,-3 0 1 0,0 2 0 16,-6 1 6-16,-2 1-4 0,-2 0 9 16,-1 0-3-16,-4 1 2 0,0-3 6 15,-2 2-7-15,0-4-4 0,-1-1 1 16,-2-1-3-16,1-2-3 0,-2-1 0 16,1 0-3-16,-1-4-27 15,-1 0-20-15,2 0-35 0,2-2-36 16,1-2-36-16,1-4-40 0,4 1-74 15,5-1 1-15</inkml:trace>
  <inkml:trace contextRef="#ctx0" brushRef="#br0" timeOffset="84000.87">29980 15668 743 0,'0'0'132'0,"0"0"-59"0,0 0 36 0,47-34-66 0,-25 21-21 0,0 4 6 0,1 1-13 0,2-1-13 16,-2 3 1-16,0-2 0 0,-1 3-6 15,0 0-12-15,1 0-59 0,-2 2-66 16,9-2-89-16,-6 2-141 15</inkml:trace>
  <inkml:trace contextRef="#ctx0" brushRef="#br0" timeOffset="84704.12">30676 15621 269 0,'0'0'137'0,"0"0"-51"16,0 0 70-16,0 0-61 0,0 0-16 15,0 0 7-15,0 0-33 0,0 0-2 16,24-23-8-16,-24 15-10 0,0 1-8 16,0-1-3-16,0-1-7 15,-2 1-4-15,-1 0 1 0,0 0-3 16,-3 0-9-16,1 0 0 0,-1-1-4 15,-2 2 2-15,-4-1-2 0,2 1 3 16,-5-1 1-16,1 2 4 0,-2 2-1 16,-1-1-3-16,-1 4-2 0,0 0 0 15,-1 1-1-15,1 1 2 0,1 5 1 16,3 3-3-16,-2 1 3 0,5 4-4 16,0 1 1-16,3 2 2 0,3 2-4 15,1 1 4-15,3 2 1 0,1-4 0 16,4 5 0-16,1-2 2 0,3-2-2 15,2 0 3-15,0-4-5 0,1-3 2 16,3-1-4-16,1-2 2 0,-1-6 0 16,2 1 2-16,-1-4 4 0,0-1 0 15,0-5-4-15,-2 0 4 0,1-3 2 16,-1-2 3-16,-2-2 5 0,3-2-2 16,-4-2 0-16,2-2-8 0,-4 2 3 15,0 0 0-15,0 1 0 0,0 1 4 16,-2 3-6-16,-1 3 0 0,-3 0 1 15,1 3 2-15,0 4 0 0,-3 0-4 16,0 2-4-16,0 0-5 0,0 2-7 16,0 4 9-16,-3 3 3 0,-1 4 1 15,1 4 5-15,-2 1-5 16,1 6 1-16,-4 3 0 0,2 1-1 16,1 7 0-16,0-1-1 0,-1 9 1 15,0 5 0-15,2-7 2 0,3-2-2 16,-1-7 1-16,1-6-2 0,-1 2 1 15,0 3 1-15,1-1-2 0,1-6 0 16,-2 0 1-16,2-4-1 0,-1-2-4 16,1-5-23-16,0-4-16 0,0-1-26 15,0-3-27-15,0-2-28 0,3 3-40 16,-2-4-132-16,0-1-62 0</inkml:trace>
  <inkml:trace contextRef="#ctx0" brushRef="#br1" timeOffset="93547.4">18260 8866 170 0,'0'0'85'0,"4"-2"-4"0,-4 1-4 0,4 0 8 0,-3-1-20 0,2 1-12 16,1-2-9-16,0-2 1 15,-1 2-12-15,0-1-2 0,1 2 18 16,-1-3-5-16,-2 2-1 0,1-1-5 16,1 1 1-16,0-2-7 0,-3 3-4 15,2-1-5-15,0-2 5 0,-2-1-5 16,0 2-3-16,0-1-3 0,0 1-4 15,0-1 0-15,0-1-3 0,-4 1 3 16,4-1 0-16,-4 0 2 0,0-2-3 16,0 3-8-16,-3 1-2 15,0-2 5-15,-1 3-3 0,-1-1-3 16,-4 2 9-16,-2 2-10 0,-2 0 0 0,-2 7-1 16,-2 1-1-16,-1 6 1 0,0 1-1 15,0 4-1-15,1 5 1 16,2-1 1-16,4 2-4 0,3 2 2 15,4-1 1-15,3-2-2 0,3-2 4 16,2 1-1-16,3-3 0 0,5-2 1 16,4-1 0-16,1-4 1 0,4-2 0 15,1-4 1-15,1-2 2 0,1-5-1 16,2 0 3-16,-2-7 1 0,1-2 3 16,-2-3 2-16,-3 0 1 0,2-1 3 15,-4-2 3-15,-3 1 2 0,2-2-6 16,-4 0-2-16,-2 1 0 0,2-1-3 15,-3 1 0-15,1-1-3 0,-1 1-2 16,1 3-1-16,-2-1-2 0,-2 4 1 16,-1 3 3-16,1 0 2 0,-3 5-6 15,0 1-2-15,2 1-5 0,-2 6-3 16,3 6 2-16,-1 5 6 0,-1 3-1 16,1 5 2-16,1 11-1 0,0 5 2 15,0 10-2-15,2 0 1 0,-2-4-1 16,4-7-1-16,-3-10 1 0,0-5 1 15,-1-7-1-15,0-1-14 0,0 4-16 16,0 1-23-16,0 1-20 0,0-2-36 16,1-6-32-16,2-5-77 15,1-5-158-15</inkml:trace>
  <inkml:trace contextRef="#ctx0" brushRef="#br1" timeOffset="94109.8">18760 8857 606 0,'0'0'107'0,"8"-15"-18"15,-3 6 10-15,-2 0-35 0,0 2-36 0,-3 1 2 0,0 1-4 0,0 3 1 16,-3 2-25-16,-3 0-2 0,0 4-2 16,-2 1-1-16,-3 6 3 0,-2 0 0 15,4 4 0-15,-3 2-1 16,2 2 1-16,-2 0 0 0,4 1 0 15,-2-1-1-15,3 2 1 0,2-3 0 16,2 0 0-16,2-1 0 0,1-3 0 16,1 0 0-16,5-1 2 0,3-3 1 15,1-3 2-15,3 0 5 0,4-6 8 16,-1 1-5-16,3-2-7 0,0 0-2 16,2 0-3-16,-2 0 3 0,-2 0 2 15,4 0 1-15,-4 0 2 0,-1 0 0 16,0 0-4-16,-2 1-3 0,-2 3 5 15,-2 1-4-15,-5 0 2 0,-4 3-2 16,-1 0 6-16,-1 4 2 0,-6 1 1 16,-5-1 2-16,-3 3-9 0,-2 0 0 15,1-1-2-15,-4-3-2 0,-1 2 0 16,2-4 0-16,-1 0-1 0,-1-2-10 16,2-1-9-16,-1-3-34 0,1-2-27 15,0-1-39-15,2-2-29 0,-3-6-36 16,3-1-79-16,7 0 6 0</inkml:trace>
  <inkml:trace contextRef="#ctx0" brushRef="#br1" timeOffset="94375.72">18692 8896 605 0,'0'0'140'0,"0"0"-16"0,35-20-5 0,-14 11-33 0,1-1-30 0,6-4 2 0,-1 4-18 0,3-4-11 16,-1 0-22-16,-2 3-6 0,1-1-1 15,-3 3-1-15,0 0-13 0,-1 0-45 16,-2 2-44-16,5 1-56 0,-3 0-65 15,-5 4-147-15</inkml:trace>
  <inkml:trace contextRef="#ctx0" brushRef="#br1" timeOffset="94814">19631 8852 415 0,'0'0'148'16,"0"0"-36"-16,0 0 5 0,0 0-38 15,0 0-43-15,0 0-24 0,0 0-11 16,20-35 15-16,-20 31-8 0,-2 1 1 16,-2 1-1-16,2 0 5 0,-4 2 0 15,-1 2 2-15,-1 3 1 0,-3 3 2 16,-3 3-1-16,1 0-7 0,-4 5 3 16,2 3-9-16,-2 0-1 0,-1 3-1 15,2 2-2-15,0 0 0 0,0 6 1 16,2 1-1-16,-2 0 0 0,-1 2 1 15,0 6 0-15,4-5 0 0,-1-1 1 16,1 0-2-16,1-8 0 0,1 3-6 16,0-4-12-16,0-2-35 0,1-3-21 15,1-4-14-15,0-3-46 0,-3-7-50 16,4-1-62-16,-1-4-29 0</inkml:trace>
  <inkml:trace contextRef="#ctx0" brushRef="#br1" timeOffset="95014.75">19244 8938 719 0,'0'0'204'0,"0"0"-82"0,0 0-45 16,0 0-36-16,0 0-36 0,0 0-5 15,14-15-34-15,-9 12-30 0,0-3-83 16,4 3-47-16,-1-2-122 0</inkml:trace>
  <inkml:trace contextRef="#ctx0" brushRef="#br1" timeOffset="95170.98">19687 9192 811 0,'0'0'64'0,"0"0"-12"0,0 0-39 16,0 0-13-16,0 0-125 0,0 0-173 15,0 0-132-15</inkml:trace>
  <inkml:trace contextRef="#ctx0" brushRef="#br1" timeOffset="95681.65">20510 8882 149 0,'0'0'79'16,"0"0"-25"-16,0 0 12 0,0 0-28 0,0 0-4 15,0 0-11-15,0 0 9 16,-3 0 10-16,-6 0 11 0,0 0-2 15,-3 1-9-15,-4 2-9 0,-3 1-10 16,-3 1-3-16,-2 3-5 0,-8 2-3 16,2 4 0-16,-1 2-5 0,0 2-2 15,5 4-1-15,-1 3 5 0,3 5 6 16,2-1 6-16,3 2 6 0,8-2 17 16,2 3 22-16,5-3 0 0,4-1-6 15,2 0-7-15,8-4-12 16,4-1-10-16,5-4-8 0,6-3-7 0,8 0-10 0,10-5 3 15,11-7-5-15,2 0-2 0,0-4-2 16,-7-4-14-16,-4 0-30 0,-3-1-15 16,4-4-32-16,-5 0 26 0,0-4-52 15,-2-2-86-15,-10 6-127 0</inkml:trace>
  <inkml:trace contextRef="#ctx0" brushRef="#br1" timeOffset="95931.58">20729 8967 498 0,'0'0'169'0,"0"0"-56"0,0 0-13 16,0 0-31-16,0 0-25 0,47-39-14 15,-26 32 3-15,3 0 13 0,3 3-14 16,2-3-7-16,1 2-9 0,0-1-11 15,6 2-1-15,5-2-3 0,-4 2-2 16,-5-1 0-16,-8 3-30 0,-5-2-43 16,1 1-27-16,6-2-44 0,-5 1-62 15,-5-1-117-15</inkml:trace>
  <inkml:trace contextRef="#ctx0" brushRef="#br1" timeOffset="96255.21">21037 8936 605 0,'0'0'59'0,"0"0"62"0,0 0-38 16,0 0-27-16,0 0-42 0,0 0-12 15,0 0 4-15,12-11-6 0,-10 11-1 16,-2 3-4-16,0 3 5 0,0 3 3 16,-4 2 2-16,0 2 1 0,-2 7-2 15,0-1-1-15,0 3-2 0,-2 3 1 16,0 3-2-16,2 0 1 16,0 2-1-16,-1 0 0 0,1 1-6 0,1-2-13 15,1 2-13-15,1-3-25 0,1 1-43 16,1-4 2-16,-1 5-40 0,0-7-38 15,2-6-58-15</inkml:trace>
  <inkml:trace contextRef="#ctx0" brushRef="#br1" timeOffset="96473.9">20788 9450 627 0,'0'0'146'0,"0"0"-49"0,0 0-41 16,0 0-5-16,0 0-17 0,40 0-17 0,-20 0 7 16,6 0 13-16,1-1-14 15,0 1-5-15,1-1-7 0,0 1-8 16,-1-1-2-16,1 0-1 0,1-1-26 16,0 0-48-16,13-3-59 0,-6 1-83 15,-4-3-160-15</inkml:trace>
  <inkml:trace contextRef="#ctx0" brushRef="#br1" timeOffset="97193.58">22517 8888 489 0,'0'0'58'0,"0"0"30"0,0 0-37 0,0 0-24 0,0 0-24 0,33-29 0 16,-28 25 12-16,0 0 3 0,0 3 7 15,-2 1 9-15,0-2-8 0,-2 1 11 16,0-2 4-16,0 2-8 0,-1-1-9 15,0-2-7-15,0 2 0 0,0-3-4 16,0 1 0-16,0-2-3 0,-1-1-3 16,-1 0 1-16,-1 0-2 0,-1 1-2 15,0-5-3-15,0 4 5 0,0 0 6 16,0-3 11-16,-1 2 4 0,0 0-1 16,1 2 0-16,-1 1-7 0,0 0-10 15,0 0-1-15,0 2-5 0,0-2-2 16,-1 3-1-16,-2 2-1 0,0 0-2 15,-3 4 2-15,0 1-2 0,-2 4 2 16,-2 4 1-16,-1 2 0 0,-2 6 4 16,-1 4 0-16,-3 11 5 0,-2 11-3 15,-2 13-2-15,0 8 1 16,2 1 0-16,4-4 2 0,2-4 6 16,1 1 1-16,4 3 1 0,1 0 4 15,4-3-7-15,1-2 1 0,2-3-5 16,3-4-4-16,-2-3-2 0,1-3-1 15,3-4 1-15,-1-10-2 0,1-8-4 16,0-6-20-16,1-7-11 0,1 3-22 16,3-2-20-16,-1-2 12 0,1-3-57 15,1-6-35-15,2-5-40 0,0-4-138 16</inkml:trace>
  <inkml:trace contextRef="#ctx0" brushRef="#br1" timeOffset="97382.03">22095 9394 908 0,'0'0'63'0,"0"0"30"0,0 0-57 0,53-30-16 0,-21 21-14 0,10-4-6 15,8 2 0-15,2-1-28 0,-6 3-26 16,-4 1-3-16,-7 4-56 0,-1 0-8 15,-7 3-32-15,3-4-53 0,-8 1 0 16</inkml:trace>
  <inkml:trace contextRef="#ctx0" brushRef="#br1" timeOffset="97725.73">22705 9169 742 0,'0'0'94'16,"0"0"54"-16,0 0-78 0,0 0-23 15,0 0-34-15,0 0-9 0,0 0 0 16,0 0-4-16,0 0 0 0,-8-24-7 16,1 24 0-16,-5 3 1 0,-1 4 5 15,-7 5 1-15,0 3 0 0,-5 4 1 16,0 4-1-16,0 3 0 0,1 1 1 16,4 1-1-16,1-1 0 0,3-2 0 15,3 0 0-15,6 0 1 0,4-6-1 16,3 1 2-16,8-3 0 0,4-6 3 15,3-1 1-15,4-6 0 0,0-4 4 16,3 0 7-16,-1-7-6 0,-2-4 4 16,-1-4-3-16,-3-5-2 0,-1-4-6 15,-5-2-4-15,-3-2-9 0,-2 2-15 16,-4 0-7-16,0 1-20 0,-6 5-43 16,0 0-67-16,-6-4-62 0,1 6-76 15</inkml:trace>
  <inkml:trace contextRef="#ctx0" brushRef="#br1" timeOffset="98256.95">22743 9241 529 0,'0'0'75'0,"0"0"60"0,0 0-72 0,0 0-15 0,39-34-31 0,-27 25-12 15,1 0-1-15,0-1-1 0,-2 2 4 16,1 2 19-16,0 0-4 0,1 0 0 16,-2 0-3-16,-1-1-8 0,1 3-5 15,-1-1 1-15,-1 1-1 16,-1 1-4-16,0 3-2 0,-2 0 0 15,0 0-3-15,0 5 2 0,1 2-3 16,-2 3 1-16,0 4 1 0,-1 3 2 16,-1 6 0-16,-1 1-1 0,0 5 1 15,-2 0-1-15,0 0 1 0,-1 0 1 16,-3 1 0-16,-2-5-1 0,-2-1-1 16,-2-2-1-16,-1-6-7 0,-1-1 2 15,-1-6-2-15,0-5 1 0,-1-3 6 16,3-2 2-16,1-6 0 0,1-3 9 15,5-2 4-15,1-3 17 16,3-3 6-16,1-2-11 0,4-2-5 16,2-2 1-16,3 0-5 0,2 0-2 15,3-1 10-15,1 5 3 0,4 1-1 16,2 3-1-16,2 0-6 0,5 1-7 16,1 2 1-16,5 2-4 0,-4 2-3 15,1 1-2-15,-2 2-4 0,-8 0-6 16,1-1-32-16,-4 0-36 0,-1-1-36 15,-3 1-41-15,4-4-48 0,-3-1-149 16</inkml:trace>
  <inkml:trace contextRef="#ctx0" brushRef="#br1" timeOffset="98803.59">24654 8769 136 0,'0'0'478'0,"0"0"-400"0,3-22 51 0,-1 14-79 0,-1 0 3 0,1 3-12 15,0-1-8-15,0 3 7 16,0 1-22-16,0 2-10 0,1 0-1 16,-1 3-6-16,1 6 6 0,-1 3-5 15,-2 5 9-15,0 4-3 0,0 6 4 16,-4 12 6-16,-4 15-7 0,-3 19 1 16,-4 11-3-16,0 4 0 0,-1-2-5 15,1-6 0-15,-2 0 2 0,1 0-6 16,-2-3 3-16,-2-3-2 0,0-5 0 15,1-4 0-15,3-4-2 0,1-6 1 16,4-6-11-16,2-7-42 0,3-10-9 16,3-10-26-16,3-4-14 0,0-6-156 15,1-4-189-15</inkml:trace>
  <inkml:trace contextRef="#ctx0" brushRef="#br1" timeOffset="99428.89">24660 9255 297 0,'0'0'271'0,"0"0"-206"0,0 0 64 0,0 0-82 0,23-40 6 0,-14 29-30 0,-1 0 5 0,1 2 18 15,1-1-9-15,0 1 9 0,-1-1-2 16,2 2-8-16,-1 0 1 0,1 0-9 15,-1 0-7-15,1 2-6 0,1 1-3 16,2-2-5-16,-1 0-3 16,1-1 1-16,2-1-1 0,0 0-3 15,-1 2 3-15,2 0-1 0,0 1 0 16,1 3 1 0,-2 1-4-16,0 2 1 0,-2 0-1 0,0 3-1 0,-3 1 0 15,2 4-2-15,-5 3 1 0,-1 0-3 16,-1 5 5-16,-2 0-1 0,1 6 1 15,-2 0 0-15,-2 3 0 0,-1-1 0 16,0 0-1-16,-2-1 2 0,-3-1-2 16,-3 1 2-16,-2-2-1 0,-2-3 2 15,-4 1 3-15,1-1 0 16,-3-3 1-16,-2 0-4 0,-1-3 1 16,-2 0 0-16,-2-3-2 0,-1-1 0 15,-3-2 1-15,1-3-2 0,-3-2 0 16,-1-1-2-16,-1 0-4 0,-1-1-9 15,2-3-9-15,1-1-13 0,2 0-4 16,3 1 7-16,6-1 7 0,5 2-25 16,7-2-30-16,5 3-21 0,4-1-31 15,20-3-60-15,-1-1-81 0</inkml:trace>
  <inkml:trace contextRef="#ctx0" brushRef="#br1" timeOffset="99869.63">26438 9184 825 0,'0'0'107'0,"8"1"18"0,-3-1-39 0,1 3-58 0,0-1-25 0,0 0-3 15,0-1-28 1,-2 0-62-16,0-1-50 0,-2 4-10 15,-2-2-207-15</inkml:trace>
  <inkml:trace contextRef="#ctx0" brushRef="#br1" timeOffset="99999.97">26444 9423 618 0,'0'0'41'0,"0"0"-21"16,0 0-20-16,0 0-132 0,0 0-252 0</inkml:trace>
  <inkml:trace contextRef="#ctx0" brushRef="#br1" timeOffset="103823.01">18972 10599 228 0,'0'0'55'0,"5"-7"-35"0,0 2 6 0,-2 0-14 0,3-1 0 0,-3 0 16 0,0 0 35 15,0 0 5-15,-2 1 24 16,0 0-25-16,-1 2-9 0,0-2-1 16,0 1-6-16,0 0-7 0,0-1-7 15,-1 0-10-15,-3 0-3 0,1 0-5 16,1 1-3-16,-5-3-1 0,2 3-2 15,0-1-1-15,0-1 4 0,-1 2-5 16,0 0 1-16,-2 1-2 0,3 1-3 16,-4-1-5-16,1 3-1 0,-4 3-1 15,0 1 0-15,-2 4-1 16,0 1 0-16,-2 5 1 0,0 0 0 16,-3 4-1-16,3 4-2 0,2 0 3 15,2 3-1-15,-1 1 0 0,5 1 0 16,3 0 1-16,2-1 0 0,2 1 1 15,2-4-1-15,6 0 4 0,2-2 5 16,7-2 1-16,2-4 2 0,2-3 1 16,3-2-1-16,3-5 11 0,0-4 9 15,1-1 2-15,-1-3 0 0,-1-5-1 16,2-1 2-16,-4-7-8 0,-1-2 4 16,-4-4-4-16,-1-4-1 0,-5-1-9 15,-3-5-5-15,-3-6-5 0,-4 2-3 16,-2 1-4-16,-8 4 0 0,-1 9-3 15,-3-1-2-15,-5 3-1 0,1 4-2 16,-4 2 1-16,-1 5-9 0,0 4-17 16,1 0-22-16,1 4-25 0,1 1-23 15,1 0-27-15,0 7-44 0,5-1-57 16,3 1-109-16</inkml:trace>
  <inkml:trace contextRef="#ctx0" brushRef="#br1" timeOffset="104026.08">19373 10844 869 0,'0'0'26'0,"0"0"-26"0,0 0-5 0,-3-26-29 0,3 12-123 0,0 3-168 16,3 0-38-16</inkml:trace>
  <inkml:trace contextRef="#ctx0" brushRef="#br1" timeOffset="104823.4">19784 10483 245 0,'0'0'49'0,"0"0"-4"0,0 0 44 0,0-4-43 0,0 3-10 0,0 0 17 0,0 1 6 0,0 0-10 0,0 0-19 16,1 0 3-16,0 0-8 0,-1 0-3 16,5 0 0-16,-3 0-1 0,0 0-3 15,1 1-2-15,-1 0 1 0,0-1 1 16,-1 0-2-16,1 2 1 15,-2-2-6-15,2 0-2 0,-2 2 3 16,1 0-1-16,1 0 2 0,-2 1-3 16,1 1-6-16,0 3 2 0,0 0 0 15,-1 1 2-15,1 4 1 0,-1 2-1 16,0 6 0-16,-1 1 1 0,-2 5-2 16,0 3 3-16,1 4-4 0,0 5 3 15,0 8 1-15,2 3-5 0,0-4 1 16,0-11 0-16,2-10-5 0,0-6 0 15,1 3 2-15,0 1-3 0,2 2-2 16,-1-2-7-16,-1-5-30 0,-1-1-23 16,2-6-41-16,0-4-44 15,0-2-89 1,-1-4-90-16</inkml:trace>
  <inkml:trace contextRef="#ctx0" brushRef="#br1" timeOffset="105125.11">20106 10540 531 0,'0'0'81'0,"0"0"-12"0,0 0 0 0,0 0-11 0,0 0-32 0,22-22-11 0,-19 22-3 16,0 3-1-16,0 4-4 0,-2 4 11 15,-1 4 14-15,0 3 14 0,0 4-7 16,0 4-12-16,-1 2-17 0,0 0-3 16,-2 1 2-16,1 1-6 0,-1-1-2 15,-1-1 1-15,3-3-2 16,0 0-2-16,0-5-10 0,0-3-33 0,1-3-46 15,0-5-30-15,0-1-59 16,0-4-125-16</inkml:trace>
  <inkml:trace contextRef="#ctx0" brushRef="#br1" timeOffset="105611.2">20246 10508 556 0,'0'0'93'16,"0"0"3"-16,0 0-22 0,38-22-23 16,-22 17-27-16,1-2-12 0,2 2 8 15,1-1 8-15,4 3-4 0,2-2 5 16,-1 4-10-16,2-3 4 0,-1 1-2 15,-1 0 3-15,0 1-5 0,-4 0 2 16,1 0-7-16,-1 0 11 0,1 0-10 16,-3 0-8-16,0 1-5 0,-1 1 1 15,-1 0 2-15,-1 0-5 0,-2-1 4 16,-2 0 0-16,-2 1 6 0,-3 0 1 16,-2 0 5-16,-3 0-8 0,2 0-8 15,-3 1-2-15,-1 4-3 0,0 2 4 16,-3 6 1-16,-1 3 14 0,-1 6-3 15,-1 3-6-15,-1 4 3 16,1 2 2-16,-1 1-5 0,1 7 0 16,0-2-3-16,0-1-1 0,1 4-1 15,1-9 3-15,1 4-2 0,1-4 0 16,1-4 1-16,0 1-1 0,1 1-1 16,0-5 2-16,0 0-2 0,0-2-2 15,0-4-19-15,0 0-51 0,1-2-51 16,5 2-54-16,4-3-59 0,-2-5-142 15</inkml:trace>
  <inkml:trace contextRef="#ctx0" brushRef="#br1" timeOffset="106366.34">21292 10508 535 0,'1'-5'135'0,"1"1"-60"0,0-1 23 0,-1 1-47 0,0 0-19 0,0 3-17 0,-1 1-12 0,1 0-3 15,-1 2-6-15,0 6 6 0,0 3 6 16,0 4 7-16,-1 5 13 0,0 4-7 16,0 4-5-16,1 8-10 0,0 8 1 15,0 9-2-15,3 1-3 0,1-5 3 16,0-10-3-16,-1-9 4 0,0-7-3 16,0-1 0-16,1 3-1 0,2 6-5 15,-1 0-21-15,0 0-56 0,-2 4-39 16,0-8-71-16,0-5-118 0</inkml:trace>
  <inkml:trace contextRef="#ctx0" brushRef="#br1" timeOffset="106819.64">22308 10291 620 0,'0'0'58'0,"0"0"46"0,0 0-21 0,0 0-34 0,18-38-19 0,-16 34-21 0,-2 0-8 16,0 3 2-16,0 1-3 0,0 5-6 16,-1 2 6-16,-2 6 5 0,-1 4 10 15,0 6 3-15,-2 3-5 0,1 10-5 16,-2 9-1-16,2 9-6 15,-1 2 0-15,3-4-1 0,-1-7 4 16,1-7-4-16,2-3-3 0,0-4-5 16,-1-7-30-16,2-6-41 0,0-1-23 15,0 0-20-15,0 4-46 0,0-3-60 16</inkml:trace>
  <inkml:trace contextRef="#ctx0" brushRef="#br1" timeOffset="107101.04">22006 10562 418 0,'0'0'225'0,"0"0"-93"15,0 0-46-15,0 0-11 0,41-6-10 16,-18 5-34-16,5-2 3 0,1 0 11 16,10 1-15-16,5-1-4 0,8 0-4 15,1 1-18-15,-6 0 0 0,-6 2-3 16,-5 0-2-16,-4 0-4 0,-5 0-43 16,-5 0-46-16,-5-1-47 0,6 1-56 15,-3 0-125-15,-1 1-68 0</inkml:trace>
  <inkml:trace contextRef="#ctx0" brushRef="#br1" timeOffset="107446.19">22144 11070 539 0,'0'0'152'0,"0"0"-4"16,44-3-51-16,-10-3-35 0,11-1-2 15,12 0-22-15,3-1 12 0,-2 3-6 16,-7 1-20-16,-6 0-8 0,1 1-13 16,1 2-3-16,-1 0-3 0,0 1-8 15,0 0-42-15,0 0-32 0,-2 1-37 16,1 0-62-16,-12 1-110 0,-6-2-124 16</inkml:trace>
  <inkml:trace contextRef="#ctx0" brushRef="#br1" timeOffset="107915.51">23758 10516 677 0,'0'0'43'0,"0"0"70"0,0 0-38 0,0 0 0 0,0 0-51 0,7-15-17 0,-6 15 6 0,1 0-13 0,-1 5-2 16,-1 5 2-16,0 2 6 0,0 7 7 16,0 4 15-16,-5 5 2 0,-2 10-6 15,-4 13-5-15,-2 11-11 0,0-2-1 16,1-3-5-16,4-10 2 15,2-8-3-15,1-8-1 0,3-6-9 16,0-4-39-16,1-3-30 0,1 3-46 16,0 7-50-16,2-4-99 0,1-6-58 15</inkml:trace>
  <inkml:trace contextRef="#ctx0" brushRef="#br1" timeOffset="108228.23">24051 11022 529 0,'0'0'192'0,"0"0"-77"15,0 0 21-15,0 0-84 0,0 0 5 16,0 0-41-16,0 0-10 0,33 4 16 16,-30-4-13-16,-1 0 0 0,-1-1 2 15,-1-1 1-15,1 1-3 0,0 0-5 16,-1-3-4-16,1 1-1 0,1-1-22 31,-1 0-50-31,4-3-47 0,-2 0-85 0,2-1-163 0</inkml:trace>
  <inkml:trace contextRef="#ctx0" brushRef="#br1" timeOffset="109016.35">24642 10629 282 0,'0'0'64'0,"0"0"46"0,0 0-5 16,0 0-12-16,0 0-20 0,0 0-8 0,23-43 3 15,-20 36-5-15,-1 0-11 16,-1 0 0-16,1 0-5 0,-2-1 7 16,0 0 0-16,2-1-7 0,-2 1-8 15,0 0-9-15,0-1-6 0,-2 2-5 16,-1-1-6-16,0 0-7 0,-2 1-4 16,0-1-2-16,-4 4-3 0,-2-1-1 15,-2 0 1-15,-4 4-1 0,-4 1 2 16,0 0-4-16,-2 7 3 0,-1 1-2 15,-1 7-1-15,3 4 0 0,0 2 1 16,2 2-1-16,3 4-7 0,3-1-10 16,4 0-4-16,4 1 6 0,3-2 10 15,3-1 8-15,3-2 2 0,4-4 2 16,2 0 0-16,3-4 0 0,3-3 2 16,3-4-1-16,-1-2 2 0,3-2-3 15,-2-3 0-15,2 0 2 0,-1-4-1 16,-3-2 1-16,0-1 9 0,-3-2 11 15,0-1-2-15,-1-3-2 0,-3 0-5 16,1-1-6-16,-2-4-2 0,-1 2-2 16,0-3-1-16,1 1-3 0,-2-1 3 15,0 2-3-15,-2 1 1 0,0 2-1 16,-2 4 0-16,0-1 0 0,-2 0 1 16,0 4-1-16,0 1-2 15,0 2-2-15,-4-1 0 0,3 3 1 16,-3 1 1-16,0 1-6 0,0 1-5 15,-2 4 7-15,-2 5 1 0,1 2 2 16,-2 4 3-16,1 3-1 0,-1 4 1 16,0 1 1-16,1 2-1 0,-2 1-1 15,4-1-1-15,0 2-6 0,0-1-10 16,0 2-2-16,1-2-4 0,1 1-4 16,-1 1 6-16,1-2-1 0,0 2 8 15,-2-1 6-15,1-1 4 0,0-4-4 16,1 1-10-16,1-2-16 0,0-3-8 15,0 2-13-15,1-2-8 16,0 0-17-16,1-2-16 0,1-1-35 16,1-3-63-16,2-3-59 0</inkml:trace>
  <inkml:trace contextRef="#ctx0" brushRef="#br1" timeOffset="109689.08">25192 10413 325 0,'4'-3'171'0,"-1"0"-70"0,1 0-1 0,1-2-72 0,-1 1-24 0,-1 0 0 0,-1 2-3 16,-1-1 1-16,0 2 4 0,-1 1 10 16,0 0 1-16,0 0-16 0,-3 4 4 15,-2 4 12-15,-4 3 28 0,-2 3-3 16,-4 5-11-16,-2 5-9 0,-3 4-12 16,-2 11-4-16,-7 9-5 0,-1 12 2 15,3 3-2-15,4-4 7 0,8-7 27 16,7-7 17-16,4-2 5 0,3-5-14 15,1-8-12-15,1-6-18 0,4-8-6 16,0-3-3-16,5 1 0 16,1-4 2-16,4 0-2 0,2-6 2 15,1-4-1-15,1-4-3 0,0-6 2 16,-2-6 2-16,-1-4 14 0,-2-6-4 16,-3-7-8-16,-4-1-4 0,-3 0-3 15,-3 1 2-15,-2 9 1 0,-4-3 3 16,-5 5-3-16,-3 4-4 0,-3 4-3 15,-5 4 1-15,0 3-2 0,-1 4 4 16,0 2-1-16,-1 1-5 0,2 4-7 16,0 3-15-16,2 4-23 0,3 0-28 15,1 4-29-15,3 6-49 0,5-4-90 16,2-2-135-16</inkml:trace>
  <inkml:trace contextRef="#ctx0" brushRef="#br1" timeOffset="110217.97">25610 10578 495 0,'0'0'102'0,"0"0"1"0,9 1-59 0,-4 0-13 0,-1 1-9 0,1 0-14 0,2 1 10 16,-2 1 0-16,1 1 2 15,1 2 18-15,1 0 2 0,2 6 17 16,0-2-16-16,1 4-14 0,1 0-18 16,-1 2 0-16,-1-1-7 0,0 1-1 15,-1-1-2-15,-1-3-2 0,1 1-22 16,-2-4-19-16,-1 0-24 0,1-4-25 16,2-3-32-16,-2-3-79 0,-1 0-90 15</inkml:trace>
  <inkml:trace contextRef="#ctx0" brushRef="#br1" timeOffset="110467.92">25824 10583 625 0,'0'0'116'0,"0"0"23"0,0 0-78 0,0 0-18 16,-23 42-25-16,10-24-15 0,-3 3 4 16,-3 1-3-16,0 0 5 0,-3 3 4 15,-1-3 2-15,1 0-4 0,1-1-6 16,2-2-3-16,2-1-2 16,2-4-6-16,3-1-37 0,-1-2-70 15,4-3-68-15,3-3-162 0</inkml:trace>
  <inkml:trace contextRef="#ctx0" brushRef="#br1" timeOffset="111999.98">26482 10614 89 0,'0'0'21'0,"0"0"-11"0,0 0 2 0,0 0 23 0,0 0 3 0,0 0 21 0,0 0 45 0,7 6 2 16,-3-5 0-16,1-1-16 0,2 0-19 16,0 0-12-16,1 0-7 0,1-2-8 15,2-1 4-15,-1-4 3 0,-1 1-4 16,1-3-6-16,-2 1 4 0,-2-2-1 16,-2-1-7-16,-2 1-9 0,-2 0-5 15,0 1-3-15,-3 0-6 0,-4-1-5 16,-2 3-4-16,-5 1-5 0,-3 3-3 15,-3 3-1-15,-3 0 3 0,-2 9-3 16,-3 6 2-16,0 3 1 0,1 7-2 16,0 3-3-16,1 10 2 0,4 6-3 15,5 5 2-15,7-6-1 0,6-9 4 16,5-10 0-16,9-9 2 16,2 4 0-16,6 1 0 0,5 0 4 15,6-1 0-15,7-4-2 0,5-5 2 16,6-5 2-16,0-6-4 0,-11-6 4 15,-10-5 2-15,-9 2 8 0,-4-1-3 16,1-4 6-16,0-6 1 0,-2-5 1 16,-3-9-6-16,-7-11-4 0,-4-6-6 15,-9 0-5-15,-2 10 0 0,0 14-4 16,3 11-4-16,-3 4-2 0,-3 0-3 16,-1 0-14-16,-5 1-12 0,1 4-9 15,1 4-9-15,4 3-17 0,4 1-28 16,3 4-49-16,9 8-68 15,2-1-107-15</inkml:trace>
  <inkml:trace contextRef="#ctx0" brushRef="#br1" timeOffset="112156.1">27037 10933 1015 0,'0'0'83'0,"0"0"-32"0,0 0-31 0,0 0-20 0,4 4-5 0,-5-4-99 0,-3-2-13 16,-3-5-90-16,-1 3-189 16,3 1 61-16</inkml:trace>
  <inkml:trace contextRef="#ctx0" brushRef="#br1" timeOffset="112673.12">27438 10680 341 0,'0'0'100'0,"0"0"-26"0,0 0 42 15,0 0-32-15,0 0-32 0,26-42-18 16,-24 34 5-16,0-1 11 0,-2-2-7 15,0 4 0-15,-3-2-11 0,-2 1-11 16,-4 0-2-16,0 0-15 0,-2 1-4 16,-4 3 0-16,-1 1-2 0,-4 3 0 15,-1 0 2-15,-2 5-2 0,-3 4 1 16,-1 4-4-16,0 3-2 0,0 6 1 16,2 5 4-16,3 2-11 0,-1 8-16 15,5 6 3-15,5-3 4 0,6-5 17 16,7-7 5-16,3-6 2 0,6 3 0 15,5 1 12-15,5-4 9 0,4-2 0 16,2-5-5-16,3-6-4 0,0-3-7 16,3-6 3-16,1-3 19 15,-3-6 3-15,1-2-5 0,-3-4 3 16,-5-4 3-16,-3-2-7 0,-5-4-9 16,-4-6-5-16,-3-7-5 0,-7-9 0 15,-1 3-7-15,-7 6-3 0,-2 10-4 16,-1 8-2-16,-4 1-2 0,-2 0-5 15,-4 2-12-15,-1 7-29 0,-2 2-20 16,5 4-25-16,-2 3-25 0,2 2-64 16,3 3-111-16,7 1-31 0</inkml:trace>
  <inkml:trace contextRef="#ctx0" brushRef="#br1" timeOffset="112954.31">27776 10662 735 0,'0'0'49'0,"0"0"16"0,0 0 2 0,0 0-30 0,13-15-13 0,-13 13-18 0,0 2-6 16,0 0-3-16,-1 5-2 15,-2 3 4-15,-3 6 1 0,-2 3 3 16,-1 4 0-16,-3 3 0 0,0 2-2 16,-2 3 1-16,3 1-2 0,-2 0 0 15,2 0-10-15,1 0-27 0,1-2-28 16,1-1-35-16,2 0-27 0,1 3-59 16,2-6-26-16</inkml:trace>
  <inkml:trace contextRef="#ctx0" brushRef="#br1" timeOffset="113516.67">28117 10638 675 0,'0'0'22'0,"0"0"-6"15,0 0 20-15,22-49-36 0,-18 38 2 0,0-2-1 16,-1 4 29-16,0 2 36 16,-1 3-11-16,-2 0 22 0,0 2-29 15,-4 0-10-15,-2 2-23 0,-2 0-11 16,-3 4-3-16,-1 3 2 0,-4 2-3 15,2 4 2-15,-2 0-5 0,2 2 6 16,3 4-3-16,0-2 0 0,6 3 1 16,-1 0-1-16,2 0 1 0,3-2 1 15,1 1-2-15,0-1 3 0,1-2-1 16,3-1 2-16,3-3 1 0,2-1 1 16,2-3 5-16,1-1-1 15,6-1 1-15,-1-2-9 0,5-1 2 0,-1-2-2 16,2 2 1-16,1-3-2 15,-2 4 0-15,-2-1-1 0,0-1 2 16,-3 4 3-16,-3-1-2 0,0 0 9 16,-5 2-3-16,-4 1-2 0,-2 2 0 15,-3 0-1-15,-6 1 1 0,-5 3 1 16,-6-1-2-16,-3 0 0 0,-4 1 1 16,-2 0-1-16,-2-3-4 0,0 1 0 15,-1-2-2-15,-1-1 0 0,0 0-9 16,2-2-12-16,1-2-31 0,3-1-23 15,2-4-39-15,3 0-21 0,3-7-35 16,4 1-103-16,7-2-51 0</inkml:trace>
  <inkml:trace contextRef="#ctx0" brushRef="#br1" timeOffset="113782.23">28117 10620 457 0,'0'0'225'0,"0"0"-109"0,0 0-2 0,42-18-44 0,-22 12-35 0,3 1-11 0,-1-1-9 16,3-1-5-16,-1 1-8 0,0 1-2 15,-2-1-1-15,-1 0-39 0,1 0-42 16,-2 2-49-16,6-2-62 0,-6 0-86 16,0 2-50-16</inkml:trace>
  <inkml:trace contextRef="#ctx0" brushRef="#br1" timeOffset="114423.42">28686 10548 187 0,'0'0'25'0,"0"0"-5"15,0 0 12-15,0 0 18 0,0 0-16 16,0 0 25-16,0 0 22 0,8-1 8 16,-8 1-20-16,0 0 4 0,0 0-10 15,0-2-18-15,0 0-15 0,0 0-11 16,0 0 3-16,0 0-1 0,0-2-3 15,-1 1-1-15,1-1 7 0,-1-1 5 16,1 1 2-16,-2-1 2 16,1 1-2-16,-1-2-10 0,1 2-6 15,-3 0 2-15,0-1-2 0,0-1-5 16,-2 2-7-16,-2 0-2 0,-1 2 0 16,0-1-1-16,-1 3 0 0,-1 1 0 15,1 5-2-15,-1 0-2 0,-3 5 4 16,5 3-3-16,-3 3 2 0,1-1 0 15,4 6 0-15,1-3-4 0,2 2 2 16,4 1 2-16,0-2 1 0,1 0 0 16,4-2 1-16,2-5 0 15,3-1 1-15,1-4 2 0,1-2-2 16,2-5 3-16,-1-1 2 0,-1-1-4 16,3-6 0-16,-1 0 1 0,0-2 2 15,-1-2-3-15,1 0-1 0,-3-3-1 16,0 1 0-16,2 0 1 0,-4 1 0 15,-1 0 5-15,0 1-1 0,-3 3 0 16,0 0-3-16,-2 5-1 0,0 0-2 16,-1 2-5-16,-2 1-2 0,0 3-5 15,0 4 6-15,0 3 2 0,-2 8 3 16,-2 2 0-16,0 6 1 0,-1 5 0 16,2 10 1-16,-6 7 0 0,2 8 2 15,1 0-1-15,1-6-1 0,2-4 2 16,-3-7-1-16,3-1-1 0,1-7 1 15,-1-5-1-15,1-5-1 0,1-5 1 16,0 4-1-16,0 0-3 0,1 0-18 16,0-3-56-16,2-1-64 0,1-6-71 15,2-4-147-15</inkml:trace>
  <inkml:trace contextRef="#ctx0" brushRef="#br1" timeOffset="118525.63">20074 12335 313 0,'0'0'195'0,"0"0"-71"0,0 0-13 0,0 0-9 0,0 0-13 0,10-28-30 15,-10 23-11-15,-2-1 6 16,-2 1-20-16,-2 1-10 0,-3-1-5 15,-3 3-11-15,-2 2-8 0,-6 2 0 16,-2 7 0-16,-3 6 0 0,-1 5 0 16,-3 5-1-16,1 4 1 0,3 4-1 15,-1 7 1-15,5 7-2 0,5 7 1 16,3-1 1-16,12-11 0 0,1-11 0 16,1-11 0-16,8-3 4 0,2 4 0 15,4-2 11-15,4 2 12 0,4-4-1 16,4-6 2-16,5-6 5 0,8-5-10 15,7-15-6-15,-2-5 0 0,-9-2-4 16,-10 0 6-16,-11 2 5 0,-3 0 7 16,-1-14 3-16,2-14-4 0,-5-16-6 15,-5-1-14-15,-5 0-3 0,-6 13-1 16,1 15-4-16,-2 12-2 0,1 7-2 16,0 7-1-16,-5-2-3 0,1 2-3 15,-5 2-8-15,4 3-19 0,1 3-35 16,3 3-38-16,3 0-34 0,6 9-59 15,2 0-69-15,7 1-117 0</inkml:trace>
  <inkml:trace contextRef="#ctx0" brushRef="#br1" timeOffset="118681.84">20508 12762 1041 0,'0'0'68'0,"0"0"-31"0,0 0-28 0,0 0-9 0,0 0-74 0,-6 2-67 0,13-10-41 15,1 1-150-15</inkml:trace>
  <inkml:trace contextRef="#ctx0" brushRef="#br1" timeOffset="119259.83">21108 12430 593 0,'0'0'112'15,"0"0"-12"-15,0 0-2 0,0 0-12 16,1-39-34-16,-1 30-25 0,-1-4-2 16,-1 2 4-16,-2-1-14 0,0 2 6 15,-2 0-7-15,0-1-4 0,-2 2 0 16,-1 1-1-16,0 2-7 0,-3 1 0 15,-1 2-2-15,-1 2-4 0,-1 1 3 16,0 4-1-16,-1 5-1 0,-1 4-1 16,-1 4 1-16,2 3 0 0,1 7 2 15,4-1-2-15,0 5-4 0,5 0 2 16,2 0 0-16,3 0 3 0,1-4 2 16,5 2 0-16,3-2 0 0,5-3 0 15,1-1 1-15,3-3 0 0,0-2-1 16,3-5 0-16,0-1 3 0,-1-6-1 15,3-4 2-15,1-2 15 0,-2-2 13 16,1-6 0-16,-1-4-4 0,-2-3 3 16,-1-2 1-16,-4-6-5 0,0-12 9 15,-4-9-14-15,-5-10-8 0,-4 1-8 16,-1 11-2-16,-4 12-3 0,0 15-1 16,-1 2-1-16,-1 0-4 0,-5 0-9 15,0-1-18-15,-2 4-35 16,-1 1-27-16,2 2-58 0,0 2-61 15,4 2-80-15,4 0-105 0</inkml:trace>
  <inkml:trace contextRef="#ctx0" brushRef="#br1" timeOffset="119953.05">21622 12311 211 0,'0'0'338'0,"0"0"-216"0,0 0 13 0,27-38-28 0,-21 25-19 16,-1 0-47-16,-1 0-24 0,-3 0 2 15,1 2-8-15,-2-1-5 0,-6 3-6 16,-1 2-3-16,-4 3 0 0,-5 0-3 15,0 4 4-15,-4 0 0 0,-2 4-1 16,2 3-1-16,0 2 2 0,4 2 2 16,0 4-2-16,5 0-1 15,1 1-6-15,3 2 5 0,4 0-6 16,3 0 5-16,2 0 4 0,6 1 0 16,4-1 1-16,0 2 0 0,6-1 0 15,-1-1 1-15,2 2 3 0,-1-3 1 16,1 4 2-16,-1-4 0 0,-2 3 0 15,1-2 1-15,-3-2 1 0,1 4 5 16,-2-1-2-16,1 3 1 0,-3 0 11 16,0-2-8-16,-1 2-7 0,-2 1 0 15,-2-1 3-15,-1 1 1 0,-4-3 4 16,-1 1-5-16,-2-3-3 0,-5-2 0 16,-5-3-5-16,-3-1 1 0,-4-2-2 15,-3-3-1-15,-3-3 0 0,-4 0 0 16,1-4-1-16,-2 0-1 0,1 0 0 15,4-4-2-15,3-1 2 0,1-3 1 16,5-4 0-16,4-2-1 0,5-3 4 16,4 0-2-16,3-3 1 0,5 0-2 15,5-2 2-15,7-1 0 0,3 0 1 16,3-2 0-16,4-2 1 0,2-1 5 16,0-2 4-16,1 0 8 0,0-1 3 31,-3 0-1-31,-2 0-4 0,-6 4-6 15,-2-2-5-15,-7 3-3 0,-3-1-2 16,-4 3-4-16,-3 0 0 0,-3 2-1 16,-5 4-7-16,-3 3-13 0,-5 2-19 15,-1 4-14-15,-3 4-12 0,0 3-11 16,-1 2-3-16,-1 2-32 0,3 4-37 16,-2 7-44-16,4-3-91 0,4 1-46 0</inkml:trace>
  <inkml:trace contextRef="#ctx0" brushRef="#br1" timeOffset="120453.45">22095 12377 731 0,'0'0'78'0,"0"0"28"0,14-26 43 0,-11 13-86 0,-1 1-27 0,-1-3-28 16,-1 2-8-16,-4 2 0 0,-3 0-15 15,-4 6-4-15,0 1 8 0,-3 2 3 16,-4 2 7-16,1 2 1 0,0 4 0 16,-1 1 0-16,2 2-1 0,0 1 1 15,3 6-1-15,1-2 0 0,4 3 0 16,3 1 1-16,3-2 1 0,2 1 0 15,1 0-1-15,6-1 1 0,4 0 0 16,2 0 6-16,5-1-6 0,0 0 6 16,2-2 8-16,0-2 5 0,1 2-1 15,0-3-5-15,-4-1-5 0,1 2-2 16,-3-4-1-16,-1 2 1 0,-2-1-7 16,-1-1 0-16,-3 2 0 15,-3-1-2-15,-3 1-1 0,-2 0 2 16,-1 3 1-16,-6 0 0 0,-2 1 2 15,-5 0-1-15,-4-1 0 0,-2 1-1 16,-1-3 3-16,1 0-3 0,-4-3-3 16,1-1-8-16,0 1-22 0,1-5-23 15,0-1-18-15,2-1-35 0,3-1-16 16,2-4 10-16,5-5 31 0,4 0-2 16,4-5-24-16,2-10 6 0,5 1-45 15,1 1-22-15</inkml:trace>
  <inkml:trace contextRef="#ctx0" brushRef="#br1" timeOffset="120625.28">21970 12444 322 0,'0'0'148'0,"0"0"31"16,30-45-44-16,-18 29-21 0,-1 1-20 15,2 3-16-15,1 0-10 0,4 1-13 16,1 1-15-16,2 2-11 0,2 0-6 16,0 0-7-16,1 0-9 0,-2 1-7 15,0 2-3-15,0-1-30 0,-1 0-44 16,-2 2-46-16,0-1-41 0,6 3-32 15,-4-1-96-15,-3 1-85 0</inkml:trace>
  <inkml:trace contextRef="#ctx0" brushRef="#br1" timeOffset="121297.52">22607 12313 348 0,'0'0'141'0,"0"0"23"0,0 0-43 16,0 0-26-16,0 0-25 0,0 0-6 16,0 0-9-16,13-26-9 15,-11 21-8-15,-2-2-9 0,0 3-6 16,1-3-3-16,-1 0-9 0,0-2-1 15,-1 3-3-15,-3-2-3 0,-1 1-2 16,-2 0-2-16,-2 1-2 0,-3 2-1 16,-2-1 1-16,-3 4-2 0,0 1 3 15,-3 0 1-15,1 7-4 0,-2 2-4 16,1 2-6-16,2 3-4 0,1 4-10 16,3-1 8-16,3 1 9 0,3 4 9 15,5-2 1-15,3 0 0 16,2 1 1-16,5-3 0 0,4 2 0 15,1-3 1-15,2-3 1 0,1-3 2 16,-1-3 0-16,0-2 0 0,-1-4 3 16,-1-2 13-16,-1-2 11 0,-1-5 1 15,1-2-13-15,-1 0-7 0,-1-3-4 16,2 1-4-16,-1-2-2 0,-1-1-2 16,-1 2 2-16,1-2-2 0,-2 0 1 15,-1 0 0-15,-1 3-1 0,1-3 1 16,-1 4 0-16,0-3-1 0,-1 4 2 15,-1 2 3-15,1 0 0 16,-1 0-1-16,0 4-3 0,0-2 0 16,-1 3-1-16,-2 2 0 0,1 0-1 15,0 0-2-15,0 0-2 0,1 3 2 16,-1 3 3-16,1 3 6 0,-1 4-2 16,1 4 2-16,0 3-3 0,-1 2-1 15,1 5 1-15,-2 2 5 0,0 4 4 16,0 0 6-16,0 3 3 0,0 5 2 15,0-3-9-15,0-2-4 0,0-1-4 16,0-5-1-16,0 1-3 0,0-3-2 16,0-3 0-16,1-4-20 0,3-4-56 15,8-4-58-15,-2-3-87 0,1-6-241 0</inkml:trace>
  <inkml:trace contextRef="#ctx0" brushRef="#br1" timeOffset="122219.17">23420 12779 507 0,'3'1'136'0,"-1"0"-42"0,-1 3-56 0,1-2-35 0,-2 1-6 0,0 1-14 0,-1-2-20 15,-3 4 13-15,-2-3 16 0,1 1 8 16,-3 1 9-16,2-1 16 0,-3-2 1 15,1 0-8-15,0 0-9 0,1-2-4 16,0 0-3-16,1 0 1 0,2-4 3 16,1 0-4-16,0-1 4 0,2 0-4 15,1 0 1-15,0-1 0 0,1 1 6 16,2 0 4-16,1 0-6 16,1 2-4-16,1-2-2 0,1 4 1 15,-1 1-2-15,1 0 5 0,1 0 5 16,0 2 0-16,-1 5 6 0,1 0 0 15,-1 1-1-15,-1 1-4 0,-2 0-5 16,-1 2-5-16,-1-2 0 0,-2 0 0 16,0-1 1-16,0-1 5 0,-1-2-1 15,-1-3 3-15,-1 0-1 0,-1 0 1 16,0-2 5-16,0 0 0 0,0-2 5 16,1 0 8-16,0 0 9 0,1-2 7 15,0 2 7-15,1-3-2 0,1 1-11 16,0-3-2-16,1 0-10 0,1 0-2 15,2 2-2-15,0 0-4 0,0-2-4 16,0 2-3-16,2 1-2 0,0-1-3 16,1-2-3-16,1 3-2 0,2 0-2 15,-1 2 2-15,0 2 0 0,1 0 0 16,-1 5 2-16,0 3-2 0,0 3-1 16,0 4 1-16,-2 3-3 0,-1 4 2 15,-1 1 0-15,-2 5 1 0,0 1 0 16,-3 3 1-16,0 2 4 0,-6-1 5 15,0 1 6-15,-3-1 6 0,-2-2-2 16,-1-2-2-16,-3-2-5 0,-1-1-2 16,-1-6-9-16,-3-2 0 15,1-2 0-15,0-1-2 0,-1 0 0 16,2-2-4-16,1 0-8 0,1-2-21 16,3-1-31-16,-1 0-44 0,1-4-69 15,2-2-133-15,1-4-340 0</inkml:trace>
  <inkml:trace contextRef="#ctx0" brushRef="#br1" timeOffset="123782.15">24577 12215 319 0,'0'0'61'0,"11"-10"24"16,-4 3 23-16,1 1-25 0,0-1-13 0,-1 0-14 0,0 0 1 0,-1-1 0 0,-3 0-3 15,1 0 0-15,-3-1-2 0,-1 1 1 16,0-1-16-16,-2 0-31 0,-4 0 26 16,-2 0-1-16,-4 0-17 0,-2 0-7 15,-3 4-7-15,-4 2-2 0,-1 3 0 16,-4 2 2-16,-2 5-1 15,-5 10-3-15,2 1 1 0,-1 5-2 0,2 6 2 16,4-2-3-16,-2 13-3 16,3 7-9-16,6 6 4 0,4 0 5 15,10-3 1-15,5-8 3 0,6-5 0 16,4-3 4-16,1-5 0 0,0-6-21 16,1-8 22-16,2 0 0 0,6 1 1 15,4-1 2-15,4-1-2 0,2-2 7 16,7-6 3-16,-6-4 6 0,1-2 4 15,0-5 3-15,-7-5 5 0,0-3-1 16,-1-4 4-16,-3-3 2 0,-5-8-3 16,0-10-5-16,-4-10 2 0,-3-15-13 15,-5-4-11-15,-4 4 7 16,-6 12 2-16,-2 14-6 0,0 13-2 16,0 6-1-16,-1 4-4 0,-3-2 0 15,-2-2-2-15,-3 1-2 0,-2 3 0 16,1 4-4-16,1 1-3 0,1 2-17 15,2 2-14-15,3 3-17 0,2 2-19 16,1 0-20-16,4 1-40 0,1 5-42 16,3 5-25-16,4-1-84 0</inkml:trace>
  <inkml:trace contextRef="#ctx0" brushRef="#br1" timeOffset="123938.36">25002 12585 917 0,'0'0'55'0,"0"0"-16"0,0 0-26 0,0 0-13 0,0 0-84 0,4-24-190 0,0 13-222 0</inkml:trace>
  <inkml:trace contextRef="#ctx0" brushRef="#br1" timeOffset="124596.18">25433 12014 230 0,'0'0'35'0,"0"0"39"0,0 0-20 0,0 0 7 0,0 0-20 0,8-12 7 16,-6 11 21-16,-1 0-6 16,1-1 5-16,0-2 6 0,0 2 2 15,0-4-5-15,2 4-17 0,-2-2-8 16,1 1-4-16,0 1-8 0,-1-2-7 16,-1 1-10-16,-1 2-3 0,1 1-7 15,0 0-6-15,-1 3-1 0,0 6-1 16,0 6 1-16,0 8 6 0,-3 15 1 15,-2 12 2-15,-1 16-5 0,0 4-3 16,3-5 1-16,2-5-1 0,1-11 0 16,1-3 1-16,0-3 0 0,2-10-1 15,2-9 0-15,-2-5 0 0,0-5-1 16,0 4-6-16,2-1-9 16,0-4-48-16,0-3-32 0,2-6-39 15,2-6-45-15,-1-4-108 0,-1-2-124 0</inkml:trace>
  <inkml:trace contextRef="#ctx0" brushRef="#br1" timeOffset="125593.59">25982 11972 345 0,'0'0'88'0,"0"0"-10"0,0 0 7 0,9-5-43 0,-6 2-8 0,-1 1-15 0,1-1 9 15,0 0 4-15,-1 1-3 0,0 0 6 16,1-1 9-16,-2 2 4 0,0-2-1 15,1 0-3-15,-1 1-9 0,1 1-1 16,-1-1-8-16,1-2-5 0,-1 3-2 16,1-1-1-16,-1-2 0 0,1 2 3 15,-1-1-5-15,1-1 1 0,-1 2-1 16,0 0 2-16,1-1 0 0,-1 1-3 16,0-1-3-16,1-1 1 0,-1 2 0 15,0-2-2-15,1 2 0 0,0 0-1 16,0 1 0-16,0-1-2 0,-1 0 1 15,0 2-2-15,0-1 0 16,0 1-1-16,0-1-2 0,-1 1 0 16,0 0-2-16,0 0-2 0,0 1-3 15,0 5 2-15,0 2-2 0,-4 4 3 16,-2 7 0-16,-2 3 1 0,-1 3-1 16,-1 4 2-16,-2 0-2 0,0 2 2 15,-2-1-2-15,0 0 2 0,1-2-2 16,0-4 2-16,1 0 0 0,1-5-1 15,2 0 0-15,1-3-1 0,1-3 1 16,1-2 0-16,3-2 0 0,2-2 0 16,1-1 0-16,1-1 2 0,5-1 3 15,1-1 3-15,3-2 0 0,2 2 5 16,3-3-1-16,1 0-2 0,2 0-2 16,1 0-3-16,-1 0-2 0,0 0 1 15,0-1-2-15,0-3 1 0,0 2 0 16,-1-4-2-16,0 0 0 0,-2 1 2 15,0-2-3-15,-3 0 0 0,-1 0 0 16,0-1 0-16,-3 0 0 0,0-1 0 16,-1 3 1-16,-1-1-2 0,-1 1 2 15,0 2-1-15,-2 0-1 0,-1 3 0 16,0 0-1-16,-1 1 1 0,-1 0 0 16,1 0-3-16,-1 5-3 0,0 3 3 15,0 3 0-15,0 5 3 16,-2 5 2-16,-2 3-1 0,-1 5-1 15,-2 2 1-15,-2 2 0 0,1 0 1 16,-1-1-1-16,1 1 1 0,-1-1-2 16,2-4 1-16,0 1 0 0,2-5-1 15,0 0-2-15,1-4-14 0,1-5-36 16,1-3-33-16,0-4-23 0,2-3-40 16,0-5-58-16,2 0-102 0,1-3-154 15</inkml:trace>
  <inkml:trace contextRef="#ctx0" brushRef="#br1" timeOffset="126396.52">26802 12031 489 0,'6'-6'204'0,"1"-1"-114"0,1 0 39 0,0-2-82 0,0 1-14 15,-2-2-18-15,-3 1-9 0,-1-1 11 16,-2 4-11-16,-3 0 4 0,-3 1-6 16,-5 2-1-16,-2 2-2 0,-4 1-1 15,-3 5 1-15,-1 3 0 0,-1 5-2 16,-1 0 2-16,3 3-4 0,1 0 2 16,2 2 0-16,3 0-5 0,3 2 2 15,1-2 3-15,5 3 1 0,1-4-1 16,3 2 2-16,1-2 0 0,3-1-1 0,4-1 3 15,2 1 2-15,1-1-4 0,1-2 8 16,3 0-4-16,0 1-1 0,2-4-4 16,-1 2 2-16,1-1-2 15,-2 1 1-15,0-2-1 0,-2-1 1 16,1 0-1-16,-2 2 0 0,0-2 0 16,-1 2-1-16,-3 0 1 0,-1 0-2 15,-2 2 1-15,-1 0 0 0,-3 0 0 16,0-1 0-16,0 0 2 0,-4 2 0 15,-2-3 1-15,-2 1 3 0,-2-3 6 16,-2-1 3-16,-2-2 2 0,-3-1-4 16,-2-3-3-16,-2-2-4 0,-3 0-4 15,1-2-1-15,-2-3 0 0,1-1-2 16,1-1 0-16,1-1 2 0,5-1 2 16,3 2 0-16,3-4 0 0,3-4 2 15,5 0 0-15,3-1 0 0,3 0 2 16,6 1 15-16,2-1 2 0,6 0-5 15,2 1-4 1,5-1-1-16,4-1-1 0,6-2 7 0,7-4 0 0,4-1 3 16,-7 1 4-16,-10 5-3 0,-11 3 0 15,-7 1-3-15,0-2-9 0,0-5-6 16,-3-3-3-16,-3 0-2 0,-3 0-4 16,-2 0-5-16,-5 1-12 0,-6 2-23 15,-1 4-10-15,-5 1-1 0,0 5 2 16,-5 0 7-16,3 7 5 0,-1-1-32 15,1 5-23-15,-2 5-47 0,5 0-68 16,4 1-103-16</inkml:trace>
  <inkml:trace contextRef="#ctx0" brushRef="#br1" timeOffset="127287.97">27188 12056 182 0,'0'0'227'0,"2"0"-153"0,-1 0 9 0,0 0-47 0,0 0-5 0,0 1 8 16,1 0 0-16,0 0 15 0,-1 1-9 15,1-2-1-15,1 0 2 0,3 0-7 16,0 0 12-16,1 0-11 0,1 0-7 16,3 0-8-16,0 0-9 0,2 0 6 15,3-2 4-15,-2 1-3 0,3 0-7 16,-3 1-5-16,0-1-6 0,-1 1-4 16,-1 0 0-16,1 0 0 0,-3 0-1 15,2 0-1-15,-5 0 1 0,1 0 0 16,-2 1-1-16,-1 1 1 0,-1 1 0 15,-1-2 1-15,0 2-1 0,-1 1-1 16,0-2 1-16,-1 2 0 0,0 1-1 16,-1 2-2-16,0 1 1 0,-2 1-2 15,-3 2 4-15,-1 0 2 0,-3 1-2 16,-1-1 0-16,0 2 2 0,-4-3-2 16,2 2 0-16,-2-3-2 0,1 1-1 15,0-1 1-15,-2 0 2 0,3 0 0 16,-1-3 0-16,3 1-1 0,1 0-1 15,1-2-7-15,2-2 2 0,3-1 5 16,1 1-1-16,2-3 3 0,1 0 5 16,3 0 1-16,4 0-3 0,3-3-3 15,0 2 0-15,3-1 1 0,0 2 0 16,2 0 1-16,-1 0 3 16,0 0-2-16,1 0 0 0,2 2-3 15,-2 3 2-15,1-2 1 0,-3 4-3 16,2 0 1-16,-5 2 1 0,-1 4 0 15,-1 2 0-15,-4 0 8 0,-4 2-2 16,-1 0 3-16,-5-1 4 0,-1-1 4 16,-5 1 2-16,0-2 2 0,-2-4-6 15,1 1-2-15,-2-4-4 0,-2-2-1 16,-2 1 11-16,-1-4 1 16,-1 0-2-16,-1-2-2 0,0 0-9 0,-1 0-5 15,4-3-3-15,0 2 1 16,3-1-2-16,4-2-11 0,0 3-17 15,1 0-31-15,5 0-22 0,1 1-29 16,0 0-42-16,2-3-63 0,0 0-143 16</inkml:trace>
  <inkml:trace contextRef="#ctx0" brushRef="#br1" timeOffset="128633.45">19600 11816 249 0,'0'0'112'0,"0"0"-15"0,13-3 8 0,-7-1-15 0,-2 2-28 0,1 1-10 16,-2-1 9-16,3 1 15 0,-2 0-29 16,-2 0-2-16,0 1-3 0,-2 0-11 15,0 0-4-15,0 0-9 0,-4 0-12 16,-6 0-4-16,-4 0-2 0,-6 0 0 16,-3 0 0-16,-4 0 1 0,3 0 2 15,-1 0-3-15,4 0 1 0,1 0 0 16,2 0 0-16,4 0 2 0,0 0 5 15,2 0 0-15,3 0 4 0,0 1 4 16,2 0 8-16,3 0 4 0,1 0 3 16,1 0-2-16,-1-1-6 0,3 0-8 15,0 0-6-15,0 0 0 0,0 1-3 16,0-1-1-16,3 2-1 0,-2 2 1 16,0-1-2-16,-1 4-2 0,2 7 0 15,-2 3 0-15,0 6 1 16,0 9-1-16,0 14 0 0,-2 19 0 15,1 19 0-15,-3 7 1 0,1-2-2 16,-3-2 2-16,1-10 5 0,-3 4 2 16,0-1 14-16,-2 2 3 0,1-8-6 15,-4-2-5-15,-2-9-11 0,5-4 2 16,-4-6 1-16,3-4 1 0,2-5-2 16,-1-7 6-16,2-7-6 0,2-8-4 15,3-7 3-15,0-1-2 0,2-1-1 16,-2 0 1-16,2 0 3 15,1-3 1-15,0-4-3 0,3 0 4 16,3-2 5-16,2 1 1 0,5-3 3 16,1 0 0-16,5-2-5 0,0 0-2 15,6-4-4-15,-1 2-4 0,5-2-1 16,-3 2 1-16,3-1-2 0,-1-1-3 16,-2 2-8-16,0-1-23 0,-2 0-9 15,0 1-2-15,-2-1-14 0,0 0-20 16,0-1-23-16,-1 0-44 0,9-3-59 15,-8 3-105-15,1-2-180 0</inkml:trace>
  <inkml:trace contextRef="#ctx0" brushRef="#br1" timeOffset="129920.89">27374 11674 700 0,'0'0'113'0,"0"0"-55"0,0 0-17 0,0 0-31 0,50-22-6 0,-20 19-3 16,12-1 6-16,6 3 0 0,2 1-1 16,-6 3 9-16,-4 2 0 0,-7 1 1 15,-6-3 2-15,-5 1 2 0,-5-3-1 16,2 0-1-16,-2 1 2 0,4 2 0 16,0-3-1-16,0 0-3 0,-4-1 6 15,-1 0 4-15,-4 1 6 0,-4-1-5 16,0 0 2-16,-5 0-1 0,0 1-5 15,-1 0 2-15,-2 1-7 0,0 1-2 16,1 3-7-16,-1 2-1 0,0 6-3 16,0 5-3-16,-3 4 0 0,0 14 0 15,1 11-1-15,-2 14 0 0,2 6 2 16,-1 2-3-16,3-5 2 0,-1-6 0 16,0-1-1-16,1 1-1 0,-1-1 2 15,0 1-2-15,1 0 1 0,0 1-1 16,0 0 0-16,1-3 1 0,1-2 0 15,1-1 0-15,0-3 0 0,1-5 1 16,1-4 0-16,1-3-1 0,-2-8-1 16,-1-8 5-16,0-6-4 0,-1-1 0 15,0-1 0-15,0 0 1 0,2 3-1 16,-1-4 2-16,0-2 6 16,-1-2 10-16,2 0 6 0,0-2-7 15,0 0-7-15,0-2-3 0,0-1-2 16,0-1-1-16,0-2 3 0,-1 1 3 15,0-2 1-15,-1 0 4 0,-2-1-3 16,0 0-1-16,0 0 0 0,-5 0-5 16,-1 0-3-16,-5 0-4 0,-5 0 1 15,-5 0-1-15,-4 1 2 0,-5 1 0 16,-5 2 0-16,-7 1 5 0,-6 1 1 16,1 1 2-16,4 0-6 0,5 1 1 15,13-3-4 1,5 1-1-16,8-4-1 15,3 1-3-15,-2-1-10 0,3 2-6 16,-1-1-12-16,2 1-21 0,4-2-17 0,1 1-22 16,2-2-42-16,0 3-46 0,1 0-76 15,2 0-142-15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17:53.22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8326 5988 268 0,'0'0'39'16,"0"0"11"-16,0 0 36 0,3-29 18 0,-2 20-33 0,-1 5-33 0,2-1 4 0,-2 4-5 15,0 1-28-15,0 5-9 0,0 6 0 16,1 5 13-16,-1 6 7 0,0 7 0 16,0 7-6-16,0 16 1 0,3 10 0 15,1 2 9-15,0 0-8 0,0-4 0 16,-1-5-1-16,-2 1-5 0,-1-1 6 15,0-1-15-15,0-3 1 0,-1-3 1 16,-1-4-2-16,1-3-1 0,0-2-18 16,1-11-41-16,0-4-23 0,0-8-48 15,5 0-47-15,-1-1-27 0</inkml:trace>
  <inkml:trace contextRef="#ctx0" brushRef="#br0" timeOffset="391.72">8358 6001 437 0,'0'0'66'0,"0"0"-31"0,0 0-14 0,0 0 52 0,0 0 7 0,7-35-31 0,1 27-3 15,1 0-2-15,5-1-5 0,3 1-2 16,4 0-4-16,1 0-3 15,2 0-5-15,2 1-8 0,2 3-12 16,-1 0-1-16,3 2-4 0,-2 0-1 16,0 0-1-16,-1 2-11 0,0 0-29 15,-4 4-27-15,-3 0-45 0,0 9-68 16,-7-3-33-16,-5 1-15 0</inkml:trace>
  <inkml:trace contextRef="#ctx0" brushRef="#br0" timeOffset="608.4">8456 6350 497 0,'0'0'18'0,"0"0"15"16,0 0 100-16,41 2-56 0,-18-2-21 15,1-6-7-15,2 0 1 0,3-1-19 16,1-2-24-16,-2 4-5 0,1-2-2 15,-3 1-2-15,-1 2-17 0,-2 1-51 16,-1 3-30-16,2 2-51 0,-6 3-76 16,-5 1 19-16</inkml:trace>
  <inkml:trace contextRef="#ctx0" brushRef="#br0" timeOffset="842.71">8353 6885 762 0,'0'0'52'0,"0"0"-3"0,0 0 6 0,0 0-7 16,0 0 1-16,28 37 1 0,-6-32 23 16,8-2-18-16,9 0-26 0,10-3-7 15,-2 0-18-15,1-1-1 0,-4-3-3 16,-3 2-9-16,2 0-47 0,1 0-24 15,3 0-27-15,0 0-60 0,1-1-71 16,-12 0-37-16</inkml:trace>
  <inkml:trace contextRef="#ctx0" brushRef="#br0" timeOffset="1204.09">10182 6358 512 0,'0'0'158'0,"0"0"-69"0,0 0 3 16,0 0-47-16,0 0-3 0,37-16-9 16,-19 10 6-16,5 0 1 0,2 0-12 15,1 2-20-15,2-1-2 0,-1 2-6 16,-1-3 0-16,1 3-3 0,-2-1-20 15,1 1-51-15,2 0-55 0,-6 1-117 16,-6 2-81-16</inkml:trace>
  <inkml:trace contextRef="#ctx0" brushRef="#br0" timeOffset="1394.61">10309 6586 682 0,'0'0'72'0,"0"0"7"0,0 0 32 15,0 0-24-15,0 0-35 0,44 31-11 16,-21-30 0-16,2-1-9 0,8-4-12 16,10-3-19-16,4-3 0 0,1 0-1 15,-4 2-25-15,-3 5-42 0,-5-2-45 16,-2 1-35-16,-9 0-182 0,-6 1-167 0</inkml:trace>
  <inkml:trace contextRef="#ctx0" brushRef="#br0" timeOffset="5009.96">11713 6213 38 0,'0'0'157'0,"-4"0"-126"0,3 0 13 0,-2 0 8 0,1 0 3 0,0 0-3 0,0 0 14 0,0-1 10 15,0 0 3-15,1 1-14 0,0-2 6 16,1 1-13-16,0-1-11 0,0 2-6 16,1-2-12-16,2-2-1 0,3-1-3 15,2-3-3-15,6 0-3 0,3-4-2 16,4 2-6-16,2-2-2 15,0 2-2-15,5 2-2 0,-2 1-3 16,0 1 1-16,0 3-3 0,-3 1 0 16,-2 2-2-16,-1 3 2 0,-5 5-3 15,0 0-3-15,-7 5-10 0,-4 2 0 16,-3 2-2-16,-2 2 9 0,-7 2 5 16,-5 2 2-16,-4 1 0 0,-5 4 2 15,0-4 4-15,-3 2-1 0,0-1-3 16,-3 1 1-16,2-3 0 0,-2 1-1 15,3-4 1-15,-1 2 2 0,0-1-1 16,1-3 0-16,3 1 0 16,4-2 2-16,1-2 5 0,4-3 6 15,6 1-5-15,0-3 1 0,5 1-2 16,2-3-7-16,5-2 2 0,6-1 5 16,3-1 1-16,4-1 3 0,5-2 1 15,2 2-5-15,4-3-2 0,1 0-2 16,8 0 1-16,3 0-2 0,5 0-3 15,-4-1 0-15,-10 1-1 0,-11 0-3 16,-2-2 1-16,1 2-24 0,1 0-35 16,3 0-21-16,-3 4-31 0,1-2-88 15,-6 0-85-15,-6-2 3 0</inkml:trace>
  <inkml:trace contextRef="#ctx0" brushRef="#br0" timeOffset="5338.65">11642 6472 698 0,'0'0'119'0,"0"0"-4"0,0 0-44 0,18-16-9 0,-4 10-17 0,6 1-10 0,5-1 10 16,3 2-6-16,7-2-24 0,8-1-2 16,3 0-2-16,4-1-7 0,-7 4-1 15,-2 0-2-15,-7 2-1 0,2 0-4 16,-1-1-38-16,1 1-45 0,1-1-53 15,-1-1-85-15,-10 2-136 0</inkml:trace>
  <inkml:trace contextRef="#ctx0" brushRef="#br0" timeOffset="6155.3">12745 6585 209 0,'0'0'72'0,"0"0"0"0,0 0 14 0,0 0-2 0,6-14-20 0,-4 12 5 0,0-1-14 16,-2 0 3-16,3 2-9 0,-3-1 2 15,0 0-4-15,0 2-9 0,0 0-9 16,0 0-7-16,0 0-9 0,0 3-3 16,-3-1-2-16,-1 4-4 0,-1 1 5 15,-3 0 1-15,-2 4 0 0,-2 2 4 16,-3 2 1-16,-1 1 2 0,-4 2 0 15,1 3 4-15,-2 0 1 0,0 1-14 16,1 0 0-16,-2 0-4 0,2-2 3 16,2 1 0-16,-2-4-3 0,2 2 1 15,4-3 1-15,1-2-1 16,1-3-2-16,3-1 1 0,2-3-2 16,1-3 1-16,2-2 2 0,3-2 9 15,-2 0 28-15,2-2-7 0,1-5-9 16,0-2-13-16,0-3-5 0,4 1-4 15,0-3-2-15,3-1 4 0,0 2 2 16,1 1-2-16,0-1 1 0,2 2-2 16,-2 1-2-16,1 1-1 0,1 1 0 15,-2 0-2-15,0 1 1 0,0 3 2 16,1 1-3-16,-4 1-1 0,0 2 1 16,1 0-3-16,-2 4 1 0,1 3 0 15,0 4 1-15,1 2 1 0,0 1 3 16,0 3 0-16,1 2-1 0,0 3 0 15,1 1 1-15,0 0 0 0,0 0 0 16,1 0 0-16,2-2-2 0,-3 0-1 16,1 1 0-16,-2 1-1 0,1-1 1 15,-1-2-7-15,-1 0-31 0,-2-2-41 16,0-3-36-16,1-2-50 0,2-6-67 16,1-1-100-16,-2-6-20 0</inkml:trace>
  <inkml:trace contextRef="#ctx0" brushRef="#br0" timeOffset="6514.94">13020 6649 308 0,'0'0'83'0,"0"0"3"0,0 0 21 0,1-10-21 0,0 9-41 16,-1 1-1-16,1 0-17 0,-1 0-14 16,0 0-9-16,0 6 6 0,0 3 22 15,0 4 9-15,0 5-2 0,-3 4-4 16,0 4-7-16,-3 4-3 0,0 2-2 15,-2 8 5-15,1-3-9 0,-1-3-9 16,-4 4-2-16,4-1-3 0,-1-1-3 16,-1 0-2-16,2-1 1 0,1-5-2 15,-1 4-27-15,1-3-76 0,-3 2-39 16,3-7-70-16,3-5-97 0</inkml:trace>
  <inkml:trace contextRef="#ctx0" brushRef="#br0" timeOffset="7124.17">13142 6996 310 0,'0'0'90'0,"0"0"12"0,0 0 5 15,0 0-33-15,0 0-16 0,7-26 7 16,-3 23-25-16,-1-1 7 0,2-2-16 15,2 1-2-15,0 0 4 0,1 0-11 16,0-1-2-16,1 4-7 0,-1-4-4 16,2 4-3-16,-2-1-4 0,3 1 4 15,-3 0-3-15,3 1 4 0,-2 1-2 16,-3 0-3-16,1 0 1 0,-2 3-2 16,2 2 0-16,-2-1-1 15,-2 5-3-15,-1 1 2 0,1 3 1 16,-3 1 0-16,-3 3 1 0,-2 2-1 15,-3 0 1-15,0 1 1 0,-2 2-1 16,-2-3 0-16,0 2 0 0,0-3 3 16,0-1-1-16,4-1-1 0,0-2 8 15,-1-4 15-15,4-1-11 16,2-3 4-16,-1-2-4 0,3 0-3 16,1-2 0-16,0-1 6 0,3 0 5 15,2-1 3-15,4 0-6 0,4 0-6 16,0-1 1-16,5 0-6 0,3-2-5 15,0 0 0-15,1 3-2 0,0-1-1 16,3 0-2-16,-1 0-9 0,-2 0-48 16,2 0-45-16,1 1-15 0,2-2-47 15,-4 0-126-15,-2-2-104 0</inkml:trace>
  <inkml:trace contextRef="#ctx0" brushRef="#br0" timeOffset="7578.46">14317 6751 271 0,'0'0'141'0,"0"0"-35"0,10 6 16 0,-5 0-20 0,1-2-13 0,2 1-22 0,-2-1-20 0,-3 0-5 16,1 1-14-16,-3-2-8 0,-1 2-2 15,0-1-1-15,0 0 10 0,-2 0 2 16,-2-3-5-16,2 1-5 0,-3-2-6 16,2 0-5-16,0-2-4 0,-1-3 2 15,0 0-6-15,3 0 0 0,-1 0-36 16,2-1-45-16,2-1-47 0,3-1-106 15,0 2-129-15</inkml:trace>
  <inkml:trace contextRef="#ctx0" brushRef="#br0" timeOffset="8406.4">15109 6449 319 0,'0'0'88'0,"0"0"-11"0,0 0 8 0,0 0-29 0,0 0-5 16,19-32 7-16,-8 23 5 0,1 2-16 16,3-2-15-16,0 2 1 0,3-2 4 15,1 1-1-15,0 1 4 0,0 2-9 16,3 0 1-16,-3-1-9 0,0 3-7 16,0-2-4-16,-1 4 2 0,-1 0 0 15,3 1-4-15,-4 0-3 0,0 2-2 16,-2 4-2-16,3 1-2 0,-4 0-1 15,1 3-1-15,-3 4 0 0,-1 0 0 16,1 1 1-16,-3 5 0 0,-2 0 1 16,-1 2-1-16,0 1 0 0,-1-1 0 15,-4 3 0-15,0-1 1 0,0 2-1 16,-6-2 1-16,0-1 1 0,-2 0-2 16,-4 0 1-16,-2-1 1 0,0-3-1 15,-6 3 1-15,-2-4 1 0,-1-2-1 16,-4-3 0-16,-1-2 0 0,1-4 1 15,-1-4-2-15,1-3 2 0,-3-3 2 16,5-5-4-16,-2-6 4 0,3-2-2 16,2-2 0-16,2-6 1 0,5-3 1 15,3-4-4-15,7-1 1 0,2-1 10 16,6-1 0-16,6 0 3 16,5 1-5-16,7 1 2 0,3 1 2 15,12-2-1-15,7-1 3 0,12-2 5 16,5 4-4-16,-5 4 1 0,-4 4 4 15,-7 5 6-15,2-1-8 0,-5 2-8 16,2 2-1-16,-5-1-7 0,0 1-2 16,-3 3 0-16,-5 1-1 0,-5 4-1 15,-8 1 0-15,-4 1-1 0,4-2 0 16,-1 2-12-16,1-1-32 16,-4 2-36-16,1 4-32 0,-3 0-36 15,-1 1-88-15,-4 0-189 0</inkml:trace>
  <inkml:trace contextRef="#ctx0" brushRef="#br0" timeOffset="8953.14">16066 6790 406 0,'5'-2'110'0,"-2"0"-37"0,-1-2 6 0,3 2-34 0,-2 1-14 0,2 1-5 0,-1 0 15 15,-2 1-11-15,-1 7-6 0,1 2 9 16,1 5 4-16,-3 4-5 0,0 7-3 16,-3 3 0-16,0 10-1 0,-3 11-7 15,1 10-7-15,2 4-3 0,1-5 0 16,2-4-3-16,0-6-6 0,0-2 1 16,0-2-1-16,-3-3-1 0,0-3 0 15,-2-9-1-15,3-6-57 16,-1-7-43-16,3-3-43 0,0 1-65 15,0-2-70-15</inkml:trace>
  <inkml:trace contextRef="#ctx0" brushRef="#br0" timeOffset="9375.44">16117 7087 359 0,'0'0'74'0,"0"0"-11"16,0 0 34-16,0 0-31 0,11-46-13 16,-5 35 10-16,-2 1-11 0,0-1-2 15,3 2-4-15,0 1-3 0,3-1-8 16,1 0-20-16,3 2 1 0,-1-2 5 15,4 2-9-15,-1 0 2 0,-2 2-8 16,2 2 7-16,0 1-2 0,-2 2 5 16,0 0-4-16,-3 0-4 0,-1 1-2 15,-1 3-6-15,-4 1 3 16,0 3-2-16,1 2-2 0,-3 2 2 16,-1 3-1-16,-2 2 1 0,0 4 1 15,-5-1 2-15,0 1-3 0,-1-2 0 16,-3 0-1-16,1-1 0 0,-2-3 4 15,-4-1-2-15,0-3 1 0,-2 0-2 16,0-4 3-16,-3-2-2 0,0-1-2 16,-3-3-7-16,0-1-37 0,0 0-31 15,-2-4-46-15,-1 2-52 0,-2-6-68 16,5 3-26-16</inkml:trace>
  <inkml:trace contextRef="#ctx0" brushRef="#br0" timeOffset="10125.32">15899 6767 201 0,'0'0'162'0,"0"0"-96"0,0 0 27 0,-3-15-12 0,3 9-32 0,0 0 24 15,5-1-9-15,-1-1-9 16,4-3-14-16,-2 1-6 0,4-2 5 15,-2-1-11-15,4 0 6 0,0 0-6 16,0-1-2-16,-1 0-1 0,2 1-6 16,1-2-3-16,-3 1-7 0,0 0 7 15,0 0 1-15,-1 0 1 0,-1 0-9 16,-1 1-3-16,0 0-4 0,-3 0-2 16,4 1 5-16,-1 1 2 0,-3 0-1 15,1 1-3-15,1 2-1 16,0 0 1-16,0 1 1 0,-1 1 5 15,-3 1-3-15,4 3-4 0,0 1-3 16,-2 1-3-16,2 3 0 0,-1 3 0 16,2 1 3-16,4 3-4 0,-4 1 4 15,2 0 1-15,1 3-1 0,-2 0-1 16,1 1 1-16,2 1 1 0,-2 0 1 16,4 1-2-16,-1 3 0 0,-2-1 0 15,3 2 0-15,-3-1-2 0,1 0 2 16,0 0 2-16,-1-1-2 0,-2 1 1 15,2 0-1-15,-1-2 0 0,-1 0-10 16,-4-1-27-16,3-2-34 0,-2 1-47 16,1 1-78-16,-1-3-160 0,0-5-132 15</inkml:trace>
  <inkml:trace contextRef="#ctx0" brushRef="#br0" timeOffset="15936.44">11144 8616 82 0,'0'0'213'0,"0"0"-131"0,-2 0 2 0,1 0 25 0,-1 0-18 0,2 0-26 0,0 0-18 15,0-1 8-15,0 1-11 16,2-1-2-16,2 1 1 0,2 0 3 16,4 0 0-16,3 0-3 0,4 0-7 15,2 0-3-15,4 0-9 0,1 0-7 16,-1 0-11-16,2 0-3 0,0 0-2 16,-1-2 0-16,0 2-2 0,0 0-8 15,0 0-30-15,-4 2-29 0,-2 2-46 16,0 3-75-16,-6-1-121 0,-5-2-27 0</inkml:trace>
  <inkml:trace contextRef="#ctx0" brushRef="#br0" timeOffset="16186.33">11145 8923 661 0,'0'0'36'0,"0"0"45"0,0 0-2 16,0 0-7-16,0 0-17 0,45 11-15 16,-22-11 5-16,5 0-16 0,2-1-18 15,2-3-4-15,0 3-1 0,6-1-4 16,4-1-1-16,-5 1 0 0,-3 2-1 16,-8 0-8-16,-6 0-28 0,5 0-39 15,0 0-62-15,5 0-47 0,-7 0-71 16,-4 0-37-16</inkml:trace>
  <inkml:trace contextRef="#ctx0" brushRef="#br0" timeOffset="17905.84">12750 8805 138 0,'0'-1'64'0,"-4"1"-14"0,2-2-1 0,0 1 23 0,-2-2-16 0,-1 2-10 0,5 0 0 0,-3 0 4 16,3 0-10-16,-1 0-1 0,1 1 4 16,0 0-3-16,0-2 3 0,0 1-13 15,1 0-3-15,2 0-1 16,2 0 3-16,3-1 2 0,4-3-4 15,2 2-1-15,5-3 3 0,5-1-12 16,3-1-2-16,2 1-6 0,8 0-1 16,1 4 1-16,0-1-2 0,-5 4-7 15,-9 0 0-15,-2 1 0 0,0 5 0 16,0 1-1-16,-3 1 0 0,-3 6-4 16,-5 1 4-16,-6 1-3 0,-2 4 0 15,-3 1-1-15,-11 4 1 0,-2 1 4 16,-5 0 2-16,-4-1 0 0,-4 3 1 15,-1-2-2-15,-3 2 0 16,0-3 0-16,-1-1-1 0,1 0 1 16,0-1 1-16,3 0-2 0,1-2 2 15,4-3-1-15,1 2 0 0,4-6 1 16,5-1 2-16,3-3-2 0,5-3 0 16,1-1 0-16,3-3 1 0,3 0 7 15,6-1 6-15,7-2 3 0,2 0-3 16,5 0 1-16,9-1-8 0,10-3-3 15,7 1-2-15,4 2-1 0,-6 0-2 16,-5 1 1-16,-12 0-2 0,-6 0 2 16,-5 0-4-16,1 0 2 0,1 2 0 15,3-1-14-15,3 3-36 0,-3-2-19 16,-2 0-13-16,-5 1-29 0,-1-1-53 16,-5 0-59-16,-5-2-28 0</inkml:trace>
  <inkml:trace contextRef="#ctx0" brushRef="#br0" timeOffset="18202.64">12833 9059 472 0,'0'0'117'0,"0"0"-13"0,0 0 13 0,22 0-17 0,-7-1-16 0,5-3-8 16,3 2-20-16,4-1 3 0,2-1-29 16,1-2-14-16,0 4-10 0,0-4-3 15,1 3-3-15,0-3 0 0,1 3-12 16,-2-1-54-16,2 3-69 0,10-1-76 15,-7 2-104-15,-8-2-110 16</inkml:trace>
  <inkml:trace contextRef="#ctx0" brushRef="#br0" timeOffset="19093.53">13872 9311 154 0,'0'0'39'0,"0"0"-7"0,0 0 6 0,0 0-12 0,11-13-6 0,-8 11 17 15,-3 1 15-15,2 0 4 0,-2 1-18 16,0-1 7-16,1 1 3 0,-1 0-8 16,0 0-11-16,0 0-6 0,0 0-1 15,0 0 4-15,0 0-4 0,0 0 9 16,0 0 4-16,-1 0-14 0,1 0-3 16,-2 0 5-16,2 0-1 0,-3 1-7 15,1 1-4-15,-4 2-4 0,0 1 1 16,-2 3 0-16,-2 2-1 0,-2 0-1 15,-1 5 7-15,-1-1-2 0,-2 1 4 16,-1 1-2-16,2 2 0 16,-3 0-5-16,3 0-1 0,-2 0-3 15,4-2-2-15,-4-1 3 0,4-2 2 16,2-2 2-16,-1-1-2 0,2-2 2 16,2-3-2-16,-2 0-1 0,2-5 3 15,4 0 2-15,-3-2 15 0,1-4 2 16,1-4-5-16,1-1-2 0,2-3-5 15,1-2-3-15,1 1-2 0,0 1 0 16,3-1-2-16,2 2-3 0,0 0-1 16,2 2-1-16,1 0-2 0,-1 0 2 15,0 2-3-15,3-2 1 0,-3 2 0 16,2 0 1-16,0 0 2 16,-4 2 1-16,2-1-4 0,0 1-2 15,-2 1 1-15,2 3-2 0,-2 0 1 16,0 3-2-16,-3 0 1 0,2 4-1 15,0 3 0-15,-1 0 2 0,0 3 1 16,3 2-1-16,0 0 1 0,1 3 0 16,1 1 0-16,1 4-1 0,2-2 0 15,1 2 1-15,3 0-1 0,-2 1 0 16,1-1 1-16,-1 0-1 0,4-4 0 16,-4 2 1-16,-2 0-1 0,0-2 1 15,0 0-1-15,-3-4-1 0,-2 1 1 16,0-2 0-16,-1-1-6 15,-2-2-31-15,-1-2-39 0,0-3-46 16,1-1-51-16,0-2-66 0,-1-3-94 16</inkml:trace>
  <inkml:trace contextRef="#ctx0" brushRef="#br0" timeOffset="19453.41">14157 9253 366 0,'0'0'86'0,"7"-9"-10"0,-5 3-12 0,2 0-14 0,0 2 9 0,-1 0-8 0,-3 3 6 0,3 0-23 0,-3 1-24 15,0 2-1-15,0 5 5 0,0 2 10 16,-2 5-1-16,-2 3-6 0,-1 5 1 16,0 2-2-16,-2 7-6 0,-3 2-2 15,2 7-2-15,-4 7-5 0,-1 5 2 16,3-5-1-16,2-10-2 0,-1-10 0 16,4-6 1-16,-2 4-1 15,0 3-13-15,0 3-41 0,-4-4-47 16,2 1-75-16,1-7-126 0,-1-7 22 15</inkml:trace>
  <inkml:trace contextRef="#ctx0" brushRef="#br0" timeOffset="19984.43">14216 9634 58 0,'0'0'281'0,"0"0"-197"16,0 0-10-16,0 0-7 0,13-38-18 0,-10 30-3 16,2 0-13-16,0 1 2 0,0 0 3 15,-1-1 3-15,1 1 3 0,1-1-6 16,2 1-7-16,-2 1-11 0,2 2-4 15,0-3-5-15,0 3-3 16,3 0-3-16,-5 0-1 0,2 2 1 16,-1 1 1-16,2 1-2 0,-4 0-4 15,1 1 1-15,-1 3-2 0,-2 0 1 16,-1 2-2-16,1 3-1 0,-3 1 3 16,0 2 0-16,-2 4 0 0,-3 0 5 15,-1 2 2-15,-2 2-2 0,-3 0-3 16,2 0 1-16,-3 0-1 0,-1-2 0 15,1 1 2-15,1-2-2 0,-3-1 8 16,3-3 7-16,-2-1 2 0,4-3-1 16,1-1-4-16,3-3 3 0,-1-2 6 15,6-1 2-15,-3-1-1 0,3-1 0 16,1 0-3-16,3 0 0 0,5 0 0 16,-1-1-3-16,3-1-1 0,3 0-6 15,2 2-5-15,1-2-3 0,2 1-2 16,-1 1 0-16,2-2-1 0,1 1 0 15,-1 1-5-15,1-1-28 0,-2 1-21 16,3-1-25-16,-2 0-29 0,9-3-37 16,-8 2-95-16,1-1-156 0</inkml:trace>
  <inkml:trace contextRef="#ctx0" brushRef="#br0" timeOffset="20874.55">15243 9305 81 0,'2'-1'117'0,"1"-1"-66"0,-1 2-4 0,2-2 2 0,0 0 3 0,0 0 12 0,-1 1 5 16,2 1 0-16,-2 0-13 0,2 0-4 16,0 0-1-16,-2 0-21 0,3 1-10 15,-5 3-4-15,3-2-1 0,-1 3-4 16,0-2-2-16,-3 4-1 0,0-2 2 15,0 0 3-15,0 1 3 16,-3-2-5-16,-2-1-2 0,2 3 0 16,-3-4-3-16,0 0 2 0,1-2 3 15,0 0 4-15,2-1 13 0,-2-2 1 16,1-3 4-16,0 1-5 0,1-2-2 16,3-2-3-16,0 1-3 0,0-1-6 15,2 2-3-15,1-1-6 0,-1 3 1 16,2 0-6-16,-1 1 0 0,-1 2 0 15,1 0-2-15,0 2-5 0,-1 0-36 16,1 0-48-16,-1 0-47 16,4 5-63-16,-4-1-117 0</inkml:trace>
  <inkml:trace contextRef="#ctx0" brushRef="#br0" timeOffset="22067.06">15313 9996 417 0,'0'0'124'0,"0"0"-38"0,0 0-6 0,30-33 2 0,-16 22-47 0,0-1-3 16,5-1-9-16,-3 1 5 0,4-2-17 15,1 4-1-15,-2 0 2 0,3-1 8 16,-3 3 0-16,-2 1 5 0,2 2-5 16,-4 1-8-16,0 2-3 0,-2 1-5 15,-2 1-4-15,2 0 0 0,-5 3 0 16,0 2-1-16,-1 3 0 0,-2 1 1 15,0 1 0-15,-4 5 1 0,1 0 3 16,0 3 0-16,-2 0-1 0,0 1 0 16,1 4-2-16,1-1 2 0,-2 2 10 15,3-1 8-15,-3 0-14 0,2-1-3 16,1 1 2-16,1-2 1 0,-2 0 0 16,1-2 2-16,2 0 3 15,-4-3-7-15,1-2-1 0,0-1 0 16,1-3-2-16,-1-1 0 0,-1-3-1 15,-1-3 2-15,0 0 3 0,0-3 2 16,0 0 27-16,0-4 19 0,0-3-11 16,0-5-21-16,0-4-5 0,0-2-3 15,0-3 0-15,2-4-3 0,-1-2-3 16,4-11-4-16,-2-9-2 0,3-8-1 16,2-4 0-16,-1 3 0 0,2 4-1 15,-4 6 0-15,3 1 0 0,-2 1 2 16,1-1-1-16,2 2-1 15,-3-3 0-15,1 1 0 0,-1-2-1 16,3-1 1-16,-1-2 1 0,0 2 0 16,-1-1-2-16,2 1 3 0,-1 0-2 15,-2-1 0-15,-1 3 0 0,0 0 1 16,1 0-1-16,-1 4 1 0,-2-3 0 16,0 7 4-16,0 4 4 0,0 3-2 15,1-3-3-15,-1-7 1 0,3-2 1 16,0-3-1-16,-1 11-1 0,0 10-3 0,-2 5-1 15,0-1 1-15,0-4-1 0,2-3 1 16,-2 0-1-16,2 0 0 0,-2 2 0 16,0-1 1-16,-1 4-1 0,1-1-1 15,-1 2 1-15,1 2 0 0,0 0 0 16,-3 3 0-16,3 1 0 16,0 1 0-16,-3-1 1 0,0 2-1 15,3 1 0-15,-3 0 0 0,2 2 0 16,-2 2 0-16,3 0 0 0,-3 1 0 15,3 1 0-15,0-1-1 0,1 1 1 16,5 0-3-16,-3 0 1 0,4 1 1 16,4 1-1-16,2-1 0 0,3 0 2 15,3 0 0-15,3 0-1 0,10-1 1 16,11-2 1-16,14-3-1 16,6 1-1-16,7-3 1 0,1 3 0 15,-3 1 1-15,4 0-2 0,4 2 1 16,4-4-1-16,1 5 1 0,6-1-3 15,2 0 3-15,1 2 3 0,0-2-2 16,2 0-1-16,-3 0-1 0,5 2 1 16,-5 0 0-16,1 2-1 0,-9 1 2 15,2 0-1-15,-6-1 0 0,-5 1-1 16,-3-2-4-16,-1 0 1 0,-5 0-24 16,-5 0-14-16,-5 3-8 0,-5 1-15 15,-4 1-16-15,-7 0-25 0,-3-1-24 16,-2 0-63-16,-12 1-76 0,-6-1-83 0</inkml:trace>
  <inkml:trace contextRef="#ctx0" brushRef="#br0" timeOffset="22927.79">16395 8609 259 0,'2'-6'89'0,"4"2"-8"0,-3-3 15 0,3 2-34 0,-1-2 0 0,0-1 2 16,-2 3 11-16,3-1-9 0,-4-1-15 16,1 1-3-16,0 2-10 0,-1-1-4 15,-1 3-6-15,1-2-5 0,1 2-1 16,-3 2-3-16,0 0-10 0,2 0-9 16,-2 5-7-16,0 4 7 0,0 7 11 15,0 3 6-15,-2 15 0 0,-3 8-5 16,-1 18 0-16,-3 2 1 0,4 1-1 15,0-6-5-15,2-4 2 0,1-3-1 16,-1-1 0-16,3-1-3 0,-5-3-1 16,4-3-4-16,-1 1 2 0,-2-7-2 15,2-7 0-15,-1-8-7 0,0-9-18 16,1-1-10-16,-1 0-56 0,0-4 3 16,0-1-71-16,-1-6 28 0,4-12-27 15,-1-4-68-15,1 0-61 0</inkml:trace>
  <inkml:trace contextRef="#ctx0" brushRef="#br0" timeOffset="23241.35">16449 8937 95 0,'0'0'196'0,"0"0"-81"0,0 0 9 15,17-45-13-15,-11 31-38 0,4-2 11 16,1 2-29-16,3-1-3 0,-1-1-3 15,4 3 2-15,-2-1-6 0,3 4-8 16,0 1-7-16,-1 1-13 0,-1 1-7 16,-2 5-5-16,2 2 0 0,-2 0-4 15,0 3-1-15,-4 6 0 0,1 0 0 16,-3 4 1-16,-4 0 4 0,0 3-1 16,-4-2 0-16,0 0-2 0,-5 0 2 15,-4 0 2-15,-1-3-4 16,-3 1 3-16,-5-3-2 0,-3-2-3 15,-3-2-4-15,-1-1-12 0,-2-4-29 16,-3 0-40-16,0 0-15 0,0 0-9 16,2-1-38-16,-7-6-47 0,8 0-59 15</inkml:trace>
  <inkml:trace contextRef="#ctx0" brushRef="#br0" timeOffset="23694.64">17245 8428 456 0,'0'0'122'0,"0"0"-33"0,0 0 16 0,0 0-11 0,25-30-69 0,-23 25-12 15,0 3-7-15,-2-1 3 0,0 1-5 16,-4 2-4-16,-5 0-3 0,-2 7 1 16,-4 2 1-16,-5 4 1 0,-2 4 0 15,-5 5 0-15,-3 3 0 0,0 9 0 16,-3 8 0-16,-8 13-1 0,3 13 1 15,0 4 0-15,8-3 1 0,6-8 2 16,10-11 3-16,3-1 6 0,6-1 12 16,5-5-2-16,0 1-11 0,8-5-5 15,2-7-4-15,2-8 0 0,-2-6 0 16,2-3-2-16,4-2 0 0,3 0 0 16,4-3-19-16,0-4-44 0,2-4-28 15,0-2 8-15,14-6-36 0,-11-3-166 16,0 0-23-16</inkml:trace>
  <inkml:trace contextRef="#ctx0" brushRef="#br0" timeOffset="24038.31">17362 8684 439 0,'0'0'164'0,"0"0"-29"0,0 0-33 0,0 0-23 0,0 0-48 0,18-26-17 16,-17 26-11-16,1 0-3 0,-2 0-1 15,0 7 1-15,0 4 2 0,-2 4 18 16,-3 5 8-16,-3 4-1 0,-1 5-7 16,-2 2-9-16,1 2-4 0,-1 2-1 15,2-1-1-15,1-1-4 0,2-1 0 16,2 1 0-16,0-4-1 16,-1 0-1-16,5-1-36 0,0-1-96 15,0-5-114-15,0-7-193 0</inkml:trace>
  <inkml:trace contextRef="#ctx0" brushRef="#br0" timeOffset="24540.77">17536 8892 315 0,'0'0'134'0,"0"0"-55"0,0 0 13 0,0 0-15 0,4 0-14 0,4 0-12 16,4-2-2-16,5 0 5 0,2-2-21 16,5 1 13-16,3-2-10 0,1 2-11 15,2-2-14-15,-2 0-10 0,4 1-1 16,-4-3-2-16,-1 3-51 0,-3-3-68 16,9-4-57-16,-9 1-137 0,-2 1-59 15</inkml:trace>
  <inkml:trace contextRef="#ctx0" brushRef="#br0" timeOffset="24900.06">18046 8531 511 0,'0'0'101'0,"0"0"-22"0,0 0-2 15,0 0-10-15,0 0-51 0,21-38 1 0,-17 35-1 16,-2 0 3-16,0 3-10 0,-1 0-5 16,-1 4-1-16,0 4 1 15,0 3 3-15,-1 8 3 0,-3 4 4 16,0 4 1-16,-4 12 0 0,2 8-7 15,-2 8-5-15,0 5 0 0,0-7 1 16,3-7-4-16,2-10 2 0,-2 1-2 16,2-6 0-16,1-7-6 0,-1-3-28 15,0-4-64-15,-3 8-62 0,1-3-101 16,-1-3-101-16</inkml:trace>
  <inkml:trace contextRef="#ctx0" brushRef="#br0" timeOffset="25338.68">18035 8704 442 0,'0'0'94'0,"0"0"-23"0,0 0-3 16,0 0-15-16,0 0-32 0,35-34-4 15,-27 28-7-15,0-2 20 16,1 5-22-16,1-1 8 0,-1 2-6 16,2 2 6-16,0 0 5 0,0 0-7 15,-4 2-6-15,2 4-4 0,-2-3-3 16,-3 5-1-16,0 0-1 0,-3 2 1 15,1-1 0-15,-2 2 1 0,0 2-1 16,0 1 2-16,-3-3-2 0,-1 3 0 16,1 0 1-16,-5-3-1 0,-1 1 0 15,-1-1 3-15,-4-2 0 0,-2 0 2 16,0-1 12-16,-2-2-4 0,-1-1-4 16,-1-3-8-16,0-1-1 0,-2 0 0 15,3-1-12-15,-2 0-14 16,2-1-20-16,0-1-42 0,-1-3-41 15,6 1-49-15,1-1-59 0</inkml:trace>
  <inkml:trace contextRef="#ctx0" brushRef="#br0" timeOffset="25750">18152 8361 482 0,'0'0'84'0,"0"0"5"0,38 3-22 0,-19 4-34 0,3 6-20 0,5 3-6 0,-2 7-4 16,2 5 7-16,0 8-5 0,2 11 0 16,-1 11 15-16,-4 3 11 0,-7-3 11 15,-8-7-7-15,-1-7-1 0,-6 0-7 16,-2-4-8-16,-2-4-8 0,-2-10-3 16,0-4 9-16,-2 0-10 0,-5 1-5 15,2 3-2-15,-6 1 2 0,1-4 0 16,-2-3 0-16,1-4-1 0,-1-3 1 15,-2-3 0-15,4-2-2 0,-2 1-5 16,3-2-19-16,0 0-33 16,1-1-41-16,-2-4-50 0,3 1-48 15,3-2-86-15</inkml:trace>
  <inkml:trace contextRef="#ctx0" brushRef="#br0" timeOffset="26468.65">16216 9559 339 0,'0'0'118'0,"0"0"-91"0,0 2 1 0,5-2 16 0,0 2 12 0,8-2-5 0,4 0-1 15,5 0 1-15,13-4-2 0,14 2-3 16,23-6-2-16,9 2-6 16,9-1-3-16,2 3-4 0,3 0-10 0,14 0-8 15,9-1 24-15,7 3-28 16,5-3 30-16,2 2-36 0,2-1-1 16,-1 2 0-16,3-2-1 0,-3 2 0 15,-4 1-1-15,-5 1 0 0,-3 0 0 16,-10 1-1-16,-4 1 1 0,-9 2-23 15,-8-2-58-15,-6 0-39 0,-24-2-70 16,-17 0-159-16</inkml:trace>
  <inkml:trace contextRef="#ctx0" brushRef="#br0" timeOffset="28891.71">17228 9886 175 0,'0'0'58'0,"0"-4"-16"0,0-1 6 0,0 3-4 0,0-2-15 0,4 0 14 0,-2-1 9 0,1 0 8 16,0 1-27-16,2 0-5 0,0 1-7 16,3-2 5-16,1 1 7 0,1 0 1 15,-1-1-5-15,2-1-11 0,0 1-10 16,2 1-4-16,-2-1 0 15,-1 3 0-15,-1 0 14 0,0 0 1 16,-1 2 0-16,-1 0 0 0,-1 0 0 16,-4 3-2-16,4 0-5 0,-3 4-2 15,0 0-1-15,0 2-1 0,-1 1-2 16,0 1-2-16,-1 1-2 0,-1 2-1 16,3 1 0-16,-3 1 0 0,0 1-1 15,0 1 1-15,0 1 1 0,0 1-2 16,0-1 7-16,-3 1 5 0,0-1 1 15,0-1 1-15,-2-2-1 0,0 1-2 16,-1-2-2-16,3-2-1 16,-2-2-3-16,2-2 1 0,1-4-2 15,2-1 1-15,0-2 1 0,0-2 4 16,2 0 13-16,4-7 18 0,4-5-9 16,1-3-18-16,2-5-10 0,4-3 0 15,-1 1-2-15,1-3-2 0,3 2 2 16,1-1 1-16,1 1 3 0,-1 3 4 15,0-2-7-15,0 4 1 0,-2 2-4 16,1-1 1-16,-2 4-1 0,0 1 0 16,-1 3-1-16,0 1 0 0,-2 3 0 15,-2 3 0-15,-1 2 1 0,-2 0 0 16,-1 0 2-16,0 7 2 0,-4 1 0 16,2 2 0-16,-1 4 5 0,1 4-3 15,-2 3 2-15,-1 1 5 0,0 3-1 16,1 1-4-16,0 2-3 0,4-3 2 15,-2 3-7-15,-1-4 3 0,2 1 0 16,1-3-1-16,-2 0-1 0,1 0 1 16,1-4-1-16,0 0 0 0,-1-3-1 15,0-3 0-15,1-1-30 0,0-1-54 16,5 0-59-16,0-1-93 0,-3-5-231 16</inkml:trace>
  <inkml:trace contextRef="#ctx0" brushRef="#br0" timeOffset="37143.35">11711 11923 329 0,'0'0'99'0,"0"0"17"0,0 0-13 0,2-1-35 0,2 0-15 0,3-3-13 0,2 3 12 16,2-1-7-16,3-1-9 15,1 2 4-15,2 0-13 0,0 0-6 16,2 1-5-16,2-1-9 0,-1 0-2 15,2 1-5-15,0 0 0 0,2 0 0 16,-2 0-2-16,2 2-14 0,1 0-9 16,-1 1-10-16,0 0-20 0,0 2-32 15,-2-2-23-15,-1 4-51 0,-1 2-1 16,-4-1-2-16</inkml:trace>
  <inkml:trace contextRef="#ctx0" brushRef="#br0" timeOffset="37410">11803 12243 549 0,'0'0'117'0,"0"0"-47"16,0 0 4-16,0 0 17 0,0 0-23 15,0 0-7-15,48 4-6 0,-30-4 5 16,4-2-31-16,2 0-14 0,-1 2-4 16,1-2-10-16,3 1-1 0,2-2 0 15,4 2-21-15,-2 0-34 0,0 1-34 16,15-1-59-16,-12 0-87 0,0-1-136 16</inkml:trace>
  <inkml:trace contextRef="#ctx0" brushRef="#br0" timeOffset="38159.71">13260 11933 257 0,'0'0'66'0,"0"0"13"0,0 0 3 0,0 0 6 0,-12 4-35 0,12-3 5 0,0-1 5 16,5 0 5-16,7-1-16 0,1-4-12 15,4 1-2-15,4-2 0 0,6 0 7 16,2 0-5-16,8-2-6 0,7 1 1 16,5 2-16-16,5-1-6 15,-7 0-10-15,-8 5 0 0,-10 1-2 16,-6 0 0-16,-6 0 1 0,-5 1-2 16,3 6 0-16,0-1-5 0,-4 4 0 15,-4 3-3-15,-4 2-5 0,-6 3 1 16,-7 2 5-16,-6 3 3 0,-3 1 2 15,-5 1 0-15,-2 1 1 0,-2 1-3 16,-2-1-5-16,-7 2-3 0,7-4 10 16,0-2 1-16,-3 0 1 0,8-2 1 15,-2 1 0-15,0-1 0 0,3 0 0 16,4-2 4-16,4-2 1 0,5-1 7 16,1-2-6-16,5-2 1 0,4-4-1 15,1 1 5-15,3-2 7 0,6-4 5 16,6 3 4-16,1-3-3 0,6-1-9 15,4-1-8-15,6 0-3 0,8 1-5 16,6 1 2-16,1 0-1 0,-8-1 0 16,-10-1-1-16,1 1 0 0,-7 1-9 15,1 0-19-15,-2-1-19 0,-1 1-13 16,1 0-21-16,-1-1-26 0,1 2-55 16,-2-2-51-16,-7 0-71 0</inkml:trace>
  <inkml:trace contextRef="#ctx0" brushRef="#br0" timeOffset="38456.53">13371 12158 412 0,'0'0'184'0,"0"0"-49"0,0 0-21 0,0 0-16 0,16-6-22 0,-2 4-13 16,5 0-2-16,1-3-4 0,6 3-12 16,0 0-9-16,3-3-4 0,1 3-19 15,-3-3-9-15,3 2-3 0,0-2-1 16,-3 3-15-16,2 0-38 0,0-1-40 15,1 2-52-15,8 0-89 0,-5-1-153 16</inkml:trace>
  <inkml:trace contextRef="#ctx0" brushRef="#br0" timeOffset="39237.68">14534 12500 114 0,'0'0'221'0,"0"0"-133"0,0 0-15 0,0 0 13 0,0 0-36 0,5-28-4 0,-2 24 9 0,-3-2 6 0,0 4 4 15,0-1-23-15,0 0 3 0,-3 2-2 16,1 0-8-16,2 0-6 0,-2 1-5 16,-1 0-13-16,0 1-6 0,-2 2-2 15,-4 3-1-15,1 3 2 16,-5 3-2-16,-2-1 6 0,2 4-3 16,-6 3 3-16,-1 1-3 0,0 1 3 15,0 2-2-15,-2 1-1 0,1 0-2 16,-1 0-1-16,0-1-1 0,3 0 3 15,-2-4-3-15,1-2 0 0,1 1 0 16,0-4 3-16,3-4-3 0,-1-1 1 16,5-2 8-16,0-5 1 0,3-1 5 15,1-4 9-15,1-5-4 0,3-1-7 16,-1-2 0-16,2-1-3 0,3-3-3 16,0 1-2-16,3 0 2 15,2-1-5-15,4 1 0 0,-4 2 3 16,3 1 0-16,0 1 1 0,1 0 3 15,1 3-3-15,-1 0 0 0,2 1-2 16,-3 1 2-16,2 3-3 0,-2 1-2 16,1 1 0-16,0 1 3 0,1 0-1 15,-2 2-2-15,0 5 3 0,3 1 3 16,-2 3-3-16,4 4 2 0,-3 3-3 16,3 2 1-16,2 2 3 0,-1-2-3 15,0 1-3-15,2 0 0 0,-3-3-1 16,4 3-1-16,-4-4 2 15,-2-1-2-15,3-1 0 0,-5-2-3 16,-1-2-32-16,0-4-22 0,-3 2-54 16,-2-5-59-16,2-1-65 0,0-3-129 15,-4 0-85-15</inkml:trace>
  <inkml:trace contextRef="#ctx0" brushRef="#br0" timeOffset="39566.49">14800 12448 536 0,'0'0'152'0,"0"0"-58"0,0 0 5 0,7-18-50 0,-5 14-29 0,1 1-3 0,-3 2-9 15,0 1-4-15,0 5-2 0,0 3-2 16,-5 3 20-16,0 5 16 0,-2 6-8 16,-3 7-6-16,-3 6-7 0,-4 10-2 15,1 9-6-15,-4 1-6 0,4-3 0 16,1-8 0-16,4-4-1 0,-1-2-1 16,1 0-16-16,0-1-4 0,0 1-14 15,-1-4-33-15,2-1-49 16,0-11-79-16,4-7-149 0</inkml:trace>
  <inkml:trace contextRef="#ctx0" brushRef="#br0" timeOffset="40144.44">14855 12802 287 0,'0'0'84'0,"0"0"-4"0,0 0 7 16,0 0-29-16,0 0-15 0,0 0-6 15,28-44-6-15,-23 35 7 0,4 1-9 16,-1 0 19-16,0 0-18 0,3 3-3 16,0 0-8-16,-1 0-1 0,0 3-1 15,0-1-5-15,-2 2 3 0,-2 1 2 16,2 0-8-16,-3 0-5 16,1 5-3-16,-1 1-1 0,0 1-1 15,-2 4 0-15,-1 3-1 0,2 2 2 16,-4 1 0-16,-4 3 4 0,-1-1 13 15,-3 2-8-15,-5 1-1 0,1-2-6 16,-1 2 3-16,-4-1-4 0,1-2 1 16,0 1-2-16,0-5-4 0,2-2 3 15,0-1 1-15,3-5 3 0,0-1-1 16,3-2-1-16,4-4 2 0,1 2 1 16,1-2 3-16,2 0 0 0,0-2 2 15,4 1 11-15,1-1-11 0,3-1-9 16,3 0 2-16,3 1 0 0,2 0 2 15,1 0-1-15,3 0 1 0,0 1 0 16,5 1-3-16,-3-1-1 0,-1 1 1 16,1-1-1-16,-2 0-9 0,-1-1-56 15,0 1-44-15,5-3-52 0,-5 1-63 16,-5-2-118-16</inkml:trace>
  <inkml:trace contextRef="#ctx0" brushRef="#br0" timeOffset="40800.65">15927 12423 201 0,'2'2'87'0,"0"1"-23"0,3-2 20 0,-1 0 3 0,2 0-16 0,-1-1-4 16,0 4-17-16,1-2 9 0,-1 2-11 15,1-1-12-15,-1 1-13 0,-2 1-7 16,0 1-5-16,-3-3 1 0,0 4-4 16,0-3 2-16,-3 0 6 0,-2 0-4 15,2-2 0-15,-3-1-5 0,0-1 1 16,1 0 8-16,3 0 7 0,-3-3 3 15,2-3-2-15,0 0-5 0,3-1-4 16,0 0-1-16,0 2 2 0,0-1-7 16,0 0 0-16,0 3-8 0,0 2-1 15,0-2 0-15,0 2-1 0,3 1-5 16,-1 0-20-16,1 0-37 0,2 0-34 16,1 5-40-16,2-1-89 0,-2 1-122 15</inkml:trace>
  <inkml:trace contextRef="#ctx0" brushRef="#br0" timeOffset="42490.25">16041 13533 347 0,'0'0'68'0,"0"0"-52"0,0 0 71 0,8 0-7 0,-5-2-32 0,2-1-6 0,1-1 0 15,0-1 19-15,1-1-8 0,4 1 6 16,0-1-19-16,0 0 1 0,3 0-9 16,-3 1-2-16,4 1-4 0,0-4-10 15,0 2-5-15,0 1-7 0,0 0-4 16,2-1 4-16,-4 3-3 0,-1 0 3 15,-2 0-3-15,-2 3 1 0,1-2-1 16,-4 2 2-16,1 0 0 0,-1 2-1 16,-2 4 2-16,2 0 0 0,-2 2-3 15,1 1 1-15,0 1 1 0,-1 1 0 16,0 1-2-16,-1 2 0 0,1 2 0 16,0 0 1-16,-1 1-1 0,3 3 3 15,-2 0-2-15,3 0 1 0,-3 1-1 16,2 0 0-16,1 0-2 0,-4 1 1 15,4 0-1-15,-4 2 1 0,2-2 0 16,-1 1 0-16,-1-2-1 0,0-1 1 16,-1-1-1-16,-1 0 1 0,0-3 1 15,0-1 0-15,0-4-2 0,0-2 5 16,0-2 3-16,0-1-6 0,0-3 2 16,0-3 4-16,0 0 12 0,0-6 17 15,0-4-8-15,0 1-16 0,0-6-2 16,0-3-2-16,2-3 1 0,1-2 1 15,0-1-2-15,2-3-4 0,-2-2-2 16,5-8 1-16,-2-6-2 0,2 4-1 16,0 3 1-16,-2 5-2 15,-1 4 2-15,3-5 0 0,-3-4 3 16,3-8 1-16,1-5-2 0,2-8 4 16,-3-2-5-16,0 3 1 0,0 5 1 15,-2 6-3 1,2 0 0-16,-1 0 0 0,2 0 3 0,-3 3 3 0,2-1 4 15,-3 2-1-15,3-3 2 0,-4 2-4 16,1-3-2-16,0 1-1 0,3 0-3 16,-2 0-1-16,-1 1 0 0,1 0 1 15,-1 2-2-15,3-2-1 0,-2 2 3 16,0 0-2-16,1-1 1 0,-1 3-2 16,1 0 4-16,-1 1-1 0,-3 1 2 15,3-1 0-15,1-4-1 16,-1 3 3-16,3 0-2 0,1 0-1 15,-2 1-4-15,0 5 1 0,-1 6-1 16,-2 5 0-16,3-1 1 0,-3-5-1 16,4-3 1-16,-1-4-1 0,0 0 1 15,-3 2-1-15,3 2 0 0,-2-1 2 16,-1 1-2-16,-2 1 1 0,2 0-1 16,-2 3-1-16,0-2 1 0,2 2 1 15,-2 0-1-15,2 1 1 0,-2-1-1 16,0 3 0-16,0 0-1 0,-1 1 1 15,1 0 0-15,-1 2 0 16,1 1 1-16,-1-1 1 0,-1 2-2 16,1-1 0-16,2 2 0 0,-1 0 1 15,-3 1-2-15,2 0 1 0,0 4-1 16,-1 0 1-16,2-1 0 0,-3 4 0 16,2 0 0-16,1 2 2 0,-3 0-1 15,2 2 1-15,-1 0-1 0,4 0 0 16,-3 2 0-16,2-1-2 0,-1 2 1 15,-1-1-1-15,1 2 0 0,2-2 0 16,0 2 1-16,1 0 0 0,3-2-1 16,1 2 0-16,1 1 0 0,3-3 1 15,1 2 0-15,2 1-1 0,2-2 0 16,3 2 1-16,0-2 1 0,3 2-1 16,2-2-2-16,3 0 2 0,5 2 0 15,8-2 0-15,10-1 0 0,4 2 0 16,-1-2 1-16,2 1-1 0,-3 0 0 15,2 0 0-15,3 1-1 0,2 0 1 16,4-2 0-16,-2 3 1 0,0-2-1 16,5-1 1-16,0 3-1 0,4-1-3 15,2 1 2-15,3 0 2 0,1-2 0 16,1 2 1-16,-1 1-2 0,1-1-1 16,2 1-1-16,1 0 1 0,0 0 1 15,0 0 0-15,-1 1-2 16,-1 2 0-16,-1-1 1 0,-1 1-1 15,1-3 2-15,2 4-3 0,-3-2 3 16,-1 0 0-16,-4 1 1 0,2-3-1 16,-4 2 0-16,-1-1 0 0,4-1 0 15,-4 1 1-15,-1-1-2 0,-3 0 1 16,-2 0 0 0,-3 0 0-16,-4 0 0 0,0 0 0 0,-4 0 0 0,0 0-1 15,-4 0 1-15,-4 1 0 0,-1-1-1 16,-6 0-12-16,-3 0-17 0,-9 0-5 15,-3 0-14-15,-8 0-9 16,-2 0-19-16,1 0-28 0,1 1-36 16,1-1-64-16,-3 0-167 0</inkml:trace>
  <inkml:trace contextRef="#ctx0" brushRef="#br0" timeOffset="43712.81">17475 11815 143 0,'0'0'64'0,"4"-10"-14"0,-3 3 15 0,3-1 0 0,-1 1-6 0,0-1 2 0,0 2 0 0,0 0 0 16,-1 2-9-16,0-1 6 0,-1 2-13 16,-1-1-7-16,2 2 6 0,0 1-15 15,-1 1-4-15,-1-1 4 0,3 1-3 16,-2 0-6-16,-1 0-9 0,0 0-6 16,0 0-4-16,2 0-1 0,-2 2 1 15,0 6 3-15,3 3 6 0,-3 5 0 16,0 2-1-16,2 4-2 0,-2 5-1 15,0 4 5-15,0 13 5 0,1 7 0 16,-1 10 6-16,0 1-8 0,0-9-4 16,0-8 0-16,0-6-8 0,-3-1 2 15,0-2-3-15,3 0 0 0,-2-5-1 16,-2-6 2-16,3-5-2 16,-3-2-2-16,1 4-8 0,-2 2-2 15,0-1-13-15,1-1-24 0,-1-4-35 16,-1-2-26-16,1 0-39 0,3-4-64 15,-1-3-71-15</inkml:trace>
  <inkml:trace contextRef="#ctx0" brushRef="#br0" timeOffset="44197.07">17473 12120 284 0,'0'0'103'0,"0"0"-19"0,0 0-4 0,0 0 3 0,17-35-41 0,-11 24-4 0,1 2 14 0,2 0 5 16,-1 0-12-16,3 0 6 16,0-1 7-16,-1 1-5 0,1 1-10 15,4-1-1-15,-2 1-25 0,4-2-6 16,-4 1-6-16,4 2 0 0,-4 0 4 16,1 1 2-16,-1 4-1 0,-2 1-3 15,3 1-4-15,-4 0-2 0,2 5 2 16,-7 5 4-16,3 1 2 0,-3 5 3 15,-2 1 7-15,0 4-3 0,-3 1-10 16,0 0 1-16,-4 0 1 0,-3-1-4 16,2-2 0-16,-3-1-1 0,-4-4 0 15,1-3 0-15,-3 1-1 0,-2-3-2 16,-3-4 0-16,1 0-8 0,-2-4-21 16,0-1-34-16,2-1-38 0,-2-5-31 15,-6-5-38-15,7 2-65 0,3 0-72 16</inkml:trace>
  <inkml:trace contextRef="#ctx0" brushRef="#br0" timeOffset="44790.68">17283 11769 308 0,'0'0'155'0,"0"0"-41"0,0 0-14 0,3-16-5 0,-1 7-28 0,7-3-22 0,-2-1-14 15,4-1-3-15,0 0-10 0,1-1 10 16,1-1 2-16,3 1 6 0,-2 0-5 16,0 1 1-16,-3 0-4 0,3 1-2 15,-4 0-2-15,0 2-4 0,-4-2-7 16,3 3-1-16,-1-2 0 0,-3 2-2 15,0 0-1-15,2 1-2 0,-5 0 0 16,3 3-2-16,-2 0 0 16,0 0 1-16,-1 4-3 0,1-2-1 15,0 2-2-15,1 1 0 0,1 1-2 16,0 0-1-16,3 1-1 0,-1 5 3 16,3 1-1-16,-2 1 1 0,2 1 1 15,1 3 0-15,0 1 0 0,2 2 0 16,2 1 1-16,0 5 0 0,0-2 1 15,3 3-1-15,-1 1-1 0,-1 0 1 16,3 2 0-16,-2 1-1 0,-1-2 2 16,0 0 0-16,-2-1 0 0,-1-2-2 15,1-1 0-15,-3 0 0 0,0-4 0 16,-1 0-9-16,-2-3-28 0,0 0-51 16,1 0-59-16,-3-4-93 0,-1-4-208 0</inkml:trace>
  <inkml:trace contextRef="#ctx0" brushRef="#br0" timeOffset="45306.63">18564 11576 312 0,'0'0'100'0,"0"0"-9"0,0 0-12 0,2-4-12 0,-2 4-30 0,0 0-8 16,0 0-14-16,0 0 4 15,-2 0-9-15,1 2 9 0,-2 3 0 16,-1-1 7-16,-2 4 5 0,-1 3-9 16,-5 1-5-16,-2 4-3 0,-2 3-7 15,-3 4-3-15,-6 3-3 0,4 5-1 16,-10 9 0-16,-1 11 1 0,-5 13-1 15,3 1 2-15,4-2-2 0,10-4 22 16,4-11 24-16,6-2-6 0,5-4-10 16,2-4-2-16,3-4-10 0,5-8-5 15,2-6-8-15,1-3-2 0,5 1-1 16,0 2 0-16,6-2-2 0,-3-5-4 16,4-4-36-16,-2-4-3 15,1-2-26-15,1-3-45 0,6 0-35 16,-5-5-88-16,-3 1-26 0</inkml:trace>
  <inkml:trace contextRef="#ctx0" brushRef="#br0" timeOffset="45686.73">18770 11844 661 0,'0'0'120'0,"0"0"-40"0,0 0-16 0,0 0-24 0,17-38-33 0,-14 31-3 0,-1 3-4 15,0 2 0-15,-1 1-2 0,-1 1-1 16,0 4 3-16,0 4 8 0,0 3 16 16,-3 3-2-16,1 5-11 0,-2 3-5 15,0 6-2-15,-2 0-1 0,-1 5-2 16,0 2-1-16,2-3 0 0,-1 5 0 16,0-4-5-16,2-2-10 0,-2 1-20 15,3-4-38-15,2-3-51 0,1 3-57 16,0-8-120-16</inkml:trace>
  <inkml:trace contextRef="#ctx0" brushRef="#br0" timeOffset="45952.3">18872 12076 607 0,'0'0'155'0,"0"0"-92"0,0 0 9 0,47-5-1 16,-24 1-37-16,2 0 0 0,2-2-8 16,1-1 1-16,-3 0-24 0,1-1 1 15,0 3-3-15,0-2-1 0,-2 1-11 16,-1 0-61-16,6-2-67 0,-5 0-91 15,-3 0-165-15</inkml:trace>
  <inkml:trace contextRef="#ctx0" brushRef="#br0" timeOffset="46311.62">19685 11594 477 0,'0'0'99'0,"0"0"-7"16,0 0-19-16,0 0-25 0,0 0-14 0,0 0-30 15,39-15 3-15,-32 19 9 16,-1 4-3-16,-2 6 2 0,-2 3 10 16,1 6-9-16,-2 7 4 0,-1 11-9 15,0 14 1-15,-2 13-4 0,-1 4-7 16,1-4 3-16,-1-6-1 0,0-10-3 16,-2-4 0-16,1-3 0 0,-3-4-21 15,2-1-24-15,-1-4-41 0,0-3-57 16,2-11-84-16,0-5-87 0</inkml:trace>
  <inkml:trace contextRef="#ctx0" brushRef="#br0" timeOffset="46718.35">19718 11967 244 0,'0'0'227'0,"0"0"-142"0,0 0-1 0,0 0-1 16,33-45-13-16,-22 36-28 0,-2-2-5 15,0 2 5-15,2 2-9 16,-1-1-11-16,1 2 10 0,2 2-11 15,0 0 3-15,3 2-2 0,-2 2-4 16,1 0 0-16,-3 2-5 0,-2 4-3 16,0 1-5-16,-2 4 1 0,-3 2 1 15,-5 1 0-15,0 2 3 0,-5 2 2 16,-3 1-4-16,-6-1-1 0,-2 2 0 16,-2-4-3-16,2-3 0 0,-3 1-2 15,2-4-2-15,-1-2-1 0,-1-3-7 16,2-1-14-16,-1-4-30 0,0 0-51 15,4-4-33-15,-1-5-58 0,2 1-51 16,5-1-45-16</inkml:trace>
  <inkml:trace contextRef="#ctx0" brushRef="#br0" timeOffset="47294.51">19544 11628 249 0,'0'0'160'0,"0"0"-52"0,0 0-45 0,0 0 18 0,5-7-9 0,1 1-37 15,2 1 3-15,3-3-2 0,-1-1-6 16,2 0-1-16,1-1 3 0,-1 1-11 15,2-4 7-15,-4 4 5 0,2-4 2 16,0 2-8-16,-2-3-9 0,-1 0-6 16,3 1-10-16,-1-2 3 0,-4 0 9 15,2 1-9-15,-1 2 4 0,-1 1 0 16,-1-1 7-16,1 2 4 0,-1 2-3 16,-2 1-8-16,-1 2-5 0,1 0 2 0,-1 3-5 0,-1 0-1 15,1 1 0-15,1 1-4 0,3 1 1 16,-1 3 2-16,0 4 1 0,3 0-1 15,1 6 2-15,0 2 1 0,2 2 0 16,1 4 0 0,0 2-2-16,2 2 0 15,-2 0 1-15,2-1 0 0,-2 0-1 16,-1 0 0-16,1-1 1 0,-2-2-1 16,0-2-1-16,-2 0-13 0,-3-2-38 15,1-3-46-15,0 1-49 16,-1-7-72-16,-2-1-161 0</inkml:trace>
  <inkml:trace contextRef="#ctx0" brushRef="#br0" timeOffset="47670.93">20114 11425 524 0,'0'0'112'0,"0"0"-18"0,32 36-40 0,-13-13-3 0,0 6-28 0,6 8 3 0,1 10-9 16,1 8-9-16,-5 4-4 15,-8-4 0-15,-4-6 17 0,-6-4 13 16,-1-3-4-16,-2 2-8 0,-1-4-8 15,-2-7-6-15,-3-4-4 0,-1-7-2 16,-1-2-1-16,-2 6 1 0,-6-1 0 16,1 5-1-16,-1-6-1 0,0-1 1 15,-1-5 0-15,1-1 1 0,0 1-4 16,1-5 0-16,0 1-6 0,4 1-3 16,-1-5-24-16,1 2-61 0,1-1-15 15,3-1-90-15,3-2-120 0</inkml:trace>
  <inkml:trace contextRef="#ctx0" brushRef="#br0" timeOffset="48421.31">17084 12709 415 0,'0'0'165'0,"0"0"-123"0,10 0 12 0,-4-2-11 0,6-1-15 15,3 1 10-15,2 0 11 0,5-3 2 16,2 2-18-16,12-2 7 0,13-3-8 16,19 1 1-16,11-1 2 0,9 0-4 15,4 1-8-15,3-1-9 0,3 4-2 16,11-1-1-16,10 3-7 0,5-1-3 15,10 1 1-15,-1 1 0 0,9 1-1 16,1 0-1-16,2 3 1 0,-1-1-1 16,-2 1 0-16,0 4 0 0,-5 0-2 15,-2 1 2-15,-10 0 0 0,-3 1 0 16,-8 0-8-16,-7 2-15 0,-9-2-20 16,-10 0-23-16,-11 0-39 0,-4-1-56 15,-25-1-67-15,-11-3-110 0</inkml:trace>
  <inkml:trace contextRef="#ctx0" brushRef="#br0" timeOffset="49390.93">18405 13256 412 0,'0'0'167'0,"-2"-3"-111"0,2-1 15 0,0-1 12 0,5 0-18 0,1-1-24 0,4 1 13 0,2-1 4 16,1 0-13-16,4 2 4 0,1-1-15 15,2 3-16-15,-2 2 0 0,-1 2-10 16,0 4-5-16,-4 4-2 0,0 7-1 15,-1 5 1-15,-4 3-1 0,-4 6 1 16,0 1 0-16,-4 4 2 0,0 1 3 16,-4-3 3-16,1 0-4 0,-2-3 3 15,1-2-5-15,0-3 0 0,-1-4-1 16,2-4 0-16,1-3 0 0,-1-7 3 16,3-2 1-16,0-4 0 0,0-2 9 15,2-1 21-15,4-7 2 0,5-6-5 16,2-5-8-16,6-5-12 0,4-11-6 15,3 1-3-15,1 2 0 16,0-2-1-16,-1 7 3 0,4 0 8 16,-1 2-3-16,1 3 1 0,-2 2-3 15,1 4-4-15,-3 4-3 0,-2 5-2 16,-2 1 0-16,-3 6-1 0,0 2 1 16,-5 9-5-16,-2 4 4 0,-2 7 1 15,-2 4 2-15,-4 4 5 0,-3 1-5 16,1 2 2-16,-2-2-2 0,0 1-1 15,-2-2 0-15,2-1 2 0,0-1-3 16,0-1 0-16,3-3 0 0,-1-4 0 16,0-2-10-16,1-5-13 0,-1 0-30 15,-1-3-30-15,2-1-28 16,3 2-45-16,-1-2-104 0,0-3-169 16</inkml:trace>
  <inkml:trace contextRef="#ctx0" brushRef="#br0" timeOffset="61171.21">7761 15551 282 0,'-2'0'78'0,"-1"-1"-9"0,2 1 40 0,-1-2-20 0,1-1-28 0,0-1-21 0,1-2 1 16,1-3 7-16,2 0-21 15,3-4-2-15,2 2 4 0,2-3 9 16,1 0 2-16,-1 3 1 0,2-1-6 15,-1 3-5-15,2 0-3 0,-1 1-7 16,-1 1 1-16,3 2-6 0,-2 2-5 16,0 2-4-16,0 1-3 0,0 0 0 15,0 6 1-15,0 3 1 0,-1 5 1 16,1 4 0-16,-2 4-1 0,-1 4-1 16,0 3-1-16,-2 9 2 0,-1 5-5 15,-1 9 3-15,-2-2-1 0,-1-5-1 16,-2-8-1-16,0-13 1 15,0-6 0-15,0 0 0 0,-1 1 1 16,0 2-2-16,0-1 1 0,0-3 0 16,0-5 0-16,-2-3 0 0,3-5 1 15,-1-3 2-15,0-2 7 0,1-6 4 16,0-6 9-16,0-4-12 0,4-6-6 16,2-3-4-16,4-3-1 0,0-2 0 15,3 0-1-15,3-2 0 0,-1 2 2 16,5 0-2-16,-1 3 0 0,0 2 3 15,1 2 3-15,0 2-2 0,-2 0 2 16,-1 4 3-16,1-2 3 0,-1 4 2 16,0 5-1-16,-1-1-2 0,-1 4-2 15,-1 2-1-15,-3 4 0 0,1 0-3 16,-2 2-3-16,1 0-1 0,-1 4-1 16,-1 3-1-16,-1 7 1 0,1 2 0 15,-1 4 1-15,-2 5 2 0,1 1 3 16,-1 5 0-16,3 8 2 0,1 7-3 15,0 5 2-15,0-1-3 0,-3-11-1 16,-1-7 0-16,-4-11 0 0,1 0 3 16,-3 4 0-16,2 3-2 0,-2 1-1 15,-2 0-1-15,-1-4-2 0,-2-1-5 16,-1-5-4-16,-1-3-21 0,-2-5-47 16,4-3-15-16,0-1-57 15,2-7-77-15,0 0-174 0</inkml:trace>
  <inkml:trace contextRef="#ctx0" brushRef="#br0" timeOffset="61989.93">9662 15612 219 0,'0'0'65'0,"0"-2"-4"0,0 0 24 0,0 0-13 0,-2 1-15 15,0 0 2-15,1 0-1 0,-3 0-7 16,2 0 13-16,0-2-7 0,1 2-5 15,0-1-1-15,0 2-1 0,1-1-11 16,0-3-8-16,0 4-2 0,0-2 3 16,3 0-5-16,4-3-6 0,2 2-6 15,2-3 3-15,5 0 4 0,1-1-1 16,4 1-6-16,-1 0-4 0,1 0-6 16,2 0-3-16,-1-1-2 0,-2 5 1 15,0-1 0-15,-1 0-1 0,-3 2 0 16,-2 1 0-16,-4 0 0 0,-1 0-3 15,-3 0-4-15,0 3-25 0,-3 0-42 16,0 0-43-16,-1 2-37 0,-2 1-46 16,0-4-78-16,0 3-35 0</inkml:trace>
  <inkml:trace contextRef="#ctx0" brushRef="#br0" timeOffset="62364.84">9782 15737 422 0,'0'0'233'0,"0"0"-124"0,0 0-8 0,0 0-7 0,0 0-9 0,11 0-21 0,-3 0-23 15,3-1 1-15,0-1-15 0,2 0-12 16,0 0-2-16,1 1-2 0,2 1-3 16,-1-1-3-16,2 0-4 0,0 1 1 15,0 0 0-15,0 0-2 0,0 0 0 16,-1 0-3-16,-1 2-8 0,0-1-28 15,0 3-14-15,-3-1-16 0,3 1-30 16,-4 2-40-16,4 3-55 0,-5-2-101 16,-2-1-42-16</inkml:trace>
  <inkml:trace contextRef="#ctx0" brushRef="#br0" timeOffset="63445.35">11123 15462 28 0,'0'0'223'0,"0"-3"-139"0,-1 1 10 0,0 0 13 0,-1 0-26 0,1-2-19 16,-1 3-4-16,0-1 18 0,1-1-5 15,0 1 1-15,-1 1 0 0,2-2-11 16,0 1-3-16,0-1-18 0,1 0-8 15,3-2-1-15,2-1-5 0,2 4-4 16,5-4-2-16,2 3 0 0,3-2-2 16,5 2 1-16,2-2 1 0,3 3-7 15,1-1-4-15,2 2-3 0,0 1-3 16,4 1 0-16,-3 4-3 0,-2 0 0 16,0 0 0-16,-6 2-1 15,1 2 1-15,-3 2-1 0,-4-1-2 16,-4 3 0-16,-5 1 0 0,-4 2-1 15,-3 2 0-15,-4 1 0 0,-6 4 1 16,-7 0 1-16,-2 3 0 0,-7-2 1 16,-1 1-1-16,-3 0-2 0,1-2 3 15,-1 0-6-15,-2 1 4 0,1-1 3 16,1-3 0-16,0 0 2 0,2-2-2 16,2 0 1-16,2-1 0 0,2-2-1 15,4-2 0-15,4-2 2 0,3-1-1 16,4-1-1-16,3-2 0 0,2-2 0 15,6 1 4-15,5-4 1 0,6 2 4 16,3-1-2-16,6-1 2 0,8 2 5 16,9 0 0-16,5 2-3 0,3 0 0 15,-6-2-3-15,-2 1-6 0,-8-2 0 16,0 0-2-16,-5-1 0 0,-7-1-1 16,-4 1-2-16,0-2-23 0,2 2-10 31,0-1-15-31,3 0-25 0,-3-1-34 0,-5 0-44 0,1 0-65 0,-7-2-143 15</inkml:trace>
  <inkml:trace contextRef="#ctx0" brushRef="#br0" timeOffset="63898.46">11212 15663 606 0,'0'0'113'0,"1"-2"1"0,3 0 0 0,4 1-20 0,4 0-25 0,2-2-13 15,7-1 5-15,2 0-4 0,4 2-8 16,8 1-3-16,6-2-9 0,6 2-10 15,-4 0-13-15,-9 1-5 16,-9 0-5-16,-5 0-3 0,2 0-1 0,5 0 1 16,2 3-1-16,-1-1-1 15,-2 1-22-15,-2 1-24 0,0-2-9 16,-4 0-20-16,0 0-34 0,2-1-54 16,-4 0-71-16,-3-1-174 0</inkml:trace>
  <inkml:trace contextRef="#ctx0" brushRef="#br0" timeOffset="65104.27">12191 16130 161 0,'0'0'88'0,"6"-5"-49"0,-4 2 19 0,1-2 14 0,1 0-6 15,0 1-1-15,-1-1 8 0,0 1-13 16,0-1-14-16,-1 1-2 0,1 0 3 16,0 0-16-16,-1 1 3 0,0 0-1 15,1-1 0-15,0 2-1 16,0 0 3-16,0-1-1 0,-1 1-6 16,0 0-9-16,0 0 11 0,-1-1-5 15,0 2 1-15,-1 0-1 0,1 0-2 16,-1 0 1-16,0 1-6 0,0-2-2 15,0 2-2-15,-1 0-3 0,0 0-8 16,0 0-3-16,-2 0-1 0,1 3-1 16,-2 1 1-16,-1 5 0 0,-2 2 1 15,-1 5 2-15,-2 4 3 0,-2 6 3 16,0 2 0-16,-3 3 0 0,0 3-2 16,0-2-5-16,1 0 1 0,0-2 0 15,2-1-1-15,-2-4 0 0,2-1 0 16,0-4 1-16,0-3-2 0,2-6 2 15,0-1 1-15,1-3 0 0,1-4 1 16,3-3 2-16,-3-1-2 0,3-6 2 16,0 0 3-16,1-4 9 0,1-4 5 15,2 1-4-15,0-3-2 0,1-1 1 16,0 0-5-16,2 0-3 0,2 1-4 16,-1 2-3-16,3-1 0 0,-1 3 3 15,0 0 0-15,1 1 0 0,0 1 2 16,0 2 2-16,0 0-3 0,2-1-1 15,-2 4-2-15,1-1-1 0,2 3-1 16,1 3 1-16,0 1-1 16,1 0 0-16,1 7 2 0,5 2 0 15,-4 6-1-15,6 1 2 0,-1 1-2 16,0 5 1-16,1 1-1 0,1-1-1 16,1 0 0-16,-4-1-1 0,1-1 0 15,-2 0-1-15,-2-2 1 0,-2-2-1 16,-2-3-2-16,-2 0-13 0,-2-5-32 15,-2-1-41-15,-1-2-28 0,0-2-28 16,-3-3-52-16,0 1-81 0,0-1-167 16</inkml:trace>
  <inkml:trace contextRef="#ctx0" brushRef="#br0" timeOffset="65447.97">12608 16120 63 0,'0'0'501'0,"10"-14"-401"0,-6 5 25 0,1 0-19 0,0 2-41 0,1 0-12 0,-3 3-16 16,0 0-6-16,-1 3 3 0,-1 1-17 15,0 0-1-15,-1 5-6 0,0 4 1 16,-3 4 8-16,-3 5 2 0,-1 7-3 16,-2 2-6-16,0 6-6 0,-5 6-3 15,-2 10-2-15,-4 6 0 0,4 0 0 16,1-6 0-16,4-5-1 0,1-6-4 16,2 4-12-16,0-4-29 0,1-6-34 15,-1-7-27-15,1 2-50 0,1-7-63 16,-1-3-149-16</inkml:trace>
  <inkml:trace contextRef="#ctx0" brushRef="#br0" timeOffset="66000.06">12716 16528 277 0,'0'0'165'0,"0"0"-66"15,0 0 26-15,0 0-42 0,14-37-25 16,-11 27 2-16,2 2-11 0,-1-1 1 15,1 3 3-15,-1-1-7 0,0 2 1 16,1 1-9-16,2-1-8 0,-2-1-10 16,3 1-6-16,0 0-4 0,-1 4-4 15,2-2-1-15,-1 1-3 0,-1 0-1 16,2 2-1-16,-3 2-2 0,0 3 0 16,-1 2-1-16,-1 4 0 0,0 2-1 15,-4 4 3-15,0 3 0 0,-4 2 1 16,-2 2 1-16,-2 1-1 0,-4-2 2 15,0 1-1-15,0-2-1 0,-2-2-1 16,1-4 1-16,1-3 0 0,2-3 0 16,0-3 1-16,3-4 4 15,0-1 4-15,3-2 8 0,2 0 11 16,2-3 6-16,0-1-3 0,0-1-9 16,4 0-6-16,3-1-9 0,5 1 0 15,3 0-2-15,1 0-1 0,4 1 2 16,2 1-2-16,2-2-3 0,2 4-1 15,0-3 0-15,-2 3-1 0,0-1-25 16,1 1-23-16,-2 0-20 0,0-1-27 16,-3 0-27-16,6-1-34 0,-6 1-73 15,-4-2-156-15</inkml:trace>
  <inkml:trace contextRef="#ctx0" brushRef="#br0" timeOffset="67015.7">12431 14913 58 0,'0'0'193'0,"0"0"-117"0,0 0 7 0,0 0 15 0,0 0-8 0,0 0-11 0,0 0-3 16,0-2-16-16,0 0 15 0,0-1-17 15,0 1 1-15,2-1-8 0,-1-1-8 16,2 0-11-16,-1-1 0 15,4-1-9-15,-1-1-7 0,4 2-4 16,-3-1-1-16,2 0-4 0,0 3 3 16,2-2 0-16,-2 2-6 0,1-1 0 15,1 2-1-15,-2 1-1 0,2 1 0 16,-1 0-2-16,1 0 0 0,-1 4-2 16,0 3 1-16,-2 2 0 0,2 2-2 15,-4 4 3-15,-1 3 0 0,-2 0 0 16,-2 2-1-16,-2 1 2 0,-3-1 0 15,-2 1 1-15,-3-2-2 0,0 2 1 16,-2-3 0-16,0 0 0 0,2-1-1 16,0-3 0-16,0-3 2 15,2-2-1-15,2-3 1 0,1 0 2 16,2-4 3-16,-1-1 7 0,4-1 11 16,0 0 4-16,5 0-3 0,1-1-5 15,3-1-5-15,3-3 2 0,4 2 3 16,1-1-1-16,2 2-3 0,4-1-3 15,0 0-4-15,0 1-6 0,2 0-2 16,1-1-2-16,-4 3 0 0,2 0 0 16,-2 0-3-16,-3 0-15 0,-1 2-18 15,-1 0-17-15,0-1-20 0,-4 0-26 16,0-1-56-16,-2 1-95 0,-2-1-225 0</inkml:trace>
  <inkml:trace contextRef="#ctx0" brushRef="#br0" timeOffset="71988.95">14099 15395 243 0,'0'0'74'0,"3"-14"-43"0,-1 9 46 0,1-3 5 0,-1 1-30 0,1-1 0 16,2 0 4-16,-1 2 7 0,-2-1-4 16,1 1 0-16,-1 2-8 0,1-2 11 15,-3-1-6-15,3 0-9 0,-3 3-3 16,2-2-7-16,-2 1 0 0,1 2-10 15,-1 1-4-15,0 0-9 0,0 1 2 16,0 1-8-16,0 0-8 0,0 5-5 16,-1 4-1-16,-1 7 2 0,-1 7 3 15,-2 14 1-15,-4 14 1 16,1 20 0-16,3 8 5 0,-1 1-2 16,4-4 2-16,2-4-1 0,0-1-1 15,0-1 3-15,0-3-3 0,-3-5-3 16,-2-6 1-16,4-5-2 0,-4-3 0 15,2-6-6-15,-2-4-7 0,2-8-19 16,-2-10-44-16,5-7-20 0,-5-2-81 16,1-1-85-16,2-5-100 0</inkml:trace>
  <inkml:trace contextRef="#ctx0" brushRef="#br0" timeOffset="72457.73">14177 15701 193 0,'0'0'206'0,"0"0"-110"0,0 0 31 0,0 0-13 0,0-41-42 0,0 32-10 0,3 1-3 16,3-1 3-16,-1-1-10 0,1 0-15 15,4 0-5-15,1 1-2 0,1-1-4 16,4 0 1-16,0 3-2 0,3 2-3 16,-3 0-5-16,1 5-6 0,-3 0-4 15,2 4 0-15,-3 4-5 0,-1 3-1 16,-2 5 3-16,-2 4 1 0,-3 1 7 15,-2 2 5-15,-3 0 0 0,0 0-5 16,0-1-9-16,-7-1 0 0,1-4-1 16,-5-2 1-16,-3-5 0 0,-2 2 0 15,-3-5 2-15,-3-5-4 0,1-2-1 16,-4 0-5-16,0-6-13 16,-2 1-19-16,0-5-17 0,2 3-24 15,3-2-27-15,3 0-32 0,-3-6-53 16,9 4-107-16,5-1-106 15</inkml:trace>
  <inkml:trace contextRef="#ctx0" brushRef="#br0" timeOffset="73100.06">15306 15145 345 0,'0'0'118'0,"0"0"-33"0,0 0 3 0,13-18-25 0,-7 12-17 0,-4 0 9 0,1-1-2 16,-3 4-7-16,0-3-2 0,0 5-5 16,-2 0-10-16,-1 1-11 15,-4 1-11-15,-3 6-4 0,-1 2-3 16,-6 5 1-16,-1 4-1 0,-6 6 2 15,-4 11-2-15,-5 12 2 0,-4 15-2 16,-2 4 1-16,6 3 3 0,5-2-4 16,5-4 3-16,3 1-2 0,3 0 18 15,7 1 22-15,2-3 14 0,8-3-3 16,0-1-12-16,3-8-6 0,7-3-16 16,7-8-14-16,-4-7 2 0,4-8-5 15,-6-8-1-15,3-3-2 0,-1 2-1 16,4-2-13-16,1 1-21 0,-1-4-31 15,1-4-31-15,-1-2-29 0,2-1 8 16,-2-3-81-16,-4 0-155 0</inkml:trace>
  <inkml:trace contextRef="#ctx0" brushRef="#br0" timeOffset="73475.92">15621 15490 463 0,'0'0'222'0,"0"0"-134"0,0 0-10 0,14-36 8 0,-11 28-74 0,2-1 9 0,0 3 1 16,-2 1 6-16,-3 3 3 0,3 2-19 15,-3 2-2-15,0 7 0 0,0 6-5 16,-3 6 17-16,0 5 23 0,-7 10-14 16,1 10-10-16,-2 11 5 0,-1-1-23 15,2-4 5-15,5-13-6 0,0-9 2 16,3 1-4-16,1-4-10 0,-1-1-17 15,1 1-49-15,-1-8-30 0,2 6-79 16,0-7-105-16,2-4-117 0</inkml:trace>
  <inkml:trace contextRef="#ctx0" brushRef="#br0" timeOffset="73835.23">16016 15669 698 0,'0'0'142'0,"0"0"-113"15,0 0 36-15,0 0-12 0,0 0-4 0,44-2-6 16,-22 2 0-16,8-1 4 0,10-1-20 16,7 1 1-16,2-3-21 0,-5 3-3 15,-2-1-4-15,-11-2-2 0,-7 3-40 16,6-3-50-16,-8 1-42 15,14-1-93-15,-6 0-166 0</inkml:trace>
  <inkml:trace contextRef="#ctx0" brushRef="#br0" timeOffset="74194.52">16804 15294 584 0,'0'0'157'16,"0"0"-92"-16,0 0 5 0,0 0 15 15,0 0-59-15,0 0-2 0,0 0-7 16,30-24 8-16,-27 29-19 0,-3 3 11 16,2 7 11-16,0 4-3 0,-2 8 6 15,0 9-24-15,0 11 12 0,0 12-19 16,-2 5 6-16,0-3-5 0,-1-3 0 16,3-6 0-16,-6 1 1 0,1-4-4 15,-1 1 0-15,0-3-16 0,-4-3-28 16,2-2-28-16,0-6-55 0,0-5-61 15,2-11-136-15</inkml:trace>
  <inkml:trace contextRef="#ctx0" brushRef="#br0" timeOffset="74647.53">16790 15570 505 0,'0'0'123'0,"0"0"-75"0,0 0 27 15,0 0-8-15,0 0-50 0,32-42 20 0,-20 34-11 16,-2 2 1-16,-1 1-2 0,5-1-15 16,-2 4 18-16,3-3 1 15,-2 3 3-15,4 1-14 0,-4 1-8 16,3 0-2-16,-2 2-8 0,2 2 4 16,0 0 0-16,-2 4-3 0,0 0-1 15,-1 0 0-15,-1 5 0 0,-5-3-6 16,-2 3 5-16,-4 0-6 0,-1 1 7 15,-1 0 0-15,-8 1 2 0,-3-2-2 16,-1 0-1-16,-4-1-3 0,-2-2-2 16,-3-2-10-16,0 0-20 0,1-1-24 15,1-2-13-15,-1-2-16 0,-7-3-52 16,5 0-100-16,6 0-11 0</inkml:trace>
  <inkml:trace contextRef="#ctx0" brushRef="#br0" timeOffset="75084.92">16972 15115 617 0,'0'0'144'16,"0"0"-112"-16,0 0 26 0,45-9-10 0,-27 9-46 0,-1 8 10 0,4 1 0 0,0 6-4 0,0 5 0 15,2 5 7-15,2 5 20 0,0 9-16 16,5 12 7-16,2 10-20 0,-4 1-3 15,-7 0-3-15,-12-5-2 0,-2-7 2 16,-7 2 0-16,-3-1 1 0,-7-4-1 16,-2 0 2-16,-6-2 0 15,-1-4-1-15,-2-1 3 0,-1-7-3 16,5-7-1-16,1-9 0 0,-1 0 1 16,-5-1-2-16,1 2 2 0,-6 0 2 15,4-4-2-15,-1-2 0 0,5-4-1 16,3-1-8-16,3-3-21 0,5-2-45 15,-1-2-18-15,6-3-79 0,1-1-126 16</inkml:trace>
  <inkml:trace contextRef="#ctx0" brushRef="#br0" timeOffset="76431.53">10698 16817 68 0,'-1'1'17'0,"-2"1"-15"0,1 0 3 0,-2 1-4 0,2-1-1 0,-2 2 1 0,2-1 2 15,-1-2 16-15,1 2 15 0,1-1 6 16,0 0 7-16,-2-2 0 0,3 0 8 15,0 0-15-15,0 0 3 0,0 0 17 16,0 1 1-16,0-1-2 16,0 0-4-16,0 0 7 0,0 0-11 15,0 0 6-15,0 0-3 0,0 0-1 16,0 0-9-16,0 0-7 0,0 0-9 16,0 0-6-16,0 0-9 0,0 0 0 15,2 0-2-15,0 0-1 0,0 0 5 16,2 0 0-16,1 0 2 0,0 0-1 15,2 0 0-15,4 0 1 0,0 0-2 16,4-1-4-16,0 1-3 0,5-3-2 16,1 0-2-16,4 1 2 0,4 1-4 15,9-1 3-15,12 2 27 0,15-3-16 16,6 2-11-16,4 0-1 16,-4-1-1-16,0 0-1 0,3 0 1 15,3 0 0-15,7 0-1 0,4-1 3 16,5 1-3-16,2-4 3 0,1 1-3 15,3-1-1-15,5-1 0 0,1 1 0 16,4 1 1-16,3-1 2 0,2 1 2 16,3 0 6-16,6-5 3 0,3 4 0 15,6 0 3-15,5-2-7 0,1 3 0 16,7 1-10-16,2-2 2 0,2 2 0 16,4 1-2-16,2-2-1 15,0 3 0-15,7-3 0 0,1 2 0 16,0 1-2-16,6 1-5 0,2 1 5 15,0 0-1-15,-1 0 2 0,2 3-1 16,0 0-1-16,-3 1 3 0,0 1 0 16,-6 0 1-16,-5-1-1 0,-5 3 0 15,-8-3 0-15,-7 2 0 0,-5-1 0 16,-4 0-13-16,-9 3-17 0,-12-1-18 16,-5-1-27-16,-10-2-53 0,-8 0-73 15,-25-2-135-15,-14-2-154 0</inkml:trace>
  <inkml:trace contextRef="#ctx0" brushRef="#br0" timeOffset="80189.07">13698 17499 228 0,'0'0'75'0,"0"0"-26"0,0 0 32 0,0 0 14 0,16-28-10 0,-11 23-16 15,-5 0-7-15,4 1-5 0,-1-2-4 16,-1 2-1-16,-1-2-7 0,1 2 8 16,-2 0-7-16,0 1-9 0,0 0-9 15,0 1-14-15,0-1-9 16,0 3 2-16,0 0-7 0,0 2-7 15,0 5-4-15,0 7 7 0,0 7 4 16,-3 8 17-16,-2 9-1 0,1 13-1 16,0 9-1-16,3 3-7 0,-1-4-1 15,2-9-4-15,0-6 0 0,0-4-2 16,0-7-1-16,-1-5-6 0,1-8-22 16,0-1-22-16,-3-1-15 0,1 4-31 15,-1-2-25-15,1-2-44 0,-1-9-77 16,0-3-44-16</inkml:trace>
  <inkml:trace contextRef="#ctx0" brushRef="#br0" timeOffset="80547.22">13708 17457 579 0,'0'0'106'0,"0"0"-66"0,0 0 85 0,0 0-35 0,8-41-39 0,-1 31-3 0,2 0-18 0,3 1 8 16,0 0-15-16,3 2-1 0,2 0-6 15,-1 3-9-15,3-1 9 0,3 2-13 16,-3-1 3-16,4 3-6 0,1 1 0 16,-2 0 0-16,1 0-3 0,2 0 1 15,-5 4-28 1,1 0-9-16,-2 0-25 0,-6 1-10 0,1 1-35 0,-3 0-37 16,-8 8-48-16,0-3-51 0,-3-1-29 15</inkml:trace>
  <inkml:trace contextRef="#ctx0" brushRef="#br0" timeOffset="80749.38">13776 17635 679 0,'0'0'78'0,"0"0"-13"0,0 0 23 0,0 0-20 0,0 0-14 15,38 4-6-15,-21-8-6 16,5 1 2-16,1-1-19 0,0 2-21 15,3-3 1-15,1 4-5 0,-1 0-2 16,-1 0-7-16,-1 1-30 0,-2 0-22 16,-3 2-34-16,-2 4-34 0,0 1-39 15,-2 4-41-15,-4 0 9 0,-3 0-71 16</inkml:trace>
  <inkml:trace contextRef="#ctx0" brushRef="#br0" timeOffset="80999.32">13745 18011 745 0,'0'0'85'16,"0"0"-35"-16,0 0 54 0,0 0-46 16,0 0-7-16,0 0-4 0,0 0 4 15,0 0 12-15,43 20-14 0,-22-22 8 16,5-3-21-16,3 1-6 0,1 0-12 15,2 0-14-15,1 0-3 0,-3 2-1 16,0-1-15-16,0 2-36 0,0 1-16 16,-2 0-25-16,0 0-30 0,1 0-57 15,6 0-30-15,-8-1-127 0</inkml:trace>
  <inkml:trace contextRef="#ctx0" brushRef="#br0" timeOffset="81738.11">14487 17177 452 0,'0'0'86'0,"0"0"-33"0,0 0 42 0,0 0-42 0,15-25-3 16,-12 18 0-16,1-1-3 0,-1 1-3 15,0-2-10-15,-1 0 6 0,5 1-6 16,-2 1 2-16,-2-2-7 0,2 1-1 15,3-1-7-15,1-1-12 0,-1 2-6 16,2 1-1-16,-2 4-1 16,4-1-1-16,-5 2 0 0,2 1-1 0,-1 1 1 15,0 0 0-15,0 0-4 16,-2 3 4-16,2 2-2 0,-2 4 0 0,0 2 2 16,1 4 1-16,-4 1 1 15,-1 3-2-15,-2 2 3 0,0 2-3 16,-5 2 2-16,-2-1 0 0,-1 0-2 15,-2-2 2-15,-1-1-1 0,1-2-1 16,-1-3 2-16,2-2 0 0,2-2 6 16,1-3 4-16,4-2 5 0,-2-3-1 15,4-2 4-15,0 0 3 0,1-2 15 16,5 0 0-16,4-3-6 0,3 1-5 16,4-4-12-16,2 1 8 0,2 0-9 15,1-1-6-15,1 2-4 0,0 0-4 16,2 2 0-16,0 0-2 0,-1-1-5 15,-1 2-25-15,0 0-24 0,-1 1-21 16,0 0-23-16,1 0-34 0,3 0-65 16,-7 1-108-16,-2-1-133 0</inkml:trace>
  <inkml:trace contextRef="#ctx0" brushRef="#br0" timeOffset="85936.31">19412 4956 209 0,'0'0'99'0,"0"0"-26"0,0 0 11 0,10-19-8 0,-6 12-20 0,-1 0-11 0,1 2 4 15,-2-1-1-15,2 0-7 16,-1 0-2-16,0-1 1 0,2 1-3 15,-4 1 2-15,0-1 3 0,2 4-1 16,-2-3-5-16,-1 3-3 0,1 2-4 16,1-1-5-16,-2 1-6 0,0 0-8 15,1 0-10-15,1 2-7 0,1 5 1 16,1 3 6-16,-1 4 3 0,0 2 3 16,0 4-1-16,1 2 1 0,-1 3 0 15,-1 1 0-15,1 4-2 0,0 1 3 16,-1 7-1-16,1 8-1 0,1 9-2 15,0 1-1-15,2-3 1 0,-1-5-1 16,-2-3-1-16,1 0 1 16,2 1-1-16,-3 2 0 0,4-1 2 15,0 1 3-15,1 0 3 0,-1 0 2 16,0 4-2-16,1 0 4 0,-1 0-6 16,1 0-3-16,-3 3 3 0,5-1-4 15,-3 0 1-15,-1-1 4 0,0 3-4 16,3-3-1-16,-2 0 0 0,0 0 0 15,1-1-2-15,0 3 1 0,0 0 0 16,-2 0-2-16,1 0 2 0,-2-3 2 16,3 2-4-16,-2-3 0 0,0 0 4 15,-1 0-4-15,0-3 1 0,1 1-1 16,-1-2 0-16,0 3 0 0,0-1 0 16,-1 1 0-16,0 3 0 0,1-3 2 15,0 1-2-15,-1 0 0 0,-1 0 0 16,1 0 1-16,-2-1-1 0,0 1 1 15,0-2 0-15,-1 0-1 0,1 0 0 32,0 0 0-32,0-1 0 0,-2 2 2 0,1-3-2 0,-1 3 1 0,1-3-1 15,-1 0 0-15,0-1 0 0,0-4 0 16,0 0 0-16,0 0 1 0,3-2-1 16,-1 1 0-16,-2 2 0 0,1-3 0 15,0 3 1-15,-1-2-1 0,0-2 2 16,0 0 1-16,0-1-2 0,-2 0 0 15,2-3 1-15,-2-2-2 16,-1-7 1-16,3-4 0 0,-1-3-1 16,0 4 1-16,1 5 1 0,-2 0 2 15,2 1-2-15,-2-4 0 0,2-1 2 16,-2 1-2-16,1-4-1 0,0 3 1 16,-2-3-1-16,3 1 0 0,-2-2 0 15,2-1-1-15,-2-1 0 0,1-1 0 16,1-1 0-16,-1-3 0 0,1 2 1 15,0-3-1-15,1-2 0 0,3-1 1 16,1-1 3-16,2-2-2 16,2 0 3-16,1-3 3 0,6 1-1 15,1-1 2-15,2-1-3 0,4 0-2 16,4 0-1-16,6-2-1 0,10 0-2 16,4 0 2-16,3-3-1 0,-1 0 0 15,-6-1 0-15,-2 2 0 0,0-1-1 16,1 0 0-16,-2 1 3 0,2-5-3 15,-2 5 0-15,-1-4 1 0,-1 3-1 16,-1-3 0-16,-2 5 0 0,-6-4 1 16,-6 4 0-16,-4-2-1 0,-1 1 0 15,0 0 0-15,3 1 0 0,2 0 0 16,-5-1-1-16,-2 2 1 16,-2 0 1-16,-2 0-1 0,-3 0 1 15,0 0-1-15,-3 0 1 0,-1 0 0 16,-2 0-1-16,1 0 2 0,-3 0-1 15,0 0 0-15,0 0 0 0,0 3-1 16,0 0 0-16,0 2 1 0,-1-1-1 16,1 4 2-16,-1-1-2 0,2 1 1 15,-1 2-1-15,2 1 0 0,-1 3 1 16,0-1 0-16,2 4-1 0,0-1 0 16,-2 3 1-16,3 2-1 0,-1 1 0 15,0 0 0-15,0 1 0 0,0 3 2 16,0-2-2-16,2 4 2 0,1-2-1 15,-3 4 0-15,3 0 2 0,-1 1-2 16,0 0 2-16,-1 2 0 0,1 6-2 16,-1 7 0-16,1 6 1 0,1 3-1 15,-1-3 1-15,-3-3 1 0,1-3-1 16,-1 1 0-16,-1 1 1 0,0 0 1 16,2 1-1-16,-1 2 3 0,1-1-3 15,-1 3 0-15,-1 1 1 0,1 2 2 16,-1 0-3-16,1 3 2 0,0-1 1 15,-1 2 0-15,2 2-1 0,0-3 1 16,0 2-2-16,1-1 2 0,0 2-3 16,-1 2 0-16,0 2 0 15,0 0-1-15,-1 1 0 0,0 3 0 16,0-1 1-16,1 0-1 0,-2-1 0 16,0 2 1-16,0-1-1 0,-1 5-2 15,-1-1 3-15,1 1-1 0,-1 2 1 16,0-1-1-16,2 0 1 0,-2-1-1 15,1 1 0-15,-1 0 1 0,2 0-1 16,1 2 1-16,0 1 1 0,1-1-1 16,2 0 0-16,-1-1 1 0,1 0 0 15,0 0 1-15,-1 2-1 0,2 1 1 16,-1 1-3-16,-2 0 2 0,1 1-1 16,-2-2-3-16,1 0 0 15,0 0 2-15,1 0-1 0,-1 0-1 16,0 1 1-16,1-3 0 0,-1 2-1 15,-1-3 2-15,3-1-2 0,-1-2 1 16,0-1 1-16,0 1-2 0,-1-2 1 16,0 1 1-16,0 1-2 0,0-3 0 15,0-1 0-15,-2-3 0 0,2-1 0 16,-1 0 1-16,1-2-1 0,-1 1 0 16,0 0 0-16,0-1 1 0,0-1 0 31,-1-1-1-31,2 0 1 0,-1-4 0 15,1 1 0-15,-3-3-1 0,2 0-1 16,-1 0 1-16,0 0 1 0,0-1-1 0,-2 1 0 16,1-1 0-16,-1-2 0 0,0-1 0 15,1 0 0-15,-1-1 1 0,0 0-1 16,0-3 1-16,0 1-1 0,0 0 0 16,-1 1 0-16,1 1 1 15,0-1-1-15,0-1 1 0,0-2-1 16,0 0 0-16,2 0 1 0,-1-2-1 15,1-1-1-15,0-1 1 0,-1-1 0 16,-1 0 0-16,0-2 0 0,0 2 1 16,0 2-1-16,0-2 0 0,0 1 0 15,-1-1 0-15,0-1 0 0,-2 0 1 16,2 0-1-16,-1 0 0 0,-1 1 0 16,2-3 0-16,0-2 0 0,0-4 0 15,0-5 0-15,1-6 1 16,0 0 0-16,-1 5-1 0,1 2 0 15,0 7 2-15,-1-2-1 0,0 0 1 16,1 0 0-16,-1-1 0 0,0 1-1 16,0-2-1-16,-1-2 0 0,1 1 1 15,-1-1-1-15,-1-2 0 0,1 0 0 16,0-3 0-16,0 0 0 0,0-2-2 16,0-4-6-16,0 3-13 0,0-4-23 15,0-2-22-15,0 0-34 0,2-3-38 16,0-1-58-16,3-3-98 0,2-5-195 0</inkml:trace>
  <inkml:trace contextRef="#ctx0" brushRef="#br0" timeOffset="86623.68">20797 5340 586 0,'0'0'0'0,"0"0"-109"0,0 0 18 0,0 0-1 0,0 0-123 0</inkml:trace>
  <inkml:trace contextRef="#ctx0" brushRef="#br0" timeOffset="87233.01">20757 5225 209 0,'0'0'74'0,"0"0"-23"15,0 0 61-15,0 0-8 0,0 0-25 16,35-25-12-16,-31 21-6 0,-1 0-4 16,0-1-18-16,-1 0-1 0,-1 0-2 15,-1-1 3-15,1 2 5 0,-1 0-3 16,0-3 0-16,0 3 11 0,-2-2-16 15,-2 0-10-15,0 3-8 16,-1-1-7-16,-3 3-7 0,0 1-1 16,-2 1-3-16,-2 5 1 0,-3 4-1 15,-3 5 0-15,0 5-1 0,0 3 1 16,-1 3 1-16,4 4-1 0,2 1-2 16,4 2 1-16,5-1-1 0,3 0 2 15,1-2 3-15,5-1 2 0,5-5 11 16,4-1 2-16,3-6 6 0,4-2-1 15,2-2 4-15,0-6 0 0,2-5 4 16,2-2 2-16,0-9-6 0,0-5-3 16,1-3-9-16,-3-5 3 0,-4-1 3 15,-4-5 2-15,-6-7 0 0,-7-13-12 16,-4-5-6-16,-5 4-2 0,-3 13-3 16,-1 14-3-16,-1 12-6 0,-1-3-5 15,-5 3-9-15,-2 0-17 0,-2 4-20 16,2 4-19-16,2 2-10 0,3 1-11 15,2 3-31-15,6 2-47 0,5 8-37 16,0-3-54-16,4 0 3 0</inkml:trace>
  <inkml:trace contextRef="#ctx0" brushRef="#br0" timeOffset="87670.55">21021 5231 445 0,'0'0'142'0,"0"0"-17"0,0 0-10 0,-7-38-48 0,7 23-21 0,3 3-18 0,5-3-1 0,2 0 10 16,1 2-9-16,3-1 14 0,-2 4-6 15,3 1-11-15,-2 1-6 0,1 2-14 16,0 1-1-16,-2 2-2 0,1 2-3 15,0 1 1-15,0 3-3 16,-1 5-3-16,0 7 1 0,2 3 2 16,-1 5 6-16,1 3-2 0,-2 2-1 15,0 1 2-15,-2 0-2 0,-1-3 1 16,1-1 0-16,-3-2 0 0,-2-3-1 16,-3-5 1-16,0-5-1 0,-2-2 0 15,0-4-2-15,-4-3 2 0,-2-1 2 16,-2-4 7-16,-1-5-3 0,-1-3 16 15,2-2-1-15,-2-7 3 0,3 0 3 16,2-2-6-16,2 0 1 0,2 3 5 16,1 0 8-16,5 5-1 0,2 3-12 15,3-1-7-15,4 4-10 16,1-1-5-16,3 3-1 0,2 0 0 0,-1 2-8 16,2 3-47-16,3 0-20 15,-2 2-23-15,5 0-31 0,9 2-46 16,-5 1-66-16,-5 1-133 0</inkml:trace>
  <inkml:trace contextRef="#ctx0" brushRef="#br0" timeOffset="87967.32">21681 5347 671 0,'0'0'94'0,"0"0"6"0,0 0-50 0,35-9-16 0,-25 9-9 0,-1 0-23 15,-2 3 11-15,-2 4-6 0,0 4 15 16,-1 9 11-16,0-1-7 0,-1 4 3 16,-2 5-16-16,-1-2-2 0,0 4-10 15,-3-1 3-15,-4-3-2 0,0 2-2 16,-2-3-2-16,-4 0-22 0,-1-1-23 15,-8 5-155-15,4-7-3 0,2-4-131 16</inkml:trace>
  <inkml:trace contextRef="#ctx0" brushRef="#br0" timeOffset="89045.85">20521 6664 494 0,'0'0'115'0,"0"0"-21"0,23-31 11 0,-9 18-29 0,3-3-28 0,3 1-15 15,-1 2 21-15,1 0-8 0,0 4-10 16,-3 2-8-16,0 0-8 0,-2 3-3 16,0 2-13-16,-2 2 1 0,-3 0-5 15,1 6 0-15,-2 5-5 0,-1 5 5 16,1 6 4-16,-2 7 1 16,0 9 5-16,-1 9-4 0,-2 7 3 0,1-5-7 15,-3-12 1-15,1-11-2 16,-3-5-1-16,1 1 2 0,0 2-1 15,0 1 0-15,-1-5-1 0,0-4 2 16,0-4-1-16,0-5-1 0,0 0 3 16,0-6 0-16,0-1 8 0,0-3 23 15,0-6 24-15,3-3-24 0,-2-5-18 16,5-2-2-16,-2-4-2 0,4-3-3 16,0-2-5-16,1-1-4 0,1-1 3 15,5 0-2-15,0 0 1 0,2 2-1 16,2 0 1-16,0 3-2 0,2 2 1 15,0 0 1-15,1 2-1 16,0 3 2-16,1 0-3 0,-3 3 1 16,0 3 0-16,-1 2 0 0,-2 3-1 15,-1 4-1-15,-3 2 1 0,1 1-4 16,-3 4 1-16,0 4-2 0,1 6 5 16,-2 2 0-16,0 6 3 0,0 3-2 15,-3 6 1-15,0 0 3 0,-1 6 1 16,1-2 1-16,0 1-2 0,0-1-2 15,1 0-2-15,1-3 1 0,-2 1 1 16,0-5-3-16,-3 1 0 0,0-4 2 16,-3-1-2-16,0-4 1 0,-1-1-1 15,0-4 0-15,-1-3-4 0,0 0-14 16,-1-4-21-16,2-1-16 0,-1-2-22 16,1 0-38-16,3-4-45 0,4-1-95 15,-1-1-180-15</inkml:trace>
  <inkml:trace contextRef="#ctx0" brushRef="#br0" timeOffset="89530.2">22602 6830 397 0,'0'0'127'0,"0"-2"17"0,0 0-42 0,0 0-30 0,1 0-18 0,4-1-26 16,1-3 24-16,4 1-1 0,2-2-12 15,4 1-2-15,2 1-2 0,2 0 1 16,4 0-17-16,1 3-1 16,2-1-13-16,1 1-5 0,1 0 1 15,-1 1-1-15,0 1-6 0,0 0-32 16,0 0-7-16,-3 0-26 0,-1 1-32 16,-1 1-32-16,0 5-46 0,-6 1-72 15,-4-1 4-15</inkml:trace>
  <inkml:trace contextRef="#ctx0" brushRef="#br0" timeOffset="89733.27">22726 7015 655 0,'0'0'128'0,"0"0"-34"0,0 0-44 16,0 0-6-16,0 0 5 0,0 0-4 15,38 0 27-15,-15-3-36 0,5 0-21 16,2 1-9-16,6-1-2 0,6 2-8 15,8-3-23-15,2 3-41 0,-1 1-52 16,-1 0-48-16,2 0-52 0,-12 0-22 16</inkml:trace>
  <inkml:trace contextRef="#ctx0" brushRef="#br0" timeOffset="90452.55">24067 6424 340 0,'0'0'85'0,"0"0"1"0,0 0-26 0,0 0 4 0,0 0-16 0,5-1-5 0,2-4 26 0,3 1-11 16,4-3-6-16,2-1 4 0,3 1-9 16,4-1 7-16,1 0-8 15,4 0-8-15,1 1-8 0,2-1-4 16,-1 3-10-16,-1 0-8 0,0 0-4 15,-1 4-3-15,-3-1-1 0,-3 2 0 16,-2 0-4-16,-3 5 3 0,-4 3-10 16,-3 2 7-16,-2 4-5 0,-3 4 0 15,-5 2 1-15,-3 7 1 0,-7 0 7 16,-4 4-2-16,-3 1 1 0,-8 6 1 16,2-2-3-16,-2-3-3 0,-1 3-8 15,6-8-6-15,-6 5 2 0,3-2 5 16,1-3 10-16,2 0 3 0,1-3 1 15,2-3 0-15,3-3 0 0,1-1 2 16,3-5 3-16,4-2-2 0,2-4-1 16,4-4-1-16,0 2 4 0,8-3 13 15,5-2 2-15,3 0-5 0,4 0-10 16,5 0-3-16,2-2-2 0,1 0 0 16,3 2-1-16,7-3-1 0,6 3 0 15,5 0-18-15,-1-2-19 0,-9 2-19 16,-11-2-42-16,-8 0-29 0,7-2-58 15,-3 0-103-15,-3-1 13 0</inkml:trace>
  <inkml:trace contextRef="#ctx0" brushRef="#br0" timeOffset="90764.75">24123 6707 631 0,'0'0'137'0,"0"0"-37"0,0 0-28 0,27-7-14 0,-6 1 21 0,10-1-32 0,10 1 15 15,10-2-3-15,3-1-18 0,-4 1-18 16,-4-1-18-16,-8 5 1 0,-1-1-6 16,-2-1 0-16,-2 1-23 0,-4 0-35 15,-5 1-32-15,-5 0-39 0,8-7-64 16,-4 2-155-16,0-4-92 0</inkml:trace>
  <inkml:trace contextRef="#ctx0" brushRef="#br0" timeOffset="91531.39">24818 5961 192 0,'0'0'65'0,"0"0"-21"0,0 0 19 0,0 0 54 0,0 0-22 0,-8-13-18 0,7 6-1 15,-2 0-7-15,3 2-14 16,0-2 1-16,0-1-8 0,0 0-10 15,3-2 3-15,0 2-6 0,2 1-7 16,0 1 0-16,1-2-6 0,2 0-5 16,1-1-7-16,0 1-3 0,0 2 1 15,1-1-3-15,-2 1-1 0,1 2-3 16,-2 1 0-16,0 0-1 0,-3 0 0 16,-1 3 2-16,-1 0-3 0,-2 0 1 15,1 2-3-15,-1 2-1 0,0 3 4 16,0 3-1-16,-1 4 1 0,-2 2 1 15,-2 2-1-15,0 2 0 0,-2 1-1 16,0-2 1-16,0 3 2 0,0-4-1 16,-1 2-1-16,2-1 2 0,0-5 0 15,2 1 2-15,1-2 2 16,2-4 4-16,1-3-2 0,0-2 2 16,1 0 9-16,3-2 16 0,2 1 4 15,2 0-3-15,2-2-2 0,3-1-9 16,2 0-2-16,2 0 2 0,3 0-6 15,0 0-4-15,1 0-7 0,0-1-1 16,1-1-5-16,-2 1 0 0,1 0-1 16,-1 1-1-16,0 0 0 0,0 0-7 15,-2 0-21-15,1 0-17 0,-1 0-24 16,0 0-23-16,-1 2-25 0,1 3-44 16,-3 1-90-16,-3-3-188 0</inkml:trace>
  <inkml:trace contextRef="#ctx0" brushRef="#br0" timeOffset="92363.8">25278 6920 424 0,'1'-2'107'0,"1"-1"1"0,1 0-26 0,-1 1-17 0,0-3-12 0,0 3-26 0,-1 0 31 15,0-2-3-15,-1 3-9 0,0-1-2 16,0 1-10-16,-1 1-4 0,-4 1-11 16,-2 4-12-16,-6 6-4 0,-3 3 4 15,-5 4 5-15,-3 3 5 16,-2 3 1-16,-2 1-5 0,-2 2-1 15,2 1-5-15,0-2 5 0,1 1-4 16,1-3 4-16,3-2 0 0,3-2-1 16,3-4 0-16,3-1-8 0,2-6 4 15,3-3-7-15,2-4 5 0,2-1 2 16,0-1 3-16,1-4 7 0,1-3-4 16,2-2 4-16,1-1-7 0,1-1 1 15,2-3-4-15,3 1-2 0,1 1-1 16,0-3-4-16,2 4 3 0,2-2-3 15,-1 2-2-15,0 1 2 0,1 2-1 16,0 2 1-16,-1 0-3 0,-1 3 2 16,-1 0-2-16,0 3 1 15,0 0-4-15,-1 5 4 0,1 3-1 16,-1 2 0-16,0 6 2 0,2 0 1 16,-1 3 0-16,1 2 0 0,1 1 0 15,0-1 1-15,0 1-1 0,2-1 0 16,-2 0 0-16,1-3 0 0,0-2-1 15,-3-2-15-15,0-2-30 0,0-3-28 16,-1-2-38-16,0-2-52 0,-1-2-86 16,-1-1-165-16</inkml:trace>
  <inkml:trace contextRef="#ctx0" brushRef="#br0" timeOffset="92691.84">25594 6944 621 0,'0'0'77'0,"0"0"39"0,8-9-36 0,-6 7-21 0,0 1-19 0,-1 1-38 16,-1 4-1-16,-2 7 6 0,-3 5 6 16,-4 4 26-16,-2 6-18 0,-3 4 3 15,-4 9-11-15,-3 7-1 0,-1 8-6 16,-1 1-3-16,7-13 4 0,3-7-7 16,6-12 1-16,0-1-1 0,0 3-1 15,-1 1-45-15,-1 0-65 0,2-2-74 16,2-10-77-16,3-6-67 0</inkml:trace>
  <inkml:trace contextRef="#ctx0" brushRef="#br0" timeOffset="93209.17">25588 7260 485 0,'0'0'83'0,"0"0"18"0,0 0-54 0,0 0-5 0,19-46-14 16,-10 35-16-16,-1 2 31 0,0 1 0 15,1 0-2-15,-2 2 11 16,1 0-18-16,0 1 1 0,1-1-25 15,0 2 0-15,1-2-8 0,1 1-1 16,-2 1-2-16,-1 2 2 0,-2 1-2 16,-2 1 0-16,2 0-1 0,-3 5-5 15,-1 1 5-15,-2 2 1 0,0 1-1 16,-2 4 0-16,-3 1 4 0,-2 3-2 16,-2 0 4-16,-1 2 5 0,-3 1-4 15,2-1-4-15,-3 1 1 0,0-1 0 16,-1 1 0-16,-1-2-2 0,1-2 0 15,1 1 4-15,4-3 13 0,0-5 10 16,4-1-12-16,3-3-5 0,2-2-7 16,1 0 4-16,1-3 5 15,6 2 11-15,5-2 5 0,2 0-9 16,5 0-4-16,2-2-6 0,1 1 0 16,2-2-2-16,1 1-5 0,1-1 0 15,0-1-1-15,0 1-2 0,0-1 1 16,0 2-4-16,-3-2-33 0,2 2-37 15,-4-1-39-15,6-3-74 0,-3 0-99 16,-6 1-138-16</inkml:trace>
  <inkml:trace contextRef="#ctx0" brushRef="#br0" timeOffset="93881.73">26848 6307 372 0,'2'-3'57'0,"3"-2"5"0,0 2 47 0,1-2-41 0,1 5-15 0,0 0-28 0,0 4-6 15,0 5 6-15,2 6-7 0,-2 7 1 16,-2 12 7-16,2 15 5 0,0 19-3 16,-1 7-5-16,-2-1-2 15,-1-1 3-15,-2-9 7 0,-1-1-9 16,0-3-3-16,-1-4-5 0,-1-3-8 15,-1-3-5-15,-1-4 0 0,-3 0-1 16,-1-9 0-16,1-6-37 0,0-9-169 16,2-8 182-16,2-2-142 0,-1 0-69 15,2-2 87-15,-2-4-22 0</inkml:trace>
  <inkml:trace contextRef="#ctx0" brushRef="#br0" timeOffset="94178.53">26909 6802 358 0,'0'0'246'0,"0"0"-200"16,24-50 57-16,-11 30-34 0,5 0-6 16,2 1-9-16,2 3 5 0,2 1 2 15,-2 6-7-15,2 1-23 0,0 3-6 16,-2 3 1-16,0 2-9 0,-2 2 3 15,-1 5-13-15,-5 5-2 0,-1 2-4 16,-5 3-1-16,-3 2 9 0,-4 1-5 16,-2 0 7-16,-6 1 0 0,-5-3-1 15,-2 0-1-15,-4-4 0 0,-1-1-1 16,-3-3-7-16,-1-3-1 0,-1-2-7 16,0-3-24-16,-2-2-46 15,0-1-60-15,-7-11-69 0,4 3-112 16,7-1-157-16</inkml:trace>
  <inkml:trace contextRef="#ctx0" brushRef="#br0" timeOffset="94788.61">26689 6260 502 0,'0'0'87'0,"0"0"-21"0,0 0 22 0,0 0-24 0,0 0-11 0,-8-34-8 0,11 21 5 15,4 0-3-15,0 0-16 0,2-2 6 16,3-2 3-16,0-2-15 0,1 1 1 16,2-3-6-16,-2 2-7 0,1-3 0 15,-2 2-4-15,0 2 11 0,-1-3-6 16,-2 3-1-16,-1 2 4 0,-1-2-4 15,-2 3-1-15,0 1-3 0,-2 0 3 16,1 3-7-16,-1 1 0 0,0 2 0 16,1 3-2-16,-3 0 0 0,1 3-3 15,0 2 0-15,-1 0-6 0,3 0 3 16,1 2-3-16,1 5 2 0,4 3 3 16,0 4 1-16,3 2-1 0,3 6 1 15,1 4-1-15,4 3 2 0,-1 2-1 16,3 8 1-16,3 9 0 0,4 6 4 15,-2 0-4-15,-5-11 1 0,-4-12-2 16,-7-12 1-16,0 2 0 0,3 0-1 16,1 5 0-16,5 2 0 0,-3-2 0 15,0-3-36-15,0-2-39 0,0-1-38 16,10 1-66-16,-5-7-100 0,-1-1-185 16</inkml:trace>
  <inkml:trace contextRef="#ctx0" brushRef="#br0" timeOffset="95259.95">28320 6020 510 0,'0'0'84'0,"0"0"-44"0,0 0 52 0,18-24-53 0,-16 22-11 0,-2 1 11 0,0 1-15 16,0 0-21-16,-5 1-3 0,-3 6-2 16,-6 3 2-16,-4 6 0 0,-5 5 2 15,-10 11-2-15,-12 13 1 0,-10 18 2 16,-3 7 0-16,1 4-1 0,8-3-1 16,9-7 0-16,4 1 0 0,4 0 11 15,6-1 23-15,7-1 15 0,7-4 0 16,7-1-11-16,5-7-13 0,6-5-13 15,9-4-9-15,0-12 0 0,1-4-2 16,-1-8 4-16,4-4-6 0,3 1-19 16,5-2-26-16,5 0-50 0,8-6 23 15,8-5 2-15,-9-2-171 0,-3-1-97 16</inkml:trace>
  <inkml:trace contextRef="#ctx0" brushRef="#br0" timeOffset="95905.16">28656 6123 547 0,'0'0'102'0,"0"0"-37"0,9-5 28 0,-6 5-69 0,-1 0-4 0,0 0-19 0,1 6-1 0,-2 3 1 0,1 3 8 15,-2 9 7-15,-3 5 18 0,-2 13 10 16,-3 11-11-16,-3 9-4 15,0 6-15-15,3-5-1 0,-1-4 1 16,5-7-6-16,0-3-2 0,2 0-5 16,1-3 3-16,-1-4-3 0,2-6-2 15,-2-9 0-15,0-6-37 0,1-4-26 16,-2 1-42-16,1 0-44 0,1-3-87 16,-1-4-11-16</inkml:trace>
  <inkml:trace contextRef="#ctx0" brushRef="#br0" timeOffset="96155.09">28757 6509 818 0,'0'0'104'0,"0"0"-67"0,41-14 44 0,-16 9-47 16,10-2-1-16,3 2-5 0,1 1-8 16,-6 0-8-16,-7 2-12 0,-1 0-3 15,2-3-28-15,3 0-34 16,0-1-20-16,-1 0-42 0,10-7-43 0,-8 3-91 16,-2 1-31-16</inkml:trace>
  <inkml:trace contextRef="#ctx0" brushRef="#br0" timeOffset="96561.74">29810 5996 696 0,'0'0'63'0,"0"0"-11"0,0 0 54 15,0 0-65-15,39-16-37 0,-33 16 8 16,1 3-2-16,-3 6 0 0,-1 5-8 15,-1 7 5-15,-2 15 18 0,-5 12 1 16,-6 18 5-16,0 3-14 0,-4-1-6 16,1-3-7-16,3-10-4 0,-1 1 5 15,1-3-4-15,-1-2-2 0,2 2-4 16,2-5-48-16,0-1-34 16,3-4-33-16,-1-9-21 0,0-3-64 15,4-11 11-15,-2-7-56 0</inkml:trace>
  <inkml:trace contextRef="#ctx0" brushRef="#br0" timeOffset="96920.7">29833 6368 720 0,'0'0'74'0,"0"0"-12"0,33-32 32 16,-17 18-72-16,3 4-16 0,1 0-6 15,-1 3 3-15,0 1-6 0,-1 3 4 16,-1 1-2-16,-3 2-2 0,2 7-1 16,-6 1 3-16,0 2 2 0,-3 3 5 15,-1 2-6-15,-3 2 14 0,-1 3 2 16,-1 0-3-16,-1 0 5 15,-1 2 4-15,-2-3 9 0,-4 1-15 16,1-1 4-16,-2-3 1 0,0 0 7 16,-3-2 7-16,-1-2-8 0,-1-2-1 15,-3-2-12-15,2-2-3 0,-5-2-9 16,1-1 2-16,-2-1-4 0,0-1-18 16,-1-1-18-16,1 0-30 0,2 0-21 15,0-3-40-15,-3-6-27 0,6 0-114 16,1 0-88-16</inkml:trace>
  <inkml:trace contextRef="#ctx0" brushRef="#br0" timeOffset="97515.17">29706 5990 387 0,'0'0'90'0,"0"0"-17"0,0 0 40 0,0 0-66 0,2-25-13 0,1 16-4 0,2 0 1 0,0-3 4 16,1 1-5-16,0 1 24 0,3-3-10 15,-2 2 2-15,1-2-12 0,3 0-10 16,-2-1-8-16,1 1-9 15,1-1-1-15,-2-1-5 0,0-2 3 16,-1 1-4-16,1 0 1 0,-3 1-1 16,0-1 0-16,-1 1 1 0,0 1 1 15,1 1 0-15,-3 4 3 0,2 1 5 16,-2 5-7-16,0-1-3 0,1 2-1 16,1 2-5-16,2 1 1 0,-1 5 0 15,4 2 5-15,1 3-1 0,3 4 2 16,-1 4-3-16,4 1 4 0,-1 4-2 15,5 0 0-15,-1 3 0 0,-2-3 0 16,0 0 1-16,3-1-2 16,-5 0 0-16,3-2-26 0,-5-3-63 15,2-1-40-15,3-1-27 0,-5-3-79 16,-1-6-17-16</inkml:trace>
  <inkml:trace contextRef="#ctx0" brushRef="#br0" timeOffset="97890.08">30272 5666 694 0,'0'0'61'0,"0"0"-42"16,44 47 47-16,-17-12-54 0,3 13-8 0,2 13-4 0,-4 8-2 0,-4-1 2 0,-8-5 3 16,-5-6-1-16,-3 0 2 0,-7-3 31 15,1-4 25-15,-2-5-14 0,-5-2-18 16,-3-1-2-16,-4-1 16 0,-3-2-28 15,1-8-9-15,1-4 0 0,2-7-5 16,-1-2 0-16,0 3-4 16,-3 1-1-16,0 1-17 0,-2-3-15 15,3-2-15-15,0-3-13 0,3-4-14 16,0-2-27-16,1 2-64 0,2-3-83 16,3-4-8-16</inkml:trace>
  <inkml:trace contextRef="#ctx0" brushRef="#br0" timeOffset="99139.76">23897 8103 295 0,'7'0'50'0,"4"0"30"0,3-5-37 0,5 3 5 0,-1-2 1 0,3 1-15 16,1-2 3-16,-1 2 2 0,4-2-9 16,0 1 34-16,4-3-19 0,1 5-23 15,7-4 2-15,7 3 2 16,10-2-11-16,3 2 4 0,2 0-1 0,-1 0-1 15,-1 1-6-15,4 0 6 0,3 0 3 16,3 2 1-16,2-2-4 16,0 2-2-16,3-2-5 0,-1 0-3 15,3 0 3-15,2-1-9 0,-1-1 6 16,3 1 1-16,0-1 0 0,-1 2 2 16,1 2-1-16,4-2 1 0,3-1-3 15,2 1 1-15,2 0 4 0,-1-1-3 16,2 0 1-16,3 0 0 0,1 1 0 15,5 0-6-15,3-1 5 0,1-3-7 16,5 1-1-16,-1 1 1 0,5-1 0 16,5-1-2-16,1 1 0 0,1-1 1 15,2-1-1-15,2 2 0 0,1-1 0 16,4-1 0-16,0 1 1 0,0-1 0 16,4-1-2-16,0 3 3 0,4 2-1 15,0 1-1-15,1 1 0 0,1 0 1 16,-1-1-1-16,-1 2 0 0,-3 0 0 15,-3 0 0-15,-3 3 1 0,-6 0-1 16,-6 3 0-16,-3 0 0 0,-9 2-6 16,-3 1-14-16,-8 0-21 0,-13-1-23 15,-6 2-48-15,-10 2-41 0,-11-1-67 16,-15-3-90-16</inkml:trace>
  <inkml:trace contextRef="#ctx0" brushRef="#br0" timeOffset="99686.86">26634 8741 618 0,'0'0'57'0,"0"0"2"0,0 0-15 0,0 0-36 0,1 0-8 0,-1 1 4 0,1 6-4 16,0 1 15-16,-1 8 8 0,0 0 12 15,-2 8-11-15,-2 8 7 0,-4 13-4 16,-1 16-5-16,0 3-3 0,0 2 2 16,0-5 24-16,2-10-32 0,2 1-2 15,1-4 8-15,2-4-2 0,0-2-13 16,1-9 2-16,0-6-5 0,0-9-1 16,1-2 0-16,-2-1-7 0,1 2-41 15,1-3-46-15,0-5-36 0,0-4-36 16,6-8-44-16,-1-2-21 0</inkml:trace>
  <inkml:trace contextRef="#ctx0" brushRef="#br0" timeOffset="100014.9">26640 8790 609 0,'0'0'105'0,"0"0"-4"16,0 0 0-16,0 0-45 0,0 0-3 16,38-24-4-16,-19 14-4 0,5 1 7 15,0-2-14-15,4 2-19 0,1 0 4 16,1 1-15-16,1 0 4 0,0 1-7 15,0 3-3-15,-2 0-2 0,0 2-2 16,-3 1 1-16,-3-1-30 0,-4 1-12 16,-1 1-35-16,-3 0 26 0,-2 1-23 15,-2 2-63-15,-5 1-48 0,-6 9-51 16,0-2 22-16</inkml:trace>
  <inkml:trace contextRef="#ctx0" brushRef="#br0" timeOffset="100249.73">26646 9152 668 0,'0'0'61'16,"0"0"2"-16,0 0 35 0,0 0-24 0,0 0 20 16,37 10-38-16,-17-11-5 15,4-4 0-15,-1 0-28 0,0 0-16 16,0-2-2-16,0 4-5 0,-1-2 2 15,-2 3-3-15,1-1 3 0,-1 1-4 16,-2 2-13-16,-1 0-29 0,-2 0-29 16,1 5-35-16,-4 1-37 0,-3-2-17 15,0 8 21-15,-5-3-96 0,-3 0 5 0</inkml:trace>
  <inkml:trace contextRef="#ctx0" brushRef="#br0" timeOffset="100468.43">26540 9484 549 0,'0'0'167'0,"0"0"-66"0,0 0-4 15,0 0-51-15,0 0 29 0,0 0 6 16,0 0 8-16,25 37-12 0,-2-37-23 16,9 0-16-16,11-4-9 0,5-2-12 15,3-2-12-15,-6-2-5 0,-5 1-36 16,-7 2-27-16,2-2-14 0,0 3 13 15,3-4-49-15,1-1-90 0,-9 2-143 16,-5 0-124-16</inkml:trace>
  <inkml:trace contextRef="#ctx0" brushRef="#br0" timeOffset="101185.65">27520 8394 491 0,'0'0'77'0,"0"0"-27"0,0 0-4 0,0 0-39 0,0 0 13 0,15-16 8 0,-10 12-3 16,0-1 21-16,1 0-9 0,-1 2-6 15,1 0 6-15,-1-2-2 0,0 3 10 16,0-2-3-16,1 0-4 0,-1 0-12 16,1 0-3-16,1-1-9 0,-1 0 1 15,2 2-11-15,-1 0 2 0,-1 0-5 16,-1 2-1-16,-1 0 0 0,1 1-6 15,-1 0 4-15,-1 2-1 0,-1 3 2 16,-1 1-1-16,1 3 1 0,-2 1 1 16,0 5 0-16,0 0 1 0,-3 2-1 15,-2 3 2-15,-2-2-2 0,0 3 1 16,-2-3 1-16,-1 2-2 0,-1-3 5 16,0 0-4-16,0-2 4 0,-1-2 2 15,2-2 8-15,2-3 5 0,1-1 4 16,3-2 2-16,1-3-2 0,3-1-1 15,0 0 5-15,0-1 14 0,6 0 11 16,4-2-16-16,3-3-14 0,5 2-8 16,3-2-1-16,3 3-5 0,3 1-4 15,2-1-5-15,0-1 0 0,0 2-1 16,0 1-3-16,1 0-18 16,0 0-24-16,-1 0-15 0,0 0-30 15,1 0-32-15,7 0-38 0,-7-1-72 16,-4-3-165-16</inkml:trace>
  <inkml:trace contextRef="#ctx0" brushRef="#br0" timeOffset="109107.76">23526 11296 135 0,'0'0'230'0,"3"-9"-128"0,-1 3-5 0,1 0-27 0,0-2-3 0,-1 1-23 0,1-1 2 0,1 0 9 15,-1 1-11-15,1-1-2 0,-1 1 8 16,2-1-13-16,-1 1-1 0,1 1-3 16,1-1-11-16,-2 4-1 0,0-1-6 15,-2 4-8-15,-1 0-7 0,0 2-3 16,-1 6 1-16,0 4 2 0,-4 6 2 16,-2 6 0-16,-3 4 2 0,-2 4 0 15,-1 0 1-15,-2 2-1 0,1-1 1 16,1-3 6-16,0-3-3 15,2 0 2-15,-1-3 2 0,3-5-3 16,0 1 1-16,0-3-2 0,2-2 0 16,1-3-1-16,2-3 0 0,1-3 0 15,1-1 0-15,1-4 0 0,0 1 0 16,0-2 5-16,3 0 13 0,3 0 1 16,1-1-3-16,5-1-3 0,1-4-7 15,4 3-9-15,0-3 0 0,3 2-3 16,0-2-1-16,1 0-1 0,1 1 0 15,1 1-2-15,-2-1-17 0,0 1-8 16,-1 0-15-16,-4 0-13 16,-1-1-23-16,-3 2-23 0,-1-4-53 15,-4 1-70-15,-3-1-168 0</inkml:trace>
  <inkml:trace contextRef="#ctx0" brushRef="#br0" timeOffset="109279.6">23614 11059 846 0,'0'0'7'0,"0"0"-8"0,0 0 1 0,-3-39-18 0,3 29-32 0,2-1-144 0,1 3-32 0,3 1 75 15</inkml:trace>
  <inkml:trace contextRef="#ctx0" brushRef="#br0" timeOffset="109842.66">24220 11001 377 0,'0'0'32'0,"0"0"20"0,0 0 19 15,35-34 11-15,-26 22-21 0,-1 3-36 0,-1-1 26 16,0-1 19-16,-3 0-12 0,0 2 8 16,-2-1-5-16,1-1 1 15,-2 0-10-15,1-2-11 0,-1 0-8 16,0-1-3-16,0-1-8 0,-1 1-7 16,0-1 6-16,0 2-10 0,-2 1 1 15,-1 1-4-15,0 2-7 0,-1 3 2 16,-1 1 4-16,-2 2-5 0,1 0-2 15,-2 3-2-15,-3 4 0 0,-3 6-5 16,-2 6 4-16,-3 7 3 0,-5 14-1 16,-4 14 0-16,-4 17 0 0,4 7 1 15,3 1 0-15,5-2-1 0,3-5 1 16,4-2-3-16,0 0 2 0,-1 2-1 16,2-7 2-16,0-4-1 0,0-4-20 15,3-3-3-15,0-4-6 0,4-5-20 16,2-2 5-16,2-10-28 0,1-7-6 15,0-7-21-15,2-1-48 0,1-2-152 16,1-4-65-16</inkml:trace>
  <inkml:trace contextRef="#ctx0" brushRef="#br0" timeOffset="110045.73">23893 11464 841 0,'0'0'72'0,"0"0"-31"0,0 0 24 0,0 0-12 0,41-38-28 0,-19 29-10 0,10 2 8 0,9-1 0 16,6 1-20-16,0 3-5 0,-1 2 2 16,-4 1-30-16,-3 1-60 0,3 0-79 15,-12 0-137-15,-4 0-121 0</inkml:trace>
  <inkml:trace contextRef="#ctx0" brushRef="#br0" timeOffset="110468.43">25425 10902 650 0,'0'0'21'0,"0"0"-8"0,0 0 42 16,0 0-4-16,39-43-20 0,-33 38-25 15,0 1 23-15,-3 2 2 16,0 2-29-16,1 0-2 0,-2 6-5 16,0 5 5-16,-2 4 1 0,0 6 7 15,0 5 6-15,-3 11 1 0,-4 15 1 16,-1 16-6-16,0 6-7 0,-1 0 2 16,0-2-5-16,2-4 0 0,-2-1 2 15,-1-3-1-15,-1-2-1 0,0-3-2 16,-2-3-5-16,1-1-75 0,2-5 16 15,-2-2-16-15,2-5-93 0,2-13-18 16,-1-10 5-16</inkml:trace>
  <inkml:trace contextRef="#ctx0" brushRef="#br0" timeOffset="110794.82">25405 11355 463 0,'0'0'53'16,"0"0"9"-16,41-46 28 0,-21 29-12 15,1 0-18-15,0 3-34 0,3 1 3 16,0 3-2-16,0 3-14 0,-1 2 5 15,1 4 4-15,-1 1 4 0,-2 2-3 16,-3 4-6-16,-2 4-9 0,-5 2-1 16,-3 2-4-16,-5 1-2 0,-2 2 2 15,-2 0 4-15,-5 2 11 16,-5-1-10-16,-6-2-4 0,-3 0-4 16,-5-2-2-16,-4-2-32 0,-1-1-25 15,-1-2-24-15,0-2-24 0,-8-4-57 16,8 0-83-16,4-3-17 0</inkml:trace>
  <inkml:trace contextRef="#ctx0" brushRef="#br0" timeOffset="111405.13">25264 10925 691 0,'0'0'52'0,"0"0"21"0,0 0-15 0,27-41-19 0,-14 25-26 0,1-2-2 0,4-3 7 16,-1 0-13-16,3 0-1 0,0-1 22 16,-2 1 1-16,1 2 4 0,-2-1 5 15,0 1-13-15,-3-2 1 0,1 1-5 16,-4 0-5-16,1 1-2 0,-2 0-2 15,0 2-1-15,-3 2-6 0,1-1 7 16,-3 2-1-16,1 1-2 0,-2 0-1 16,0 2 1-16,0 2 2 0,0 4-1 15,-2 1 1-15,-1 2-5 16,0 2-4-16,1 0-2 0,2 6-2 16,1 3 1-16,2 7 2 0,3 2 0 15,1 6 1-15,1 3 0 0,3 1 0 16,1 5 1-16,2 0 1 0,3 0 2 15,-1 1 11-15,3-2-1 0,0-1-2 16,-1-3-4-16,1-3-6 0,-2-2 1 16,-3-1-3-16,1-4 0 0,-2-1 0 15,-4-1-2-15,-1-3-15 0,0 0-47 16,-3-3-43-16,1 3-76 0,-1-4-105 16,-4-3-200-16</inkml:trace>
  <inkml:trace contextRef="#ctx0" brushRef="#br0" timeOffset="112081.63">26965 11005 481 0,'0'0'112'0,"0"0"-57"0,0-7 8 0,0 4-24 0,0 1-23 0,-3 0-9 15,2 1 9-15,-1 1-6 16,0 0-8-16,-1 0-4 0,-1 2 2 16,-1 5 0-16,-3 4-1 0,-1 4 2 15,1 5 5-15,-2 3-6 0,-1 7 3 16,2-1-3-16,1 6 1 0,1 2 1 16,1-3 0-16,4 2 0 0,2-3-2 15,5 0 7-15,4-2-2 0,4-3 2 16,4-3 10-16,3-3 0 0,2-5 15 15,4-2 7-15,0-7 14 0,1-3-1 16,1-5 7-16,0-5-10 0,-4-5-18 16,2-6 11-16,-5-3-6 0,-3-5 0 15,-1-5-9-15,0-12-10 0,-2-12-5 16,-2-12-11-16,-2 1-1 0,-4 5 1 16,-4 19-2-16,-2 13-6 0,0 11-4 15,-1 3-9-15,0-1-25 0,-3 0-17 16,0 3-33-16,-3 2-53 0,1 4-46 15,-1 3-83-15,2 2 7 0</inkml:trace>
  <inkml:trace contextRef="#ctx0" brushRef="#br0" timeOffset="112691.4">27338 11222 527 0,'0'0'106'0,"0"0"-40"0,0 0 15 0,24-46-28 0,-12 32-32 0,-2 3-6 0,2-1 3 0,0 3 1 16,-2 2-15-16,1 3 12 15,-2 0-9-15,-2 3 1 0,-1 1 4 16,1 0-10-16,-3 4-2 0,0 3-2 16,-2 4-1-16,1 3 3 0,-1 0 0 15,-1 6-1-15,1 1 2 0,-2 0-2 16,1 4 2-16,-1-1-1 0,0 1 0 16,0 0 0-16,0-2 0 0,0 1 0 15,0-3 1-15,1-3-1 0,1-2 2 16,-1-2 0-16,2-5-1 0,1-4 2 15,-1-2 2-15,2-3 3 0,1 0 28 16,1-5-2-16,0-3-2 0,1-4-6 16,2-4-4-16,0-6-12 15,2 0-2-15,0-2-7 0,3 0 0 16,-1 1-1-16,3-1 0 0,0 1 0 16,1 1 0-16,0 4 1 0,-1 1-1 15,-1 1 0-15,0 3-1 0,-2 0 1 16,2 3 0-16,-4 2-1 0,0 1 0 15,-3 5-2-15,-1 0 3 0,-2 2-4 16,0 4 0-16,-1 4 0 0,-2 4-5 16,2 1 7-16,-3 7 1 0,-1 1-1 15,0 4 2-15,-1 1 0 0,0 1 0 16,0 1 0-16,0-2 0 0,-1 1 1 16,1-3-1-16,-1-2-1 0,1-2-39 15,-1-4-37-15,0-3-38 0,-1-1-56 16,1-6-121-16,-2-3-66 0</inkml:trace>
  <inkml:trace contextRef="#ctx0" brushRef="#br0" timeOffset="113365.21">28289 11192 505 0,'0'0'101'0,"0"0"-88"0,0 0 29 0,19-20-27 0,-13 12-12 0,0 2 18 16,-1 0-14-16,-3-1 35 0,0 0-11 15,-1 2 25-15,0 2 13 0,-1-2-16 16,0 3 9-16,0-1-25 0,-1-1-11 16,-1 2-9-16,-2-2-10 0,-4 1-7 15,-1 1-1-15,-1 2 1 16,-7 0-5-16,-1 4 4 0,-4 6-2 0,-3 3-2 16,-3 7 4-16,-2 3-8 0,-1 4 8 15,2 2 0-15,0 3 1 0,5 1 0 16,3 0 0-16,4 2-1 15,5-4 0-15,2-1 0 0,6-2-3 16,2-2 4-16,2-5-1 0,8-2 1 16,1-6 2-16,2-4 1 0,2-5 3 15,1-4-2-15,3 0 3 0,0-4 0 16,3-7 0-16,-1-2 3 0,0-6-4 16,3-4-2-16,1-2-4 0,-1-5 4 15,-1-1-4-15,1 1 2 0,-3 2-2 16,-1 4-1-16,-5 3 1 0,-1 4 0 15,-4 4-2-15,-2 2 0 0,-2 6-1 16,-3 1 0-16,-1 3-8 16,-1 1 0-16,-4 4 2 0,-2 4 6 15,1 3 2-15,-2 2 0 0,-3 5 0 16,5 1 2-16,-1-1 3 0,3 1 2 16,2-2 10-16,2 0 3 0,0-3-4 15,0-2 0-15,3 0-7 0,3-4 1 16,3-3-3-16,3-3 1 0,2-2-5 15,3 0-2-15,0-6-19 0,0 1-47 16,-1-3-26-16,5-4-38 0,-4 0-80 16,-2 2-165-16</inkml:trace>
  <inkml:trace contextRef="#ctx0" brushRef="#br0" timeOffset="113771.36">28593 11156 419 0,'0'0'86'0,"0"0"-46"0,13-11 54 0,-8 5-59 0,-1 4-26 0,0 0-9 0,0 2-2 0,0 0 0 0,-1 5-2 16,0 3 3-16,-1 4-6 16,1 4 4-16,-1 1 2 0,-1 6 2 15,0 2-1-15,0 3 2 0,0-3-2 16,1 1 0-16,2-4 6 0,0 0 27 16,5-4 13-16,0-3 11 0,1-2-12 15,2-6 8-15,0-4 2 0,2-3 16 16,0-1-1-16,2-7-9 0,0-2-12 15,1-3-17-15,-2-4-7 0,2-5-3 16,-2-2-9-16,0-6-3 0,1-6-6 16,-2 1-4-16,-1 0-27 15,-2 1-23-15,0 6-8 0,-2 0-13 16,0 4-21-16,0 3-47 0,-1 3-48 16,-2 4-97-16,-2 6 35 0</inkml:trace>
  <inkml:trace contextRef="#ctx0" brushRef="#br0" timeOffset="114677.64">29169 11191 317 0,'0'0'85'15,"0"0"-35"-15,0 0 15 0,0 0-3 16,40-2-44-16,-31 0 28 0,-3 0 15 15,1 0 16-15,-1-3-8 0,0 3-3 16,-1-3-4-16,1 1-17 0,-2-2-11 16,0 0-13-16,-1-1-12 0,-1-2-7 15,-2 0 0-15,0-1-2 0,0-2-11 16,-1 2 0-16,-4-1-7 0,-2 2 6 16,-2 0 4-16,0 1-3 0,-3 2-3 15,1 1-135-15,-3 2 145 0,3 2 8 16,-3 1-8-16,1 3-33 0,2 3-5 15,-3 3 36-15,3 2 5 0,-2 1 0 16,1 3 1-16,2 3 0 0,-3 0 7 16,4 4 14-16,-1-2 10 0,1 4-13 15,3-3-4-15,-1-1-11 0,3-1 4 16,2-3-6-16,-1-2 8 0,3-4 0 16,0-3 3-16,3 0 10 0,0-1 9 15,2-3 5-15,0 1 0 0,1-3-6 16,1-1-6-16,2 0-5 0,-1-3-4 15,0-2-8-15,3-1 1 0,-2-1-4 16,1-2 1-16,0 0 5 0,2-1-4 16,-1-2-3-16,3 3-2 0,-1-4 2 15,1 0-2-15,-1 1 0 16,-1-3-1-16,1 3 0 0,0 0 0 16,-1 2 0-16,-2-1 1 0,-1 3 0 15,-1 1-2-15,-3 2 1 0,-1 0-5 16,-1 4 3-16,-1 1-6 0,1 0-12 15,-2 8-4-15,0 1 9 0,0 3 6 16,-1 1 5-16,0 3 4 0,1 1 0 16,0-1 0-16,3 0 2 0,1 1-1 15,0-2 1-15,2-3 0 0,-1 1 1 16,2-6 0-16,1 1 10 0,-1-5 2 16,0-1 8-16,1-2-2 0,-1 0-8 15,2-5-3-15,0-3-6 16,-1-1 0-16,2-5-3 0,3-5-1 15,-5-3 2-15,3-3-3 0,-1-2 1 16,0 3-1-16,-3 3 1 0,0 3 1 16,1 4-1-16,-1 4-2 0,-1 2-1 15,-3 1-4-15,1 1 0 0,-2 4 5 16,-2 2-2-16,-1 0-5 0,0 1-9 16,0 5 4-1,-1 3 10-15,-1 4 1 0,-1 0 2 0,0 5 1 0,2-1 0 16,-1-1 1-16,2 0-1 0,0 1 0 15,0-2 7-15,5 1 10 0,-1-1 2 16,1-1 1-16,0-3 0 16,1 0-2-16,-1 0-1 0,2-4-8 15,0-1-5-15,1-2 0 0,-1 0-1 16,2-2-2-16,2 0-1 0,-1-1-4 16,2-1-47-16,-2 0-30 0,-1-3-43 15,3-11-68-15,-4 3-149 0</inkml:trace>
  <inkml:trace contextRef="#ctx0" brushRef="#br0" timeOffset="114834.17">29583 10925 824 0,'0'0'137'0,"0"0"-122"0,2-2 19 0,-1 0-34 0,-1 2-3 0,0-3-53 0,0 0-86 16,-3 1-32-16,-3 1-103 0,0-1 21 15</inkml:trace>
  <inkml:trace contextRef="#ctx0" brushRef="#br0" timeOffset="115115.03">29807 10602 228 0,'0'0'97'0,"0"0"3"0,0 0-7 16,3 39 9-16,-3-17-12 0,-3 6-6 16,-3 14-13-16,-5 10-37 0,0 11-7 15,-4 3 3-15,0-4 3 16,4-8-3-16,-2-5-11 0,4-3-11 0,-1-2-2 15,1-3-5-15,1-4-1 16,3-7-2-16,2-5-59 0,1-9-62 16,1 5-47-16,-3-4-81 0,4-4-40 15</inkml:trace>
  <inkml:trace contextRef="#ctx0" brushRef="#br0" timeOffset="115763.43">30142 11164 454 0,'0'0'101'0,"0"0"-1"16,0 0 23-16,0 0-61 0,29-42-24 16,-26 30-6-16,0 1-9 0,-1 2-2 15,-1-3-4-15,-1 4 3 0,-1 2-1 16,-4 1-9-16,-2 0-6 0,-3 4-4 16,-3 1 2-16,-3 4-4 0,-1 4 2 15,-2 3 0-15,-3 5 0 0,3 0 0 16,0 3 2-16,0 1-2 0,3 2 4 15,3-2-2-15,1 2-1 0,4-2 7 16,3 0 1-16,2-4 5 0,1-2 4 16,2-2 4-16,0-3 2 0,3-5-7 15,4-1 11-15,2-3 0 0,4-3-12 16,0-3-8-16,4-4-4 0,-3-2-3 16,2-2 3-16,0-2-3 0,-2 0 0 31,-1 1-1-31,-2 2 0 0,0 1 2 15,-5 2-2-15,0 1 0 0,-2 2-1 16,-1 2 0-16,-3 0-2 0,0 4-2 0,0 1 0 16,0 0-3-16,-3 5 1 15,-4 1 5-15,2 4 2 0,-1-1 12 16,0 4 4-16,1-2-1 0,4 2-2 16,-1-3 7-16,2 0 1 0,0 2-3 15,2-3-1-15,1-1-5 0,3-1 3 16,2 0-2-16,1 1 1 0,5-4-6 15,2 3-4-15,5-2-2 0,0-1-2 16,2 0 0-16,3-1-18 0,-1-1-23 16,1-1-21-16,3-1-23 0,-3-5-20 15,4-3-45-15,9-13-44 0,-6 3-93 16,-6-4-14-16</inkml:trace>
  <inkml:trace contextRef="#ctx0" brushRef="#br0" timeOffset="116232.07">30741 10746 287 0,'0'0'52'0,"0"0"27"0,0 0 26 0,16-3-49 0,-13 3-14 0,-1 6-10 0,-2 2-22 0,0 2 2 15,0 5-3-15,-2 4 10 0,-3 3-4 16,-2 3 2-16,-1 5 3 0,0 2 9 16,-6 9 3-16,-1 7 8 0,-3 8 4 15,0 2 5-15,2-8 3 0,5-4-5 16,5-8 3-16,1-7 0 0,2-3-4 16,3-8-6-16,4 1-8 0,3 2-12 15,2 2-2-15,7 0 9 0,2-3-2 16,4-3-4-16,0-5-2 0,2-3-7 15,6-3-8-15,-3-6 1 16,-1-1-1-16,1-2 4 0,-2-7 2 16,-1-7-1-16,-3-2-5 0,-2-2-4 15,-5 1-14-15,-3 1-8 0,-5 3 8 16,-4 3 1-16,-2 2-1 0,-7-1 3 16,-3 1 4-16,-5 2 1 0,-5 0 0 15,-4 3 0-15,0-2-17 0,-4 0-18 16,-2 4-12-16,3-4-15 0,-2 6-3 15,3-2-6-15,1 2-20 0,4 0-5 16,2 0 10-16,2 0 18 0,5 1-40 16,3-1-36-16,2 0-19 15</inkml:trace>
  <inkml:trace contextRef="#ctx0" brushRef="#br0" timeOffset="116638.32">31251 10777 510 0,'0'0'121'0,"0"0"-52"0,35-21 28 0,-23 13-53 0,0 2-25 0,-6 2 6 0,1 1-9 0,-2 3 9 0,-2 1 13 16,-2 7-21-16,-1 6-6 0,0 6 3 16,-4 6 4-16,-5 10-4 0,-3 14-10 15,-7 8 4-15,-3 4-3 0,3-4-1 16,0-3-4-16,2-9 4 0,2-1-1 15,4-1-2-15,0 0-1 16,5-4 0-16,3-1-1 0,3-7-35 16,0-7-43-16,0-6 0 0,0-4-25 15,6 3-52-15,1-2-111 0,2-3-77 16</inkml:trace>
  <inkml:trace contextRef="#ctx0" brushRef="#br0" timeOffset="117060.05">31427 11232 402 0,'0'0'89'0,"0"0"-62"0,0 0 12 15,0 0-23-15,36-10 24 0,-23 8 23 16,4-1-3-16,-1 2 12 0,6-1-9 15,2-1-11-15,-2 0-17 0,3-2-21 16,1 1-8-16,-3-3-4 0,0-1-1 16,-1 0 0-16,-2-2 0 0,-4 0 4 15,-2 0 8-15,-6 1 2 16,-3 1-3-16,-5 1-12 0,-3 0-9 16,-7 0 6-16,-7 2-1 0,-4 1 3 0,-6 4 1 15,-4 6 2-15,-12 7 2 16,-4 9 4-16,-9 8 12 0,8 3 9 15,10-4 11-15,14-6-1 0,13-7 9 16,1-1 7-16,-1 3-21 0,5 2-4 16,1 2-2-16,5-2-7 0,5 0-1 15,7-3-8-15,6-1-4 0,4-2-2 16,5-3-2-16,3 0-4 0,6-1 0 16,9-1-12-16,7-2-31 0,3-1-37 15,-6-5-61-15,-13-1-76 0,-10-2-200 0</inkml:trace>
  <inkml:trace contextRef="#ctx0" brushRef="#br0" timeOffset="120685.28">23611 12905 244 0,'0'0'33'0,"0"0"10"0,0 0 16 0,10-23 20 0,-7 15-15 0,0 2-10 0,-1-2-2 16,1 2 9-16,-1-1-9 0,-1 0 4 16,0 2-9-16,-1-1 4 0,0 2-9 15,0-1-3-15,0 3-7 0,0-2-7 16,0 2-9-16,-1 1-7 0,0 1-9 16,-3 0-3-16,1 3-4 0,-2 5 1 15,-1 3 4-15,-2 5 1 0,-3 3 1 16,0 4 0-16,-1 3 1 0,2 3-1 15,0 2 0-15,4 2 1 0,0 0-1 16,4 1 0-16,2 0 2 0,0-3-1 16,6 1 3-16,2-2-1 0,2-2-1 15,3-1 5-15,2-2 2 16,2-3 8-16,0-2 3 0,2-4 7 16,-1-3 6-16,1-2 2 0,0-5 0 15,-1-4 8-15,1-2 6 16,0-2-7-16,0-7-10 0,-1-3-1 15,-2-2-1-15,1-5-3 0,-2-4-4 16,1-3 2-16,-3-4-6 0,2-9-1 16,-1-9-3-16,2-8-7 0,-3 1-3 15,-3 11-3-15,-3 13-1 0,-4 14-1 16,-2-1-2-16,0 3-3 0,0-2-23 16,-1-1-23-16,0 5-20 0,-1 3-24 15,-2 3-32-15,1 3-36 0,2 4-48 16,0 0-79-16,2 0-88 0</inkml:trace>
  <inkml:trace contextRef="#ctx0" brushRef="#br0" timeOffset="121216.39">24397 12927 543 0,'0'0'126'0,"0"0"-29"0,0 0-19 0,0 0-15 0,4-32-43 0,-7 24-12 0,-2 1-7 16,-2 0-1-16,-2 4-4 0,-3 1-4 16,0 2 7-16,-4 2-2 0,-2 5 2 15,-4 2 0-15,-1 4 0 0,-3-1 1 16,5 2 0-16,2-3 0 0,5 2 0 15,3-3 0-15,5 3-2 0,4-3-5 16,2 5 2-16,2-2 5 0,6 0 3 16,5-1-1-16,2 1 4 0,4-2 6 15,3 0 10-15,2-1-1 0,2-2-1 16,0 1 1-16,1-1-14 0,-1-1-1 16,-1 1-1-16,-1-1 0 0,-1 1 7 15,-2-1-2-15,-2 1 3 0,-4 1 5 16,-2 0-7-16,-4-1-2 15,-5-1 3-15,-3 1 3 0,-2 0 1 0,-6 0-2 16,-2-1-6-16,-5 0 6 16,-3-2-8-16,-2 0 6 0,-3 0-9 15,-3 0-3-15,0 0 8 0,0 0-8 16,0-2 1-16,-1 0 2 0,1 0-2 16,1-1 10-16,-1-2-6 0,4 2-1 15,-1-1-1-15,0-1-2 0,2 1 0 16,2-1 0-16,1 0-1 0,4 0-6 15,2 0-37-15,1 0-26 0,5 0-31 16,3-4-38-16,2 4-61 0,3-5-176 16</inkml:trace>
  <inkml:trace contextRef="#ctx0" brushRef="#br0" timeOffset="121753.49">24673 13048 386 0,'0'0'143'0,"0"0"-90"0,0 0 18 0,0 0-63 0,12 9-2 0,-4-2 3 0,2-1 3 0,4 1 38 15,0 1-22-15,2-2 9 16,3 0 11-16,0 0-4 0,1-4-6 16,2-1-16-16,1-1-12 0,0-2-1 15,0-4-7-15,1-2 5 0,-1-4-1 16,-1 0 3-16,-2-2 7 0,-1-3 20 16,-2 1-3-16,-2-2-9 0,-2-2-5 15,-1-2-9-15,-3 0-2 0,-4-1-6 16,-3 2-2-16,-2-2 0 0,-3 2-5 15,-4 3-1-15,-4 0 2 0,-5 5-1 16,-3 1-4-16,-3 5 4 0,-3 6 1 16,-3 1 4-16,-2 7 0 0,0 6-2 15,0 5 0-15,-1 4 0 0,1 6-2 16,-3 10-3-16,1 7-2 0,4 7 8 16,6-6 1-16,11-12 1 0,7-9 6 15,4-6 20-15,2-1-2 0,4 4-8 16,3-2-5-16,5-1-2 0,2-5 1 15,5-5-4-15,2-4-2 0,4-2-1 16,2-2-2-16,-1-1-2 0,2-2-5 16,-2-3-50-16,2-1-38 0,18-7-70 15,-10 2-9-15,0-1-217 0</inkml:trace>
  <inkml:trace contextRef="#ctx0" brushRef="#br0" timeOffset="122268.98">26988 12515 607 0,'0'0'25'0,"0"0"27"0,10-1-14 0,-6 2-38 0,-2 7-6 0,0 6 6 16,-2 6 7-16,0 14 1 15,-4 16 25-15,-8 24 17 0,-1 7-23 16,-3 7-11-16,3-4-3 0,2-9-6 15,-2 2-4-15,1-3 3 0,-2-1-2 16,-4 0-3-16,-1-4 3 0,0-5-4 16,-3-7-50-16,1-5 22 0,4-4-30 15,1-3 13-15,5-6 25 0,0-8-41 16,3-8-74-16,3-9-53 0</inkml:trace>
  <inkml:trace contextRef="#ctx0" brushRef="#br0" timeOffset="122706.47">26923 13038 610 0,'0'0'97'16,"0"0"-6"-16,0 0-35 0,43-49-12 15,-25 34-18-15,1 0-3 0,2 2 12 16,1 2-9-16,2 1-16 0,-1 3 4 16,-1 1 3-16,1 4-7 0,-3 2 5 15,-2 0-9-15,0 3-5 0,-2 3 0 16,-2 3-1-16,-2 5 1 0,-1 1-1 15,-2 5 2-15,-4 5 1 0,-5 2 4 16,-3 3 12-16,-7-1 12 0,-6-1-1 16,-2-1-11-16,-3-3 1 0,-4-4-10 15,-1 0-1-15,-4-5-1 0,-3-1 2 16,2-3-6-16,0-4 0 0,1 1-2 16,5-5-1-16,1-1-2 15,1-2-3-15,3-2-49 0,3-5-40 16,4-2-49-16,7-8-36 0,3 2-116 15,3 0-91-15</inkml:trace>
  <inkml:trace contextRef="#ctx0" brushRef="#br0" timeOffset="123067.58">27947 12896 576 0,'0'0'125'0,"0"0"-32"0,0 0-15 0,43-14-45 0,-25 9-6 0,5-1-5 16,1-1-8-16,3 3-5 16,0 1-8-16,1 1-1 0,0 1-2 15,-1-1 2-15,-1 2-20 0,1 0-66 0,3 0-79 16,-7 3-79-16,-6-1-24 0</inkml:trace>
  <inkml:trace contextRef="#ctx0" brushRef="#br0" timeOffset="123255.03">27991 13003 872 0,'0'0'104'0,"0"0"-91"16,0 0 51-16,0 0-48 0,38 20-9 15,-15-14 1-15,10 1-4 0,9 0 2 16,8-1-5-16,-4 0-2 0,-6-1 1 16,-12-1-52-16,-12-2-76 0,5 2 28 15,17 0-16-15,-4-1-234 0</inkml:trace>
  <inkml:trace contextRef="#ctx0" brushRef="#br0" timeOffset="123880.43">29449 12796 431 0,'0'0'151'0,"0"0"-105"0,0 0 8 16,0 0 41-16,0 0-61 0,3-37-18 16,-6 29 2-16,-2-1 14 0,-2 0 1 15,0 0-6 1,-4 1 6-16,0-1-4 0,-2 2-1 0,1 1-11 15,-3 3-6-15,-2 3-3 0,-2 0-5 16,0 4-2-16,-1 8-1 0,-2 3-1 16,-1 4-3-16,1 4 1 0,0 6 2 15,6 2-2-15,-1 7 0 0,4-3-8 16,5-1 0-16,3 2 7 0,5-5 4 16,5 3 3-16,3-1 3 0,5-5-2 15,5-1-4-15,2-5 6 0,4-3-5 16,4-4 4-16,-1-6-3 0,3-4 0 15,1-5 2-15,-2 0 1 0,0-5 1 16,0-4 6-16,-2-5 23 0,-5-5-1 16,2-4-6-16,-2-14-11 15,-2-11-11-15,-5-13-2 0,-4-2-4 16,-8 3 0-16,-3 13 5 0,-3 15 15 16,-3 7 2-16,1 9-5 0,-3 1-9 15,-3-1-3-15,-3-3-5 0,-4 1-2 16,2 3 2-16,-1 3-1 0,3 0 0 15,1 4-1-15,1-1-16 0,3 2-19 16,0 1-13-16,1 3-6 0,2-1-14 16,0 4-28-16,1 0-26 0,0 0-62 15,2 3-71-15,1-1 6 0</inkml:trace>
  <inkml:trace contextRef="#ctx0" brushRef="#br0" timeOffset="124067.89">29789 13076 977 0,'0'0'104'0,"0"0"-104"0,0 0-44 0,9-11-13 0,-4 5-196 0,1 1-114 0</inkml:trace>
  <inkml:trace contextRef="#ctx0" brushRef="#br0" timeOffset="124677.88">30531 12689 856 0,'0'0'10'15,"0"0"31"-15,0 0 12 0,0 0-42 0,38-27-1 16,-35 23-1-16,-3 0 3 16,-5 2-12-16,-6 0 1 0,-3 2 2 15,-6 0 7-15,-4 0 2 0,-3 6-3 16,0 1-2-16,-1 4-6 0,2 2-1 15,4 0 0-15,4 2 4 0,6 2-4 16,6-2 0-16,6 3 0 0,3 2 3 16,8-1 3-16,8 1-1 0,3-1-1 15,5 1-2-15,3-3 2 0,-3 2-3 16,2-4 1-16,-1-1-1 0,-3 1 0 16,-3-3 1-16,-3-1-1 0,0-1-1 15,-3 0 1-15,-2-1-1 0,-4-1 0 16,1-3 1-16,-5-1-2 0,-4 2 0 15,-2-1-2-15,-2 0-7 0,-4 1 10 16,-8 1 17-16,-2 1 6 0,-8-1-2 16,-4 0-14-16,1 0-1 0,-3 0-5 15,-2-1 0-15,2 1-1 0,-1-1 0 16,2 1 0-16,2-1-10 0,5-1-24 16,0 0-24-16,5-3-48 0,4-2-44 15,5-5-92-15,1 0-26 0</inkml:trace>
  <inkml:trace contextRef="#ctx0" brushRef="#br0" timeOffset="125068.4">30542 12670 733 0,'0'0'67'0,"0"0"5"0,0 0 5 0,43-18-47 0,-21 12 7 0,9 0-3 16,8 4-14-16,8-1 14 0,0 2-9 15,-4 1 2-15,-10 0-13 0,-12-1-3 16,-4 0-5-16,-3 1-6 0,4-2 0 16,-1-3-3-16,2 1-19 0,-2-1-66 15,-2-5-60-15,-6 0-111 0,-1 0-158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2-25T15:21:54.83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26281 6312 89 0,'0'0'19'0,"0"-3"-3"0,0 0 10 0,0 2 3 0,0-2-9 16,0 0-8-16,0 2 13 0,0 0 5 15,0-1-1-15,0 0 2 0,0 2-4 16,0-2 0-16,0 2 6 16,-1-1-2-16,1 1-7 0,0-1 17 15,-1 0 1-15,0 1-25 0,1 0 0 16,-1 0-2-16,1 0 7 0,-2 0 8 15,2 0 4-15,-2 0 5 0,2 0-4 16,0 0-2-16,0 1-3 0,-1-1-3 16,1 0-6-16,0 0-1 0,0 0-4 15,0 0 1-15,0 0-3 0,0 0 1 16,0 0-2-16,0 0 5 0,1 0 1 16,1 0-5-16,0 0 0 0,1 0-2 15,0-1-2-15,2 1 1 0,1 0-3 16,-1-1 0-16,1 1-3 0,2 0 1 15,1 0-2-15,0 0-2 0,1 0-1 16,1 0 3-16,1 0-4 0,1 0 2 16,2 0 4-16,-1 0-3 0,2 0 1 15,0 0 1-15,3 0 3 0,2-1 0 16,0-1 4-16,3 0-3 0,4 1-3 16,5-4 0-16,8 1 2 0,9-2-1 15,5-1-1-15,0 0 0 0,-1-1 4 16,-1 0 2-16,3 0 0 0,3 0 2 15,4 1-2-15,-1-1-7 0,4 0 4 16,2 0 0-16,3 0-3 0,3 0-6 16,6 1 5-16,1-1-2 0,3 0 0 15,2 0 4-15,1 1-3 0,1 3-4 16,3 0 2-16,5 1-1 0,2-1-1 16,1 3 1-16,0-2 1 15,2 0-1-15,2 0-1 0,1 0 0 16,3 0 1-16,1 1 0 0,-1 0-1 15,1 1 1-15,-1-1 3 0,2 1 4 16,0 1 6-16,-3-1-4 0,-3 0-3 16,2 1-4-16,-3 0-3 0,-1 0 3 15,-2 0-2-15,-7 0 0 0,-1 0 1 16,-3 0-1-16,-5 0-1 0,-2 0 1 16,-7 0-1-16,-7 0 0 0,-6 0 0 15,-7 0 1-15,-4 0 1 0,-7 0-2 16,-3 0 0-16,-4 0-1 15,-7 0 1-15,-9 0-2 0,-3 1-17 16,-4-1-32-16,2 1-22 0,0 0-34 16,4 4-46-16,-8-3-84 0,-3-1-162 15</inkml:trace>
  <inkml:trace contextRef="#ctx0" brushRef="#br0" timeOffset="2694.82">3509 7382 319 0,'0'0'36'0,"0"0"2"0,0 0 47 0,-2-7 0 0,2 5-14 0,0-1-29 0,0-1 3 0,-1 1 4 16,0 1-17-16,1-1 5 0,0 2-11 16,0-1 6-16,0 0-4 0,0 1-3 15,0-1 0-15,1 2-11 0,0-3 0 16,2 2-11-16,-1-1-1 0,4 0 0 15,-1 0 0-15,4 2 0 0,1-1-2 16,1 1 3-16,3 0-3 0,2 0 3 16,4 0-1-16,3 1 0 0,-1 1 2 15,4-2-3-15,3 1 6 0,-2 1-6 16,3-2 5-16,8 0-1 0,6 0 0 16,11-2 5-16,-1 1-3 0,0-2 1 15,-1 0 1-15,-7 2-1 0,3-2-2 16,-1-2-1-16,1 1-1 0,1 0-3 15,1-1 0-15,2 1 5 16,-1 0 1-16,-1 2-5 0,1 0-2 16,-1-3 0-16,1 3 0 0,1 1 2 15,-2-2-1-15,0 0-1 0,-2 0 0 16,1-2 1-16,-2 2 0 0,0-2-1 16,1 1 0-16,2 1 0 0,-2 0-1 15,3 0 1-15,-1 0 12 0,-1-2-10 16,-1 2 1-16,-2 0-2 0,0 0-1 15,1 2 0-15,-2 1 0 0,3-1 2 16,-1 1 0-16,0 0-2 0,2-2 0 16,-1 2 0-16,1 0 3 15,1 0-1-15,0 0 0 0,0 0 3 16,-3 0 1-16,2 0-3 0,0 0 1 16,0 0-2-16,3 0 2 0,0 0 1 15,1 2-1-15,0 1 1 0,0 2 2 16,1 0-3-16,-2-1 1 0,0 2-2 15,0-3-2-15,1 3 7 0,-2 1-7 16,5-3 4-16,0 0-2 0,1-2 2 16,1 0 0-16,0-1 5 0,-1 1-5 15,0-2 0-15,-1 1 0 0,-1 1-4 16,1 1 4-16,-1-1-5 0,0 2 2 16,0 0 1-16,1 1-2 0,-1-1 0 15,1 3 0-15,-2-3-1 0,0-1 1 16,-1 0 0-16,2 1-1 0,0 0 0 15,1 1 0-15,3-2 0 0,-1 3 1 16,1 0-1-16,-3 0 1 0,2-3 1 16,-2 2 0-16,0-2-2 0,0 0 3 15,-1 1 0-15,2 0 7 0,-3 0-9 16,3-2 6-16,-2 2-6 0,-1 1 0 16,1 0 3-16,-3 2-3 0,-2-4 1 15,3 1-1-15,-4-2 1 0,4 2-2 16,1 0 2-16,1 0-2 0,-1-1 0 15,-2-1 5-15,0 1-3 16,0-1-1-16,-2 3 5 0,1-3-3 16,-1 0 0-16,0 2-2 0,2-2 2 15,0-1-1-15,0-1-1 0,2 0 4 16,0 1-4-16,-1 0 0 0,2-1 0 16,-3 0 0-16,1 0 2 0,0 0 0 15,-1 0-3-15,0 0 1 0,1 0 0 16,0 0-1-16,0 0 1 0,-1 0-1 15,-1 0 1-15,-1 0 0 0,-3 0-2 16,2 2 2-16,-2-2-2 0,0 0 2 16,1 0-2-16,-2 0 2 0,1-2-1 15,-1 0 1-15,1 2-1 16,-3 0 0-16,1-2 1 16,-3 2-1-16,1-1 1 0,-3 1-1 0,0-1-2 15,-2 1 2-15,2 0 3 0,-2-3-2 16,0 3-1-16,2-2 0 0,0 1 1 15,-2-1-1-15,3 0 1 0,-2 0-1 16,0 2 0-16,2-3 1 0,-1 0 1 16,-2 2-1-16,0-2-1 0,0 0 2 15,-1 1-2-15,1-1 2 0,-1 2 1 16,1-1-1-16,-1 1 1 0,3-1 0 16,0 1-2-16,1-3 3 0,-1 2-2 15,2-3-2-15,-1 3 3 16,4-2 0-16,-5 2-3 0,3 0 2 15,0 1-1-15,0-1 0 0,2-1 2 16,0 2-2-16,2 1 2 0,-1-1-3 16,4 0 0-16,-4 0 2 0,4-1 0 15,-2 2-2-15,0-2 0 0,0 1 0 16,-1 0 1-16,2 1-1 0,0 0 0 16,0 0 0-16,3 0 1 0,-1 0-1 15,-1 0 2-15,1 0 6 0,-2 0-4 16,-1 0 3-16,-1 1 1 0,-2 0 1 15,-4-1-1-15,-2 2 3 0,-1-2-1 16,1 0 1-16,-4 0 3 0,-1 0-4 16,0 0-2-16,-8 0 0 0,-4 0-2 15,-5 0 0-15,-1 0 0 0,0 0-5 16,4 0 1-16,1 0-2 0,-1 0-4 16,-4 0-53-16,2 0-75 0,-3 0-77 15,-8 0-209-15</inkml:trace>
  <inkml:trace contextRef="#ctx0" brushRef="#br0" timeOffset="113257.14">5205 10229 278 0,'0'0'132'0,"0"0"-91"0,0 0-10 0,0 0-26 0,0 0-1 0,-1 23 10 0,-1-2 3 0,0 13 12 15,-2 16 7-15,0 16-10 0,-3 8 3 16,2-1 7-16,3-5 8 0,-1-4-4 16,0 1 0-16,-2 3 4 0,-4-2-9 15,-2-1-15-15,-1-1 9 0,0 2-6 16,-1-7-5-16,2 0 4 0,1-6-11 16,2-3-5-16,0-3-5 0,2-3 2 15,1-6-3-15,1-9 1 0,1-4-1 16,1-7-1-16,1-2 1 0,-1 0 0 15,-1 2-6-15,1 1-30 16,-1-7-12-16,1-1-20 0,0-8-33 16,-3-10-58-16,4-3-85 0,-1-7-67 15</inkml:trace>
  <inkml:trace contextRef="#ctx0" brushRef="#br0" timeOffset="113663.95">5178 10917 505 0,'0'0'66'16,"0"0"-27"-16,0 0 14 0,21-42 2 15,-12 29 7-15,1-1-29 0,4 0 3 16,-1-1 8-16,3 1-3 0,-1 2 0 15,4 1-11-15,0 2-5 0,-3 2-3 16,2 2-1-16,-1 2-7 0,3 2-2 16,-2 1 7-16,4 1-4 0,-1 5-1 15,2 3-1-15,-2 0-6 0,1 2-1 16,-2 1-1 0,-1 3-3-16,-2 0 1 0,-4-1-3 0,-3 0-1 0,-5 1-1 15,-4 0 1-15,-3-2 1 0,-7 3-9 16,-3-1 9-16,-5 0 8 0,-2-1-2 15,-4-3-3-15,-2 0-3 0,-2-4-1 16,-8-1-20-16,-6-1-2 0,-5-5-15 16,5 0-13-16,8 0-11 0,11-1-25 15,7-3-16-15,-2-5-48 0,3 1-76 16,3 0-28-16</inkml:trace>
  <inkml:trace contextRef="#ctx0" brushRef="#br0" timeOffset="114090.53">6496 10683 445 0,'0'0'83'0,"0"0"-5"0,0 0 4 0,25 0-13 0,-11 0-35 0,2-2-15 0,3 0 8 16,2-1-5-16,1-1-16 0,0 1-3 15,2-2-1-15,-1 2-2 0,0-1-4 16,-1 3-17-16,1-3-48 15,6 2-74-15,-4 1-46 0,-5-1-61 0</inkml:trace>
  <inkml:trace contextRef="#ctx0" brushRef="#br0" timeOffset="114293.6">6595 10914 701 0,'0'0'35'0,"0"0"-1"0,0 0 63 16,54 0-47-16,-28-4-27 15,10-1-15-15,8-3-3 0,10-1-5 16,3 0-4-16,-1 1-42 0,-5 3-62 16,-2-2-65-16,-14 3-118 0</inkml:trace>
  <inkml:trace contextRef="#ctx0" brushRef="#br0" timeOffset="115277.92">8132 10693 160 0,'0'0'128'0,"0"0"-78"0,0 0 3 0,7-28 4 0,-5 21 7 0,-1 0-31 15,1 1 1-15,-2 1 16 0,0-1-18 16,0 1-4-16,0 1 6 16,-1-2-7-16,-1 1-2 0,-2 0 1 15,-1-1-3-15,0 2-1 0,-2 0 3 16,-1 0-2-16,-1-1-5 0,-1 2-4 15,-1-2-2-15,0 3 0 0,-1 1-6 16,-1 1-5-16,-2 0 1 0,1 4 0 16,-1 5-2-16,-3 4-5 0,0 3 5 15,-2 5 1-15,1 4-1 0,0 4 0 16,-3 8 0-16,1 8 0 0,1 6-1 16,2-5 1-16,9-9 0 0,4-9 1 15,4-6 0-15,1 3 12 0,0 3 4 16,1 4 2-16,6-5-4 0,2 2-5 15,5-5 8-15,1-3 4 0,5-4 4 16,0-3-8-16,5-5 16 0,0-4 1 16,3-5-19-16,5-4 11 0,-3-5 4 15,0-7 0-15,-1-6-7 0,-8-5 1 16,2-15-1-16,-1-13-11 0,-3-16-6 16,-6-7 0-16,-7 6-4 0,-4 12-3 15,-2 14 0-15,0 12 3 0,-3 10-1 16,0 5 1-16,-1 7-3 0,-2-2-2 15,-4 0-1-15,-3-1 1 0,1 2-2 16,-4 4-1-16,1 3 1 0,-1 3-5 16,2 2-18-16,-1 1-16 0,3 5-23 15,2 3-34-15,0 3-10 16,2 13-35-16,2-3-72 0,3-3-116 16</inkml:trace>
  <inkml:trace contextRef="#ctx0" brushRef="#br0" timeOffset="115449.76">8501 11076 896 0,'0'0'14'0,"0"0"-14"0,0 0 26 0,0 0-13 0,15 2-7 0,-14-8-6 0,1-1-66 15,-1-4-53-15,1-4-80 16,-1 2-72-16,1 1-12 0</inkml:trace>
  <inkml:trace contextRef="#ctx0" brushRef="#br0" timeOffset="116230.81">9188 10683 122 0,'0'0'42'0,"0"0"14"0,0 0 6 0,0 0-2 0,0 0-3 0,20-27-10 0,-16 20 18 16,-1-1 2-16,0-3-3 0,-1 2-2 15,-1-2-2-15,0 0 7 0,-1 2-15 16,0-2-11-16,0 2-12 0,-2 0-8 16,-1 0-5-16,-1 1-11 15,-1 1 15-15,1 2-19 0,-1 1 0 16,-3 1-1-16,2 3-2 0,-3 0 0 15,-1 6-1-15,-4 2-1 0,-1 5 3 16,-3 2 0-16,1 4 1 0,-2 2 0 16,1 2-1-16,0 3 0 0,2 2 0 15,1 0-1-15,2 3 1 0,5 1-2 16,1-1 3-16,5 0-2 0,2-1 1 16,0 0-1-16,7-3 2 0,2 1 0 15,3-3 2-15,4 0-1 0,3-4 1 16,0-2 5-16,4-4-2 0,2-4 14 15,-1-5 11-15,2-4 10 16,-1-2-6-16,0-9 4 0,-1-5-3 16,-3-6-2-16,-2-6-4 0,-1-11-5 15,-5-12-10-15,0-16-10 0,-7-2-4 16,-4 7 0-16,-2 15-3 0,0 17 0 16,-2 10-2-16,0 4-1 0,-4-3-2 15,-1 2-10-15,-2 1 3 0,-2 0-22 16,-1 5-4-16,0 1-5 0,-2 2-28 15,2 2-23-15,0 3-27 0,-1-2-54 16,4 3-63-16,3 0-20 0</inkml:trace>
  <inkml:trace contextRef="#ctx0" brushRef="#br0" timeOffset="116965.2">9791 10712 226 0,'0'0'39'0,"5"-7"17"0,-3 4-3 0,1-3-2 0,-1 1-13 0,0-1-2 0,0 0 19 0,1-1-3 16,-1 0-8-16,0 0 21 0,0 1-15 15,0 0-1-15,0 0 3 0,-1-1-5 16,0 0-7-16,0 1-11 0,1 0 2 16,-1-2-7-16,-1 1-11 0,0 0 2 15,0 1 0-15,0 0-4 0,0 2-1 16,-3-1-2-16,1 2-3 0,-2 0-5 15,-2 3-2-15,-2 0-1 0,-1 2-2 16,-3 6 2-16,-4 3 2 0,0 4 0 16,-3 5 1-16,-1 4-2 0,2 3 2 15,0 4 0-15,3 1 0 0,0 0 0 16,4 3-1-16,4-2 2 16,1-2-2-16,4-1 1 0,4-3 0 15,5 1 4-15,6-4 0 0,3-1 7 16,2-5 1-16,3-3 2 0,1-3 4 15,1-8 18-15,1-4 0 0,2-6 0 16,-1-7-1-16,-2-5-5 0,-1-4-3 16,-1-7-5-16,-4-13-4 0,-2-13-6 15,-5-4-12-15,-5 5-1 0,-4 14 1 16,-1 18 0-16,-3 7-1 0,-2 1-5 16,-3 1-2-16,-3 0-7 0,-3 4-11 15,-3 2-20-15,0 1-10 16,-1 5-18-16,3 1-26 0,3 0-38 15,-1 5-45-15,4 0-75 0,4 1-3 0</inkml:trace>
  <inkml:trace contextRef="#ctx0" brushRef="#br0" timeOffset="117684.68">10431 10603 345 0,'0'0'125'0,"0"0"-13"0,18-40 27 0,-9 22-74 0,-3-2-9 0,-1 3-44 0,-1-2 0 0,-1 3-1 15,-3 2 2-15,0 1 5 0,-4 3-3 16,-2 2-9-16,-6 2-5 0,-1 5-2 15,-4-1-3-15,-3 2 4 0,-2 6-5 16,-1 3 5-16,0 3-2 0,1 3-1 16,2 1 2-16,2 2 0 15,3 3 1-15,3 0-1 0,4 3 1 16,3-1 2-16,2 0-2 0,3 2 3 16,2-2-2-16,5 1 0 0,1-3 2 15,4 2 0-15,2-3 1 0,3 0-1 16,1-1 3-16,1-1-6 0,2 0 3 15,0-1 1-15,-1-1-2 0,3-1 5 16,0 1-3-16,0-2 8 0,-2 1-6 16,1 1-1-16,-2 0 12 0,-2 1-4 15,-2 0-2-15,-4 1-1 0,-2-1 4 16,-4 0-3-16,-1 1 1 16,-4-1 0-16,-1 0 0 0,-6 0-6 15,-3-2 6-15,-4-1 2 0,-6-2-5 16,-3 0 3-16,-5-5-2 0,-2-1-7 15,-2-1 3-15,-5-5-5 0,4 0 3 16,2-5-4-16,1-3 3 0,8-2-1 16,-2-5-2-16,6 0 0 0,1-2 1 15,6 1-1-15,3-4 0 0,2 1-1 16,5-3 1-16,1 1-3 0,7-1 1 16,5 1-2-16,4-1 0 0,4 0 4 15,6 1 4-15,9-6-1 0,8-6-1 16,5-5 2-16,-4 1 1 0,-13 9 2 15,-12 8 2-15,-9 4 1 0,0-2 3 16,-1-2 5-16,-1-2-3 16,-6 3-4-16,-3 0-4 0,-1 2-4 15,-7 1-3-15,-5 0-1 0,-3 2-4 16,-3 4-3-16,0 0-23 0,-3 2-41 16,-1 2-17-16,-1 1-44 0,-7 0-71 15,6 1-104-15</inkml:trace>
  <inkml:trace contextRef="#ctx0" brushRef="#br0" timeOffset="120990.54">5127 12523 328 0,'0'0'44'0,"-6"0"3"0,3 0 59 0,2-2 1 0,1-1-27 0,0-1-15 15,0-2 8-15,4-2-11 0,5 0-21 16,2-1-13-16,3-1 1 0,5 1-6 16,1 1-1-16,2 2-1 0,2 0-9 15,1-1-5-15,2 4-6 16,0 0 3-16,-1 2-2 0,-2 1 0 15,0 0 0-15,-3 1-1 0,-2 5 0 16,-4 2 4-16,-2 4-5 0,-3 5 0 16,-4 2 0-16,-5 4 3 0,-1 5-2 15,-8 1 1-15,-7 2 2 0,-8 7-2 16,-9 7-1-16,0-4-1 0,2-5 1 16,6-5 0-16,2-7 1 0,-4 6 1 15,-3 1-2-15,0 0 1 0,1-3-2 16,3-1 2-16,1-3 0 15,2 0 0-15,3-4-2 0,5-3 4 16,2-3 0-16,4-3-1 0,4-2 2 16,4-3-5-16,1-1 4 0,10 0 21 15,5-3 7-15,8 1 0 0,9-3-12 16,10 0-7-16,9 0-8 0,1-2-2 16,-5 1-2-16,-2 1-1 0,-10-2 2 15,-1-1-2-15,-6 2-2 0,-7-1-1 16,-5 0-26-16,-1 0-29 0,1 1-21 15,1-3-19-15,-2 1-45 0,-1-2-71 16,-7 0-85-16,-4-1-7 0</inkml:trace>
  <inkml:trace contextRef="#ctx0" brushRef="#br0" timeOffset="121240.48">5108 12844 650 0,'0'0'126'0,"0"0"-53"0,0 0 4 0,5 0-19 0,4 0 8 0,6-1-3 0,3-2 5 0,4 0-14 15,1 0-24-15,5 0-13 0,-1-2-10 16,1 1-3-16,0 0-2 0,2 0-2 15,2-1 0-15,6 1-37 0,6-1-69 16,11 0-67-16,-9 0-114 0,-8 0-162 16</inkml:trace>
  <inkml:trace contextRef="#ctx0" brushRef="#br0" timeOffset="121585.76">6622 12745 521 0,'0'0'135'16,"0"0"-72"-16,0 0 20 0,0 0-27 0,37-7-2 15,-18 2-21-15,5 3 1 16,1-3 4-16,6 4-23 0,0-1-10 0,3 1-3 16,3 1-1-16,4 0-1 15,6 3 0-15,-3 2-11 0,-6-1-88 16,-13 2-69-16,-9-4-194 0</inkml:trace>
  <inkml:trace contextRef="#ctx0" brushRef="#br0" timeOffset="121789.28">6727 13012 699 0,'0'0'29'0,"0"0"23"0,0 0 47 0,0 0-2 15,52 3-15-15,-7-3-32 0,16-5-13 16,5-2 0-16,0-2-26 0,-6 3-8 16,-5-1-3-16,3 3-3 0,0 2-23 15,1 1-81-15,0 1-64 0,-15 0-98 16,-9 0-147-16</inkml:trace>
  <inkml:trace contextRef="#ctx0" brushRef="#br0" timeOffset="122164.19">8116 12475 647 0,'0'0'2'15,"0"0"63"-15,0 0 35 0,0 0-42 0,0 0-1 16,32-38-40-16,-28 37-14 0,-1 0 8 16,0 1-9-16,-1 0 0 0,1 4-2 15,-2 7 10-15,-1 3 9 16,0 6 15-16,-1 10-1 0,-5 10 6 15,-3 12-1-15,-5 10-16 0,4 3-8 16,-1-4-6-16,5-10-6 0,2-7 1 16,0-5-1-16,1 1-2 0,0-2 0 15,1-8-8-15,2-5-62 0,0 3-74 16,1-9-99-16,1-2-174 0</inkml:trace>
  <inkml:trace contextRef="#ctx0" brushRef="#br0" timeOffset="122617.26">8424 12885 391 0,'0'0'116'0,"0"0"-7"0,0 0-35 0,0 0-3 16,0 0-8-16,0 0-24 0,29 4 15 15,-23 0-20-15,0-3-9 0,-2 2 0 16,0-1-10-16,-1 2-5 0,-2-2 1 15,-1 3-6-15,0-3-2 0,0 3 2 16,-3-3-1-16,-2 1 4 0,1-1-2 16,-2-2-1-16,3 0 5 0,-2-2 5 15,2-1 2-15,1-4-2 0,1 0-5 16,0-1-5-16,1-1 0 0,0-1-3 31,2 1 0-31,0 2 0 0,1 1 1 0,1 1-3 0,-1 3 0 0,-2 0 0 16,3 2-6-16,-1 0-2 15,2 3-2-15,1 2-38 0,3 2-59 16,2 2-62-16,2 0-92 0,-2 0-114 16</inkml:trace>
  <inkml:trace contextRef="#ctx0" brushRef="#br0" timeOffset="123382.7">9126 12663 380 0,'0'0'127'0,"0"0"-31"0,0 0 12 0,0 0-18 0,16-39-33 0,-11 28-22 16,-2 0 5-16,2 1 6 0,-2 1-11 16,0-2 1-16,1 1 2 0,-3 2-6 15,0-1 6-15,1 1-8 16,-2 0-8-16,0 0-3 0,0 0 0 16,-1 1-2-16,0-1 1 0,-1 2-5 15,-2-2 2-15,1 2-3 0,0 1-3 16,-2 0-2-16,0-1-4 0,-2 3 0 15,-1-2-2-15,1 3-1 0,-1-2 0 16,-2 2-1-16,-2 2 0 0,-1 0-1 16,-2 2 0-16,0 3 1 0,-2 3 1 15,0 1-2-15,-2 4 0 0,3 2 2 16,-1 2-1-16,2 0 1 0,1 2-3 16,3 0 2-16,2 3-6 0,4-2-2 15,4 1-1-15,1 0 3 0,4 0 5 16,6-2 2-16,1-1 0 0,4-3 1 15,1-1 0-15,3-4 1 0,0-3 1 16,2-2-1-16,0-4 4 0,-3-1-3 16,-1-2 19-16,-1-6 0 0,2-1 3 15,-3-3-13-15,1-4-6 0,-1 0-3 16,-1 0 0-16,-3-1 0 0,0 1-3 16,-2-1 1-16,-1 1 0 0,-1-1-1 15,-2 2 1-15,-1 1 0 16,-3 0-1-16,1 1 0 0,-2 4-1 0,0 2 1 15,0 1-3-15,0 4 2 0,0 0-3 16,0 2-3-16,-2 0-1 16,0 3-2-16,-1 6 3 0,-1 4 6 15,0 3 0-15,0 4-2 0,-1 3 3 16,2 3 0-16,0 4 1 0,0 1-1 16,0 8 0-16,1-5 1 0,-1 0 0 15,2 1-1-15,-1-6 1 0,0 4 0 16,-1 0-1-16,0-2-1 0,0-2-3 15,0 0-23-15,-1-2-14 0,3-1-25 16,-1-2-37-16,1-2-25 0,1-2-48 16,0-6-107-16,0-5-188 0</inkml:trace>
  <inkml:trace contextRef="#ctx0" brushRef="#br0" timeOffset="123962.46">9855 12333 298 0,'0'0'119'0,"12"-11"18"0,-6 7-5 0,1-1-57 0,-2 1 13 0,-2 1-27 0,-1 1-3 15,-1 1-11-15,-1 0-26 0,2 1-9 16,-2 0-9-16,0 0-3 0,0 2 0 16,-2 3 2-16,-3 1 9 0,-2 5-1 15,-4 0 3-15,-1 6-2 0,-3 4 1 16,-3 3-6-16,0 5 2 0,-1 2-6 15,-4 10 0-15,-2 9-2 0,-3 8 2 16,5 1-1-16,3-4-1 0,6-6 5 16,6-11 18-16,3-4-6 0,4-6-2 15,1-6-2-15,0-3-1 0,4 4 0 16,1 1-5-16,4-1-3 0,1-3 1 16,1-8 2-16,3-6 2 0,1-5 13 15,2-2 1-15,0-9 9 0,0-5-9 16,-1-6-6-16,0-2-3 0,-3-4-8 15,1 0-1-15,-6 3 2 0,-2 3 15 16,-2 6 8-16,-4 2-8 0,0 1-12 16,-5 4-1-16,-3 0-7 0,-1 5-2 31,-4-2-3-31,-1 4 1 0,-3 1 0 0,1 0 0 0,-1 0-1 0,0 6-9 16,1-1-17-16,1 2-41 0,1 2-35 31,3 2-40-31,-3 3-57 0,5-2-133 15,2-1-241-15</inkml:trace>
  <inkml:trace contextRef="#ctx0" brushRef="#br0" timeOffset="126529.68">5584 14274 276 0,'0'0'31'0,"0"0"23"0,0 0 54 0,0 0-6 0,13-1-33 0,-10-2-8 0,0 0 13 15,0-2-16-15,1 1-23 0,-1 0 3 16,1 0 2-16,1-1 1 0,-3 2-6 16,1-3-7-16,-2 4-5 0,2-2-4 15,-2 2-9-15,-1 1 0 0,0 1-6 16,0 1-4-16,0 5-2 0,0 5 0 16,-4 5 2-16,0 9 1 0,-4 11 0 15,0 15 1-15,-3 14 0 0,0 8-2 16,2 0 1-16,2-4 0 0,2-12 4 15,1 2-2-15,0-4-1 0,2-6-1 16,1-2 0-16,0-2-1 0,-1-4-4 16,1-3-11-16,-1-7-12 0,0-7-28 15,1-7-59-15,-2 1-8 16,1-5-108-16,-1-1-124 0</inkml:trace>
  <inkml:trace contextRef="#ctx0" brushRef="#br0" timeOffset="126905.31">5538 14360 419 0,'0'0'82'0,"0"0"77"0,0 0-10 0,0 0-62 0,19-49-61 16,-8 34-26-16,2 1 6 0,2 0 30 16,1 4-9-16,2-1-8 0,1 0 3 15,5 3-1-15,1 0-1 0,2 2-2 16,1 1-13-16,2 2-5 0,-1 3 1 15,0 0-1-15,-1 4 0 16,-2 2-6-16,-2 2-47 0,-1 3-24 0,-2 1-39 16,-5 2-19-16,-1 4-2 15,-8 8-50-15,-3-2 18 0,-4-2-48 0</inkml:trace>
  <inkml:trace contextRef="#ctx0" brushRef="#br0" timeOffset="127076.84">5719 14621 555 0,'0'0'126'16,"0"0"-39"-16,0 0 24 0,0 0-64 16,0 0-30-16,0 0-7 0,0 0 24 15,0 0 35-15,26 30-12 0,-7-32 4 16,5-2-24-16,3-1-25 0,1-2-8 16,1 4-4-16,1-2 0 0,-3 3-24 15,1 2-64-15,-1 0-55 0,5 1-60 16,-6 3-99-16,-5-1-13 0</inkml:trace>
  <inkml:trace contextRef="#ctx0" brushRef="#br0" timeOffset="127295.53">5588 15052 843 0,'0'0'54'0,"0"0"-29"15,0 0 36-15,0 0-30 0,0 0 3 16,0 0 7-16,40 15 31 0,-6-15-19 16,10 0-17-16,10 0-4 0,0-1-16 15,-5 0-12-15,-4 0-3 0,-5 1-1 16,4 1-5-16,0 2-70 0,4 2-76 16,-2-2-68-16,-10 0-118 0,-8-1-130 15</inkml:trace>
  <inkml:trace contextRef="#ctx0" brushRef="#br0" timeOffset="127811.03">7633 14647 187 0,'0'0'357'0,"0"0"-220"0,0 0-28 0,0 0-14 0,0 0-15 0,13-5-29 0,0 2-5 0,4 1 8 16,4-3-16-16,3 2-7 0,2-1-6 15,0 2-8-15,3-4-9 0,1 5-7 16,0-1 0-16,-1-2 0 0,1 2-1 16,-2 1-9-16,-1 0-58 0,-2 1-51 15,4 0-64-15,-8 0-110 0,-4 0-83 16</inkml:trace>
  <inkml:trace contextRef="#ctx0" brushRef="#br0" timeOffset="128014.1">7699 14858 551 0,'0'0'104'0,"0"0"-69"0,0 0 101 15,41 8-45-15,-12-7-21 0,-1-1-26 16,3 0-17-16,2 0-15 0,-5-2-11 16,6-1 0-16,-1-1-1 0,6 2-30 15,5-2-47-15,5 2-70 0,-11 1-126 16,-8-1-128-16</inkml:trace>
  <inkml:trace contextRef="#ctx0" brushRef="#br0" timeOffset="128779.71">9526 14631 352 0,'0'0'40'0,"0"0"-2"0,0 0 56 0,0 0-9 0,2-41-44 0,-2 28-6 0,-1-1 17 16,-1 3 14-16,-2-2-20 0,1 0 3 15,-2 3-2-15,0 0-9 0,-1 2-5 16,-1 0-9-16,-1 2-7 0,-1 0-9 16,-3 3-5-16,1 3-3 0,-6 0 0 15,1 2 0-15,-5 7-2 16,0 5 2-16,-4 3-3 0,0 6 3 16,0 3 0-16,1 3-4 0,2 4 4 15,1 7-2-15,3 6-1 0,3 4 2 16,5-5-1-16,5-11 1 15,5-10 0-15,1-4 1 0,7 3 2 0,1 2-2 16,5 3 2-16,5-3 2 0,2-3 7 16,4-4 3-16,1-5 7 0,2-4 22 15,6-7-1-15,-2-2-1 0,-1-6-4 16,0-3-9-16,-5-7 1 0,0-5 7 16,-1-4 2-16,-1-10-7 0,-2-14-6 15,-1-12-11-15,-3-1-5 0,-9 7 0 16,-4 14-5-16,-5 17-3 15,-1 7-1-15,-3 2 0 0,-3-2-2 16,-4 1 0-16,-3-4-3 0,-3 7-1 16,-2 2-1-16,-2 2 3 0,-2 2-8 15,3 1-13-15,-1 4-33 0,2 2-26 16,2 0-39-16,1 2-38 0,0 6-66 16,4-1-109-16,3 0-102 0</inkml:trace>
  <inkml:trace contextRef="#ctx0" brushRef="#br0" timeOffset="128962.57">9975 14890 920 0,'0'0'66'15,"0"0"-39"-15,0 0 11 0,0 0-31 0,31-1-7 0,-24-6-53 0,-3-1-45 0,4-3-59 16,-2 0-124-16,1 2 5 0</inkml:trace>
  <inkml:trace contextRef="#ctx0" brushRef="#br0" timeOffset="129638.77">10653 14603 283 0,'0'0'58'16,"0"0"27"-16,0 0 48 0,0 0-18 0,41-46-40 16,-32 35 6-16,0 1-12 15,-2-3-9-15,-1 3-8 0,-2 0-6 16,-1 0-9-16,1 1-1 0,-2 0-12 15,-2 0-6-15,0 0-8 0,-4 0 0 16,-3 0-7-16,-1 1-3 0,-4 3-2 16,-4 0-1-16,-2 2-1 0,-3 3 1 15,-3 2 3-15,-2 6-4 0,-1 2-1 16,1 5 0-16,-2 7-8 0,1 4 6 16,-1 12 0-16,0 7-3 0,3 5-7 15,9 5 1-15,8-9 6 0,7-8 6 16,2-9 4-16,5-11 0 0,1 2 0 15,6 4 6-15,3 1 0 16,5 3 15-16,5-5-6 0,1-4 4 16,1-5 7-16,1-7 7 0,1-5 9 15,-1-3 4-15,1-7-5 0,-3-6 2 16,-1-5-7-16,-3-4-6 0,2-14-3 16,-2-13-6-16,-2-13-5 0,-5-1-9 15,-7 8-4-15,-4 14-3 0,-5 15-1 16,-3 11-2-16,-1 1-3 0,-3 1-4 15,-4-2-4-15,-5 0-11 0,0 3 3 16,-4 5-30-16,-2-1-8 0,0 6-4 16,0 2-43-16,3 1-33 0,3 0-31 15,-2 7-46-15,5 1-59 0,3 1-3 0</inkml:trace>
  <inkml:trace contextRef="#ctx0" brushRef="#br0" timeOffset="130111.58">11180 14662 503 0,'0'0'114'0,"0"0"-39"0,0 0 52 0,0 0-57 0,8-45-27 0,-8 34 0 0,0-2-3 15,0 3-9-15,-2-5-11 0,-2 4-5 16,-1 0 2-16,-2 2-9 0,-3-3-2 16,0 4-6-16,-4 3 0 15,-2 0-1-15,-3 4-2 0,-2 1 1 16,-1 7 0-16,-3 4-2 0,0 8 3 16,2 1 1-16,-1 6-2 0,2 2 0 15,4 3-2-15,1 2 1 0,4 2 2 16,2-2 1-16,6 0 1 0,3-2-1 15,2-2 3-15,5-1 0 0,6-5-1 16,2-2 0-16,2-4 1 0,3-6 4 16,1-4 18-16,2-7 4 0,1-5 16 15,1-4 3-15,1-7-12 0,-3-6 3 16,0-2-4-16,-3-7-8 16,-3-11-14-16,-2-17-8 0,-2-12-5 15,-4 3 0-15,-5 14-9 0,-2 19-5 16,0 17 0-16,-2 2-9 0,-1-2-14 0,-2 1-17 15,-3 1-23-15,-1 1-37 0,-1 8-50 16,-7 6-54-16,4 1-107 0</inkml:trace>
  <inkml:trace contextRef="#ctx0" brushRef="#br0" timeOffset="130658.32">11417 14556 503 0,'0'0'109'0,"0"0"-22"0,0 0 21 0,15-43-58 0,-9 29-21 0,1-1-1 16,1 1 5-16,0 1 4 0,0 0-4 15,2 0 8-15,0 3-6 0,1 1-10 16,2 2-1-16,0 0-5 0,3 3-9 16,-3 1-5-16,3 3-1 0,-2 0-4 15,0 0 0-15,-2 1-2 0,0 5 0 16,0 2 0-16,-1 6-1 0,-2 4 0 15,0 3 0-15,-3 5 2 0,-2 2-2 16,-4 9 2-16,-3 8 1 0,-9 6 2 16,-4-5-2-16,-2-11 0 0,3-10 1 15,-1-5 0-15,-1 3-1 16,-2 0 2-16,-1 1 4 0,2-3 10 16,5-6 6-16,4-4-3 0,3-5-2 15,3 0 0-15,3-5 3 0,1-1 23 16,7 0 6-16,7-5-18 0,4 0-19 15,8 0-6-15,8-1 1 0,11 0-3 16,9 1 5-16,2 1-6 0,-6-1-3 16,-2 1 0-16,-8 2-28 0,3-2-47 15,-1 3-36-15,-1 0-53 0,-10 1-98 16,-6 0-184-16</inkml:trace>
  <inkml:trace contextRef="#ctx0" brushRef="#br0" timeOffset="134621.99">14959 11703 282 0,'-5'-5'90'0,"1"-1"-5"0,2-2-4 0,-1-1 20 0,1-2-36 0,2-1-10 0,0-3-3 16,5 0 4-16,1 0-5 0,2-2-5 16,3 2-6-16,3-1-13 0,-1 1 7 15,4 0-7-15,1 1-9 0,2 1-16 16,-2 0 4-16,2 3 13 0,2 0-8 16,-6 4-3-16,3 0-1 0,-3 5-5 15,-2 1-1-15,-1 2-1 0,1 6-1 16,-3 6 1-16,-1 2-2 0,2 7 2 15,-4 3-1-15,0 11 1 0,-1 10 2 16,0 9-1-16,-4 4 2 0,0-5 0 16,-1-4 0-16,-2-9-2 0,0-2 2 15,-2-1-2-15,1-9 0 16,-1-6 0-16,-1-7 0 0,3-3 1 16,-3 1-1-16,1-2-1 0,0-2 2 15,1-4-2-15,1-6 5 0,0-2 8 16,0-8 6-16,1-7 3 0,3-6-13 15,-1-4-3-15,5-5 4 0,0-7 5 16,6-8-2-16,-3 3 0 0,3 8-2 16,1 2 0-16,-2 5 3 0,5-3-3 15,4-1-5-15,0 1 3 0,-1 1-3 16,1 5-4-16,0 0 1 0,-4 4 0 16,2 3 3-16,-4 3-5 0,3 3 1 15,-6 2 3-15,1 3-1 0,-1 0-1 16,-1 3 1-16,-1 1-3 15,0 2 1-15,0 1-2 0,-1 5-2 16,1 5-1-16,-2 3 3 0,-1 6 2 16,-1 5 3-16,-1 5 7 0,-2 4-3 15,1 7-1-15,3 9-3 0,0 3-2 16,-1 2-1-16,0-6 0 0,-2-4 1 16,-3-13 0-16,-1-5 3 0,1-5 0 15,-2 0 1-15,0 2-3 0,0 2 0 16,-2 2-2-16,-1-2 0 0,0-5-2 15,1-3-2-15,0-4-8 0,1-5-22 16,-1 0-37-16,2-6-24 0,2-2-54 16,1 0-96-16,2-4-153 0</inkml:trace>
  <inkml:trace contextRef="#ctx0" brushRef="#br0" timeOffset="135059.37">17068 11683 355 0,'0'0'129'0,"0"0"-38"0,2-3 30 0,1-1-27 0,0 2-36 0,5-4-5 15,2 3 4-15,2-3 8 16,6-1-18-16,2 2-3 0,2 1-12 16,4-2-6-16,-3 3-10 0,4-1-11 15,1 3-5-15,-1 0 2 0,2 0-2 16,-2 1-3-16,1 0-31 0,-3 0-25 16,-1 0-36-16,-4 0-39 0,1 2-53 15,-4 1-74-15,-9 0-43 0</inkml:trace>
  <inkml:trace contextRef="#ctx0" brushRef="#br0" timeOffset="135246.84">17171 11823 678 0,'0'0'171'0,"0"0"-96"16,0 0 19-16,0 0-48 0,0 0-6 15,43 10 0-15,-18-10 2 0,8-2 1 16,8-5-20-16,11 3-8 0,0-3-11 15,-6 1-3-15,-3 3-1 0,-4-1-19 16,-4 3-62-16,-2 0-65 0,-8 1-120 16,-7 0-146-16</inkml:trace>
  <inkml:trace contextRef="#ctx0" brushRef="#br0" timeOffset="138186.43">18451 11341 20 0,'0'0'193'0,"0"0"-137"0,0-2-30 0,0 0 12 0,1 0-6 0,0 0-5 16,0 1 9-16,1 0 10 0,-1 1-2 15,3-2-7-15,0 1 10 0,0-1 7 16,1 1 4-16,0-2-3 0,3-1 2 15,4 0-20-15,1-1-5 0,1-2-3 16,3 1-5-16,3 1-2 0,-1-1-9 16,6 1-3-16,0 2-4 15,1 1-1-15,-1 1 1 0,-1 1-3 16,-1 0-2-16,-4 3 2 0,0 2-3 16,-3 3 0-16,-2 4-1 0,-4 2-1 15,-5 3-2-15,-2 6 2 0,-5 1 2 16,-7 6-1-16,-6-1 1 0,-2 1 1 15,-5-1-1-15,-2 0 2 0,-1-2 0 16,-2 0-1-16,2-3 0 0,-2 0 0 16,0-1 1-16,-3-2-1 0,5-2-1 15,1 0 4-15,-1-1-1 0,7-2 12 16,0-2-2-16,6-1 2 0,1-1 0 16,5-3-2-16,3-2-3 15,3 1-7-15,3-1 2 0,6 1 3 16,3 1-3-16,6-1 9 0,6 0 14 15,7-1 1-15,11 0-1 0,6 1-4 16,4 0-6-16,-4 0-3 0,-8-1-4 16,-4-1-5-16,-3-3-2 0,-6 3-1 15,-5-1-2-15,-3-2-1 0,-3-2-1 16,3 4-11-16,2-3-26 0,1 2-18 16,-3-2-32-16,1-1-39 0,-1-1-43 15,-4-1-92-15,-5-4-103 0</inkml:trace>
  <inkml:trace contextRef="#ctx0" brushRef="#br0" timeOffset="138514.47">18500 11598 306 0,'0'0'176'0,"0"0"-73"0,9-2-14 0,-1-1 1 0,6 0-18 0,4 1-12 0,6-2 9 15,6 1-5-15,9-1-22 0,8 1-12 16,-1-1-16-16,-5 1-12 0,-11 2-1 16,-1 0-1-16,-5 0-9 0,1 0-60 15,2-1-53-15,2 0-69 0,-5 0-131 16</inkml:trace>
  <inkml:trace contextRef="#ctx0" brushRef="#br0" timeOffset="139184.07">19163 10993 280 0,'0'0'72'0,"0"0"4"15,0 0 18-15,0 0 0 0,0 0-34 16,0 0-9-16,10-17 7 0,-10 16 10 16,1-2-27-16,1 1 0 0,-2 0 2 15,0 0 2-15,3 0-3 16,-1-2-7-16,1-1-3 0,0 2-9 0,5-5-5 16,1 1-7-16,2-1-4 0,2 0 0 15,1 0 1-15,2 2-3 16,1 1 3-16,0 1-4 0,-2 3-2 15,-1 0-1-15,1 1-1 0,-2 0-1 16,-1 3 0-16,0 4 0 0,-4 2-4 16,1 5 4-16,-5 2 0 0,-1 3 1 15,-3 1 1-15,0 2 0 0,-5 1-1 16,-4 1 1-16,1-1-1 0,-1 0 3 16,-2-3-2-16,-1-1-1 0,1-2 1 15,-1-1 0-15,2-4 6 0,2-2 2 16,2-1 2-16,1-2-2 0,2-2-3 15,3-3-1-15,0 0 3 0,4 2 3 16,4-4 7-16,1 0 6 16,4 0 0-16,5 0-7 0,4 0 1 15,-1 0-3-15,4 0-6 0,1-2-5 16,0 0-4-16,3 2 0 0,-1 0 0 16,1 0-17-16,0 0-47 0,0 0-38 15,-2 0-44-15,13 0-88 0,-8 0-158 16</inkml:trace>
  <inkml:trace contextRef="#ctx0" brushRef="#br0" timeOffset="140378.04">20590 11028 296 0,'3'-7'103'0,"1"-1"-18"0,1 0 1 0,0 0-6 0,-1 2-36 0,0 3-19 0,1 1-2 16,-3 2-4-16,0 5-19 16,1 5 3-16,-3 6 7 0,0 8 6 15,0 5-1-15,0 14-6 0,-1 13 8 16,-1 20-9-16,0 6 4 0,1 2 6 16,1-4 7-16,1-6 5 0,1-1 1 15,-2 2-3-15,0 1 0 0,-3-3-2 16,-4-3-8-16,-2-1-11 0,-2-7-4 15,-2-2-2-15,0-10-1 0,-2-5-2 16,2-7-21-16,1-11-46 0,2-6-49 16,-1-5-44-16,1-7-95 0,-1-2-58 15</inkml:trace>
  <inkml:trace contextRef="#ctx0" brushRef="#br0" timeOffset="140784.47">20636 11591 300 0,'0'0'61'0,"0"0"1"0,10-37 25 0,-4 22-13 16,0-1-30-16,-1 1-2 0,3 1 8 15,-2 1 3 1,4-1 1-16,-2 3 0 0,2 1-6 0,2 0 0 0,-1 2-9 16,0 2-11-16,6 1-12 0,1 0 0 15,1 3 4-15,3 0-2 0,2 2 0 16,0 2 2-16,2 3-5 0,-1 4-7 16,-2 1-4-16,-2 6-2 0,-4 2-1 15,-3 2-1-15,-5 2 9 0,-5 1 5 16,-4-3 0-16,-3 2 1 0,-9-1-5 15,-2-3-2-15,-6 0-3 0,-2-5-2 16,-2 0 1-16,-2-4-2 16,-3-1-2-16,-1-3 0 0,1-3-7 15,-1-2-13-15,0 0-22 0,2-4-30 16,2-1-36-16,-1-7-34 0,5 3-62 16,5 1-159-16</inkml:trace>
  <inkml:trace contextRef="#ctx0" brushRef="#br0" timeOffset="141441.78">21975 11112 194 0,'0'0'91'0,"0"0"11"0,0 0 1 0,0 0-36 0,4-13-19 0,0 12-27 0,0-1 10 16,3-1 10-16,-1 2-24 0,2-1 2 15,-2 2 7-15,0 0 21 0,-2 0-8 16,0 0-7-16,-2 0-9 0,-1 0-6 15,0 0-2-15,-1 0-2 0,0 0 3 16,-3 2 4-16,-2 4-4 16,-3-1-2-16,-2 4-6 0,-6 2 1 15,-1 2-7-15,-4 5 0 0,-4 4 0 16,-2 5 2-16,-8 12-3 0,-6 16 5 16,-6 18 1-16,1 6-3 0,4 0 6 15,9-2 4-15,9-8 19 0,6 0 5 16,6-4 10-16,7-1-2 0,5-4-11 15,8-5-18-15,4-3-11 0,7-6-1 16,4-6-2-16,-1-10-2 0,0-10 1 16,-5-6-2-16,3-1-1 0,4-4-2 15,8 2-11-15,0 0-5 16,-1-4-3-16,1-2-19 0,-7-1-30 16,3 0-23-16,-3-1-30 0,7-3-61 15,-7-3-117-15,-4-2-137 0</inkml:trace>
  <inkml:trace contextRef="#ctx0" brushRef="#br0" timeOffset="141771.91">22393 11277 662 0,'0'0'43'0,"0"0"78"0,0 0-19 0,18-41-56 0,-15 35-12 0,0 0-25 0,-2 5-3 16,-1 1 1-16,0 2-7 0,0 9 0 15,-3 7 3-15,-1 4 20 0,-4 11 17 16,0 15-9-16,-2 9-13 0,2 6-9 15,1-3-3-15,3-2-2 0,1-9-2 16,2 3-1-16,-1-3 1 0,2-2-2 16,0-1-1-16,0-4-4 0,0 0-16 15,2-7-19-15,1-6-40 0,0-8-35 16,5-5-61-16,-2-8-125 0</inkml:trace>
  <inkml:trace contextRef="#ctx0" brushRef="#br0" timeOffset="142068.81">22579 11701 701 0,'0'0'167'0,"0"0"-58"0,0 0-30 16,0 0-54-16,55-20 6 0,-21 14-25 16,10-1 1-16,10 0 4 0,2 2-5 15,-4 0-6-15,-7-1 0 16,-6 2-1-16,0-1-39 0,-3-3-56 16,-3-1-75-16,-9 1-109 0,-8 0-158 15</inkml:trace>
  <inkml:trace contextRef="#ctx0" brushRef="#br0" timeOffset="142396.76">23422 11070 758 0,'0'0'53'0,"0"0"32"0,0 0-31 0,0 0-23 15,0 0-25-15,0 0-6 0,34-25-7 16,-34 32-1-16,0 6 3 0,0 5 2 16,-3 7 3-16,-2 12 0 0,-1 10 2 15,-2 16 0-15,0 6 0 0,-2-2-2 16,0-3 0-16,3-7 0 15,1 1 1-15,1-1-1 0,1-2 0 16,-1 1-3-16,1-4 1 0,-2-3-28 16,2 0-35-16,-2-5-15 0,2-4-48 15,0-4-34-15,1-12-86 0</inkml:trace>
  <inkml:trace contextRef="#ctx0" brushRef="#br0" timeOffset="142818.54">23465 11490 437 0,'0'0'192'0,"0"0"-135"16,0 0 71-16,34-35-70 0,-18 22-17 16,-2 3-39-16,3-1 1 0,0 1 2 15,0 1-3-15,0 1-1 0,-1 1 6 16,-2 2 0-16,0 2 14 0,-3 1-5 16,0 2-10-16,-1 0-2 15,-2 3-2-15,0 2-2 0,-2-1 1 16,0 4-1-16,-1 0-3 0,-2 3 2 15,-2-2-2-15,-1 1-1 0,-1 2 4 16,-2 0 2-16,-3 2-1 0,-3 1 3 16,-1 0 2-16,-4-1-4 0,-2-1-1 15,-5 0 3-15,0-2-4 0,-4 1-10 16,-1-4-11-16,-2 0-31 0,0-1-25 16,-1-2-24-16,-9-2-23 0,7-2-58 15,3-1-56-15</inkml:trace>
  <inkml:trace contextRef="#ctx0" brushRef="#br0" timeOffset="143271.54">23722 10874 845 0,'0'0'8'0,"0"0"47"0,42-4-27 0,-22 4-15 0,3 5-12 0,2 6 0 0,1 1-1 15,0 7 0-15,-1 5 0 0,4 10 7 16,3 13 11-16,0 12 9 0,-2 6-2 16,-9-2-5-16,-10-1-6 0,-5-4 7 15,-5 1-1-15,-1 2 3 0,-4-4 1 16,-1 1-3-16,-3-1 28 0,-2-4-5 16,-6 0-24-16,-3-4-11 0,-4-3-2 15,-2-4 3-15,-1-4-2 0,2-7 4 16,4-7 5-16,2-6-5 0,0-2-4 15,-5 0-3-15,-2 2-4 0,-5 0-1 16,0-2-5-16,0-2-22 0,1 0-34 16,-2-4-33-16,0 1-32 0,-16 0-63 15,7-1-95-15,3-3-129 0</inkml:trace>
  <inkml:trace contextRef="#ctx0" brushRef="#br0" timeOffset="143958.41">18517 12668 407 0,'0'0'78'0,"0"0"-74"0,5 3 26 0,4-2 10 0,3 1 3 0,4 0 14 0,2-1 2 16,4-1-7-16,3 1-5 16,2-1 14-16,8 1-13 0,9-1 4 15,10 0-8-15,6-1-7 0,0-2-10 16,0-1-5-16,2 0-8 0,6-2-7 16,11-1-4-16,11 1 5 0,14-3 20 15,11 0-16-15,9 1-6 0,9-1 0 16,12 0 2-16,10 1-1 0,10-1 11 15,11 3 3-15,8 1-1 0,4-2-5 16,9 3-7-16,5 1-6 0,-1 1-1 16,6 2-1-16,-2 0 1 0,-2 1 0 15,-2 4-1-15,-11 0 0 0,-8 1 1 16,-11 0-1-16,-11-2 0 0,-13 2-1 16,-12 0-9-16,-13-1-40 0,-13-1-51 31,-14-2-29-31,-26 0-89 0,-21-2-200 0</inkml:trace>
  <inkml:trace contextRef="#ctx0" brushRef="#br0" timeOffset="145392.5">20298 13198 379 0,'3'-4'97'0,"0"1"-18"0,-1 1 27 0,0-2-38 0,-1 4-40 0,2 0-21 0,-3 5-5 15,0 5 0-15,0 5 25 0,-4 6 15 16,-1 7-8-16,0 9-5 0,-1 17-2 16,0 10 1-16,-1 5 1 0,3-2 2 15,4-7-8-15,-1-8-9 0,0-1-8 16,1-7-4-16,0-2 2 15,0-8-3-15,1-8-1 0,0-5-2 16,-1-4-11-16,2 3-30 0,0-2-34 16,2-1-23-16,0-8-54 0,-1-5-64 15,1-4-47-15</inkml:trace>
  <inkml:trace contextRef="#ctx0" brushRef="#br0" timeOffset="145673.68">20309 13324 524 0,'0'0'116'0,"0"0"-27"0,0 0 1 16,0 0-23-16,0 0-36 0,0 0 10 15,26-42 11-15,-9 34-2 0,4 1-6 16,1-2-1-16,3 2-8 0,5-1 0 15,-1 3-11-15,2-1-8 0,1 3-12 16,-1-1-4-16,-1 2 1 0,0 1-1 16,-2 1-4-16,-1 0-39 0,-1 0-32 15,-5 1-26-15,-1 4-34 0,-4-1-27 16,-4 9-71-16,-4-1 6 0,-5 1 42 16</inkml:trace>
  <inkml:trace contextRef="#ctx0" brushRef="#br0" timeOffset="145876.75">20390 13644 690 0,'0'0'67'0,"0"0"-29"0,0 0 35 0,32 13-19 16,-12-13-1-16,5-1 9 0,1-4-26 15,0-2-13-15,4 1-20 0,-4 0-1 16,0 1-1-16,0 1-1 15,-3 2 0-15,-4 1-4 0,2 1-38 16,-5 0-45-16,0 2-69 0,-3 6-64 16,-3-2-75-16</inkml:trace>
  <inkml:trace contextRef="#ctx0" brushRef="#br0" timeOffset="146079.81">20314 14034 798 0,'0'0'85'0,"0"0"-78"16,0 0 52-16,36 22-9 0,-12-20-18 15,9-2-4-15,11-2 4 0,7-4-13 16,2-1-18-16,-5 1 0 0,-8 3-1 16,-6 3-16-16,-3 0-32 0,-6 2 12 15,-4-1 1-15,8 4-119 0,-3 0-121 16,-2-2-103-16</inkml:trace>
  <inkml:trace contextRef="#ctx0" brushRef="#br0" timeOffset="147157.91">15109 15659 117 0,'0'2'56'0,"0"1"2"0,0-1 4 0,0-1 4 0,0 1 4 0,0 0-7 16,0 0 11-16,3-1 13 0,0-1-4 16,3 1 20-16,3 0-13 0,3-1-1 15,4 0-18-15,3 0-11 0,3-1-20 16,2 0-18-16,1-2-11 0,0 2-5 15,4-1-5-15,-4 1 0 0,-1 1 1 16,3 0-2-16,-4 0 0 0,-1 1 0 16,-1 2-21-16,-2 1-49 0,-2 1-36 15,-4 1-36-15,-2-1-35 0,-3 2-71 16,-5-2-60-16</inkml:trace>
  <inkml:trace contextRef="#ctx0" brushRef="#br0" timeOffset="147361">15130 15973 738 0,'0'0'80'0,"0"0"-67"0,0 0 102 16,33 2-16-16,-11-4-50 0,3-2-5 0,8-5-23 15,-3 1-18-15,2 0-1 0,-2-1-2 16,-5 4-1-16,2-2-21 15,1 2-55-15,4-3-54 0,-6 1-97 16,-6 2-179-16</inkml:trace>
  <inkml:trace contextRef="#ctx0" brushRef="#br0" timeOffset="151427.41">16387 15517 351 0,'0'0'104'0,"0"0"-47"0,0 0 14 0,0 0-4 0,0 0-38 0,24-31-12 0,-18 25 7 16,-1-1 11-16,0 3 9 15,1-1 3-15,0-2 16 0,-1 3-3 16,-2 0-4-16,-1 1-11 0,-1-1-7 16,1 3-12-16,-2 1-9 0,0 0-4 15,0 0-13-15,0 5-3 0,-3 4-4 16,1 6 7-16,-4 6 2 0,-2 14 2 15,-3 16 4-15,0 17-4 0,-3 7 5 16,4-3-5-16,2-4 0 0,3-8-3 16,2-3 0-16,-1-3 3 0,4-4-4 15,-2-6 0-15,2-4-2 0,0-7-10 16,0-7-41-16,0-9-62 0,2 3-71 16,2-3-149-16</inkml:trace>
  <inkml:trace contextRef="#ctx0" brushRef="#br0" timeOffset="151599.29">16695 16086 1032 0,'0'0'90'16,"0"0"-85"-16,0 0 24 0,0 0-29 15,8-44-27-15,-3 28-48 0,-1-1-59 16,6-6-18-16,0 2-170 0,-1 3-63 15</inkml:trace>
  <inkml:trace contextRef="#ctx0" brushRef="#br0" timeOffset="152271.04">17234 15672 484 0,'0'0'148'0,"0"0"-94"0,0 0 44 0,0 0-6 0,11-46-25 15,-9 35 8-15,1-1-19 16,-1-1-10-16,-1 4-11 0,1-1 3 15,-1 1-1-15,-1 0-1 0,0 1-2 16,0 0-6-16,0-1-7 0,-3 3-5 16,0 0-6-16,-2 0-4 0,0-1-6 15,-3 3-1-15,-4 2-4 0,-1 1 0 16,-1 1-2-16,-2 7 0 0,-3 4 3 16,-1 3-1-16,1 8-5 0,0 4 3 15,3 3-1-15,2 2-6 16,1 1-11-16,5 2-1 0,2-1 2 15,5-1 5-15,1-2 0 0,5-1 13 16,2-4 6-16,3 0-1 0,5-5 1 16,-2-2 0-16,4-5 2 0,-1-4-1 15,3-4 6-15,-3-4 3 0,1-1 7 16,-1-6 2-16,0-1 9 0,-3-4 2 16,-1-1-4-16,-1-3-6 0,0 0-3 15,2-1-4-15,-4-2-7 0,-1-1 0 16,0 1-5-16,-2 0 4 0,-1 0 0 15,0 2-5-15,-2 1 3 0,0 5 2 16,-3 0-1-16,2 3-2 0,-2 1 2 16,0 4-3-16,0 0-1 0,0 2-20 15,0 0 3-15,0 3 12 0,3 3-6 16,-3 4 1-16,0 3 6 0,0 4 4 16,0 2-1-16,0 4 1 0,0 5 0 15,0 1 0-15,0 2 1 0,0 2-1 16,0 0 0-16,0 3 0 0,0-2 0 15,0 2-6-15,0-2-8 0,0-2-1 16,0-1-4-16,0-1-12 0,0-3-15 16,0-1-11-16,-3-5-42 0,3-3-44 15,3-4-47-15,2-6-127 0,-1-5-67 16</inkml:trace>
  <inkml:trace contextRef="#ctx0" brushRef="#br0" timeOffset="152836.04">17929 15566 499 0,'0'0'91'0,"0"0"-52"0,0 0 40 0,14-38-49 0,-10 31-11 0,-1 1 21 0,-2 1-5 16,1 2 21-16,-2-1-18 0,0 4 13 15,0-1-22-15,0 1-9 0,0 0-6 16,0 0-13-16,0 0-1 0,0 1 4 16,0 0-7-16,-2 3 6 0,-2-1 0 15,0 2 0-15,-2 1 1 16,-2 2 9-16,0 4-2 0,-3 3 9 15,-3 3-9-15,1 4 9 0,-1 7-7 16,-2 8-4-16,-4 11-2 0,1 10-7 16,3 4 8-1,2-1 4-15,6-6 27 0,5-9 7 0,3-3 10 0,0-9-13 16,2-10-18-16,2-6-11 0,4 0-10 16,-2-3 1-16,2 1-4 0,2-1 6 15,2-6-2-15,-4-6 5 16,2-3 23-16,2-2 0 0,-2-9-1 15,-2-2-10-15,1-4-3 0,-2-5-8 16,-3-6-4-16,0 1-7 0,0-3 2 16,-4 1-4-16,0 5-2 0,0 3-2 15,-6 4-10-15,-2 5-5 0,-6 4-10 16,1 4 5-16,-6 3-10 0,0 1-19 16,0 2-29-16,-1 5-39 0,2 1-27 15,-4 6-65-15,2-3-86 0,7-2-96 0</inkml:trace>
  <inkml:trace contextRef="#ctx0" brushRef="#br0" timeOffset="153601.64">18230 15175 179 0,'0'0'189'0,"0"0"-146"0,4-12 36 0,-1 7 0 0,-1-1-42 0,1 0-19 16,-1 3 11-16,2-3-1 15,0 3 21-15,-1-1 7 0,-2 0 9 16,2 0-6-16,-1 2-16 0,1-2-5 16,1 0-4-16,0-2-7 0,1 3-8 15,1-3-10-15,1 1-2 0,-1 3-7 16,0-1 8-16,3-1-8 0,-4 4 3 16,2 0 2-16,-1 0 5 0,1 0 7 15,0 0-9-15,-1 0 4 0,-2 0-9 16,-1 0 0-16,2 0 1 0,-2 2-1 15,0 4 3-15,2 1-4 0,-2 1 3 16,1 2-5-16,-2 2 4 0,1-1-4 16,1 3 0-16,-3 3-1 15,-1 0 2-15,-1 2 1 0,-6 0-1 16,2 1 3-16,-4-2-2 0,0 3 2 16,-1-4 0-16,-2 0-4 0,-1-1 9 15,2-3 4-15,1-2 8 0,2-2 2 16,2-4 0-16,1 0-10 0,3-3-1 15,2-2 9-15,0 0 14 0,0 0 9 16,4 0-9-16,2-1-13 0,2 0-2 16,3-3-2-16,-1 3 2 0,2-1-4 15,2 1-4-15,-1-3-9 0,3 3-1 16,-2-1-1-16,0 1-1 0,2 0-4 16,0-3-13-16,0 4-19 0,1-1-20 15,1 1-18-15,0-1-19 0,0 0-36 16,6 0-53-16,-4 1-113 0,-5-4-197 15</inkml:trace>
  <inkml:trace contextRef="#ctx0" brushRef="#br0" timeOffset="154090.57">19306 15690 450 0,'0'0'150'0,"3"-7"-61"0,-2 3 27 0,1-1-34 0,0 1 0 16,-1 0-24-16,1 1-3 0,1 0-8 15,-1 2-7 1,2 0 1-16,0 1-12 0,-2 0 1 15,5 0-12-15,-1 2-2 0,4 5-4 16,1 3-6-16,0 3 2 0,2 8-8 16,0 2 3-16,1 3-2 0,3 2 1 15,-1 1-1-15,-1 1-1 0,2 1 0 16,-2-2-4-16,0-1-3 0,0-1-21 16,-2-4-10-16,-1-3-19 0,-3-3-25 15,1-4-30-15,-2-4-46 0,-2-5-35 16,0-4-156-16</inkml:trace>
  <inkml:trace contextRef="#ctx0" brushRef="#br0" timeOffset="154418.62">19589 15674 530 0,'0'0'123'0,"0"0"-70"0,0 0 50 15,0 0-19-15,0 0-33 0,0 0-5 16,9-26-1-16,-9 25-9 0,0 1-6 16,-1 3-14-16,-3 4 3 0,-2 2 1 15,-4 4 7-15,0 4-6 0,-3 3-13 16,-2 1 3-16,0 3-7 0,-3-2 2 15,1 2-1-15,-1-2-3 0,2 0 2 16,-1-2-3-16,1 0 0 0,1-3 1 16,2-1 0-16,-1-2-2 0,3-1-2 15,2-4 2-15,1-1-26 0,1-3-30 16,5-3-29-16,-1 0-42 0,5-2-58 16,1 0-127-16,2 0-72 0</inkml:trace>
  <inkml:trace contextRef="#ctx0" brushRef="#br0" timeOffset="155371.51">20467 15620 494 0,'0'0'124'0,"12"-12"-85"0,-4 3 20 0,1-1 19 0,-2 0-31 0,0 1-7 15,-2-2 3-15,-1 2-12 0,0 0 16 16,-3 1-9-16,0 1 11 0,-1 0-23 15,0 2 6-15,-2 1-4 0,-2-1-17 16,-1 3-4-16,-2 1-3 0,-3 1-8 16,-4 0 3-16,-2 7 0 0,-5 3-1 15,0 5 0-15,-2 6 1 0,1 3-4 16,-2 6 3-16,2 9-13 0,0 9 5 16,2-6-6-16,6 1 9 0,4-2-2 15,6-12 2-15,1 4 6 0,2 3-3 16,3-10 0-16,5 5 7 0,6-6-4 15,1-1 2-15,5-5 0 0,2-7 6 16,3-3 9-16,2-5 6 0,2-4-5 16,0-7 11-16,3-6-13 15,-4-3 10-15,0-4 3 0,-5-6 11 16,1-9 1-16,-2-14-16 0,-6-12-1 16,-6-2-13-16,-5 4-2 0,-4 17-6 15,-5 14-1-15,0 9 1 0,-1 2-2 16,-2-1-1-16,-4 0-6 0,0 0-4 15,-3 4-17-15,2 2-13 0,1 4-18 16,-2 5-47-16,7 3-34 0,2 4-85 16,3 3-123-16,2 4-25 0</inkml:trace>
  <inkml:trace contextRef="#ctx0" brushRef="#br0" timeOffset="155543.34">20968 16025 1018 0,'0'0'104'0,"0"0"-92"0,0 0-12 0,0 0-19 0,0 0-56 16,0-16-111-16,0 5-72 0,0-1-104 16</inkml:trace>
  <inkml:trace contextRef="#ctx0" brushRef="#br0" timeOffset="156074.93">21375 15704 512 0,'0'0'122'0,"0"0"-81"0,0 0 61 16,0 0-27-16,20-41-29 0,-17 30-20 15,-2 2 24-15,1-1-11 0,-2 1-10 16,0 1-9-16,0 0-5 0,-4 2-8 15,-2 0-7-15,-4 5 2 0,-2 1-2 16,-2 0-2-16,-2 9-1 0,-2 5 1 16,0 2 1-16,-2 7-3 0,0 1 4 15,3 5-5-15,2-1-8 0,3 6 1 16,4-1 10-16,4 0 2 0,4-2 0 16,0 0 7-16,7-2-2 15,4-4 12-15,3-2-3 0,1-7 4 16,3-2 3-16,0-6 0 0,2-6-2 15,0-2 1-15,0-4 8 0,0-7-6 16,0-1 6-16,-4-7 8 0,-1-5-7 16,-1-12-14-16,-2-13-9 0,-2-13-6 15,-5-1-7-15,-4 8-12 0,-2 16-24 16,-3 14-3-16,-1 8 8 0,-4 2-2 16,-1 1-13-16,-3 0-23 0,-5-1-37 15,0 5-12-15,-4 1-44 0,3 4-103 16,5 1-25-16</inkml:trace>
  <inkml:trace contextRef="#ctx0" brushRef="#br0" timeOffset="156623.23">21803 15688 532 0,'0'0'88'0,"0"0"21"0,0 0-14 15,12-45-39-15,-10 30-26 0,-1 2 7 0,-1 1-9 0,0-2-9 16,0 3 13-16,0-1-8 0,0 4 0 16,-1 0-3-16,-1 1-1 0,0 4-9 15,-2-2-10-15,-2 4-1 0,-2 1-5 16,-3 5 3-16,-1 4-3 0,-3 2 3 16,-1 9 0-16,-3 3 2 0,-1 3-1 15,0 5-1-15,2 4-2 0,3-1-6 16,4-1 4-16,0 0 4 0,6 1 1 15,2-3 0-15,3-3 1 0,4 0 0 16,5-5 0-16,3-6 8 0,3-3 4 16,2-6 7-16,1-5 5 0,2-3 8 15,3-3 11-15,-1-6 0 0,-1-6 5 16,1-3-8-16,-3-7 2 0,-1-12-14 16,1-13-15-16,-5-10-3 0,-2-4-10 15,-6 11 0-15,-5 12-8 0,-1 15-2 16,-2 6-1-16,-3 3-4 0,-2-1-3 15,-1-2-17-15,-2 2-11 16,-2 2-24-16,-1 3-13 0,0 4-13 16,-1 3-23-16,-3 6-58 0,3 0-106 15,3 5-23-15</inkml:trace>
  <inkml:trace contextRef="#ctx0" brushRef="#br0" timeOffset="157372.01">22215 15508 683 0,'0'0'105'0,"0"0"-85"0,0 0 71 0,19-44-77 0,-19 34-13 15,0-1-2-15,-6 3-4 0,-4 0-5 16,-1 5-9-16,-4 1 18 0,0 2 0 16,-1 2 1-16,-1 4 0 15,-1-1 1-15,2 6-3 0,1-1 2 16,2 0 0-16,3 3-2 0,2 1-2 15,4 0 4-15,2 1 0 0,2 2-2 16,3-2 8-16,4 1-6 0,2-1 4 16,2 1 7-16,3-1 3 0,1-2-7 15,0 1 8-15,1 0-7 0,0-2 14 16,-2 1-8-16,2 1 5 0,-3 0 8 16,1-1-6-16,-1 1-3 0,-2 1-9 15,1 0-1-15,-2-1-6 0,-1 1 7 16,1 1-5-16,-3-1 1 0,-1 1 0 15,-2 0-1-15,-1 0 8 0,-2-4-7 16,-1 1 7-16,-5 1-6 0,-3-5 9 16,-3 0 1-16,-4-2 0 0,0-1-5 15,-4-4 1-15,-4-2-5 0,0-1-5 16,-1-4-2-16,-1-1-5 0,1-1 1 16,3-1 4-16,3-2 0 0,4-2 1 15,3-2 1-15,6 1 2 0,2-3 3 16,3-1 8-16,4 1 2 0,6-1-4 15,3-1 5-15,2-1-6 0,4 0-2 16,2-4-1-16,4-2-4 0,2-1 3 16,0 1 0-16,3-4 7 0,-4 4-5 15,0 3 3-15,-6 1 4 16,-2 3 0-16,-5 2 7 0,-3 0-8 16,-4 4-3-16,-3-2-11 0,-2 1-2 15,-1 2 0-15,-5-1-1 0,-3 3-2 16,-4-1-5-16,0 3-14 0,-4-1-6 15,1 2-14-15,-2 0-15 0,1 2-7 16,-3-1-22-16,0-1-28 0,-7 4-63 16,4 0-116-16,3-1-128 0</inkml:trace>
  <inkml:trace contextRef="#ctx0" brushRef="#br0" timeOffset="157918.76">23191 15577 390 0,'2'0'60'0,"-1"0"-22"0,3 0 9 0,-1 0-14 0,0 0-10 0,1 2 5 0,-1-2 1 16,1 2 7-16,1 3 13 0,0-1 7 15,1 1-5-15,4 3-17 0,0-1 8 16,0 2-14-16,3 2-4 0,0 3 2 15,1 1-10-15,1 2-10 0,1 3-3 16,-2-3-4-16,-1 4 2 0,0-3-2 16,-3-1-4-16,1-1-22 0,-3-1-12 15,0-2-30-15,-1-4-12 0,-1-1-56 16,0-4-41-16,-1-3-45 0</inkml:trace>
  <inkml:trace contextRef="#ctx0" brushRef="#br0" timeOffset="158168.79">23451 15602 672 0,'0'0'81'0,"0"0"-15"0,0 0 32 15,0 0-61-15,0 0-26 0,0 0-6 0,0 0-4 16,-28 6 4-16,11 3-4 0,-3 2 12 15,-1 3 17-15,-2 2-2 16,-1 0 2-16,2 4-26 0,2-2 1 16,1-1-5-16,1 3-3 0,1-4-5 15,2 0-33-15,0 0-18 0,2-2-29 16,0-2-7-16,-1-1-69 0,3-3-67 16,4-5-47-16</inkml:trace>
  <inkml:trace contextRef="#ctx0" brushRef="#br0" timeOffset="158669.16">24248 15189 791 0,'0'0'117'0,"0"0"-101"0,0 0 10 0,0 0-6 0,0 0-20 0,0 0-6 0,9-33-18 16,-18 31 11-16,0 2 10 0,-5 4-2 15,-4 4 5-15,-2 2 3 0,-3 3 9 16,-3 5 0-16,-2 4-2 0,-2 3 0 16,0 7-9-16,-4 8 2 0,-7 9-1 15,-2 11 0-15,3 2-2 0,7-1-5 16,8-3 3-16,9-5 2 0,4 1-3 15,3 0 7-15,5-1-3 0,3 1-1 16,2-5 1-16,4-2 1 0,4-6 1 16,0-10-3-16,2-7 0 15,-1-6-13-15,2-4-39 0,5 2-22 16,4-1-13-16,15-2 5 0,-6-4-109 16,-1-5-106-16</inkml:trace>
  <inkml:trace contextRef="#ctx0" brushRef="#br0" timeOffset="158996.72">24528 15433 757 0,'0'0'23'0,"0"0"-14"0,0 0 48 0,0 0-9 16,0 0-34-16,23-19-12 0,-23 23 7 15,0 9-3-15,0 4 8 0,-3 4 6 16,-2 3 9-16,-1 4-23 0,-2 3 10 16,2 2-14-16,-2 7 1 0,-1 6-3 15,-1 2 0-15,2-4 0 16,1-9-10-16,2-10 0 0,1-3-15 15,-2 2 14-15,1 5-19 0,1 2-10 16,-1-1-19-16,2-5-36 0,1-1-50 16,1 2-22-16,1-6-4 0,0-5-58 0</inkml:trace>
  <inkml:trace contextRef="#ctx0" brushRef="#br0" timeOffset="159246.65">24687 15765 835 0,'0'0'148'0,"0"0"-99"0,51-4 43 0,-23 3-60 15,1-1-26-15,2-2-4 0,-1 1-2 16,-2 1-31-16,0-2-47 0,1 2-29 16,14 1-4-16,-5 0-36 15,-3-2-176-15</inkml:trace>
  <inkml:trace contextRef="#ctx0" brushRef="#br0" timeOffset="159764.79">25734 15563 226 0,'0'0'217'0,"0"0"-151"0,0 0 70 0,0 0-45 16,0 0-28-16,0 0-29 0,2-40-5 16,-9 36-8-16,-1 1-9 0,-2 1-2 15,-2 2-5-15,-3 0 8 0,1 3-1 16,-4 3-2-16,0 1-8 0,0 4-1 16,-2 3-1-16,-1 3 0 0,4 4-1 15,-2 2-1-15,3 4 2 16,2 1-4-16,3 0 4 0,3 2 0 15,4-1 0-15,2-4 8 0,2 1 15 16,6-1 8-16,1-4-10 0,3 0-3 16,4-4-4-16,0-2-2 0,3-5 6 15,0-4 0-15,2-2 8 0,-1-4 0 16,3-2-4-16,0-6-9 0,-3-3-2 16,1-6 1-16,-1-4-4 0,-2-3 3 15,1-10-3-15,-3-12-1 0,-4-7-4 16,-4-1-3-16,-6 12 0 0,-1 13 0 15,-4 14 0-15,-2 1-6 0,-2 0-3 16,-2-2-4-16,-3 0 2 0,-1 5-42 16,0 0 10-16,2 5-46 0,-1 3-55 15,4 2-87-15,5 1-133 0</inkml:trace>
  <inkml:trace contextRef="#ctx0" brushRef="#br0" timeOffset="159905.7">25989 15880 849 0,'0'0'181'0,"0"0"-170"0,0 0 5 0,0 0-16 0,0 0-123 0,0 0-177 0,33-35-209 0</inkml:trace>
  <inkml:trace contextRef="#ctx0" brushRef="#br0" timeOffset="160408.93">26444 15573 886 0,'0'0'30'15,"0"0"-11"-15,0 0 68 0,0 0-43 0,32-41-33 16,-25 29-11-16,-1 2 1 0,-2-1-2 16,-1 0-7-16,-3 1 6 0,0 1 0 15,-1-1 2-15,-5 2 1 16,-3 0-1-16,-3 5 0 0,-3-2-2 0,-2 5 1 16,-3 2-10-16,-3 7-15 15,-1 3-1-15,0 3 4 0,2 7 9 16,1 2-2-16,2 5 0 0,6 2-28 15,3 1 6-15,3 0 11 0,6-1 13 16,2-1 13-16,7-4 2 0,1 1 8 16,5-7 18-16,4-3 13 0,1-3 2 15,1-5-6-15,1-5-10 0,4-4-2 16,-4-5 24-16,2-4 4 0,-2-2 6 16,-1-5 1-16,-2-4-9 0,-2-6-6 15,-1-10-22-15,1-11-12 0,-2-10-10 16,-5-3-1-16,-4 10-7 15,-5 12-19-15,-1 16 2 0,-5 7 0 16,-1 3-1-16,-5 0-12 0,-2-2-12 16,-2 3-21-16,-3 3-32 0,2 3-18 15,-6 5-40-15,5 5-92 0,5-1-24 16</inkml:trace>
  <inkml:trace contextRef="#ctx0" brushRef="#br0" timeOffset="160955.46">26854 15590 211 0,'0'0'230'0,"0"0"-172"0,0 0 75 0,22-45-57 0,-17 28-42 0,-1 4-3 0,-1-1-10 16,-1 1 9-16,-1 1 6 0,-1 0-1 16,0 3 3-16,-3 0-16 0,-1 2-2 15,-2 1-13-15,-2-1-2 0,1 5-2 16,-1 0-2-16,-2 2-2 0,-1 0 0 15,0 3 0-15,-2 5 0 0,-2 2 0 16,0 4-1-16,0 2 1 0,0 4 1 16,1 2-7-16,2 3 2 0,1 1 3 15,4 3 1-15,2 2 1 0,4 1 0 16,1 0 0-16,3-1 0 0,3-3 0 16,5-4 3-16,0-5 1 0,2 0 1 15,2-8 17-15,2-3 11 0,0-4 20 16,3-4 13-16,1-5-19 0,-1-5-25 15,1-3 7-15,-3-3 7 16,1-5-5-16,-5-3-13 0,0-5-2 16,-3-8-10-16,-3-8-3 0,-5 5-3 15,-1 4-2-15,-5 11-8 0,-4 8-9 16,-3 0-10-16,-4-1-12 0,-1 3-14 16,-1 6-31-16,-1 0-19 0,-1 2-7 15,2 1-38-15,-4 5-68 0,4 1-59 16</inkml:trace>
  <inkml:trace contextRef="#ctx0" brushRef="#br0" timeOffset="161658.97">27386 15277 539 0,'0'0'46'0,"0"0"39"0,0 0-1 0,10-26-70 0,-10 20-14 0,-7 2-13 16,-1 2 3-16,-4 2 7 0,-2 0 3 15,0 0 0-15,-1 5 1 0,1 3 9 16,0 1 5-16,3 4 2 0,3 0-7 16,1 1 0-16,1 2-2 0,3 1 2 15,2 1 10-15,1-1-2 0,2 1 7 16,4 1-3-16,2-2 6 0,0 0 3 16,2 0 1-16,2-2-4 0,-1 1-6 15,1-1-5-15,0 1-9 0,0 0-4 16,-1-1-2-16,2 0 0 0,-1 1-1 15,0-1-1-15,-1 1 0 0,-1 0 0 16,-1 2-1-16,-1-1 1 0,-1 1 0 16,-1-1 0-16,0 0 0 0,-5 0 1 15,-1 0 0-15,-1-3 0 0,-6-1 2 16,-1-3 2-16,-3 0 3 0,-2-3-1 16,-2-3 1-16,-4-2-2 0,-2 0 0 15,-1-2-4-15,-1-4 0 0,-2-3 1 16,2-2-3-16,0-1 1 0,3-2 0 15,2 1 0-15,4-4 3 0,2 0-2 16,5-2 1-16,2-3 0 0,3 3 5 16,2-2 5-16,5 0 8 0,4 1 9 15,1 1-7-15,4 0 0 16,1-1-8-16,4 2-4 0,1-2-1 16,2-2 2-16,3 2-4 0,-3-3 3 15,-1 5 2-15,-4 0 4 0,-3 1 2 16,-2 3 3-16,-5 0-10 0,-2 1-9 15,-3-1-3-15,-2 0-2 0,-2 0-19 16,-4 2-15-16,-2-1-18 0,-5 1-18 16,0 0-20-16,-2-1-16 0,0 1-32 15,-8-1-51-15,3 0-103 0,4 1 22 16</inkml:trace>
  <inkml:trace contextRef="#ctx0" brushRef="#br0" timeOffset="162003.37">27430 14969 589 0,'0'0'110'0,"0"0"-24"0,33 19 70 0,-15-7-96 0,2 7-3 0,2 3-24 0,0 3 6 16,5 10-21-16,6 11-5 16,1 15 11-16,1 7-7 0,-6-2 15 15,-8 1-22-15,-2-7 6 0,-6-1-14 16,-2 0-2-16,-4 0 4 0,-4 0-4 16,-3-3 3-16,0 1-1 0,-4-5 5 15,-6-4-7-15,-2-4 1 0,-3-4 0 16,-5-3 1-16,1-8-3 0,3-10 3 15,1-5-4-15,1-3 1 0,-6 1-3 16,-3-1-7-16,-2 1-29 0,-2-3-38 16,0-1-57-16,-10-1-78 0,7-4-167 15</inkml:trace>
  <inkml:trace contextRef="#ctx0" brushRef="#br0" timeOffset="163379.19">16084 16950 459 0,'-2'0'187'0,"2"0"-142"0,0-3 14 0,0 2-15 0,0-1-8 0,2-1-14 0,1 0 23 0,-1 0-9 16,2 1 7-16,1 0-13 0,1-1 2 15,1 1-7-15,1 0-6 0,1 0 2 16,4 0-14-16,-2 2 9 0,6-3-14 16,0 0 0-16,3 2 0 0,3 0-1 15,4-2 1-15,11 1-1 0,11 0 5 16,12 1-4-16,6-1 1 0,1 0-2 15,-2 2-1-15,-1-2 0 0,2 0 2 16,5 2-5-16,1-2 7 0,7 1-3 16,1-1-1-16,3 0 0 0,-1 0 0 15,4 0 1-15,-1-2-3 0,4 1 4 16,0-2 0-16,2-1-2 0,-2 2 0 16,0-1 0-16,0 1 0 15,1-1 0-15,2-1 3 0,2 1-1 16,0 0-1-16,2-2 7 0,2 1-1 15,2 2-3-15,2-1 4 0,2-3-2 16,0 0 6-16,0 2-1 0,3 0 2 16,1 1-6-16,4-1-6 0,2-1 5 15,1 2-5-15,0-2 0 0,3 1 2 16,3 0-3-16,1 3 0 0,0-1 0 16,2 2 0-16,0-1 0 0,2 3 0 15,2-3 1-15,-1 2-1 0,-1-1 1 16,1-2-1-16,-1 3-1 15,0-3 1-15,-1 0 2 0,2 1-2 16,-2-2 0-16,1-1 1 0,-3 1 2 16,1-1 6-16,0 2 1 0,-1 0-4 15,1 0 3-15,-2 1 2 0,0-1-2 16,0-1-4-16,-1 3-3 0,0-1 2 16,-1-1-4-16,0 0 0 0,1 1 0 15,-2 1 1-15,1 0 1 0,-3 0-2 16,2 0 0-16,3 1 0 0,0-1 2 15,3 0 0-15,0 2-2 0,3 0 0 16,-1 0 2-16,3 0 0 0,-1 0 4 16,4 0-2-16,2 0 6 15,-2 0-5-15,4 0 17 0,-1 0-19 16,2 0-4-16,-3 2 2 0,0 0 0 16,-3-1-1-16,-2 3-3 0,-1 0 3 15,-2 2-1-15,-4 0-1 0,-7 0-8 16,-2-1-3-16,-7-1-12 0,-7 1-13 15,-9 1-19-15,-8 1-26 0,-9-1-33 16,-8 0-30-16,-9-2-47 0,-20-2-93 16,-10-2-30-16</inkml:trace>
  <inkml:trace contextRef="#ctx0" brushRef="#br0" timeOffset="164168.46">19688 17416 470 0,'5'-6'15'0,"1"-1"-15"0,0-1 0 0,2-1 7 0,-3 1 3 0,2-2 32 0,-1 2 45 16,0-1 37-16,-2 1-21 0,0 0-4 15,1-1-6-15,-2 3-18 0,-1-3 0 16,0 1-32-16,-2-1-8 0,0 2-9 16,0 0-5-16,-3 0-7 0,-3-1-11 15,0 2 2-15,-2 1-5 0,-5 3-3 16,0 2-3-16,-4 1 0 0,-1 8-1 16,-2 4-1-16,-2 5 8 15,0 6-5-15,-3 11 4 16,2 9-1-16,0 9 2 0,5 2-1 15,9-4-5-15,7-9 2 0,2-11 1 16,6-8 1-16,-1-4 1 0,5-4 0 16,2 1 1-16,4 4 1 0,5-3 5 15,4-3-2-15,-1-6 16 0,6-7 5 16,0-1 6-16,0-9 8 0,0-5 3 16,-1-5-3-16,-4-4-7 0,-3-3 5 15,-6-5-10-15,-2-7-2 0,-5-13-14 16,-6-10-4-16,-3 1-5 0,-8 9-2 15,-4 13-3-15,3 14-2 16,-1 8-3-16,-1 2-6 0,-3 1-4 16,-3 1-11-16,-3 1-13 0,2 4-11 15,0 3-24-15,2 4-18 0,3 0-20 16,1 7-39-16,7 9-78 0,1-2-68 16,3 2 11-16</inkml:trace>
  <inkml:trace contextRef="#ctx0" brushRef="#br0" timeOffset="164449.87">20180 17777 1138 0,'0'0'105'0,"0"0"-80"0,0 0-3 0,22-10-22 0,-16 3-15 0,-1 0-20 15,-1 0-68-15,1 0-10 0,-2-1-39 16,0 2 6-16,1 0-95 0,-1 0-19 15</inkml:trace>
  <inkml:trace contextRef="#ctx0" brushRef="#br0" timeOffset="164949.78">20590 17612 957 0,'0'0'82'0,"0"0"-64"0,0 0 40 16,27-53-38-16,-20 36-11 0,-2-2-17 15,-2 0 17-15,-2 2-9 0,-1 1 9 16,-1 0 13-16,-4 2 11 0,-1 2-10 16,-2 1 7-16,-1 2-20 0,0 0 1 15,-2 4-11-15,0 3-3 0,-2 2 1 16,-2 1-1-16,0 5 1 0,-1 3-6 15,0 4 5-15,-1 2-10 0,2 5 5 16,0 2 3-16,2 3-7 0,3 1 0 16,4 3-22-16,0 2 18 0,5 0 5 15,1 5 7-15,1-4 5 0,6 1-1 16,3-3 2-16,2-1-2 16,4-5 11-16,2-4-6 0,1-4 14 15,2-6-6-15,1-4 20 0,-1-6 5 16,-2-2 8-16,3-6 10 0,-1-4-14 15,-2-3 4-15,-1-6-6 0,-3-1-8 16,-3-4-8-16,-3-11-4 0,-3-9-9 16,-3-5-10-16,-3 4-2 0,0 11-9 15,-3 13-1-15,-3 9-15 0,0-3-5 16,-3 3-15-16,-2 3-18 0,0 0-17 16,-3 4-24-16,4 4-19 15,0 2-30-15,-2 2-68 0,4 4-150 16,3-1 32-16</inkml:trace>
  <inkml:trace contextRef="#ctx0" brushRef="#br0" timeOffset="165356.01">20902 17588 636 0,'0'0'150'0,"0"0"-78"0,0 0 44 0,0 0-70 0,38-38-25 0,-33 27 18 15,-1-2 0-15,-1 0 11 0,-1 1-15 16,-2-2 13-16,0 0-12 0,0 2-1 16,0 0-8-16,0 0-18 0,-3 2-7 15,0 3 3-15,-2 2-10 0,0 0 2 16,-3 3-7-16,-2 2-15 0,-1 2 0 16,-3 7 2-16,-2 5-18 0,0 2 12 15,0 7 2-15,-2 1 17 0,2 3-12 16,2 2-7-16,2 2-5 0,3 1 15 15,3-3 13-15,4 1 6 0,2-3 2 16,6-1 1-16,3-6 13 0,4-2 13 16,4-6 9-16,1-6-3 0,2-5-8 15,0-3 10-15,0-6 4 16,0-7 3-16,-2-1-7 0,-1-4-3 16,-2-4-20-16,-2-1-4 0,-3-12-10 15,-3 4-3-15,-2-1-27 0,-4 0-29 16,-1 9-3-16,-3 0-18 0,-4 4-37 15,-8 2-76-15,2 5-86 0,0 4-166 16</inkml:trace>
  <inkml:trace contextRef="#ctx0" brushRef="#br0" timeOffset="165840.78">21115 17511 579 0,'0'0'135'0,"0"0"-77"0,0 0 16 0,37-32-31 0,-26 23-36 0,-2 2-2 16,2-1 8-16,-3 2 1 0,-1 4 13 15,1-1 9-15,-1 0 10 16,-1 3-9-16,0 0-12 0,0 0-9 16,1 4-16-16,-1 2 0 0,-1 3-2 15,1 4 0-15,0 3 0 0,0 8 1 16,-3 3-1-16,0 4 4 0,-1 2-1 16,-2-1 0-16,0 2 3 0,-4 1-3 15,-5-2 2-15,-1 0-3 0,-4-3-3 16,-2-1 3-16,-1-6-7 0,0-2 7 15,1-7 2-15,4-4 2 0,3-3 5 16,4-3 9-16,2-2 16 0,3 0 11 16,0-2 5-16,5 0-15 0,3 0-3 15,4 0 3-15,5 0-2 0,4 2-6 16,2-1-4-16,4 4 6 0,3-2-15 16,6 2-8-16,9-1-6 0,9 5-1 15,1 3-12-15,-2 0-32 0,-3 0-48 16,-5-3-57-16,-1-1-57 0,-11-1-155 15,-6-3-232-15</inkml:trace>
  <inkml:trace contextRef="#ctx0" brushRef="#br0" timeOffset="169826.08">28599 15692 217 0,'0'0'114'0,"0"0"-46"0,0 0 20 0,1-4 16 0,-1 2 5 0,0-2-12 0,2 2-18 0,-1-2 6 16,2 0-4-16,1 0-16 0,2 1-11 16,1-3-10-16,5 2-9 0,1-1-7 15,1-2-5-15,2 3-11 0,1-1-5 16,1 3-5-16,2-2-2 0,1 4 0 16,1 0-1-16,-2 0-5 15,4 1-13-15,-2 4-17 0,-3 1-24 16,2 2-33-16,-4 1-55 0,2 4-37 15,-4-2-78-15,-5-1-2 0</inkml:trace>
  <inkml:trace contextRef="#ctx0" brushRef="#br0" timeOffset="170044.78">28641 15911 689 0,'0'0'106'0,"0"0"-102"15,0 0 36-15,0 0 16 0,0 0-2 16,0 0 4-16,53 9-13 0,-20-8 3 0,10 1-15 16,9 2-6-16,2 0-20 15,-4 0-6-15,-6 0-1 0,-6 2-16 16,-1 1-27-16,2 0-47 0,2-2-49 16,-10 0-70-16,-4-4-134 0</inkml:trace>
  <inkml:trace contextRef="#ctx0" brushRef="#br0" timeOffset="170675.24">29515 15516 638 0,'0'0'99'0,"0"0"-59"0,0 0 90 0,0 0-31 0,0 0-31 0,44-32-28 0,-26 26-9 0,4 1-6 16,1 3-12-16,3 0 5 0,-2 1-15 16,4-1 2-16,-1 2-3 0,2 0-2 15,0 0 0-15,0 2 2 0,1 0-4 16,-3 0 5-16,-2-1-6 0,0 4 4 15,-4-3-1-15,-3 0 0 16,-3 0 1-16,-1 0-1 0,-4-2 2 16,-2 0-4-16,-4 1 4 0,-1 0-2 15,-1 0 0-15,-2 3 0 0,0 0 4 16,0 3-3-16,-5 5 8 0,-1 0-2 16,0 8 1-16,-3 2-2 0,-3 3-5 15,3 6 3-15,-6 8-3 0,-4 6 3 16,2-3-1-16,3-4 0 0,-3 1 1 15,-1 0-3-15,-4 9 1 0,0-2 0 16,6-10-1-16,5-12 0 0,0-6-1 16,0 3 0-16,-3-1-10 0,1 1-29 15,2-5 7-15,2-2-44 16,4-5-36-16,5-4-38 0,0-2-108 16,5-3-74-16</inkml:trace>
  <inkml:trace contextRef="#ctx0" brushRef="#br0" timeOffset="171283.34">30533 15526 379 0,'0'0'53'0,"0"0"-10"0,0 0 76 0,0 0-47 0,22-31-32 0,-19 24 5 0,0 3-14 16,-1-1 5-16,-1 2-1 0,-1 0 7 15,1 2 4-15,-1 1-7 0,0 0-3 16,0 0-16-16,0 0-14 0,0 0-6 16,-2 5-1-16,-3 3 1 0,-1 2-1 15,-4 5 0-15,-2 1 1 0,-4 7 4 16,-2 2-2-16,-1 5-2 0,-5 9 3 16,-2 6-2-16,1 10-2 0,3 0 2 15,5-6 0-15,4-6 4 0,8-11 16 16,2-7-4-16,3-5-6 0,0-3 0 15,1 1-4-15,6 2-3 0,2-2-1 16,0-5 4-16,3-5 3 0,0-5 2 16,2-3 5-16,3-1-6 0,1-6 4 15,1-1 14-15,-2-1-9 0,-2-4-7 16,-3 1-4-16,1-3-1 16,-4 0-6-16,-1 0 0 0,-2-1-1 15,-1-1-1-15,-3 1 1 0,-1-1 0 16,-1 1-2-16,-1 2 3 0,-2 1-4 15,-2-1 1-15,-3 3-1 0,0-1-5 16,-1 2-4-16,-4 2 0 0,0 2-4 16,0-1-7-16,-2 6-7 0,0 1-5 15,-2 0-13-15,0 1-21 0,1 5-15 16,1 1-42-16,-5 5-68 0,3 0-93 16,6-3 15-16</inkml:trace>
  <inkml:trace contextRef="#ctx0" brushRef="#br0" timeOffset="172050.65">30797 15667 212 0,'0'0'188'0,"4"-9"-152"0,0 2 70 0,0 0-50 0,1 0-19 0,-1 2-6 15,0 0 4-15,-1-1 2 0,2 4 1 16,-2-4 3-16,2 2 0 0,1 0-14 16,0 0-11-16,0-1 7 0,1 2-6 15,1-3-2-15,3 0-2 0,-2 0-4 16,1 1 0-16,2-1-1 0,-2-1 12 15,0 2 3-15,2 1 5 0,-4-1-2 16,2 3-4-16,-1-2-8 0,-1 1-10 16,-3 1 1-16,1-2-2 0,-1 4 2 15,-1 0-2-15,1 0-3 0,-2 4 0 16,2-1-1-16,0 4 1 0,1 2-1 16,2 3 0-16,-2 0 1 0,-1 6 0 15,-3 1 1-15,-2 3 1 0,0 4 0 16,-2 2 2-16,-4 3 0 0,-5 0-1 15,1 0 1-15,-3 1-3 0,-2 0 1 16,-1 1 3-16,-5-2 0 0,-1-2 5 16,0-2-2-16,-2-2-2 0,1-6-2 15,2-1-2-15,4-5 0 0,0-3 0 16,5-4-2-16,4-1 1 16,2-3 2-16,5-1 3 0,1-1 3 15,0 0 13-15,6 0-5 0,0-1-3 16,5-1-8-16,5-3-3 0,0 4-2 15,4-1 0-15,2 1 0 0,2-3-1 16,2 4 0-16,2-3 1 0,-1 0-1 16,1 0 0-16,-1-1-2 0,1 1 0 15,-2 1-23-15,1-2-17 0,0 2-14 16,-5 0-11-16,1-1-29 0,-2-1-36 16,3-9-44-16,-4 4-113 0,-5 0-47 15</inkml:trace>
  <inkml:trace contextRef="#ctx0" brushRef="#br0" timeOffset="172409.95">31461 15514 583 0,'0'0'28'0,"0"0"35"0,0 0 44 0,13-15-21 0,-9 11-39 16,-1 2-10-16,-2 2 0 0,-1 0-18 16,2 2-8-16,-2 5 1 0,0 4 14 15,0 4 13-15,-2 7-11 0,1 3-1 16,-1 5-1-16,-3 8-2 0,2 9 2 15,-5 12-8-15,-1-2-5 0,3-3-7 16,-1-7-1-16,2-7-3 0,2-4-2 16,-3-6 2-16,5-7-2 0,-1-7 0 15,0-2-38-15,1 1-42 0,1-2-52 16,-2 0-72-16,2-5-116 0,0-5-108 16</inkml:trace>
  <inkml:trace contextRef="#ctx0" brushRef="#br0" timeOffset="172831.7">31671 16114 551 0,'0'0'188'16,"0"0"-78"-16,0 0-6 0,0 0-21 0,0 0-51 15,25-8-5-15,-24 8-14 0,-1 0-9 16,0 0 2-16,-3 0-5 0,-2 0 10 15,0 2 1-15,1 0 9 16,0-2-4-16,0 0-1 0,-1 0 3 16,4 0-4-16,-1 0 6 0,2 0 8 15,2-4-8-15,3 0-10 0,0-1-2 16,0 1-4-16,2-1-5 0,-1 3 0 16,-1-2 0-16,0 1-1 0,1 3-15 15,-3-1-37-15,-3 1-39 0,0 0-54 16,0 0-102-16,0 0-196 0</inkml:trace>
  <inkml:trace contextRef="#ctx0" brushRef="#br0" timeOffset="176185.39">31806 15579 491 0,'0'0'66'0,"0"0"-20"0,0 0 42 0,6 0-21 0,-1 0-15 0,3-3-5 0,6 0 1 16,2 0 11-16,5-2-9 0,2 3-15 15,1-2-10-15,2 2 0 0,0 2-1 16,0-2-2-16,-1 1 1 0,2 1-6 15,-4 0-1-15,-2 0-6 16,1 0-4-16,-3 0-5 0,0-1-1 16,-2 0 4-16,-4 1-3 0,1 0 0 15,-6 0-1-15,-2 0 3 0,1 0 5 16,-2 1 0-16,-1 1 0 0,-1 1-4 16,-1 2 2-16,-1-1 2 0,1 4 3 15,-2 3 3-15,0 1 2 0,-2 5-3 16,-4 2-2-16,-3 5 0 0,-2 2-2 15,-3 3-2-15,2 2-3 0,1 1-1 16,1 0 0-16,0 0-1 0,0 1 0 16,1-4-1-16,1 0 0 0,2 0-1 15,-1-4 0-15,1-2-21 16,0-3-21-16,1-2-17 0,3-7-24 16,2 1-31-16,2-7-51 0,10-5-64 15,-2-1-128-15</inkml:trace>
  <inkml:trace contextRef="#ctx0" brushRef="#br0" timeOffset="176810.97">32427 15664 441 0,'0'0'152'0,"0"0"-126"0,0 0 66 0,0 0 12 0,2-23-32 0,1 16-15 0,2 1-8 0,1 2 1 0,3-1 5 15,4-1-2-15,1 3-6 0,4-1-5 16,-1 2-9-16,2 1-3 0,0 1-9 15,-2 0-9-15,-2 1-6 0,-2 3-6 16,-3 0 0-16,-3 3-2 16,-3 1-1-16,-2 1-3 0,-2 4 6 15,0 1 0-15,-6 1-1 0,-2 2-2 16,-5-1-8-16,0 1-1 0,0-2-4 16,-4 0-2-16,2-4 7 0,4 0 1 15,-2-4 6-15,4-2 3 0,2 0 0 16,2-2 2-16,2-1-1 0,3-1 2 15,0 0 2-15,0 0-2 0,3-1 3 16,4 0 4-16,4 1 4 0,-2 0-2 16,4 0 2-16,3 2-4 0,-2-1-4 15,2 3-2-15,1-1-3 0,0 3 1 16,4 0 0-16,-5 1 2 16,-1 2 6-16,1 3-4 0,-4 1-3 15,-3 1 3-15,0 2-1 0,-4 0 1 16,-1 0-1-16,-1 3 4 15,-5-3-1-15,-3 1 0 0,-1-1 0 0,-4-1-1 16,-4-3 3-16,1-2 1 0,-4-2-5 16,1-5-4-16,-3-1 0 0,-2-3-1 15,1 0-23-15,0-5-22 0,2 0-10 16,3-3-16-16,2 3-25 0,2-5-36 16,3-2-47-16,3 1-111 0,2 0-79 15</inkml:trace>
  <inkml:trace contextRef="#ctx0" brushRef="#br0" timeOffset="177701.66">33013 15574 346 0,'0'0'37'0,"0"0"6"0,10-8 45 0,-8 5 2 0,4-1-18 0,-5 3-9 0,1 0-30 0,-1 0-12 0,-1 0 1 15,2 0 9-15,0 1 4 0,-1-1-6 16,1 1-3-16,-1-1-2 16,-1 1 4-16,0 0 0 0,0-1-8 15,-1 0 4-15,1 1-2 0,1-1 3 16,-1 1-2-16,4-1-2 0,-4 1-2 15,0 0 4-15,0-1 0 0,-2 0-6 16,2-1 11-16,0 1-10 0,0 0 1 16,2 0-7-16,-1 1-4 0,-1-1-1 15,0 0 1-15,0 1 3 0,0 0-5 16,0 0-6-16,0 0-3 0,-1 3-2 16,-1 4-2-16,-3 2 7 0,-4 6 0 15,-1 5 2-15,-1 2-1 0,-3 5 2 16,3 0-2-16,-3 2 1 15,-2 1-1-15,3-2 1 0,-1-3-1 16,1-1 3-16,3-2-1 0,-2-4 3 16,6-1-1-16,1-3-2 0,0-3-3 15,5-1 1-15,0-1 2 0,0-5-2 16,7 2 4-16,-1-4 4 0,4 1-1 16,4-2-1-16,-1 0-1 0,-1-1 1 15,2 0-4-15,-2 0 4 0,0 0-2 16,1 0-1-16,1 0 3 0,0-3 0 15,2 0 1-15,-3-1-4 16,0-2 0-16,-3-1-3 0,-2 3 2 16,2-1-1-16,1-1 0 0,-3 2 3 15,3-2 0-15,-2-1-3 0,-1 0 3 16,3 1-2-16,-3 2 3 0,-2 0 3 16,2 2-2-16,-6 1-2 0,-1 0-1 15,6 1-4-15,-7 0-1 0,0 0-3 16,3 0-1-16,-3 3-6 0,0 6 8 15,0 3 3-15,-1 4 2 0,1 2 3 16,0 5-1-16,-2 0 5 0,2 6 2 16,-5-3-5-16,-1 3 4 0,1-3-3 15,-3 1-1-15,0-1-1 0,3-4-4 16,-1 1 2-16,1-4-2 0,2 1-1 16,0-4-5-16,0-1-35 0,3-3-40 15,0 0-49-15,3-1-61 0,0-4-119 16,-1-1-316-16</inkml:trace>
  <inkml:trace contextRef="#ctx0" brushRef="#br1" timeOffset="182911.65">5929 16312 302 0,'0'0'66'0,"0"0"-28"0,0 0 55 0,24-39-1 0,-17 27-6 16,0 1-32-16,-1 0 3 0,0-1 4 15,-2 4 7-15,-1 0-24 0,-1 3-1 16,-1 2 1-16,-1 2-18 0,0 1-15 16,0 1-11-16,-2 8-22 0,-1 10 15 15,-2 13 7-15,-4 19 13 0,-4 20 2 16,2 8 1-16,0-4 6 0,0-6-6 15,4-10-10-15,1-1-5 0,-2 0 5 16,1-5-4-16,1-1-1 0,0-7-1 16,1-3-28-16,-1-4-13 0,1-8-29 15,0-8-71-15,0-4-59 0,1-7-16 16,2-4-94-16</inkml:trace>
  <inkml:trace contextRef="#ctx0" brushRef="#br1" timeOffset="183442.77">5998 16444 457 0,'0'0'81'15,"0"0"7"-15,0 0 69 0,4-52-54 0,-2 36-40 16,1-1-14-16,1 2 16 0,2-3-21 16,2-1-29-16,1 1-6 15,1-3 3-15,2 3 8 0,1 1-1 16,2 1-11-16,0 1-1 0,2 1 3 16,0 3-3-16,3 1-5 0,-2 2-1 15,2 3-1-15,-2 3 0 0,-2 2 0 16,-1 1-2-16,-4 5-3 0,-2 5-2 15,-3 3-1-15,-2 2-1 0,-4 5 8 16,-6 6-4-16,-5 1 3 0,-4 3-3 16,-5 2-6-16,-2 0-8 0,-1 0-2 15,0 0 12-15,-2 0-1 0,1-1 3 16,0-2-8-16,1-2-1 16,0 0 5-16,2-2 8 0,3-3 1 15,2-1 1-15,3 0 1 0,3-3 0 16,4-2 1-16,3 0-1 0,3-1-1 15,2-3 1-15,7 2 1 0,4-3 14 16,4-1 19-16,3 1 2 0,3-3-4 16,4-1-6-16,2 0-12 0,6-2 11 15,6-1-8-15,-4 1-13 0,-3-3-4 16,-6-1 0-16,-4-2 0 0,3 0-19 16,2 0-39-16,0-2-71 0,-1-2-78 15,4-3 122-15,-7 0-234 0,-6-1-105 0</inkml:trace>
  <inkml:trace contextRef="#ctx0" brushRef="#br1" timeOffset="183896.45">6504 16673 394 0,'0'0'134'0,"0"0"-110"0,0 0 83 0,0 0-39 0,0 0 6 0,45 0 13 0,-29 0-14 16,1-1 1-16,0 0-20 0,2-1-5 16,-1-2 0-16,2 0-12 0,-1-1-7 15,-1-3-7-15,0 1-4 16,-2-1 1-16,1-1-5 0,-3 0 2 16,0-2-4-16,-2 0-7 0,-2-3-2 15,-3 3-1-15,-2-3-1 0,-4 1-1 16,-1-1-1-16,-3 1-6 0,-4 3-2 15,-5 1 0-15,-2 3 4 0,-4 1 0 16,-2 5-5-16,-5 1-1 0,-1 7 5 16,-2 3 1-16,-1 4-1 0,1 5 3 15,1 1 0-15,2 2-3 0,1 3 5 16,4 1 0-16,4 0-5 0,2 0 5 16,6-1-1-16,3-1 0 0,5-2 1 15,0-3 0-15,6-1 3 16,2-4 5-16,5-2 4 0,0-4-8 15,2-4 5-15,1-4-3 0,4-1-6 16,0-3-13-16,2-4-43 0,0 1-30 16,3-4-30-16,11-3-74 0,-6 0-98 15,-2 0-108 1</inkml:trace>
  <inkml:trace contextRef="#ctx0" brushRef="#br1" timeOffset="184698.8">7162 16641 572 0,'0'0'107'0,"0"0"-13"0,0 0-36 0,0 0-22 0,9-17 7 0,-7 12-7 16,-1 0 7-16,-1-1 0 0,1 2 1 16,-1-1 3-16,0 0-2 0,0 2-4 15,0 1-4-15,0-1-12 0,0 0-6 16,0 1-6-16,0-2-3 0,0 2 1 16,0 0 0-16,0-1 2 0,-1-1 2 15,0 0 2-15,-1-1 0 0,0 1-3 16,0-1 2-16,0 1-4 0,0 2-5 15,0-3-2-15,-3 2-3 16,2 0 0-16,-1-2-2 0,-1 1-1 16,-2-1 0-16,1 2-1 0,-3 2 0 15,-1 1-5-15,0 1-2 0,-3 6 0 16,0 3-2-16,-2 2 0 0,1 1 0 16,0 3-9-16,1 2-6 0,1 2 15 15,1 0 2-15,3-1-16 0,1 1-3 16,3-2 2-16,3-2 12 0,1-1 7 15,1-3 4-15,3-1 1 0,3-3 2 16,1-3 4-16,2-5 0 0,-2 0 2 16,4 0 0-16,-1-7 4 0,0 1 13 15,-1-2 2-15,2 0-7 0,-3-1-6 16,0 0-1-16,-1 0-1 0,-1 1-5 16,-1 1 0-16,0 0 0 0,-2 1-4 15,-1 1 0-15,0 1 3 0,-1 0-4 16,-2 3 0-16,1 1 0 0,-1 0-10 15,0 5-12-15,0 3 17 0,0 5 4 16,0 4 1-16,0 3 1 0,0 4 0 16,0 3 3-16,0 0-3 0,0 3 0 15,0 1-1-15,2 7 1 0,-1-5 0 16,0-2-1-16,0-2-9 0,0-8 9 16,1-1 2-16,0-2 0 0,0-5 0 15,1-2 5-15,-1-7 0 16,0-1 23-16,2-3 13 0,0-4 1 15,3-4-6-15,0-6-7 0,0-1 0 16,2-5-8-16,1-3-7 0,1-4 2 16,0-1-1-16,2 0-8 0,1 1-7 15,-1 2-1-15,1 1-2 0,0 3-1 16,-3 1-21-16,1 3-18 0,1 4-16 16,0-2-32-16,-1 4-29 0,-1 1-27 15,6-3-67-15,-4 4-100 0,0 0-167 16</inkml:trace>
  <inkml:trace contextRef="#ctx0" brushRef="#br1" timeOffset="185292.4">7765 16619 400 0,'1'-5'125'0,"-1"-1"-64"0,1-1 46 0,0-1-55 0,-1 0-17 0,0 0-1 16,0-1 12-16,-1 0 2 0,0 2-3 15,-1-1 5-15,1 0-7 0,-1 1 3 16,0 0-4-16,-1-1-8 0,2 2-6 16,-1-1-9-16,-1 3-7 0,-3 0-6 15,2 0-4-15,-1 1-2 0,-2 0-1 16,0 1-2-16,-3 1-1 0,0 1 1 16,-1 0 3-16,-2 4-2 0,-1 3-1 15,-1 2 2-15,-1 3-2 0,0 4-1 16,2 4-1-16,-1 3-4 0,2 3-17 15,2 1-2-15,2 3-7 0,3-2-1 16,4 0 1-16,2-2 25 0,1-1-1 16,5-3 10-16,5-2 0 0,0-3 1 15,2-3 0-15,2-5 8 0,-1-4-3 16,1-3 0-16,-2-2 5 0,1-7 19 16,0-2 11-16,-1-3 8 0,0-2-2 15,-1-5-2-15,1-1 1 0,-2-8 3 16,2-7-12-16,-2-15-7 0,-2-18-3 15,0-5-3-15,-4 2-11 16,-2 6-9-16,-2 15 0 0,0 8-3 16,-1 8 0-16,0 10 0 0,0 5-2 15,0 5-10-15,-1 3-12 0,0-2-4 16,-1 2-26-16,1 3-30 0,1 3-36 16,0 5-59-16,3 1-86 0,0 5-176 15</inkml:trace>
  <inkml:trace contextRef="#ctx0" brushRef="#br1" timeOffset="185464.51">8067 16811 943 0,'0'0'83'0,"0"0"-72"0,0 0-7 0,0 0-4 0,21-11-125 0,-9-4-97 0,-2 2-105 15,1 2-40-15</inkml:trace>
  <inkml:trace contextRef="#ctx0" brushRef="#br1" timeOffset="186323.83">8733 16537 558 0,'0'0'177'15,"0"0"-140"-15,0 0 51 0,0 0-26 0,0 0-19 16,44-45-9-16,-27 28 7 0,1-1-8 16,2-1-6-16,1 0 4 0,0 0-1 15,1 3-4-15,-3-1-2 16,2 5-15-16,-1 1-9 0,-3 3-8 16,-2 4 7-16,-1 1 1 0,-2 3-5 15,-2 5 1-15,-2 5-17 0,-2 4-14 16,1 6 20-16,-3 6 9 0,-3 3 6 15,-1 11 1-15,0 10 0 0,-3 8 0 16,-1-2-1-16,-3-5-99 0,4-15 97 16,-2-11 1-16,4-9-15 0,-2 2 14 15,0 2-26-15,1-1 28 0,-1 1-21 16,1-4 20-16,2-3 2 0,0-6 0 16,0-3 5-16,5-4-5 15,0 0 16-15,4-6 38 0,2-5-8 16,0-3-4-16,5-3-7 0,-2-4-17 15,4-1-10-15,-1-4-1 0,3-3-1 16,0 0 4-16,2-4 6 0,1 1 9 16,1 0-5-16,-2 3-14 0,0 0-3 15,1 1 20-15,-2 4-10 0,-2 1-2 16,0 1-10-16,-1 4 3 0,-1 1-5 16,-4 3 3-16,0 3-2 0,-2 0-1 15,-3 5 0-15,1 2 0 0,-3 3 2 16,-1 1-2-16,1 6-1 0,-1 4-6 15,1 5 5-15,-1 5 1 16,-1 4 0-16,-2 3 1 0,2 6 0 16,-3 7-1-16,0 8 1 0,0 4 1 15,0-3-1-15,-1-10 2 0,0-1-1 16,0 0 1-16,0 5-2 0,-1 3-4 16,-1-9-22-16,1-11-11 0,-1-6-35 15,0 1-33-15,-1 8-56 0,0-3-87 16,1-3-212-16</inkml:trace>
  <inkml:trace contextRef="#ctx0" brushRef="#br1" timeOffset="186871.25">10436 16519 511 0,'3'0'102'0,"4"-4"-17"0,4 0 27 0,2-1-26 0,2-1-25 16,4 1-16-16,3-1-7 0,-1 0-13 16,2 0-4-16,1-2-6 0,0 3-9 15,-1 0-5-15,-1 3-2 0,-1 0 0 16,-2 2-3-16,-2 0-10 0,-1 0-28 15,-3 3-13-15,-2 1-23 0,-2 0-17 16,-2 2-29-16,-4 2-45 0,-2-2-37 16,-1 1-7-16</inkml:trace>
  <inkml:trace contextRef="#ctx0" brushRef="#br1" timeOffset="187090.29">10444 16809 754 0,'0'0'81'16,"0"0"-81"-16,0 0 62 0,0 0-37 15,36 13-4-15,-15-13 22 0,1 0-1 16,2-1-12-16,2-1-18 0,0-1-6 16,1 2-5-16,-2-2-1 0,0 3 0 15,0-1-1-15,0 1-21 0,0 0-75 16,9-3-92-16,-4 3-138 0,-4-3-78 0</inkml:trace>
  <inkml:trace contextRef="#ctx0" brushRef="#br1" timeOffset="187702.31">11537 16446 568 0,'0'0'114'0,"0"0"-93"0,37 0 78 0,-15 0-33 0,2 0-46 15,4-2-7-15,0 2 12 0,1-2 3 16,2 1-7-16,-1-2-3 0,-1 3 9 15,1 0-1-15,-2-1 1 0,-1-2-3 0,-2 0-8 16,-2 1-3-16,-1-1-5 0,-1 1-5 16,-3-1 5-16,-1 0 1 0,-2 0 2 15,-3 0-1-15,-2-1 2 0,-2 2 7 16,-1 0 1-16,-3 2 0 16,-1-1-7-16,-1 1-2 0,0 0-2 15,-2 0-8-15,0 1-1 0,0 4 1 16,0 3-1-16,-3 2 3 0,1 5 2 15,-1 3 5-15,0 6 4 0,-3 4-5 16,1 4 1-16,-3 10-2 0,-7 9-2 16,0 9 1-16,-5 1 0 0,1-4 8 15,-1-5-9-15,2-7-2 0,1-1 2 16,0-1-3-16,0-2-2 0,0-5 0 16,4-6-1-16,2-8 0 0,5-6-27 15,1-5-25-15,-1 2-28 0,2 0-43 16,1-2-43-16,4-7-83 15,4-4-116-15</inkml:trace>
  <inkml:trace contextRef="#ctx0" brushRef="#br1" timeOffset="188300.03">12691 16380 624 0,'0'0'91'0,"0"0"-12"0,0 0 18 0,23-29-29 0,-17 20-29 0,-1 1-15 0,-1 1 2 0,0 0-6 0,-4 4 6 16,3 0 15-16,-2 1 0 0,-1 2 7 16,0 0-16-16,0 0-8 0,0 0-17 15,-1 0-7-15,-2 2-7 0,-2 4 3 16,-1 3 3-16,-2 6-2 16,-3 5 1-16,-5 5-1 0,-2 5 3 15,-5 10 2-15,-4 11-1 0,-4 9 0 16,1 0 0-16,5-2 0 0,5-7 1 15,9-6-2-15,0-2 1 0,4-4 1 16,5-7 0-16,2-4 0 0,0-10 4 16,7-2-3-16,1 2 0 0,2-3 0 15,4 1 2-15,1-7 1 0,1-5 4 16,2-4 14-16,0-4 3 0,-2-8-2 0,2-1 9 16,-6-5 2-16,2-2-7 0,-2-7-10 15,-4-3-13-15,-2-1-2 0,-2-1 0 16,-3 4-4-16,-1 1 0 15,-4 5-1-15,-5 3-4 0,-1 3-2 16,-2 3 2-16,-2 2-3 0,-2 2 1 16,-2 2-8-16,2 3-17 0,0 1-19 15,1 0-3-15,1 3-5 0,1 0-25 16,1 1-14-16,0 4-40 0,-3 3-31 16,5-1-63-16,2 1-61 0</inkml:trace>
  <inkml:trace contextRef="#ctx0" brushRef="#br1" timeOffset="189153.34">13086 16513 275 0,'0'0'206'0,"7"-16"-137"0,1 4 50 0,1-1-45 0,0-1-17 0,1-2-9 0,2 0-11 0,0-2-9 16,-1 2-7-16,4-1-4 0,-3 1 15 16,2 3 0-16,-4 1 4 0,1 2 0 15,-2 2 2-15,-1 2-12 0,0 0-10 16,1 1-7-16,-4 1-1 0,3 0-7 15,0 2 0-15,-2 0-2 0,2 2 1 16,0 0-2-16,-3 0 0 0,1 2 1 16,1 3 1-16,-1 0 1 0,0 0-1 15,2 3 1-15,-3 0-1 0,2 3-2 16,-3 2 0-16,0 1-2 16,-2 4 3-16,-1 2 1 0,-1 0 2 15,0 3 1 1,0 2 0-16,-4 2 0 0,0 1-2 15,-3 1 1-15,-1 2 0 0,0 0-1 16,-6-1 1-16,3 1-1 0,-5-2 1 16,-1-2-2-16,-1-1 3 0,0-3-1 15,0-2 0-15,2-1 1 0,2-5 1 16,3-4 10-16,3-3-5 0,4-4-8 16,3-2 1-16,1-2 3 0,0 0 20 15,0 0 17-15,3-3-1 0,6-1-22 16,3-3-7-16,2 2 2 0,4-2 4 15,3 2 0-15,3-1-7 0,0 2-4 16,3 0-7-16,0-1 0 0,1 1-1 16,0 0-21-16,1 0-21 0,-2 3-15 15,1-1-17-15,-1 1-14 0,-2 1-17 16,-2-2-37-16,5 0-77 0,-6-1-111 16</inkml:trace>
  <inkml:trace contextRef="#ctx0" brushRef="#br1" timeOffset="189734.02">13646 16488 518 0,'0'0'150'0,"0"0"-80"0,0 0 51 0,17-46-56 0,-9 30-31 0,-1 0 4 0,1 2-4 15,1 0-6-15,-1-1 0 0,0 4 9 16,0-1 11-16,4 1-3 0,-5 0 0 16,4 1-17-16,1 2-9 0,1-1-6 15,-1 1-6-15,1 1-4 16,0 3-2-16,1 0 2 0,-1 2-3 15,2 0-1-15,-3 2 1 0,1 0-1 16,-3 4-1-16,1 0 2 0,0 3 0 16,-1 2-3-16,-4 3-3 0,0 4 1 15,-1 6 4-15,-2 1-1 0,-3 3 2 16,0 4 0-16,-7 6 2 0,2-4 1 16,-5 3-1-16,-3 5-2 0,1-10 6 15,-4 5-4-15,-3-3 0 0,2-6-1 16,1 0 4-16,-1-4-5 0,4-3 23 15,3-1-1-15,3-6 2 0,2-3-3 16,2-2-8-16,3-4-5 16,0-1 4-16,5 0 10 0,5-2 5 15,2 0-1-15,6-2-9 0,2 0-6 16,5-1-4-16,2 0-3 0,1 1-1 16,7 0-3-16,6 0 1 0,5-2-1 15,-2 2-12-15,-5 0-18 0,-13 0-17 16,-4 1-17-16,-3-1-14 0,3 2-14 15,5 0-60-15,8-2-55 0,-7-1-128 16,-4 0-103-16</inkml:trace>
  <inkml:trace contextRef="#ctx0" brushRef="#br1" timeOffset="190595.7">5523 16031 44 0,'1'-5'363'0,"1"0"-328"0,1-3 28 0,-1-3 10 0,1 4-11 0,-2 2-6 16,1-1 3-16,-1 2 10 0,1 1-34 15,-2-1-4-15,2 1 7 0,-2 2-1 16,0-1-1-16,1 0-6 0,-1 2-11 16,0 2-19-16,0 3-2 0,0 7 2 15,0 4 3-15,0 8 5 0,0 7 2 16,-4 13 1-16,-1 16-4 0,-3 21 7 15,1 6 4-15,1 4-1 0,3-5-2 16,1-9 0-16,-1-2-5 16,0-4 7-16,0-3-5 0,-3-5 21 15,-1-1-7-15,0-4-12 0,-2-3-1 16,-1-4 7-16,0-4-10 0,1-10-10 16,1-9 1-16,1-8 1 0,3-2-2 15,-1 1-3-15,0-1-10 0,-1 1-37 16,1-4-28-16,0-4-22 0,3-4-22 15,0-5-68-15,1-1-77 0,0-1-41 0</inkml:trace>
  <inkml:trace contextRef="#ctx0" brushRef="#br1" timeOffset="193144.46">5430 16073 364 0,'0'0'153'0,"0"0"-114"0,0 0 23 0,18-18-16 0,-10 11-6 0,5 1-7 0,-1-1 10 0,5-1-4 15,1 2-14-15,4-2-4 0,4 0 19 16,1 0-6-16,7-3-7 0,12 1 2 15,12-4-8-15,4-1-5 16,3 2-10-16,-2 1-3 0,-4-1 1 16,2 2-4-16,3-3 0 0,4 3 0 15,5-2 1-15,4-3-1 0,3 1 3 16,4 1-2-16,1-1 1 0,2 0-3 16,3 1 1-16,2-1 0 0,2-3 0 15,3 4 0-15,-1 2 0 0,-1-4 1 16,3 2 1-16,1 0-2 0,4-2 15 15,2 0 5-15,1 0 2 0,1 0 1 16,0 0-8-16,3 0-4 0,-1-2-8 16,4 3 0-16,-4-2 0 0,1 2 1 15,0 1-3-15,4 0-1 0,-1 1 5 16,-1 2-5-16,0 2 1 16,-1-2 0-16,2 1-1 0,1 2 0 15,0-2 1-15,-2-1-1 0,1 2 2 16,0 0-2-16,1 0 0 0,0 1 0 15,-2-1 1-15,-2-1-1 0,0 2 0 16,-3-1 0-16,2 1 1 0,-4 0 3 16,0-1 10-16,-2 0-2 0,3 1-2 15,-1 1-2-15,0 0-2 0,-3-2-2 16,-1 0-2-16,0 2 1 0,0-2-1 16,-2 3 1-16,-1-2 0 0,-3-4 1 15,-1 4 7-15,0 0 1 0,-1 1-4 16,0 0 9-16,-2-2-1 0,-2 0-8 15,-1 1 0-15,0 0-1 0,1 2-5 16,-1-1-2-16,1 1 3 0,-2-4-3 16,-1 2-1-16,0 0 1 0,-1 0 0 15,-2 5 1-15,2-3-1 0,-3 0 1 16,-6 3-1-16,1-4 0 0,-6 1 1 16,-1 1-1-16,-2-1 2 0,1 2-2 15,-4 1 0-15,-3-3 0 0,-2 2 0 16,-2-2 0-16,-7 0 1 0,1 0-1 15,-6 4 0-15,1-1 1 0,-4-1 0 16,-2 1-2-16,0-2 2 0,-6 2 0 16,1-2-1-16,-7 3-1 0,-7 0 1 15,-2 0 1-15,-6 1 0 0,5 0-1 16,-1 1 0-16,4-2 1 0,-4 1-1 16,-1 1 0-16,-4-2-1 15,0 2 1-15,-3 0 4 0,1 0-1 16,-3 0 2-16,0 0-2 0,0 0-3 15,-1 3 0-15,0-1 1 0,-2 3-1 16,-1-2 0-16,1 3 2 0,1 0-2 16,-1 2 1-16,-2 1 1 0,2 2-1 15,0 3-1-15,-2 2 1 0,0 1 1 16,3 3-2-16,-4-1 1 0,1 4-1 16,-1-1 2-16,-1 3 0 0,1 1-1 15,-1 1 2-15,1 1 1 0,-2 2 0 16,2-1-1-16,1 3 2 0,-3 2-2 15,1-2-1-15,1 5 0 16,0 4 0-16,-2 8 0 0,0 9-1 16,3 1 1-16,-3-3 0 15,0-4-1-15,0-6-1 0,-3 2 1 16,-1 4-1-16,3-1 0 0,-4 0 1 0,2 0 0 16,0-1-1-16,-1-1 0 0,1 4 0 15,-1-2 0-15,1 4 1 0,1-4-1 16,2 1 0-16,-2 0 1 0,2-1-1 15,0 0 0-15,0-2 1 0,2-1-1 16,3-3 0-16,-1-2 0 0,-2-2 0 16,1-1 0-16,0-7 0 0,-1-4 1 15,-1-9-1-15,1 1 0 0,-2 3 0 16,0 3 0-16,0 1 0 16,0 0 0-16,0-3-1 0,0-2 0 15,-3-2 1-15,-2-2-6 0,-3-2 0 16,-1 0-4-16,-1-4 5 0,-4 1 1 15,-2-4 1-15,-4 1 3 0,-5-3 0 16,-1-1 2-16,-10-2-2 0,-8 1 0 16,-13-3 1-16,-8 1-1 0,2-4 3 15,-2 0-3-15,3 0-1 0,-3-4 1 16,-5 1 0-16,-2-3-4 0,-5 2 2 16,-2-1-3-16,-5 1 3 0,0 0 2 15,-1-1 0-15,-3 1 0 0,-3-3 1 16,-2 1-3-16,-2 1 3 0,-1 1-1 15,1 1 2-15,2 1-1 0,-2 1 4 16,2 0-3-16,-4 1-1 0,5 0 0 16,-2 1-1-16,3 4 0 0,-2-3 0 15,0 3 0-15,1-1-1 0,-1 1 1 16,1-1 3-16,1 0-2 0,-2 0-1 16,0 0 1-16,-2 0-1 0,-3 2 1 15,-1-1 4-15,0 2-4 0,-1-3 1 16,1 1 0-16,1 0-2 0,0-1-2 15,0 1 2-15,2 0 2 0,0 0 0 16,1 2-1-16,-1 0-1 0,-1 0 2 16,0-2-1-16,-1-1 3 15,-1 1 2-15,-2 2-4 0,0 0 1 16,-4 1 0-16,1-2 3 0,2 1-5 16,0 0 0-16,0 0-2 0,1 0 1 15,-2-1 0-15,-1 1 1 0,1-1 0 16,0 0 1-16,0 1-2 0,1-2 0 15,1-1 7-15,-1 2 5 0,3-1-10 16,0 3-2-16,1-4 1 0,1 4-1 16,0-3 2-16,3-2-2 0,2 2 0 15,1-2-2-15,2 2 1 16,-2 0-36-16,-1 0 37 0,1-1 6 16,2 1-6-16,1-2 0 0,0 0 10 15,1-1-5-15,1 2-2 0,4-1 5 16,1 2 0-16,7-2-7 0,2 2 0 15,3-3 2-15,5 1-3 0,2 0 0 16,4-2 0-16,1 0 0 0,3 2 2 16,2-1-2-16,3-1 2 0,3 0 0 15,1-1-1-15,3 2 0 0,2 0 3 16,1 0 4-16,3 0 3 0,2-1 0 16,2 0-1-16,5 1-3 0,6-2-3 15,3 1-4-15,0 0 2 0,-2-1-1 16,-3 0-1-16,-1 1 0 15,1-1 0-15,5 0 0 0,1 0 1 16,3 0 0-16,0 0-1 0,1 0 0 16,0 0 3-16,-1 0-2 0,3 0-1 15,1 0 0-15,2 0 4 0,2 0-2 16,1 0 1-16,1 0-1 0,0 0-1 16,0 0-1-16,1 0 0 0,1 0 3 15,1 0-3-15,-1 0 0 0,1 0 1 16,1 0-1-16,-1 0 0 0,0 0-1 15,-2-1 1-15,-1 1-1 0,-2 0-3 16,0 0 2-16,-1 0 2 0,1 0 0 16,-1 1 2-16,-1-1-2 0,-3 0-1 15,1 1 1-15,-3 0 0 0,1-1 1 16,0 1 3-16,0 1-4 0,-1-1 0 16,-1 0 1-16,1-1-1 0,0 0 0 15,1 1-1-15,3-1 2 0,0 0-1 16,0 0 1-16,3 0-1 0,1 0 0 15,0 0 0-15,2 0-3 0,0 0 1 16,-1 0 2-16,2 0-2 0,0 0 0 16,0 0 0-16,1 0 0 0,0 0 0 15,1 0 2-15,0 0-1 0,-1 0 1 16,1 0 2-16,-1 0-2 16,1 0 0-16,0 0-1 0,0 0 0 15,0 0 1-15,0 0 0 0,0 0 2 16,0 0-1-16,0 0 0 0,0 0 2 15,0 0-1-15,0 0 0 0,1 0 4 16,0-1-1-16,-1-1-1 0,0-1 1 16,2-1-3-16,-1-1-1 0,2-3 1 15,-1 0 0-15,2 0 0 0,-2-3 2 16,2 0-1-16,-1 0 1 0,1-2 0 16,-1 1-1-16,0 1 4 0,1 1-2 15,0-2-2-15,-1 2-3 0,0 1-1 16,0-1 0-16,0 0-1 15,0 1 2-15,0 0-5 0,0 1-18 16,0 0-11-16,0-2-14 0,1 1-13 16,2 1-22-16,-2-3-30 0,1-7-52 15,0 2-144-15,-2-1-255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9-21T14:20:49.08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21621 17011 519 0,'1'0'99'0,"-1"0"-60"0,1 0 10 0,0 0 4 16,0 0-2-16,0 0 5 0,-1 0 1 15,1 0 3-15,-1 0 5 0,0 0-1 16,0-2-1-16,0 0-4 0,1 0-4 16,-1 1-15-16,0-2-13 15,1 0-11-15,0-2-3 0,1 0-2 16,2-2-2-16,-1-1 2 0,0 1-2 15,1 1-1-15,1 1 4 0,0 0-4 16,0-1 0-16,2 3 2 0,-2-2-7 16,2-2 5-16,0 3-8 0,0-1 7 15,2 1-2-15,-2 3-2 0,2-1-1 16,-2 1 0-16,1 1-1 0,-1 0 2 16,0 0-1-16,-1 1 0 0,2 1-1 15,-3 5 2-15,1 0-2 0,-2 3 0 16,-1 0 7-16,0 3-5 0,-2-1 4 15,-1 4 0-15,0-1 1 0,-2 1 1 16,-3 1 1-16,0 0 5 0,-3-2-3 16,-2 3 3-16,-2-2-2 0,0-2-1 15,-2 0-1-15,0 0 1 0,-1-2 1 16,1-2-2-16,-2 0 0 0,3-2 0 16,-1-1-1-16,2-2 2 0,3-1-2 15,0 0 2-15,4-2-1 0,2-1 1 16,2 1 0-16,1 0-1 0,4-2 0 15,4 1 3-15,5 0 2 0,5-1-1 16,3 0-8-16,3 0 0 16,3 0-6-16,0 0 4 0,0 0-1 15,-1 0 1-15,3 0-1 0,-2 0-1 16,0 1 0-16,0-1-3 0,-2 1 0 16,-2-1 0-16,-4 0 0 0,0 0-3 15,-4 0-1-15,-2 0-7 0,-1 0-7 16,-2 0-8-16,-1 0-7 0,-3 0-13 15,0 0-33-15,-2 0-26 0,-2 0-58 16,-1 0-138-16,-1 0-214 0</inkml:trace>
  <inkml:trace contextRef="#ctx0" brushRef="#br0" timeOffset="1780.22">21043 12887 150 0,'0'0'262'0,"0"0"-219"0,-1 3-8 0,1-3 0 0,0 1 5 16,0-1 2-16,0 1-4 0,0-1-8 16,0 0-1-16,0 0 8 0,0 0 0 15,0 0 4-15,0 0-1 0,0 0-4 16,0 0-2-16,0 0 6 15,0 0 1-15,0 0-2 0,0 0 0 16,-1 0 0-16,1-2-3 0,0 1 3 16,0-1-2-16,0-2 2 0,0 1-5 15,0-3-9-15,0 1-6 0,2 0-3 16,1-1 1-16,-1 1-2 0,3-1-1 16,-1 2 2-16,0-1 0 0,2-1 0 15,1 0-3-15,-1 1-3 0,3 0 1 16,-2 1-3-16,1 1 0 0,-2 2 1 15,4-1 0-15,-3 0-4 0,-1 2 1 16,0 0-4-16,1 0 1 0,-2 0 0 16,1 2-2-16,0 1 1 15,0 0-1-15,0 1 0 0,-1 3 1 16,-1-1-1-16,0 1 2 0,0 1 0 16,0-1-1-16,-2 2 1 0,0-1-1 15,0 2 0-15,-2-1 0 0,0 1 1 16,0 0 3-16,0 0-4 0,-4 1 4 15,-1 0-1-15,-1 0-1 0,-1 1-1 16,-2-1 4-16,0 2-5 0,-1-1 6 16,-2-1-2-16,0 1 1 0,-1-1 1 15,0-2 3-15,1 1 1 16,-1-1 0-16,2-1-1 0,0 0 0 16,0-1-3-16,2 0-1 0,0 0 2 15,0 0-4-15,3-2 0 0,1 0-1 16,0-1-4-16,2-1 2 0,1 1 1 15,-1-1 0-15,3-1 2 0,0-1-1 16,0-1-1-16,0 1 2 0,3-1 5 16,3 0 3-16,4 0 3 0,6 0 0 15,3-1-3-15,5-2-3 0,3 0-3 16,8-2 0-16,4 0-2 0,7 0-1 16,-2 0 1-16,-6 2-4 0,-12 0 2 15,-9 1-2-15,0 1 0 0,2-2-1 16,3 1 2-16,1 1-3 0,-2-1 1 15,-1 0-5-15,-2 0-5 0,-2 0-6 16,0 1-9-16,-3-1-7 0,-1 1-21 16,2 1-44-16,-2 0-28 0,3 1-103 15,-4 2-132-15,-1-3-346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C2E8-B753-CCEC-8BB3-625529C794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71EDA8-7881-DEE8-DCD0-7BC8D1962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93B84-7200-E6B1-C59E-0452A8AB9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CA28-016F-DA8E-1441-7429BEA2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F350D-156D-65BD-B224-55FC834E7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4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FB38-702C-F298-E3D1-B2C7E38F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457A8-D45D-DCA2-D80C-77289BF6D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EC5FF-7B72-55C1-E6CD-A80FB5B2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34207-39A2-0ACE-6ADF-666D5BBA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6A3DD-DB1C-7F1F-BC85-01110BCA6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1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7FA47-82F0-8A81-ED0F-684DE2410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D66CB-BE30-7150-5851-F317113AB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386B3-ED5D-B0C3-8259-6250A4C3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91841-0640-88AA-8ED1-E3C3AB4E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6741B-B131-D37C-5235-D59115E0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5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0DCA-5337-300B-A365-5404D1D2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4660E-0BC6-FCF1-4B0E-E386B9E397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34297-C320-9B7E-0570-CAD9DE5CD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3533D-CA65-BCAA-0B88-A774C882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4CB9-FB32-558C-43B2-79E452997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7C0012-840E-AFEA-0EB7-ABB1F1B6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3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EE8CA-4ADE-0828-640B-C8D1C11E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0C75FB-3A10-13F0-C1CF-FC4938C44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53194-3BB3-7C85-0F6C-8F938C8A8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14D61-7409-9ADA-FD2F-D1FA526977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BF93E9-D936-494E-AFED-274186452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58D9D3-5F26-B981-E824-E43D1A99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94F6BE-FD6A-DE2D-B31A-A77FB733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2500D-ECC1-A2E8-7677-CB8CD162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8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1F07-35B1-A4BC-40FB-A9C04557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85BED9-CF1D-BE6D-0678-B5024F228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6C47E-EC25-7217-0BAD-DD1BADF7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3DE520-EA6C-7869-D80B-0EB96C77F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9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C38AC9-E2A5-C527-0F81-8F084C4D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43B34-1121-929A-DFF3-308241E0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1D8BB-2D36-5655-42F4-CDF2024FE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5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F2B-A73F-F0CC-194A-3756D4480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AEA75-29B2-29A3-BC28-E8DE555A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F3CDF-6879-2B12-676A-484EE150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103F4-1B51-9481-C64A-96F27259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A3A34-C655-A20B-73DA-94532CBA3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30E45B-0614-4EE9-335A-9D560D8E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3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61DDA-F787-662C-6436-699ADC5BA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02BE1C-4AB7-8CB7-13A2-B5987F5748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3FDC2-DC8F-BEA6-9BA0-B96709392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5350DB-D350-0B96-DBAC-885CE3AB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5125B-CF93-53F7-1652-56413BB0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7C69E-7A2C-E743-B3E5-6ACE50BF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83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D0E54-70A3-1EDB-5053-2CFECB304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6B12C2-AFBC-EA17-BFA5-7BC6A1378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2246E-41DF-B162-9FC0-B0F7E1F2B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95611-AF89-A888-F37A-05B4BD72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65893-F0C3-F345-2810-0B0930D67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6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0FEFE-AD39-FA70-5CC7-A10DD4B639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7BDF-85E1-4F26-D095-B3912806A4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BD520-FEB6-8459-BABB-0620AA17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B2417-A1F6-C61C-8B99-5D7E6949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AB54-BCA6-7805-109C-0DE0F73C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4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08D3BF-CA38-C313-97D8-8E4C5089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20690-D8B6-253F-B1DB-7BB3B63D5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473F1-37D1-78D4-C56E-C28B47338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30327D-842C-4E5D-9488-C808E15E23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FE9E3-0364-3A5E-A15B-1F4150034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26B93-AC0A-7DD9-8551-E17AF7B36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D54A6C-EB8B-41E8-B678-521B450B8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91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09800" y="2130553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Section 10.4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5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/>
              <a:t>Estimating the Population Proportion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Interval Estimation of a Population Attribute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dirty="0"/>
                  <a:t> is distributed normally with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Standard deviation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C8F8F22-D5E4-04E9-172B-229AF3BFD6F7}"/>
                  </a:ext>
                </a:extLst>
              </p14:cNvPr>
              <p14:cNvContentPartPr/>
              <p14:nvPr/>
            </p14:nvContentPartPr>
            <p14:xfrm>
              <a:off x="3566880" y="1874880"/>
              <a:ext cx="5537520" cy="403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C8F8F22-D5E4-04E9-172B-229AF3BFD6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7520" y="1865520"/>
                <a:ext cx="5556240" cy="4048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Interval Estimation of a Population Attribute (cont.)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−1.96&lt;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&lt;1.96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0.95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Accordingly,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95% confidence interval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9FDF58-A4E4-6163-661E-3F6B8F2F30BB}"/>
                  </a:ext>
                </a:extLst>
              </p14:cNvPr>
              <p14:cNvContentPartPr/>
              <p14:nvPr/>
            </p14:nvContentPartPr>
            <p14:xfrm>
              <a:off x="2578320" y="2494080"/>
              <a:ext cx="9374760" cy="3285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9FDF58-A4E4-6163-661E-3F6B8F2F30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8960" y="2484720"/>
                <a:ext cx="9393480" cy="330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68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100(1 − </a:t>
            </a:r>
            <a:r>
              <a:rPr lang="en-US" i="1" dirty="0"/>
              <a:t>α</a:t>
            </a:r>
            <a:r>
              <a:rPr lang="en-US" dirty="0"/>
              <a:t>)% Confidence Interval for the Population Proportion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4E0773-8CCE-D957-A722-79268B6B1ECD}"/>
                  </a:ext>
                </a:extLst>
              </p14:cNvPr>
              <p14:cNvContentPartPr/>
              <p14:nvPr/>
            </p14:nvContentPartPr>
            <p14:xfrm>
              <a:off x="1496880" y="1919520"/>
              <a:ext cx="6467400" cy="4066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4E0773-8CCE-D957-A722-79268B6B1E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87520" y="1910160"/>
                <a:ext cx="6486120" cy="4085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a sample of 410 randomly selected radio listeners revealed that 48 listened to WFDD. Find a 95% confidence interval for the proportion of radio listeners that listen to WFDD.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984605D-2ABF-38C3-32F0-C998B98FF59A}"/>
                  </a:ext>
                </a:extLst>
              </p14:cNvPr>
              <p14:cNvContentPartPr/>
              <p14:nvPr/>
            </p14:nvContentPartPr>
            <p14:xfrm>
              <a:off x="1963440" y="3135960"/>
              <a:ext cx="9093600" cy="3352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984605D-2ABF-38C3-32F0-C998B98FF5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4080" y="3126600"/>
                <a:ext cx="9112320" cy="3371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Size Determination for Estimating a Population Proportion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9CD68A8-9668-E2B7-BE4F-3F615A518E0A}"/>
                  </a:ext>
                </a:extLst>
              </p14:cNvPr>
              <p14:cNvContentPartPr/>
              <p14:nvPr/>
            </p14:nvContentPartPr>
            <p14:xfrm>
              <a:off x="2790360" y="1751760"/>
              <a:ext cx="8645040" cy="4762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9CD68A8-9668-E2B7-BE4F-3F615A518E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81000" y="1742400"/>
                <a:ext cx="8663760" cy="4780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large a sample would be required to estimate the proportion of buyers on a mailing list with an accuracy of 0.002 and a 95% degree of confidence, if the true proportion is approximately 0.008?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D45A783-C4AB-447B-CE5E-74FD9FE00847}"/>
                  </a:ext>
                </a:extLst>
              </p14:cNvPr>
              <p14:cNvContentPartPr/>
              <p14:nvPr/>
            </p14:nvContentPartPr>
            <p14:xfrm>
              <a:off x="1261800" y="2193840"/>
              <a:ext cx="10683720" cy="4288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D45A783-C4AB-447B-CE5E-74FD9FE008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2440" y="2184480"/>
                <a:ext cx="10702440" cy="430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5CD14D8-D39B-C19C-3C2E-ABD1140E3353}"/>
                  </a:ext>
                </a:extLst>
              </p14:cNvPr>
              <p14:cNvContentPartPr/>
              <p14:nvPr/>
            </p14:nvContentPartPr>
            <p14:xfrm>
              <a:off x="7557480" y="4609440"/>
              <a:ext cx="384480" cy="15890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5CD14D8-D39B-C19C-3C2E-ABD1140E335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48120" y="4600080"/>
                <a:ext cx="403200" cy="1607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134</Words>
  <Application>Microsoft Office PowerPoint</Application>
  <PresentationFormat>Widescreen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Cambria Math</vt:lpstr>
      <vt:lpstr>Office Theme</vt:lpstr>
      <vt:lpstr>Section 10.4</vt:lpstr>
      <vt:lpstr>Interval Estimation of a Population Attribute</vt:lpstr>
      <vt:lpstr>Interval Estimation of a Population Attribute (cont.)</vt:lpstr>
      <vt:lpstr>100(1 − α)% Confidence Interval for the Population Proportion </vt:lpstr>
      <vt:lpstr>Example</vt:lpstr>
      <vt:lpstr>Sample Size Determination for Estimating a Population Proportion </vt:lpstr>
      <vt:lpstr>Example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Roy, Jayjit</dc:creator>
  <cp:lastModifiedBy>Jayjit Roy</cp:lastModifiedBy>
  <cp:revision>5</cp:revision>
  <dcterms:created xsi:type="dcterms:W3CDTF">2024-09-23T10:37:43Z</dcterms:created>
  <dcterms:modified xsi:type="dcterms:W3CDTF">2026-09-21T14:22:16Z</dcterms:modified>
</cp:coreProperties>
</file>