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6" r:id="rId3"/>
    <p:sldId id="323" r:id="rId4"/>
    <p:sldId id="324" r:id="rId5"/>
    <p:sldId id="326" r:id="rId6"/>
    <p:sldId id="327" r:id="rId7"/>
    <p:sldId id="325" r:id="rId8"/>
    <p:sldId id="344" r:id="rId9"/>
    <p:sldId id="329" r:id="rId10"/>
    <p:sldId id="330" r:id="rId11"/>
    <p:sldId id="331" r:id="rId12"/>
    <p:sldId id="332" r:id="rId13"/>
    <p:sldId id="337" r:id="rId14"/>
    <p:sldId id="287" r:id="rId15"/>
    <p:sldId id="338" r:id="rId16"/>
    <p:sldId id="319" r:id="rId17"/>
    <p:sldId id="293" r:id="rId18"/>
    <p:sldId id="333" r:id="rId19"/>
    <p:sldId id="334" r:id="rId20"/>
    <p:sldId id="294" r:id="rId21"/>
    <p:sldId id="296" r:id="rId22"/>
    <p:sldId id="339" r:id="rId23"/>
    <p:sldId id="302" r:id="rId24"/>
    <p:sldId id="303" r:id="rId25"/>
    <p:sldId id="340" r:id="rId26"/>
    <p:sldId id="321" r:id="rId27"/>
    <p:sldId id="306" r:id="rId28"/>
    <p:sldId id="335" r:id="rId29"/>
    <p:sldId id="307" r:id="rId30"/>
    <p:sldId id="341" r:id="rId31"/>
    <p:sldId id="336" r:id="rId32"/>
    <p:sldId id="312" r:id="rId33"/>
    <p:sldId id="34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58" d="100"/>
          <a:sy n="58" d="100"/>
        </p:scale>
        <p:origin x="9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0446B-A28E-9773-EE0E-6DF5C8D36D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054FE5-A5B7-D6D1-E2EB-4EB7962023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8DC1A7-E458-0904-A73D-7F962DBFD187}"/>
              </a:ext>
            </a:extLst>
          </p:cNvPr>
          <p:cNvSpPr>
            <a:spLocks noGrp="1"/>
          </p:cNvSpPr>
          <p:nvPr>
            <p:ph type="dt" sz="half" idx="10"/>
          </p:nvPr>
        </p:nvSpPr>
        <p:spPr/>
        <p:txBody>
          <a:bodyPr/>
          <a:lstStyle/>
          <a:p>
            <a:fld id="{B9C57286-A0F3-488F-91BF-506A3780A3F5}" type="datetimeFigureOut">
              <a:rPr lang="en-US" smtClean="0"/>
              <a:t>9/23/2024</a:t>
            </a:fld>
            <a:endParaRPr lang="en-US"/>
          </a:p>
        </p:txBody>
      </p:sp>
      <p:sp>
        <p:nvSpPr>
          <p:cNvPr id="5" name="Footer Placeholder 4">
            <a:extLst>
              <a:ext uri="{FF2B5EF4-FFF2-40B4-BE49-F238E27FC236}">
                <a16:creationId xmlns:a16="http://schemas.microsoft.com/office/drawing/2014/main" id="{D5728F84-7770-00FC-AB21-8E1385D6B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6C745-5680-FE03-C22C-49349545084C}"/>
              </a:ext>
            </a:extLst>
          </p:cNvPr>
          <p:cNvSpPr>
            <a:spLocks noGrp="1"/>
          </p:cNvSpPr>
          <p:nvPr>
            <p:ph type="sldNum" sz="quarter" idx="12"/>
          </p:nvPr>
        </p:nvSpPr>
        <p:spPr/>
        <p:txBody>
          <a:bodyPr/>
          <a:lstStyle/>
          <a:p>
            <a:fld id="{59A917FD-7C6F-462D-98AC-6C35D3813E13}" type="slidenum">
              <a:rPr lang="en-US" smtClean="0"/>
              <a:t>‹#›</a:t>
            </a:fld>
            <a:endParaRPr lang="en-US"/>
          </a:p>
        </p:txBody>
      </p:sp>
    </p:spTree>
    <p:extLst>
      <p:ext uri="{BB962C8B-B14F-4D97-AF65-F5344CB8AC3E}">
        <p14:creationId xmlns:p14="http://schemas.microsoft.com/office/powerpoint/2010/main" val="1112209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9848B-8BAA-390B-D5ED-E0CEE2E049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94B7F-8091-58B4-139B-8EE5E0BC74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93ABD-61FB-18A9-18D9-617665184EA2}"/>
              </a:ext>
            </a:extLst>
          </p:cNvPr>
          <p:cNvSpPr>
            <a:spLocks noGrp="1"/>
          </p:cNvSpPr>
          <p:nvPr>
            <p:ph type="dt" sz="half" idx="10"/>
          </p:nvPr>
        </p:nvSpPr>
        <p:spPr/>
        <p:txBody>
          <a:bodyPr/>
          <a:lstStyle/>
          <a:p>
            <a:fld id="{B9C57286-A0F3-488F-91BF-506A3780A3F5}" type="datetimeFigureOut">
              <a:rPr lang="en-US" smtClean="0"/>
              <a:t>9/23/2024</a:t>
            </a:fld>
            <a:endParaRPr lang="en-US"/>
          </a:p>
        </p:txBody>
      </p:sp>
      <p:sp>
        <p:nvSpPr>
          <p:cNvPr id="5" name="Footer Placeholder 4">
            <a:extLst>
              <a:ext uri="{FF2B5EF4-FFF2-40B4-BE49-F238E27FC236}">
                <a16:creationId xmlns:a16="http://schemas.microsoft.com/office/drawing/2014/main" id="{D3733300-054F-F0AD-D107-390FC04CC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3C3BF-AAC5-F458-0082-4057FA42CB9F}"/>
              </a:ext>
            </a:extLst>
          </p:cNvPr>
          <p:cNvSpPr>
            <a:spLocks noGrp="1"/>
          </p:cNvSpPr>
          <p:nvPr>
            <p:ph type="sldNum" sz="quarter" idx="12"/>
          </p:nvPr>
        </p:nvSpPr>
        <p:spPr/>
        <p:txBody>
          <a:bodyPr/>
          <a:lstStyle/>
          <a:p>
            <a:fld id="{59A917FD-7C6F-462D-98AC-6C35D3813E13}" type="slidenum">
              <a:rPr lang="en-US" smtClean="0"/>
              <a:t>‹#›</a:t>
            </a:fld>
            <a:endParaRPr lang="en-US"/>
          </a:p>
        </p:txBody>
      </p:sp>
    </p:spTree>
    <p:extLst>
      <p:ext uri="{BB962C8B-B14F-4D97-AF65-F5344CB8AC3E}">
        <p14:creationId xmlns:p14="http://schemas.microsoft.com/office/powerpoint/2010/main" val="21840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A4778D-CE80-C7FE-17D5-BE7794BCEE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488274-814E-EF5A-DA4A-855109B4E8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CFA301-A7D3-720A-FD46-19811CD7667B}"/>
              </a:ext>
            </a:extLst>
          </p:cNvPr>
          <p:cNvSpPr>
            <a:spLocks noGrp="1"/>
          </p:cNvSpPr>
          <p:nvPr>
            <p:ph type="dt" sz="half" idx="10"/>
          </p:nvPr>
        </p:nvSpPr>
        <p:spPr/>
        <p:txBody>
          <a:bodyPr/>
          <a:lstStyle/>
          <a:p>
            <a:fld id="{B9C57286-A0F3-488F-91BF-506A3780A3F5}" type="datetimeFigureOut">
              <a:rPr lang="en-US" smtClean="0"/>
              <a:t>9/23/2024</a:t>
            </a:fld>
            <a:endParaRPr lang="en-US"/>
          </a:p>
        </p:txBody>
      </p:sp>
      <p:sp>
        <p:nvSpPr>
          <p:cNvPr id="5" name="Footer Placeholder 4">
            <a:extLst>
              <a:ext uri="{FF2B5EF4-FFF2-40B4-BE49-F238E27FC236}">
                <a16:creationId xmlns:a16="http://schemas.microsoft.com/office/drawing/2014/main" id="{3C8DA577-EDC4-4204-1471-4361EE659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DCCE0-81C3-6CEB-8DD3-311FFDBF8D93}"/>
              </a:ext>
            </a:extLst>
          </p:cNvPr>
          <p:cNvSpPr>
            <a:spLocks noGrp="1"/>
          </p:cNvSpPr>
          <p:nvPr>
            <p:ph type="sldNum" sz="quarter" idx="12"/>
          </p:nvPr>
        </p:nvSpPr>
        <p:spPr/>
        <p:txBody>
          <a:bodyPr/>
          <a:lstStyle/>
          <a:p>
            <a:fld id="{59A917FD-7C6F-462D-98AC-6C35D3813E13}" type="slidenum">
              <a:rPr lang="en-US" smtClean="0"/>
              <a:t>‹#›</a:t>
            </a:fld>
            <a:endParaRPr lang="en-US"/>
          </a:p>
        </p:txBody>
      </p:sp>
    </p:spTree>
    <p:extLst>
      <p:ext uri="{BB962C8B-B14F-4D97-AF65-F5344CB8AC3E}">
        <p14:creationId xmlns:p14="http://schemas.microsoft.com/office/powerpoint/2010/main" val="425849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80470-8821-6640-825C-04A15E4404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9FFC63-5A11-3A43-4A39-F62B76549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A7ECC-F825-D37F-C4A8-DF57400BBDD7}"/>
              </a:ext>
            </a:extLst>
          </p:cNvPr>
          <p:cNvSpPr>
            <a:spLocks noGrp="1"/>
          </p:cNvSpPr>
          <p:nvPr>
            <p:ph type="dt" sz="half" idx="10"/>
          </p:nvPr>
        </p:nvSpPr>
        <p:spPr/>
        <p:txBody>
          <a:bodyPr/>
          <a:lstStyle/>
          <a:p>
            <a:fld id="{B9C57286-A0F3-488F-91BF-506A3780A3F5}" type="datetimeFigureOut">
              <a:rPr lang="en-US" smtClean="0"/>
              <a:t>9/23/2024</a:t>
            </a:fld>
            <a:endParaRPr lang="en-US"/>
          </a:p>
        </p:txBody>
      </p:sp>
      <p:sp>
        <p:nvSpPr>
          <p:cNvPr id="5" name="Footer Placeholder 4">
            <a:extLst>
              <a:ext uri="{FF2B5EF4-FFF2-40B4-BE49-F238E27FC236}">
                <a16:creationId xmlns:a16="http://schemas.microsoft.com/office/drawing/2014/main" id="{6A886BD1-43A4-6504-A654-B737D9D33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7C9E6-9685-B298-DECF-48056A796C90}"/>
              </a:ext>
            </a:extLst>
          </p:cNvPr>
          <p:cNvSpPr>
            <a:spLocks noGrp="1"/>
          </p:cNvSpPr>
          <p:nvPr>
            <p:ph type="sldNum" sz="quarter" idx="12"/>
          </p:nvPr>
        </p:nvSpPr>
        <p:spPr/>
        <p:txBody>
          <a:bodyPr/>
          <a:lstStyle/>
          <a:p>
            <a:fld id="{59A917FD-7C6F-462D-98AC-6C35D3813E13}" type="slidenum">
              <a:rPr lang="en-US" smtClean="0"/>
              <a:t>‹#›</a:t>
            </a:fld>
            <a:endParaRPr lang="en-US"/>
          </a:p>
        </p:txBody>
      </p:sp>
    </p:spTree>
    <p:extLst>
      <p:ext uri="{BB962C8B-B14F-4D97-AF65-F5344CB8AC3E}">
        <p14:creationId xmlns:p14="http://schemas.microsoft.com/office/powerpoint/2010/main" val="333768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45ADB-6A11-571C-4226-0B4B239E98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A604BE-754A-6245-8494-B2884CFD47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4E189F-1757-4EF2-E11A-E8B7D93103BF}"/>
              </a:ext>
            </a:extLst>
          </p:cNvPr>
          <p:cNvSpPr>
            <a:spLocks noGrp="1"/>
          </p:cNvSpPr>
          <p:nvPr>
            <p:ph type="dt" sz="half" idx="10"/>
          </p:nvPr>
        </p:nvSpPr>
        <p:spPr/>
        <p:txBody>
          <a:bodyPr/>
          <a:lstStyle/>
          <a:p>
            <a:fld id="{B9C57286-A0F3-488F-91BF-506A3780A3F5}" type="datetimeFigureOut">
              <a:rPr lang="en-US" smtClean="0"/>
              <a:t>9/23/2024</a:t>
            </a:fld>
            <a:endParaRPr lang="en-US"/>
          </a:p>
        </p:txBody>
      </p:sp>
      <p:sp>
        <p:nvSpPr>
          <p:cNvPr id="5" name="Footer Placeholder 4">
            <a:extLst>
              <a:ext uri="{FF2B5EF4-FFF2-40B4-BE49-F238E27FC236}">
                <a16:creationId xmlns:a16="http://schemas.microsoft.com/office/drawing/2014/main" id="{3B399AB8-064F-8926-7347-78C5D0835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DEEC6-808A-B51A-B153-C1F45E1A15B2}"/>
              </a:ext>
            </a:extLst>
          </p:cNvPr>
          <p:cNvSpPr>
            <a:spLocks noGrp="1"/>
          </p:cNvSpPr>
          <p:nvPr>
            <p:ph type="sldNum" sz="quarter" idx="12"/>
          </p:nvPr>
        </p:nvSpPr>
        <p:spPr/>
        <p:txBody>
          <a:bodyPr/>
          <a:lstStyle/>
          <a:p>
            <a:fld id="{59A917FD-7C6F-462D-98AC-6C35D3813E13}" type="slidenum">
              <a:rPr lang="en-US" smtClean="0"/>
              <a:t>‹#›</a:t>
            </a:fld>
            <a:endParaRPr lang="en-US"/>
          </a:p>
        </p:txBody>
      </p:sp>
    </p:spTree>
    <p:extLst>
      <p:ext uri="{BB962C8B-B14F-4D97-AF65-F5344CB8AC3E}">
        <p14:creationId xmlns:p14="http://schemas.microsoft.com/office/powerpoint/2010/main" val="358699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1950-E680-0ADE-7A4C-25B0B8927C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172AD5-359C-D863-0476-D8BCE23B05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5BAC7E-15CB-0A8F-7069-28C53DA2E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94CBC7-5830-AAC4-837B-0EA64B6F53B6}"/>
              </a:ext>
            </a:extLst>
          </p:cNvPr>
          <p:cNvSpPr>
            <a:spLocks noGrp="1"/>
          </p:cNvSpPr>
          <p:nvPr>
            <p:ph type="dt" sz="half" idx="10"/>
          </p:nvPr>
        </p:nvSpPr>
        <p:spPr/>
        <p:txBody>
          <a:bodyPr/>
          <a:lstStyle/>
          <a:p>
            <a:fld id="{B9C57286-A0F3-488F-91BF-506A3780A3F5}" type="datetimeFigureOut">
              <a:rPr lang="en-US" smtClean="0"/>
              <a:t>9/23/2024</a:t>
            </a:fld>
            <a:endParaRPr lang="en-US"/>
          </a:p>
        </p:txBody>
      </p:sp>
      <p:sp>
        <p:nvSpPr>
          <p:cNvPr id="6" name="Footer Placeholder 5">
            <a:extLst>
              <a:ext uri="{FF2B5EF4-FFF2-40B4-BE49-F238E27FC236}">
                <a16:creationId xmlns:a16="http://schemas.microsoft.com/office/drawing/2014/main" id="{FA5E3DE1-6EFA-7F8A-8998-DD79C7354E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8CE155-5298-6D54-F16D-F8A4C75D12CA}"/>
              </a:ext>
            </a:extLst>
          </p:cNvPr>
          <p:cNvSpPr>
            <a:spLocks noGrp="1"/>
          </p:cNvSpPr>
          <p:nvPr>
            <p:ph type="sldNum" sz="quarter" idx="12"/>
          </p:nvPr>
        </p:nvSpPr>
        <p:spPr/>
        <p:txBody>
          <a:bodyPr/>
          <a:lstStyle/>
          <a:p>
            <a:fld id="{59A917FD-7C6F-462D-98AC-6C35D3813E13}" type="slidenum">
              <a:rPr lang="en-US" smtClean="0"/>
              <a:t>‹#›</a:t>
            </a:fld>
            <a:endParaRPr lang="en-US"/>
          </a:p>
        </p:txBody>
      </p:sp>
    </p:spTree>
    <p:extLst>
      <p:ext uri="{BB962C8B-B14F-4D97-AF65-F5344CB8AC3E}">
        <p14:creationId xmlns:p14="http://schemas.microsoft.com/office/powerpoint/2010/main" val="210052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8C251-E510-462C-38C4-81F4D3555F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A5099B-2353-83D0-8394-B33FDF35E1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BEDD8-DBBA-71C5-6DA2-86A6463E1F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B0B99-E861-F081-D96E-201DFCE8AA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1C89AC-106D-280D-875E-02859C33A5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D977FD-17E1-4827-1EC0-851E8339DECC}"/>
              </a:ext>
            </a:extLst>
          </p:cNvPr>
          <p:cNvSpPr>
            <a:spLocks noGrp="1"/>
          </p:cNvSpPr>
          <p:nvPr>
            <p:ph type="dt" sz="half" idx="10"/>
          </p:nvPr>
        </p:nvSpPr>
        <p:spPr/>
        <p:txBody>
          <a:bodyPr/>
          <a:lstStyle/>
          <a:p>
            <a:fld id="{B9C57286-A0F3-488F-91BF-506A3780A3F5}" type="datetimeFigureOut">
              <a:rPr lang="en-US" smtClean="0"/>
              <a:t>9/23/2024</a:t>
            </a:fld>
            <a:endParaRPr lang="en-US"/>
          </a:p>
        </p:txBody>
      </p:sp>
      <p:sp>
        <p:nvSpPr>
          <p:cNvPr id="8" name="Footer Placeholder 7">
            <a:extLst>
              <a:ext uri="{FF2B5EF4-FFF2-40B4-BE49-F238E27FC236}">
                <a16:creationId xmlns:a16="http://schemas.microsoft.com/office/drawing/2014/main" id="{AAE236AC-98E3-DC64-7A76-99F74028BC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8955B3-1FFF-7E1C-31FE-503EAE29FE2F}"/>
              </a:ext>
            </a:extLst>
          </p:cNvPr>
          <p:cNvSpPr>
            <a:spLocks noGrp="1"/>
          </p:cNvSpPr>
          <p:nvPr>
            <p:ph type="sldNum" sz="quarter" idx="12"/>
          </p:nvPr>
        </p:nvSpPr>
        <p:spPr/>
        <p:txBody>
          <a:bodyPr/>
          <a:lstStyle/>
          <a:p>
            <a:fld id="{59A917FD-7C6F-462D-98AC-6C35D3813E13}" type="slidenum">
              <a:rPr lang="en-US" smtClean="0"/>
              <a:t>‹#›</a:t>
            </a:fld>
            <a:endParaRPr lang="en-US"/>
          </a:p>
        </p:txBody>
      </p:sp>
    </p:spTree>
    <p:extLst>
      <p:ext uri="{BB962C8B-B14F-4D97-AF65-F5344CB8AC3E}">
        <p14:creationId xmlns:p14="http://schemas.microsoft.com/office/powerpoint/2010/main" val="2196111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7DE12-D125-3119-0B2B-ADD9DBD2AF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9CDF3E-2C5E-83E8-D498-AE0ECA8A445B}"/>
              </a:ext>
            </a:extLst>
          </p:cNvPr>
          <p:cNvSpPr>
            <a:spLocks noGrp="1"/>
          </p:cNvSpPr>
          <p:nvPr>
            <p:ph type="dt" sz="half" idx="10"/>
          </p:nvPr>
        </p:nvSpPr>
        <p:spPr/>
        <p:txBody>
          <a:bodyPr/>
          <a:lstStyle/>
          <a:p>
            <a:fld id="{B9C57286-A0F3-488F-91BF-506A3780A3F5}" type="datetimeFigureOut">
              <a:rPr lang="en-US" smtClean="0"/>
              <a:t>9/23/2024</a:t>
            </a:fld>
            <a:endParaRPr lang="en-US"/>
          </a:p>
        </p:txBody>
      </p:sp>
      <p:sp>
        <p:nvSpPr>
          <p:cNvPr id="4" name="Footer Placeholder 3">
            <a:extLst>
              <a:ext uri="{FF2B5EF4-FFF2-40B4-BE49-F238E27FC236}">
                <a16:creationId xmlns:a16="http://schemas.microsoft.com/office/drawing/2014/main" id="{BA1ADF13-171C-AC69-1D71-366CF3BBD8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53EAB9-F906-A516-BA99-BFF47B7FD818}"/>
              </a:ext>
            </a:extLst>
          </p:cNvPr>
          <p:cNvSpPr>
            <a:spLocks noGrp="1"/>
          </p:cNvSpPr>
          <p:nvPr>
            <p:ph type="sldNum" sz="quarter" idx="12"/>
          </p:nvPr>
        </p:nvSpPr>
        <p:spPr/>
        <p:txBody>
          <a:bodyPr/>
          <a:lstStyle/>
          <a:p>
            <a:fld id="{59A917FD-7C6F-462D-98AC-6C35D3813E13}" type="slidenum">
              <a:rPr lang="en-US" smtClean="0"/>
              <a:t>‹#›</a:t>
            </a:fld>
            <a:endParaRPr lang="en-US"/>
          </a:p>
        </p:txBody>
      </p:sp>
    </p:spTree>
    <p:extLst>
      <p:ext uri="{BB962C8B-B14F-4D97-AF65-F5344CB8AC3E}">
        <p14:creationId xmlns:p14="http://schemas.microsoft.com/office/powerpoint/2010/main" val="241534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491BCB-02D1-A708-7AE0-98F1C1F225AE}"/>
              </a:ext>
            </a:extLst>
          </p:cNvPr>
          <p:cNvSpPr>
            <a:spLocks noGrp="1"/>
          </p:cNvSpPr>
          <p:nvPr>
            <p:ph type="dt" sz="half" idx="10"/>
          </p:nvPr>
        </p:nvSpPr>
        <p:spPr/>
        <p:txBody>
          <a:bodyPr/>
          <a:lstStyle/>
          <a:p>
            <a:fld id="{B9C57286-A0F3-488F-91BF-506A3780A3F5}" type="datetimeFigureOut">
              <a:rPr lang="en-US" smtClean="0"/>
              <a:t>9/23/2024</a:t>
            </a:fld>
            <a:endParaRPr lang="en-US"/>
          </a:p>
        </p:txBody>
      </p:sp>
      <p:sp>
        <p:nvSpPr>
          <p:cNvPr id="3" name="Footer Placeholder 2">
            <a:extLst>
              <a:ext uri="{FF2B5EF4-FFF2-40B4-BE49-F238E27FC236}">
                <a16:creationId xmlns:a16="http://schemas.microsoft.com/office/drawing/2014/main" id="{7864E676-8BEF-30F4-EFD7-ED352C0EDD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DBD44D-A29E-26A6-9CB6-1DA791C08999}"/>
              </a:ext>
            </a:extLst>
          </p:cNvPr>
          <p:cNvSpPr>
            <a:spLocks noGrp="1"/>
          </p:cNvSpPr>
          <p:nvPr>
            <p:ph type="sldNum" sz="quarter" idx="12"/>
          </p:nvPr>
        </p:nvSpPr>
        <p:spPr/>
        <p:txBody>
          <a:bodyPr/>
          <a:lstStyle/>
          <a:p>
            <a:fld id="{59A917FD-7C6F-462D-98AC-6C35D3813E13}" type="slidenum">
              <a:rPr lang="en-US" smtClean="0"/>
              <a:t>‹#›</a:t>
            </a:fld>
            <a:endParaRPr lang="en-US"/>
          </a:p>
        </p:txBody>
      </p:sp>
    </p:spTree>
    <p:extLst>
      <p:ext uri="{BB962C8B-B14F-4D97-AF65-F5344CB8AC3E}">
        <p14:creationId xmlns:p14="http://schemas.microsoft.com/office/powerpoint/2010/main" val="3622057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2F632-0E10-55B0-7DAC-92D9BCFEE5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0A96E1-3785-BBAD-DA6E-347A9A2452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D37FD7-6DD1-D344-C3EF-4348B103C5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719FE-0D8F-CF0B-EA13-0BAAB8349D23}"/>
              </a:ext>
            </a:extLst>
          </p:cNvPr>
          <p:cNvSpPr>
            <a:spLocks noGrp="1"/>
          </p:cNvSpPr>
          <p:nvPr>
            <p:ph type="dt" sz="half" idx="10"/>
          </p:nvPr>
        </p:nvSpPr>
        <p:spPr/>
        <p:txBody>
          <a:bodyPr/>
          <a:lstStyle/>
          <a:p>
            <a:fld id="{B9C57286-A0F3-488F-91BF-506A3780A3F5}" type="datetimeFigureOut">
              <a:rPr lang="en-US" smtClean="0"/>
              <a:t>9/23/2024</a:t>
            </a:fld>
            <a:endParaRPr lang="en-US"/>
          </a:p>
        </p:txBody>
      </p:sp>
      <p:sp>
        <p:nvSpPr>
          <p:cNvPr id="6" name="Footer Placeholder 5">
            <a:extLst>
              <a:ext uri="{FF2B5EF4-FFF2-40B4-BE49-F238E27FC236}">
                <a16:creationId xmlns:a16="http://schemas.microsoft.com/office/drawing/2014/main" id="{754FC92B-4BB0-3791-7D56-6A6E82F7C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4F68EA-AD76-1738-F7F7-EE39166970DE}"/>
              </a:ext>
            </a:extLst>
          </p:cNvPr>
          <p:cNvSpPr>
            <a:spLocks noGrp="1"/>
          </p:cNvSpPr>
          <p:nvPr>
            <p:ph type="sldNum" sz="quarter" idx="12"/>
          </p:nvPr>
        </p:nvSpPr>
        <p:spPr/>
        <p:txBody>
          <a:bodyPr/>
          <a:lstStyle/>
          <a:p>
            <a:fld id="{59A917FD-7C6F-462D-98AC-6C35D3813E13}" type="slidenum">
              <a:rPr lang="en-US" smtClean="0"/>
              <a:t>‹#›</a:t>
            </a:fld>
            <a:endParaRPr lang="en-US"/>
          </a:p>
        </p:txBody>
      </p:sp>
    </p:spTree>
    <p:extLst>
      <p:ext uri="{BB962C8B-B14F-4D97-AF65-F5344CB8AC3E}">
        <p14:creationId xmlns:p14="http://schemas.microsoft.com/office/powerpoint/2010/main" val="2996772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4E98E-9D66-8290-91F3-48900D1923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EBEFC7-6718-37C3-A570-2D483F3EEE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DCF80F-2A8D-99B8-1125-2D98E5EEC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8EF720-F719-19E4-48BC-AAEA2798962F}"/>
              </a:ext>
            </a:extLst>
          </p:cNvPr>
          <p:cNvSpPr>
            <a:spLocks noGrp="1"/>
          </p:cNvSpPr>
          <p:nvPr>
            <p:ph type="dt" sz="half" idx="10"/>
          </p:nvPr>
        </p:nvSpPr>
        <p:spPr/>
        <p:txBody>
          <a:bodyPr/>
          <a:lstStyle/>
          <a:p>
            <a:fld id="{B9C57286-A0F3-488F-91BF-506A3780A3F5}" type="datetimeFigureOut">
              <a:rPr lang="en-US" smtClean="0"/>
              <a:t>9/23/2024</a:t>
            </a:fld>
            <a:endParaRPr lang="en-US"/>
          </a:p>
        </p:txBody>
      </p:sp>
      <p:sp>
        <p:nvSpPr>
          <p:cNvPr id="6" name="Footer Placeholder 5">
            <a:extLst>
              <a:ext uri="{FF2B5EF4-FFF2-40B4-BE49-F238E27FC236}">
                <a16:creationId xmlns:a16="http://schemas.microsoft.com/office/drawing/2014/main" id="{2F484B50-93ED-B6E9-27CD-0239D27A0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4CCCFE-FF5E-4FDD-7CB2-E74E206B26B2}"/>
              </a:ext>
            </a:extLst>
          </p:cNvPr>
          <p:cNvSpPr>
            <a:spLocks noGrp="1"/>
          </p:cNvSpPr>
          <p:nvPr>
            <p:ph type="sldNum" sz="quarter" idx="12"/>
          </p:nvPr>
        </p:nvSpPr>
        <p:spPr/>
        <p:txBody>
          <a:bodyPr/>
          <a:lstStyle/>
          <a:p>
            <a:fld id="{59A917FD-7C6F-462D-98AC-6C35D3813E13}" type="slidenum">
              <a:rPr lang="en-US" smtClean="0"/>
              <a:t>‹#›</a:t>
            </a:fld>
            <a:endParaRPr lang="en-US"/>
          </a:p>
        </p:txBody>
      </p:sp>
    </p:spTree>
    <p:extLst>
      <p:ext uri="{BB962C8B-B14F-4D97-AF65-F5344CB8AC3E}">
        <p14:creationId xmlns:p14="http://schemas.microsoft.com/office/powerpoint/2010/main" val="3546473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AA899F-EDB2-B784-D190-B528E2D524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2060B8-158D-5DB1-4A77-F8C0170052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9CD62-83DF-80E0-CF1B-E27EB37098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C57286-A0F3-488F-91BF-506A3780A3F5}" type="datetimeFigureOut">
              <a:rPr lang="en-US" smtClean="0"/>
              <a:t>9/23/2024</a:t>
            </a:fld>
            <a:endParaRPr lang="en-US"/>
          </a:p>
        </p:txBody>
      </p:sp>
      <p:sp>
        <p:nvSpPr>
          <p:cNvPr id="5" name="Footer Placeholder 4">
            <a:extLst>
              <a:ext uri="{FF2B5EF4-FFF2-40B4-BE49-F238E27FC236}">
                <a16:creationId xmlns:a16="http://schemas.microsoft.com/office/drawing/2014/main" id="{07346A22-EE2F-5770-6FCB-B5EB43AB92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1EBDCFF-C875-6C54-31D2-33032EA2AC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A917FD-7C6F-462D-98AC-6C35D3813E13}" type="slidenum">
              <a:rPr lang="en-US" smtClean="0"/>
              <a:t>‹#›</a:t>
            </a:fld>
            <a:endParaRPr lang="en-US"/>
          </a:p>
        </p:txBody>
      </p:sp>
    </p:spTree>
    <p:extLst>
      <p:ext uri="{BB962C8B-B14F-4D97-AF65-F5344CB8AC3E}">
        <p14:creationId xmlns:p14="http://schemas.microsoft.com/office/powerpoint/2010/main" val="3041654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3" Type="http://schemas.openxmlformats.org/officeDocument/2006/relationships/tags" Target="../tags/tag438.xml"/><Relationship Id="rId18" Type="http://schemas.openxmlformats.org/officeDocument/2006/relationships/tags" Target="../tags/tag443.xml"/><Relationship Id="rId26" Type="http://schemas.openxmlformats.org/officeDocument/2006/relationships/tags" Target="../tags/tag451.xml"/><Relationship Id="rId39" Type="http://schemas.openxmlformats.org/officeDocument/2006/relationships/tags" Target="../tags/tag464.xml"/><Relationship Id="rId21" Type="http://schemas.openxmlformats.org/officeDocument/2006/relationships/tags" Target="../tags/tag446.xml"/><Relationship Id="rId34" Type="http://schemas.openxmlformats.org/officeDocument/2006/relationships/tags" Target="../tags/tag459.xml"/><Relationship Id="rId42" Type="http://schemas.openxmlformats.org/officeDocument/2006/relationships/tags" Target="../tags/tag467.xml"/><Relationship Id="rId47" Type="http://schemas.openxmlformats.org/officeDocument/2006/relationships/tags" Target="../tags/tag472.xml"/><Relationship Id="rId50" Type="http://schemas.openxmlformats.org/officeDocument/2006/relationships/tags" Target="../tags/tag475.xml"/><Relationship Id="rId55" Type="http://schemas.openxmlformats.org/officeDocument/2006/relationships/image" Target="../media/image19.png"/><Relationship Id="rId7" Type="http://schemas.openxmlformats.org/officeDocument/2006/relationships/tags" Target="../tags/tag432.xml"/><Relationship Id="rId2" Type="http://schemas.openxmlformats.org/officeDocument/2006/relationships/tags" Target="../tags/tag427.xml"/><Relationship Id="rId16" Type="http://schemas.openxmlformats.org/officeDocument/2006/relationships/tags" Target="../tags/tag441.xml"/><Relationship Id="rId29" Type="http://schemas.openxmlformats.org/officeDocument/2006/relationships/tags" Target="../tags/tag454.xml"/><Relationship Id="rId11" Type="http://schemas.openxmlformats.org/officeDocument/2006/relationships/tags" Target="../tags/tag436.xml"/><Relationship Id="rId24" Type="http://schemas.openxmlformats.org/officeDocument/2006/relationships/tags" Target="../tags/tag449.xml"/><Relationship Id="rId32" Type="http://schemas.openxmlformats.org/officeDocument/2006/relationships/tags" Target="../tags/tag457.xml"/><Relationship Id="rId37" Type="http://schemas.openxmlformats.org/officeDocument/2006/relationships/tags" Target="../tags/tag462.xml"/><Relationship Id="rId40" Type="http://schemas.openxmlformats.org/officeDocument/2006/relationships/tags" Target="../tags/tag465.xml"/><Relationship Id="rId45" Type="http://schemas.openxmlformats.org/officeDocument/2006/relationships/tags" Target="../tags/tag470.xml"/><Relationship Id="rId53" Type="http://schemas.openxmlformats.org/officeDocument/2006/relationships/tags" Target="../tags/tag478.xml"/><Relationship Id="rId58" Type="http://schemas.openxmlformats.org/officeDocument/2006/relationships/image" Target="../media/image16.png"/><Relationship Id="rId5" Type="http://schemas.openxmlformats.org/officeDocument/2006/relationships/tags" Target="../tags/tag430.xml"/><Relationship Id="rId19" Type="http://schemas.openxmlformats.org/officeDocument/2006/relationships/tags" Target="../tags/tag444.xml"/><Relationship Id="rId4" Type="http://schemas.openxmlformats.org/officeDocument/2006/relationships/tags" Target="../tags/tag429.xml"/><Relationship Id="rId9" Type="http://schemas.openxmlformats.org/officeDocument/2006/relationships/tags" Target="../tags/tag434.xml"/><Relationship Id="rId14" Type="http://schemas.openxmlformats.org/officeDocument/2006/relationships/tags" Target="../tags/tag439.xml"/><Relationship Id="rId22" Type="http://schemas.openxmlformats.org/officeDocument/2006/relationships/tags" Target="../tags/tag447.xml"/><Relationship Id="rId27" Type="http://schemas.openxmlformats.org/officeDocument/2006/relationships/tags" Target="../tags/tag452.xml"/><Relationship Id="rId30" Type="http://schemas.openxmlformats.org/officeDocument/2006/relationships/tags" Target="../tags/tag455.xml"/><Relationship Id="rId35" Type="http://schemas.openxmlformats.org/officeDocument/2006/relationships/tags" Target="../tags/tag460.xml"/><Relationship Id="rId43" Type="http://schemas.openxmlformats.org/officeDocument/2006/relationships/tags" Target="../tags/tag468.xml"/><Relationship Id="rId48" Type="http://schemas.openxmlformats.org/officeDocument/2006/relationships/tags" Target="../tags/tag473.xml"/><Relationship Id="rId56" Type="http://schemas.openxmlformats.org/officeDocument/2006/relationships/image" Target="../media/image140.png"/><Relationship Id="rId8" Type="http://schemas.openxmlformats.org/officeDocument/2006/relationships/tags" Target="../tags/tag433.xml"/><Relationship Id="rId51" Type="http://schemas.openxmlformats.org/officeDocument/2006/relationships/tags" Target="../tags/tag476.xml"/><Relationship Id="rId3" Type="http://schemas.openxmlformats.org/officeDocument/2006/relationships/tags" Target="../tags/tag428.xml"/><Relationship Id="rId12" Type="http://schemas.openxmlformats.org/officeDocument/2006/relationships/tags" Target="../tags/tag437.xml"/><Relationship Id="rId17" Type="http://schemas.openxmlformats.org/officeDocument/2006/relationships/tags" Target="../tags/tag442.xml"/><Relationship Id="rId25" Type="http://schemas.openxmlformats.org/officeDocument/2006/relationships/tags" Target="../tags/tag450.xml"/><Relationship Id="rId33" Type="http://schemas.openxmlformats.org/officeDocument/2006/relationships/tags" Target="../tags/tag458.xml"/><Relationship Id="rId38" Type="http://schemas.openxmlformats.org/officeDocument/2006/relationships/tags" Target="../tags/tag463.xml"/><Relationship Id="rId46" Type="http://schemas.openxmlformats.org/officeDocument/2006/relationships/tags" Target="../tags/tag471.xml"/><Relationship Id="rId20" Type="http://schemas.openxmlformats.org/officeDocument/2006/relationships/tags" Target="../tags/tag445.xml"/><Relationship Id="rId41" Type="http://schemas.openxmlformats.org/officeDocument/2006/relationships/tags" Target="../tags/tag466.xml"/><Relationship Id="rId54" Type="http://schemas.openxmlformats.org/officeDocument/2006/relationships/slideLayout" Target="../slideLayouts/slideLayout2.xml"/><Relationship Id="rId1" Type="http://schemas.openxmlformats.org/officeDocument/2006/relationships/tags" Target="../tags/tag426.xml"/><Relationship Id="rId6" Type="http://schemas.openxmlformats.org/officeDocument/2006/relationships/tags" Target="../tags/tag431.xml"/><Relationship Id="rId15" Type="http://schemas.openxmlformats.org/officeDocument/2006/relationships/tags" Target="../tags/tag440.xml"/><Relationship Id="rId23" Type="http://schemas.openxmlformats.org/officeDocument/2006/relationships/tags" Target="../tags/tag448.xml"/><Relationship Id="rId28" Type="http://schemas.openxmlformats.org/officeDocument/2006/relationships/tags" Target="../tags/tag453.xml"/><Relationship Id="rId36" Type="http://schemas.openxmlformats.org/officeDocument/2006/relationships/tags" Target="../tags/tag461.xml"/><Relationship Id="rId49" Type="http://schemas.openxmlformats.org/officeDocument/2006/relationships/tags" Target="../tags/tag474.xml"/><Relationship Id="rId57" Type="http://schemas.openxmlformats.org/officeDocument/2006/relationships/image" Target="../media/image15.png"/><Relationship Id="rId10" Type="http://schemas.openxmlformats.org/officeDocument/2006/relationships/tags" Target="../tags/tag435.xml"/><Relationship Id="rId31" Type="http://schemas.openxmlformats.org/officeDocument/2006/relationships/tags" Target="../tags/tag456.xml"/><Relationship Id="rId44" Type="http://schemas.openxmlformats.org/officeDocument/2006/relationships/tags" Target="../tags/tag469.xml"/><Relationship Id="rId52" Type="http://schemas.openxmlformats.org/officeDocument/2006/relationships/tags" Target="../tags/tag477.xml"/></Relationships>
</file>

<file path=ppt/slides/_rels/slide13.xml.rels><?xml version="1.0" encoding="UTF-8" standalone="yes"?>
<Relationships xmlns="http://schemas.openxmlformats.org/package/2006/relationships"><Relationship Id="rId26" Type="http://schemas.openxmlformats.org/officeDocument/2006/relationships/tags" Target="../tags/tag504.xml"/><Relationship Id="rId21" Type="http://schemas.openxmlformats.org/officeDocument/2006/relationships/tags" Target="../tags/tag499.xml"/><Relationship Id="rId42" Type="http://schemas.openxmlformats.org/officeDocument/2006/relationships/tags" Target="../tags/tag520.xml"/><Relationship Id="rId47" Type="http://schemas.openxmlformats.org/officeDocument/2006/relationships/tags" Target="../tags/tag525.xml"/><Relationship Id="rId63" Type="http://schemas.openxmlformats.org/officeDocument/2006/relationships/tags" Target="../tags/tag541.xml"/><Relationship Id="rId68" Type="http://schemas.openxmlformats.org/officeDocument/2006/relationships/tags" Target="../tags/tag546.xml"/><Relationship Id="rId84" Type="http://schemas.openxmlformats.org/officeDocument/2006/relationships/tags" Target="../tags/tag562.xml"/><Relationship Id="rId89" Type="http://schemas.openxmlformats.org/officeDocument/2006/relationships/tags" Target="../tags/tag567.xml"/><Relationship Id="rId16" Type="http://schemas.openxmlformats.org/officeDocument/2006/relationships/tags" Target="../tags/tag494.xml"/><Relationship Id="rId11" Type="http://schemas.openxmlformats.org/officeDocument/2006/relationships/tags" Target="../tags/tag489.xml"/><Relationship Id="rId32" Type="http://schemas.openxmlformats.org/officeDocument/2006/relationships/tags" Target="../tags/tag510.xml"/><Relationship Id="rId37" Type="http://schemas.openxmlformats.org/officeDocument/2006/relationships/tags" Target="../tags/tag515.xml"/><Relationship Id="rId53" Type="http://schemas.openxmlformats.org/officeDocument/2006/relationships/tags" Target="../tags/tag531.xml"/><Relationship Id="rId58" Type="http://schemas.openxmlformats.org/officeDocument/2006/relationships/tags" Target="../tags/tag536.xml"/><Relationship Id="rId74" Type="http://schemas.openxmlformats.org/officeDocument/2006/relationships/tags" Target="../tags/tag552.xml"/><Relationship Id="rId79" Type="http://schemas.openxmlformats.org/officeDocument/2006/relationships/tags" Target="../tags/tag557.xml"/><Relationship Id="rId5" Type="http://schemas.openxmlformats.org/officeDocument/2006/relationships/tags" Target="../tags/tag483.xml"/><Relationship Id="rId90" Type="http://schemas.openxmlformats.org/officeDocument/2006/relationships/tags" Target="../tags/tag568.xml"/><Relationship Id="rId95" Type="http://schemas.openxmlformats.org/officeDocument/2006/relationships/tags" Target="../tags/tag573.xml"/><Relationship Id="rId22" Type="http://schemas.openxmlformats.org/officeDocument/2006/relationships/tags" Target="../tags/tag500.xml"/><Relationship Id="rId27" Type="http://schemas.openxmlformats.org/officeDocument/2006/relationships/tags" Target="../tags/tag505.xml"/><Relationship Id="rId43" Type="http://schemas.openxmlformats.org/officeDocument/2006/relationships/tags" Target="../tags/tag521.xml"/><Relationship Id="rId48" Type="http://schemas.openxmlformats.org/officeDocument/2006/relationships/tags" Target="../tags/tag526.xml"/><Relationship Id="rId64" Type="http://schemas.openxmlformats.org/officeDocument/2006/relationships/tags" Target="../tags/tag542.xml"/><Relationship Id="rId69" Type="http://schemas.openxmlformats.org/officeDocument/2006/relationships/tags" Target="../tags/tag547.xml"/><Relationship Id="rId8" Type="http://schemas.openxmlformats.org/officeDocument/2006/relationships/tags" Target="../tags/tag486.xml"/><Relationship Id="rId51" Type="http://schemas.openxmlformats.org/officeDocument/2006/relationships/tags" Target="../tags/tag529.xml"/><Relationship Id="rId72" Type="http://schemas.openxmlformats.org/officeDocument/2006/relationships/tags" Target="../tags/tag550.xml"/><Relationship Id="rId80" Type="http://schemas.openxmlformats.org/officeDocument/2006/relationships/tags" Target="../tags/tag558.xml"/><Relationship Id="rId85" Type="http://schemas.openxmlformats.org/officeDocument/2006/relationships/tags" Target="../tags/tag563.xml"/><Relationship Id="rId93" Type="http://schemas.openxmlformats.org/officeDocument/2006/relationships/tags" Target="../tags/tag571.xml"/><Relationship Id="rId3" Type="http://schemas.openxmlformats.org/officeDocument/2006/relationships/tags" Target="../tags/tag481.xml"/><Relationship Id="rId12" Type="http://schemas.openxmlformats.org/officeDocument/2006/relationships/tags" Target="../tags/tag490.xml"/><Relationship Id="rId17" Type="http://schemas.openxmlformats.org/officeDocument/2006/relationships/tags" Target="../tags/tag495.xml"/><Relationship Id="rId25" Type="http://schemas.openxmlformats.org/officeDocument/2006/relationships/tags" Target="../tags/tag503.xml"/><Relationship Id="rId33" Type="http://schemas.openxmlformats.org/officeDocument/2006/relationships/tags" Target="../tags/tag511.xml"/><Relationship Id="rId38" Type="http://schemas.openxmlformats.org/officeDocument/2006/relationships/tags" Target="../tags/tag516.xml"/><Relationship Id="rId46" Type="http://schemas.openxmlformats.org/officeDocument/2006/relationships/tags" Target="../tags/tag524.xml"/><Relationship Id="rId59" Type="http://schemas.openxmlformats.org/officeDocument/2006/relationships/tags" Target="../tags/tag537.xml"/><Relationship Id="rId67" Type="http://schemas.openxmlformats.org/officeDocument/2006/relationships/tags" Target="../tags/tag545.xml"/><Relationship Id="rId20" Type="http://schemas.openxmlformats.org/officeDocument/2006/relationships/tags" Target="../tags/tag498.xml"/><Relationship Id="rId41" Type="http://schemas.openxmlformats.org/officeDocument/2006/relationships/tags" Target="../tags/tag519.xml"/><Relationship Id="rId54" Type="http://schemas.openxmlformats.org/officeDocument/2006/relationships/tags" Target="../tags/tag532.xml"/><Relationship Id="rId62" Type="http://schemas.openxmlformats.org/officeDocument/2006/relationships/tags" Target="../tags/tag540.xml"/><Relationship Id="rId70" Type="http://schemas.openxmlformats.org/officeDocument/2006/relationships/tags" Target="../tags/tag548.xml"/><Relationship Id="rId75" Type="http://schemas.openxmlformats.org/officeDocument/2006/relationships/tags" Target="../tags/tag553.xml"/><Relationship Id="rId83" Type="http://schemas.openxmlformats.org/officeDocument/2006/relationships/tags" Target="../tags/tag561.xml"/><Relationship Id="rId88" Type="http://schemas.openxmlformats.org/officeDocument/2006/relationships/tags" Target="../tags/tag566.xml"/><Relationship Id="rId91" Type="http://schemas.openxmlformats.org/officeDocument/2006/relationships/tags" Target="../tags/tag569.xml"/><Relationship Id="rId96" Type="http://schemas.openxmlformats.org/officeDocument/2006/relationships/slideLayout" Target="../slideLayouts/slideLayout2.xml"/><Relationship Id="rId1" Type="http://schemas.openxmlformats.org/officeDocument/2006/relationships/tags" Target="../tags/tag479.xml"/><Relationship Id="rId6" Type="http://schemas.openxmlformats.org/officeDocument/2006/relationships/tags" Target="../tags/tag484.xml"/><Relationship Id="rId15" Type="http://schemas.openxmlformats.org/officeDocument/2006/relationships/tags" Target="../tags/tag493.xml"/><Relationship Id="rId23" Type="http://schemas.openxmlformats.org/officeDocument/2006/relationships/tags" Target="../tags/tag501.xml"/><Relationship Id="rId28" Type="http://schemas.openxmlformats.org/officeDocument/2006/relationships/tags" Target="../tags/tag506.xml"/><Relationship Id="rId36" Type="http://schemas.openxmlformats.org/officeDocument/2006/relationships/tags" Target="../tags/tag514.xml"/><Relationship Id="rId49" Type="http://schemas.openxmlformats.org/officeDocument/2006/relationships/tags" Target="../tags/tag527.xml"/><Relationship Id="rId57" Type="http://schemas.openxmlformats.org/officeDocument/2006/relationships/tags" Target="../tags/tag535.xml"/><Relationship Id="rId10" Type="http://schemas.openxmlformats.org/officeDocument/2006/relationships/tags" Target="../tags/tag488.xml"/><Relationship Id="rId31" Type="http://schemas.openxmlformats.org/officeDocument/2006/relationships/tags" Target="../tags/tag509.xml"/><Relationship Id="rId44" Type="http://schemas.openxmlformats.org/officeDocument/2006/relationships/tags" Target="../tags/tag522.xml"/><Relationship Id="rId52" Type="http://schemas.openxmlformats.org/officeDocument/2006/relationships/tags" Target="../tags/tag530.xml"/><Relationship Id="rId60" Type="http://schemas.openxmlformats.org/officeDocument/2006/relationships/tags" Target="../tags/tag538.xml"/><Relationship Id="rId65" Type="http://schemas.openxmlformats.org/officeDocument/2006/relationships/tags" Target="../tags/tag543.xml"/><Relationship Id="rId73" Type="http://schemas.openxmlformats.org/officeDocument/2006/relationships/tags" Target="../tags/tag551.xml"/><Relationship Id="rId78" Type="http://schemas.openxmlformats.org/officeDocument/2006/relationships/tags" Target="../tags/tag556.xml"/><Relationship Id="rId81" Type="http://schemas.openxmlformats.org/officeDocument/2006/relationships/tags" Target="../tags/tag559.xml"/><Relationship Id="rId86" Type="http://schemas.openxmlformats.org/officeDocument/2006/relationships/tags" Target="../tags/tag564.xml"/><Relationship Id="rId94" Type="http://schemas.openxmlformats.org/officeDocument/2006/relationships/tags" Target="../tags/tag572.xml"/><Relationship Id="rId4" Type="http://schemas.openxmlformats.org/officeDocument/2006/relationships/tags" Target="../tags/tag482.xml"/><Relationship Id="rId9" Type="http://schemas.openxmlformats.org/officeDocument/2006/relationships/tags" Target="../tags/tag487.xml"/><Relationship Id="rId13" Type="http://schemas.openxmlformats.org/officeDocument/2006/relationships/tags" Target="../tags/tag491.xml"/><Relationship Id="rId18" Type="http://schemas.openxmlformats.org/officeDocument/2006/relationships/tags" Target="../tags/tag496.xml"/><Relationship Id="rId39" Type="http://schemas.openxmlformats.org/officeDocument/2006/relationships/tags" Target="../tags/tag517.xml"/><Relationship Id="rId34" Type="http://schemas.openxmlformats.org/officeDocument/2006/relationships/tags" Target="../tags/tag512.xml"/><Relationship Id="rId50" Type="http://schemas.openxmlformats.org/officeDocument/2006/relationships/tags" Target="../tags/tag528.xml"/><Relationship Id="rId55" Type="http://schemas.openxmlformats.org/officeDocument/2006/relationships/tags" Target="../tags/tag533.xml"/><Relationship Id="rId76" Type="http://schemas.openxmlformats.org/officeDocument/2006/relationships/tags" Target="../tags/tag554.xml"/><Relationship Id="rId7" Type="http://schemas.openxmlformats.org/officeDocument/2006/relationships/tags" Target="../tags/tag485.xml"/><Relationship Id="rId71" Type="http://schemas.openxmlformats.org/officeDocument/2006/relationships/tags" Target="../tags/tag549.xml"/><Relationship Id="rId92" Type="http://schemas.openxmlformats.org/officeDocument/2006/relationships/tags" Target="../tags/tag570.xml"/><Relationship Id="rId2" Type="http://schemas.openxmlformats.org/officeDocument/2006/relationships/tags" Target="../tags/tag480.xml"/><Relationship Id="rId29" Type="http://schemas.openxmlformats.org/officeDocument/2006/relationships/tags" Target="../tags/tag507.xml"/><Relationship Id="rId24" Type="http://schemas.openxmlformats.org/officeDocument/2006/relationships/tags" Target="../tags/tag502.xml"/><Relationship Id="rId40" Type="http://schemas.openxmlformats.org/officeDocument/2006/relationships/tags" Target="../tags/tag518.xml"/><Relationship Id="rId45" Type="http://schemas.openxmlformats.org/officeDocument/2006/relationships/tags" Target="../tags/tag523.xml"/><Relationship Id="rId66" Type="http://schemas.openxmlformats.org/officeDocument/2006/relationships/tags" Target="../tags/tag544.xml"/><Relationship Id="rId87" Type="http://schemas.openxmlformats.org/officeDocument/2006/relationships/tags" Target="../tags/tag565.xml"/><Relationship Id="rId61" Type="http://schemas.openxmlformats.org/officeDocument/2006/relationships/tags" Target="../tags/tag539.xml"/><Relationship Id="rId82" Type="http://schemas.openxmlformats.org/officeDocument/2006/relationships/tags" Target="../tags/tag560.xml"/><Relationship Id="rId19" Type="http://schemas.openxmlformats.org/officeDocument/2006/relationships/tags" Target="../tags/tag497.xml"/><Relationship Id="rId14" Type="http://schemas.openxmlformats.org/officeDocument/2006/relationships/tags" Target="../tags/tag492.xml"/><Relationship Id="rId30" Type="http://schemas.openxmlformats.org/officeDocument/2006/relationships/tags" Target="../tags/tag508.xml"/><Relationship Id="rId35" Type="http://schemas.openxmlformats.org/officeDocument/2006/relationships/tags" Target="../tags/tag513.xml"/><Relationship Id="rId56" Type="http://schemas.openxmlformats.org/officeDocument/2006/relationships/tags" Target="../tags/tag534.xml"/><Relationship Id="rId77" Type="http://schemas.openxmlformats.org/officeDocument/2006/relationships/tags" Target="../tags/tag555.xml"/></Relationships>
</file>

<file path=ppt/slides/_rels/slide14.xml.rels><?xml version="1.0" encoding="UTF-8" standalone="yes"?>
<Relationships xmlns="http://schemas.openxmlformats.org/package/2006/relationships"><Relationship Id="rId26" Type="http://schemas.openxmlformats.org/officeDocument/2006/relationships/tags" Target="../tags/tag599.xml"/><Relationship Id="rId21" Type="http://schemas.openxmlformats.org/officeDocument/2006/relationships/tags" Target="../tags/tag594.xml"/><Relationship Id="rId42" Type="http://schemas.openxmlformats.org/officeDocument/2006/relationships/tags" Target="../tags/tag615.xml"/><Relationship Id="rId47" Type="http://schemas.openxmlformats.org/officeDocument/2006/relationships/tags" Target="../tags/tag620.xml"/><Relationship Id="rId63" Type="http://schemas.openxmlformats.org/officeDocument/2006/relationships/tags" Target="../tags/tag636.xml"/><Relationship Id="rId68" Type="http://schemas.openxmlformats.org/officeDocument/2006/relationships/tags" Target="../tags/tag641.xml"/><Relationship Id="rId84" Type="http://schemas.openxmlformats.org/officeDocument/2006/relationships/tags" Target="../tags/tag657.xml"/><Relationship Id="rId89" Type="http://schemas.openxmlformats.org/officeDocument/2006/relationships/tags" Target="../tags/tag662.xml"/><Relationship Id="rId16" Type="http://schemas.openxmlformats.org/officeDocument/2006/relationships/tags" Target="../tags/tag589.xml"/><Relationship Id="rId11" Type="http://schemas.openxmlformats.org/officeDocument/2006/relationships/tags" Target="../tags/tag584.xml"/><Relationship Id="rId32" Type="http://schemas.openxmlformats.org/officeDocument/2006/relationships/tags" Target="../tags/tag605.xml"/><Relationship Id="rId37" Type="http://schemas.openxmlformats.org/officeDocument/2006/relationships/tags" Target="../tags/tag610.xml"/><Relationship Id="rId53" Type="http://schemas.openxmlformats.org/officeDocument/2006/relationships/tags" Target="../tags/tag626.xml"/><Relationship Id="rId58" Type="http://schemas.openxmlformats.org/officeDocument/2006/relationships/tags" Target="../tags/tag631.xml"/><Relationship Id="rId74" Type="http://schemas.openxmlformats.org/officeDocument/2006/relationships/tags" Target="../tags/tag647.xml"/><Relationship Id="rId79" Type="http://schemas.openxmlformats.org/officeDocument/2006/relationships/tags" Target="../tags/tag652.xml"/><Relationship Id="rId5" Type="http://schemas.openxmlformats.org/officeDocument/2006/relationships/tags" Target="../tags/tag578.xml"/><Relationship Id="rId90" Type="http://schemas.openxmlformats.org/officeDocument/2006/relationships/tags" Target="../tags/tag663.xml"/><Relationship Id="rId95" Type="http://schemas.openxmlformats.org/officeDocument/2006/relationships/tags" Target="../tags/tag668.xml"/><Relationship Id="rId22" Type="http://schemas.openxmlformats.org/officeDocument/2006/relationships/tags" Target="../tags/tag595.xml"/><Relationship Id="rId27" Type="http://schemas.openxmlformats.org/officeDocument/2006/relationships/tags" Target="../tags/tag600.xml"/><Relationship Id="rId43" Type="http://schemas.openxmlformats.org/officeDocument/2006/relationships/tags" Target="../tags/tag616.xml"/><Relationship Id="rId48" Type="http://schemas.openxmlformats.org/officeDocument/2006/relationships/tags" Target="../tags/tag621.xml"/><Relationship Id="rId64" Type="http://schemas.openxmlformats.org/officeDocument/2006/relationships/tags" Target="../tags/tag637.xml"/><Relationship Id="rId69" Type="http://schemas.openxmlformats.org/officeDocument/2006/relationships/tags" Target="../tags/tag642.xml"/><Relationship Id="rId80" Type="http://schemas.openxmlformats.org/officeDocument/2006/relationships/tags" Target="../tags/tag653.xml"/><Relationship Id="rId85" Type="http://schemas.openxmlformats.org/officeDocument/2006/relationships/tags" Target="../tags/tag658.xml"/><Relationship Id="rId3" Type="http://schemas.openxmlformats.org/officeDocument/2006/relationships/tags" Target="../tags/tag576.xml"/><Relationship Id="rId12" Type="http://schemas.openxmlformats.org/officeDocument/2006/relationships/tags" Target="../tags/tag585.xml"/><Relationship Id="rId17" Type="http://schemas.openxmlformats.org/officeDocument/2006/relationships/tags" Target="../tags/tag590.xml"/><Relationship Id="rId25" Type="http://schemas.openxmlformats.org/officeDocument/2006/relationships/tags" Target="../tags/tag598.xml"/><Relationship Id="rId33" Type="http://schemas.openxmlformats.org/officeDocument/2006/relationships/tags" Target="../tags/tag606.xml"/><Relationship Id="rId38" Type="http://schemas.openxmlformats.org/officeDocument/2006/relationships/tags" Target="../tags/tag611.xml"/><Relationship Id="rId46" Type="http://schemas.openxmlformats.org/officeDocument/2006/relationships/tags" Target="../tags/tag619.xml"/><Relationship Id="rId59" Type="http://schemas.openxmlformats.org/officeDocument/2006/relationships/tags" Target="../tags/tag632.xml"/><Relationship Id="rId67" Type="http://schemas.openxmlformats.org/officeDocument/2006/relationships/tags" Target="../tags/tag640.xml"/><Relationship Id="rId20" Type="http://schemas.openxmlformats.org/officeDocument/2006/relationships/tags" Target="../tags/tag593.xml"/><Relationship Id="rId41" Type="http://schemas.openxmlformats.org/officeDocument/2006/relationships/tags" Target="../tags/tag614.xml"/><Relationship Id="rId54" Type="http://schemas.openxmlformats.org/officeDocument/2006/relationships/tags" Target="../tags/tag627.xml"/><Relationship Id="rId62" Type="http://schemas.openxmlformats.org/officeDocument/2006/relationships/tags" Target="../tags/tag635.xml"/><Relationship Id="rId70" Type="http://schemas.openxmlformats.org/officeDocument/2006/relationships/tags" Target="../tags/tag643.xml"/><Relationship Id="rId75" Type="http://schemas.openxmlformats.org/officeDocument/2006/relationships/tags" Target="../tags/tag648.xml"/><Relationship Id="rId83" Type="http://schemas.openxmlformats.org/officeDocument/2006/relationships/tags" Target="../tags/tag656.xml"/><Relationship Id="rId88" Type="http://schemas.openxmlformats.org/officeDocument/2006/relationships/tags" Target="../tags/tag661.xml"/><Relationship Id="rId91" Type="http://schemas.openxmlformats.org/officeDocument/2006/relationships/tags" Target="../tags/tag664.xml"/><Relationship Id="rId96" Type="http://schemas.openxmlformats.org/officeDocument/2006/relationships/tags" Target="../tags/tag669.xml"/><Relationship Id="rId1" Type="http://schemas.openxmlformats.org/officeDocument/2006/relationships/tags" Target="../tags/tag574.xml"/><Relationship Id="rId6" Type="http://schemas.openxmlformats.org/officeDocument/2006/relationships/tags" Target="../tags/tag579.xml"/><Relationship Id="rId15" Type="http://schemas.openxmlformats.org/officeDocument/2006/relationships/tags" Target="../tags/tag588.xml"/><Relationship Id="rId23" Type="http://schemas.openxmlformats.org/officeDocument/2006/relationships/tags" Target="../tags/tag596.xml"/><Relationship Id="rId28" Type="http://schemas.openxmlformats.org/officeDocument/2006/relationships/tags" Target="../tags/tag601.xml"/><Relationship Id="rId36" Type="http://schemas.openxmlformats.org/officeDocument/2006/relationships/tags" Target="../tags/tag609.xml"/><Relationship Id="rId49" Type="http://schemas.openxmlformats.org/officeDocument/2006/relationships/tags" Target="../tags/tag622.xml"/><Relationship Id="rId57" Type="http://schemas.openxmlformats.org/officeDocument/2006/relationships/tags" Target="../tags/tag630.xml"/><Relationship Id="rId10" Type="http://schemas.openxmlformats.org/officeDocument/2006/relationships/tags" Target="../tags/tag583.xml"/><Relationship Id="rId31" Type="http://schemas.openxmlformats.org/officeDocument/2006/relationships/tags" Target="../tags/tag604.xml"/><Relationship Id="rId44" Type="http://schemas.openxmlformats.org/officeDocument/2006/relationships/tags" Target="../tags/tag617.xml"/><Relationship Id="rId52" Type="http://schemas.openxmlformats.org/officeDocument/2006/relationships/tags" Target="../tags/tag625.xml"/><Relationship Id="rId60" Type="http://schemas.openxmlformats.org/officeDocument/2006/relationships/tags" Target="../tags/tag633.xml"/><Relationship Id="rId65" Type="http://schemas.openxmlformats.org/officeDocument/2006/relationships/tags" Target="../tags/tag638.xml"/><Relationship Id="rId73" Type="http://schemas.openxmlformats.org/officeDocument/2006/relationships/tags" Target="../tags/tag646.xml"/><Relationship Id="rId78" Type="http://schemas.openxmlformats.org/officeDocument/2006/relationships/tags" Target="../tags/tag651.xml"/><Relationship Id="rId81" Type="http://schemas.openxmlformats.org/officeDocument/2006/relationships/tags" Target="../tags/tag654.xml"/><Relationship Id="rId86" Type="http://schemas.openxmlformats.org/officeDocument/2006/relationships/tags" Target="../tags/tag659.xml"/><Relationship Id="rId94" Type="http://schemas.openxmlformats.org/officeDocument/2006/relationships/tags" Target="../tags/tag667.xml"/><Relationship Id="rId99" Type="http://schemas.openxmlformats.org/officeDocument/2006/relationships/slideLayout" Target="../slideLayouts/slideLayout2.xml"/><Relationship Id="rId4" Type="http://schemas.openxmlformats.org/officeDocument/2006/relationships/tags" Target="../tags/tag577.xml"/><Relationship Id="rId9" Type="http://schemas.openxmlformats.org/officeDocument/2006/relationships/tags" Target="../tags/tag582.xml"/><Relationship Id="rId13" Type="http://schemas.openxmlformats.org/officeDocument/2006/relationships/tags" Target="../tags/tag586.xml"/><Relationship Id="rId18" Type="http://schemas.openxmlformats.org/officeDocument/2006/relationships/tags" Target="../tags/tag591.xml"/><Relationship Id="rId39" Type="http://schemas.openxmlformats.org/officeDocument/2006/relationships/tags" Target="../tags/tag612.xml"/><Relationship Id="rId34" Type="http://schemas.openxmlformats.org/officeDocument/2006/relationships/tags" Target="../tags/tag607.xml"/><Relationship Id="rId50" Type="http://schemas.openxmlformats.org/officeDocument/2006/relationships/tags" Target="../tags/tag623.xml"/><Relationship Id="rId55" Type="http://schemas.openxmlformats.org/officeDocument/2006/relationships/tags" Target="../tags/tag628.xml"/><Relationship Id="rId76" Type="http://schemas.openxmlformats.org/officeDocument/2006/relationships/tags" Target="../tags/tag649.xml"/><Relationship Id="rId97" Type="http://schemas.openxmlformats.org/officeDocument/2006/relationships/tags" Target="../tags/tag670.xml"/><Relationship Id="rId7" Type="http://schemas.openxmlformats.org/officeDocument/2006/relationships/tags" Target="../tags/tag580.xml"/><Relationship Id="rId71" Type="http://schemas.openxmlformats.org/officeDocument/2006/relationships/tags" Target="../tags/tag644.xml"/><Relationship Id="rId92" Type="http://schemas.openxmlformats.org/officeDocument/2006/relationships/tags" Target="../tags/tag665.xml"/><Relationship Id="rId2" Type="http://schemas.openxmlformats.org/officeDocument/2006/relationships/tags" Target="../tags/tag575.xml"/><Relationship Id="rId29" Type="http://schemas.openxmlformats.org/officeDocument/2006/relationships/tags" Target="../tags/tag602.xml"/><Relationship Id="rId24" Type="http://schemas.openxmlformats.org/officeDocument/2006/relationships/tags" Target="../tags/tag597.xml"/><Relationship Id="rId40" Type="http://schemas.openxmlformats.org/officeDocument/2006/relationships/tags" Target="../tags/tag613.xml"/><Relationship Id="rId45" Type="http://schemas.openxmlformats.org/officeDocument/2006/relationships/tags" Target="../tags/tag618.xml"/><Relationship Id="rId66" Type="http://schemas.openxmlformats.org/officeDocument/2006/relationships/tags" Target="../tags/tag639.xml"/><Relationship Id="rId87" Type="http://schemas.openxmlformats.org/officeDocument/2006/relationships/tags" Target="../tags/tag660.xml"/><Relationship Id="rId61" Type="http://schemas.openxmlformats.org/officeDocument/2006/relationships/tags" Target="../tags/tag634.xml"/><Relationship Id="rId82" Type="http://schemas.openxmlformats.org/officeDocument/2006/relationships/tags" Target="../tags/tag655.xml"/><Relationship Id="rId19" Type="http://schemas.openxmlformats.org/officeDocument/2006/relationships/tags" Target="../tags/tag592.xml"/><Relationship Id="rId14" Type="http://schemas.openxmlformats.org/officeDocument/2006/relationships/tags" Target="../tags/tag587.xml"/><Relationship Id="rId30" Type="http://schemas.openxmlformats.org/officeDocument/2006/relationships/tags" Target="../tags/tag603.xml"/><Relationship Id="rId35" Type="http://schemas.openxmlformats.org/officeDocument/2006/relationships/tags" Target="../tags/tag608.xml"/><Relationship Id="rId56" Type="http://schemas.openxmlformats.org/officeDocument/2006/relationships/tags" Target="../tags/tag629.xml"/><Relationship Id="rId77" Type="http://schemas.openxmlformats.org/officeDocument/2006/relationships/tags" Target="../tags/tag650.xml"/><Relationship Id="rId8" Type="http://schemas.openxmlformats.org/officeDocument/2006/relationships/tags" Target="../tags/tag581.xml"/><Relationship Id="rId51" Type="http://schemas.openxmlformats.org/officeDocument/2006/relationships/tags" Target="../tags/tag624.xml"/><Relationship Id="rId72" Type="http://schemas.openxmlformats.org/officeDocument/2006/relationships/tags" Target="../tags/tag645.xml"/><Relationship Id="rId93" Type="http://schemas.openxmlformats.org/officeDocument/2006/relationships/tags" Target="../tags/tag666.xml"/><Relationship Id="rId98" Type="http://schemas.openxmlformats.org/officeDocument/2006/relationships/tags" Target="../tags/tag671.xml"/></Relationships>
</file>

<file path=ppt/slides/_rels/slide15.xml.rels><?xml version="1.0" encoding="UTF-8" standalone="yes"?>
<Relationships xmlns="http://schemas.openxmlformats.org/package/2006/relationships"><Relationship Id="rId117" Type="http://schemas.openxmlformats.org/officeDocument/2006/relationships/tags" Target="../tags/tag788.xml"/><Relationship Id="rId21" Type="http://schemas.openxmlformats.org/officeDocument/2006/relationships/tags" Target="../tags/tag692.xml"/><Relationship Id="rId42" Type="http://schemas.openxmlformats.org/officeDocument/2006/relationships/tags" Target="../tags/tag713.xml"/><Relationship Id="rId47" Type="http://schemas.openxmlformats.org/officeDocument/2006/relationships/tags" Target="../tags/tag718.xml"/><Relationship Id="rId63" Type="http://schemas.openxmlformats.org/officeDocument/2006/relationships/tags" Target="../tags/tag734.xml"/><Relationship Id="rId68" Type="http://schemas.openxmlformats.org/officeDocument/2006/relationships/tags" Target="../tags/tag739.xml"/><Relationship Id="rId84" Type="http://schemas.openxmlformats.org/officeDocument/2006/relationships/tags" Target="../tags/tag755.xml"/><Relationship Id="rId89" Type="http://schemas.openxmlformats.org/officeDocument/2006/relationships/tags" Target="../tags/tag760.xml"/><Relationship Id="rId112" Type="http://schemas.openxmlformats.org/officeDocument/2006/relationships/tags" Target="../tags/tag783.xml"/><Relationship Id="rId16" Type="http://schemas.openxmlformats.org/officeDocument/2006/relationships/tags" Target="../tags/tag687.xml"/><Relationship Id="rId107" Type="http://schemas.openxmlformats.org/officeDocument/2006/relationships/tags" Target="../tags/tag778.xml"/><Relationship Id="rId11" Type="http://schemas.openxmlformats.org/officeDocument/2006/relationships/tags" Target="../tags/tag682.xml"/><Relationship Id="rId32" Type="http://schemas.openxmlformats.org/officeDocument/2006/relationships/tags" Target="../tags/tag703.xml"/><Relationship Id="rId37" Type="http://schemas.openxmlformats.org/officeDocument/2006/relationships/tags" Target="../tags/tag708.xml"/><Relationship Id="rId53" Type="http://schemas.openxmlformats.org/officeDocument/2006/relationships/tags" Target="../tags/tag724.xml"/><Relationship Id="rId58" Type="http://schemas.openxmlformats.org/officeDocument/2006/relationships/tags" Target="../tags/tag729.xml"/><Relationship Id="rId74" Type="http://schemas.openxmlformats.org/officeDocument/2006/relationships/tags" Target="../tags/tag745.xml"/><Relationship Id="rId79" Type="http://schemas.openxmlformats.org/officeDocument/2006/relationships/tags" Target="../tags/tag750.xml"/><Relationship Id="rId102" Type="http://schemas.openxmlformats.org/officeDocument/2006/relationships/tags" Target="../tags/tag773.xml"/><Relationship Id="rId123" Type="http://schemas.openxmlformats.org/officeDocument/2006/relationships/tags" Target="../tags/tag794.xml"/><Relationship Id="rId128" Type="http://schemas.openxmlformats.org/officeDocument/2006/relationships/tags" Target="../tags/tag799.xml"/><Relationship Id="rId5" Type="http://schemas.openxmlformats.org/officeDocument/2006/relationships/tags" Target="../tags/tag676.xml"/><Relationship Id="rId90" Type="http://schemas.openxmlformats.org/officeDocument/2006/relationships/tags" Target="../tags/tag761.xml"/><Relationship Id="rId95" Type="http://schemas.openxmlformats.org/officeDocument/2006/relationships/tags" Target="../tags/tag766.xml"/><Relationship Id="rId22" Type="http://schemas.openxmlformats.org/officeDocument/2006/relationships/tags" Target="../tags/tag693.xml"/><Relationship Id="rId27" Type="http://schemas.openxmlformats.org/officeDocument/2006/relationships/tags" Target="../tags/tag698.xml"/><Relationship Id="rId43" Type="http://schemas.openxmlformats.org/officeDocument/2006/relationships/tags" Target="../tags/tag714.xml"/><Relationship Id="rId48" Type="http://schemas.openxmlformats.org/officeDocument/2006/relationships/tags" Target="../tags/tag719.xml"/><Relationship Id="rId64" Type="http://schemas.openxmlformats.org/officeDocument/2006/relationships/tags" Target="../tags/tag735.xml"/><Relationship Id="rId69" Type="http://schemas.openxmlformats.org/officeDocument/2006/relationships/tags" Target="../tags/tag740.xml"/><Relationship Id="rId113" Type="http://schemas.openxmlformats.org/officeDocument/2006/relationships/tags" Target="../tags/tag784.xml"/><Relationship Id="rId118" Type="http://schemas.openxmlformats.org/officeDocument/2006/relationships/tags" Target="../tags/tag789.xml"/><Relationship Id="rId80" Type="http://schemas.openxmlformats.org/officeDocument/2006/relationships/tags" Target="../tags/tag751.xml"/><Relationship Id="rId85" Type="http://schemas.openxmlformats.org/officeDocument/2006/relationships/tags" Target="../tags/tag756.xml"/><Relationship Id="rId12" Type="http://schemas.openxmlformats.org/officeDocument/2006/relationships/tags" Target="../tags/tag683.xml"/><Relationship Id="rId17" Type="http://schemas.openxmlformats.org/officeDocument/2006/relationships/tags" Target="../tags/tag688.xml"/><Relationship Id="rId33" Type="http://schemas.openxmlformats.org/officeDocument/2006/relationships/tags" Target="../tags/tag704.xml"/><Relationship Id="rId38" Type="http://schemas.openxmlformats.org/officeDocument/2006/relationships/tags" Target="../tags/tag709.xml"/><Relationship Id="rId59" Type="http://schemas.openxmlformats.org/officeDocument/2006/relationships/tags" Target="../tags/tag730.xml"/><Relationship Id="rId103" Type="http://schemas.openxmlformats.org/officeDocument/2006/relationships/tags" Target="../tags/tag774.xml"/><Relationship Id="rId108" Type="http://schemas.openxmlformats.org/officeDocument/2006/relationships/tags" Target="../tags/tag779.xml"/><Relationship Id="rId124" Type="http://schemas.openxmlformats.org/officeDocument/2006/relationships/tags" Target="../tags/tag795.xml"/><Relationship Id="rId129" Type="http://schemas.openxmlformats.org/officeDocument/2006/relationships/tags" Target="../tags/tag800.xml"/><Relationship Id="rId54" Type="http://schemas.openxmlformats.org/officeDocument/2006/relationships/tags" Target="../tags/tag725.xml"/><Relationship Id="rId70" Type="http://schemas.openxmlformats.org/officeDocument/2006/relationships/tags" Target="../tags/tag741.xml"/><Relationship Id="rId75" Type="http://schemas.openxmlformats.org/officeDocument/2006/relationships/tags" Target="../tags/tag746.xml"/><Relationship Id="rId91" Type="http://schemas.openxmlformats.org/officeDocument/2006/relationships/tags" Target="../tags/tag762.xml"/><Relationship Id="rId96" Type="http://schemas.openxmlformats.org/officeDocument/2006/relationships/tags" Target="../tags/tag767.xml"/><Relationship Id="rId1" Type="http://schemas.openxmlformats.org/officeDocument/2006/relationships/tags" Target="../tags/tag672.xml"/><Relationship Id="rId6" Type="http://schemas.openxmlformats.org/officeDocument/2006/relationships/tags" Target="../tags/tag677.xml"/><Relationship Id="rId23" Type="http://schemas.openxmlformats.org/officeDocument/2006/relationships/tags" Target="../tags/tag694.xml"/><Relationship Id="rId28" Type="http://schemas.openxmlformats.org/officeDocument/2006/relationships/tags" Target="../tags/tag699.xml"/><Relationship Id="rId49" Type="http://schemas.openxmlformats.org/officeDocument/2006/relationships/tags" Target="../tags/tag720.xml"/><Relationship Id="rId114" Type="http://schemas.openxmlformats.org/officeDocument/2006/relationships/tags" Target="../tags/tag785.xml"/><Relationship Id="rId119" Type="http://schemas.openxmlformats.org/officeDocument/2006/relationships/tags" Target="../tags/tag790.xml"/><Relationship Id="rId44" Type="http://schemas.openxmlformats.org/officeDocument/2006/relationships/tags" Target="../tags/tag715.xml"/><Relationship Id="rId60" Type="http://schemas.openxmlformats.org/officeDocument/2006/relationships/tags" Target="../tags/tag731.xml"/><Relationship Id="rId65" Type="http://schemas.openxmlformats.org/officeDocument/2006/relationships/tags" Target="../tags/tag736.xml"/><Relationship Id="rId81" Type="http://schemas.openxmlformats.org/officeDocument/2006/relationships/tags" Target="../tags/tag752.xml"/><Relationship Id="rId86" Type="http://schemas.openxmlformats.org/officeDocument/2006/relationships/tags" Target="../tags/tag757.xml"/><Relationship Id="rId130" Type="http://schemas.openxmlformats.org/officeDocument/2006/relationships/tags" Target="../tags/tag801.xml"/><Relationship Id="rId13" Type="http://schemas.openxmlformats.org/officeDocument/2006/relationships/tags" Target="../tags/tag684.xml"/><Relationship Id="rId18" Type="http://schemas.openxmlformats.org/officeDocument/2006/relationships/tags" Target="../tags/tag689.xml"/><Relationship Id="rId39" Type="http://schemas.openxmlformats.org/officeDocument/2006/relationships/tags" Target="../tags/tag710.xml"/><Relationship Id="rId109" Type="http://schemas.openxmlformats.org/officeDocument/2006/relationships/tags" Target="../tags/tag780.xml"/><Relationship Id="rId34" Type="http://schemas.openxmlformats.org/officeDocument/2006/relationships/tags" Target="../tags/tag705.xml"/><Relationship Id="rId50" Type="http://schemas.openxmlformats.org/officeDocument/2006/relationships/tags" Target="../tags/tag721.xml"/><Relationship Id="rId55" Type="http://schemas.openxmlformats.org/officeDocument/2006/relationships/tags" Target="../tags/tag726.xml"/><Relationship Id="rId76" Type="http://schemas.openxmlformats.org/officeDocument/2006/relationships/tags" Target="../tags/tag747.xml"/><Relationship Id="rId97" Type="http://schemas.openxmlformats.org/officeDocument/2006/relationships/tags" Target="../tags/tag768.xml"/><Relationship Id="rId104" Type="http://schemas.openxmlformats.org/officeDocument/2006/relationships/tags" Target="../tags/tag775.xml"/><Relationship Id="rId120" Type="http://schemas.openxmlformats.org/officeDocument/2006/relationships/tags" Target="../tags/tag791.xml"/><Relationship Id="rId125" Type="http://schemas.openxmlformats.org/officeDocument/2006/relationships/tags" Target="../tags/tag796.xml"/><Relationship Id="rId7" Type="http://schemas.openxmlformats.org/officeDocument/2006/relationships/tags" Target="../tags/tag678.xml"/><Relationship Id="rId71" Type="http://schemas.openxmlformats.org/officeDocument/2006/relationships/tags" Target="../tags/tag742.xml"/><Relationship Id="rId92" Type="http://schemas.openxmlformats.org/officeDocument/2006/relationships/tags" Target="../tags/tag763.xml"/><Relationship Id="rId2" Type="http://schemas.openxmlformats.org/officeDocument/2006/relationships/tags" Target="../tags/tag673.xml"/><Relationship Id="rId29" Type="http://schemas.openxmlformats.org/officeDocument/2006/relationships/tags" Target="../tags/tag700.xml"/><Relationship Id="rId24" Type="http://schemas.openxmlformats.org/officeDocument/2006/relationships/tags" Target="../tags/tag695.xml"/><Relationship Id="rId40" Type="http://schemas.openxmlformats.org/officeDocument/2006/relationships/tags" Target="../tags/tag711.xml"/><Relationship Id="rId45" Type="http://schemas.openxmlformats.org/officeDocument/2006/relationships/tags" Target="../tags/tag716.xml"/><Relationship Id="rId66" Type="http://schemas.openxmlformats.org/officeDocument/2006/relationships/tags" Target="../tags/tag737.xml"/><Relationship Id="rId87" Type="http://schemas.openxmlformats.org/officeDocument/2006/relationships/tags" Target="../tags/tag758.xml"/><Relationship Id="rId110" Type="http://schemas.openxmlformats.org/officeDocument/2006/relationships/tags" Target="../tags/tag781.xml"/><Relationship Id="rId115" Type="http://schemas.openxmlformats.org/officeDocument/2006/relationships/tags" Target="../tags/tag786.xml"/><Relationship Id="rId131" Type="http://schemas.openxmlformats.org/officeDocument/2006/relationships/slideLayout" Target="../slideLayouts/slideLayout2.xml"/><Relationship Id="rId61" Type="http://schemas.openxmlformats.org/officeDocument/2006/relationships/tags" Target="../tags/tag732.xml"/><Relationship Id="rId82" Type="http://schemas.openxmlformats.org/officeDocument/2006/relationships/tags" Target="../tags/tag753.xml"/><Relationship Id="rId19" Type="http://schemas.openxmlformats.org/officeDocument/2006/relationships/tags" Target="../tags/tag690.xml"/><Relationship Id="rId14" Type="http://schemas.openxmlformats.org/officeDocument/2006/relationships/tags" Target="../tags/tag685.xml"/><Relationship Id="rId30" Type="http://schemas.openxmlformats.org/officeDocument/2006/relationships/tags" Target="../tags/tag701.xml"/><Relationship Id="rId35" Type="http://schemas.openxmlformats.org/officeDocument/2006/relationships/tags" Target="../tags/tag706.xml"/><Relationship Id="rId56" Type="http://schemas.openxmlformats.org/officeDocument/2006/relationships/tags" Target="../tags/tag727.xml"/><Relationship Id="rId77" Type="http://schemas.openxmlformats.org/officeDocument/2006/relationships/tags" Target="../tags/tag748.xml"/><Relationship Id="rId100" Type="http://schemas.openxmlformats.org/officeDocument/2006/relationships/tags" Target="../tags/tag771.xml"/><Relationship Id="rId105" Type="http://schemas.openxmlformats.org/officeDocument/2006/relationships/tags" Target="../tags/tag776.xml"/><Relationship Id="rId126" Type="http://schemas.openxmlformats.org/officeDocument/2006/relationships/tags" Target="../tags/tag797.xml"/><Relationship Id="rId8" Type="http://schemas.openxmlformats.org/officeDocument/2006/relationships/tags" Target="../tags/tag679.xml"/><Relationship Id="rId51" Type="http://schemas.openxmlformats.org/officeDocument/2006/relationships/tags" Target="../tags/tag722.xml"/><Relationship Id="rId72" Type="http://schemas.openxmlformats.org/officeDocument/2006/relationships/tags" Target="../tags/tag743.xml"/><Relationship Id="rId93" Type="http://schemas.openxmlformats.org/officeDocument/2006/relationships/tags" Target="../tags/tag764.xml"/><Relationship Id="rId98" Type="http://schemas.openxmlformats.org/officeDocument/2006/relationships/tags" Target="../tags/tag769.xml"/><Relationship Id="rId121" Type="http://schemas.openxmlformats.org/officeDocument/2006/relationships/tags" Target="../tags/tag792.xml"/><Relationship Id="rId3" Type="http://schemas.openxmlformats.org/officeDocument/2006/relationships/tags" Target="../tags/tag674.xml"/><Relationship Id="rId25" Type="http://schemas.openxmlformats.org/officeDocument/2006/relationships/tags" Target="../tags/tag696.xml"/><Relationship Id="rId46" Type="http://schemas.openxmlformats.org/officeDocument/2006/relationships/tags" Target="../tags/tag717.xml"/><Relationship Id="rId67" Type="http://schemas.openxmlformats.org/officeDocument/2006/relationships/tags" Target="../tags/tag738.xml"/><Relationship Id="rId116" Type="http://schemas.openxmlformats.org/officeDocument/2006/relationships/tags" Target="../tags/tag787.xml"/><Relationship Id="rId20" Type="http://schemas.openxmlformats.org/officeDocument/2006/relationships/tags" Target="../tags/tag691.xml"/><Relationship Id="rId41" Type="http://schemas.openxmlformats.org/officeDocument/2006/relationships/tags" Target="../tags/tag712.xml"/><Relationship Id="rId62" Type="http://schemas.openxmlformats.org/officeDocument/2006/relationships/tags" Target="../tags/tag733.xml"/><Relationship Id="rId83" Type="http://schemas.openxmlformats.org/officeDocument/2006/relationships/tags" Target="../tags/tag754.xml"/><Relationship Id="rId88" Type="http://schemas.openxmlformats.org/officeDocument/2006/relationships/tags" Target="../tags/tag759.xml"/><Relationship Id="rId111" Type="http://schemas.openxmlformats.org/officeDocument/2006/relationships/tags" Target="../tags/tag782.xml"/><Relationship Id="rId15" Type="http://schemas.openxmlformats.org/officeDocument/2006/relationships/tags" Target="../tags/tag686.xml"/><Relationship Id="rId36" Type="http://schemas.openxmlformats.org/officeDocument/2006/relationships/tags" Target="../tags/tag707.xml"/><Relationship Id="rId57" Type="http://schemas.openxmlformats.org/officeDocument/2006/relationships/tags" Target="../tags/tag728.xml"/><Relationship Id="rId106" Type="http://schemas.openxmlformats.org/officeDocument/2006/relationships/tags" Target="../tags/tag777.xml"/><Relationship Id="rId127" Type="http://schemas.openxmlformats.org/officeDocument/2006/relationships/tags" Target="../tags/tag798.xml"/><Relationship Id="rId10" Type="http://schemas.openxmlformats.org/officeDocument/2006/relationships/tags" Target="../tags/tag681.xml"/><Relationship Id="rId31" Type="http://schemas.openxmlformats.org/officeDocument/2006/relationships/tags" Target="../tags/tag702.xml"/><Relationship Id="rId52" Type="http://schemas.openxmlformats.org/officeDocument/2006/relationships/tags" Target="../tags/tag723.xml"/><Relationship Id="rId73" Type="http://schemas.openxmlformats.org/officeDocument/2006/relationships/tags" Target="../tags/tag744.xml"/><Relationship Id="rId78" Type="http://schemas.openxmlformats.org/officeDocument/2006/relationships/tags" Target="../tags/tag749.xml"/><Relationship Id="rId94" Type="http://schemas.openxmlformats.org/officeDocument/2006/relationships/tags" Target="../tags/tag765.xml"/><Relationship Id="rId99" Type="http://schemas.openxmlformats.org/officeDocument/2006/relationships/tags" Target="../tags/tag770.xml"/><Relationship Id="rId101" Type="http://schemas.openxmlformats.org/officeDocument/2006/relationships/tags" Target="../tags/tag772.xml"/><Relationship Id="rId122" Type="http://schemas.openxmlformats.org/officeDocument/2006/relationships/tags" Target="../tags/tag793.xml"/><Relationship Id="rId4" Type="http://schemas.openxmlformats.org/officeDocument/2006/relationships/tags" Target="../tags/tag675.xml"/><Relationship Id="rId9" Type="http://schemas.openxmlformats.org/officeDocument/2006/relationships/tags" Target="../tags/tag680.xml"/><Relationship Id="rId26" Type="http://schemas.openxmlformats.org/officeDocument/2006/relationships/tags" Target="../tags/tag697.xml"/></Relationships>
</file>

<file path=ppt/slides/_rels/slide16.xml.rels><?xml version="1.0" encoding="UTF-8" standalone="yes"?>
<Relationships xmlns="http://schemas.openxmlformats.org/package/2006/relationships"><Relationship Id="rId8" Type="http://schemas.openxmlformats.org/officeDocument/2006/relationships/tags" Target="../tags/tag809.xml"/><Relationship Id="rId13" Type="http://schemas.openxmlformats.org/officeDocument/2006/relationships/tags" Target="../tags/tag814.xml"/><Relationship Id="rId18" Type="http://schemas.openxmlformats.org/officeDocument/2006/relationships/slideLayout" Target="../slideLayouts/slideLayout2.xml"/><Relationship Id="rId3" Type="http://schemas.openxmlformats.org/officeDocument/2006/relationships/tags" Target="../tags/tag804.xml"/><Relationship Id="rId7" Type="http://schemas.openxmlformats.org/officeDocument/2006/relationships/tags" Target="../tags/tag808.xml"/><Relationship Id="rId12" Type="http://schemas.openxmlformats.org/officeDocument/2006/relationships/tags" Target="../tags/tag813.xml"/><Relationship Id="rId17" Type="http://schemas.openxmlformats.org/officeDocument/2006/relationships/tags" Target="../tags/tag818.xml"/><Relationship Id="rId2" Type="http://schemas.openxmlformats.org/officeDocument/2006/relationships/tags" Target="../tags/tag803.xml"/><Relationship Id="rId16" Type="http://schemas.openxmlformats.org/officeDocument/2006/relationships/tags" Target="../tags/tag817.xml"/><Relationship Id="rId1" Type="http://schemas.openxmlformats.org/officeDocument/2006/relationships/tags" Target="../tags/tag802.xml"/><Relationship Id="rId6" Type="http://schemas.openxmlformats.org/officeDocument/2006/relationships/tags" Target="../tags/tag807.xml"/><Relationship Id="rId11" Type="http://schemas.openxmlformats.org/officeDocument/2006/relationships/tags" Target="../tags/tag812.xml"/><Relationship Id="rId5" Type="http://schemas.openxmlformats.org/officeDocument/2006/relationships/tags" Target="../tags/tag806.xml"/><Relationship Id="rId15" Type="http://schemas.openxmlformats.org/officeDocument/2006/relationships/tags" Target="../tags/tag816.xml"/><Relationship Id="rId10" Type="http://schemas.openxmlformats.org/officeDocument/2006/relationships/tags" Target="../tags/tag811.xml"/><Relationship Id="rId19" Type="http://schemas.openxmlformats.org/officeDocument/2006/relationships/image" Target="../media/image20.png"/><Relationship Id="rId4" Type="http://schemas.openxmlformats.org/officeDocument/2006/relationships/tags" Target="../tags/tag805.xml"/><Relationship Id="rId9" Type="http://schemas.openxmlformats.org/officeDocument/2006/relationships/tags" Target="../tags/tag810.xml"/><Relationship Id="rId14" Type="http://schemas.openxmlformats.org/officeDocument/2006/relationships/tags" Target="../tags/tag815.xml"/></Relationships>
</file>

<file path=ppt/slides/_rels/slide17.xml.rels><?xml version="1.0" encoding="UTF-8" standalone="yes"?>
<Relationships xmlns="http://schemas.openxmlformats.org/package/2006/relationships"><Relationship Id="rId26" Type="http://schemas.openxmlformats.org/officeDocument/2006/relationships/tags" Target="../tags/tag844.xml"/><Relationship Id="rId21" Type="http://schemas.openxmlformats.org/officeDocument/2006/relationships/tags" Target="../tags/tag839.xml"/><Relationship Id="rId42" Type="http://schemas.openxmlformats.org/officeDocument/2006/relationships/tags" Target="../tags/tag860.xml"/><Relationship Id="rId47" Type="http://schemas.openxmlformats.org/officeDocument/2006/relationships/tags" Target="../tags/tag865.xml"/><Relationship Id="rId63" Type="http://schemas.openxmlformats.org/officeDocument/2006/relationships/tags" Target="../tags/tag881.xml"/><Relationship Id="rId68" Type="http://schemas.openxmlformats.org/officeDocument/2006/relationships/tags" Target="../tags/tag886.xml"/><Relationship Id="rId84" Type="http://schemas.openxmlformats.org/officeDocument/2006/relationships/tags" Target="../tags/tag902.xml"/><Relationship Id="rId89" Type="http://schemas.openxmlformats.org/officeDocument/2006/relationships/tags" Target="../tags/tag907.xml"/><Relationship Id="rId16" Type="http://schemas.openxmlformats.org/officeDocument/2006/relationships/tags" Target="../tags/tag834.xml"/><Relationship Id="rId107" Type="http://schemas.openxmlformats.org/officeDocument/2006/relationships/tags" Target="../tags/tag925.xml"/><Relationship Id="rId11" Type="http://schemas.openxmlformats.org/officeDocument/2006/relationships/tags" Target="../tags/tag829.xml"/><Relationship Id="rId32" Type="http://schemas.openxmlformats.org/officeDocument/2006/relationships/tags" Target="../tags/tag850.xml"/><Relationship Id="rId37" Type="http://schemas.openxmlformats.org/officeDocument/2006/relationships/tags" Target="../tags/tag855.xml"/><Relationship Id="rId53" Type="http://schemas.openxmlformats.org/officeDocument/2006/relationships/tags" Target="../tags/tag871.xml"/><Relationship Id="rId58" Type="http://schemas.openxmlformats.org/officeDocument/2006/relationships/tags" Target="../tags/tag876.xml"/><Relationship Id="rId74" Type="http://schemas.openxmlformats.org/officeDocument/2006/relationships/tags" Target="../tags/tag892.xml"/><Relationship Id="rId79" Type="http://schemas.openxmlformats.org/officeDocument/2006/relationships/tags" Target="../tags/tag897.xml"/><Relationship Id="rId102" Type="http://schemas.openxmlformats.org/officeDocument/2006/relationships/tags" Target="../tags/tag920.xml"/><Relationship Id="rId5" Type="http://schemas.openxmlformats.org/officeDocument/2006/relationships/tags" Target="../tags/tag823.xml"/><Relationship Id="rId90" Type="http://schemas.openxmlformats.org/officeDocument/2006/relationships/tags" Target="../tags/tag908.xml"/><Relationship Id="rId95" Type="http://schemas.openxmlformats.org/officeDocument/2006/relationships/tags" Target="../tags/tag913.xml"/><Relationship Id="rId22" Type="http://schemas.openxmlformats.org/officeDocument/2006/relationships/tags" Target="../tags/tag840.xml"/><Relationship Id="rId27" Type="http://schemas.openxmlformats.org/officeDocument/2006/relationships/tags" Target="../tags/tag845.xml"/><Relationship Id="rId43" Type="http://schemas.openxmlformats.org/officeDocument/2006/relationships/tags" Target="../tags/tag861.xml"/><Relationship Id="rId48" Type="http://schemas.openxmlformats.org/officeDocument/2006/relationships/tags" Target="../tags/tag866.xml"/><Relationship Id="rId64" Type="http://schemas.openxmlformats.org/officeDocument/2006/relationships/tags" Target="../tags/tag882.xml"/><Relationship Id="rId69" Type="http://schemas.openxmlformats.org/officeDocument/2006/relationships/tags" Target="../tags/tag887.xml"/><Relationship Id="rId80" Type="http://schemas.openxmlformats.org/officeDocument/2006/relationships/tags" Target="../tags/tag898.xml"/><Relationship Id="rId85" Type="http://schemas.openxmlformats.org/officeDocument/2006/relationships/tags" Target="../tags/tag903.xml"/><Relationship Id="rId12" Type="http://schemas.openxmlformats.org/officeDocument/2006/relationships/tags" Target="../tags/tag830.xml"/><Relationship Id="rId17" Type="http://schemas.openxmlformats.org/officeDocument/2006/relationships/tags" Target="../tags/tag835.xml"/><Relationship Id="rId33" Type="http://schemas.openxmlformats.org/officeDocument/2006/relationships/tags" Target="../tags/tag851.xml"/><Relationship Id="rId38" Type="http://schemas.openxmlformats.org/officeDocument/2006/relationships/tags" Target="../tags/tag856.xml"/><Relationship Id="rId59" Type="http://schemas.openxmlformats.org/officeDocument/2006/relationships/tags" Target="../tags/tag877.xml"/><Relationship Id="rId103" Type="http://schemas.openxmlformats.org/officeDocument/2006/relationships/tags" Target="../tags/tag921.xml"/><Relationship Id="rId108" Type="http://schemas.openxmlformats.org/officeDocument/2006/relationships/slideLayout" Target="../slideLayouts/slideLayout2.xml"/><Relationship Id="rId20" Type="http://schemas.openxmlformats.org/officeDocument/2006/relationships/tags" Target="../tags/tag838.xml"/><Relationship Id="rId41" Type="http://schemas.openxmlformats.org/officeDocument/2006/relationships/tags" Target="../tags/tag859.xml"/><Relationship Id="rId54" Type="http://schemas.openxmlformats.org/officeDocument/2006/relationships/tags" Target="../tags/tag872.xml"/><Relationship Id="rId62" Type="http://schemas.openxmlformats.org/officeDocument/2006/relationships/tags" Target="../tags/tag880.xml"/><Relationship Id="rId70" Type="http://schemas.openxmlformats.org/officeDocument/2006/relationships/tags" Target="../tags/tag888.xml"/><Relationship Id="rId75" Type="http://schemas.openxmlformats.org/officeDocument/2006/relationships/tags" Target="../tags/tag893.xml"/><Relationship Id="rId83" Type="http://schemas.openxmlformats.org/officeDocument/2006/relationships/tags" Target="../tags/tag901.xml"/><Relationship Id="rId88" Type="http://schemas.openxmlformats.org/officeDocument/2006/relationships/tags" Target="../tags/tag906.xml"/><Relationship Id="rId91" Type="http://schemas.openxmlformats.org/officeDocument/2006/relationships/tags" Target="../tags/tag909.xml"/><Relationship Id="rId96" Type="http://schemas.openxmlformats.org/officeDocument/2006/relationships/tags" Target="../tags/tag914.xml"/><Relationship Id="rId1" Type="http://schemas.openxmlformats.org/officeDocument/2006/relationships/tags" Target="../tags/tag819.xml"/><Relationship Id="rId6" Type="http://schemas.openxmlformats.org/officeDocument/2006/relationships/tags" Target="../tags/tag824.xml"/><Relationship Id="rId15" Type="http://schemas.openxmlformats.org/officeDocument/2006/relationships/tags" Target="../tags/tag833.xml"/><Relationship Id="rId23" Type="http://schemas.openxmlformats.org/officeDocument/2006/relationships/tags" Target="../tags/tag841.xml"/><Relationship Id="rId28" Type="http://schemas.openxmlformats.org/officeDocument/2006/relationships/tags" Target="../tags/tag846.xml"/><Relationship Id="rId36" Type="http://schemas.openxmlformats.org/officeDocument/2006/relationships/tags" Target="../tags/tag854.xml"/><Relationship Id="rId49" Type="http://schemas.openxmlformats.org/officeDocument/2006/relationships/tags" Target="../tags/tag867.xml"/><Relationship Id="rId57" Type="http://schemas.openxmlformats.org/officeDocument/2006/relationships/tags" Target="../tags/tag875.xml"/><Relationship Id="rId106" Type="http://schemas.openxmlformats.org/officeDocument/2006/relationships/tags" Target="../tags/tag924.xml"/><Relationship Id="rId10" Type="http://schemas.openxmlformats.org/officeDocument/2006/relationships/tags" Target="../tags/tag828.xml"/><Relationship Id="rId31" Type="http://schemas.openxmlformats.org/officeDocument/2006/relationships/tags" Target="../tags/tag849.xml"/><Relationship Id="rId44" Type="http://schemas.openxmlformats.org/officeDocument/2006/relationships/tags" Target="../tags/tag862.xml"/><Relationship Id="rId52" Type="http://schemas.openxmlformats.org/officeDocument/2006/relationships/tags" Target="../tags/tag870.xml"/><Relationship Id="rId60" Type="http://schemas.openxmlformats.org/officeDocument/2006/relationships/tags" Target="../tags/tag878.xml"/><Relationship Id="rId65" Type="http://schemas.openxmlformats.org/officeDocument/2006/relationships/tags" Target="../tags/tag883.xml"/><Relationship Id="rId73" Type="http://schemas.openxmlformats.org/officeDocument/2006/relationships/tags" Target="../tags/tag891.xml"/><Relationship Id="rId78" Type="http://schemas.openxmlformats.org/officeDocument/2006/relationships/tags" Target="../tags/tag896.xml"/><Relationship Id="rId81" Type="http://schemas.openxmlformats.org/officeDocument/2006/relationships/tags" Target="../tags/tag899.xml"/><Relationship Id="rId86" Type="http://schemas.openxmlformats.org/officeDocument/2006/relationships/tags" Target="../tags/tag904.xml"/><Relationship Id="rId94" Type="http://schemas.openxmlformats.org/officeDocument/2006/relationships/tags" Target="../tags/tag912.xml"/><Relationship Id="rId99" Type="http://schemas.openxmlformats.org/officeDocument/2006/relationships/tags" Target="../tags/tag917.xml"/><Relationship Id="rId101" Type="http://schemas.openxmlformats.org/officeDocument/2006/relationships/tags" Target="../tags/tag919.xml"/><Relationship Id="rId4" Type="http://schemas.openxmlformats.org/officeDocument/2006/relationships/tags" Target="../tags/tag822.xml"/><Relationship Id="rId9" Type="http://schemas.openxmlformats.org/officeDocument/2006/relationships/tags" Target="../tags/tag827.xml"/><Relationship Id="rId13" Type="http://schemas.openxmlformats.org/officeDocument/2006/relationships/tags" Target="../tags/tag831.xml"/><Relationship Id="rId18" Type="http://schemas.openxmlformats.org/officeDocument/2006/relationships/tags" Target="../tags/tag836.xml"/><Relationship Id="rId39" Type="http://schemas.openxmlformats.org/officeDocument/2006/relationships/tags" Target="../tags/tag857.xml"/><Relationship Id="rId34" Type="http://schemas.openxmlformats.org/officeDocument/2006/relationships/tags" Target="../tags/tag852.xml"/><Relationship Id="rId50" Type="http://schemas.openxmlformats.org/officeDocument/2006/relationships/tags" Target="../tags/tag868.xml"/><Relationship Id="rId55" Type="http://schemas.openxmlformats.org/officeDocument/2006/relationships/tags" Target="../tags/tag873.xml"/><Relationship Id="rId76" Type="http://schemas.openxmlformats.org/officeDocument/2006/relationships/tags" Target="../tags/tag894.xml"/><Relationship Id="rId97" Type="http://schemas.openxmlformats.org/officeDocument/2006/relationships/tags" Target="../tags/tag915.xml"/><Relationship Id="rId104" Type="http://schemas.openxmlformats.org/officeDocument/2006/relationships/tags" Target="../tags/tag922.xml"/><Relationship Id="rId7" Type="http://schemas.openxmlformats.org/officeDocument/2006/relationships/tags" Target="../tags/tag825.xml"/><Relationship Id="rId71" Type="http://schemas.openxmlformats.org/officeDocument/2006/relationships/tags" Target="../tags/tag889.xml"/><Relationship Id="rId92" Type="http://schemas.openxmlformats.org/officeDocument/2006/relationships/tags" Target="../tags/tag910.xml"/><Relationship Id="rId2" Type="http://schemas.openxmlformats.org/officeDocument/2006/relationships/tags" Target="../tags/tag820.xml"/><Relationship Id="rId29" Type="http://schemas.openxmlformats.org/officeDocument/2006/relationships/tags" Target="../tags/tag847.xml"/><Relationship Id="rId24" Type="http://schemas.openxmlformats.org/officeDocument/2006/relationships/tags" Target="../tags/tag842.xml"/><Relationship Id="rId40" Type="http://schemas.openxmlformats.org/officeDocument/2006/relationships/tags" Target="../tags/tag858.xml"/><Relationship Id="rId45" Type="http://schemas.openxmlformats.org/officeDocument/2006/relationships/tags" Target="../tags/tag863.xml"/><Relationship Id="rId66" Type="http://schemas.openxmlformats.org/officeDocument/2006/relationships/tags" Target="../tags/tag884.xml"/><Relationship Id="rId87" Type="http://schemas.openxmlformats.org/officeDocument/2006/relationships/tags" Target="../tags/tag905.xml"/><Relationship Id="rId61" Type="http://schemas.openxmlformats.org/officeDocument/2006/relationships/tags" Target="../tags/tag879.xml"/><Relationship Id="rId82" Type="http://schemas.openxmlformats.org/officeDocument/2006/relationships/tags" Target="../tags/tag900.xml"/><Relationship Id="rId19" Type="http://schemas.openxmlformats.org/officeDocument/2006/relationships/tags" Target="../tags/tag837.xml"/><Relationship Id="rId14" Type="http://schemas.openxmlformats.org/officeDocument/2006/relationships/tags" Target="../tags/tag832.xml"/><Relationship Id="rId30" Type="http://schemas.openxmlformats.org/officeDocument/2006/relationships/tags" Target="../tags/tag848.xml"/><Relationship Id="rId35" Type="http://schemas.openxmlformats.org/officeDocument/2006/relationships/tags" Target="../tags/tag853.xml"/><Relationship Id="rId56" Type="http://schemas.openxmlformats.org/officeDocument/2006/relationships/tags" Target="../tags/tag874.xml"/><Relationship Id="rId77" Type="http://schemas.openxmlformats.org/officeDocument/2006/relationships/tags" Target="../tags/tag895.xml"/><Relationship Id="rId100" Type="http://schemas.openxmlformats.org/officeDocument/2006/relationships/tags" Target="../tags/tag918.xml"/><Relationship Id="rId105" Type="http://schemas.openxmlformats.org/officeDocument/2006/relationships/tags" Target="../tags/tag923.xml"/><Relationship Id="rId8" Type="http://schemas.openxmlformats.org/officeDocument/2006/relationships/tags" Target="../tags/tag826.xml"/><Relationship Id="rId51" Type="http://schemas.openxmlformats.org/officeDocument/2006/relationships/tags" Target="../tags/tag869.xml"/><Relationship Id="rId72" Type="http://schemas.openxmlformats.org/officeDocument/2006/relationships/tags" Target="../tags/tag890.xml"/><Relationship Id="rId93" Type="http://schemas.openxmlformats.org/officeDocument/2006/relationships/tags" Target="../tags/tag911.xml"/><Relationship Id="rId98" Type="http://schemas.openxmlformats.org/officeDocument/2006/relationships/tags" Target="../tags/tag916.xml"/><Relationship Id="rId3" Type="http://schemas.openxmlformats.org/officeDocument/2006/relationships/tags" Target="../tags/tag821.xml"/><Relationship Id="rId25" Type="http://schemas.openxmlformats.org/officeDocument/2006/relationships/tags" Target="../tags/tag843.xml"/><Relationship Id="rId46" Type="http://schemas.openxmlformats.org/officeDocument/2006/relationships/tags" Target="../tags/tag864.xml"/><Relationship Id="rId67" Type="http://schemas.openxmlformats.org/officeDocument/2006/relationships/tags" Target="../tags/tag885.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928.xml"/><Relationship Id="rId7" Type="http://schemas.openxmlformats.org/officeDocument/2006/relationships/image" Target="../media/image200.png"/><Relationship Id="rId2" Type="http://schemas.openxmlformats.org/officeDocument/2006/relationships/tags" Target="../tags/tag927.xml"/><Relationship Id="rId1" Type="http://schemas.openxmlformats.org/officeDocument/2006/relationships/tags" Target="../tags/tag926.xml"/><Relationship Id="rId6" Type="http://schemas.openxmlformats.org/officeDocument/2006/relationships/slideLayout" Target="../slideLayouts/slideLayout2.xml"/><Relationship Id="rId5" Type="http://schemas.openxmlformats.org/officeDocument/2006/relationships/tags" Target="../tags/tag930.xml"/><Relationship Id="rId4" Type="http://schemas.openxmlformats.org/officeDocument/2006/relationships/tags" Target="../tags/tag929.xml"/><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13" Type="http://schemas.openxmlformats.org/officeDocument/2006/relationships/tags" Target="../tags/tag943.xml"/><Relationship Id="rId18" Type="http://schemas.openxmlformats.org/officeDocument/2006/relationships/tags" Target="../tags/tag948.xml"/><Relationship Id="rId26" Type="http://schemas.openxmlformats.org/officeDocument/2006/relationships/tags" Target="../tags/tag956.xml"/><Relationship Id="rId39" Type="http://schemas.openxmlformats.org/officeDocument/2006/relationships/image" Target="../media/image25.png"/><Relationship Id="rId21" Type="http://schemas.openxmlformats.org/officeDocument/2006/relationships/tags" Target="../tags/tag951.xml"/><Relationship Id="rId34" Type="http://schemas.openxmlformats.org/officeDocument/2006/relationships/tags" Target="../tags/tag964.xml"/><Relationship Id="rId7" Type="http://schemas.openxmlformats.org/officeDocument/2006/relationships/tags" Target="../tags/tag937.xml"/><Relationship Id="rId12" Type="http://schemas.openxmlformats.org/officeDocument/2006/relationships/tags" Target="../tags/tag942.xml"/><Relationship Id="rId17" Type="http://schemas.openxmlformats.org/officeDocument/2006/relationships/tags" Target="../tags/tag947.xml"/><Relationship Id="rId25" Type="http://schemas.openxmlformats.org/officeDocument/2006/relationships/tags" Target="../tags/tag955.xml"/><Relationship Id="rId33" Type="http://schemas.openxmlformats.org/officeDocument/2006/relationships/tags" Target="../tags/tag963.xml"/><Relationship Id="rId38" Type="http://schemas.openxmlformats.org/officeDocument/2006/relationships/image" Target="../media/image24.png"/><Relationship Id="rId2" Type="http://schemas.openxmlformats.org/officeDocument/2006/relationships/tags" Target="../tags/tag932.xml"/><Relationship Id="rId16" Type="http://schemas.openxmlformats.org/officeDocument/2006/relationships/tags" Target="../tags/tag946.xml"/><Relationship Id="rId20" Type="http://schemas.openxmlformats.org/officeDocument/2006/relationships/tags" Target="../tags/tag950.xml"/><Relationship Id="rId29" Type="http://schemas.openxmlformats.org/officeDocument/2006/relationships/tags" Target="../tags/tag959.xml"/><Relationship Id="rId1" Type="http://schemas.openxmlformats.org/officeDocument/2006/relationships/tags" Target="../tags/tag931.xml"/><Relationship Id="rId6" Type="http://schemas.openxmlformats.org/officeDocument/2006/relationships/tags" Target="../tags/tag936.xml"/><Relationship Id="rId11" Type="http://schemas.openxmlformats.org/officeDocument/2006/relationships/tags" Target="../tags/tag941.xml"/><Relationship Id="rId24" Type="http://schemas.openxmlformats.org/officeDocument/2006/relationships/tags" Target="../tags/tag954.xml"/><Relationship Id="rId32" Type="http://schemas.openxmlformats.org/officeDocument/2006/relationships/tags" Target="../tags/tag962.xml"/><Relationship Id="rId37" Type="http://schemas.openxmlformats.org/officeDocument/2006/relationships/slideLayout" Target="../slideLayouts/slideLayout2.xml"/><Relationship Id="rId5" Type="http://schemas.openxmlformats.org/officeDocument/2006/relationships/tags" Target="../tags/tag935.xml"/><Relationship Id="rId15" Type="http://schemas.openxmlformats.org/officeDocument/2006/relationships/tags" Target="../tags/tag945.xml"/><Relationship Id="rId23" Type="http://schemas.openxmlformats.org/officeDocument/2006/relationships/tags" Target="../tags/tag953.xml"/><Relationship Id="rId28" Type="http://schemas.openxmlformats.org/officeDocument/2006/relationships/tags" Target="../tags/tag958.xml"/><Relationship Id="rId36" Type="http://schemas.openxmlformats.org/officeDocument/2006/relationships/tags" Target="../tags/tag966.xml"/><Relationship Id="rId10" Type="http://schemas.openxmlformats.org/officeDocument/2006/relationships/tags" Target="../tags/tag940.xml"/><Relationship Id="rId19" Type="http://schemas.openxmlformats.org/officeDocument/2006/relationships/tags" Target="../tags/tag949.xml"/><Relationship Id="rId31" Type="http://schemas.openxmlformats.org/officeDocument/2006/relationships/tags" Target="../tags/tag961.xml"/><Relationship Id="rId4" Type="http://schemas.openxmlformats.org/officeDocument/2006/relationships/tags" Target="../tags/tag934.xml"/><Relationship Id="rId9" Type="http://schemas.openxmlformats.org/officeDocument/2006/relationships/tags" Target="../tags/tag939.xml"/><Relationship Id="rId14" Type="http://schemas.openxmlformats.org/officeDocument/2006/relationships/tags" Target="../tags/tag944.xml"/><Relationship Id="rId22" Type="http://schemas.openxmlformats.org/officeDocument/2006/relationships/tags" Target="../tags/tag952.xml"/><Relationship Id="rId27" Type="http://schemas.openxmlformats.org/officeDocument/2006/relationships/tags" Target="../tags/tag957.xml"/><Relationship Id="rId30" Type="http://schemas.openxmlformats.org/officeDocument/2006/relationships/tags" Target="../tags/tag960.xml"/><Relationship Id="rId35" Type="http://schemas.openxmlformats.org/officeDocument/2006/relationships/tags" Target="../tags/tag965.xml"/><Relationship Id="rId8" Type="http://schemas.openxmlformats.org/officeDocument/2006/relationships/tags" Target="../tags/tag938.xml"/><Relationship Id="rId3" Type="http://schemas.openxmlformats.org/officeDocument/2006/relationships/tags" Target="../tags/tag933.xml"/></Relationships>
</file>

<file path=ppt/slides/_rels/slide2.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slideLayout" Target="../slideLayouts/slideLayout2.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image" Target="../media/image1.png"/><Relationship Id="rId8" Type="http://schemas.openxmlformats.org/officeDocument/2006/relationships/tags" Target="../tags/tag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s>
</file>

<file path=ppt/slides/_rels/slide20.xml.rels><?xml version="1.0" encoding="UTF-8" standalone="yes"?>
<Relationships xmlns="http://schemas.openxmlformats.org/package/2006/relationships"><Relationship Id="rId117" Type="http://schemas.openxmlformats.org/officeDocument/2006/relationships/tags" Target="../tags/tag1083.xml"/><Relationship Id="rId21" Type="http://schemas.openxmlformats.org/officeDocument/2006/relationships/tags" Target="../tags/tag987.xml"/><Relationship Id="rId42" Type="http://schemas.openxmlformats.org/officeDocument/2006/relationships/tags" Target="../tags/tag1008.xml"/><Relationship Id="rId63" Type="http://schemas.openxmlformats.org/officeDocument/2006/relationships/tags" Target="../tags/tag1029.xml"/><Relationship Id="rId84" Type="http://schemas.openxmlformats.org/officeDocument/2006/relationships/tags" Target="../tags/tag1050.xml"/><Relationship Id="rId138" Type="http://schemas.openxmlformats.org/officeDocument/2006/relationships/tags" Target="../tags/tag1104.xml"/><Relationship Id="rId107" Type="http://schemas.openxmlformats.org/officeDocument/2006/relationships/tags" Target="../tags/tag1073.xml"/><Relationship Id="rId11" Type="http://schemas.openxmlformats.org/officeDocument/2006/relationships/tags" Target="../tags/tag977.xml"/><Relationship Id="rId32" Type="http://schemas.openxmlformats.org/officeDocument/2006/relationships/tags" Target="../tags/tag998.xml"/><Relationship Id="rId53" Type="http://schemas.openxmlformats.org/officeDocument/2006/relationships/tags" Target="../tags/tag1019.xml"/><Relationship Id="rId74" Type="http://schemas.openxmlformats.org/officeDocument/2006/relationships/tags" Target="../tags/tag1040.xml"/><Relationship Id="rId128" Type="http://schemas.openxmlformats.org/officeDocument/2006/relationships/tags" Target="../tags/tag1094.xml"/><Relationship Id="rId149" Type="http://schemas.openxmlformats.org/officeDocument/2006/relationships/tags" Target="../tags/tag1115.xml"/><Relationship Id="rId5" Type="http://schemas.openxmlformats.org/officeDocument/2006/relationships/tags" Target="../tags/tag971.xml"/><Relationship Id="rId95" Type="http://schemas.openxmlformats.org/officeDocument/2006/relationships/tags" Target="../tags/tag1061.xml"/><Relationship Id="rId22" Type="http://schemas.openxmlformats.org/officeDocument/2006/relationships/tags" Target="../tags/tag988.xml"/><Relationship Id="rId27" Type="http://schemas.openxmlformats.org/officeDocument/2006/relationships/tags" Target="../tags/tag993.xml"/><Relationship Id="rId43" Type="http://schemas.openxmlformats.org/officeDocument/2006/relationships/tags" Target="../tags/tag1009.xml"/><Relationship Id="rId48" Type="http://schemas.openxmlformats.org/officeDocument/2006/relationships/tags" Target="../tags/tag1014.xml"/><Relationship Id="rId64" Type="http://schemas.openxmlformats.org/officeDocument/2006/relationships/tags" Target="../tags/tag1030.xml"/><Relationship Id="rId69" Type="http://schemas.openxmlformats.org/officeDocument/2006/relationships/tags" Target="../tags/tag1035.xml"/><Relationship Id="rId113" Type="http://schemas.openxmlformats.org/officeDocument/2006/relationships/tags" Target="../tags/tag1079.xml"/><Relationship Id="rId118" Type="http://schemas.openxmlformats.org/officeDocument/2006/relationships/tags" Target="../tags/tag1084.xml"/><Relationship Id="rId134" Type="http://schemas.openxmlformats.org/officeDocument/2006/relationships/tags" Target="../tags/tag1100.xml"/><Relationship Id="rId139" Type="http://schemas.openxmlformats.org/officeDocument/2006/relationships/tags" Target="../tags/tag1105.xml"/><Relationship Id="rId80" Type="http://schemas.openxmlformats.org/officeDocument/2006/relationships/tags" Target="../tags/tag1046.xml"/><Relationship Id="rId85" Type="http://schemas.openxmlformats.org/officeDocument/2006/relationships/tags" Target="../tags/tag1051.xml"/><Relationship Id="rId150" Type="http://schemas.openxmlformats.org/officeDocument/2006/relationships/tags" Target="../tags/tag1116.xml"/><Relationship Id="rId12" Type="http://schemas.openxmlformats.org/officeDocument/2006/relationships/tags" Target="../tags/tag978.xml"/><Relationship Id="rId17" Type="http://schemas.openxmlformats.org/officeDocument/2006/relationships/tags" Target="../tags/tag983.xml"/><Relationship Id="rId33" Type="http://schemas.openxmlformats.org/officeDocument/2006/relationships/tags" Target="../tags/tag999.xml"/><Relationship Id="rId38" Type="http://schemas.openxmlformats.org/officeDocument/2006/relationships/tags" Target="../tags/tag1004.xml"/><Relationship Id="rId59" Type="http://schemas.openxmlformats.org/officeDocument/2006/relationships/tags" Target="../tags/tag1025.xml"/><Relationship Id="rId103" Type="http://schemas.openxmlformats.org/officeDocument/2006/relationships/tags" Target="../tags/tag1069.xml"/><Relationship Id="rId108" Type="http://schemas.openxmlformats.org/officeDocument/2006/relationships/tags" Target="../tags/tag1074.xml"/><Relationship Id="rId124" Type="http://schemas.openxmlformats.org/officeDocument/2006/relationships/tags" Target="../tags/tag1090.xml"/><Relationship Id="rId129" Type="http://schemas.openxmlformats.org/officeDocument/2006/relationships/tags" Target="../tags/tag1095.xml"/><Relationship Id="rId54" Type="http://schemas.openxmlformats.org/officeDocument/2006/relationships/tags" Target="../tags/tag1020.xml"/><Relationship Id="rId70" Type="http://schemas.openxmlformats.org/officeDocument/2006/relationships/tags" Target="../tags/tag1036.xml"/><Relationship Id="rId75" Type="http://schemas.openxmlformats.org/officeDocument/2006/relationships/tags" Target="../tags/tag1041.xml"/><Relationship Id="rId91" Type="http://schemas.openxmlformats.org/officeDocument/2006/relationships/tags" Target="../tags/tag1057.xml"/><Relationship Id="rId96" Type="http://schemas.openxmlformats.org/officeDocument/2006/relationships/tags" Target="../tags/tag1062.xml"/><Relationship Id="rId140" Type="http://schemas.openxmlformats.org/officeDocument/2006/relationships/tags" Target="../tags/tag1106.xml"/><Relationship Id="rId145" Type="http://schemas.openxmlformats.org/officeDocument/2006/relationships/tags" Target="../tags/tag1111.xml"/><Relationship Id="rId1" Type="http://schemas.openxmlformats.org/officeDocument/2006/relationships/tags" Target="../tags/tag967.xml"/><Relationship Id="rId6" Type="http://schemas.openxmlformats.org/officeDocument/2006/relationships/tags" Target="../tags/tag972.xml"/><Relationship Id="rId23" Type="http://schemas.openxmlformats.org/officeDocument/2006/relationships/tags" Target="../tags/tag989.xml"/><Relationship Id="rId28" Type="http://schemas.openxmlformats.org/officeDocument/2006/relationships/tags" Target="../tags/tag994.xml"/><Relationship Id="rId49" Type="http://schemas.openxmlformats.org/officeDocument/2006/relationships/tags" Target="../tags/tag1015.xml"/><Relationship Id="rId114" Type="http://schemas.openxmlformats.org/officeDocument/2006/relationships/tags" Target="../tags/tag1080.xml"/><Relationship Id="rId119" Type="http://schemas.openxmlformats.org/officeDocument/2006/relationships/tags" Target="../tags/tag1085.xml"/><Relationship Id="rId44" Type="http://schemas.openxmlformats.org/officeDocument/2006/relationships/tags" Target="../tags/tag1010.xml"/><Relationship Id="rId60" Type="http://schemas.openxmlformats.org/officeDocument/2006/relationships/tags" Target="../tags/tag1026.xml"/><Relationship Id="rId65" Type="http://schemas.openxmlformats.org/officeDocument/2006/relationships/tags" Target="../tags/tag1031.xml"/><Relationship Id="rId81" Type="http://schemas.openxmlformats.org/officeDocument/2006/relationships/tags" Target="../tags/tag1047.xml"/><Relationship Id="rId86" Type="http://schemas.openxmlformats.org/officeDocument/2006/relationships/tags" Target="../tags/tag1052.xml"/><Relationship Id="rId130" Type="http://schemas.openxmlformats.org/officeDocument/2006/relationships/tags" Target="../tags/tag1096.xml"/><Relationship Id="rId135" Type="http://schemas.openxmlformats.org/officeDocument/2006/relationships/tags" Target="../tags/tag1101.xml"/><Relationship Id="rId151" Type="http://schemas.openxmlformats.org/officeDocument/2006/relationships/tags" Target="../tags/tag1117.xml"/><Relationship Id="rId13" Type="http://schemas.openxmlformats.org/officeDocument/2006/relationships/tags" Target="../tags/tag979.xml"/><Relationship Id="rId18" Type="http://schemas.openxmlformats.org/officeDocument/2006/relationships/tags" Target="../tags/tag984.xml"/><Relationship Id="rId39" Type="http://schemas.openxmlformats.org/officeDocument/2006/relationships/tags" Target="../tags/tag1005.xml"/><Relationship Id="rId109" Type="http://schemas.openxmlformats.org/officeDocument/2006/relationships/tags" Target="../tags/tag1075.xml"/><Relationship Id="rId34" Type="http://schemas.openxmlformats.org/officeDocument/2006/relationships/tags" Target="../tags/tag1000.xml"/><Relationship Id="rId50" Type="http://schemas.openxmlformats.org/officeDocument/2006/relationships/tags" Target="../tags/tag1016.xml"/><Relationship Id="rId55" Type="http://schemas.openxmlformats.org/officeDocument/2006/relationships/tags" Target="../tags/tag1021.xml"/><Relationship Id="rId76" Type="http://schemas.openxmlformats.org/officeDocument/2006/relationships/tags" Target="../tags/tag1042.xml"/><Relationship Id="rId97" Type="http://schemas.openxmlformats.org/officeDocument/2006/relationships/tags" Target="../tags/tag1063.xml"/><Relationship Id="rId104" Type="http://schemas.openxmlformats.org/officeDocument/2006/relationships/tags" Target="../tags/tag1070.xml"/><Relationship Id="rId120" Type="http://schemas.openxmlformats.org/officeDocument/2006/relationships/tags" Target="../tags/tag1086.xml"/><Relationship Id="rId125" Type="http://schemas.openxmlformats.org/officeDocument/2006/relationships/tags" Target="../tags/tag1091.xml"/><Relationship Id="rId141" Type="http://schemas.openxmlformats.org/officeDocument/2006/relationships/tags" Target="../tags/tag1107.xml"/><Relationship Id="rId146" Type="http://schemas.openxmlformats.org/officeDocument/2006/relationships/tags" Target="../tags/tag1112.xml"/><Relationship Id="rId7" Type="http://schemas.openxmlformats.org/officeDocument/2006/relationships/tags" Target="../tags/tag973.xml"/><Relationship Id="rId71" Type="http://schemas.openxmlformats.org/officeDocument/2006/relationships/tags" Target="../tags/tag1037.xml"/><Relationship Id="rId92" Type="http://schemas.openxmlformats.org/officeDocument/2006/relationships/tags" Target="../tags/tag1058.xml"/><Relationship Id="rId2" Type="http://schemas.openxmlformats.org/officeDocument/2006/relationships/tags" Target="../tags/tag968.xml"/><Relationship Id="rId29" Type="http://schemas.openxmlformats.org/officeDocument/2006/relationships/tags" Target="../tags/tag995.xml"/><Relationship Id="rId24" Type="http://schemas.openxmlformats.org/officeDocument/2006/relationships/tags" Target="../tags/tag990.xml"/><Relationship Id="rId40" Type="http://schemas.openxmlformats.org/officeDocument/2006/relationships/tags" Target="../tags/tag1006.xml"/><Relationship Id="rId45" Type="http://schemas.openxmlformats.org/officeDocument/2006/relationships/tags" Target="../tags/tag1011.xml"/><Relationship Id="rId66" Type="http://schemas.openxmlformats.org/officeDocument/2006/relationships/tags" Target="../tags/tag1032.xml"/><Relationship Id="rId87" Type="http://schemas.openxmlformats.org/officeDocument/2006/relationships/tags" Target="../tags/tag1053.xml"/><Relationship Id="rId110" Type="http://schemas.openxmlformats.org/officeDocument/2006/relationships/tags" Target="../tags/tag1076.xml"/><Relationship Id="rId115" Type="http://schemas.openxmlformats.org/officeDocument/2006/relationships/tags" Target="../tags/tag1081.xml"/><Relationship Id="rId131" Type="http://schemas.openxmlformats.org/officeDocument/2006/relationships/tags" Target="../tags/tag1097.xml"/><Relationship Id="rId136" Type="http://schemas.openxmlformats.org/officeDocument/2006/relationships/tags" Target="../tags/tag1102.xml"/><Relationship Id="rId61" Type="http://schemas.openxmlformats.org/officeDocument/2006/relationships/tags" Target="../tags/tag1027.xml"/><Relationship Id="rId82" Type="http://schemas.openxmlformats.org/officeDocument/2006/relationships/tags" Target="../tags/tag1048.xml"/><Relationship Id="rId152" Type="http://schemas.openxmlformats.org/officeDocument/2006/relationships/slideLayout" Target="../slideLayouts/slideLayout2.xml"/><Relationship Id="rId19" Type="http://schemas.openxmlformats.org/officeDocument/2006/relationships/tags" Target="../tags/tag985.xml"/><Relationship Id="rId14" Type="http://schemas.openxmlformats.org/officeDocument/2006/relationships/tags" Target="../tags/tag980.xml"/><Relationship Id="rId30" Type="http://schemas.openxmlformats.org/officeDocument/2006/relationships/tags" Target="../tags/tag996.xml"/><Relationship Id="rId35" Type="http://schemas.openxmlformats.org/officeDocument/2006/relationships/tags" Target="../tags/tag1001.xml"/><Relationship Id="rId56" Type="http://schemas.openxmlformats.org/officeDocument/2006/relationships/tags" Target="../tags/tag1022.xml"/><Relationship Id="rId77" Type="http://schemas.openxmlformats.org/officeDocument/2006/relationships/tags" Target="../tags/tag1043.xml"/><Relationship Id="rId100" Type="http://schemas.openxmlformats.org/officeDocument/2006/relationships/tags" Target="../tags/tag1066.xml"/><Relationship Id="rId105" Type="http://schemas.openxmlformats.org/officeDocument/2006/relationships/tags" Target="../tags/tag1071.xml"/><Relationship Id="rId126" Type="http://schemas.openxmlformats.org/officeDocument/2006/relationships/tags" Target="../tags/tag1092.xml"/><Relationship Id="rId147" Type="http://schemas.openxmlformats.org/officeDocument/2006/relationships/tags" Target="../tags/tag1113.xml"/><Relationship Id="rId8" Type="http://schemas.openxmlformats.org/officeDocument/2006/relationships/tags" Target="../tags/tag974.xml"/><Relationship Id="rId51" Type="http://schemas.openxmlformats.org/officeDocument/2006/relationships/tags" Target="../tags/tag1017.xml"/><Relationship Id="rId72" Type="http://schemas.openxmlformats.org/officeDocument/2006/relationships/tags" Target="../tags/tag1038.xml"/><Relationship Id="rId93" Type="http://schemas.openxmlformats.org/officeDocument/2006/relationships/tags" Target="../tags/tag1059.xml"/><Relationship Id="rId98" Type="http://schemas.openxmlformats.org/officeDocument/2006/relationships/tags" Target="../tags/tag1064.xml"/><Relationship Id="rId121" Type="http://schemas.openxmlformats.org/officeDocument/2006/relationships/tags" Target="../tags/tag1087.xml"/><Relationship Id="rId142" Type="http://schemas.openxmlformats.org/officeDocument/2006/relationships/tags" Target="../tags/tag1108.xml"/><Relationship Id="rId3" Type="http://schemas.openxmlformats.org/officeDocument/2006/relationships/tags" Target="../tags/tag969.xml"/><Relationship Id="rId25" Type="http://schemas.openxmlformats.org/officeDocument/2006/relationships/tags" Target="../tags/tag991.xml"/><Relationship Id="rId46" Type="http://schemas.openxmlformats.org/officeDocument/2006/relationships/tags" Target="../tags/tag1012.xml"/><Relationship Id="rId67" Type="http://schemas.openxmlformats.org/officeDocument/2006/relationships/tags" Target="../tags/tag1033.xml"/><Relationship Id="rId116" Type="http://schemas.openxmlformats.org/officeDocument/2006/relationships/tags" Target="../tags/tag1082.xml"/><Relationship Id="rId137" Type="http://schemas.openxmlformats.org/officeDocument/2006/relationships/tags" Target="../tags/tag1103.xml"/><Relationship Id="rId20" Type="http://schemas.openxmlformats.org/officeDocument/2006/relationships/tags" Target="../tags/tag986.xml"/><Relationship Id="rId41" Type="http://schemas.openxmlformats.org/officeDocument/2006/relationships/tags" Target="../tags/tag1007.xml"/><Relationship Id="rId62" Type="http://schemas.openxmlformats.org/officeDocument/2006/relationships/tags" Target="../tags/tag1028.xml"/><Relationship Id="rId83" Type="http://schemas.openxmlformats.org/officeDocument/2006/relationships/tags" Target="../tags/tag1049.xml"/><Relationship Id="rId88" Type="http://schemas.openxmlformats.org/officeDocument/2006/relationships/tags" Target="../tags/tag1054.xml"/><Relationship Id="rId111" Type="http://schemas.openxmlformats.org/officeDocument/2006/relationships/tags" Target="../tags/tag1077.xml"/><Relationship Id="rId132" Type="http://schemas.openxmlformats.org/officeDocument/2006/relationships/tags" Target="../tags/tag1098.xml"/><Relationship Id="rId15" Type="http://schemas.openxmlformats.org/officeDocument/2006/relationships/tags" Target="../tags/tag981.xml"/><Relationship Id="rId36" Type="http://schemas.openxmlformats.org/officeDocument/2006/relationships/tags" Target="../tags/tag1002.xml"/><Relationship Id="rId57" Type="http://schemas.openxmlformats.org/officeDocument/2006/relationships/tags" Target="../tags/tag1023.xml"/><Relationship Id="rId106" Type="http://schemas.openxmlformats.org/officeDocument/2006/relationships/tags" Target="../tags/tag1072.xml"/><Relationship Id="rId127" Type="http://schemas.openxmlformats.org/officeDocument/2006/relationships/tags" Target="../tags/tag1093.xml"/><Relationship Id="rId10" Type="http://schemas.openxmlformats.org/officeDocument/2006/relationships/tags" Target="../tags/tag976.xml"/><Relationship Id="rId31" Type="http://schemas.openxmlformats.org/officeDocument/2006/relationships/tags" Target="../tags/tag997.xml"/><Relationship Id="rId52" Type="http://schemas.openxmlformats.org/officeDocument/2006/relationships/tags" Target="../tags/tag1018.xml"/><Relationship Id="rId73" Type="http://schemas.openxmlformats.org/officeDocument/2006/relationships/tags" Target="../tags/tag1039.xml"/><Relationship Id="rId78" Type="http://schemas.openxmlformats.org/officeDocument/2006/relationships/tags" Target="../tags/tag1044.xml"/><Relationship Id="rId94" Type="http://schemas.openxmlformats.org/officeDocument/2006/relationships/tags" Target="../tags/tag1060.xml"/><Relationship Id="rId99" Type="http://schemas.openxmlformats.org/officeDocument/2006/relationships/tags" Target="../tags/tag1065.xml"/><Relationship Id="rId101" Type="http://schemas.openxmlformats.org/officeDocument/2006/relationships/tags" Target="../tags/tag1067.xml"/><Relationship Id="rId122" Type="http://schemas.openxmlformats.org/officeDocument/2006/relationships/tags" Target="../tags/tag1088.xml"/><Relationship Id="rId143" Type="http://schemas.openxmlformats.org/officeDocument/2006/relationships/tags" Target="../tags/tag1109.xml"/><Relationship Id="rId148" Type="http://schemas.openxmlformats.org/officeDocument/2006/relationships/tags" Target="../tags/tag1114.xml"/><Relationship Id="rId4" Type="http://schemas.openxmlformats.org/officeDocument/2006/relationships/tags" Target="../tags/tag970.xml"/><Relationship Id="rId9" Type="http://schemas.openxmlformats.org/officeDocument/2006/relationships/tags" Target="../tags/tag975.xml"/><Relationship Id="rId26" Type="http://schemas.openxmlformats.org/officeDocument/2006/relationships/tags" Target="../tags/tag992.xml"/><Relationship Id="rId47" Type="http://schemas.openxmlformats.org/officeDocument/2006/relationships/tags" Target="../tags/tag1013.xml"/><Relationship Id="rId68" Type="http://schemas.openxmlformats.org/officeDocument/2006/relationships/tags" Target="../tags/tag1034.xml"/><Relationship Id="rId89" Type="http://schemas.openxmlformats.org/officeDocument/2006/relationships/tags" Target="../tags/tag1055.xml"/><Relationship Id="rId112" Type="http://schemas.openxmlformats.org/officeDocument/2006/relationships/tags" Target="../tags/tag1078.xml"/><Relationship Id="rId133" Type="http://schemas.openxmlformats.org/officeDocument/2006/relationships/tags" Target="../tags/tag1099.xml"/><Relationship Id="rId16" Type="http://schemas.openxmlformats.org/officeDocument/2006/relationships/tags" Target="../tags/tag982.xml"/><Relationship Id="rId37" Type="http://schemas.openxmlformats.org/officeDocument/2006/relationships/tags" Target="../tags/tag1003.xml"/><Relationship Id="rId58" Type="http://schemas.openxmlformats.org/officeDocument/2006/relationships/tags" Target="../tags/tag1024.xml"/><Relationship Id="rId79" Type="http://schemas.openxmlformats.org/officeDocument/2006/relationships/tags" Target="../tags/tag1045.xml"/><Relationship Id="rId102" Type="http://schemas.openxmlformats.org/officeDocument/2006/relationships/tags" Target="../tags/tag1068.xml"/><Relationship Id="rId123" Type="http://schemas.openxmlformats.org/officeDocument/2006/relationships/tags" Target="../tags/tag1089.xml"/><Relationship Id="rId144" Type="http://schemas.openxmlformats.org/officeDocument/2006/relationships/tags" Target="../tags/tag1110.xml"/><Relationship Id="rId90" Type="http://schemas.openxmlformats.org/officeDocument/2006/relationships/tags" Target="../tags/tag1056.xml"/></Relationships>
</file>

<file path=ppt/slides/_rels/slide21.xml.rels><?xml version="1.0" encoding="UTF-8" standalone="yes"?>
<Relationships xmlns="http://schemas.openxmlformats.org/package/2006/relationships"><Relationship Id="rId26" Type="http://schemas.openxmlformats.org/officeDocument/2006/relationships/tags" Target="../tags/tag1143.xml"/><Relationship Id="rId21" Type="http://schemas.openxmlformats.org/officeDocument/2006/relationships/tags" Target="../tags/tag1138.xml"/><Relationship Id="rId42" Type="http://schemas.openxmlformats.org/officeDocument/2006/relationships/tags" Target="../tags/tag1159.xml"/><Relationship Id="rId47" Type="http://schemas.openxmlformats.org/officeDocument/2006/relationships/tags" Target="../tags/tag1164.xml"/><Relationship Id="rId63" Type="http://schemas.openxmlformats.org/officeDocument/2006/relationships/tags" Target="../tags/tag1180.xml"/><Relationship Id="rId68" Type="http://schemas.openxmlformats.org/officeDocument/2006/relationships/tags" Target="../tags/tag1185.xml"/><Relationship Id="rId2" Type="http://schemas.openxmlformats.org/officeDocument/2006/relationships/tags" Target="../tags/tag1119.xml"/><Relationship Id="rId16" Type="http://schemas.openxmlformats.org/officeDocument/2006/relationships/tags" Target="../tags/tag1133.xml"/><Relationship Id="rId29" Type="http://schemas.openxmlformats.org/officeDocument/2006/relationships/tags" Target="../tags/tag1146.xml"/><Relationship Id="rId11" Type="http://schemas.openxmlformats.org/officeDocument/2006/relationships/tags" Target="../tags/tag1128.xml"/><Relationship Id="rId24" Type="http://schemas.openxmlformats.org/officeDocument/2006/relationships/tags" Target="../tags/tag1141.xml"/><Relationship Id="rId32" Type="http://schemas.openxmlformats.org/officeDocument/2006/relationships/tags" Target="../tags/tag1149.xml"/><Relationship Id="rId37" Type="http://schemas.openxmlformats.org/officeDocument/2006/relationships/tags" Target="../tags/tag1154.xml"/><Relationship Id="rId40" Type="http://schemas.openxmlformats.org/officeDocument/2006/relationships/tags" Target="../tags/tag1157.xml"/><Relationship Id="rId45" Type="http://schemas.openxmlformats.org/officeDocument/2006/relationships/tags" Target="../tags/tag1162.xml"/><Relationship Id="rId53" Type="http://schemas.openxmlformats.org/officeDocument/2006/relationships/tags" Target="../tags/tag1170.xml"/><Relationship Id="rId58" Type="http://schemas.openxmlformats.org/officeDocument/2006/relationships/tags" Target="../tags/tag1175.xml"/><Relationship Id="rId66" Type="http://schemas.openxmlformats.org/officeDocument/2006/relationships/tags" Target="../tags/tag1183.xml"/><Relationship Id="rId74" Type="http://schemas.openxmlformats.org/officeDocument/2006/relationships/tags" Target="../tags/tag1191.xml"/><Relationship Id="rId5" Type="http://schemas.openxmlformats.org/officeDocument/2006/relationships/tags" Target="../tags/tag1122.xml"/><Relationship Id="rId61" Type="http://schemas.openxmlformats.org/officeDocument/2006/relationships/tags" Target="../tags/tag1178.xml"/><Relationship Id="rId19" Type="http://schemas.openxmlformats.org/officeDocument/2006/relationships/tags" Target="../tags/tag1136.xml"/><Relationship Id="rId14" Type="http://schemas.openxmlformats.org/officeDocument/2006/relationships/tags" Target="../tags/tag1131.xml"/><Relationship Id="rId22" Type="http://schemas.openxmlformats.org/officeDocument/2006/relationships/tags" Target="../tags/tag1139.xml"/><Relationship Id="rId27" Type="http://schemas.openxmlformats.org/officeDocument/2006/relationships/tags" Target="../tags/tag1144.xml"/><Relationship Id="rId30" Type="http://schemas.openxmlformats.org/officeDocument/2006/relationships/tags" Target="../tags/tag1147.xml"/><Relationship Id="rId35" Type="http://schemas.openxmlformats.org/officeDocument/2006/relationships/tags" Target="../tags/tag1152.xml"/><Relationship Id="rId43" Type="http://schemas.openxmlformats.org/officeDocument/2006/relationships/tags" Target="../tags/tag1160.xml"/><Relationship Id="rId48" Type="http://schemas.openxmlformats.org/officeDocument/2006/relationships/tags" Target="../tags/tag1165.xml"/><Relationship Id="rId56" Type="http://schemas.openxmlformats.org/officeDocument/2006/relationships/tags" Target="../tags/tag1173.xml"/><Relationship Id="rId64" Type="http://schemas.openxmlformats.org/officeDocument/2006/relationships/tags" Target="../tags/tag1181.xml"/><Relationship Id="rId69" Type="http://schemas.openxmlformats.org/officeDocument/2006/relationships/tags" Target="../tags/tag1186.xml"/><Relationship Id="rId8" Type="http://schemas.openxmlformats.org/officeDocument/2006/relationships/tags" Target="../tags/tag1125.xml"/><Relationship Id="rId51" Type="http://schemas.openxmlformats.org/officeDocument/2006/relationships/tags" Target="../tags/tag1168.xml"/><Relationship Id="rId72" Type="http://schemas.openxmlformats.org/officeDocument/2006/relationships/tags" Target="../tags/tag1189.xml"/><Relationship Id="rId3" Type="http://schemas.openxmlformats.org/officeDocument/2006/relationships/tags" Target="../tags/tag1120.xml"/><Relationship Id="rId12" Type="http://schemas.openxmlformats.org/officeDocument/2006/relationships/tags" Target="../tags/tag1129.xml"/><Relationship Id="rId17" Type="http://schemas.openxmlformats.org/officeDocument/2006/relationships/tags" Target="../tags/tag1134.xml"/><Relationship Id="rId25" Type="http://schemas.openxmlformats.org/officeDocument/2006/relationships/tags" Target="../tags/tag1142.xml"/><Relationship Id="rId33" Type="http://schemas.openxmlformats.org/officeDocument/2006/relationships/tags" Target="../tags/tag1150.xml"/><Relationship Id="rId38" Type="http://schemas.openxmlformats.org/officeDocument/2006/relationships/tags" Target="../tags/tag1155.xml"/><Relationship Id="rId46" Type="http://schemas.openxmlformats.org/officeDocument/2006/relationships/tags" Target="../tags/tag1163.xml"/><Relationship Id="rId59" Type="http://schemas.openxmlformats.org/officeDocument/2006/relationships/tags" Target="../tags/tag1176.xml"/><Relationship Id="rId67" Type="http://schemas.openxmlformats.org/officeDocument/2006/relationships/tags" Target="../tags/tag1184.xml"/><Relationship Id="rId20" Type="http://schemas.openxmlformats.org/officeDocument/2006/relationships/tags" Target="../tags/tag1137.xml"/><Relationship Id="rId41" Type="http://schemas.openxmlformats.org/officeDocument/2006/relationships/tags" Target="../tags/tag1158.xml"/><Relationship Id="rId54" Type="http://schemas.openxmlformats.org/officeDocument/2006/relationships/tags" Target="../tags/tag1171.xml"/><Relationship Id="rId62" Type="http://schemas.openxmlformats.org/officeDocument/2006/relationships/tags" Target="../tags/tag1179.xml"/><Relationship Id="rId70" Type="http://schemas.openxmlformats.org/officeDocument/2006/relationships/tags" Target="../tags/tag1187.xml"/><Relationship Id="rId75" Type="http://schemas.openxmlformats.org/officeDocument/2006/relationships/slideLayout" Target="../slideLayouts/slideLayout2.xml"/><Relationship Id="rId1" Type="http://schemas.openxmlformats.org/officeDocument/2006/relationships/tags" Target="../tags/tag1118.xml"/><Relationship Id="rId6" Type="http://schemas.openxmlformats.org/officeDocument/2006/relationships/tags" Target="../tags/tag1123.xml"/><Relationship Id="rId15" Type="http://schemas.openxmlformats.org/officeDocument/2006/relationships/tags" Target="../tags/tag1132.xml"/><Relationship Id="rId23" Type="http://schemas.openxmlformats.org/officeDocument/2006/relationships/tags" Target="../tags/tag1140.xml"/><Relationship Id="rId28" Type="http://schemas.openxmlformats.org/officeDocument/2006/relationships/tags" Target="../tags/tag1145.xml"/><Relationship Id="rId36" Type="http://schemas.openxmlformats.org/officeDocument/2006/relationships/tags" Target="../tags/tag1153.xml"/><Relationship Id="rId49" Type="http://schemas.openxmlformats.org/officeDocument/2006/relationships/tags" Target="../tags/tag1166.xml"/><Relationship Id="rId57" Type="http://schemas.openxmlformats.org/officeDocument/2006/relationships/tags" Target="../tags/tag1174.xml"/><Relationship Id="rId10" Type="http://schemas.openxmlformats.org/officeDocument/2006/relationships/tags" Target="../tags/tag1127.xml"/><Relationship Id="rId31" Type="http://schemas.openxmlformats.org/officeDocument/2006/relationships/tags" Target="../tags/tag1148.xml"/><Relationship Id="rId44" Type="http://schemas.openxmlformats.org/officeDocument/2006/relationships/tags" Target="../tags/tag1161.xml"/><Relationship Id="rId52" Type="http://schemas.openxmlformats.org/officeDocument/2006/relationships/tags" Target="../tags/tag1169.xml"/><Relationship Id="rId60" Type="http://schemas.openxmlformats.org/officeDocument/2006/relationships/tags" Target="../tags/tag1177.xml"/><Relationship Id="rId65" Type="http://schemas.openxmlformats.org/officeDocument/2006/relationships/tags" Target="../tags/tag1182.xml"/><Relationship Id="rId73" Type="http://schemas.openxmlformats.org/officeDocument/2006/relationships/tags" Target="../tags/tag1190.xml"/><Relationship Id="rId4" Type="http://schemas.openxmlformats.org/officeDocument/2006/relationships/tags" Target="../tags/tag1121.xml"/><Relationship Id="rId9" Type="http://schemas.openxmlformats.org/officeDocument/2006/relationships/tags" Target="../tags/tag1126.xml"/><Relationship Id="rId13" Type="http://schemas.openxmlformats.org/officeDocument/2006/relationships/tags" Target="../tags/tag1130.xml"/><Relationship Id="rId18" Type="http://schemas.openxmlformats.org/officeDocument/2006/relationships/tags" Target="../tags/tag1135.xml"/><Relationship Id="rId39" Type="http://schemas.openxmlformats.org/officeDocument/2006/relationships/tags" Target="../tags/tag1156.xml"/><Relationship Id="rId34" Type="http://schemas.openxmlformats.org/officeDocument/2006/relationships/tags" Target="../tags/tag1151.xml"/><Relationship Id="rId50" Type="http://schemas.openxmlformats.org/officeDocument/2006/relationships/tags" Target="../tags/tag1167.xml"/><Relationship Id="rId55" Type="http://schemas.openxmlformats.org/officeDocument/2006/relationships/tags" Target="../tags/tag1172.xml"/><Relationship Id="rId7" Type="http://schemas.openxmlformats.org/officeDocument/2006/relationships/tags" Target="../tags/tag1124.xml"/><Relationship Id="rId71" Type="http://schemas.openxmlformats.org/officeDocument/2006/relationships/tags" Target="../tags/tag1188.xml"/></Relationships>
</file>

<file path=ppt/slides/_rels/slide22.xml.rels><?xml version="1.0" encoding="UTF-8" standalone="yes"?>
<Relationships xmlns="http://schemas.openxmlformats.org/package/2006/relationships"><Relationship Id="rId26" Type="http://schemas.openxmlformats.org/officeDocument/2006/relationships/tags" Target="../tags/tag1217.xml"/><Relationship Id="rId117" Type="http://schemas.openxmlformats.org/officeDocument/2006/relationships/tags" Target="../tags/tag1308.xml"/><Relationship Id="rId21" Type="http://schemas.openxmlformats.org/officeDocument/2006/relationships/tags" Target="../tags/tag1212.xml"/><Relationship Id="rId42" Type="http://schemas.openxmlformats.org/officeDocument/2006/relationships/tags" Target="../tags/tag1233.xml"/><Relationship Id="rId47" Type="http://schemas.openxmlformats.org/officeDocument/2006/relationships/tags" Target="../tags/tag1238.xml"/><Relationship Id="rId63" Type="http://schemas.openxmlformats.org/officeDocument/2006/relationships/tags" Target="../tags/tag1254.xml"/><Relationship Id="rId68" Type="http://schemas.openxmlformats.org/officeDocument/2006/relationships/tags" Target="../tags/tag1259.xml"/><Relationship Id="rId84" Type="http://schemas.openxmlformats.org/officeDocument/2006/relationships/tags" Target="../tags/tag1275.xml"/><Relationship Id="rId89" Type="http://schemas.openxmlformats.org/officeDocument/2006/relationships/tags" Target="../tags/tag1280.xml"/><Relationship Id="rId112" Type="http://schemas.openxmlformats.org/officeDocument/2006/relationships/tags" Target="../tags/tag1303.xml"/><Relationship Id="rId16" Type="http://schemas.openxmlformats.org/officeDocument/2006/relationships/tags" Target="../tags/tag1207.xml"/><Relationship Id="rId107" Type="http://schemas.openxmlformats.org/officeDocument/2006/relationships/tags" Target="../tags/tag1298.xml"/><Relationship Id="rId11" Type="http://schemas.openxmlformats.org/officeDocument/2006/relationships/tags" Target="../tags/tag1202.xml"/><Relationship Id="rId32" Type="http://schemas.openxmlformats.org/officeDocument/2006/relationships/tags" Target="../tags/tag1223.xml"/><Relationship Id="rId37" Type="http://schemas.openxmlformats.org/officeDocument/2006/relationships/tags" Target="../tags/tag1228.xml"/><Relationship Id="rId53" Type="http://schemas.openxmlformats.org/officeDocument/2006/relationships/tags" Target="../tags/tag1244.xml"/><Relationship Id="rId58" Type="http://schemas.openxmlformats.org/officeDocument/2006/relationships/tags" Target="../tags/tag1249.xml"/><Relationship Id="rId74" Type="http://schemas.openxmlformats.org/officeDocument/2006/relationships/tags" Target="../tags/tag1265.xml"/><Relationship Id="rId79" Type="http://schemas.openxmlformats.org/officeDocument/2006/relationships/tags" Target="../tags/tag1270.xml"/><Relationship Id="rId102" Type="http://schemas.openxmlformats.org/officeDocument/2006/relationships/tags" Target="../tags/tag1293.xml"/><Relationship Id="rId5" Type="http://schemas.openxmlformats.org/officeDocument/2006/relationships/tags" Target="../tags/tag1196.xml"/><Relationship Id="rId90" Type="http://schemas.openxmlformats.org/officeDocument/2006/relationships/tags" Target="../tags/tag1281.xml"/><Relationship Id="rId95" Type="http://schemas.openxmlformats.org/officeDocument/2006/relationships/tags" Target="../tags/tag1286.xml"/><Relationship Id="rId22" Type="http://schemas.openxmlformats.org/officeDocument/2006/relationships/tags" Target="../tags/tag1213.xml"/><Relationship Id="rId27" Type="http://schemas.openxmlformats.org/officeDocument/2006/relationships/tags" Target="../tags/tag1218.xml"/><Relationship Id="rId43" Type="http://schemas.openxmlformats.org/officeDocument/2006/relationships/tags" Target="../tags/tag1234.xml"/><Relationship Id="rId48" Type="http://schemas.openxmlformats.org/officeDocument/2006/relationships/tags" Target="../tags/tag1239.xml"/><Relationship Id="rId64" Type="http://schemas.openxmlformats.org/officeDocument/2006/relationships/tags" Target="../tags/tag1255.xml"/><Relationship Id="rId69" Type="http://schemas.openxmlformats.org/officeDocument/2006/relationships/tags" Target="../tags/tag1260.xml"/><Relationship Id="rId113" Type="http://schemas.openxmlformats.org/officeDocument/2006/relationships/tags" Target="../tags/tag1304.xml"/><Relationship Id="rId118" Type="http://schemas.openxmlformats.org/officeDocument/2006/relationships/tags" Target="../tags/tag1309.xml"/><Relationship Id="rId80" Type="http://schemas.openxmlformats.org/officeDocument/2006/relationships/tags" Target="../tags/tag1271.xml"/><Relationship Id="rId85" Type="http://schemas.openxmlformats.org/officeDocument/2006/relationships/tags" Target="../tags/tag1276.xml"/><Relationship Id="rId12" Type="http://schemas.openxmlformats.org/officeDocument/2006/relationships/tags" Target="../tags/tag1203.xml"/><Relationship Id="rId17" Type="http://schemas.openxmlformats.org/officeDocument/2006/relationships/tags" Target="../tags/tag1208.xml"/><Relationship Id="rId33" Type="http://schemas.openxmlformats.org/officeDocument/2006/relationships/tags" Target="../tags/tag1224.xml"/><Relationship Id="rId38" Type="http://schemas.openxmlformats.org/officeDocument/2006/relationships/tags" Target="../tags/tag1229.xml"/><Relationship Id="rId59" Type="http://schemas.openxmlformats.org/officeDocument/2006/relationships/tags" Target="../tags/tag1250.xml"/><Relationship Id="rId103" Type="http://schemas.openxmlformats.org/officeDocument/2006/relationships/tags" Target="../tags/tag1294.xml"/><Relationship Id="rId108" Type="http://schemas.openxmlformats.org/officeDocument/2006/relationships/tags" Target="../tags/tag1299.xml"/><Relationship Id="rId54" Type="http://schemas.openxmlformats.org/officeDocument/2006/relationships/tags" Target="../tags/tag1245.xml"/><Relationship Id="rId70" Type="http://schemas.openxmlformats.org/officeDocument/2006/relationships/tags" Target="../tags/tag1261.xml"/><Relationship Id="rId75" Type="http://schemas.openxmlformats.org/officeDocument/2006/relationships/tags" Target="../tags/tag1266.xml"/><Relationship Id="rId91" Type="http://schemas.openxmlformats.org/officeDocument/2006/relationships/tags" Target="../tags/tag1282.xml"/><Relationship Id="rId96" Type="http://schemas.openxmlformats.org/officeDocument/2006/relationships/tags" Target="../tags/tag1287.xml"/><Relationship Id="rId1" Type="http://schemas.openxmlformats.org/officeDocument/2006/relationships/tags" Target="../tags/tag1192.xml"/><Relationship Id="rId6" Type="http://schemas.openxmlformats.org/officeDocument/2006/relationships/tags" Target="../tags/tag1197.xml"/><Relationship Id="rId23" Type="http://schemas.openxmlformats.org/officeDocument/2006/relationships/tags" Target="../tags/tag1214.xml"/><Relationship Id="rId28" Type="http://schemas.openxmlformats.org/officeDocument/2006/relationships/tags" Target="../tags/tag1219.xml"/><Relationship Id="rId49" Type="http://schemas.openxmlformats.org/officeDocument/2006/relationships/tags" Target="../tags/tag1240.xml"/><Relationship Id="rId114" Type="http://schemas.openxmlformats.org/officeDocument/2006/relationships/tags" Target="../tags/tag1305.xml"/><Relationship Id="rId119" Type="http://schemas.openxmlformats.org/officeDocument/2006/relationships/slideLayout" Target="../slideLayouts/slideLayout2.xml"/><Relationship Id="rId10" Type="http://schemas.openxmlformats.org/officeDocument/2006/relationships/tags" Target="../tags/tag1201.xml"/><Relationship Id="rId31" Type="http://schemas.openxmlformats.org/officeDocument/2006/relationships/tags" Target="../tags/tag1222.xml"/><Relationship Id="rId44" Type="http://schemas.openxmlformats.org/officeDocument/2006/relationships/tags" Target="../tags/tag1235.xml"/><Relationship Id="rId52" Type="http://schemas.openxmlformats.org/officeDocument/2006/relationships/tags" Target="../tags/tag1243.xml"/><Relationship Id="rId60" Type="http://schemas.openxmlformats.org/officeDocument/2006/relationships/tags" Target="../tags/tag1251.xml"/><Relationship Id="rId65" Type="http://schemas.openxmlformats.org/officeDocument/2006/relationships/tags" Target="../tags/tag1256.xml"/><Relationship Id="rId73" Type="http://schemas.openxmlformats.org/officeDocument/2006/relationships/tags" Target="../tags/tag1264.xml"/><Relationship Id="rId78" Type="http://schemas.openxmlformats.org/officeDocument/2006/relationships/tags" Target="../tags/tag1269.xml"/><Relationship Id="rId81" Type="http://schemas.openxmlformats.org/officeDocument/2006/relationships/tags" Target="../tags/tag1272.xml"/><Relationship Id="rId86" Type="http://schemas.openxmlformats.org/officeDocument/2006/relationships/tags" Target="../tags/tag1277.xml"/><Relationship Id="rId94" Type="http://schemas.openxmlformats.org/officeDocument/2006/relationships/tags" Target="../tags/tag1285.xml"/><Relationship Id="rId99" Type="http://schemas.openxmlformats.org/officeDocument/2006/relationships/tags" Target="../tags/tag1290.xml"/><Relationship Id="rId101" Type="http://schemas.openxmlformats.org/officeDocument/2006/relationships/tags" Target="../tags/tag1292.xml"/><Relationship Id="rId4" Type="http://schemas.openxmlformats.org/officeDocument/2006/relationships/tags" Target="../tags/tag1195.xml"/><Relationship Id="rId9" Type="http://schemas.openxmlformats.org/officeDocument/2006/relationships/tags" Target="../tags/tag1200.xml"/><Relationship Id="rId13" Type="http://schemas.openxmlformats.org/officeDocument/2006/relationships/tags" Target="../tags/tag1204.xml"/><Relationship Id="rId18" Type="http://schemas.openxmlformats.org/officeDocument/2006/relationships/tags" Target="../tags/tag1209.xml"/><Relationship Id="rId39" Type="http://schemas.openxmlformats.org/officeDocument/2006/relationships/tags" Target="../tags/tag1230.xml"/><Relationship Id="rId109" Type="http://schemas.openxmlformats.org/officeDocument/2006/relationships/tags" Target="../tags/tag1300.xml"/><Relationship Id="rId34" Type="http://schemas.openxmlformats.org/officeDocument/2006/relationships/tags" Target="../tags/tag1225.xml"/><Relationship Id="rId50" Type="http://schemas.openxmlformats.org/officeDocument/2006/relationships/tags" Target="../tags/tag1241.xml"/><Relationship Id="rId55" Type="http://schemas.openxmlformats.org/officeDocument/2006/relationships/tags" Target="../tags/tag1246.xml"/><Relationship Id="rId76" Type="http://schemas.openxmlformats.org/officeDocument/2006/relationships/tags" Target="../tags/tag1267.xml"/><Relationship Id="rId97" Type="http://schemas.openxmlformats.org/officeDocument/2006/relationships/tags" Target="../tags/tag1288.xml"/><Relationship Id="rId104" Type="http://schemas.openxmlformats.org/officeDocument/2006/relationships/tags" Target="../tags/tag1295.xml"/><Relationship Id="rId7" Type="http://schemas.openxmlformats.org/officeDocument/2006/relationships/tags" Target="../tags/tag1198.xml"/><Relationship Id="rId71" Type="http://schemas.openxmlformats.org/officeDocument/2006/relationships/tags" Target="../tags/tag1262.xml"/><Relationship Id="rId92" Type="http://schemas.openxmlformats.org/officeDocument/2006/relationships/tags" Target="../tags/tag1283.xml"/><Relationship Id="rId2" Type="http://schemas.openxmlformats.org/officeDocument/2006/relationships/tags" Target="../tags/tag1193.xml"/><Relationship Id="rId29" Type="http://schemas.openxmlformats.org/officeDocument/2006/relationships/tags" Target="../tags/tag1220.xml"/><Relationship Id="rId24" Type="http://schemas.openxmlformats.org/officeDocument/2006/relationships/tags" Target="../tags/tag1215.xml"/><Relationship Id="rId40" Type="http://schemas.openxmlformats.org/officeDocument/2006/relationships/tags" Target="../tags/tag1231.xml"/><Relationship Id="rId45" Type="http://schemas.openxmlformats.org/officeDocument/2006/relationships/tags" Target="../tags/tag1236.xml"/><Relationship Id="rId66" Type="http://schemas.openxmlformats.org/officeDocument/2006/relationships/tags" Target="../tags/tag1257.xml"/><Relationship Id="rId87" Type="http://schemas.openxmlformats.org/officeDocument/2006/relationships/tags" Target="../tags/tag1278.xml"/><Relationship Id="rId110" Type="http://schemas.openxmlformats.org/officeDocument/2006/relationships/tags" Target="../tags/tag1301.xml"/><Relationship Id="rId115" Type="http://schemas.openxmlformats.org/officeDocument/2006/relationships/tags" Target="../tags/tag1306.xml"/><Relationship Id="rId61" Type="http://schemas.openxmlformats.org/officeDocument/2006/relationships/tags" Target="../tags/tag1252.xml"/><Relationship Id="rId82" Type="http://schemas.openxmlformats.org/officeDocument/2006/relationships/tags" Target="../tags/tag1273.xml"/><Relationship Id="rId19" Type="http://schemas.openxmlformats.org/officeDocument/2006/relationships/tags" Target="../tags/tag1210.xml"/><Relationship Id="rId14" Type="http://schemas.openxmlformats.org/officeDocument/2006/relationships/tags" Target="../tags/tag1205.xml"/><Relationship Id="rId30" Type="http://schemas.openxmlformats.org/officeDocument/2006/relationships/tags" Target="../tags/tag1221.xml"/><Relationship Id="rId35" Type="http://schemas.openxmlformats.org/officeDocument/2006/relationships/tags" Target="../tags/tag1226.xml"/><Relationship Id="rId56" Type="http://schemas.openxmlformats.org/officeDocument/2006/relationships/tags" Target="../tags/tag1247.xml"/><Relationship Id="rId77" Type="http://schemas.openxmlformats.org/officeDocument/2006/relationships/tags" Target="../tags/tag1268.xml"/><Relationship Id="rId100" Type="http://schemas.openxmlformats.org/officeDocument/2006/relationships/tags" Target="../tags/tag1291.xml"/><Relationship Id="rId105" Type="http://schemas.openxmlformats.org/officeDocument/2006/relationships/tags" Target="../tags/tag1296.xml"/><Relationship Id="rId8" Type="http://schemas.openxmlformats.org/officeDocument/2006/relationships/tags" Target="../tags/tag1199.xml"/><Relationship Id="rId51" Type="http://schemas.openxmlformats.org/officeDocument/2006/relationships/tags" Target="../tags/tag1242.xml"/><Relationship Id="rId72" Type="http://schemas.openxmlformats.org/officeDocument/2006/relationships/tags" Target="../tags/tag1263.xml"/><Relationship Id="rId93" Type="http://schemas.openxmlformats.org/officeDocument/2006/relationships/tags" Target="../tags/tag1284.xml"/><Relationship Id="rId98" Type="http://schemas.openxmlformats.org/officeDocument/2006/relationships/tags" Target="../tags/tag1289.xml"/><Relationship Id="rId3" Type="http://schemas.openxmlformats.org/officeDocument/2006/relationships/tags" Target="../tags/tag1194.xml"/><Relationship Id="rId25" Type="http://schemas.openxmlformats.org/officeDocument/2006/relationships/tags" Target="../tags/tag1216.xml"/><Relationship Id="rId46" Type="http://schemas.openxmlformats.org/officeDocument/2006/relationships/tags" Target="../tags/tag1237.xml"/><Relationship Id="rId67" Type="http://schemas.openxmlformats.org/officeDocument/2006/relationships/tags" Target="../tags/tag1258.xml"/><Relationship Id="rId116" Type="http://schemas.openxmlformats.org/officeDocument/2006/relationships/tags" Target="../tags/tag1307.xml"/><Relationship Id="rId20" Type="http://schemas.openxmlformats.org/officeDocument/2006/relationships/tags" Target="../tags/tag1211.xml"/><Relationship Id="rId41" Type="http://schemas.openxmlformats.org/officeDocument/2006/relationships/tags" Target="../tags/tag1232.xml"/><Relationship Id="rId62" Type="http://schemas.openxmlformats.org/officeDocument/2006/relationships/tags" Target="../tags/tag1253.xml"/><Relationship Id="rId83" Type="http://schemas.openxmlformats.org/officeDocument/2006/relationships/tags" Target="../tags/tag1274.xml"/><Relationship Id="rId88" Type="http://schemas.openxmlformats.org/officeDocument/2006/relationships/tags" Target="../tags/tag1279.xml"/><Relationship Id="rId111" Type="http://schemas.openxmlformats.org/officeDocument/2006/relationships/tags" Target="../tags/tag1302.xml"/><Relationship Id="rId15" Type="http://schemas.openxmlformats.org/officeDocument/2006/relationships/tags" Target="../tags/tag1206.xml"/><Relationship Id="rId36" Type="http://schemas.openxmlformats.org/officeDocument/2006/relationships/tags" Target="../tags/tag1227.xml"/><Relationship Id="rId57" Type="http://schemas.openxmlformats.org/officeDocument/2006/relationships/tags" Target="../tags/tag1248.xml"/><Relationship Id="rId106" Type="http://schemas.openxmlformats.org/officeDocument/2006/relationships/tags" Target="../tags/tag1297.xml"/></Relationships>
</file>

<file path=ppt/slides/_rels/slide23.xml.rels><?xml version="1.0" encoding="UTF-8" standalone="yes"?>
<Relationships xmlns="http://schemas.openxmlformats.org/package/2006/relationships"><Relationship Id="rId26" Type="http://schemas.openxmlformats.org/officeDocument/2006/relationships/tags" Target="../tags/tag1335.xml"/><Relationship Id="rId21" Type="http://schemas.openxmlformats.org/officeDocument/2006/relationships/tags" Target="../tags/tag1330.xml"/><Relationship Id="rId42" Type="http://schemas.openxmlformats.org/officeDocument/2006/relationships/tags" Target="../tags/tag1351.xml"/><Relationship Id="rId47" Type="http://schemas.openxmlformats.org/officeDocument/2006/relationships/tags" Target="../tags/tag1356.xml"/><Relationship Id="rId63" Type="http://schemas.openxmlformats.org/officeDocument/2006/relationships/tags" Target="../tags/tag1372.xml"/><Relationship Id="rId68" Type="http://schemas.openxmlformats.org/officeDocument/2006/relationships/tags" Target="../tags/tag1377.xml"/><Relationship Id="rId16" Type="http://schemas.openxmlformats.org/officeDocument/2006/relationships/tags" Target="../tags/tag1325.xml"/><Relationship Id="rId11" Type="http://schemas.openxmlformats.org/officeDocument/2006/relationships/tags" Target="../tags/tag1320.xml"/><Relationship Id="rId32" Type="http://schemas.openxmlformats.org/officeDocument/2006/relationships/tags" Target="../tags/tag1341.xml"/><Relationship Id="rId37" Type="http://schemas.openxmlformats.org/officeDocument/2006/relationships/tags" Target="../tags/tag1346.xml"/><Relationship Id="rId53" Type="http://schemas.openxmlformats.org/officeDocument/2006/relationships/tags" Target="../tags/tag1362.xml"/><Relationship Id="rId58" Type="http://schemas.openxmlformats.org/officeDocument/2006/relationships/tags" Target="../tags/tag1367.xml"/><Relationship Id="rId74" Type="http://schemas.openxmlformats.org/officeDocument/2006/relationships/tags" Target="../tags/tag1383.xml"/><Relationship Id="rId79" Type="http://schemas.openxmlformats.org/officeDocument/2006/relationships/tags" Target="../tags/tag1388.xml"/><Relationship Id="rId5" Type="http://schemas.openxmlformats.org/officeDocument/2006/relationships/tags" Target="../tags/tag1314.xml"/><Relationship Id="rId61" Type="http://schemas.openxmlformats.org/officeDocument/2006/relationships/tags" Target="../tags/tag1370.xml"/><Relationship Id="rId82" Type="http://schemas.openxmlformats.org/officeDocument/2006/relationships/tags" Target="../tags/tag1391.xml"/><Relationship Id="rId19" Type="http://schemas.openxmlformats.org/officeDocument/2006/relationships/tags" Target="../tags/tag1328.xml"/><Relationship Id="rId14" Type="http://schemas.openxmlformats.org/officeDocument/2006/relationships/tags" Target="../tags/tag1323.xml"/><Relationship Id="rId22" Type="http://schemas.openxmlformats.org/officeDocument/2006/relationships/tags" Target="../tags/tag1331.xml"/><Relationship Id="rId27" Type="http://schemas.openxmlformats.org/officeDocument/2006/relationships/tags" Target="../tags/tag1336.xml"/><Relationship Id="rId30" Type="http://schemas.openxmlformats.org/officeDocument/2006/relationships/tags" Target="../tags/tag1339.xml"/><Relationship Id="rId35" Type="http://schemas.openxmlformats.org/officeDocument/2006/relationships/tags" Target="../tags/tag1344.xml"/><Relationship Id="rId43" Type="http://schemas.openxmlformats.org/officeDocument/2006/relationships/tags" Target="../tags/tag1352.xml"/><Relationship Id="rId48" Type="http://schemas.openxmlformats.org/officeDocument/2006/relationships/tags" Target="../tags/tag1357.xml"/><Relationship Id="rId56" Type="http://schemas.openxmlformats.org/officeDocument/2006/relationships/tags" Target="../tags/tag1365.xml"/><Relationship Id="rId64" Type="http://schemas.openxmlformats.org/officeDocument/2006/relationships/tags" Target="../tags/tag1373.xml"/><Relationship Id="rId69" Type="http://schemas.openxmlformats.org/officeDocument/2006/relationships/tags" Target="../tags/tag1378.xml"/><Relationship Id="rId77" Type="http://schemas.openxmlformats.org/officeDocument/2006/relationships/tags" Target="../tags/tag1386.xml"/><Relationship Id="rId8" Type="http://schemas.openxmlformats.org/officeDocument/2006/relationships/tags" Target="../tags/tag1317.xml"/><Relationship Id="rId51" Type="http://schemas.openxmlformats.org/officeDocument/2006/relationships/tags" Target="../tags/tag1360.xml"/><Relationship Id="rId72" Type="http://schemas.openxmlformats.org/officeDocument/2006/relationships/tags" Target="../tags/tag1381.xml"/><Relationship Id="rId80" Type="http://schemas.openxmlformats.org/officeDocument/2006/relationships/tags" Target="../tags/tag1389.xml"/><Relationship Id="rId3" Type="http://schemas.openxmlformats.org/officeDocument/2006/relationships/tags" Target="../tags/tag1312.xml"/><Relationship Id="rId12" Type="http://schemas.openxmlformats.org/officeDocument/2006/relationships/tags" Target="../tags/tag1321.xml"/><Relationship Id="rId17" Type="http://schemas.openxmlformats.org/officeDocument/2006/relationships/tags" Target="../tags/tag1326.xml"/><Relationship Id="rId25" Type="http://schemas.openxmlformats.org/officeDocument/2006/relationships/tags" Target="../tags/tag1334.xml"/><Relationship Id="rId33" Type="http://schemas.openxmlformats.org/officeDocument/2006/relationships/tags" Target="../tags/tag1342.xml"/><Relationship Id="rId38" Type="http://schemas.openxmlformats.org/officeDocument/2006/relationships/tags" Target="../tags/tag1347.xml"/><Relationship Id="rId46" Type="http://schemas.openxmlformats.org/officeDocument/2006/relationships/tags" Target="../tags/tag1355.xml"/><Relationship Id="rId59" Type="http://schemas.openxmlformats.org/officeDocument/2006/relationships/tags" Target="../tags/tag1368.xml"/><Relationship Id="rId67" Type="http://schemas.openxmlformats.org/officeDocument/2006/relationships/tags" Target="../tags/tag1376.xml"/><Relationship Id="rId20" Type="http://schemas.openxmlformats.org/officeDocument/2006/relationships/tags" Target="../tags/tag1329.xml"/><Relationship Id="rId41" Type="http://schemas.openxmlformats.org/officeDocument/2006/relationships/tags" Target="../tags/tag1350.xml"/><Relationship Id="rId54" Type="http://schemas.openxmlformats.org/officeDocument/2006/relationships/tags" Target="../tags/tag1363.xml"/><Relationship Id="rId62" Type="http://schemas.openxmlformats.org/officeDocument/2006/relationships/tags" Target="../tags/tag1371.xml"/><Relationship Id="rId70" Type="http://schemas.openxmlformats.org/officeDocument/2006/relationships/tags" Target="../tags/tag1379.xml"/><Relationship Id="rId75" Type="http://schemas.openxmlformats.org/officeDocument/2006/relationships/tags" Target="../tags/tag1384.xml"/><Relationship Id="rId83" Type="http://schemas.openxmlformats.org/officeDocument/2006/relationships/slideLayout" Target="../slideLayouts/slideLayout2.xml"/><Relationship Id="rId1" Type="http://schemas.openxmlformats.org/officeDocument/2006/relationships/tags" Target="../tags/tag1310.xml"/><Relationship Id="rId6" Type="http://schemas.openxmlformats.org/officeDocument/2006/relationships/tags" Target="../tags/tag1315.xml"/><Relationship Id="rId15" Type="http://schemas.openxmlformats.org/officeDocument/2006/relationships/tags" Target="../tags/tag1324.xml"/><Relationship Id="rId23" Type="http://schemas.openxmlformats.org/officeDocument/2006/relationships/tags" Target="../tags/tag1332.xml"/><Relationship Id="rId28" Type="http://schemas.openxmlformats.org/officeDocument/2006/relationships/tags" Target="../tags/tag1337.xml"/><Relationship Id="rId36" Type="http://schemas.openxmlformats.org/officeDocument/2006/relationships/tags" Target="../tags/tag1345.xml"/><Relationship Id="rId49" Type="http://schemas.openxmlformats.org/officeDocument/2006/relationships/tags" Target="../tags/tag1358.xml"/><Relationship Id="rId57" Type="http://schemas.openxmlformats.org/officeDocument/2006/relationships/tags" Target="../tags/tag1366.xml"/><Relationship Id="rId10" Type="http://schemas.openxmlformats.org/officeDocument/2006/relationships/tags" Target="../tags/tag1319.xml"/><Relationship Id="rId31" Type="http://schemas.openxmlformats.org/officeDocument/2006/relationships/tags" Target="../tags/tag1340.xml"/><Relationship Id="rId44" Type="http://schemas.openxmlformats.org/officeDocument/2006/relationships/tags" Target="../tags/tag1353.xml"/><Relationship Id="rId52" Type="http://schemas.openxmlformats.org/officeDocument/2006/relationships/tags" Target="../tags/tag1361.xml"/><Relationship Id="rId60" Type="http://schemas.openxmlformats.org/officeDocument/2006/relationships/tags" Target="../tags/tag1369.xml"/><Relationship Id="rId65" Type="http://schemas.openxmlformats.org/officeDocument/2006/relationships/tags" Target="../tags/tag1374.xml"/><Relationship Id="rId73" Type="http://schemas.openxmlformats.org/officeDocument/2006/relationships/tags" Target="../tags/tag1382.xml"/><Relationship Id="rId78" Type="http://schemas.openxmlformats.org/officeDocument/2006/relationships/tags" Target="../tags/tag1387.xml"/><Relationship Id="rId81" Type="http://schemas.openxmlformats.org/officeDocument/2006/relationships/tags" Target="../tags/tag1390.xml"/><Relationship Id="rId4" Type="http://schemas.openxmlformats.org/officeDocument/2006/relationships/tags" Target="../tags/tag1313.xml"/><Relationship Id="rId9" Type="http://schemas.openxmlformats.org/officeDocument/2006/relationships/tags" Target="../tags/tag1318.xml"/><Relationship Id="rId13" Type="http://schemas.openxmlformats.org/officeDocument/2006/relationships/tags" Target="../tags/tag1322.xml"/><Relationship Id="rId18" Type="http://schemas.openxmlformats.org/officeDocument/2006/relationships/tags" Target="../tags/tag1327.xml"/><Relationship Id="rId39" Type="http://schemas.openxmlformats.org/officeDocument/2006/relationships/tags" Target="../tags/tag1348.xml"/><Relationship Id="rId34" Type="http://schemas.openxmlformats.org/officeDocument/2006/relationships/tags" Target="../tags/tag1343.xml"/><Relationship Id="rId50" Type="http://schemas.openxmlformats.org/officeDocument/2006/relationships/tags" Target="../tags/tag1359.xml"/><Relationship Id="rId55" Type="http://schemas.openxmlformats.org/officeDocument/2006/relationships/tags" Target="../tags/tag1364.xml"/><Relationship Id="rId76" Type="http://schemas.openxmlformats.org/officeDocument/2006/relationships/tags" Target="../tags/tag1385.xml"/><Relationship Id="rId7" Type="http://schemas.openxmlformats.org/officeDocument/2006/relationships/tags" Target="../tags/tag1316.xml"/><Relationship Id="rId71" Type="http://schemas.openxmlformats.org/officeDocument/2006/relationships/tags" Target="../tags/tag1380.xml"/><Relationship Id="rId2" Type="http://schemas.openxmlformats.org/officeDocument/2006/relationships/tags" Target="../tags/tag1311.xml"/><Relationship Id="rId29" Type="http://schemas.openxmlformats.org/officeDocument/2006/relationships/tags" Target="../tags/tag1338.xml"/><Relationship Id="rId24" Type="http://schemas.openxmlformats.org/officeDocument/2006/relationships/tags" Target="../tags/tag1333.xml"/><Relationship Id="rId40" Type="http://schemas.openxmlformats.org/officeDocument/2006/relationships/tags" Target="../tags/tag1349.xml"/><Relationship Id="rId45" Type="http://schemas.openxmlformats.org/officeDocument/2006/relationships/tags" Target="../tags/tag1354.xml"/><Relationship Id="rId66" Type="http://schemas.openxmlformats.org/officeDocument/2006/relationships/tags" Target="../tags/tag1375.xml"/></Relationships>
</file>

<file path=ppt/slides/_rels/slide24.xml.rels><?xml version="1.0" encoding="UTF-8" standalone="yes"?>
<Relationships xmlns="http://schemas.openxmlformats.org/package/2006/relationships"><Relationship Id="rId13" Type="http://schemas.openxmlformats.org/officeDocument/2006/relationships/tags" Target="../tags/tag1404.xml"/><Relationship Id="rId18" Type="http://schemas.openxmlformats.org/officeDocument/2006/relationships/tags" Target="../tags/tag1409.xml"/><Relationship Id="rId26" Type="http://schemas.openxmlformats.org/officeDocument/2006/relationships/tags" Target="../tags/tag1417.xml"/><Relationship Id="rId39" Type="http://schemas.openxmlformats.org/officeDocument/2006/relationships/tags" Target="../tags/tag1430.xml"/><Relationship Id="rId21" Type="http://schemas.openxmlformats.org/officeDocument/2006/relationships/tags" Target="../tags/tag1412.xml"/><Relationship Id="rId34" Type="http://schemas.openxmlformats.org/officeDocument/2006/relationships/tags" Target="../tags/tag1425.xml"/><Relationship Id="rId42" Type="http://schemas.openxmlformats.org/officeDocument/2006/relationships/tags" Target="../tags/tag1433.xml"/><Relationship Id="rId47" Type="http://schemas.openxmlformats.org/officeDocument/2006/relationships/tags" Target="../tags/tag1438.xml"/><Relationship Id="rId50" Type="http://schemas.openxmlformats.org/officeDocument/2006/relationships/tags" Target="../tags/tag1441.xml"/><Relationship Id="rId7" Type="http://schemas.openxmlformats.org/officeDocument/2006/relationships/tags" Target="../tags/tag1398.xml"/><Relationship Id="rId2" Type="http://schemas.openxmlformats.org/officeDocument/2006/relationships/tags" Target="../tags/tag1393.xml"/><Relationship Id="rId16" Type="http://schemas.openxmlformats.org/officeDocument/2006/relationships/tags" Target="../tags/tag1407.xml"/><Relationship Id="rId29" Type="http://schemas.openxmlformats.org/officeDocument/2006/relationships/tags" Target="../tags/tag1420.xml"/><Relationship Id="rId11" Type="http://schemas.openxmlformats.org/officeDocument/2006/relationships/tags" Target="../tags/tag1402.xml"/><Relationship Id="rId24" Type="http://schemas.openxmlformats.org/officeDocument/2006/relationships/tags" Target="../tags/tag1415.xml"/><Relationship Id="rId32" Type="http://schemas.openxmlformats.org/officeDocument/2006/relationships/tags" Target="../tags/tag1423.xml"/><Relationship Id="rId37" Type="http://schemas.openxmlformats.org/officeDocument/2006/relationships/tags" Target="../tags/tag1428.xml"/><Relationship Id="rId40" Type="http://schemas.openxmlformats.org/officeDocument/2006/relationships/tags" Target="../tags/tag1431.xml"/><Relationship Id="rId45" Type="http://schemas.openxmlformats.org/officeDocument/2006/relationships/tags" Target="../tags/tag1436.xml"/><Relationship Id="rId5" Type="http://schemas.openxmlformats.org/officeDocument/2006/relationships/tags" Target="../tags/tag1396.xml"/><Relationship Id="rId15" Type="http://schemas.openxmlformats.org/officeDocument/2006/relationships/tags" Target="../tags/tag1406.xml"/><Relationship Id="rId23" Type="http://schemas.openxmlformats.org/officeDocument/2006/relationships/tags" Target="../tags/tag1414.xml"/><Relationship Id="rId28" Type="http://schemas.openxmlformats.org/officeDocument/2006/relationships/tags" Target="../tags/tag1419.xml"/><Relationship Id="rId36" Type="http://schemas.openxmlformats.org/officeDocument/2006/relationships/tags" Target="../tags/tag1427.xml"/><Relationship Id="rId49" Type="http://schemas.openxmlformats.org/officeDocument/2006/relationships/tags" Target="../tags/tag1440.xml"/><Relationship Id="rId10" Type="http://schemas.openxmlformats.org/officeDocument/2006/relationships/tags" Target="../tags/tag1401.xml"/><Relationship Id="rId19" Type="http://schemas.openxmlformats.org/officeDocument/2006/relationships/tags" Target="../tags/tag1410.xml"/><Relationship Id="rId31" Type="http://schemas.openxmlformats.org/officeDocument/2006/relationships/tags" Target="../tags/tag1422.xml"/><Relationship Id="rId44" Type="http://schemas.openxmlformats.org/officeDocument/2006/relationships/tags" Target="../tags/tag1435.xml"/><Relationship Id="rId4" Type="http://schemas.openxmlformats.org/officeDocument/2006/relationships/tags" Target="../tags/tag1395.xml"/><Relationship Id="rId9" Type="http://schemas.openxmlformats.org/officeDocument/2006/relationships/tags" Target="../tags/tag1400.xml"/><Relationship Id="rId14" Type="http://schemas.openxmlformats.org/officeDocument/2006/relationships/tags" Target="../tags/tag1405.xml"/><Relationship Id="rId22" Type="http://schemas.openxmlformats.org/officeDocument/2006/relationships/tags" Target="../tags/tag1413.xml"/><Relationship Id="rId27" Type="http://schemas.openxmlformats.org/officeDocument/2006/relationships/tags" Target="../tags/tag1418.xml"/><Relationship Id="rId30" Type="http://schemas.openxmlformats.org/officeDocument/2006/relationships/tags" Target="../tags/tag1421.xml"/><Relationship Id="rId35" Type="http://schemas.openxmlformats.org/officeDocument/2006/relationships/tags" Target="../tags/tag1426.xml"/><Relationship Id="rId43" Type="http://schemas.openxmlformats.org/officeDocument/2006/relationships/tags" Target="../tags/tag1434.xml"/><Relationship Id="rId48" Type="http://schemas.openxmlformats.org/officeDocument/2006/relationships/tags" Target="../tags/tag1439.xml"/><Relationship Id="rId8" Type="http://schemas.openxmlformats.org/officeDocument/2006/relationships/tags" Target="../tags/tag1399.xml"/><Relationship Id="rId51" Type="http://schemas.openxmlformats.org/officeDocument/2006/relationships/slideLayout" Target="../slideLayouts/slideLayout2.xml"/><Relationship Id="rId3" Type="http://schemas.openxmlformats.org/officeDocument/2006/relationships/tags" Target="../tags/tag1394.xml"/><Relationship Id="rId12" Type="http://schemas.openxmlformats.org/officeDocument/2006/relationships/tags" Target="../tags/tag1403.xml"/><Relationship Id="rId17" Type="http://schemas.openxmlformats.org/officeDocument/2006/relationships/tags" Target="../tags/tag1408.xml"/><Relationship Id="rId25" Type="http://schemas.openxmlformats.org/officeDocument/2006/relationships/tags" Target="../tags/tag1416.xml"/><Relationship Id="rId33" Type="http://schemas.openxmlformats.org/officeDocument/2006/relationships/tags" Target="../tags/tag1424.xml"/><Relationship Id="rId38" Type="http://schemas.openxmlformats.org/officeDocument/2006/relationships/tags" Target="../tags/tag1429.xml"/><Relationship Id="rId46" Type="http://schemas.openxmlformats.org/officeDocument/2006/relationships/tags" Target="../tags/tag1437.xml"/><Relationship Id="rId20" Type="http://schemas.openxmlformats.org/officeDocument/2006/relationships/tags" Target="../tags/tag1411.xml"/><Relationship Id="rId41" Type="http://schemas.openxmlformats.org/officeDocument/2006/relationships/tags" Target="../tags/tag1432.xml"/><Relationship Id="rId1" Type="http://schemas.openxmlformats.org/officeDocument/2006/relationships/tags" Target="../tags/tag1392.xml"/><Relationship Id="rId6" Type="http://schemas.openxmlformats.org/officeDocument/2006/relationships/tags" Target="../tags/tag1397.xml"/></Relationships>
</file>

<file path=ppt/slides/_rels/slide25.xml.rels><?xml version="1.0" encoding="UTF-8" standalone="yes"?>
<Relationships xmlns="http://schemas.openxmlformats.org/package/2006/relationships"><Relationship Id="rId8" Type="http://schemas.openxmlformats.org/officeDocument/2006/relationships/tags" Target="../tags/tag1449.xml"/><Relationship Id="rId13" Type="http://schemas.openxmlformats.org/officeDocument/2006/relationships/tags" Target="../tags/tag1454.xml"/><Relationship Id="rId18" Type="http://schemas.openxmlformats.org/officeDocument/2006/relationships/tags" Target="../tags/tag1459.xml"/><Relationship Id="rId3" Type="http://schemas.openxmlformats.org/officeDocument/2006/relationships/tags" Target="../tags/tag1444.xml"/><Relationship Id="rId21" Type="http://schemas.openxmlformats.org/officeDocument/2006/relationships/tags" Target="../tags/tag1462.xml"/><Relationship Id="rId7" Type="http://schemas.openxmlformats.org/officeDocument/2006/relationships/tags" Target="../tags/tag1448.xml"/><Relationship Id="rId12" Type="http://schemas.openxmlformats.org/officeDocument/2006/relationships/tags" Target="../tags/tag1453.xml"/><Relationship Id="rId17" Type="http://schemas.openxmlformats.org/officeDocument/2006/relationships/tags" Target="../tags/tag1458.xml"/><Relationship Id="rId2" Type="http://schemas.openxmlformats.org/officeDocument/2006/relationships/tags" Target="../tags/tag1443.xml"/><Relationship Id="rId16" Type="http://schemas.openxmlformats.org/officeDocument/2006/relationships/tags" Target="../tags/tag1457.xml"/><Relationship Id="rId20" Type="http://schemas.openxmlformats.org/officeDocument/2006/relationships/tags" Target="../tags/tag1461.xml"/><Relationship Id="rId1" Type="http://schemas.openxmlformats.org/officeDocument/2006/relationships/tags" Target="../tags/tag1442.xml"/><Relationship Id="rId6" Type="http://schemas.openxmlformats.org/officeDocument/2006/relationships/tags" Target="../tags/tag1447.xml"/><Relationship Id="rId11" Type="http://schemas.openxmlformats.org/officeDocument/2006/relationships/tags" Target="../tags/tag1452.xml"/><Relationship Id="rId24" Type="http://schemas.openxmlformats.org/officeDocument/2006/relationships/slideLayout" Target="../slideLayouts/slideLayout2.xml"/><Relationship Id="rId5" Type="http://schemas.openxmlformats.org/officeDocument/2006/relationships/tags" Target="../tags/tag1446.xml"/><Relationship Id="rId15" Type="http://schemas.openxmlformats.org/officeDocument/2006/relationships/tags" Target="../tags/tag1456.xml"/><Relationship Id="rId23" Type="http://schemas.openxmlformats.org/officeDocument/2006/relationships/tags" Target="../tags/tag1464.xml"/><Relationship Id="rId10" Type="http://schemas.openxmlformats.org/officeDocument/2006/relationships/tags" Target="../tags/tag1451.xml"/><Relationship Id="rId19" Type="http://schemas.openxmlformats.org/officeDocument/2006/relationships/tags" Target="../tags/tag1460.xml"/><Relationship Id="rId4" Type="http://schemas.openxmlformats.org/officeDocument/2006/relationships/tags" Target="../tags/tag1445.xml"/><Relationship Id="rId9" Type="http://schemas.openxmlformats.org/officeDocument/2006/relationships/tags" Target="../tags/tag1450.xml"/><Relationship Id="rId14" Type="http://schemas.openxmlformats.org/officeDocument/2006/relationships/tags" Target="../tags/tag1455.xml"/><Relationship Id="rId22" Type="http://schemas.openxmlformats.org/officeDocument/2006/relationships/tags" Target="../tags/tag1463.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467.xml"/><Relationship Id="rId7" Type="http://schemas.openxmlformats.org/officeDocument/2006/relationships/tags" Target="../tags/tag1471.xml"/><Relationship Id="rId2" Type="http://schemas.openxmlformats.org/officeDocument/2006/relationships/tags" Target="../tags/tag1466.xml"/><Relationship Id="rId1" Type="http://schemas.openxmlformats.org/officeDocument/2006/relationships/tags" Target="../tags/tag1465.xml"/><Relationship Id="rId6" Type="http://schemas.openxmlformats.org/officeDocument/2006/relationships/tags" Target="../tags/tag1470.xml"/><Relationship Id="rId5" Type="http://schemas.openxmlformats.org/officeDocument/2006/relationships/tags" Target="../tags/tag1469.xml"/><Relationship Id="rId4" Type="http://schemas.openxmlformats.org/officeDocument/2006/relationships/tags" Target="../tags/tag1468.xml"/><Relationship Id="rId9" Type="http://schemas.openxmlformats.org/officeDocument/2006/relationships/image" Target="../media/image23.PNG"/></Relationships>
</file>

<file path=ppt/slides/_rels/slide27.xml.rels><?xml version="1.0" encoding="UTF-8" standalone="yes"?>
<Relationships xmlns="http://schemas.openxmlformats.org/package/2006/relationships"><Relationship Id="rId26" Type="http://schemas.openxmlformats.org/officeDocument/2006/relationships/tags" Target="../tags/tag1497.xml"/><Relationship Id="rId21" Type="http://schemas.openxmlformats.org/officeDocument/2006/relationships/tags" Target="../tags/tag1492.xml"/><Relationship Id="rId42" Type="http://schemas.openxmlformats.org/officeDocument/2006/relationships/tags" Target="../tags/tag1513.xml"/><Relationship Id="rId47" Type="http://schemas.openxmlformats.org/officeDocument/2006/relationships/tags" Target="../tags/tag1518.xml"/><Relationship Id="rId63" Type="http://schemas.openxmlformats.org/officeDocument/2006/relationships/tags" Target="../tags/tag1534.xml"/><Relationship Id="rId68" Type="http://schemas.openxmlformats.org/officeDocument/2006/relationships/tags" Target="../tags/tag1539.xml"/><Relationship Id="rId84" Type="http://schemas.openxmlformats.org/officeDocument/2006/relationships/tags" Target="../tags/tag1555.xml"/><Relationship Id="rId89" Type="http://schemas.openxmlformats.org/officeDocument/2006/relationships/tags" Target="../tags/tag1560.xml"/><Relationship Id="rId16" Type="http://schemas.openxmlformats.org/officeDocument/2006/relationships/tags" Target="../tags/tag1487.xml"/><Relationship Id="rId11" Type="http://schemas.openxmlformats.org/officeDocument/2006/relationships/tags" Target="../tags/tag1482.xml"/><Relationship Id="rId32" Type="http://schemas.openxmlformats.org/officeDocument/2006/relationships/tags" Target="../tags/tag1503.xml"/><Relationship Id="rId37" Type="http://schemas.openxmlformats.org/officeDocument/2006/relationships/tags" Target="../tags/tag1508.xml"/><Relationship Id="rId53" Type="http://schemas.openxmlformats.org/officeDocument/2006/relationships/tags" Target="../tags/tag1524.xml"/><Relationship Id="rId58" Type="http://schemas.openxmlformats.org/officeDocument/2006/relationships/tags" Target="../tags/tag1529.xml"/><Relationship Id="rId74" Type="http://schemas.openxmlformats.org/officeDocument/2006/relationships/tags" Target="../tags/tag1545.xml"/><Relationship Id="rId79" Type="http://schemas.openxmlformats.org/officeDocument/2006/relationships/tags" Target="../tags/tag1550.xml"/><Relationship Id="rId5" Type="http://schemas.openxmlformats.org/officeDocument/2006/relationships/tags" Target="../tags/tag1476.xml"/><Relationship Id="rId90" Type="http://schemas.openxmlformats.org/officeDocument/2006/relationships/tags" Target="../tags/tag1561.xml"/><Relationship Id="rId22" Type="http://schemas.openxmlformats.org/officeDocument/2006/relationships/tags" Target="../tags/tag1493.xml"/><Relationship Id="rId27" Type="http://schemas.openxmlformats.org/officeDocument/2006/relationships/tags" Target="../tags/tag1498.xml"/><Relationship Id="rId43" Type="http://schemas.openxmlformats.org/officeDocument/2006/relationships/tags" Target="../tags/tag1514.xml"/><Relationship Id="rId48" Type="http://schemas.openxmlformats.org/officeDocument/2006/relationships/tags" Target="../tags/tag1519.xml"/><Relationship Id="rId64" Type="http://schemas.openxmlformats.org/officeDocument/2006/relationships/tags" Target="../tags/tag1535.xml"/><Relationship Id="rId69" Type="http://schemas.openxmlformats.org/officeDocument/2006/relationships/tags" Target="../tags/tag1540.xml"/><Relationship Id="rId8" Type="http://schemas.openxmlformats.org/officeDocument/2006/relationships/tags" Target="../tags/tag1479.xml"/><Relationship Id="rId51" Type="http://schemas.openxmlformats.org/officeDocument/2006/relationships/tags" Target="../tags/tag1522.xml"/><Relationship Id="rId72" Type="http://schemas.openxmlformats.org/officeDocument/2006/relationships/tags" Target="../tags/tag1543.xml"/><Relationship Id="rId80" Type="http://schemas.openxmlformats.org/officeDocument/2006/relationships/tags" Target="../tags/tag1551.xml"/><Relationship Id="rId85" Type="http://schemas.openxmlformats.org/officeDocument/2006/relationships/tags" Target="../tags/tag1556.xml"/><Relationship Id="rId93" Type="http://schemas.openxmlformats.org/officeDocument/2006/relationships/image" Target="../media/image26.png"/><Relationship Id="rId3" Type="http://schemas.openxmlformats.org/officeDocument/2006/relationships/tags" Target="../tags/tag1474.xml"/><Relationship Id="rId12" Type="http://schemas.openxmlformats.org/officeDocument/2006/relationships/tags" Target="../tags/tag1483.xml"/><Relationship Id="rId17" Type="http://schemas.openxmlformats.org/officeDocument/2006/relationships/tags" Target="../tags/tag1488.xml"/><Relationship Id="rId25" Type="http://schemas.openxmlformats.org/officeDocument/2006/relationships/tags" Target="../tags/tag1496.xml"/><Relationship Id="rId33" Type="http://schemas.openxmlformats.org/officeDocument/2006/relationships/tags" Target="../tags/tag1504.xml"/><Relationship Id="rId38" Type="http://schemas.openxmlformats.org/officeDocument/2006/relationships/tags" Target="../tags/tag1509.xml"/><Relationship Id="rId46" Type="http://schemas.openxmlformats.org/officeDocument/2006/relationships/tags" Target="../tags/tag1517.xml"/><Relationship Id="rId59" Type="http://schemas.openxmlformats.org/officeDocument/2006/relationships/tags" Target="../tags/tag1530.xml"/><Relationship Id="rId67" Type="http://schemas.openxmlformats.org/officeDocument/2006/relationships/tags" Target="../tags/tag1538.xml"/><Relationship Id="rId20" Type="http://schemas.openxmlformats.org/officeDocument/2006/relationships/tags" Target="../tags/tag1491.xml"/><Relationship Id="rId41" Type="http://schemas.openxmlformats.org/officeDocument/2006/relationships/tags" Target="../tags/tag1512.xml"/><Relationship Id="rId54" Type="http://schemas.openxmlformats.org/officeDocument/2006/relationships/tags" Target="../tags/tag1525.xml"/><Relationship Id="rId62" Type="http://schemas.openxmlformats.org/officeDocument/2006/relationships/tags" Target="../tags/tag1533.xml"/><Relationship Id="rId70" Type="http://schemas.openxmlformats.org/officeDocument/2006/relationships/tags" Target="../tags/tag1541.xml"/><Relationship Id="rId75" Type="http://schemas.openxmlformats.org/officeDocument/2006/relationships/tags" Target="../tags/tag1546.xml"/><Relationship Id="rId83" Type="http://schemas.openxmlformats.org/officeDocument/2006/relationships/tags" Target="../tags/tag1554.xml"/><Relationship Id="rId88" Type="http://schemas.openxmlformats.org/officeDocument/2006/relationships/tags" Target="../tags/tag1559.xml"/><Relationship Id="rId91" Type="http://schemas.openxmlformats.org/officeDocument/2006/relationships/tags" Target="../tags/tag1562.xml"/><Relationship Id="rId1" Type="http://schemas.openxmlformats.org/officeDocument/2006/relationships/tags" Target="../tags/tag1472.xml"/><Relationship Id="rId6" Type="http://schemas.openxmlformats.org/officeDocument/2006/relationships/tags" Target="../tags/tag1477.xml"/><Relationship Id="rId15" Type="http://schemas.openxmlformats.org/officeDocument/2006/relationships/tags" Target="../tags/tag1486.xml"/><Relationship Id="rId23" Type="http://schemas.openxmlformats.org/officeDocument/2006/relationships/tags" Target="../tags/tag1494.xml"/><Relationship Id="rId28" Type="http://schemas.openxmlformats.org/officeDocument/2006/relationships/tags" Target="../tags/tag1499.xml"/><Relationship Id="rId36" Type="http://schemas.openxmlformats.org/officeDocument/2006/relationships/tags" Target="../tags/tag1507.xml"/><Relationship Id="rId49" Type="http://schemas.openxmlformats.org/officeDocument/2006/relationships/tags" Target="../tags/tag1520.xml"/><Relationship Id="rId57" Type="http://schemas.openxmlformats.org/officeDocument/2006/relationships/tags" Target="../tags/tag1528.xml"/><Relationship Id="rId10" Type="http://schemas.openxmlformats.org/officeDocument/2006/relationships/tags" Target="../tags/tag1481.xml"/><Relationship Id="rId31" Type="http://schemas.openxmlformats.org/officeDocument/2006/relationships/tags" Target="../tags/tag1502.xml"/><Relationship Id="rId44" Type="http://schemas.openxmlformats.org/officeDocument/2006/relationships/tags" Target="../tags/tag1515.xml"/><Relationship Id="rId52" Type="http://schemas.openxmlformats.org/officeDocument/2006/relationships/tags" Target="../tags/tag1523.xml"/><Relationship Id="rId60" Type="http://schemas.openxmlformats.org/officeDocument/2006/relationships/tags" Target="../tags/tag1531.xml"/><Relationship Id="rId65" Type="http://schemas.openxmlformats.org/officeDocument/2006/relationships/tags" Target="../tags/tag1536.xml"/><Relationship Id="rId73" Type="http://schemas.openxmlformats.org/officeDocument/2006/relationships/tags" Target="../tags/tag1544.xml"/><Relationship Id="rId78" Type="http://schemas.openxmlformats.org/officeDocument/2006/relationships/tags" Target="../tags/tag1549.xml"/><Relationship Id="rId81" Type="http://schemas.openxmlformats.org/officeDocument/2006/relationships/tags" Target="../tags/tag1552.xml"/><Relationship Id="rId86" Type="http://schemas.openxmlformats.org/officeDocument/2006/relationships/tags" Target="../tags/tag1557.xml"/><Relationship Id="rId4" Type="http://schemas.openxmlformats.org/officeDocument/2006/relationships/tags" Target="../tags/tag1475.xml"/><Relationship Id="rId9" Type="http://schemas.openxmlformats.org/officeDocument/2006/relationships/tags" Target="../tags/tag1480.xml"/><Relationship Id="rId13" Type="http://schemas.openxmlformats.org/officeDocument/2006/relationships/tags" Target="../tags/tag1484.xml"/><Relationship Id="rId18" Type="http://schemas.openxmlformats.org/officeDocument/2006/relationships/tags" Target="../tags/tag1489.xml"/><Relationship Id="rId39" Type="http://schemas.openxmlformats.org/officeDocument/2006/relationships/tags" Target="../tags/tag1510.xml"/><Relationship Id="rId34" Type="http://schemas.openxmlformats.org/officeDocument/2006/relationships/tags" Target="../tags/tag1505.xml"/><Relationship Id="rId50" Type="http://schemas.openxmlformats.org/officeDocument/2006/relationships/tags" Target="../tags/tag1521.xml"/><Relationship Id="rId55" Type="http://schemas.openxmlformats.org/officeDocument/2006/relationships/tags" Target="../tags/tag1526.xml"/><Relationship Id="rId76" Type="http://schemas.openxmlformats.org/officeDocument/2006/relationships/tags" Target="../tags/tag1547.xml"/><Relationship Id="rId7" Type="http://schemas.openxmlformats.org/officeDocument/2006/relationships/tags" Target="../tags/tag1478.xml"/><Relationship Id="rId71" Type="http://schemas.openxmlformats.org/officeDocument/2006/relationships/tags" Target="../tags/tag1542.xml"/><Relationship Id="rId92" Type="http://schemas.openxmlformats.org/officeDocument/2006/relationships/slideLayout" Target="../slideLayouts/slideLayout2.xml"/><Relationship Id="rId2" Type="http://schemas.openxmlformats.org/officeDocument/2006/relationships/tags" Target="../tags/tag1473.xml"/><Relationship Id="rId29" Type="http://schemas.openxmlformats.org/officeDocument/2006/relationships/tags" Target="../tags/tag1500.xml"/><Relationship Id="rId24" Type="http://schemas.openxmlformats.org/officeDocument/2006/relationships/tags" Target="../tags/tag1495.xml"/><Relationship Id="rId40" Type="http://schemas.openxmlformats.org/officeDocument/2006/relationships/tags" Target="../tags/tag1511.xml"/><Relationship Id="rId45" Type="http://schemas.openxmlformats.org/officeDocument/2006/relationships/tags" Target="../tags/tag1516.xml"/><Relationship Id="rId66" Type="http://schemas.openxmlformats.org/officeDocument/2006/relationships/tags" Target="../tags/tag1537.xml"/><Relationship Id="rId87" Type="http://schemas.openxmlformats.org/officeDocument/2006/relationships/tags" Target="../tags/tag1558.xml"/><Relationship Id="rId61" Type="http://schemas.openxmlformats.org/officeDocument/2006/relationships/tags" Target="../tags/tag1532.xml"/><Relationship Id="rId82" Type="http://schemas.openxmlformats.org/officeDocument/2006/relationships/tags" Target="../tags/tag1553.xml"/><Relationship Id="rId19" Type="http://schemas.openxmlformats.org/officeDocument/2006/relationships/tags" Target="../tags/tag1490.xml"/><Relationship Id="rId14" Type="http://schemas.openxmlformats.org/officeDocument/2006/relationships/tags" Target="../tags/tag1485.xml"/><Relationship Id="rId30" Type="http://schemas.openxmlformats.org/officeDocument/2006/relationships/tags" Target="../tags/tag1501.xml"/><Relationship Id="rId35" Type="http://schemas.openxmlformats.org/officeDocument/2006/relationships/tags" Target="../tags/tag1506.xml"/><Relationship Id="rId56" Type="http://schemas.openxmlformats.org/officeDocument/2006/relationships/tags" Target="../tags/tag1527.xml"/><Relationship Id="rId77" Type="http://schemas.openxmlformats.org/officeDocument/2006/relationships/tags" Target="../tags/tag1548.xml"/></Relationships>
</file>

<file path=ppt/slides/_rels/slide28.xml.rels><?xml version="1.0" encoding="UTF-8" standalone="yes"?>
<Relationships xmlns="http://schemas.openxmlformats.org/package/2006/relationships"><Relationship Id="rId8" Type="http://schemas.openxmlformats.org/officeDocument/2006/relationships/tags" Target="../tags/tag1570.xml"/><Relationship Id="rId13" Type="http://schemas.openxmlformats.org/officeDocument/2006/relationships/tags" Target="../tags/tag1575.xml"/><Relationship Id="rId18" Type="http://schemas.openxmlformats.org/officeDocument/2006/relationships/tags" Target="../tags/tag1580.xml"/><Relationship Id="rId3" Type="http://schemas.openxmlformats.org/officeDocument/2006/relationships/tags" Target="../tags/tag1565.xml"/><Relationship Id="rId7" Type="http://schemas.openxmlformats.org/officeDocument/2006/relationships/tags" Target="../tags/tag1569.xml"/><Relationship Id="rId12" Type="http://schemas.openxmlformats.org/officeDocument/2006/relationships/tags" Target="../tags/tag1574.xml"/><Relationship Id="rId17" Type="http://schemas.openxmlformats.org/officeDocument/2006/relationships/tags" Target="../tags/tag1579.xml"/><Relationship Id="rId2" Type="http://schemas.openxmlformats.org/officeDocument/2006/relationships/tags" Target="../tags/tag1564.xml"/><Relationship Id="rId16" Type="http://schemas.openxmlformats.org/officeDocument/2006/relationships/tags" Target="../tags/tag1578.xml"/><Relationship Id="rId1" Type="http://schemas.openxmlformats.org/officeDocument/2006/relationships/tags" Target="../tags/tag1563.xml"/><Relationship Id="rId6" Type="http://schemas.openxmlformats.org/officeDocument/2006/relationships/tags" Target="../tags/tag1568.xml"/><Relationship Id="rId11" Type="http://schemas.openxmlformats.org/officeDocument/2006/relationships/tags" Target="../tags/tag1573.xml"/><Relationship Id="rId5" Type="http://schemas.openxmlformats.org/officeDocument/2006/relationships/tags" Target="../tags/tag1567.xml"/><Relationship Id="rId15" Type="http://schemas.openxmlformats.org/officeDocument/2006/relationships/tags" Target="../tags/tag1577.xml"/><Relationship Id="rId10" Type="http://schemas.openxmlformats.org/officeDocument/2006/relationships/tags" Target="../tags/tag1572.xml"/><Relationship Id="rId19" Type="http://schemas.openxmlformats.org/officeDocument/2006/relationships/slideLayout" Target="../slideLayouts/slideLayout2.xml"/><Relationship Id="rId4" Type="http://schemas.openxmlformats.org/officeDocument/2006/relationships/tags" Target="../tags/tag1566.xml"/><Relationship Id="rId9" Type="http://schemas.openxmlformats.org/officeDocument/2006/relationships/tags" Target="../tags/tag1571.xml"/><Relationship Id="rId14" Type="http://schemas.openxmlformats.org/officeDocument/2006/relationships/tags" Target="../tags/tag1576.xml"/></Relationships>
</file>

<file path=ppt/slides/_rels/slide29.xml.rels><?xml version="1.0" encoding="UTF-8" standalone="yes"?>
<Relationships xmlns="http://schemas.openxmlformats.org/package/2006/relationships"><Relationship Id="rId13" Type="http://schemas.openxmlformats.org/officeDocument/2006/relationships/tags" Target="../tags/tag1593.xml"/><Relationship Id="rId18" Type="http://schemas.openxmlformats.org/officeDocument/2006/relationships/tags" Target="../tags/tag1598.xml"/><Relationship Id="rId26" Type="http://schemas.openxmlformats.org/officeDocument/2006/relationships/tags" Target="../tags/tag1606.xml"/><Relationship Id="rId21" Type="http://schemas.openxmlformats.org/officeDocument/2006/relationships/tags" Target="../tags/tag1601.xml"/><Relationship Id="rId34" Type="http://schemas.openxmlformats.org/officeDocument/2006/relationships/tags" Target="../tags/tag1614.xml"/><Relationship Id="rId7" Type="http://schemas.openxmlformats.org/officeDocument/2006/relationships/tags" Target="../tags/tag1587.xml"/><Relationship Id="rId12" Type="http://schemas.openxmlformats.org/officeDocument/2006/relationships/tags" Target="../tags/tag1592.xml"/><Relationship Id="rId17" Type="http://schemas.openxmlformats.org/officeDocument/2006/relationships/tags" Target="../tags/tag1597.xml"/><Relationship Id="rId25" Type="http://schemas.openxmlformats.org/officeDocument/2006/relationships/tags" Target="../tags/tag1605.xml"/><Relationship Id="rId33" Type="http://schemas.openxmlformats.org/officeDocument/2006/relationships/tags" Target="../tags/tag1613.xml"/><Relationship Id="rId2" Type="http://schemas.openxmlformats.org/officeDocument/2006/relationships/tags" Target="../tags/tag1582.xml"/><Relationship Id="rId16" Type="http://schemas.openxmlformats.org/officeDocument/2006/relationships/tags" Target="../tags/tag1596.xml"/><Relationship Id="rId20" Type="http://schemas.openxmlformats.org/officeDocument/2006/relationships/tags" Target="../tags/tag1600.xml"/><Relationship Id="rId29" Type="http://schemas.openxmlformats.org/officeDocument/2006/relationships/tags" Target="../tags/tag1609.xml"/><Relationship Id="rId1" Type="http://schemas.openxmlformats.org/officeDocument/2006/relationships/tags" Target="../tags/tag1581.xml"/><Relationship Id="rId6" Type="http://schemas.openxmlformats.org/officeDocument/2006/relationships/tags" Target="../tags/tag1586.xml"/><Relationship Id="rId11" Type="http://schemas.openxmlformats.org/officeDocument/2006/relationships/tags" Target="../tags/tag1591.xml"/><Relationship Id="rId24" Type="http://schemas.openxmlformats.org/officeDocument/2006/relationships/tags" Target="../tags/tag1604.xml"/><Relationship Id="rId32" Type="http://schemas.openxmlformats.org/officeDocument/2006/relationships/tags" Target="../tags/tag1612.xml"/><Relationship Id="rId37" Type="http://schemas.openxmlformats.org/officeDocument/2006/relationships/slideLayout" Target="../slideLayouts/slideLayout2.xml"/><Relationship Id="rId5" Type="http://schemas.openxmlformats.org/officeDocument/2006/relationships/tags" Target="../tags/tag1585.xml"/><Relationship Id="rId15" Type="http://schemas.openxmlformats.org/officeDocument/2006/relationships/tags" Target="../tags/tag1595.xml"/><Relationship Id="rId23" Type="http://schemas.openxmlformats.org/officeDocument/2006/relationships/tags" Target="../tags/tag1603.xml"/><Relationship Id="rId28" Type="http://schemas.openxmlformats.org/officeDocument/2006/relationships/tags" Target="../tags/tag1608.xml"/><Relationship Id="rId36" Type="http://schemas.openxmlformats.org/officeDocument/2006/relationships/tags" Target="../tags/tag1616.xml"/><Relationship Id="rId10" Type="http://schemas.openxmlformats.org/officeDocument/2006/relationships/tags" Target="../tags/tag1590.xml"/><Relationship Id="rId19" Type="http://schemas.openxmlformats.org/officeDocument/2006/relationships/tags" Target="../tags/tag1599.xml"/><Relationship Id="rId31" Type="http://schemas.openxmlformats.org/officeDocument/2006/relationships/tags" Target="../tags/tag1611.xml"/><Relationship Id="rId4" Type="http://schemas.openxmlformats.org/officeDocument/2006/relationships/tags" Target="../tags/tag1584.xml"/><Relationship Id="rId9" Type="http://schemas.openxmlformats.org/officeDocument/2006/relationships/tags" Target="../tags/tag1589.xml"/><Relationship Id="rId14" Type="http://schemas.openxmlformats.org/officeDocument/2006/relationships/tags" Target="../tags/tag1594.xml"/><Relationship Id="rId22" Type="http://schemas.openxmlformats.org/officeDocument/2006/relationships/tags" Target="../tags/tag1602.xml"/><Relationship Id="rId27" Type="http://schemas.openxmlformats.org/officeDocument/2006/relationships/tags" Target="../tags/tag1607.xml"/><Relationship Id="rId30" Type="http://schemas.openxmlformats.org/officeDocument/2006/relationships/tags" Target="../tags/tag1610.xml"/><Relationship Id="rId35" Type="http://schemas.openxmlformats.org/officeDocument/2006/relationships/tags" Target="../tags/tag1615.xml"/><Relationship Id="rId8" Type="http://schemas.openxmlformats.org/officeDocument/2006/relationships/tags" Target="../tags/tag1588.xml"/><Relationship Id="rId3" Type="http://schemas.openxmlformats.org/officeDocument/2006/relationships/tags" Target="../tags/tag1583.xml"/></Relationships>
</file>

<file path=ppt/slides/_rels/slide3.xml.rels><?xml version="1.0" encoding="UTF-8" standalone="yes"?>
<Relationships xmlns="http://schemas.openxmlformats.org/package/2006/relationships"><Relationship Id="rId13" Type="http://schemas.openxmlformats.org/officeDocument/2006/relationships/tags" Target="../tags/tag54.xml"/><Relationship Id="rId18" Type="http://schemas.openxmlformats.org/officeDocument/2006/relationships/tags" Target="../tags/tag59.xml"/><Relationship Id="rId26" Type="http://schemas.openxmlformats.org/officeDocument/2006/relationships/tags" Target="../tags/tag67.xml"/><Relationship Id="rId39" Type="http://schemas.openxmlformats.org/officeDocument/2006/relationships/image" Target="../media/image2.png"/><Relationship Id="rId21" Type="http://schemas.openxmlformats.org/officeDocument/2006/relationships/tags" Target="../tags/tag62.xml"/><Relationship Id="rId34" Type="http://schemas.openxmlformats.org/officeDocument/2006/relationships/tags" Target="../tags/tag75.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5" Type="http://schemas.openxmlformats.org/officeDocument/2006/relationships/tags" Target="../tags/tag66.xml"/><Relationship Id="rId33" Type="http://schemas.openxmlformats.org/officeDocument/2006/relationships/tags" Target="../tags/tag74.xml"/><Relationship Id="rId38" Type="http://schemas.openxmlformats.org/officeDocument/2006/relationships/slideLayout" Target="../slideLayouts/slideLayout2.xml"/><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tags" Target="../tags/tag61.xml"/><Relationship Id="rId29" Type="http://schemas.openxmlformats.org/officeDocument/2006/relationships/tags" Target="../tags/tag70.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24" Type="http://schemas.openxmlformats.org/officeDocument/2006/relationships/tags" Target="../tags/tag65.xml"/><Relationship Id="rId32" Type="http://schemas.openxmlformats.org/officeDocument/2006/relationships/tags" Target="../tags/tag73.xml"/><Relationship Id="rId37" Type="http://schemas.openxmlformats.org/officeDocument/2006/relationships/tags" Target="../tags/tag78.xml"/><Relationship Id="rId40" Type="http://schemas.openxmlformats.org/officeDocument/2006/relationships/image" Target="../media/image3.png"/><Relationship Id="rId5" Type="http://schemas.openxmlformats.org/officeDocument/2006/relationships/tags" Target="../tags/tag46.xml"/><Relationship Id="rId15" Type="http://schemas.openxmlformats.org/officeDocument/2006/relationships/tags" Target="../tags/tag56.xml"/><Relationship Id="rId23" Type="http://schemas.openxmlformats.org/officeDocument/2006/relationships/tags" Target="../tags/tag64.xml"/><Relationship Id="rId28" Type="http://schemas.openxmlformats.org/officeDocument/2006/relationships/tags" Target="../tags/tag69.xml"/><Relationship Id="rId36" Type="http://schemas.openxmlformats.org/officeDocument/2006/relationships/tags" Target="../tags/tag77.xml"/><Relationship Id="rId10" Type="http://schemas.openxmlformats.org/officeDocument/2006/relationships/tags" Target="../tags/tag51.xml"/><Relationship Id="rId19" Type="http://schemas.openxmlformats.org/officeDocument/2006/relationships/tags" Target="../tags/tag60.xml"/><Relationship Id="rId31" Type="http://schemas.openxmlformats.org/officeDocument/2006/relationships/tags" Target="../tags/tag72.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tags" Target="../tags/tag63.xml"/><Relationship Id="rId27" Type="http://schemas.openxmlformats.org/officeDocument/2006/relationships/tags" Target="../tags/tag68.xml"/><Relationship Id="rId30" Type="http://schemas.openxmlformats.org/officeDocument/2006/relationships/tags" Target="../tags/tag71.xml"/><Relationship Id="rId35" Type="http://schemas.openxmlformats.org/officeDocument/2006/relationships/tags" Target="../tags/tag76.xml"/><Relationship Id="rId8" Type="http://schemas.openxmlformats.org/officeDocument/2006/relationships/tags" Target="../tags/tag49.xml"/><Relationship Id="rId3" Type="http://schemas.openxmlformats.org/officeDocument/2006/relationships/tags" Target="../tags/tag44.xml"/></Relationships>
</file>

<file path=ppt/slides/_rels/slide30.xml.rels><?xml version="1.0" encoding="UTF-8" standalone="yes"?>
<Relationships xmlns="http://schemas.openxmlformats.org/package/2006/relationships"><Relationship Id="rId26" Type="http://schemas.openxmlformats.org/officeDocument/2006/relationships/tags" Target="../tags/tag1642.xml"/><Relationship Id="rId21" Type="http://schemas.openxmlformats.org/officeDocument/2006/relationships/tags" Target="../tags/tag1637.xml"/><Relationship Id="rId42" Type="http://schemas.openxmlformats.org/officeDocument/2006/relationships/tags" Target="../tags/tag1658.xml"/><Relationship Id="rId47" Type="http://schemas.openxmlformats.org/officeDocument/2006/relationships/tags" Target="../tags/tag1663.xml"/><Relationship Id="rId63" Type="http://schemas.openxmlformats.org/officeDocument/2006/relationships/tags" Target="../tags/tag1679.xml"/><Relationship Id="rId68" Type="http://schemas.openxmlformats.org/officeDocument/2006/relationships/tags" Target="../tags/tag1684.xml"/><Relationship Id="rId7" Type="http://schemas.openxmlformats.org/officeDocument/2006/relationships/tags" Target="../tags/tag1623.xml"/><Relationship Id="rId2" Type="http://schemas.openxmlformats.org/officeDocument/2006/relationships/tags" Target="../tags/tag1618.xml"/><Relationship Id="rId16" Type="http://schemas.openxmlformats.org/officeDocument/2006/relationships/tags" Target="../tags/tag1632.xml"/><Relationship Id="rId29" Type="http://schemas.openxmlformats.org/officeDocument/2006/relationships/tags" Target="../tags/tag1645.xml"/><Relationship Id="rId11" Type="http://schemas.openxmlformats.org/officeDocument/2006/relationships/tags" Target="../tags/tag1627.xml"/><Relationship Id="rId24" Type="http://schemas.openxmlformats.org/officeDocument/2006/relationships/tags" Target="../tags/tag1640.xml"/><Relationship Id="rId32" Type="http://schemas.openxmlformats.org/officeDocument/2006/relationships/tags" Target="../tags/tag1648.xml"/><Relationship Id="rId37" Type="http://schemas.openxmlformats.org/officeDocument/2006/relationships/tags" Target="../tags/tag1653.xml"/><Relationship Id="rId40" Type="http://schemas.openxmlformats.org/officeDocument/2006/relationships/tags" Target="../tags/tag1656.xml"/><Relationship Id="rId45" Type="http://schemas.openxmlformats.org/officeDocument/2006/relationships/tags" Target="../tags/tag1661.xml"/><Relationship Id="rId53" Type="http://schemas.openxmlformats.org/officeDocument/2006/relationships/tags" Target="../tags/tag1669.xml"/><Relationship Id="rId58" Type="http://schemas.openxmlformats.org/officeDocument/2006/relationships/tags" Target="../tags/tag1674.xml"/><Relationship Id="rId66" Type="http://schemas.openxmlformats.org/officeDocument/2006/relationships/tags" Target="../tags/tag1682.xml"/><Relationship Id="rId5" Type="http://schemas.openxmlformats.org/officeDocument/2006/relationships/tags" Target="../tags/tag1621.xml"/><Relationship Id="rId61" Type="http://schemas.openxmlformats.org/officeDocument/2006/relationships/tags" Target="../tags/tag1677.xml"/><Relationship Id="rId19" Type="http://schemas.openxmlformats.org/officeDocument/2006/relationships/tags" Target="../tags/tag1635.xml"/><Relationship Id="rId14" Type="http://schemas.openxmlformats.org/officeDocument/2006/relationships/tags" Target="../tags/tag1630.xml"/><Relationship Id="rId22" Type="http://schemas.openxmlformats.org/officeDocument/2006/relationships/tags" Target="../tags/tag1638.xml"/><Relationship Id="rId27" Type="http://schemas.openxmlformats.org/officeDocument/2006/relationships/tags" Target="../tags/tag1643.xml"/><Relationship Id="rId30" Type="http://schemas.openxmlformats.org/officeDocument/2006/relationships/tags" Target="../tags/tag1646.xml"/><Relationship Id="rId35" Type="http://schemas.openxmlformats.org/officeDocument/2006/relationships/tags" Target="../tags/tag1651.xml"/><Relationship Id="rId43" Type="http://schemas.openxmlformats.org/officeDocument/2006/relationships/tags" Target="../tags/tag1659.xml"/><Relationship Id="rId48" Type="http://schemas.openxmlformats.org/officeDocument/2006/relationships/tags" Target="../tags/tag1664.xml"/><Relationship Id="rId56" Type="http://schemas.openxmlformats.org/officeDocument/2006/relationships/tags" Target="../tags/tag1672.xml"/><Relationship Id="rId64" Type="http://schemas.openxmlformats.org/officeDocument/2006/relationships/tags" Target="../tags/tag1680.xml"/><Relationship Id="rId69" Type="http://schemas.openxmlformats.org/officeDocument/2006/relationships/slideLayout" Target="../slideLayouts/slideLayout2.xml"/><Relationship Id="rId8" Type="http://schemas.openxmlformats.org/officeDocument/2006/relationships/tags" Target="../tags/tag1624.xml"/><Relationship Id="rId51" Type="http://schemas.openxmlformats.org/officeDocument/2006/relationships/tags" Target="../tags/tag1667.xml"/><Relationship Id="rId3" Type="http://schemas.openxmlformats.org/officeDocument/2006/relationships/tags" Target="../tags/tag1619.xml"/><Relationship Id="rId12" Type="http://schemas.openxmlformats.org/officeDocument/2006/relationships/tags" Target="../tags/tag1628.xml"/><Relationship Id="rId17" Type="http://schemas.openxmlformats.org/officeDocument/2006/relationships/tags" Target="../tags/tag1633.xml"/><Relationship Id="rId25" Type="http://schemas.openxmlformats.org/officeDocument/2006/relationships/tags" Target="../tags/tag1641.xml"/><Relationship Id="rId33" Type="http://schemas.openxmlformats.org/officeDocument/2006/relationships/tags" Target="../tags/tag1649.xml"/><Relationship Id="rId38" Type="http://schemas.openxmlformats.org/officeDocument/2006/relationships/tags" Target="../tags/tag1654.xml"/><Relationship Id="rId46" Type="http://schemas.openxmlformats.org/officeDocument/2006/relationships/tags" Target="../tags/tag1662.xml"/><Relationship Id="rId59" Type="http://schemas.openxmlformats.org/officeDocument/2006/relationships/tags" Target="../tags/tag1675.xml"/><Relationship Id="rId67" Type="http://schemas.openxmlformats.org/officeDocument/2006/relationships/tags" Target="../tags/tag1683.xml"/><Relationship Id="rId20" Type="http://schemas.openxmlformats.org/officeDocument/2006/relationships/tags" Target="../tags/tag1636.xml"/><Relationship Id="rId41" Type="http://schemas.openxmlformats.org/officeDocument/2006/relationships/tags" Target="../tags/tag1657.xml"/><Relationship Id="rId54" Type="http://schemas.openxmlformats.org/officeDocument/2006/relationships/tags" Target="../tags/tag1670.xml"/><Relationship Id="rId62" Type="http://schemas.openxmlformats.org/officeDocument/2006/relationships/tags" Target="../tags/tag1678.xml"/><Relationship Id="rId1" Type="http://schemas.openxmlformats.org/officeDocument/2006/relationships/tags" Target="../tags/tag1617.xml"/><Relationship Id="rId6" Type="http://schemas.openxmlformats.org/officeDocument/2006/relationships/tags" Target="../tags/tag1622.xml"/><Relationship Id="rId15" Type="http://schemas.openxmlformats.org/officeDocument/2006/relationships/tags" Target="../tags/tag1631.xml"/><Relationship Id="rId23" Type="http://schemas.openxmlformats.org/officeDocument/2006/relationships/tags" Target="../tags/tag1639.xml"/><Relationship Id="rId28" Type="http://schemas.openxmlformats.org/officeDocument/2006/relationships/tags" Target="../tags/tag1644.xml"/><Relationship Id="rId36" Type="http://schemas.openxmlformats.org/officeDocument/2006/relationships/tags" Target="../tags/tag1652.xml"/><Relationship Id="rId49" Type="http://schemas.openxmlformats.org/officeDocument/2006/relationships/tags" Target="../tags/tag1665.xml"/><Relationship Id="rId57" Type="http://schemas.openxmlformats.org/officeDocument/2006/relationships/tags" Target="../tags/tag1673.xml"/><Relationship Id="rId10" Type="http://schemas.openxmlformats.org/officeDocument/2006/relationships/tags" Target="../tags/tag1626.xml"/><Relationship Id="rId31" Type="http://schemas.openxmlformats.org/officeDocument/2006/relationships/tags" Target="../tags/tag1647.xml"/><Relationship Id="rId44" Type="http://schemas.openxmlformats.org/officeDocument/2006/relationships/tags" Target="../tags/tag1660.xml"/><Relationship Id="rId52" Type="http://schemas.openxmlformats.org/officeDocument/2006/relationships/tags" Target="../tags/tag1668.xml"/><Relationship Id="rId60" Type="http://schemas.openxmlformats.org/officeDocument/2006/relationships/tags" Target="../tags/tag1676.xml"/><Relationship Id="rId65" Type="http://schemas.openxmlformats.org/officeDocument/2006/relationships/tags" Target="../tags/tag1681.xml"/><Relationship Id="rId4" Type="http://schemas.openxmlformats.org/officeDocument/2006/relationships/tags" Target="../tags/tag1620.xml"/><Relationship Id="rId9" Type="http://schemas.openxmlformats.org/officeDocument/2006/relationships/tags" Target="../tags/tag1625.xml"/><Relationship Id="rId13" Type="http://schemas.openxmlformats.org/officeDocument/2006/relationships/tags" Target="../tags/tag1629.xml"/><Relationship Id="rId18" Type="http://schemas.openxmlformats.org/officeDocument/2006/relationships/tags" Target="../tags/tag1634.xml"/><Relationship Id="rId39" Type="http://schemas.openxmlformats.org/officeDocument/2006/relationships/tags" Target="../tags/tag1655.xml"/><Relationship Id="rId34" Type="http://schemas.openxmlformats.org/officeDocument/2006/relationships/tags" Target="../tags/tag1650.xml"/><Relationship Id="rId50" Type="http://schemas.openxmlformats.org/officeDocument/2006/relationships/tags" Target="../tags/tag1666.xml"/><Relationship Id="rId55" Type="http://schemas.openxmlformats.org/officeDocument/2006/relationships/tags" Target="../tags/tag1671.xml"/></Relationships>
</file>

<file path=ppt/slides/_rels/slide31.xml.rels><?xml version="1.0" encoding="UTF-8" standalone="yes"?>
<Relationships xmlns="http://schemas.openxmlformats.org/package/2006/relationships"><Relationship Id="rId13" Type="http://schemas.openxmlformats.org/officeDocument/2006/relationships/tags" Target="../tags/tag1697.xml"/><Relationship Id="rId18" Type="http://schemas.openxmlformats.org/officeDocument/2006/relationships/tags" Target="../tags/tag1702.xml"/><Relationship Id="rId26" Type="http://schemas.openxmlformats.org/officeDocument/2006/relationships/tags" Target="../tags/tag1710.xml"/><Relationship Id="rId21" Type="http://schemas.openxmlformats.org/officeDocument/2006/relationships/tags" Target="../tags/tag1705.xml"/><Relationship Id="rId34" Type="http://schemas.openxmlformats.org/officeDocument/2006/relationships/tags" Target="../tags/tag1718.xml"/><Relationship Id="rId7" Type="http://schemas.openxmlformats.org/officeDocument/2006/relationships/tags" Target="../tags/tag1691.xml"/><Relationship Id="rId12" Type="http://schemas.openxmlformats.org/officeDocument/2006/relationships/tags" Target="../tags/tag1696.xml"/><Relationship Id="rId17" Type="http://schemas.openxmlformats.org/officeDocument/2006/relationships/tags" Target="../tags/tag1701.xml"/><Relationship Id="rId25" Type="http://schemas.openxmlformats.org/officeDocument/2006/relationships/tags" Target="../tags/tag1709.xml"/><Relationship Id="rId33" Type="http://schemas.openxmlformats.org/officeDocument/2006/relationships/tags" Target="../tags/tag1717.xml"/><Relationship Id="rId2" Type="http://schemas.openxmlformats.org/officeDocument/2006/relationships/tags" Target="../tags/tag1686.xml"/><Relationship Id="rId16" Type="http://schemas.openxmlformats.org/officeDocument/2006/relationships/tags" Target="../tags/tag1700.xml"/><Relationship Id="rId20" Type="http://schemas.openxmlformats.org/officeDocument/2006/relationships/tags" Target="../tags/tag1704.xml"/><Relationship Id="rId29" Type="http://schemas.openxmlformats.org/officeDocument/2006/relationships/tags" Target="../tags/tag1713.xml"/><Relationship Id="rId1" Type="http://schemas.openxmlformats.org/officeDocument/2006/relationships/tags" Target="../tags/tag1685.xml"/><Relationship Id="rId6" Type="http://schemas.openxmlformats.org/officeDocument/2006/relationships/tags" Target="../tags/tag1690.xml"/><Relationship Id="rId11" Type="http://schemas.openxmlformats.org/officeDocument/2006/relationships/tags" Target="../tags/tag1695.xml"/><Relationship Id="rId24" Type="http://schemas.openxmlformats.org/officeDocument/2006/relationships/tags" Target="../tags/tag1708.xml"/><Relationship Id="rId32" Type="http://schemas.openxmlformats.org/officeDocument/2006/relationships/tags" Target="../tags/tag1716.xml"/><Relationship Id="rId37" Type="http://schemas.openxmlformats.org/officeDocument/2006/relationships/slideLayout" Target="../slideLayouts/slideLayout2.xml"/><Relationship Id="rId5" Type="http://schemas.openxmlformats.org/officeDocument/2006/relationships/tags" Target="../tags/tag1689.xml"/><Relationship Id="rId15" Type="http://schemas.openxmlformats.org/officeDocument/2006/relationships/tags" Target="../tags/tag1699.xml"/><Relationship Id="rId23" Type="http://schemas.openxmlformats.org/officeDocument/2006/relationships/tags" Target="../tags/tag1707.xml"/><Relationship Id="rId28" Type="http://schemas.openxmlformats.org/officeDocument/2006/relationships/tags" Target="../tags/tag1712.xml"/><Relationship Id="rId36" Type="http://schemas.openxmlformats.org/officeDocument/2006/relationships/tags" Target="../tags/tag1720.xml"/><Relationship Id="rId10" Type="http://schemas.openxmlformats.org/officeDocument/2006/relationships/tags" Target="../tags/tag1694.xml"/><Relationship Id="rId19" Type="http://schemas.openxmlformats.org/officeDocument/2006/relationships/tags" Target="../tags/tag1703.xml"/><Relationship Id="rId31" Type="http://schemas.openxmlformats.org/officeDocument/2006/relationships/tags" Target="../tags/tag1715.xml"/><Relationship Id="rId4" Type="http://schemas.openxmlformats.org/officeDocument/2006/relationships/tags" Target="../tags/tag1688.xml"/><Relationship Id="rId9" Type="http://schemas.openxmlformats.org/officeDocument/2006/relationships/tags" Target="../tags/tag1693.xml"/><Relationship Id="rId14" Type="http://schemas.openxmlformats.org/officeDocument/2006/relationships/tags" Target="../tags/tag1698.xml"/><Relationship Id="rId22" Type="http://schemas.openxmlformats.org/officeDocument/2006/relationships/tags" Target="../tags/tag1706.xml"/><Relationship Id="rId27" Type="http://schemas.openxmlformats.org/officeDocument/2006/relationships/tags" Target="../tags/tag1711.xml"/><Relationship Id="rId30" Type="http://schemas.openxmlformats.org/officeDocument/2006/relationships/tags" Target="../tags/tag1714.xml"/><Relationship Id="rId35" Type="http://schemas.openxmlformats.org/officeDocument/2006/relationships/tags" Target="../tags/tag1719.xml"/><Relationship Id="rId8" Type="http://schemas.openxmlformats.org/officeDocument/2006/relationships/tags" Target="../tags/tag1692.xml"/><Relationship Id="rId3" Type="http://schemas.openxmlformats.org/officeDocument/2006/relationships/tags" Target="../tags/tag1687.xml"/></Relationships>
</file>

<file path=ppt/slides/_rels/slide32.xml.rels><?xml version="1.0" encoding="UTF-8" standalone="yes"?>
<Relationships xmlns="http://schemas.openxmlformats.org/package/2006/relationships"><Relationship Id="rId8" Type="http://schemas.openxmlformats.org/officeDocument/2006/relationships/tags" Target="../tags/tag1728.xml"/><Relationship Id="rId13" Type="http://schemas.openxmlformats.org/officeDocument/2006/relationships/tags" Target="../tags/tag1733.xml"/><Relationship Id="rId18" Type="http://schemas.openxmlformats.org/officeDocument/2006/relationships/tags" Target="../tags/tag1738.xml"/><Relationship Id="rId3" Type="http://schemas.openxmlformats.org/officeDocument/2006/relationships/tags" Target="../tags/tag1723.xml"/><Relationship Id="rId21" Type="http://schemas.openxmlformats.org/officeDocument/2006/relationships/tags" Target="../tags/tag1741.xml"/><Relationship Id="rId7" Type="http://schemas.openxmlformats.org/officeDocument/2006/relationships/tags" Target="../tags/tag1727.xml"/><Relationship Id="rId12" Type="http://schemas.openxmlformats.org/officeDocument/2006/relationships/tags" Target="../tags/tag1732.xml"/><Relationship Id="rId17" Type="http://schemas.openxmlformats.org/officeDocument/2006/relationships/tags" Target="../tags/tag1737.xml"/><Relationship Id="rId2" Type="http://schemas.openxmlformats.org/officeDocument/2006/relationships/tags" Target="../tags/tag1722.xml"/><Relationship Id="rId16" Type="http://schemas.openxmlformats.org/officeDocument/2006/relationships/tags" Target="../tags/tag1736.xml"/><Relationship Id="rId20" Type="http://schemas.openxmlformats.org/officeDocument/2006/relationships/tags" Target="../tags/tag1740.xml"/><Relationship Id="rId1" Type="http://schemas.openxmlformats.org/officeDocument/2006/relationships/tags" Target="../tags/tag1721.xml"/><Relationship Id="rId6" Type="http://schemas.openxmlformats.org/officeDocument/2006/relationships/tags" Target="../tags/tag1726.xml"/><Relationship Id="rId11" Type="http://schemas.openxmlformats.org/officeDocument/2006/relationships/tags" Target="../tags/tag1731.xml"/><Relationship Id="rId24" Type="http://schemas.openxmlformats.org/officeDocument/2006/relationships/slideLayout" Target="../slideLayouts/slideLayout2.xml"/><Relationship Id="rId5" Type="http://schemas.openxmlformats.org/officeDocument/2006/relationships/tags" Target="../tags/tag1725.xml"/><Relationship Id="rId15" Type="http://schemas.openxmlformats.org/officeDocument/2006/relationships/tags" Target="../tags/tag1735.xml"/><Relationship Id="rId23" Type="http://schemas.openxmlformats.org/officeDocument/2006/relationships/tags" Target="../tags/tag1743.xml"/><Relationship Id="rId10" Type="http://schemas.openxmlformats.org/officeDocument/2006/relationships/tags" Target="../tags/tag1730.xml"/><Relationship Id="rId19" Type="http://schemas.openxmlformats.org/officeDocument/2006/relationships/tags" Target="../tags/tag1739.xml"/><Relationship Id="rId4" Type="http://schemas.openxmlformats.org/officeDocument/2006/relationships/tags" Target="../tags/tag1724.xml"/><Relationship Id="rId9" Type="http://schemas.openxmlformats.org/officeDocument/2006/relationships/tags" Target="../tags/tag1729.xml"/><Relationship Id="rId14" Type="http://schemas.openxmlformats.org/officeDocument/2006/relationships/tags" Target="../tags/tag1734.xml"/><Relationship Id="rId22" Type="http://schemas.openxmlformats.org/officeDocument/2006/relationships/tags" Target="../tags/tag1742.xml"/></Relationships>
</file>

<file path=ppt/slides/_rels/slide33.xml.rels><?xml version="1.0" encoding="UTF-8" standalone="yes"?>
<Relationships xmlns="http://schemas.openxmlformats.org/package/2006/relationships"><Relationship Id="rId13" Type="http://schemas.openxmlformats.org/officeDocument/2006/relationships/tags" Target="../tags/tag1756.xml"/><Relationship Id="rId18" Type="http://schemas.openxmlformats.org/officeDocument/2006/relationships/tags" Target="../tags/tag1761.xml"/><Relationship Id="rId26" Type="http://schemas.openxmlformats.org/officeDocument/2006/relationships/tags" Target="../tags/tag1769.xml"/><Relationship Id="rId39" Type="http://schemas.openxmlformats.org/officeDocument/2006/relationships/tags" Target="../tags/tag1782.xml"/><Relationship Id="rId21" Type="http://schemas.openxmlformats.org/officeDocument/2006/relationships/tags" Target="../tags/tag1764.xml"/><Relationship Id="rId34" Type="http://schemas.openxmlformats.org/officeDocument/2006/relationships/tags" Target="../tags/tag1777.xml"/><Relationship Id="rId42" Type="http://schemas.openxmlformats.org/officeDocument/2006/relationships/tags" Target="../tags/tag1785.xml"/><Relationship Id="rId47" Type="http://schemas.openxmlformats.org/officeDocument/2006/relationships/tags" Target="../tags/tag1790.xml"/><Relationship Id="rId50" Type="http://schemas.openxmlformats.org/officeDocument/2006/relationships/tags" Target="../tags/tag1793.xml"/><Relationship Id="rId55" Type="http://schemas.openxmlformats.org/officeDocument/2006/relationships/tags" Target="../tags/tag1798.xml"/><Relationship Id="rId7" Type="http://schemas.openxmlformats.org/officeDocument/2006/relationships/tags" Target="../tags/tag1750.xml"/><Relationship Id="rId2" Type="http://schemas.openxmlformats.org/officeDocument/2006/relationships/tags" Target="../tags/tag1745.xml"/><Relationship Id="rId16" Type="http://schemas.openxmlformats.org/officeDocument/2006/relationships/tags" Target="../tags/tag1759.xml"/><Relationship Id="rId29" Type="http://schemas.openxmlformats.org/officeDocument/2006/relationships/tags" Target="../tags/tag1772.xml"/><Relationship Id="rId11" Type="http://schemas.openxmlformats.org/officeDocument/2006/relationships/tags" Target="../tags/tag1754.xml"/><Relationship Id="rId24" Type="http://schemas.openxmlformats.org/officeDocument/2006/relationships/tags" Target="../tags/tag1767.xml"/><Relationship Id="rId32" Type="http://schemas.openxmlformats.org/officeDocument/2006/relationships/tags" Target="../tags/tag1775.xml"/><Relationship Id="rId37" Type="http://schemas.openxmlformats.org/officeDocument/2006/relationships/tags" Target="../tags/tag1780.xml"/><Relationship Id="rId40" Type="http://schemas.openxmlformats.org/officeDocument/2006/relationships/tags" Target="../tags/tag1783.xml"/><Relationship Id="rId45" Type="http://schemas.openxmlformats.org/officeDocument/2006/relationships/tags" Target="../tags/tag1788.xml"/><Relationship Id="rId53" Type="http://schemas.openxmlformats.org/officeDocument/2006/relationships/tags" Target="../tags/tag1796.xml"/><Relationship Id="rId58" Type="http://schemas.openxmlformats.org/officeDocument/2006/relationships/tags" Target="../tags/tag1801.xml"/><Relationship Id="rId5" Type="http://schemas.openxmlformats.org/officeDocument/2006/relationships/tags" Target="../tags/tag1748.xml"/><Relationship Id="rId61" Type="http://schemas.openxmlformats.org/officeDocument/2006/relationships/tags" Target="../tags/tag1804.xml"/><Relationship Id="rId19" Type="http://schemas.openxmlformats.org/officeDocument/2006/relationships/tags" Target="../tags/tag1762.xml"/><Relationship Id="rId14" Type="http://schemas.openxmlformats.org/officeDocument/2006/relationships/tags" Target="../tags/tag1757.xml"/><Relationship Id="rId22" Type="http://schemas.openxmlformats.org/officeDocument/2006/relationships/tags" Target="../tags/tag1765.xml"/><Relationship Id="rId27" Type="http://schemas.openxmlformats.org/officeDocument/2006/relationships/tags" Target="../tags/tag1770.xml"/><Relationship Id="rId30" Type="http://schemas.openxmlformats.org/officeDocument/2006/relationships/tags" Target="../tags/tag1773.xml"/><Relationship Id="rId35" Type="http://schemas.openxmlformats.org/officeDocument/2006/relationships/tags" Target="../tags/tag1778.xml"/><Relationship Id="rId43" Type="http://schemas.openxmlformats.org/officeDocument/2006/relationships/tags" Target="../tags/tag1786.xml"/><Relationship Id="rId48" Type="http://schemas.openxmlformats.org/officeDocument/2006/relationships/tags" Target="../tags/tag1791.xml"/><Relationship Id="rId56" Type="http://schemas.openxmlformats.org/officeDocument/2006/relationships/tags" Target="../tags/tag1799.xml"/><Relationship Id="rId8" Type="http://schemas.openxmlformats.org/officeDocument/2006/relationships/tags" Target="../tags/tag1751.xml"/><Relationship Id="rId51" Type="http://schemas.openxmlformats.org/officeDocument/2006/relationships/tags" Target="../tags/tag1794.xml"/><Relationship Id="rId3" Type="http://schemas.openxmlformats.org/officeDocument/2006/relationships/tags" Target="../tags/tag1746.xml"/><Relationship Id="rId12" Type="http://schemas.openxmlformats.org/officeDocument/2006/relationships/tags" Target="../tags/tag1755.xml"/><Relationship Id="rId17" Type="http://schemas.openxmlformats.org/officeDocument/2006/relationships/tags" Target="../tags/tag1760.xml"/><Relationship Id="rId25" Type="http://schemas.openxmlformats.org/officeDocument/2006/relationships/tags" Target="../tags/tag1768.xml"/><Relationship Id="rId33" Type="http://schemas.openxmlformats.org/officeDocument/2006/relationships/tags" Target="../tags/tag1776.xml"/><Relationship Id="rId38" Type="http://schemas.openxmlformats.org/officeDocument/2006/relationships/tags" Target="../tags/tag1781.xml"/><Relationship Id="rId46" Type="http://schemas.openxmlformats.org/officeDocument/2006/relationships/tags" Target="../tags/tag1789.xml"/><Relationship Id="rId59" Type="http://schemas.openxmlformats.org/officeDocument/2006/relationships/tags" Target="../tags/tag1802.xml"/><Relationship Id="rId20" Type="http://schemas.openxmlformats.org/officeDocument/2006/relationships/tags" Target="../tags/tag1763.xml"/><Relationship Id="rId41" Type="http://schemas.openxmlformats.org/officeDocument/2006/relationships/tags" Target="../tags/tag1784.xml"/><Relationship Id="rId54" Type="http://schemas.openxmlformats.org/officeDocument/2006/relationships/tags" Target="../tags/tag1797.xml"/><Relationship Id="rId62" Type="http://schemas.openxmlformats.org/officeDocument/2006/relationships/slideLayout" Target="../slideLayouts/slideLayout2.xml"/><Relationship Id="rId1" Type="http://schemas.openxmlformats.org/officeDocument/2006/relationships/tags" Target="../tags/tag1744.xml"/><Relationship Id="rId6" Type="http://schemas.openxmlformats.org/officeDocument/2006/relationships/tags" Target="../tags/tag1749.xml"/><Relationship Id="rId15" Type="http://schemas.openxmlformats.org/officeDocument/2006/relationships/tags" Target="../tags/tag1758.xml"/><Relationship Id="rId23" Type="http://schemas.openxmlformats.org/officeDocument/2006/relationships/tags" Target="../tags/tag1766.xml"/><Relationship Id="rId28" Type="http://schemas.openxmlformats.org/officeDocument/2006/relationships/tags" Target="../tags/tag1771.xml"/><Relationship Id="rId36" Type="http://schemas.openxmlformats.org/officeDocument/2006/relationships/tags" Target="../tags/tag1779.xml"/><Relationship Id="rId49" Type="http://schemas.openxmlformats.org/officeDocument/2006/relationships/tags" Target="../tags/tag1792.xml"/><Relationship Id="rId57" Type="http://schemas.openxmlformats.org/officeDocument/2006/relationships/tags" Target="../tags/tag1800.xml"/><Relationship Id="rId10" Type="http://schemas.openxmlformats.org/officeDocument/2006/relationships/tags" Target="../tags/tag1753.xml"/><Relationship Id="rId31" Type="http://schemas.openxmlformats.org/officeDocument/2006/relationships/tags" Target="../tags/tag1774.xml"/><Relationship Id="rId44" Type="http://schemas.openxmlformats.org/officeDocument/2006/relationships/tags" Target="../tags/tag1787.xml"/><Relationship Id="rId52" Type="http://schemas.openxmlformats.org/officeDocument/2006/relationships/tags" Target="../tags/tag1795.xml"/><Relationship Id="rId60" Type="http://schemas.openxmlformats.org/officeDocument/2006/relationships/tags" Target="../tags/tag1803.xml"/><Relationship Id="rId4" Type="http://schemas.openxmlformats.org/officeDocument/2006/relationships/tags" Target="../tags/tag1747.xml"/><Relationship Id="rId9" Type="http://schemas.openxmlformats.org/officeDocument/2006/relationships/tags" Target="../tags/tag175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1.xml"/><Relationship Id="rId7" Type="http://schemas.openxmlformats.org/officeDocument/2006/relationships/image" Target="../media/image5.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2.xml"/><Relationship Id="rId5" Type="http://schemas.openxmlformats.org/officeDocument/2006/relationships/tags" Target="../tags/tag83.xml"/><Relationship Id="rId4" Type="http://schemas.openxmlformats.org/officeDocument/2006/relationships/tags" Target="../tags/tag82.xml"/></Relationships>
</file>

<file path=ppt/slides/_rels/slide5.xml.rels><?xml version="1.0" encoding="UTF-8" standalone="yes"?>
<Relationships xmlns="http://schemas.openxmlformats.org/package/2006/relationships"><Relationship Id="rId26" Type="http://schemas.openxmlformats.org/officeDocument/2006/relationships/tags" Target="../tags/tag109.xml"/><Relationship Id="rId21" Type="http://schemas.openxmlformats.org/officeDocument/2006/relationships/tags" Target="../tags/tag104.xml"/><Relationship Id="rId42" Type="http://schemas.openxmlformats.org/officeDocument/2006/relationships/tags" Target="../tags/tag125.xml"/><Relationship Id="rId47" Type="http://schemas.openxmlformats.org/officeDocument/2006/relationships/tags" Target="../tags/tag130.xml"/><Relationship Id="rId63" Type="http://schemas.openxmlformats.org/officeDocument/2006/relationships/tags" Target="../tags/tag146.xml"/><Relationship Id="rId68" Type="http://schemas.openxmlformats.org/officeDocument/2006/relationships/tags" Target="../tags/tag151.xml"/><Relationship Id="rId84" Type="http://schemas.openxmlformats.org/officeDocument/2006/relationships/tags" Target="../tags/tag167.xml"/><Relationship Id="rId89" Type="http://schemas.openxmlformats.org/officeDocument/2006/relationships/tags" Target="../tags/tag172.xml"/><Relationship Id="rId112" Type="http://schemas.openxmlformats.org/officeDocument/2006/relationships/image" Target="../media/image8.png"/><Relationship Id="rId16" Type="http://schemas.openxmlformats.org/officeDocument/2006/relationships/tags" Target="../tags/tag99.xml"/><Relationship Id="rId107" Type="http://schemas.openxmlformats.org/officeDocument/2006/relationships/tags" Target="../tags/tag190.xml"/><Relationship Id="rId11" Type="http://schemas.openxmlformats.org/officeDocument/2006/relationships/tags" Target="../tags/tag94.xml"/><Relationship Id="rId32" Type="http://schemas.openxmlformats.org/officeDocument/2006/relationships/tags" Target="../tags/tag115.xml"/><Relationship Id="rId37" Type="http://schemas.openxmlformats.org/officeDocument/2006/relationships/tags" Target="../tags/tag120.xml"/><Relationship Id="rId53" Type="http://schemas.openxmlformats.org/officeDocument/2006/relationships/tags" Target="../tags/tag136.xml"/><Relationship Id="rId58" Type="http://schemas.openxmlformats.org/officeDocument/2006/relationships/tags" Target="../tags/tag141.xml"/><Relationship Id="rId74" Type="http://schemas.openxmlformats.org/officeDocument/2006/relationships/tags" Target="../tags/tag157.xml"/><Relationship Id="rId79" Type="http://schemas.openxmlformats.org/officeDocument/2006/relationships/tags" Target="../tags/tag162.xml"/><Relationship Id="rId102" Type="http://schemas.openxmlformats.org/officeDocument/2006/relationships/tags" Target="../tags/tag185.xml"/><Relationship Id="rId5" Type="http://schemas.openxmlformats.org/officeDocument/2006/relationships/tags" Target="../tags/tag88.xml"/><Relationship Id="rId90" Type="http://schemas.openxmlformats.org/officeDocument/2006/relationships/tags" Target="../tags/tag173.xml"/><Relationship Id="rId95" Type="http://schemas.openxmlformats.org/officeDocument/2006/relationships/tags" Target="../tags/tag178.xml"/><Relationship Id="rId22" Type="http://schemas.openxmlformats.org/officeDocument/2006/relationships/tags" Target="../tags/tag105.xml"/><Relationship Id="rId27" Type="http://schemas.openxmlformats.org/officeDocument/2006/relationships/tags" Target="../tags/tag110.xml"/><Relationship Id="rId43" Type="http://schemas.openxmlformats.org/officeDocument/2006/relationships/tags" Target="../tags/tag126.xml"/><Relationship Id="rId48" Type="http://schemas.openxmlformats.org/officeDocument/2006/relationships/tags" Target="../tags/tag131.xml"/><Relationship Id="rId64" Type="http://schemas.openxmlformats.org/officeDocument/2006/relationships/tags" Target="../tags/tag147.xml"/><Relationship Id="rId69" Type="http://schemas.openxmlformats.org/officeDocument/2006/relationships/tags" Target="../tags/tag152.xml"/><Relationship Id="rId113" Type="http://schemas.openxmlformats.org/officeDocument/2006/relationships/image" Target="../media/image9.png"/><Relationship Id="rId80" Type="http://schemas.openxmlformats.org/officeDocument/2006/relationships/tags" Target="../tags/tag163.xml"/><Relationship Id="rId85" Type="http://schemas.openxmlformats.org/officeDocument/2006/relationships/tags" Target="../tags/tag168.xml"/><Relationship Id="rId12" Type="http://schemas.openxmlformats.org/officeDocument/2006/relationships/tags" Target="../tags/tag95.xml"/><Relationship Id="rId17" Type="http://schemas.openxmlformats.org/officeDocument/2006/relationships/tags" Target="../tags/tag100.xml"/><Relationship Id="rId33" Type="http://schemas.openxmlformats.org/officeDocument/2006/relationships/tags" Target="../tags/tag116.xml"/><Relationship Id="rId38" Type="http://schemas.openxmlformats.org/officeDocument/2006/relationships/tags" Target="../tags/tag121.xml"/><Relationship Id="rId59" Type="http://schemas.openxmlformats.org/officeDocument/2006/relationships/tags" Target="../tags/tag142.xml"/><Relationship Id="rId103" Type="http://schemas.openxmlformats.org/officeDocument/2006/relationships/tags" Target="../tags/tag186.xml"/><Relationship Id="rId108" Type="http://schemas.openxmlformats.org/officeDocument/2006/relationships/tags" Target="../tags/tag191.xml"/><Relationship Id="rId54" Type="http://schemas.openxmlformats.org/officeDocument/2006/relationships/tags" Target="../tags/tag137.xml"/><Relationship Id="rId70" Type="http://schemas.openxmlformats.org/officeDocument/2006/relationships/tags" Target="../tags/tag153.xml"/><Relationship Id="rId75" Type="http://schemas.openxmlformats.org/officeDocument/2006/relationships/tags" Target="../tags/tag158.xml"/><Relationship Id="rId91" Type="http://schemas.openxmlformats.org/officeDocument/2006/relationships/tags" Target="../tags/tag174.xml"/><Relationship Id="rId96" Type="http://schemas.openxmlformats.org/officeDocument/2006/relationships/tags" Target="../tags/tag179.xml"/><Relationship Id="rId1" Type="http://schemas.openxmlformats.org/officeDocument/2006/relationships/tags" Target="../tags/tag84.xml"/><Relationship Id="rId6" Type="http://schemas.openxmlformats.org/officeDocument/2006/relationships/tags" Target="../tags/tag89.xml"/><Relationship Id="rId15" Type="http://schemas.openxmlformats.org/officeDocument/2006/relationships/tags" Target="../tags/tag98.xml"/><Relationship Id="rId23" Type="http://schemas.openxmlformats.org/officeDocument/2006/relationships/tags" Target="../tags/tag106.xml"/><Relationship Id="rId28" Type="http://schemas.openxmlformats.org/officeDocument/2006/relationships/tags" Target="../tags/tag111.xml"/><Relationship Id="rId36" Type="http://schemas.openxmlformats.org/officeDocument/2006/relationships/tags" Target="../tags/tag119.xml"/><Relationship Id="rId49" Type="http://schemas.openxmlformats.org/officeDocument/2006/relationships/tags" Target="../tags/tag132.xml"/><Relationship Id="rId57" Type="http://schemas.openxmlformats.org/officeDocument/2006/relationships/tags" Target="../tags/tag140.xml"/><Relationship Id="rId106" Type="http://schemas.openxmlformats.org/officeDocument/2006/relationships/tags" Target="../tags/tag189.xml"/><Relationship Id="rId10" Type="http://schemas.openxmlformats.org/officeDocument/2006/relationships/tags" Target="../tags/tag93.xml"/><Relationship Id="rId31" Type="http://schemas.openxmlformats.org/officeDocument/2006/relationships/tags" Target="../tags/tag114.xml"/><Relationship Id="rId44" Type="http://schemas.openxmlformats.org/officeDocument/2006/relationships/tags" Target="../tags/tag127.xml"/><Relationship Id="rId52" Type="http://schemas.openxmlformats.org/officeDocument/2006/relationships/tags" Target="../tags/tag135.xml"/><Relationship Id="rId60" Type="http://schemas.openxmlformats.org/officeDocument/2006/relationships/tags" Target="../tags/tag143.xml"/><Relationship Id="rId65" Type="http://schemas.openxmlformats.org/officeDocument/2006/relationships/tags" Target="../tags/tag148.xml"/><Relationship Id="rId73" Type="http://schemas.openxmlformats.org/officeDocument/2006/relationships/tags" Target="../tags/tag156.xml"/><Relationship Id="rId78" Type="http://schemas.openxmlformats.org/officeDocument/2006/relationships/tags" Target="../tags/tag161.xml"/><Relationship Id="rId81" Type="http://schemas.openxmlformats.org/officeDocument/2006/relationships/tags" Target="../tags/tag164.xml"/><Relationship Id="rId86" Type="http://schemas.openxmlformats.org/officeDocument/2006/relationships/tags" Target="../tags/tag169.xml"/><Relationship Id="rId94" Type="http://schemas.openxmlformats.org/officeDocument/2006/relationships/tags" Target="../tags/tag177.xml"/><Relationship Id="rId99" Type="http://schemas.openxmlformats.org/officeDocument/2006/relationships/tags" Target="../tags/tag182.xml"/><Relationship Id="rId101" Type="http://schemas.openxmlformats.org/officeDocument/2006/relationships/tags" Target="../tags/tag184.xml"/><Relationship Id="rId4" Type="http://schemas.openxmlformats.org/officeDocument/2006/relationships/tags" Target="../tags/tag87.xml"/><Relationship Id="rId9" Type="http://schemas.openxmlformats.org/officeDocument/2006/relationships/tags" Target="../tags/tag92.xml"/><Relationship Id="rId13" Type="http://schemas.openxmlformats.org/officeDocument/2006/relationships/tags" Target="../tags/tag96.xml"/><Relationship Id="rId18" Type="http://schemas.openxmlformats.org/officeDocument/2006/relationships/tags" Target="../tags/tag101.xml"/><Relationship Id="rId39" Type="http://schemas.openxmlformats.org/officeDocument/2006/relationships/tags" Target="../tags/tag122.xml"/><Relationship Id="rId109" Type="http://schemas.openxmlformats.org/officeDocument/2006/relationships/slideLayout" Target="../slideLayouts/slideLayout2.xml"/><Relationship Id="rId34" Type="http://schemas.openxmlformats.org/officeDocument/2006/relationships/tags" Target="../tags/tag117.xml"/><Relationship Id="rId50" Type="http://schemas.openxmlformats.org/officeDocument/2006/relationships/tags" Target="../tags/tag133.xml"/><Relationship Id="rId55" Type="http://schemas.openxmlformats.org/officeDocument/2006/relationships/tags" Target="../tags/tag138.xml"/><Relationship Id="rId76" Type="http://schemas.openxmlformats.org/officeDocument/2006/relationships/tags" Target="../tags/tag159.xml"/><Relationship Id="rId97" Type="http://schemas.openxmlformats.org/officeDocument/2006/relationships/tags" Target="../tags/tag180.xml"/><Relationship Id="rId104" Type="http://schemas.openxmlformats.org/officeDocument/2006/relationships/tags" Target="../tags/tag187.xml"/><Relationship Id="rId7" Type="http://schemas.openxmlformats.org/officeDocument/2006/relationships/tags" Target="../tags/tag90.xml"/><Relationship Id="rId71" Type="http://schemas.openxmlformats.org/officeDocument/2006/relationships/tags" Target="../tags/tag154.xml"/><Relationship Id="rId92" Type="http://schemas.openxmlformats.org/officeDocument/2006/relationships/tags" Target="../tags/tag175.xml"/><Relationship Id="rId2" Type="http://schemas.openxmlformats.org/officeDocument/2006/relationships/tags" Target="../tags/tag85.xml"/><Relationship Id="rId29" Type="http://schemas.openxmlformats.org/officeDocument/2006/relationships/tags" Target="../tags/tag112.xml"/><Relationship Id="rId24" Type="http://schemas.openxmlformats.org/officeDocument/2006/relationships/tags" Target="../tags/tag107.xml"/><Relationship Id="rId40" Type="http://schemas.openxmlformats.org/officeDocument/2006/relationships/tags" Target="../tags/tag123.xml"/><Relationship Id="rId45" Type="http://schemas.openxmlformats.org/officeDocument/2006/relationships/tags" Target="../tags/tag128.xml"/><Relationship Id="rId66" Type="http://schemas.openxmlformats.org/officeDocument/2006/relationships/tags" Target="../tags/tag149.xml"/><Relationship Id="rId87" Type="http://schemas.openxmlformats.org/officeDocument/2006/relationships/tags" Target="../tags/tag170.xml"/><Relationship Id="rId110" Type="http://schemas.openxmlformats.org/officeDocument/2006/relationships/image" Target="../media/image6.png"/><Relationship Id="rId61" Type="http://schemas.openxmlformats.org/officeDocument/2006/relationships/tags" Target="../tags/tag144.xml"/><Relationship Id="rId82" Type="http://schemas.openxmlformats.org/officeDocument/2006/relationships/tags" Target="../tags/tag165.xml"/><Relationship Id="rId19" Type="http://schemas.openxmlformats.org/officeDocument/2006/relationships/tags" Target="../tags/tag102.xml"/><Relationship Id="rId14" Type="http://schemas.openxmlformats.org/officeDocument/2006/relationships/tags" Target="../tags/tag97.xml"/><Relationship Id="rId30" Type="http://schemas.openxmlformats.org/officeDocument/2006/relationships/tags" Target="../tags/tag113.xml"/><Relationship Id="rId35" Type="http://schemas.openxmlformats.org/officeDocument/2006/relationships/tags" Target="../tags/tag118.xml"/><Relationship Id="rId56" Type="http://schemas.openxmlformats.org/officeDocument/2006/relationships/tags" Target="../tags/tag139.xml"/><Relationship Id="rId77" Type="http://schemas.openxmlformats.org/officeDocument/2006/relationships/tags" Target="../tags/tag160.xml"/><Relationship Id="rId100" Type="http://schemas.openxmlformats.org/officeDocument/2006/relationships/tags" Target="../tags/tag183.xml"/><Relationship Id="rId105" Type="http://schemas.openxmlformats.org/officeDocument/2006/relationships/tags" Target="../tags/tag188.xml"/><Relationship Id="rId8" Type="http://schemas.openxmlformats.org/officeDocument/2006/relationships/tags" Target="../tags/tag91.xml"/><Relationship Id="rId51" Type="http://schemas.openxmlformats.org/officeDocument/2006/relationships/tags" Target="../tags/tag134.xml"/><Relationship Id="rId72" Type="http://schemas.openxmlformats.org/officeDocument/2006/relationships/tags" Target="../tags/tag155.xml"/><Relationship Id="rId93" Type="http://schemas.openxmlformats.org/officeDocument/2006/relationships/tags" Target="../tags/tag176.xml"/><Relationship Id="rId98" Type="http://schemas.openxmlformats.org/officeDocument/2006/relationships/tags" Target="../tags/tag181.xml"/><Relationship Id="rId3" Type="http://schemas.openxmlformats.org/officeDocument/2006/relationships/tags" Target="../tags/tag86.xml"/><Relationship Id="rId25" Type="http://schemas.openxmlformats.org/officeDocument/2006/relationships/tags" Target="../tags/tag108.xml"/><Relationship Id="rId46" Type="http://schemas.openxmlformats.org/officeDocument/2006/relationships/tags" Target="../tags/tag129.xml"/><Relationship Id="rId67" Type="http://schemas.openxmlformats.org/officeDocument/2006/relationships/tags" Target="../tags/tag150.xml"/><Relationship Id="rId20" Type="http://schemas.openxmlformats.org/officeDocument/2006/relationships/tags" Target="../tags/tag103.xml"/><Relationship Id="rId41" Type="http://schemas.openxmlformats.org/officeDocument/2006/relationships/tags" Target="../tags/tag124.xml"/><Relationship Id="rId62" Type="http://schemas.openxmlformats.org/officeDocument/2006/relationships/tags" Target="../tags/tag145.xml"/><Relationship Id="rId83" Type="http://schemas.openxmlformats.org/officeDocument/2006/relationships/tags" Target="../tags/tag166.xml"/><Relationship Id="rId88" Type="http://schemas.openxmlformats.org/officeDocument/2006/relationships/tags" Target="../tags/tag171.xml"/><Relationship Id="rId111" Type="http://schemas.openxmlformats.org/officeDocument/2006/relationships/image" Target="../media/image60.png"/></Relationships>
</file>

<file path=ppt/slides/_rels/slide6.xml.rels><?xml version="1.0" encoding="UTF-8" standalone="yes"?>
<Relationships xmlns="http://schemas.openxmlformats.org/package/2006/relationships"><Relationship Id="rId26" Type="http://schemas.openxmlformats.org/officeDocument/2006/relationships/tags" Target="../tags/tag217.xml"/><Relationship Id="rId21" Type="http://schemas.openxmlformats.org/officeDocument/2006/relationships/tags" Target="../tags/tag212.xml"/><Relationship Id="rId42" Type="http://schemas.openxmlformats.org/officeDocument/2006/relationships/tags" Target="../tags/tag233.xml"/><Relationship Id="rId47" Type="http://schemas.openxmlformats.org/officeDocument/2006/relationships/tags" Target="../tags/tag238.xml"/><Relationship Id="rId63" Type="http://schemas.openxmlformats.org/officeDocument/2006/relationships/tags" Target="../tags/tag254.xml"/><Relationship Id="rId68" Type="http://schemas.openxmlformats.org/officeDocument/2006/relationships/tags" Target="../tags/tag259.xml"/><Relationship Id="rId84" Type="http://schemas.openxmlformats.org/officeDocument/2006/relationships/tags" Target="../tags/tag275.xml"/><Relationship Id="rId89" Type="http://schemas.openxmlformats.org/officeDocument/2006/relationships/image" Target="../media/image8.png"/><Relationship Id="rId16" Type="http://schemas.openxmlformats.org/officeDocument/2006/relationships/tags" Target="../tags/tag207.xml"/><Relationship Id="rId11" Type="http://schemas.openxmlformats.org/officeDocument/2006/relationships/tags" Target="../tags/tag202.xml"/><Relationship Id="rId32" Type="http://schemas.openxmlformats.org/officeDocument/2006/relationships/tags" Target="../tags/tag223.xml"/><Relationship Id="rId37" Type="http://schemas.openxmlformats.org/officeDocument/2006/relationships/tags" Target="../tags/tag228.xml"/><Relationship Id="rId53" Type="http://schemas.openxmlformats.org/officeDocument/2006/relationships/tags" Target="../tags/tag244.xml"/><Relationship Id="rId58" Type="http://schemas.openxmlformats.org/officeDocument/2006/relationships/tags" Target="../tags/tag249.xml"/><Relationship Id="rId74" Type="http://schemas.openxmlformats.org/officeDocument/2006/relationships/tags" Target="../tags/tag265.xml"/><Relationship Id="rId79" Type="http://schemas.openxmlformats.org/officeDocument/2006/relationships/tags" Target="../tags/tag270.xml"/><Relationship Id="rId5" Type="http://schemas.openxmlformats.org/officeDocument/2006/relationships/tags" Target="../tags/tag196.xml"/><Relationship Id="rId90" Type="http://schemas.openxmlformats.org/officeDocument/2006/relationships/image" Target="../media/image9.png"/><Relationship Id="rId14" Type="http://schemas.openxmlformats.org/officeDocument/2006/relationships/tags" Target="../tags/tag205.xml"/><Relationship Id="rId22" Type="http://schemas.openxmlformats.org/officeDocument/2006/relationships/tags" Target="../tags/tag213.xml"/><Relationship Id="rId27" Type="http://schemas.openxmlformats.org/officeDocument/2006/relationships/tags" Target="../tags/tag218.xml"/><Relationship Id="rId30" Type="http://schemas.openxmlformats.org/officeDocument/2006/relationships/tags" Target="../tags/tag221.xml"/><Relationship Id="rId35" Type="http://schemas.openxmlformats.org/officeDocument/2006/relationships/tags" Target="../tags/tag226.xml"/><Relationship Id="rId43" Type="http://schemas.openxmlformats.org/officeDocument/2006/relationships/tags" Target="../tags/tag234.xml"/><Relationship Id="rId48" Type="http://schemas.openxmlformats.org/officeDocument/2006/relationships/tags" Target="../tags/tag239.xml"/><Relationship Id="rId56" Type="http://schemas.openxmlformats.org/officeDocument/2006/relationships/tags" Target="../tags/tag247.xml"/><Relationship Id="rId64" Type="http://schemas.openxmlformats.org/officeDocument/2006/relationships/tags" Target="../tags/tag255.xml"/><Relationship Id="rId69" Type="http://schemas.openxmlformats.org/officeDocument/2006/relationships/tags" Target="../tags/tag260.xml"/><Relationship Id="rId77" Type="http://schemas.openxmlformats.org/officeDocument/2006/relationships/tags" Target="../tags/tag268.xml"/><Relationship Id="rId8" Type="http://schemas.openxmlformats.org/officeDocument/2006/relationships/tags" Target="../tags/tag199.xml"/><Relationship Id="rId51" Type="http://schemas.openxmlformats.org/officeDocument/2006/relationships/tags" Target="../tags/tag242.xml"/><Relationship Id="rId72" Type="http://schemas.openxmlformats.org/officeDocument/2006/relationships/tags" Target="../tags/tag263.xml"/><Relationship Id="rId80" Type="http://schemas.openxmlformats.org/officeDocument/2006/relationships/tags" Target="../tags/tag271.xml"/><Relationship Id="rId85" Type="http://schemas.openxmlformats.org/officeDocument/2006/relationships/tags" Target="../tags/tag276.xml"/><Relationship Id="rId3" Type="http://schemas.openxmlformats.org/officeDocument/2006/relationships/tags" Target="../tags/tag194.xml"/><Relationship Id="rId12" Type="http://schemas.openxmlformats.org/officeDocument/2006/relationships/tags" Target="../tags/tag203.xml"/><Relationship Id="rId17" Type="http://schemas.openxmlformats.org/officeDocument/2006/relationships/tags" Target="../tags/tag208.xml"/><Relationship Id="rId25" Type="http://schemas.openxmlformats.org/officeDocument/2006/relationships/tags" Target="../tags/tag216.xml"/><Relationship Id="rId33" Type="http://schemas.openxmlformats.org/officeDocument/2006/relationships/tags" Target="../tags/tag224.xml"/><Relationship Id="rId38" Type="http://schemas.openxmlformats.org/officeDocument/2006/relationships/tags" Target="../tags/tag229.xml"/><Relationship Id="rId46" Type="http://schemas.openxmlformats.org/officeDocument/2006/relationships/tags" Target="../tags/tag237.xml"/><Relationship Id="rId59" Type="http://schemas.openxmlformats.org/officeDocument/2006/relationships/tags" Target="../tags/tag250.xml"/><Relationship Id="rId67" Type="http://schemas.openxmlformats.org/officeDocument/2006/relationships/tags" Target="../tags/tag258.xml"/><Relationship Id="rId20" Type="http://schemas.openxmlformats.org/officeDocument/2006/relationships/tags" Target="../tags/tag211.xml"/><Relationship Id="rId41" Type="http://schemas.openxmlformats.org/officeDocument/2006/relationships/tags" Target="../tags/tag232.xml"/><Relationship Id="rId54" Type="http://schemas.openxmlformats.org/officeDocument/2006/relationships/tags" Target="../tags/tag245.xml"/><Relationship Id="rId62" Type="http://schemas.openxmlformats.org/officeDocument/2006/relationships/tags" Target="../tags/tag253.xml"/><Relationship Id="rId70" Type="http://schemas.openxmlformats.org/officeDocument/2006/relationships/tags" Target="../tags/tag261.xml"/><Relationship Id="rId75" Type="http://schemas.openxmlformats.org/officeDocument/2006/relationships/tags" Target="../tags/tag266.xml"/><Relationship Id="rId83" Type="http://schemas.openxmlformats.org/officeDocument/2006/relationships/tags" Target="../tags/tag274.xml"/><Relationship Id="rId88" Type="http://schemas.openxmlformats.org/officeDocument/2006/relationships/image" Target="../media/image60.png"/><Relationship Id="rId1" Type="http://schemas.openxmlformats.org/officeDocument/2006/relationships/tags" Target="../tags/tag192.xml"/><Relationship Id="rId6" Type="http://schemas.openxmlformats.org/officeDocument/2006/relationships/tags" Target="../tags/tag197.xml"/><Relationship Id="rId15" Type="http://schemas.openxmlformats.org/officeDocument/2006/relationships/tags" Target="../tags/tag206.xml"/><Relationship Id="rId23" Type="http://schemas.openxmlformats.org/officeDocument/2006/relationships/tags" Target="../tags/tag214.xml"/><Relationship Id="rId28" Type="http://schemas.openxmlformats.org/officeDocument/2006/relationships/tags" Target="../tags/tag219.xml"/><Relationship Id="rId36" Type="http://schemas.openxmlformats.org/officeDocument/2006/relationships/tags" Target="../tags/tag227.xml"/><Relationship Id="rId49" Type="http://schemas.openxmlformats.org/officeDocument/2006/relationships/tags" Target="../tags/tag240.xml"/><Relationship Id="rId57" Type="http://schemas.openxmlformats.org/officeDocument/2006/relationships/tags" Target="../tags/tag248.xml"/><Relationship Id="rId10" Type="http://schemas.openxmlformats.org/officeDocument/2006/relationships/tags" Target="../tags/tag201.xml"/><Relationship Id="rId31" Type="http://schemas.openxmlformats.org/officeDocument/2006/relationships/tags" Target="../tags/tag222.xml"/><Relationship Id="rId44" Type="http://schemas.openxmlformats.org/officeDocument/2006/relationships/tags" Target="../tags/tag235.xml"/><Relationship Id="rId52" Type="http://schemas.openxmlformats.org/officeDocument/2006/relationships/tags" Target="../tags/tag243.xml"/><Relationship Id="rId60" Type="http://schemas.openxmlformats.org/officeDocument/2006/relationships/tags" Target="../tags/tag251.xml"/><Relationship Id="rId65" Type="http://schemas.openxmlformats.org/officeDocument/2006/relationships/tags" Target="../tags/tag256.xml"/><Relationship Id="rId73" Type="http://schemas.openxmlformats.org/officeDocument/2006/relationships/tags" Target="../tags/tag264.xml"/><Relationship Id="rId78" Type="http://schemas.openxmlformats.org/officeDocument/2006/relationships/tags" Target="../tags/tag269.xml"/><Relationship Id="rId81" Type="http://schemas.openxmlformats.org/officeDocument/2006/relationships/tags" Target="../tags/tag272.xml"/><Relationship Id="rId86" Type="http://schemas.openxmlformats.org/officeDocument/2006/relationships/tags" Target="../tags/tag277.xml"/><Relationship Id="rId4" Type="http://schemas.openxmlformats.org/officeDocument/2006/relationships/tags" Target="../tags/tag195.xml"/><Relationship Id="rId9" Type="http://schemas.openxmlformats.org/officeDocument/2006/relationships/tags" Target="../tags/tag200.xml"/><Relationship Id="rId13" Type="http://schemas.openxmlformats.org/officeDocument/2006/relationships/tags" Target="../tags/tag204.xml"/><Relationship Id="rId18" Type="http://schemas.openxmlformats.org/officeDocument/2006/relationships/tags" Target="../tags/tag209.xml"/><Relationship Id="rId39" Type="http://schemas.openxmlformats.org/officeDocument/2006/relationships/tags" Target="../tags/tag230.xml"/><Relationship Id="rId34" Type="http://schemas.openxmlformats.org/officeDocument/2006/relationships/tags" Target="../tags/tag225.xml"/><Relationship Id="rId50" Type="http://schemas.openxmlformats.org/officeDocument/2006/relationships/tags" Target="../tags/tag241.xml"/><Relationship Id="rId55" Type="http://schemas.openxmlformats.org/officeDocument/2006/relationships/tags" Target="../tags/tag246.xml"/><Relationship Id="rId76" Type="http://schemas.openxmlformats.org/officeDocument/2006/relationships/tags" Target="../tags/tag267.xml"/><Relationship Id="rId7" Type="http://schemas.openxmlformats.org/officeDocument/2006/relationships/tags" Target="../tags/tag198.xml"/><Relationship Id="rId71" Type="http://schemas.openxmlformats.org/officeDocument/2006/relationships/tags" Target="../tags/tag262.xml"/><Relationship Id="rId2" Type="http://schemas.openxmlformats.org/officeDocument/2006/relationships/tags" Target="../tags/tag193.xml"/><Relationship Id="rId29" Type="http://schemas.openxmlformats.org/officeDocument/2006/relationships/tags" Target="../tags/tag220.xml"/><Relationship Id="rId24" Type="http://schemas.openxmlformats.org/officeDocument/2006/relationships/tags" Target="../tags/tag215.xml"/><Relationship Id="rId40" Type="http://schemas.openxmlformats.org/officeDocument/2006/relationships/tags" Target="../tags/tag231.xml"/><Relationship Id="rId45" Type="http://schemas.openxmlformats.org/officeDocument/2006/relationships/tags" Target="../tags/tag236.xml"/><Relationship Id="rId66" Type="http://schemas.openxmlformats.org/officeDocument/2006/relationships/tags" Target="../tags/tag257.xml"/><Relationship Id="rId87" Type="http://schemas.openxmlformats.org/officeDocument/2006/relationships/slideLayout" Target="../slideLayouts/slideLayout2.xml"/><Relationship Id="rId61" Type="http://schemas.openxmlformats.org/officeDocument/2006/relationships/tags" Target="../tags/tag252.xml"/><Relationship Id="rId82" Type="http://schemas.openxmlformats.org/officeDocument/2006/relationships/tags" Target="../tags/tag273.xml"/><Relationship Id="rId19" Type="http://schemas.openxmlformats.org/officeDocument/2006/relationships/tags" Target="../tags/tag21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17" Type="http://schemas.openxmlformats.org/officeDocument/2006/relationships/tags" Target="../tags/tag394.xml"/><Relationship Id="rId21" Type="http://schemas.openxmlformats.org/officeDocument/2006/relationships/tags" Target="../tags/tag298.xml"/><Relationship Id="rId42" Type="http://schemas.openxmlformats.org/officeDocument/2006/relationships/tags" Target="../tags/tag319.xml"/><Relationship Id="rId63" Type="http://schemas.openxmlformats.org/officeDocument/2006/relationships/tags" Target="../tags/tag340.xml"/><Relationship Id="rId84" Type="http://schemas.openxmlformats.org/officeDocument/2006/relationships/tags" Target="../tags/tag361.xml"/><Relationship Id="rId138" Type="http://schemas.openxmlformats.org/officeDocument/2006/relationships/tags" Target="../tags/tag415.xml"/><Relationship Id="rId107" Type="http://schemas.openxmlformats.org/officeDocument/2006/relationships/tags" Target="../tags/tag384.xml"/><Relationship Id="rId11" Type="http://schemas.openxmlformats.org/officeDocument/2006/relationships/tags" Target="../tags/tag288.xml"/><Relationship Id="rId32" Type="http://schemas.openxmlformats.org/officeDocument/2006/relationships/tags" Target="../tags/tag309.xml"/><Relationship Id="rId53" Type="http://schemas.openxmlformats.org/officeDocument/2006/relationships/tags" Target="../tags/tag330.xml"/><Relationship Id="rId74" Type="http://schemas.openxmlformats.org/officeDocument/2006/relationships/tags" Target="../tags/tag351.xml"/><Relationship Id="rId128" Type="http://schemas.openxmlformats.org/officeDocument/2006/relationships/tags" Target="../tags/tag405.xml"/><Relationship Id="rId149" Type="http://schemas.openxmlformats.org/officeDocument/2006/relationships/slideLayout" Target="../slideLayouts/slideLayout2.xml"/><Relationship Id="rId5" Type="http://schemas.openxmlformats.org/officeDocument/2006/relationships/tags" Target="../tags/tag282.xml"/><Relationship Id="rId95" Type="http://schemas.openxmlformats.org/officeDocument/2006/relationships/tags" Target="../tags/tag372.xml"/><Relationship Id="rId22" Type="http://schemas.openxmlformats.org/officeDocument/2006/relationships/tags" Target="../tags/tag299.xml"/><Relationship Id="rId27" Type="http://schemas.openxmlformats.org/officeDocument/2006/relationships/tags" Target="../tags/tag304.xml"/><Relationship Id="rId43" Type="http://schemas.openxmlformats.org/officeDocument/2006/relationships/tags" Target="../tags/tag320.xml"/><Relationship Id="rId48" Type="http://schemas.openxmlformats.org/officeDocument/2006/relationships/tags" Target="../tags/tag325.xml"/><Relationship Id="rId64" Type="http://schemas.openxmlformats.org/officeDocument/2006/relationships/tags" Target="../tags/tag341.xml"/><Relationship Id="rId69" Type="http://schemas.openxmlformats.org/officeDocument/2006/relationships/tags" Target="../tags/tag346.xml"/><Relationship Id="rId113" Type="http://schemas.openxmlformats.org/officeDocument/2006/relationships/tags" Target="../tags/tag390.xml"/><Relationship Id="rId118" Type="http://schemas.openxmlformats.org/officeDocument/2006/relationships/tags" Target="../tags/tag395.xml"/><Relationship Id="rId134" Type="http://schemas.openxmlformats.org/officeDocument/2006/relationships/tags" Target="../tags/tag411.xml"/><Relationship Id="rId139" Type="http://schemas.openxmlformats.org/officeDocument/2006/relationships/tags" Target="../tags/tag416.xml"/><Relationship Id="rId80" Type="http://schemas.openxmlformats.org/officeDocument/2006/relationships/tags" Target="../tags/tag357.xml"/><Relationship Id="rId85" Type="http://schemas.openxmlformats.org/officeDocument/2006/relationships/tags" Target="../tags/tag362.xml"/><Relationship Id="rId150" Type="http://schemas.openxmlformats.org/officeDocument/2006/relationships/image" Target="../media/image14.png"/><Relationship Id="rId12" Type="http://schemas.openxmlformats.org/officeDocument/2006/relationships/tags" Target="../tags/tag289.xml"/><Relationship Id="rId17" Type="http://schemas.openxmlformats.org/officeDocument/2006/relationships/tags" Target="../tags/tag294.xml"/><Relationship Id="rId33" Type="http://schemas.openxmlformats.org/officeDocument/2006/relationships/tags" Target="../tags/tag310.xml"/><Relationship Id="rId38" Type="http://schemas.openxmlformats.org/officeDocument/2006/relationships/tags" Target="../tags/tag315.xml"/><Relationship Id="rId59" Type="http://schemas.openxmlformats.org/officeDocument/2006/relationships/tags" Target="../tags/tag336.xml"/><Relationship Id="rId103" Type="http://schemas.openxmlformats.org/officeDocument/2006/relationships/tags" Target="../tags/tag380.xml"/><Relationship Id="rId108" Type="http://schemas.openxmlformats.org/officeDocument/2006/relationships/tags" Target="../tags/tag385.xml"/><Relationship Id="rId124" Type="http://schemas.openxmlformats.org/officeDocument/2006/relationships/tags" Target="../tags/tag401.xml"/><Relationship Id="rId129" Type="http://schemas.openxmlformats.org/officeDocument/2006/relationships/tags" Target="../tags/tag406.xml"/><Relationship Id="rId54" Type="http://schemas.openxmlformats.org/officeDocument/2006/relationships/tags" Target="../tags/tag331.xml"/><Relationship Id="rId70" Type="http://schemas.openxmlformats.org/officeDocument/2006/relationships/tags" Target="../tags/tag347.xml"/><Relationship Id="rId75" Type="http://schemas.openxmlformats.org/officeDocument/2006/relationships/tags" Target="../tags/tag352.xml"/><Relationship Id="rId91" Type="http://schemas.openxmlformats.org/officeDocument/2006/relationships/tags" Target="../tags/tag368.xml"/><Relationship Id="rId96" Type="http://schemas.openxmlformats.org/officeDocument/2006/relationships/tags" Target="../tags/tag373.xml"/><Relationship Id="rId140" Type="http://schemas.openxmlformats.org/officeDocument/2006/relationships/tags" Target="../tags/tag417.xml"/><Relationship Id="rId145" Type="http://schemas.openxmlformats.org/officeDocument/2006/relationships/tags" Target="../tags/tag422.xml"/><Relationship Id="rId1" Type="http://schemas.openxmlformats.org/officeDocument/2006/relationships/tags" Target="../tags/tag278.xml"/><Relationship Id="rId6" Type="http://schemas.openxmlformats.org/officeDocument/2006/relationships/tags" Target="../tags/tag283.xml"/><Relationship Id="rId23" Type="http://schemas.openxmlformats.org/officeDocument/2006/relationships/tags" Target="../tags/tag300.xml"/><Relationship Id="rId28" Type="http://schemas.openxmlformats.org/officeDocument/2006/relationships/tags" Target="../tags/tag305.xml"/><Relationship Id="rId49" Type="http://schemas.openxmlformats.org/officeDocument/2006/relationships/tags" Target="../tags/tag326.xml"/><Relationship Id="rId114" Type="http://schemas.openxmlformats.org/officeDocument/2006/relationships/tags" Target="../tags/tag391.xml"/><Relationship Id="rId119" Type="http://schemas.openxmlformats.org/officeDocument/2006/relationships/tags" Target="../tags/tag396.xml"/><Relationship Id="rId44" Type="http://schemas.openxmlformats.org/officeDocument/2006/relationships/tags" Target="../tags/tag321.xml"/><Relationship Id="rId60" Type="http://schemas.openxmlformats.org/officeDocument/2006/relationships/tags" Target="../tags/tag337.xml"/><Relationship Id="rId65" Type="http://schemas.openxmlformats.org/officeDocument/2006/relationships/tags" Target="../tags/tag342.xml"/><Relationship Id="rId81" Type="http://schemas.openxmlformats.org/officeDocument/2006/relationships/tags" Target="../tags/tag358.xml"/><Relationship Id="rId86" Type="http://schemas.openxmlformats.org/officeDocument/2006/relationships/tags" Target="../tags/tag363.xml"/><Relationship Id="rId130" Type="http://schemas.openxmlformats.org/officeDocument/2006/relationships/tags" Target="../tags/tag407.xml"/><Relationship Id="rId135" Type="http://schemas.openxmlformats.org/officeDocument/2006/relationships/tags" Target="../tags/tag412.xml"/><Relationship Id="rId13" Type="http://schemas.openxmlformats.org/officeDocument/2006/relationships/tags" Target="../tags/tag290.xml"/><Relationship Id="rId18" Type="http://schemas.openxmlformats.org/officeDocument/2006/relationships/tags" Target="../tags/tag295.xml"/><Relationship Id="rId39" Type="http://schemas.openxmlformats.org/officeDocument/2006/relationships/tags" Target="../tags/tag316.xml"/><Relationship Id="rId109" Type="http://schemas.openxmlformats.org/officeDocument/2006/relationships/tags" Target="../tags/tag386.xml"/><Relationship Id="rId34" Type="http://schemas.openxmlformats.org/officeDocument/2006/relationships/tags" Target="../tags/tag311.xml"/><Relationship Id="rId50" Type="http://schemas.openxmlformats.org/officeDocument/2006/relationships/tags" Target="../tags/tag327.xml"/><Relationship Id="rId55" Type="http://schemas.openxmlformats.org/officeDocument/2006/relationships/tags" Target="../tags/tag332.xml"/><Relationship Id="rId76" Type="http://schemas.openxmlformats.org/officeDocument/2006/relationships/tags" Target="../tags/tag353.xml"/><Relationship Id="rId97" Type="http://schemas.openxmlformats.org/officeDocument/2006/relationships/tags" Target="../tags/tag374.xml"/><Relationship Id="rId104" Type="http://schemas.openxmlformats.org/officeDocument/2006/relationships/tags" Target="../tags/tag381.xml"/><Relationship Id="rId120" Type="http://schemas.openxmlformats.org/officeDocument/2006/relationships/tags" Target="../tags/tag397.xml"/><Relationship Id="rId125" Type="http://schemas.openxmlformats.org/officeDocument/2006/relationships/tags" Target="../tags/tag402.xml"/><Relationship Id="rId141" Type="http://schemas.openxmlformats.org/officeDocument/2006/relationships/tags" Target="../tags/tag418.xml"/><Relationship Id="rId146" Type="http://schemas.openxmlformats.org/officeDocument/2006/relationships/tags" Target="../tags/tag423.xml"/><Relationship Id="rId7" Type="http://schemas.openxmlformats.org/officeDocument/2006/relationships/tags" Target="../tags/tag284.xml"/><Relationship Id="rId71" Type="http://schemas.openxmlformats.org/officeDocument/2006/relationships/tags" Target="../tags/tag348.xml"/><Relationship Id="rId92" Type="http://schemas.openxmlformats.org/officeDocument/2006/relationships/tags" Target="../tags/tag369.xml"/><Relationship Id="rId2" Type="http://schemas.openxmlformats.org/officeDocument/2006/relationships/tags" Target="../tags/tag279.xml"/><Relationship Id="rId29" Type="http://schemas.openxmlformats.org/officeDocument/2006/relationships/tags" Target="../tags/tag306.xml"/><Relationship Id="rId24" Type="http://schemas.openxmlformats.org/officeDocument/2006/relationships/tags" Target="../tags/tag301.xml"/><Relationship Id="rId40" Type="http://schemas.openxmlformats.org/officeDocument/2006/relationships/tags" Target="../tags/tag317.xml"/><Relationship Id="rId45" Type="http://schemas.openxmlformats.org/officeDocument/2006/relationships/tags" Target="../tags/tag322.xml"/><Relationship Id="rId66" Type="http://schemas.openxmlformats.org/officeDocument/2006/relationships/tags" Target="../tags/tag343.xml"/><Relationship Id="rId87" Type="http://schemas.openxmlformats.org/officeDocument/2006/relationships/tags" Target="../tags/tag364.xml"/><Relationship Id="rId110" Type="http://schemas.openxmlformats.org/officeDocument/2006/relationships/tags" Target="../tags/tag387.xml"/><Relationship Id="rId115" Type="http://schemas.openxmlformats.org/officeDocument/2006/relationships/tags" Target="../tags/tag392.xml"/><Relationship Id="rId131" Type="http://schemas.openxmlformats.org/officeDocument/2006/relationships/tags" Target="../tags/tag408.xml"/><Relationship Id="rId136" Type="http://schemas.openxmlformats.org/officeDocument/2006/relationships/tags" Target="../tags/tag413.xml"/><Relationship Id="rId61" Type="http://schemas.openxmlformats.org/officeDocument/2006/relationships/tags" Target="../tags/tag338.xml"/><Relationship Id="rId82" Type="http://schemas.openxmlformats.org/officeDocument/2006/relationships/tags" Target="../tags/tag359.xml"/><Relationship Id="rId19" Type="http://schemas.openxmlformats.org/officeDocument/2006/relationships/tags" Target="../tags/tag296.xml"/><Relationship Id="rId14" Type="http://schemas.openxmlformats.org/officeDocument/2006/relationships/tags" Target="../tags/tag291.xml"/><Relationship Id="rId30" Type="http://schemas.openxmlformats.org/officeDocument/2006/relationships/tags" Target="../tags/tag307.xml"/><Relationship Id="rId35" Type="http://schemas.openxmlformats.org/officeDocument/2006/relationships/tags" Target="../tags/tag312.xml"/><Relationship Id="rId56" Type="http://schemas.openxmlformats.org/officeDocument/2006/relationships/tags" Target="../tags/tag333.xml"/><Relationship Id="rId77" Type="http://schemas.openxmlformats.org/officeDocument/2006/relationships/tags" Target="../tags/tag354.xml"/><Relationship Id="rId100" Type="http://schemas.openxmlformats.org/officeDocument/2006/relationships/tags" Target="../tags/tag377.xml"/><Relationship Id="rId105" Type="http://schemas.openxmlformats.org/officeDocument/2006/relationships/tags" Target="../tags/tag382.xml"/><Relationship Id="rId126" Type="http://schemas.openxmlformats.org/officeDocument/2006/relationships/tags" Target="../tags/tag403.xml"/><Relationship Id="rId147" Type="http://schemas.openxmlformats.org/officeDocument/2006/relationships/tags" Target="../tags/tag424.xml"/><Relationship Id="rId8" Type="http://schemas.openxmlformats.org/officeDocument/2006/relationships/tags" Target="../tags/tag285.xml"/><Relationship Id="rId51" Type="http://schemas.openxmlformats.org/officeDocument/2006/relationships/tags" Target="../tags/tag328.xml"/><Relationship Id="rId72" Type="http://schemas.openxmlformats.org/officeDocument/2006/relationships/tags" Target="../tags/tag349.xml"/><Relationship Id="rId93" Type="http://schemas.openxmlformats.org/officeDocument/2006/relationships/tags" Target="../tags/tag370.xml"/><Relationship Id="rId98" Type="http://schemas.openxmlformats.org/officeDocument/2006/relationships/tags" Target="../tags/tag375.xml"/><Relationship Id="rId121" Type="http://schemas.openxmlformats.org/officeDocument/2006/relationships/tags" Target="../tags/tag398.xml"/><Relationship Id="rId142" Type="http://schemas.openxmlformats.org/officeDocument/2006/relationships/tags" Target="../tags/tag419.xml"/><Relationship Id="rId3" Type="http://schemas.openxmlformats.org/officeDocument/2006/relationships/tags" Target="../tags/tag280.xml"/><Relationship Id="rId25" Type="http://schemas.openxmlformats.org/officeDocument/2006/relationships/tags" Target="../tags/tag302.xml"/><Relationship Id="rId46" Type="http://schemas.openxmlformats.org/officeDocument/2006/relationships/tags" Target="../tags/tag323.xml"/><Relationship Id="rId67" Type="http://schemas.openxmlformats.org/officeDocument/2006/relationships/tags" Target="../tags/tag344.xml"/><Relationship Id="rId116" Type="http://schemas.openxmlformats.org/officeDocument/2006/relationships/tags" Target="../tags/tag393.xml"/><Relationship Id="rId137" Type="http://schemas.openxmlformats.org/officeDocument/2006/relationships/tags" Target="../tags/tag414.xml"/><Relationship Id="rId20" Type="http://schemas.openxmlformats.org/officeDocument/2006/relationships/tags" Target="../tags/tag297.xml"/><Relationship Id="rId41" Type="http://schemas.openxmlformats.org/officeDocument/2006/relationships/tags" Target="../tags/tag318.xml"/><Relationship Id="rId62" Type="http://schemas.openxmlformats.org/officeDocument/2006/relationships/tags" Target="../tags/tag339.xml"/><Relationship Id="rId83" Type="http://schemas.openxmlformats.org/officeDocument/2006/relationships/tags" Target="../tags/tag360.xml"/><Relationship Id="rId88" Type="http://schemas.openxmlformats.org/officeDocument/2006/relationships/tags" Target="../tags/tag365.xml"/><Relationship Id="rId111" Type="http://schemas.openxmlformats.org/officeDocument/2006/relationships/tags" Target="../tags/tag388.xml"/><Relationship Id="rId132" Type="http://schemas.openxmlformats.org/officeDocument/2006/relationships/tags" Target="../tags/tag409.xml"/><Relationship Id="rId15" Type="http://schemas.openxmlformats.org/officeDocument/2006/relationships/tags" Target="../tags/tag292.xml"/><Relationship Id="rId36" Type="http://schemas.openxmlformats.org/officeDocument/2006/relationships/tags" Target="../tags/tag313.xml"/><Relationship Id="rId57" Type="http://schemas.openxmlformats.org/officeDocument/2006/relationships/tags" Target="../tags/tag334.xml"/><Relationship Id="rId106" Type="http://schemas.openxmlformats.org/officeDocument/2006/relationships/tags" Target="../tags/tag383.xml"/><Relationship Id="rId127" Type="http://schemas.openxmlformats.org/officeDocument/2006/relationships/tags" Target="../tags/tag404.xml"/><Relationship Id="rId10" Type="http://schemas.openxmlformats.org/officeDocument/2006/relationships/tags" Target="../tags/tag287.xml"/><Relationship Id="rId31" Type="http://schemas.openxmlformats.org/officeDocument/2006/relationships/tags" Target="../tags/tag308.xml"/><Relationship Id="rId52" Type="http://schemas.openxmlformats.org/officeDocument/2006/relationships/tags" Target="../tags/tag329.xml"/><Relationship Id="rId73" Type="http://schemas.openxmlformats.org/officeDocument/2006/relationships/tags" Target="../tags/tag350.xml"/><Relationship Id="rId78" Type="http://schemas.openxmlformats.org/officeDocument/2006/relationships/tags" Target="../tags/tag355.xml"/><Relationship Id="rId94" Type="http://schemas.openxmlformats.org/officeDocument/2006/relationships/tags" Target="../tags/tag371.xml"/><Relationship Id="rId99" Type="http://schemas.openxmlformats.org/officeDocument/2006/relationships/tags" Target="../tags/tag376.xml"/><Relationship Id="rId101" Type="http://schemas.openxmlformats.org/officeDocument/2006/relationships/tags" Target="../tags/tag378.xml"/><Relationship Id="rId122" Type="http://schemas.openxmlformats.org/officeDocument/2006/relationships/tags" Target="../tags/tag399.xml"/><Relationship Id="rId143" Type="http://schemas.openxmlformats.org/officeDocument/2006/relationships/tags" Target="../tags/tag420.xml"/><Relationship Id="rId148" Type="http://schemas.openxmlformats.org/officeDocument/2006/relationships/tags" Target="../tags/tag425.xml"/><Relationship Id="rId4" Type="http://schemas.openxmlformats.org/officeDocument/2006/relationships/tags" Target="../tags/tag281.xml"/><Relationship Id="rId9" Type="http://schemas.openxmlformats.org/officeDocument/2006/relationships/tags" Target="../tags/tag286.xml"/><Relationship Id="rId26" Type="http://schemas.openxmlformats.org/officeDocument/2006/relationships/tags" Target="../tags/tag303.xml"/><Relationship Id="rId47" Type="http://schemas.openxmlformats.org/officeDocument/2006/relationships/tags" Target="../tags/tag324.xml"/><Relationship Id="rId68" Type="http://schemas.openxmlformats.org/officeDocument/2006/relationships/tags" Target="../tags/tag345.xml"/><Relationship Id="rId89" Type="http://schemas.openxmlformats.org/officeDocument/2006/relationships/tags" Target="../tags/tag366.xml"/><Relationship Id="rId112" Type="http://schemas.openxmlformats.org/officeDocument/2006/relationships/tags" Target="../tags/tag389.xml"/><Relationship Id="rId133" Type="http://schemas.openxmlformats.org/officeDocument/2006/relationships/tags" Target="../tags/tag410.xml"/><Relationship Id="rId16" Type="http://schemas.openxmlformats.org/officeDocument/2006/relationships/tags" Target="../tags/tag293.xml"/><Relationship Id="rId37" Type="http://schemas.openxmlformats.org/officeDocument/2006/relationships/tags" Target="../tags/tag314.xml"/><Relationship Id="rId58" Type="http://schemas.openxmlformats.org/officeDocument/2006/relationships/tags" Target="../tags/tag335.xml"/><Relationship Id="rId79" Type="http://schemas.openxmlformats.org/officeDocument/2006/relationships/tags" Target="../tags/tag356.xml"/><Relationship Id="rId102" Type="http://schemas.openxmlformats.org/officeDocument/2006/relationships/tags" Target="../tags/tag379.xml"/><Relationship Id="rId123" Type="http://schemas.openxmlformats.org/officeDocument/2006/relationships/tags" Target="../tags/tag400.xml"/><Relationship Id="rId144" Type="http://schemas.openxmlformats.org/officeDocument/2006/relationships/tags" Target="../tags/tag421.xml"/><Relationship Id="rId90" Type="http://schemas.openxmlformats.org/officeDocument/2006/relationships/tags" Target="../tags/tag367.xml"/></Relationships>
</file>

<file path=ppt/slides/_rels/slide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09800" y="2130553"/>
            <a:ext cx="7772400" cy="1470025"/>
          </a:xfrm>
          <a:prstGeom prst="rect">
            <a:avLst/>
          </a:prstGeom>
        </p:spPr>
        <p:txBody>
          <a:bodyPr anchor="ctr" anchorCtr="0"/>
          <a:lstStyle/>
          <a:p>
            <a:pPr eaLnBrk="1" hangingPunct="1"/>
            <a:r>
              <a:rPr lang="en-US" b="1" dirty="0">
                <a:latin typeface="Arial" charset="0"/>
                <a:cs typeface="Arial" charset="0"/>
              </a:rPr>
              <a:t>Section 10.2</a:t>
            </a:r>
          </a:p>
        </p:txBody>
      </p:sp>
      <p:sp>
        <p:nvSpPr>
          <p:cNvPr id="3" name="Subtitle 2"/>
          <p:cNvSpPr>
            <a:spLocks noGrp="1"/>
          </p:cNvSpPr>
          <p:nvPr>
            <p:ph type="subTitle" idx="4294967295"/>
          </p:nvPr>
        </p:nvSpPr>
        <p:spPr>
          <a:xfrm>
            <a:off x="2895600" y="3502152"/>
            <a:ext cx="6400800" cy="1752600"/>
          </a:xfrm>
          <a:prstGeom prst="rect">
            <a:avLst/>
          </a:prstGeom>
        </p:spPr>
        <p:txBody>
          <a:bodyPr rtlCol="0" anchor="t" anchorCtr="1">
            <a:normAutofit/>
          </a:bodyPr>
          <a:lstStyle/>
          <a:p>
            <a:pPr algn="ctr">
              <a:buNone/>
              <a:defRPr/>
            </a:pPr>
            <a:r>
              <a:rPr lang="en-US" b="1" i="1"/>
              <a:t>Interval </a:t>
            </a:r>
            <a:r>
              <a:rPr lang="en-US" b="1" i="1" dirty="0"/>
              <a:t>Estimation of the Population Mean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p:cNvSpPr>
            <a:spLocks/>
          </p:cNvSpPr>
          <p:nvPr/>
        </p:nvSpPr>
        <p:spPr bwMode="auto">
          <a:xfrm>
            <a:off x="3352800" y="304801"/>
            <a:ext cx="2243138" cy="1681163"/>
          </a:xfrm>
          <a:custGeom>
            <a:avLst/>
            <a:gdLst>
              <a:gd name="T0" fmla="*/ 0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2147483647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a:solidFill>
              <a:schemeClr val="accent1"/>
            </a:solidFill>
            <a:round/>
            <a:headEnd/>
            <a:tailEnd/>
          </a:ln>
        </p:spPr>
        <p:txBody>
          <a:bodyPr/>
          <a:lstStyle/>
          <a:p>
            <a:pPr fontAlgn="base">
              <a:spcBef>
                <a:spcPct val="0"/>
              </a:spcBef>
              <a:spcAft>
                <a:spcPct val="0"/>
              </a:spcAft>
            </a:pPr>
            <a:endParaRPr lang="en-US" sz="2400" b="1">
              <a:solidFill>
                <a:srgbClr val="0070C0"/>
              </a:solidFill>
              <a:latin typeface="Arial" charset="0"/>
              <a:cs typeface="Arial" charset="0"/>
            </a:endParaRPr>
          </a:p>
        </p:txBody>
      </p:sp>
      <p:sp>
        <p:nvSpPr>
          <p:cNvPr id="7" name="Line 4"/>
          <p:cNvSpPr>
            <a:spLocks noChangeShapeType="1"/>
          </p:cNvSpPr>
          <p:nvPr/>
        </p:nvSpPr>
        <p:spPr bwMode="auto">
          <a:xfrm>
            <a:off x="4094164" y="24479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 name="Line 5"/>
          <p:cNvSpPr>
            <a:spLocks noChangeShapeType="1"/>
          </p:cNvSpPr>
          <p:nvPr/>
        </p:nvSpPr>
        <p:spPr bwMode="auto">
          <a:xfrm>
            <a:off x="4094164" y="25701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 name="Line 6"/>
          <p:cNvSpPr>
            <a:spLocks noChangeShapeType="1"/>
          </p:cNvSpPr>
          <p:nvPr/>
        </p:nvSpPr>
        <p:spPr bwMode="auto">
          <a:xfrm>
            <a:off x="4094164" y="26908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 name="Line 7"/>
          <p:cNvSpPr>
            <a:spLocks noChangeShapeType="1"/>
          </p:cNvSpPr>
          <p:nvPr/>
        </p:nvSpPr>
        <p:spPr bwMode="auto">
          <a:xfrm>
            <a:off x="4094164" y="28130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 name="Line 8"/>
          <p:cNvSpPr>
            <a:spLocks noChangeShapeType="1"/>
          </p:cNvSpPr>
          <p:nvPr/>
        </p:nvSpPr>
        <p:spPr bwMode="auto">
          <a:xfrm>
            <a:off x="4094164" y="29337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 name="Line 9"/>
          <p:cNvSpPr>
            <a:spLocks noChangeShapeType="1"/>
          </p:cNvSpPr>
          <p:nvPr/>
        </p:nvSpPr>
        <p:spPr bwMode="auto">
          <a:xfrm>
            <a:off x="4094164" y="30559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 name="Line 10"/>
          <p:cNvSpPr>
            <a:spLocks noChangeShapeType="1"/>
          </p:cNvSpPr>
          <p:nvPr/>
        </p:nvSpPr>
        <p:spPr bwMode="auto">
          <a:xfrm>
            <a:off x="4094164" y="31765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4" name="Line 11"/>
          <p:cNvSpPr>
            <a:spLocks noChangeShapeType="1"/>
          </p:cNvSpPr>
          <p:nvPr/>
        </p:nvSpPr>
        <p:spPr bwMode="auto">
          <a:xfrm>
            <a:off x="4094164" y="32988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5" name="Line 12"/>
          <p:cNvSpPr>
            <a:spLocks noChangeShapeType="1"/>
          </p:cNvSpPr>
          <p:nvPr/>
        </p:nvSpPr>
        <p:spPr bwMode="auto">
          <a:xfrm>
            <a:off x="4094164" y="34194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6" name="Line 13"/>
          <p:cNvSpPr>
            <a:spLocks noChangeShapeType="1"/>
          </p:cNvSpPr>
          <p:nvPr/>
        </p:nvSpPr>
        <p:spPr bwMode="auto">
          <a:xfrm>
            <a:off x="4094164" y="35401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7" name="Line 14"/>
          <p:cNvSpPr>
            <a:spLocks noChangeShapeType="1"/>
          </p:cNvSpPr>
          <p:nvPr/>
        </p:nvSpPr>
        <p:spPr bwMode="auto">
          <a:xfrm>
            <a:off x="7112000"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8" name="Line 15"/>
          <p:cNvSpPr>
            <a:spLocks noChangeShapeType="1"/>
          </p:cNvSpPr>
          <p:nvPr/>
        </p:nvSpPr>
        <p:spPr bwMode="auto">
          <a:xfrm>
            <a:off x="6811963"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9" name="Line 16"/>
          <p:cNvSpPr>
            <a:spLocks noChangeShapeType="1"/>
          </p:cNvSpPr>
          <p:nvPr/>
        </p:nvSpPr>
        <p:spPr bwMode="auto">
          <a:xfrm>
            <a:off x="6510338"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0" name="Line 17"/>
          <p:cNvSpPr>
            <a:spLocks noChangeShapeType="1"/>
          </p:cNvSpPr>
          <p:nvPr/>
        </p:nvSpPr>
        <p:spPr bwMode="auto">
          <a:xfrm>
            <a:off x="6210300"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1" name="Line 18"/>
          <p:cNvSpPr>
            <a:spLocks noChangeShapeType="1"/>
          </p:cNvSpPr>
          <p:nvPr/>
        </p:nvSpPr>
        <p:spPr bwMode="auto">
          <a:xfrm>
            <a:off x="5910263"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2" name="Line 19"/>
          <p:cNvSpPr>
            <a:spLocks noChangeShapeType="1"/>
          </p:cNvSpPr>
          <p:nvPr/>
        </p:nvSpPr>
        <p:spPr bwMode="auto">
          <a:xfrm>
            <a:off x="5610225"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3" name="Line 20"/>
          <p:cNvSpPr>
            <a:spLocks noChangeShapeType="1"/>
          </p:cNvSpPr>
          <p:nvPr/>
        </p:nvSpPr>
        <p:spPr bwMode="auto">
          <a:xfrm>
            <a:off x="5310188"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4" name="Line 21"/>
          <p:cNvSpPr>
            <a:spLocks noChangeShapeType="1"/>
          </p:cNvSpPr>
          <p:nvPr/>
        </p:nvSpPr>
        <p:spPr bwMode="auto">
          <a:xfrm>
            <a:off x="5010150"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5" name="Line 22"/>
          <p:cNvSpPr>
            <a:spLocks noChangeShapeType="1"/>
          </p:cNvSpPr>
          <p:nvPr/>
        </p:nvSpPr>
        <p:spPr bwMode="auto">
          <a:xfrm>
            <a:off x="4708525"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6" name="Line 23"/>
          <p:cNvSpPr>
            <a:spLocks noChangeShapeType="1"/>
          </p:cNvSpPr>
          <p:nvPr/>
        </p:nvSpPr>
        <p:spPr bwMode="auto">
          <a:xfrm>
            <a:off x="4408488"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7" name="Rectangle 24"/>
          <p:cNvSpPr>
            <a:spLocks noChangeArrowheads="1"/>
          </p:cNvSpPr>
          <p:nvPr/>
        </p:nvSpPr>
        <p:spPr bwMode="auto">
          <a:xfrm>
            <a:off x="3981451" y="2963863"/>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28" name="Rectangle 25"/>
          <p:cNvSpPr>
            <a:spLocks noChangeArrowheads="1"/>
          </p:cNvSpPr>
          <p:nvPr/>
        </p:nvSpPr>
        <p:spPr bwMode="auto">
          <a:xfrm>
            <a:off x="5518150" y="3638551"/>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29" name="Freeform 29"/>
          <p:cNvSpPr>
            <a:spLocks/>
          </p:cNvSpPr>
          <p:nvPr/>
        </p:nvSpPr>
        <p:spPr bwMode="auto">
          <a:xfrm>
            <a:off x="5562600" y="304801"/>
            <a:ext cx="2101850" cy="1681163"/>
          </a:xfrm>
          <a:custGeom>
            <a:avLst/>
            <a:gdLst>
              <a:gd name="T0" fmla="*/ 2147483647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a:solidFill>
              <a:schemeClr val="accent1"/>
            </a:solidFill>
            <a:round/>
            <a:headEnd/>
            <a:tailEnd/>
          </a:ln>
        </p:spPr>
        <p:txBody>
          <a:bodyPr/>
          <a:lstStyle/>
          <a:p>
            <a:pPr fontAlgn="base">
              <a:spcBef>
                <a:spcPct val="0"/>
              </a:spcBef>
              <a:spcAft>
                <a:spcPct val="0"/>
              </a:spcAft>
            </a:pPr>
            <a:endParaRPr lang="en-US" sz="2400" b="1">
              <a:solidFill>
                <a:srgbClr val="000000"/>
              </a:solidFill>
              <a:latin typeface="Arial" charset="0"/>
              <a:cs typeface="Arial" charset="0"/>
            </a:endParaRPr>
          </a:p>
        </p:txBody>
      </p:sp>
      <p:sp>
        <p:nvSpPr>
          <p:cNvPr id="30" name="Line 30"/>
          <p:cNvSpPr>
            <a:spLocks noChangeShapeType="1"/>
          </p:cNvSpPr>
          <p:nvPr/>
        </p:nvSpPr>
        <p:spPr bwMode="auto">
          <a:xfrm>
            <a:off x="3200400" y="2057400"/>
            <a:ext cx="4572000" cy="0"/>
          </a:xfrm>
          <a:prstGeom prst="line">
            <a:avLst/>
          </a:prstGeom>
          <a:noFill/>
          <a:ln w="28575">
            <a:solidFill>
              <a:srgbClr val="1C1C1C"/>
            </a:solidFill>
            <a:round/>
            <a:headEnd/>
            <a:tailEnd/>
          </a:ln>
        </p:spPr>
        <p:txBody>
          <a:bodyPr/>
          <a:lstStyle/>
          <a:p>
            <a:pPr fontAlgn="base">
              <a:spcBef>
                <a:spcPct val="0"/>
              </a:spcBef>
              <a:spcAft>
                <a:spcPct val="0"/>
              </a:spcAft>
              <a:defRPr/>
            </a:pPr>
            <a:endParaRPr lang="en-US" sz="2400" b="1" kern="0">
              <a:solidFill>
                <a:srgbClr val="000000"/>
              </a:solidFill>
              <a:latin typeface="Arial" charset="0"/>
              <a:cs typeface="Arial" charset="0"/>
            </a:endParaRPr>
          </a:p>
        </p:txBody>
      </p:sp>
      <p:sp>
        <p:nvSpPr>
          <p:cNvPr id="31" name="Line 4"/>
          <p:cNvSpPr>
            <a:spLocks noChangeShapeType="1"/>
          </p:cNvSpPr>
          <p:nvPr/>
        </p:nvSpPr>
        <p:spPr bwMode="auto">
          <a:xfrm>
            <a:off x="3179764" y="54991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2" name="Line 5"/>
          <p:cNvSpPr>
            <a:spLocks noChangeShapeType="1"/>
          </p:cNvSpPr>
          <p:nvPr/>
        </p:nvSpPr>
        <p:spPr bwMode="auto">
          <a:xfrm>
            <a:off x="3179764" y="56213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3" name="Line 6"/>
          <p:cNvSpPr>
            <a:spLocks noChangeShapeType="1"/>
          </p:cNvSpPr>
          <p:nvPr/>
        </p:nvSpPr>
        <p:spPr bwMode="auto">
          <a:xfrm>
            <a:off x="3179764" y="57419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4" name="Line 7"/>
          <p:cNvSpPr>
            <a:spLocks noChangeShapeType="1"/>
          </p:cNvSpPr>
          <p:nvPr/>
        </p:nvSpPr>
        <p:spPr bwMode="auto">
          <a:xfrm>
            <a:off x="3179764" y="58642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5" name="Line 8"/>
          <p:cNvSpPr>
            <a:spLocks noChangeShapeType="1"/>
          </p:cNvSpPr>
          <p:nvPr/>
        </p:nvSpPr>
        <p:spPr bwMode="auto">
          <a:xfrm>
            <a:off x="3179764" y="59848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6" name="Line 9"/>
          <p:cNvSpPr>
            <a:spLocks noChangeShapeType="1"/>
          </p:cNvSpPr>
          <p:nvPr/>
        </p:nvSpPr>
        <p:spPr bwMode="auto">
          <a:xfrm>
            <a:off x="3179764" y="61071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7" name="Line 10"/>
          <p:cNvSpPr>
            <a:spLocks noChangeShapeType="1"/>
          </p:cNvSpPr>
          <p:nvPr/>
        </p:nvSpPr>
        <p:spPr bwMode="auto">
          <a:xfrm>
            <a:off x="3179764" y="62277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8" name="Line 11"/>
          <p:cNvSpPr>
            <a:spLocks noChangeShapeType="1"/>
          </p:cNvSpPr>
          <p:nvPr/>
        </p:nvSpPr>
        <p:spPr bwMode="auto">
          <a:xfrm>
            <a:off x="3179764" y="63500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9" name="Line 12"/>
          <p:cNvSpPr>
            <a:spLocks noChangeShapeType="1"/>
          </p:cNvSpPr>
          <p:nvPr/>
        </p:nvSpPr>
        <p:spPr bwMode="auto">
          <a:xfrm>
            <a:off x="3179764" y="64706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0" name="Line 13"/>
          <p:cNvSpPr>
            <a:spLocks noChangeShapeType="1"/>
          </p:cNvSpPr>
          <p:nvPr/>
        </p:nvSpPr>
        <p:spPr bwMode="auto">
          <a:xfrm>
            <a:off x="3179764" y="65913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1" name="Line 14"/>
          <p:cNvSpPr>
            <a:spLocks noChangeShapeType="1"/>
          </p:cNvSpPr>
          <p:nvPr/>
        </p:nvSpPr>
        <p:spPr bwMode="auto">
          <a:xfrm>
            <a:off x="6197600"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2" name="Line 15"/>
          <p:cNvSpPr>
            <a:spLocks noChangeShapeType="1"/>
          </p:cNvSpPr>
          <p:nvPr/>
        </p:nvSpPr>
        <p:spPr bwMode="auto">
          <a:xfrm>
            <a:off x="5897563"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3" name="Line 16"/>
          <p:cNvSpPr>
            <a:spLocks noChangeShapeType="1"/>
          </p:cNvSpPr>
          <p:nvPr/>
        </p:nvSpPr>
        <p:spPr bwMode="auto">
          <a:xfrm>
            <a:off x="5595938"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4" name="Line 17"/>
          <p:cNvSpPr>
            <a:spLocks noChangeShapeType="1"/>
          </p:cNvSpPr>
          <p:nvPr/>
        </p:nvSpPr>
        <p:spPr bwMode="auto">
          <a:xfrm>
            <a:off x="5295900"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5" name="Line 18"/>
          <p:cNvSpPr>
            <a:spLocks noChangeShapeType="1"/>
          </p:cNvSpPr>
          <p:nvPr/>
        </p:nvSpPr>
        <p:spPr bwMode="auto">
          <a:xfrm>
            <a:off x="4995863"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6" name="Line 19"/>
          <p:cNvSpPr>
            <a:spLocks noChangeShapeType="1"/>
          </p:cNvSpPr>
          <p:nvPr/>
        </p:nvSpPr>
        <p:spPr bwMode="auto">
          <a:xfrm>
            <a:off x="4695825"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7" name="Line 20"/>
          <p:cNvSpPr>
            <a:spLocks noChangeShapeType="1"/>
          </p:cNvSpPr>
          <p:nvPr/>
        </p:nvSpPr>
        <p:spPr bwMode="auto">
          <a:xfrm>
            <a:off x="4395788"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8" name="Line 21"/>
          <p:cNvSpPr>
            <a:spLocks noChangeShapeType="1"/>
          </p:cNvSpPr>
          <p:nvPr/>
        </p:nvSpPr>
        <p:spPr bwMode="auto">
          <a:xfrm>
            <a:off x="4095750"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9" name="Line 22"/>
          <p:cNvSpPr>
            <a:spLocks noChangeShapeType="1"/>
          </p:cNvSpPr>
          <p:nvPr/>
        </p:nvSpPr>
        <p:spPr bwMode="auto">
          <a:xfrm>
            <a:off x="3794125"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0" name="Line 23"/>
          <p:cNvSpPr>
            <a:spLocks noChangeShapeType="1"/>
          </p:cNvSpPr>
          <p:nvPr/>
        </p:nvSpPr>
        <p:spPr bwMode="auto">
          <a:xfrm>
            <a:off x="3494088"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1" name="Rectangle 24"/>
          <p:cNvSpPr>
            <a:spLocks noChangeArrowheads="1"/>
          </p:cNvSpPr>
          <p:nvPr/>
        </p:nvSpPr>
        <p:spPr bwMode="auto">
          <a:xfrm>
            <a:off x="3067051" y="6015038"/>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52" name="Rectangle 25"/>
          <p:cNvSpPr>
            <a:spLocks noChangeArrowheads="1"/>
          </p:cNvSpPr>
          <p:nvPr/>
        </p:nvSpPr>
        <p:spPr bwMode="auto">
          <a:xfrm>
            <a:off x="4603750" y="6689726"/>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53" name="Line 4"/>
          <p:cNvSpPr>
            <a:spLocks noChangeShapeType="1"/>
          </p:cNvSpPr>
          <p:nvPr/>
        </p:nvSpPr>
        <p:spPr bwMode="auto">
          <a:xfrm>
            <a:off x="6684964" y="54959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4" name="Line 5"/>
          <p:cNvSpPr>
            <a:spLocks noChangeShapeType="1"/>
          </p:cNvSpPr>
          <p:nvPr/>
        </p:nvSpPr>
        <p:spPr bwMode="auto">
          <a:xfrm>
            <a:off x="6684964" y="56181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5" name="Line 6"/>
          <p:cNvSpPr>
            <a:spLocks noChangeShapeType="1"/>
          </p:cNvSpPr>
          <p:nvPr/>
        </p:nvSpPr>
        <p:spPr bwMode="auto">
          <a:xfrm>
            <a:off x="6684964" y="57388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6" name="Line 7"/>
          <p:cNvSpPr>
            <a:spLocks noChangeShapeType="1"/>
          </p:cNvSpPr>
          <p:nvPr/>
        </p:nvSpPr>
        <p:spPr bwMode="auto">
          <a:xfrm>
            <a:off x="6684964" y="58610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7" name="Line 8"/>
          <p:cNvSpPr>
            <a:spLocks noChangeShapeType="1"/>
          </p:cNvSpPr>
          <p:nvPr/>
        </p:nvSpPr>
        <p:spPr bwMode="auto">
          <a:xfrm>
            <a:off x="6684964" y="59817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8" name="Line 9"/>
          <p:cNvSpPr>
            <a:spLocks noChangeShapeType="1"/>
          </p:cNvSpPr>
          <p:nvPr/>
        </p:nvSpPr>
        <p:spPr bwMode="auto">
          <a:xfrm>
            <a:off x="6684964" y="61039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9" name="Line 10"/>
          <p:cNvSpPr>
            <a:spLocks noChangeShapeType="1"/>
          </p:cNvSpPr>
          <p:nvPr/>
        </p:nvSpPr>
        <p:spPr bwMode="auto">
          <a:xfrm>
            <a:off x="6684964" y="62245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0" name="Line 11"/>
          <p:cNvSpPr>
            <a:spLocks noChangeShapeType="1"/>
          </p:cNvSpPr>
          <p:nvPr/>
        </p:nvSpPr>
        <p:spPr bwMode="auto">
          <a:xfrm>
            <a:off x="6684964" y="63468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1" name="Line 12"/>
          <p:cNvSpPr>
            <a:spLocks noChangeShapeType="1"/>
          </p:cNvSpPr>
          <p:nvPr/>
        </p:nvSpPr>
        <p:spPr bwMode="auto">
          <a:xfrm>
            <a:off x="6684964" y="64674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2" name="Line 13"/>
          <p:cNvSpPr>
            <a:spLocks noChangeShapeType="1"/>
          </p:cNvSpPr>
          <p:nvPr/>
        </p:nvSpPr>
        <p:spPr bwMode="auto">
          <a:xfrm>
            <a:off x="6684964" y="65881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3" name="Line 14"/>
          <p:cNvSpPr>
            <a:spLocks noChangeShapeType="1"/>
          </p:cNvSpPr>
          <p:nvPr/>
        </p:nvSpPr>
        <p:spPr bwMode="auto">
          <a:xfrm>
            <a:off x="9702800"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4" name="Line 15"/>
          <p:cNvSpPr>
            <a:spLocks noChangeShapeType="1"/>
          </p:cNvSpPr>
          <p:nvPr/>
        </p:nvSpPr>
        <p:spPr bwMode="auto">
          <a:xfrm>
            <a:off x="9402763"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5" name="Line 16"/>
          <p:cNvSpPr>
            <a:spLocks noChangeShapeType="1"/>
          </p:cNvSpPr>
          <p:nvPr/>
        </p:nvSpPr>
        <p:spPr bwMode="auto">
          <a:xfrm>
            <a:off x="9101138"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6" name="Line 17"/>
          <p:cNvSpPr>
            <a:spLocks noChangeShapeType="1"/>
          </p:cNvSpPr>
          <p:nvPr/>
        </p:nvSpPr>
        <p:spPr bwMode="auto">
          <a:xfrm>
            <a:off x="8801100"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7" name="Line 18"/>
          <p:cNvSpPr>
            <a:spLocks noChangeShapeType="1"/>
          </p:cNvSpPr>
          <p:nvPr/>
        </p:nvSpPr>
        <p:spPr bwMode="auto">
          <a:xfrm>
            <a:off x="8501063"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8" name="Line 19"/>
          <p:cNvSpPr>
            <a:spLocks noChangeShapeType="1"/>
          </p:cNvSpPr>
          <p:nvPr/>
        </p:nvSpPr>
        <p:spPr bwMode="auto">
          <a:xfrm>
            <a:off x="8201025"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9" name="Line 20"/>
          <p:cNvSpPr>
            <a:spLocks noChangeShapeType="1"/>
          </p:cNvSpPr>
          <p:nvPr/>
        </p:nvSpPr>
        <p:spPr bwMode="auto">
          <a:xfrm>
            <a:off x="7900988"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0" name="Line 21"/>
          <p:cNvSpPr>
            <a:spLocks noChangeShapeType="1"/>
          </p:cNvSpPr>
          <p:nvPr/>
        </p:nvSpPr>
        <p:spPr bwMode="auto">
          <a:xfrm>
            <a:off x="7600950"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1" name="Line 22"/>
          <p:cNvSpPr>
            <a:spLocks noChangeShapeType="1"/>
          </p:cNvSpPr>
          <p:nvPr/>
        </p:nvSpPr>
        <p:spPr bwMode="auto">
          <a:xfrm>
            <a:off x="7299325"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2" name="Line 23"/>
          <p:cNvSpPr>
            <a:spLocks noChangeShapeType="1"/>
          </p:cNvSpPr>
          <p:nvPr/>
        </p:nvSpPr>
        <p:spPr bwMode="auto">
          <a:xfrm>
            <a:off x="6999288"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3" name="Rectangle 24"/>
          <p:cNvSpPr>
            <a:spLocks noChangeArrowheads="1"/>
          </p:cNvSpPr>
          <p:nvPr/>
        </p:nvSpPr>
        <p:spPr bwMode="auto">
          <a:xfrm>
            <a:off x="6572251" y="6011863"/>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74" name="Rectangle 25"/>
          <p:cNvSpPr>
            <a:spLocks noChangeArrowheads="1"/>
          </p:cNvSpPr>
          <p:nvPr/>
        </p:nvSpPr>
        <p:spPr bwMode="auto">
          <a:xfrm>
            <a:off x="8108950" y="6686551"/>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75" name="Line 4"/>
          <p:cNvSpPr>
            <a:spLocks noChangeShapeType="1"/>
          </p:cNvSpPr>
          <p:nvPr/>
        </p:nvSpPr>
        <p:spPr bwMode="auto">
          <a:xfrm>
            <a:off x="4094164" y="54197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6" name="Line 5"/>
          <p:cNvSpPr>
            <a:spLocks noChangeShapeType="1"/>
          </p:cNvSpPr>
          <p:nvPr/>
        </p:nvSpPr>
        <p:spPr bwMode="auto">
          <a:xfrm>
            <a:off x="4094164" y="55419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7" name="Line 6"/>
          <p:cNvSpPr>
            <a:spLocks noChangeShapeType="1"/>
          </p:cNvSpPr>
          <p:nvPr/>
        </p:nvSpPr>
        <p:spPr bwMode="auto">
          <a:xfrm>
            <a:off x="4094164" y="56626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8" name="Line 7"/>
          <p:cNvSpPr>
            <a:spLocks noChangeShapeType="1"/>
          </p:cNvSpPr>
          <p:nvPr/>
        </p:nvSpPr>
        <p:spPr bwMode="auto">
          <a:xfrm>
            <a:off x="4094164" y="57848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9" name="Line 8"/>
          <p:cNvSpPr>
            <a:spLocks noChangeShapeType="1"/>
          </p:cNvSpPr>
          <p:nvPr/>
        </p:nvSpPr>
        <p:spPr bwMode="auto">
          <a:xfrm>
            <a:off x="4094164" y="59055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0" name="Line 9"/>
          <p:cNvSpPr>
            <a:spLocks noChangeShapeType="1"/>
          </p:cNvSpPr>
          <p:nvPr/>
        </p:nvSpPr>
        <p:spPr bwMode="auto">
          <a:xfrm>
            <a:off x="4094164" y="60277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1" name="Line 10"/>
          <p:cNvSpPr>
            <a:spLocks noChangeShapeType="1"/>
          </p:cNvSpPr>
          <p:nvPr/>
        </p:nvSpPr>
        <p:spPr bwMode="auto">
          <a:xfrm>
            <a:off x="4094164" y="61483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2" name="Line 11"/>
          <p:cNvSpPr>
            <a:spLocks noChangeShapeType="1"/>
          </p:cNvSpPr>
          <p:nvPr/>
        </p:nvSpPr>
        <p:spPr bwMode="auto">
          <a:xfrm>
            <a:off x="4094164" y="62706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3" name="Line 12"/>
          <p:cNvSpPr>
            <a:spLocks noChangeShapeType="1"/>
          </p:cNvSpPr>
          <p:nvPr/>
        </p:nvSpPr>
        <p:spPr bwMode="auto">
          <a:xfrm>
            <a:off x="4094164" y="63912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4" name="Line 13"/>
          <p:cNvSpPr>
            <a:spLocks noChangeShapeType="1"/>
          </p:cNvSpPr>
          <p:nvPr/>
        </p:nvSpPr>
        <p:spPr bwMode="auto">
          <a:xfrm>
            <a:off x="4094164" y="65119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5" name="Line 14"/>
          <p:cNvSpPr>
            <a:spLocks noChangeShapeType="1"/>
          </p:cNvSpPr>
          <p:nvPr/>
        </p:nvSpPr>
        <p:spPr bwMode="auto">
          <a:xfrm>
            <a:off x="7112000"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6" name="Line 15"/>
          <p:cNvSpPr>
            <a:spLocks noChangeShapeType="1"/>
          </p:cNvSpPr>
          <p:nvPr/>
        </p:nvSpPr>
        <p:spPr bwMode="auto">
          <a:xfrm>
            <a:off x="6811963"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7" name="Line 16"/>
          <p:cNvSpPr>
            <a:spLocks noChangeShapeType="1"/>
          </p:cNvSpPr>
          <p:nvPr/>
        </p:nvSpPr>
        <p:spPr bwMode="auto">
          <a:xfrm>
            <a:off x="6510338"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8" name="Line 17"/>
          <p:cNvSpPr>
            <a:spLocks noChangeShapeType="1"/>
          </p:cNvSpPr>
          <p:nvPr/>
        </p:nvSpPr>
        <p:spPr bwMode="auto">
          <a:xfrm>
            <a:off x="6210300"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9" name="Line 18"/>
          <p:cNvSpPr>
            <a:spLocks noChangeShapeType="1"/>
          </p:cNvSpPr>
          <p:nvPr/>
        </p:nvSpPr>
        <p:spPr bwMode="auto">
          <a:xfrm>
            <a:off x="5910263"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0" name="Line 19"/>
          <p:cNvSpPr>
            <a:spLocks noChangeShapeType="1"/>
          </p:cNvSpPr>
          <p:nvPr/>
        </p:nvSpPr>
        <p:spPr bwMode="auto">
          <a:xfrm>
            <a:off x="5610225"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1" name="Line 20"/>
          <p:cNvSpPr>
            <a:spLocks noChangeShapeType="1"/>
          </p:cNvSpPr>
          <p:nvPr/>
        </p:nvSpPr>
        <p:spPr bwMode="auto">
          <a:xfrm>
            <a:off x="5310188"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2" name="Line 21"/>
          <p:cNvSpPr>
            <a:spLocks noChangeShapeType="1"/>
          </p:cNvSpPr>
          <p:nvPr/>
        </p:nvSpPr>
        <p:spPr bwMode="auto">
          <a:xfrm>
            <a:off x="5010150"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3" name="Line 22"/>
          <p:cNvSpPr>
            <a:spLocks noChangeShapeType="1"/>
          </p:cNvSpPr>
          <p:nvPr/>
        </p:nvSpPr>
        <p:spPr bwMode="auto">
          <a:xfrm>
            <a:off x="4708525"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4" name="Line 23"/>
          <p:cNvSpPr>
            <a:spLocks noChangeShapeType="1"/>
          </p:cNvSpPr>
          <p:nvPr/>
        </p:nvSpPr>
        <p:spPr bwMode="auto">
          <a:xfrm>
            <a:off x="4408488"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5" name="Rectangle 24"/>
          <p:cNvSpPr>
            <a:spLocks noChangeArrowheads="1"/>
          </p:cNvSpPr>
          <p:nvPr/>
        </p:nvSpPr>
        <p:spPr bwMode="auto">
          <a:xfrm>
            <a:off x="3981451" y="5935663"/>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96" name="Rectangle 25"/>
          <p:cNvSpPr>
            <a:spLocks noChangeArrowheads="1"/>
          </p:cNvSpPr>
          <p:nvPr/>
        </p:nvSpPr>
        <p:spPr bwMode="auto">
          <a:xfrm>
            <a:off x="5518150" y="6610351"/>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97" name="Line 4"/>
          <p:cNvSpPr>
            <a:spLocks noChangeShapeType="1"/>
          </p:cNvSpPr>
          <p:nvPr/>
        </p:nvSpPr>
        <p:spPr bwMode="auto">
          <a:xfrm>
            <a:off x="3179764" y="84709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8" name="Line 5"/>
          <p:cNvSpPr>
            <a:spLocks noChangeShapeType="1"/>
          </p:cNvSpPr>
          <p:nvPr/>
        </p:nvSpPr>
        <p:spPr bwMode="auto">
          <a:xfrm>
            <a:off x="3179764" y="85931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9" name="Line 6"/>
          <p:cNvSpPr>
            <a:spLocks noChangeShapeType="1"/>
          </p:cNvSpPr>
          <p:nvPr/>
        </p:nvSpPr>
        <p:spPr bwMode="auto">
          <a:xfrm>
            <a:off x="3179764" y="87137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0" name="Line 7"/>
          <p:cNvSpPr>
            <a:spLocks noChangeShapeType="1"/>
          </p:cNvSpPr>
          <p:nvPr/>
        </p:nvSpPr>
        <p:spPr bwMode="auto">
          <a:xfrm>
            <a:off x="3179764" y="88360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1" name="Line 8"/>
          <p:cNvSpPr>
            <a:spLocks noChangeShapeType="1"/>
          </p:cNvSpPr>
          <p:nvPr/>
        </p:nvSpPr>
        <p:spPr bwMode="auto">
          <a:xfrm>
            <a:off x="3179764" y="89566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2" name="Line 9"/>
          <p:cNvSpPr>
            <a:spLocks noChangeShapeType="1"/>
          </p:cNvSpPr>
          <p:nvPr/>
        </p:nvSpPr>
        <p:spPr bwMode="auto">
          <a:xfrm>
            <a:off x="3179764" y="90789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3" name="Line 10"/>
          <p:cNvSpPr>
            <a:spLocks noChangeShapeType="1"/>
          </p:cNvSpPr>
          <p:nvPr/>
        </p:nvSpPr>
        <p:spPr bwMode="auto">
          <a:xfrm>
            <a:off x="3179764" y="91995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4" name="Line 11"/>
          <p:cNvSpPr>
            <a:spLocks noChangeShapeType="1"/>
          </p:cNvSpPr>
          <p:nvPr/>
        </p:nvSpPr>
        <p:spPr bwMode="auto">
          <a:xfrm>
            <a:off x="3179764" y="93218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5" name="Line 12"/>
          <p:cNvSpPr>
            <a:spLocks noChangeShapeType="1"/>
          </p:cNvSpPr>
          <p:nvPr/>
        </p:nvSpPr>
        <p:spPr bwMode="auto">
          <a:xfrm>
            <a:off x="3179764" y="94424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6" name="Line 13"/>
          <p:cNvSpPr>
            <a:spLocks noChangeShapeType="1"/>
          </p:cNvSpPr>
          <p:nvPr/>
        </p:nvSpPr>
        <p:spPr bwMode="auto">
          <a:xfrm>
            <a:off x="3179764" y="95631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7" name="Line 14"/>
          <p:cNvSpPr>
            <a:spLocks noChangeShapeType="1"/>
          </p:cNvSpPr>
          <p:nvPr/>
        </p:nvSpPr>
        <p:spPr bwMode="auto">
          <a:xfrm>
            <a:off x="6197600"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8" name="Line 15"/>
          <p:cNvSpPr>
            <a:spLocks noChangeShapeType="1"/>
          </p:cNvSpPr>
          <p:nvPr/>
        </p:nvSpPr>
        <p:spPr bwMode="auto">
          <a:xfrm>
            <a:off x="5897563"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9" name="Line 16"/>
          <p:cNvSpPr>
            <a:spLocks noChangeShapeType="1"/>
          </p:cNvSpPr>
          <p:nvPr/>
        </p:nvSpPr>
        <p:spPr bwMode="auto">
          <a:xfrm>
            <a:off x="5595938"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0" name="Line 17"/>
          <p:cNvSpPr>
            <a:spLocks noChangeShapeType="1"/>
          </p:cNvSpPr>
          <p:nvPr/>
        </p:nvSpPr>
        <p:spPr bwMode="auto">
          <a:xfrm>
            <a:off x="5295900"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1" name="Line 18"/>
          <p:cNvSpPr>
            <a:spLocks noChangeShapeType="1"/>
          </p:cNvSpPr>
          <p:nvPr/>
        </p:nvSpPr>
        <p:spPr bwMode="auto">
          <a:xfrm>
            <a:off x="4995863"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2" name="Line 19"/>
          <p:cNvSpPr>
            <a:spLocks noChangeShapeType="1"/>
          </p:cNvSpPr>
          <p:nvPr/>
        </p:nvSpPr>
        <p:spPr bwMode="auto">
          <a:xfrm>
            <a:off x="4695825"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3" name="Line 20"/>
          <p:cNvSpPr>
            <a:spLocks noChangeShapeType="1"/>
          </p:cNvSpPr>
          <p:nvPr/>
        </p:nvSpPr>
        <p:spPr bwMode="auto">
          <a:xfrm>
            <a:off x="4395788"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4" name="Line 21"/>
          <p:cNvSpPr>
            <a:spLocks noChangeShapeType="1"/>
          </p:cNvSpPr>
          <p:nvPr/>
        </p:nvSpPr>
        <p:spPr bwMode="auto">
          <a:xfrm>
            <a:off x="4095750"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5" name="Line 22"/>
          <p:cNvSpPr>
            <a:spLocks noChangeShapeType="1"/>
          </p:cNvSpPr>
          <p:nvPr/>
        </p:nvSpPr>
        <p:spPr bwMode="auto">
          <a:xfrm>
            <a:off x="3794125"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6" name="Line 23"/>
          <p:cNvSpPr>
            <a:spLocks noChangeShapeType="1"/>
          </p:cNvSpPr>
          <p:nvPr/>
        </p:nvSpPr>
        <p:spPr bwMode="auto">
          <a:xfrm>
            <a:off x="3494088"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7" name="Rectangle 24"/>
          <p:cNvSpPr>
            <a:spLocks noChangeArrowheads="1"/>
          </p:cNvSpPr>
          <p:nvPr/>
        </p:nvSpPr>
        <p:spPr bwMode="auto">
          <a:xfrm>
            <a:off x="3067051" y="8986838"/>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118" name="Rectangle 25"/>
          <p:cNvSpPr>
            <a:spLocks noChangeArrowheads="1"/>
          </p:cNvSpPr>
          <p:nvPr/>
        </p:nvSpPr>
        <p:spPr bwMode="auto">
          <a:xfrm>
            <a:off x="4603750" y="9661525"/>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119" name="Line 4"/>
          <p:cNvSpPr>
            <a:spLocks noChangeShapeType="1"/>
          </p:cNvSpPr>
          <p:nvPr/>
        </p:nvSpPr>
        <p:spPr bwMode="auto">
          <a:xfrm>
            <a:off x="6684964" y="84677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0" name="Line 5"/>
          <p:cNvSpPr>
            <a:spLocks noChangeShapeType="1"/>
          </p:cNvSpPr>
          <p:nvPr/>
        </p:nvSpPr>
        <p:spPr bwMode="auto">
          <a:xfrm>
            <a:off x="6684964" y="85899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1" name="Line 6"/>
          <p:cNvSpPr>
            <a:spLocks noChangeShapeType="1"/>
          </p:cNvSpPr>
          <p:nvPr/>
        </p:nvSpPr>
        <p:spPr bwMode="auto">
          <a:xfrm>
            <a:off x="6684964" y="87106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2" name="Line 7"/>
          <p:cNvSpPr>
            <a:spLocks noChangeShapeType="1"/>
          </p:cNvSpPr>
          <p:nvPr/>
        </p:nvSpPr>
        <p:spPr bwMode="auto">
          <a:xfrm>
            <a:off x="6684964" y="88328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3" name="Line 8"/>
          <p:cNvSpPr>
            <a:spLocks noChangeShapeType="1"/>
          </p:cNvSpPr>
          <p:nvPr/>
        </p:nvSpPr>
        <p:spPr bwMode="auto">
          <a:xfrm>
            <a:off x="6684964" y="89535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4" name="Line 9"/>
          <p:cNvSpPr>
            <a:spLocks noChangeShapeType="1"/>
          </p:cNvSpPr>
          <p:nvPr/>
        </p:nvSpPr>
        <p:spPr bwMode="auto">
          <a:xfrm>
            <a:off x="6684964" y="90757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5" name="Line 10"/>
          <p:cNvSpPr>
            <a:spLocks noChangeShapeType="1"/>
          </p:cNvSpPr>
          <p:nvPr/>
        </p:nvSpPr>
        <p:spPr bwMode="auto">
          <a:xfrm>
            <a:off x="6684964" y="91963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6" name="Line 11"/>
          <p:cNvSpPr>
            <a:spLocks noChangeShapeType="1"/>
          </p:cNvSpPr>
          <p:nvPr/>
        </p:nvSpPr>
        <p:spPr bwMode="auto">
          <a:xfrm>
            <a:off x="6684964" y="93186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7" name="Line 12"/>
          <p:cNvSpPr>
            <a:spLocks noChangeShapeType="1"/>
          </p:cNvSpPr>
          <p:nvPr/>
        </p:nvSpPr>
        <p:spPr bwMode="auto">
          <a:xfrm>
            <a:off x="6684964" y="94392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8" name="Line 13"/>
          <p:cNvSpPr>
            <a:spLocks noChangeShapeType="1"/>
          </p:cNvSpPr>
          <p:nvPr/>
        </p:nvSpPr>
        <p:spPr bwMode="auto">
          <a:xfrm>
            <a:off x="6684964" y="95599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9" name="Line 14"/>
          <p:cNvSpPr>
            <a:spLocks noChangeShapeType="1"/>
          </p:cNvSpPr>
          <p:nvPr/>
        </p:nvSpPr>
        <p:spPr bwMode="auto">
          <a:xfrm>
            <a:off x="9702800"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0" name="Line 15"/>
          <p:cNvSpPr>
            <a:spLocks noChangeShapeType="1"/>
          </p:cNvSpPr>
          <p:nvPr/>
        </p:nvSpPr>
        <p:spPr bwMode="auto">
          <a:xfrm>
            <a:off x="9402763"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1" name="Line 16"/>
          <p:cNvSpPr>
            <a:spLocks noChangeShapeType="1"/>
          </p:cNvSpPr>
          <p:nvPr/>
        </p:nvSpPr>
        <p:spPr bwMode="auto">
          <a:xfrm>
            <a:off x="9101138"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2" name="Line 17"/>
          <p:cNvSpPr>
            <a:spLocks noChangeShapeType="1"/>
          </p:cNvSpPr>
          <p:nvPr/>
        </p:nvSpPr>
        <p:spPr bwMode="auto">
          <a:xfrm>
            <a:off x="8801100"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3" name="Line 18"/>
          <p:cNvSpPr>
            <a:spLocks noChangeShapeType="1"/>
          </p:cNvSpPr>
          <p:nvPr/>
        </p:nvSpPr>
        <p:spPr bwMode="auto">
          <a:xfrm>
            <a:off x="8501063"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4" name="Line 19"/>
          <p:cNvSpPr>
            <a:spLocks noChangeShapeType="1"/>
          </p:cNvSpPr>
          <p:nvPr/>
        </p:nvSpPr>
        <p:spPr bwMode="auto">
          <a:xfrm>
            <a:off x="8201025"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5" name="Line 20"/>
          <p:cNvSpPr>
            <a:spLocks noChangeShapeType="1"/>
          </p:cNvSpPr>
          <p:nvPr/>
        </p:nvSpPr>
        <p:spPr bwMode="auto">
          <a:xfrm>
            <a:off x="7900988"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6" name="Line 21"/>
          <p:cNvSpPr>
            <a:spLocks noChangeShapeType="1"/>
          </p:cNvSpPr>
          <p:nvPr/>
        </p:nvSpPr>
        <p:spPr bwMode="auto">
          <a:xfrm>
            <a:off x="7600950"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7" name="Line 22"/>
          <p:cNvSpPr>
            <a:spLocks noChangeShapeType="1"/>
          </p:cNvSpPr>
          <p:nvPr/>
        </p:nvSpPr>
        <p:spPr bwMode="auto">
          <a:xfrm>
            <a:off x="7299325"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8" name="Line 23"/>
          <p:cNvSpPr>
            <a:spLocks noChangeShapeType="1"/>
          </p:cNvSpPr>
          <p:nvPr/>
        </p:nvSpPr>
        <p:spPr bwMode="auto">
          <a:xfrm>
            <a:off x="6999288"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9" name="Rectangle 24"/>
          <p:cNvSpPr>
            <a:spLocks noChangeArrowheads="1"/>
          </p:cNvSpPr>
          <p:nvPr/>
        </p:nvSpPr>
        <p:spPr bwMode="auto">
          <a:xfrm>
            <a:off x="6572251" y="8983663"/>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140" name="Rectangle 25"/>
          <p:cNvSpPr>
            <a:spLocks noChangeArrowheads="1"/>
          </p:cNvSpPr>
          <p:nvPr/>
        </p:nvSpPr>
        <p:spPr bwMode="auto">
          <a:xfrm>
            <a:off x="8108950" y="9658350"/>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mc:AlternateContent xmlns:mc="http://schemas.openxmlformats.org/markup-compatibility/2006" xmlns:a14="http://schemas.microsoft.com/office/drawing/2010/main">
        <mc:Choice Requires="a14">
          <p:sp>
            <p:nvSpPr>
              <p:cNvPr id="141" name="Rectangle 140"/>
              <p:cNvSpPr/>
              <p:nvPr/>
            </p:nvSpPr>
            <p:spPr>
              <a:xfrm>
                <a:off x="2133601" y="5029201"/>
                <a:ext cx="6705425" cy="985783"/>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90% CI: </a:t>
                </a:r>
                <a14:m>
                  <m:oMath xmlns:m="http://schemas.openxmlformats.org/officeDocument/2006/math">
                    <m:acc>
                      <m:accPr>
                        <m:chr m:val="̅"/>
                        <m:ctrlPr>
                          <a:rPr lang="en-US" sz="2800" i="1">
                            <a:solidFill>
                              <a:srgbClr val="FF0000"/>
                            </a:solidFill>
                            <a:latin typeface="Cambria Math" panose="02040503050406030204" pitchFamily="18" charset="0"/>
                          </a:rPr>
                        </m:ctrlPr>
                      </m:accPr>
                      <m:e>
                        <m:r>
                          <a:rPr lang="en-US" sz="2800" i="1">
                            <a:solidFill>
                              <a:srgbClr val="FF0000"/>
                            </a:solidFill>
                            <a:latin typeface="Cambria Math"/>
                          </a:rPr>
                          <m:t>𝑥</m:t>
                        </m:r>
                      </m:e>
                    </m:acc>
                    <m:r>
                      <a:rPr lang="en-US" sz="2800" i="1">
                        <a:solidFill>
                          <a:srgbClr val="FF0000"/>
                        </a:solidFill>
                        <a:latin typeface="Cambria Math"/>
                      </a:rPr>
                      <m:t>−1.6</m:t>
                    </m:r>
                    <m:r>
                      <a:rPr lang="en-US" sz="2800" i="1">
                        <a:solidFill>
                          <a:srgbClr val="FF0000"/>
                        </a:solidFill>
                        <a:latin typeface="Cambria Math" panose="02040503050406030204" pitchFamily="18" charset="0"/>
                      </a:rPr>
                      <m:t>45</m:t>
                    </m:r>
                    <m:f>
                      <m:fPr>
                        <m:ctrlPr>
                          <a:rPr lang="en-US" sz="2800" i="1">
                            <a:solidFill>
                              <a:srgbClr val="FF0000"/>
                            </a:solidFill>
                            <a:latin typeface="Cambria Math" panose="02040503050406030204" pitchFamily="18" charset="0"/>
                          </a:rPr>
                        </m:ctrlPr>
                      </m:fPr>
                      <m:num>
                        <m:r>
                          <m:rPr>
                            <m:sty m:val="p"/>
                          </m:rPr>
                          <a:rPr lang="el-GR" sz="2800" i="1">
                            <a:solidFill>
                              <a:srgbClr val="FF0000"/>
                            </a:solidFill>
                            <a:latin typeface="Cambria Math"/>
                          </a:rPr>
                          <m:t>σ</m:t>
                        </m:r>
                      </m:num>
                      <m:den>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a:rPr>
                              <m:t>𝑛</m:t>
                            </m:r>
                          </m:e>
                        </m:rad>
                      </m:den>
                    </m:f>
                  </m:oMath>
                </a14:m>
                <a:r>
                  <a:rPr lang="en-US" sz="2800" dirty="0">
                    <a:solidFill>
                      <a:srgbClr val="FF0000"/>
                    </a:solidFill>
                  </a:rPr>
                  <a:t> 		</a:t>
                </a:r>
                <a14:m>
                  <m:oMath xmlns:m="http://schemas.openxmlformats.org/officeDocument/2006/math">
                    <m:acc>
                      <m:accPr>
                        <m:chr m:val="̅"/>
                        <m:ctrlPr>
                          <a:rPr lang="en-US" sz="2800" i="1">
                            <a:solidFill>
                              <a:srgbClr val="FF0000"/>
                            </a:solidFill>
                            <a:latin typeface="Cambria Math" panose="02040503050406030204" pitchFamily="18" charset="0"/>
                          </a:rPr>
                        </m:ctrlPr>
                      </m:accPr>
                      <m:e>
                        <m:r>
                          <a:rPr lang="en-US" sz="2800" i="1">
                            <a:solidFill>
                              <a:srgbClr val="FF0000"/>
                            </a:solidFill>
                            <a:latin typeface="Cambria Math"/>
                          </a:rPr>
                          <m:t>𝑥</m:t>
                        </m:r>
                      </m:e>
                    </m:acc>
                    <m:r>
                      <a:rPr lang="en-US" sz="2800" i="1">
                        <a:solidFill>
                          <a:srgbClr val="FF0000"/>
                        </a:solidFill>
                        <a:latin typeface="Cambria Math"/>
                      </a:rPr>
                      <m:t>+1.6</m:t>
                    </m:r>
                    <m:r>
                      <a:rPr lang="en-US" sz="2800" i="1">
                        <a:solidFill>
                          <a:srgbClr val="FF0000"/>
                        </a:solidFill>
                        <a:latin typeface="Cambria Math" panose="02040503050406030204" pitchFamily="18" charset="0"/>
                      </a:rPr>
                      <m:t>45</m:t>
                    </m:r>
                    <m:f>
                      <m:fPr>
                        <m:ctrlPr>
                          <a:rPr lang="en-US" sz="2800" i="1">
                            <a:solidFill>
                              <a:srgbClr val="FF0000"/>
                            </a:solidFill>
                            <a:latin typeface="Cambria Math" panose="02040503050406030204" pitchFamily="18" charset="0"/>
                          </a:rPr>
                        </m:ctrlPr>
                      </m:fPr>
                      <m:num>
                        <m:r>
                          <m:rPr>
                            <m:sty m:val="p"/>
                          </m:rPr>
                          <a:rPr lang="el-GR" sz="2800" i="1">
                            <a:solidFill>
                              <a:srgbClr val="FF0000"/>
                            </a:solidFill>
                            <a:latin typeface="Cambria Math"/>
                          </a:rPr>
                          <m:t>σ</m:t>
                        </m:r>
                      </m:num>
                      <m:den>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a:rPr>
                              <m:t>𝑛</m:t>
                            </m:r>
                          </m:e>
                        </m:rad>
                      </m:den>
                    </m:f>
                  </m:oMath>
                </a14:m>
                <a:endParaRPr lang="en-US" sz="2800" dirty="0">
                  <a:solidFill>
                    <a:srgbClr val="FF0000"/>
                  </a:solidFill>
                </a:endParaRPr>
              </a:p>
              <a:p>
                <a:endParaRPr lang="en-US" dirty="0">
                  <a:solidFill>
                    <a:srgbClr val="FF0000"/>
                  </a:solidFill>
                </a:endParaRPr>
              </a:p>
            </p:txBody>
          </p:sp>
        </mc:Choice>
        <mc:Fallback xmlns="">
          <p:sp>
            <p:nvSpPr>
              <p:cNvPr id="141" name="Rectangle 140"/>
              <p:cNvSpPr>
                <a:spLocks noRot="1" noChangeAspect="1" noMove="1" noResize="1" noEditPoints="1" noAdjustHandles="1" noChangeArrowheads="1" noChangeShapeType="1" noTextEdit="1"/>
              </p:cNvSpPr>
              <p:nvPr/>
            </p:nvSpPr>
            <p:spPr>
              <a:xfrm>
                <a:off x="2133601" y="5029201"/>
                <a:ext cx="6705425" cy="985783"/>
              </a:xfrm>
              <a:prstGeom prst="rect">
                <a:avLst/>
              </a:prstGeom>
              <a:blipFill>
                <a:blip r:embed="rId2"/>
                <a:stretch>
                  <a:fillRect l="-1818" t="-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TextBox 141"/>
              <p:cNvSpPr txBox="1"/>
              <p:nvPr/>
            </p:nvSpPr>
            <p:spPr>
              <a:xfrm>
                <a:off x="1828800" y="304801"/>
                <a:ext cx="2072298" cy="9081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r>
                        <a:rPr lang="en-US" sz="2800" i="1">
                          <a:latin typeface="Cambria Math"/>
                        </a:rPr>
                        <m:t>~</m:t>
                      </m:r>
                      <m:r>
                        <a:rPr lang="en-US" sz="2800" i="1">
                          <a:latin typeface="Cambria Math"/>
                        </a:rPr>
                        <m:t>𝑁</m:t>
                      </m:r>
                      <m:r>
                        <a:rPr lang="en-US" sz="2800" i="1">
                          <a:latin typeface="Cambria Math"/>
                        </a:rPr>
                        <m:t>(</m:t>
                      </m:r>
                      <m:r>
                        <m:rPr>
                          <m:sty m:val="p"/>
                        </m:rPr>
                        <a:rPr lang="el-GR" sz="2800" i="1">
                          <a:latin typeface="Cambria Math"/>
                        </a:rPr>
                        <m:t>μ</m:t>
                      </m:r>
                      <m:r>
                        <a:rPr lang="en-US" sz="2800" i="1">
                          <a:latin typeface="Cambria Math"/>
                        </a:rPr>
                        <m:t>, </m:t>
                      </m:r>
                      <m:f>
                        <m:fPr>
                          <m:ctrlPr>
                            <a:rPr lang="en-US" sz="2800" i="1">
                              <a:latin typeface="Cambria Math" panose="02040503050406030204" pitchFamily="18" charset="0"/>
                            </a:rPr>
                          </m:ctrlPr>
                        </m:fPr>
                        <m:num>
                          <m:r>
                            <m:rPr>
                              <m:sty m:val="p"/>
                            </m:rPr>
                            <a:rPr lang="el-GR" sz="2800" i="1">
                              <a:latin typeface="Cambria Math"/>
                            </a:rPr>
                            <m:t>σ</m:t>
                          </m:r>
                        </m:num>
                        <m:den>
                          <m:rad>
                            <m:radPr>
                              <m:degHide m:val="on"/>
                              <m:ctrlPr>
                                <a:rPr lang="en-US" sz="2800" i="1">
                                  <a:latin typeface="Cambria Math" panose="02040503050406030204" pitchFamily="18" charset="0"/>
                                </a:rPr>
                              </m:ctrlPr>
                            </m:radPr>
                            <m:deg/>
                            <m:e>
                              <m:r>
                                <a:rPr lang="en-US" sz="2800" i="1">
                                  <a:latin typeface="Cambria Math"/>
                                </a:rPr>
                                <m:t>𝑛</m:t>
                              </m:r>
                            </m:e>
                          </m:rad>
                        </m:den>
                      </m:f>
                      <m:r>
                        <a:rPr lang="en-US" sz="2800" i="1">
                          <a:latin typeface="Cambria Math"/>
                        </a:rPr>
                        <m:t>)</m:t>
                      </m:r>
                    </m:oMath>
                  </m:oMathPara>
                </a14:m>
                <a:endParaRPr lang="en-US" sz="2800" dirty="0"/>
              </a:p>
            </p:txBody>
          </p:sp>
        </mc:Choice>
        <mc:Fallback xmlns="">
          <p:sp>
            <p:nvSpPr>
              <p:cNvPr id="142" name="TextBox 141"/>
              <p:cNvSpPr txBox="1">
                <a:spLocks noRot="1" noChangeAspect="1" noMove="1" noResize="1" noEditPoints="1" noAdjustHandles="1" noChangeArrowheads="1" noChangeShapeType="1" noTextEdit="1"/>
              </p:cNvSpPr>
              <p:nvPr/>
            </p:nvSpPr>
            <p:spPr>
              <a:xfrm>
                <a:off x="1828800" y="304801"/>
                <a:ext cx="2072298" cy="908197"/>
              </a:xfrm>
              <a:prstGeom prst="rect">
                <a:avLst/>
              </a:prstGeom>
              <a:blipFill>
                <a:blip r:embed="rId3"/>
                <a:stretch>
                  <a:fillRect/>
                </a:stretch>
              </a:blipFill>
            </p:spPr>
            <p:txBody>
              <a:bodyPr/>
              <a:lstStyle/>
              <a:p>
                <a:r>
                  <a:rPr lang="en-US">
                    <a:noFill/>
                  </a:rPr>
                  <a:t> </a:t>
                </a:r>
              </a:p>
            </p:txBody>
          </p:sp>
        </mc:Fallback>
      </mc:AlternateContent>
      <p:sp>
        <p:nvSpPr>
          <p:cNvPr id="143" name="TextBox 142"/>
          <p:cNvSpPr txBox="1"/>
          <p:nvPr/>
        </p:nvSpPr>
        <p:spPr>
          <a:xfrm>
            <a:off x="3657600" y="1764268"/>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0.05</a:t>
            </a:r>
          </a:p>
        </p:txBody>
      </p:sp>
      <p:sp>
        <p:nvSpPr>
          <p:cNvPr id="144" name="TextBox 143"/>
          <p:cNvSpPr txBox="1"/>
          <p:nvPr/>
        </p:nvSpPr>
        <p:spPr>
          <a:xfrm>
            <a:off x="6629400" y="1764268"/>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0.05</a:t>
            </a:r>
          </a:p>
        </p:txBody>
      </p:sp>
      <mc:AlternateContent xmlns:mc="http://schemas.openxmlformats.org/markup-compatibility/2006" xmlns:a14="http://schemas.microsoft.com/office/drawing/2010/main">
        <mc:Choice Requires="a14">
          <p:sp>
            <p:nvSpPr>
              <p:cNvPr id="145" name="Rectangle 31"/>
              <p:cNvSpPr>
                <a:spLocks noChangeArrowheads="1"/>
              </p:cNvSpPr>
              <p:nvPr/>
            </p:nvSpPr>
            <p:spPr bwMode="auto">
              <a:xfrm>
                <a:off x="5761038" y="2535180"/>
                <a:ext cx="868363" cy="360420"/>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14:m>
                  <m:oMathPara xmlns:m="http://schemas.openxmlformats.org/officeDocument/2006/math">
                    <m:oMathParaPr>
                      <m:jc m:val="centerGroup"/>
                    </m:oMathParaPr>
                    <m:oMath xmlns:m="http://schemas.openxmlformats.org/officeDocument/2006/math">
                      <m:acc>
                        <m:accPr>
                          <m:chr m:val="̅"/>
                          <m:ctrlPr>
                            <a:rPr lang="en-US" b="1" i="1" dirty="0">
                              <a:latin typeface="Cambria Math" panose="02040503050406030204" pitchFamily="18" charset="0"/>
                              <a:cs typeface="Arial" charset="0"/>
                            </a:rPr>
                          </m:ctrlPr>
                        </m:accPr>
                        <m:e>
                          <m:sSub>
                            <m:sSubPr>
                              <m:ctrlPr>
                                <a:rPr lang="en-US" b="1" i="1" dirty="0">
                                  <a:latin typeface="Cambria Math" panose="02040503050406030204" pitchFamily="18" charset="0"/>
                                  <a:cs typeface="Arial" charset="0"/>
                                </a:rPr>
                              </m:ctrlPr>
                            </m:sSubPr>
                            <m:e>
                              <m:r>
                                <a:rPr lang="en-US" b="1" i="1" dirty="0">
                                  <a:latin typeface="Cambria Math"/>
                                  <a:cs typeface="Arial" charset="0"/>
                                </a:rPr>
                                <m:t>𝒙</m:t>
                              </m:r>
                            </m:e>
                            <m:sub>
                              <m:r>
                                <a:rPr lang="en-US" b="1" i="1" dirty="0">
                                  <a:latin typeface="Cambria Math"/>
                                  <a:cs typeface="Arial" charset="0"/>
                                </a:rPr>
                                <m:t>𝟏</m:t>
                              </m:r>
                            </m:sub>
                          </m:sSub>
                        </m:e>
                      </m:acc>
                    </m:oMath>
                  </m:oMathPara>
                </a14:m>
                <a:endParaRPr lang="en-US" b="1" baseline="-25000" dirty="0">
                  <a:latin typeface="Arial" charset="0"/>
                  <a:cs typeface="Arial" charset="0"/>
                </a:endParaRPr>
              </a:p>
            </p:txBody>
          </p:sp>
        </mc:Choice>
        <mc:Fallback xmlns="">
          <p:sp>
            <p:nvSpPr>
              <p:cNvPr id="145" name="Rectangle 31"/>
              <p:cNvSpPr>
                <a:spLocks noRot="1" noChangeAspect="1" noMove="1" noResize="1" noEditPoints="1" noAdjustHandles="1" noChangeArrowheads="1" noChangeShapeType="1" noTextEdit="1"/>
              </p:cNvSpPr>
              <p:nvPr/>
            </p:nvSpPr>
            <p:spPr bwMode="auto">
              <a:xfrm>
                <a:off x="5761038" y="2535180"/>
                <a:ext cx="868363" cy="360420"/>
              </a:xfrm>
              <a:prstGeom prst="rect">
                <a:avLst/>
              </a:prstGeom>
              <a:blipFill>
                <a:blip r:embed="rId4"/>
                <a:stretch>
                  <a:fillRect b="-3390"/>
                </a:stretch>
              </a:blipFill>
              <a:ln w="12700">
                <a:noFill/>
                <a:miter lim="800000"/>
                <a:headEnd/>
                <a:tailEnd/>
              </a:ln>
            </p:spPr>
            <p:txBody>
              <a:bodyPr/>
              <a:lstStyle/>
              <a:p>
                <a:r>
                  <a:rPr lang="en-US">
                    <a:noFill/>
                  </a:rPr>
                  <a:t> </a:t>
                </a:r>
              </a:p>
            </p:txBody>
          </p:sp>
        </mc:Fallback>
      </mc:AlternateContent>
      <p:cxnSp>
        <p:nvCxnSpPr>
          <p:cNvPr id="146" name="Straight Connector 145"/>
          <p:cNvCxnSpPr/>
          <p:nvPr/>
        </p:nvCxnSpPr>
        <p:spPr>
          <a:xfrm flipH="1">
            <a:off x="5562600" y="250826"/>
            <a:ext cx="11114" cy="4702175"/>
          </a:xfrm>
          <a:prstGeom prst="line">
            <a:avLst/>
          </a:prstGeom>
          <a:ln>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5194300" y="926068"/>
            <a:ext cx="825500" cy="369332"/>
          </a:xfrm>
          <a:prstGeom prst="rect">
            <a:avLst/>
          </a:prstGeom>
          <a:solidFill>
            <a:schemeClr val="bg1"/>
          </a:solidFill>
          <a:ln>
            <a:solidFill>
              <a:schemeClr val="bg1"/>
            </a:solidFill>
          </a:ln>
        </p:spPr>
        <p:txBody>
          <a:bodyPr wrap="square" rtlCol="0">
            <a:spAutoFit/>
          </a:bodyPr>
          <a:lstStyle/>
          <a:p>
            <a:r>
              <a:rPr lang="en-US" dirty="0">
                <a:latin typeface="Arial" panose="020B0604020202020204" pitchFamily="34" charset="0"/>
                <a:cs typeface="Arial" panose="020B0604020202020204" pitchFamily="34" charset="0"/>
              </a:rPr>
              <a:t>0.90</a:t>
            </a:r>
          </a:p>
        </p:txBody>
      </p:sp>
      <p:sp>
        <p:nvSpPr>
          <p:cNvPr id="148" name="Line 35"/>
          <p:cNvSpPr>
            <a:spLocks noChangeShapeType="1"/>
          </p:cNvSpPr>
          <p:nvPr/>
        </p:nvSpPr>
        <p:spPr bwMode="auto">
          <a:xfrm>
            <a:off x="6705600" y="1600201"/>
            <a:ext cx="0" cy="467379"/>
          </a:xfrm>
          <a:prstGeom prst="line">
            <a:avLst/>
          </a:prstGeom>
          <a:noFill/>
          <a:ln w="12700">
            <a:solidFill>
              <a:srgbClr val="1C1C1C"/>
            </a:solidFill>
            <a:round/>
            <a:headEnd/>
            <a:tailEnd/>
          </a:ln>
        </p:spPr>
        <p:txBody>
          <a:bodyPr/>
          <a:lstStyle/>
          <a:p>
            <a:pPr fontAlgn="base">
              <a:spcBef>
                <a:spcPct val="0"/>
              </a:spcBef>
              <a:spcAft>
                <a:spcPct val="0"/>
              </a:spcAft>
              <a:defRPr/>
            </a:pPr>
            <a:endParaRPr lang="en-US" sz="2400" b="1" kern="0">
              <a:solidFill>
                <a:srgbClr val="000000"/>
              </a:solidFill>
              <a:latin typeface="Arial" charset="0"/>
              <a:cs typeface="Arial" charset="0"/>
            </a:endParaRPr>
          </a:p>
        </p:txBody>
      </p:sp>
      <p:sp>
        <p:nvSpPr>
          <p:cNvPr id="149" name="Line 35"/>
          <p:cNvSpPr>
            <a:spLocks noChangeShapeType="1"/>
          </p:cNvSpPr>
          <p:nvPr/>
        </p:nvSpPr>
        <p:spPr bwMode="auto">
          <a:xfrm>
            <a:off x="4343400" y="1600201"/>
            <a:ext cx="0" cy="467379"/>
          </a:xfrm>
          <a:prstGeom prst="line">
            <a:avLst/>
          </a:prstGeom>
          <a:noFill/>
          <a:ln w="12700">
            <a:solidFill>
              <a:srgbClr val="1C1C1C"/>
            </a:solidFill>
            <a:round/>
            <a:headEnd/>
            <a:tailEnd/>
          </a:ln>
        </p:spPr>
        <p:txBody>
          <a:bodyPr/>
          <a:lstStyle/>
          <a:p>
            <a:pPr fontAlgn="base">
              <a:spcBef>
                <a:spcPct val="0"/>
              </a:spcBef>
              <a:spcAft>
                <a:spcPct val="0"/>
              </a:spcAft>
              <a:defRPr/>
            </a:pPr>
            <a:endParaRPr lang="en-US" sz="2400" b="1" kern="0">
              <a:solidFill>
                <a:srgbClr val="000000"/>
              </a:solidFill>
              <a:latin typeface="Arial" charset="0"/>
              <a:cs typeface="Arial" charset="0"/>
            </a:endParaRPr>
          </a:p>
        </p:txBody>
      </p:sp>
      <p:sp>
        <p:nvSpPr>
          <p:cNvPr id="150" name="Line 22"/>
          <p:cNvSpPr>
            <a:spLocks noChangeShapeType="1"/>
          </p:cNvSpPr>
          <p:nvPr/>
        </p:nvSpPr>
        <p:spPr bwMode="auto">
          <a:xfrm>
            <a:off x="5029200" y="3276600"/>
            <a:ext cx="1600200" cy="0"/>
          </a:xfrm>
          <a:prstGeom prst="line">
            <a:avLst/>
          </a:prstGeom>
          <a:noFill/>
          <a:ln w="38100">
            <a:solidFill>
              <a:schemeClr val="tx2"/>
            </a:solidFill>
            <a:round/>
            <a:headEnd/>
            <a:tailEnd/>
          </a:ln>
        </p:spPr>
        <p:txBody>
          <a:bodyPr wrap="none" anchor="ctr"/>
          <a:lstStyle/>
          <a:p>
            <a:endParaRPr lang="en-US"/>
          </a:p>
        </p:txBody>
      </p:sp>
      <p:sp>
        <p:nvSpPr>
          <p:cNvPr id="151" name="Line 25"/>
          <p:cNvSpPr>
            <a:spLocks noChangeShapeType="1"/>
          </p:cNvSpPr>
          <p:nvPr/>
        </p:nvSpPr>
        <p:spPr bwMode="auto">
          <a:xfrm>
            <a:off x="3810000" y="4191000"/>
            <a:ext cx="1600200" cy="0"/>
          </a:xfrm>
          <a:prstGeom prst="line">
            <a:avLst/>
          </a:prstGeom>
          <a:noFill/>
          <a:ln w="38100">
            <a:solidFill>
              <a:srgbClr val="FF0000"/>
            </a:solidFill>
            <a:round/>
            <a:headEnd/>
            <a:tailEnd/>
          </a:ln>
        </p:spPr>
        <p:txBody>
          <a:bodyPr wrap="none" anchor="ctr"/>
          <a:lstStyle/>
          <a:p>
            <a:endParaRPr lang="en-US"/>
          </a:p>
        </p:txBody>
      </p:sp>
      <p:sp>
        <p:nvSpPr>
          <p:cNvPr id="152" name="Line 26"/>
          <p:cNvSpPr>
            <a:spLocks noChangeShapeType="1"/>
          </p:cNvSpPr>
          <p:nvPr/>
        </p:nvSpPr>
        <p:spPr bwMode="auto">
          <a:xfrm>
            <a:off x="4876800" y="4648200"/>
            <a:ext cx="1600200" cy="0"/>
          </a:xfrm>
          <a:prstGeom prst="line">
            <a:avLst/>
          </a:prstGeom>
          <a:noFill/>
          <a:ln w="38100">
            <a:solidFill>
              <a:schemeClr val="tx2"/>
            </a:solidFill>
            <a:round/>
            <a:headEnd/>
            <a:tailEnd/>
          </a:ln>
        </p:spPr>
        <p:txBody>
          <a:bodyPr wrap="none" anchor="ctr"/>
          <a:lstStyle/>
          <a:p>
            <a:endParaRPr lang="en-US"/>
          </a:p>
        </p:txBody>
      </p:sp>
      <p:sp>
        <p:nvSpPr>
          <p:cNvPr id="153" name="Line 27"/>
          <p:cNvSpPr>
            <a:spLocks noChangeShapeType="1"/>
          </p:cNvSpPr>
          <p:nvPr/>
        </p:nvSpPr>
        <p:spPr bwMode="auto">
          <a:xfrm>
            <a:off x="4876800" y="3581400"/>
            <a:ext cx="1600200" cy="0"/>
          </a:xfrm>
          <a:prstGeom prst="line">
            <a:avLst/>
          </a:prstGeom>
          <a:noFill/>
          <a:ln w="38100">
            <a:solidFill>
              <a:schemeClr val="tx2"/>
            </a:solidFill>
            <a:round/>
            <a:headEnd/>
            <a:tailEnd/>
          </a:ln>
        </p:spPr>
        <p:txBody>
          <a:bodyPr wrap="none" anchor="ctr"/>
          <a:lstStyle/>
          <a:p>
            <a:endParaRPr lang="en-US"/>
          </a:p>
        </p:txBody>
      </p:sp>
      <p:sp>
        <p:nvSpPr>
          <p:cNvPr id="154" name="Line 28"/>
          <p:cNvSpPr>
            <a:spLocks noChangeShapeType="1"/>
          </p:cNvSpPr>
          <p:nvPr/>
        </p:nvSpPr>
        <p:spPr bwMode="auto">
          <a:xfrm>
            <a:off x="4191000" y="3886200"/>
            <a:ext cx="1600200" cy="0"/>
          </a:xfrm>
          <a:prstGeom prst="line">
            <a:avLst/>
          </a:prstGeom>
          <a:noFill/>
          <a:ln w="38100">
            <a:solidFill>
              <a:schemeClr val="tx2"/>
            </a:solidFill>
            <a:round/>
            <a:headEnd/>
            <a:tailEnd/>
          </a:ln>
        </p:spPr>
        <p:txBody>
          <a:bodyPr wrap="none" anchor="ctr"/>
          <a:lstStyle/>
          <a:p>
            <a:endParaRPr lang="en-US"/>
          </a:p>
        </p:txBody>
      </p:sp>
      <p:sp>
        <p:nvSpPr>
          <p:cNvPr id="155" name="Line 29"/>
          <p:cNvSpPr>
            <a:spLocks noChangeShapeType="1"/>
          </p:cNvSpPr>
          <p:nvPr/>
        </p:nvSpPr>
        <p:spPr bwMode="auto">
          <a:xfrm>
            <a:off x="5334000" y="4419600"/>
            <a:ext cx="1600200" cy="0"/>
          </a:xfrm>
          <a:prstGeom prst="line">
            <a:avLst/>
          </a:prstGeom>
          <a:noFill/>
          <a:ln w="38100">
            <a:solidFill>
              <a:schemeClr val="tx2"/>
            </a:solidFill>
            <a:round/>
            <a:headEnd/>
            <a:tailEnd/>
          </a:ln>
        </p:spPr>
        <p:txBody>
          <a:bodyPr wrap="none" anchor="ctr"/>
          <a:lstStyle/>
          <a:p>
            <a:endParaRPr lang="en-US"/>
          </a:p>
        </p:txBody>
      </p:sp>
      <p:sp>
        <p:nvSpPr>
          <p:cNvPr id="156" name="Line 35"/>
          <p:cNvSpPr>
            <a:spLocks noChangeShapeType="1"/>
          </p:cNvSpPr>
          <p:nvPr/>
        </p:nvSpPr>
        <p:spPr bwMode="auto">
          <a:xfrm>
            <a:off x="5486400" y="2971800"/>
            <a:ext cx="1600200" cy="0"/>
          </a:xfrm>
          <a:prstGeom prst="line">
            <a:avLst/>
          </a:prstGeom>
          <a:noFill/>
          <a:ln w="38100">
            <a:solidFill>
              <a:schemeClr val="tx2"/>
            </a:solidFill>
            <a:round/>
            <a:headEnd/>
            <a:tailEnd/>
          </a:ln>
        </p:spPr>
        <p:txBody>
          <a:bodyPr wrap="none" anchor="ctr"/>
          <a:lstStyle/>
          <a:p>
            <a:endParaRPr lang="en-US"/>
          </a:p>
        </p:txBody>
      </p:sp>
      <p:sp>
        <p:nvSpPr>
          <p:cNvPr id="157" name="Oval 38"/>
          <p:cNvSpPr>
            <a:spLocks noChangeArrowheads="1"/>
          </p:cNvSpPr>
          <p:nvPr/>
        </p:nvSpPr>
        <p:spPr bwMode="auto">
          <a:xfrm>
            <a:off x="6248400" y="28956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p:sp>
        <p:nvSpPr>
          <p:cNvPr id="158" name="Oval 41"/>
          <p:cNvSpPr>
            <a:spLocks noChangeArrowheads="1"/>
          </p:cNvSpPr>
          <p:nvPr/>
        </p:nvSpPr>
        <p:spPr bwMode="auto">
          <a:xfrm>
            <a:off x="5715000" y="32004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p:sp>
        <p:nvSpPr>
          <p:cNvPr id="159" name="Oval 42"/>
          <p:cNvSpPr>
            <a:spLocks noChangeArrowheads="1"/>
          </p:cNvSpPr>
          <p:nvPr/>
        </p:nvSpPr>
        <p:spPr bwMode="auto">
          <a:xfrm>
            <a:off x="5562600" y="35052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p:sp>
        <p:nvSpPr>
          <p:cNvPr id="160" name="Oval 43"/>
          <p:cNvSpPr>
            <a:spLocks noChangeArrowheads="1"/>
          </p:cNvSpPr>
          <p:nvPr/>
        </p:nvSpPr>
        <p:spPr bwMode="auto">
          <a:xfrm>
            <a:off x="4876800" y="38100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p:sp>
        <p:nvSpPr>
          <p:cNvPr id="161" name="Oval 44"/>
          <p:cNvSpPr>
            <a:spLocks noChangeArrowheads="1"/>
          </p:cNvSpPr>
          <p:nvPr/>
        </p:nvSpPr>
        <p:spPr bwMode="auto">
          <a:xfrm>
            <a:off x="6096000" y="43434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p:sp>
        <p:nvSpPr>
          <p:cNvPr id="162" name="Oval 45"/>
          <p:cNvSpPr>
            <a:spLocks noChangeArrowheads="1"/>
          </p:cNvSpPr>
          <p:nvPr/>
        </p:nvSpPr>
        <p:spPr bwMode="auto">
          <a:xfrm>
            <a:off x="4572000" y="41148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p:sp>
        <p:nvSpPr>
          <p:cNvPr id="163" name="Oval 46"/>
          <p:cNvSpPr>
            <a:spLocks noChangeArrowheads="1"/>
          </p:cNvSpPr>
          <p:nvPr/>
        </p:nvSpPr>
        <p:spPr bwMode="auto">
          <a:xfrm>
            <a:off x="5638800" y="45720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mc:AlternateContent xmlns:mc="http://schemas.openxmlformats.org/markup-compatibility/2006" xmlns:a14="http://schemas.microsoft.com/office/drawing/2010/main">
        <mc:Choice Requires="a14">
          <p:sp>
            <p:nvSpPr>
              <p:cNvPr id="164" name="Rectangle 31"/>
              <p:cNvSpPr>
                <a:spLocks noChangeArrowheads="1"/>
              </p:cNvSpPr>
              <p:nvPr/>
            </p:nvSpPr>
            <p:spPr bwMode="auto">
              <a:xfrm>
                <a:off x="5562601" y="2992380"/>
                <a:ext cx="868363" cy="360420"/>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14:m>
                  <m:oMathPara xmlns:m="http://schemas.openxmlformats.org/officeDocument/2006/math">
                    <m:oMathParaPr>
                      <m:jc m:val="centerGroup"/>
                    </m:oMathParaPr>
                    <m:oMath xmlns:m="http://schemas.openxmlformats.org/officeDocument/2006/math">
                      <m:acc>
                        <m:accPr>
                          <m:chr m:val="̅"/>
                          <m:ctrlPr>
                            <a:rPr lang="en-US" b="1" i="1" dirty="0">
                              <a:latin typeface="Cambria Math" panose="02040503050406030204" pitchFamily="18" charset="0"/>
                              <a:cs typeface="Arial" charset="0"/>
                            </a:rPr>
                          </m:ctrlPr>
                        </m:accPr>
                        <m:e>
                          <m:sSub>
                            <m:sSubPr>
                              <m:ctrlPr>
                                <a:rPr lang="en-US" b="1" i="1" dirty="0">
                                  <a:latin typeface="Cambria Math" panose="02040503050406030204" pitchFamily="18" charset="0"/>
                                  <a:cs typeface="Arial" charset="0"/>
                                </a:rPr>
                              </m:ctrlPr>
                            </m:sSubPr>
                            <m:e>
                              <m:r>
                                <a:rPr lang="en-US" b="1" i="1" dirty="0">
                                  <a:latin typeface="Cambria Math"/>
                                  <a:cs typeface="Arial" charset="0"/>
                                </a:rPr>
                                <m:t>𝒙</m:t>
                              </m:r>
                            </m:e>
                            <m:sub>
                              <m:r>
                                <a:rPr lang="en-US" b="1" i="1" dirty="0">
                                  <a:latin typeface="Cambria Math"/>
                                  <a:cs typeface="Arial" charset="0"/>
                                </a:rPr>
                                <m:t>𝟐</m:t>
                              </m:r>
                            </m:sub>
                          </m:sSub>
                        </m:e>
                      </m:acc>
                    </m:oMath>
                  </m:oMathPara>
                </a14:m>
                <a:endParaRPr lang="en-US" b="1" baseline="-25000" dirty="0">
                  <a:latin typeface="Arial" charset="0"/>
                  <a:cs typeface="Arial" charset="0"/>
                </a:endParaRPr>
              </a:p>
            </p:txBody>
          </p:sp>
        </mc:Choice>
        <mc:Fallback xmlns="">
          <p:sp>
            <p:nvSpPr>
              <p:cNvPr id="164" name="Rectangle 31"/>
              <p:cNvSpPr>
                <a:spLocks noRot="1" noChangeAspect="1" noMove="1" noResize="1" noEditPoints="1" noAdjustHandles="1" noChangeArrowheads="1" noChangeShapeType="1" noTextEdit="1"/>
              </p:cNvSpPr>
              <p:nvPr/>
            </p:nvSpPr>
            <p:spPr bwMode="auto">
              <a:xfrm>
                <a:off x="5562601" y="2992380"/>
                <a:ext cx="868363" cy="360420"/>
              </a:xfrm>
              <a:prstGeom prst="rect">
                <a:avLst/>
              </a:prstGeom>
              <a:blipFill>
                <a:blip r:embed="rId5"/>
                <a:stretch>
                  <a:fillRect b="-3390"/>
                </a:stretch>
              </a:blipFill>
              <a:ln w="12700">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956046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p:cNvSpPr>
            <a:spLocks/>
          </p:cNvSpPr>
          <p:nvPr/>
        </p:nvSpPr>
        <p:spPr bwMode="auto">
          <a:xfrm>
            <a:off x="3352800" y="304801"/>
            <a:ext cx="2243138" cy="1681163"/>
          </a:xfrm>
          <a:custGeom>
            <a:avLst/>
            <a:gdLst>
              <a:gd name="T0" fmla="*/ 0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2147483647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a:solidFill>
              <a:schemeClr val="accent1"/>
            </a:solidFill>
            <a:round/>
            <a:headEnd/>
            <a:tailEnd/>
          </a:ln>
        </p:spPr>
        <p:txBody>
          <a:bodyPr/>
          <a:lstStyle/>
          <a:p>
            <a:pPr fontAlgn="base">
              <a:spcBef>
                <a:spcPct val="0"/>
              </a:spcBef>
              <a:spcAft>
                <a:spcPct val="0"/>
              </a:spcAft>
            </a:pPr>
            <a:endParaRPr lang="en-US" sz="2400" b="1">
              <a:solidFill>
                <a:srgbClr val="0070C0"/>
              </a:solidFill>
              <a:latin typeface="Arial" charset="0"/>
              <a:cs typeface="Arial" charset="0"/>
            </a:endParaRPr>
          </a:p>
        </p:txBody>
      </p:sp>
      <p:sp>
        <p:nvSpPr>
          <p:cNvPr id="7" name="Line 4"/>
          <p:cNvSpPr>
            <a:spLocks noChangeShapeType="1"/>
          </p:cNvSpPr>
          <p:nvPr/>
        </p:nvSpPr>
        <p:spPr bwMode="auto">
          <a:xfrm>
            <a:off x="4094164" y="24479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 name="Line 5"/>
          <p:cNvSpPr>
            <a:spLocks noChangeShapeType="1"/>
          </p:cNvSpPr>
          <p:nvPr/>
        </p:nvSpPr>
        <p:spPr bwMode="auto">
          <a:xfrm>
            <a:off x="4094164" y="25701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 name="Line 6"/>
          <p:cNvSpPr>
            <a:spLocks noChangeShapeType="1"/>
          </p:cNvSpPr>
          <p:nvPr/>
        </p:nvSpPr>
        <p:spPr bwMode="auto">
          <a:xfrm>
            <a:off x="4094164" y="26908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 name="Line 7"/>
          <p:cNvSpPr>
            <a:spLocks noChangeShapeType="1"/>
          </p:cNvSpPr>
          <p:nvPr/>
        </p:nvSpPr>
        <p:spPr bwMode="auto">
          <a:xfrm>
            <a:off x="4094164" y="28130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 name="Line 8"/>
          <p:cNvSpPr>
            <a:spLocks noChangeShapeType="1"/>
          </p:cNvSpPr>
          <p:nvPr/>
        </p:nvSpPr>
        <p:spPr bwMode="auto">
          <a:xfrm>
            <a:off x="4094164" y="29337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 name="Line 9"/>
          <p:cNvSpPr>
            <a:spLocks noChangeShapeType="1"/>
          </p:cNvSpPr>
          <p:nvPr/>
        </p:nvSpPr>
        <p:spPr bwMode="auto">
          <a:xfrm>
            <a:off x="4094164" y="30559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 name="Line 10"/>
          <p:cNvSpPr>
            <a:spLocks noChangeShapeType="1"/>
          </p:cNvSpPr>
          <p:nvPr/>
        </p:nvSpPr>
        <p:spPr bwMode="auto">
          <a:xfrm>
            <a:off x="4094164" y="31765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4" name="Line 11"/>
          <p:cNvSpPr>
            <a:spLocks noChangeShapeType="1"/>
          </p:cNvSpPr>
          <p:nvPr/>
        </p:nvSpPr>
        <p:spPr bwMode="auto">
          <a:xfrm>
            <a:off x="4094164" y="32988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5" name="Line 12"/>
          <p:cNvSpPr>
            <a:spLocks noChangeShapeType="1"/>
          </p:cNvSpPr>
          <p:nvPr/>
        </p:nvSpPr>
        <p:spPr bwMode="auto">
          <a:xfrm>
            <a:off x="4094164" y="34194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6" name="Line 13"/>
          <p:cNvSpPr>
            <a:spLocks noChangeShapeType="1"/>
          </p:cNvSpPr>
          <p:nvPr/>
        </p:nvSpPr>
        <p:spPr bwMode="auto">
          <a:xfrm>
            <a:off x="4094164" y="35401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7" name="Line 14"/>
          <p:cNvSpPr>
            <a:spLocks noChangeShapeType="1"/>
          </p:cNvSpPr>
          <p:nvPr/>
        </p:nvSpPr>
        <p:spPr bwMode="auto">
          <a:xfrm>
            <a:off x="7112000"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8" name="Line 15"/>
          <p:cNvSpPr>
            <a:spLocks noChangeShapeType="1"/>
          </p:cNvSpPr>
          <p:nvPr/>
        </p:nvSpPr>
        <p:spPr bwMode="auto">
          <a:xfrm>
            <a:off x="6811963"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9" name="Line 16"/>
          <p:cNvSpPr>
            <a:spLocks noChangeShapeType="1"/>
          </p:cNvSpPr>
          <p:nvPr/>
        </p:nvSpPr>
        <p:spPr bwMode="auto">
          <a:xfrm>
            <a:off x="6510338"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0" name="Line 17"/>
          <p:cNvSpPr>
            <a:spLocks noChangeShapeType="1"/>
          </p:cNvSpPr>
          <p:nvPr/>
        </p:nvSpPr>
        <p:spPr bwMode="auto">
          <a:xfrm>
            <a:off x="6210300"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1" name="Line 18"/>
          <p:cNvSpPr>
            <a:spLocks noChangeShapeType="1"/>
          </p:cNvSpPr>
          <p:nvPr/>
        </p:nvSpPr>
        <p:spPr bwMode="auto">
          <a:xfrm>
            <a:off x="5910263"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2" name="Line 19"/>
          <p:cNvSpPr>
            <a:spLocks noChangeShapeType="1"/>
          </p:cNvSpPr>
          <p:nvPr/>
        </p:nvSpPr>
        <p:spPr bwMode="auto">
          <a:xfrm>
            <a:off x="5610225"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3" name="Line 20"/>
          <p:cNvSpPr>
            <a:spLocks noChangeShapeType="1"/>
          </p:cNvSpPr>
          <p:nvPr/>
        </p:nvSpPr>
        <p:spPr bwMode="auto">
          <a:xfrm>
            <a:off x="5310188"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4" name="Line 21"/>
          <p:cNvSpPr>
            <a:spLocks noChangeShapeType="1"/>
          </p:cNvSpPr>
          <p:nvPr/>
        </p:nvSpPr>
        <p:spPr bwMode="auto">
          <a:xfrm>
            <a:off x="5010150"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5" name="Line 22"/>
          <p:cNvSpPr>
            <a:spLocks noChangeShapeType="1"/>
          </p:cNvSpPr>
          <p:nvPr/>
        </p:nvSpPr>
        <p:spPr bwMode="auto">
          <a:xfrm>
            <a:off x="4708525"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6" name="Line 23"/>
          <p:cNvSpPr>
            <a:spLocks noChangeShapeType="1"/>
          </p:cNvSpPr>
          <p:nvPr/>
        </p:nvSpPr>
        <p:spPr bwMode="auto">
          <a:xfrm>
            <a:off x="4408488"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7" name="Rectangle 24"/>
          <p:cNvSpPr>
            <a:spLocks noChangeArrowheads="1"/>
          </p:cNvSpPr>
          <p:nvPr/>
        </p:nvSpPr>
        <p:spPr bwMode="auto">
          <a:xfrm>
            <a:off x="3981451" y="2963863"/>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28" name="Rectangle 25"/>
          <p:cNvSpPr>
            <a:spLocks noChangeArrowheads="1"/>
          </p:cNvSpPr>
          <p:nvPr/>
        </p:nvSpPr>
        <p:spPr bwMode="auto">
          <a:xfrm>
            <a:off x="5518150" y="3638551"/>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29" name="Freeform 29"/>
          <p:cNvSpPr>
            <a:spLocks/>
          </p:cNvSpPr>
          <p:nvPr/>
        </p:nvSpPr>
        <p:spPr bwMode="auto">
          <a:xfrm>
            <a:off x="5562600" y="304801"/>
            <a:ext cx="2101850" cy="1681163"/>
          </a:xfrm>
          <a:custGeom>
            <a:avLst/>
            <a:gdLst>
              <a:gd name="T0" fmla="*/ 2147483647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a:solidFill>
              <a:schemeClr val="accent1"/>
            </a:solidFill>
            <a:round/>
            <a:headEnd/>
            <a:tailEnd/>
          </a:ln>
        </p:spPr>
        <p:txBody>
          <a:bodyPr/>
          <a:lstStyle/>
          <a:p>
            <a:pPr fontAlgn="base">
              <a:spcBef>
                <a:spcPct val="0"/>
              </a:spcBef>
              <a:spcAft>
                <a:spcPct val="0"/>
              </a:spcAft>
            </a:pPr>
            <a:endParaRPr lang="en-US" sz="2400" b="1">
              <a:solidFill>
                <a:srgbClr val="000000"/>
              </a:solidFill>
              <a:latin typeface="Arial" charset="0"/>
              <a:cs typeface="Arial" charset="0"/>
            </a:endParaRPr>
          </a:p>
        </p:txBody>
      </p:sp>
      <p:sp>
        <p:nvSpPr>
          <p:cNvPr id="30" name="Line 30"/>
          <p:cNvSpPr>
            <a:spLocks noChangeShapeType="1"/>
          </p:cNvSpPr>
          <p:nvPr/>
        </p:nvSpPr>
        <p:spPr bwMode="auto">
          <a:xfrm>
            <a:off x="3200400" y="2057400"/>
            <a:ext cx="4572000" cy="0"/>
          </a:xfrm>
          <a:prstGeom prst="line">
            <a:avLst/>
          </a:prstGeom>
          <a:noFill/>
          <a:ln w="28575">
            <a:solidFill>
              <a:srgbClr val="1C1C1C"/>
            </a:solidFill>
            <a:round/>
            <a:headEnd/>
            <a:tailEnd/>
          </a:ln>
        </p:spPr>
        <p:txBody>
          <a:bodyPr/>
          <a:lstStyle/>
          <a:p>
            <a:pPr fontAlgn="base">
              <a:spcBef>
                <a:spcPct val="0"/>
              </a:spcBef>
              <a:spcAft>
                <a:spcPct val="0"/>
              </a:spcAft>
              <a:defRPr/>
            </a:pPr>
            <a:endParaRPr lang="en-US" sz="2400" b="1" kern="0">
              <a:solidFill>
                <a:srgbClr val="000000"/>
              </a:solidFill>
              <a:latin typeface="Arial" charset="0"/>
              <a:cs typeface="Arial" charset="0"/>
            </a:endParaRPr>
          </a:p>
        </p:txBody>
      </p:sp>
      <p:sp>
        <p:nvSpPr>
          <p:cNvPr id="31" name="Line 4"/>
          <p:cNvSpPr>
            <a:spLocks noChangeShapeType="1"/>
          </p:cNvSpPr>
          <p:nvPr/>
        </p:nvSpPr>
        <p:spPr bwMode="auto">
          <a:xfrm>
            <a:off x="3179764" y="54991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2" name="Line 5"/>
          <p:cNvSpPr>
            <a:spLocks noChangeShapeType="1"/>
          </p:cNvSpPr>
          <p:nvPr/>
        </p:nvSpPr>
        <p:spPr bwMode="auto">
          <a:xfrm>
            <a:off x="3179764" y="56213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3" name="Line 6"/>
          <p:cNvSpPr>
            <a:spLocks noChangeShapeType="1"/>
          </p:cNvSpPr>
          <p:nvPr/>
        </p:nvSpPr>
        <p:spPr bwMode="auto">
          <a:xfrm>
            <a:off x="3179764" y="57419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4" name="Line 7"/>
          <p:cNvSpPr>
            <a:spLocks noChangeShapeType="1"/>
          </p:cNvSpPr>
          <p:nvPr/>
        </p:nvSpPr>
        <p:spPr bwMode="auto">
          <a:xfrm>
            <a:off x="3179764" y="58642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5" name="Line 8"/>
          <p:cNvSpPr>
            <a:spLocks noChangeShapeType="1"/>
          </p:cNvSpPr>
          <p:nvPr/>
        </p:nvSpPr>
        <p:spPr bwMode="auto">
          <a:xfrm>
            <a:off x="3179764" y="59848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6" name="Line 9"/>
          <p:cNvSpPr>
            <a:spLocks noChangeShapeType="1"/>
          </p:cNvSpPr>
          <p:nvPr/>
        </p:nvSpPr>
        <p:spPr bwMode="auto">
          <a:xfrm>
            <a:off x="3179764" y="61071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7" name="Line 10"/>
          <p:cNvSpPr>
            <a:spLocks noChangeShapeType="1"/>
          </p:cNvSpPr>
          <p:nvPr/>
        </p:nvSpPr>
        <p:spPr bwMode="auto">
          <a:xfrm>
            <a:off x="3179764" y="62277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8" name="Line 11"/>
          <p:cNvSpPr>
            <a:spLocks noChangeShapeType="1"/>
          </p:cNvSpPr>
          <p:nvPr/>
        </p:nvSpPr>
        <p:spPr bwMode="auto">
          <a:xfrm>
            <a:off x="3179764" y="63500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9" name="Line 12"/>
          <p:cNvSpPr>
            <a:spLocks noChangeShapeType="1"/>
          </p:cNvSpPr>
          <p:nvPr/>
        </p:nvSpPr>
        <p:spPr bwMode="auto">
          <a:xfrm>
            <a:off x="3179764" y="64706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0" name="Line 13"/>
          <p:cNvSpPr>
            <a:spLocks noChangeShapeType="1"/>
          </p:cNvSpPr>
          <p:nvPr/>
        </p:nvSpPr>
        <p:spPr bwMode="auto">
          <a:xfrm>
            <a:off x="3179764" y="65913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1" name="Line 14"/>
          <p:cNvSpPr>
            <a:spLocks noChangeShapeType="1"/>
          </p:cNvSpPr>
          <p:nvPr/>
        </p:nvSpPr>
        <p:spPr bwMode="auto">
          <a:xfrm>
            <a:off x="6197600"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2" name="Line 15"/>
          <p:cNvSpPr>
            <a:spLocks noChangeShapeType="1"/>
          </p:cNvSpPr>
          <p:nvPr/>
        </p:nvSpPr>
        <p:spPr bwMode="auto">
          <a:xfrm>
            <a:off x="5897563"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3" name="Line 16"/>
          <p:cNvSpPr>
            <a:spLocks noChangeShapeType="1"/>
          </p:cNvSpPr>
          <p:nvPr/>
        </p:nvSpPr>
        <p:spPr bwMode="auto">
          <a:xfrm>
            <a:off x="5595938"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4" name="Line 17"/>
          <p:cNvSpPr>
            <a:spLocks noChangeShapeType="1"/>
          </p:cNvSpPr>
          <p:nvPr/>
        </p:nvSpPr>
        <p:spPr bwMode="auto">
          <a:xfrm>
            <a:off x="5295900"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5" name="Line 18"/>
          <p:cNvSpPr>
            <a:spLocks noChangeShapeType="1"/>
          </p:cNvSpPr>
          <p:nvPr/>
        </p:nvSpPr>
        <p:spPr bwMode="auto">
          <a:xfrm>
            <a:off x="4995863"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6" name="Line 19"/>
          <p:cNvSpPr>
            <a:spLocks noChangeShapeType="1"/>
          </p:cNvSpPr>
          <p:nvPr/>
        </p:nvSpPr>
        <p:spPr bwMode="auto">
          <a:xfrm>
            <a:off x="4695825"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7" name="Line 20"/>
          <p:cNvSpPr>
            <a:spLocks noChangeShapeType="1"/>
          </p:cNvSpPr>
          <p:nvPr/>
        </p:nvSpPr>
        <p:spPr bwMode="auto">
          <a:xfrm>
            <a:off x="4395788"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8" name="Line 21"/>
          <p:cNvSpPr>
            <a:spLocks noChangeShapeType="1"/>
          </p:cNvSpPr>
          <p:nvPr/>
        </p:nvSpPr>
        <p:spPr bwMode="auto">
          <a:xfrm>
            <a:off x="4095750"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9" name="Line 22"/>
          <p:cNvSpPr>
            <a:spLocks noChangeShapeType="1"/>
          </p:cNvSpPr>
          <p:nvPr/>
        </p:nvSpPr>
        <p:spPr bwMode="auto">
          <a:xfrm>
            <a:off x="3794125"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0" name="Line 23"/>
          <p:cNvSpPr>
            <a:spLocks noChangeShapeType="1"/>
          </p:cNvSpPr>
          <p:nvPr/>
        </p:nvSpPr>
        <p:spPr bwMode="auto">
          <a:xfrm>
            <a:off x="3494088"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1" name="Rectangle 24"/>
          <p:cNvSpPr>
            <a:spLocks noChangeArrowheads="1"/>
          </p:cNvSpPr>
          <p:nvPr/>
        </p:nvSpPr>
        <p:spPr bwMode="auto">
          <a:xfrm>
            <a:off x="3067051" y="6015038"/>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52" name="Rectangle 25"/>
          <p:cNvSpPr>
            <a:spLocks noChangeArrowheads="1"/>
          </p:cNvSpPr>
          <p:nvPr/>
        </p:nvSpPr>
        <p:spPr bwMode="auto">
          <a:xfrm>
            <a:off x="4603750" y="6689726"/>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53" name="Line 4"/>
          <p:cNvSpPr>
            <a:spLocks noChangeShapeType="1"/>
          </p:cNvSpPr>
          <p:nvPr/>
        </p:nvSpPr>
        <p:spPr bwMode="auto">
          <a:xfrm>
            <a:off x="6684964" y="54959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4" name="Line 5"/>
          <p:cNvSpPr>
            <a:spLocks noChangeShapeType="1"/>
          </p:cNvSpPr>
          <p:nvPr/>
        </p:nvSpPr>
        <p:spPr bwMode="auto">
          <a:xfrm>
            <a:off x="6684964" y="56181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5" name="Line 6"/>
          <p:cNvSpPr>
            <a:spLocks noChangeShapeType="1"/>
          </p:cNvSpPr>
          <p:nvPr/>
        </p:nvSpPr>
        <p:spPr bwMode="auto">
          <a:xfrm>
            <a:off x="6684964" y="57388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6" name="Line 7"/>
          <p:cNvSpPr>
            <a:spLocks noChangeShapeType="1"/>
          </p:cNvSpPr>
          <p:nvPr/>
        </p:nvSpPr>
        <p:spPr bwMode="auto">
          <a:xfrm>
            <a:off x="6684964" y="58610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7" name="Line 8"/>
          <p:cNvSpPr>
            <a:spLocks noChangeShapeType="1"/>
          </p:cNvSpPr>
          <p:nvPr/>
        </p:nvSpPr>
        <p:spPr bwMode="auto">
          <a:xfrm>
            <a:off x="6684964" y="59817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8" name="Line 9"/>
          <p:cNvSpPr>
            <a:spLocks noChangeShapeType="1"/>
          </p:cNvSpPr>
          <p:nvPr/>
        </p:nvSpPr>
        <p:spPr bwMode="auto">
          <a:xfrm>
            <a:off x="6684964" y="61039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9" name="Line 10"/>
          <p:cNvSpPr>
            <a:spLocks noChangeShapeType="1"/>
          </p:cNvSpPr>
          <p:nvPr/>
        </p:nvSpPr>
        <p:spPr bwMode="auto">
          <a:xfrm>
            <a:off x="6684964" y="62245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0" name="Line 11"/>
          <p:cNvSpPr>
            <a:spLocks noChangeShapeType="1"/>
          </p:cNvSpPr>
          <p:nvPr/>
        </p:nvSpPr>
        <p:spPr bwMode="auto">
          <a:xfrm>
            <a:off x="6684964" y="63468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1" name="Line 12"/>
          <p:cNvSpPr>
            <a:spLocks noChangeShapeType="1"/>
          </p:cNvSpPr>
          <p:nvPr/>
        </p:nvSpPr>
        <p:spPr bwMode="auto">
          <a:xfrm>
            <a:off x="6684964" y="64674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2" name="Line 13"/>
          <p:cNvSpPr>
            <a:spLocks noChangeShapeType="1"/>
          </p:cNvSpPr>
          <p:nvPr/>
        </p:nvSpPr>
        <p:spPr bwMode="auto">
          <a:xfrm>
            <a:off x="6684964" y="65881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3" name="Line 14"/>
          <p:cNvSpPr>
            <a:spLocks noChangeShapeType="1"/>
          </p:cNvSpPr>
          <p:nvPr/>
        </p:nvSpPr>
        <p:spPr bwMode="auto">
          <a:xfrm>
            <a:off x="9702800"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4" name="Line 15"/>
          <p:cNvSpPr>
            <a:spLocks noChangeShapeType="1"/>
          </p:cNvSpPr>
          <p:nvPr/>
        </p:nvSpPr>
        <p:spPr bwMode="auto">
          <a:xfrm>
            <a:off x="9402763"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5" name="Line 16"/>
          <p:cNvSpPr>
            <a:spLocks noChangeShapeType="1"/>
          </p:cNvSpPr>
          <p:nvPr/>
        </p:nvSpPr>
        <p:spPr bwMode="auto">
          <a:xfrm>
            <a:off x="9101138"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6" name="Line 17"/>
          <p:cNvSpPr>
            <a:spLocks noChangeShapeType="1"/>
          </p:cNvSpPr>
          <p:nvPr/>
        </p:nvSpPr>
        <p:spPr bwMode="auto">
          <a:xfrm>
            <a:off x="8801100"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7" name="Line 18"/>
          <p:cNvSpPr>
            <a:spLocks noChangeShapeType="1"/>
          </p:cNvSpPr>
          <p:nvPr/>
        </p:nvSpPr>
        <p:spPr bwMode="auto">
          <a:xfrm>
            <a:off x="8501063"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8" name="Line 19"/>
          <p:cNvSpPr>
            <a:spLocks noChangeShapeType="1"/>
          </p:cNvSpPr>
          <p:nvPr/>
        </p:nvSpPr>
        <p:spPr bwMode="auto">
          <a:xfrm>
            <a:off x="8201025"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9" name="Line 20"/>
          <p:cNvSpPr>
            <a:spLocks noChangeShapeType="1"/>
          </p:cNvSpPr>
          <p:nvPr/>
        </p:nvSpPr>
        <p:spPr bwMode="auto">
          <a:xfrm>
            <a:off x="7900988"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0" name="Line 21"/>
          <p:cNvSpPr>
            <a:spLocks noChangeShapeType="1"/>
          </p:cNvSpPr>
          <p:nvPr/>
        </p:nvSpPr>
        <p:spPr bwMode="auto">
          <a:xfrm>
            <a:off x="7600950"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1" name="Line 22"/>
          <p:cNvSpPr>
            <a:spLocks noChangeShapeType="1"/>
          </p:cNvSpPr>
          <p:nvPr/>
        </p:nvSpPr>
        <p:spPr bwMode="auto">
          <a:xfrm>
            <a:off x="7299325"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2" name="Line 23"/>
          <p:cNvSpPr>
            <a:spLocks noChangeShapeType="1"/>
          </p:cNvSpPr>
          <p:nvPr/>
        </p:nvSpPr>
        <p:spPr bwMode="auto">
          <a:xfrm>
            <a:off x="6999288"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3" name="Rectangle 24"/>
          <p:cNvSpPr>
            <a:spLocks noChangeArrowheads="1"/>
          </p:cNvSpPr>
          <p:nvPr/>
        </p:nvSpPr>
        <p:spPr bwMode="auto">
          <a:xfrm>
            <a:off x="6572251" y="6011863"/>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74" name="Rectangle 25"/>
          <p:cNvSpPr>
            <a:spLocks noChangeArrowheads="1"/>
          </p:cNvSpPr>
          <p:nvPr/>
        </p:nvSpPr>
        <p:spPr bwMode="auto">
          <a:xfrm>
            <a:off x="8108950" y="6686551"/>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75" name="Line 4"/>
          <p:cNvSpPr>
            <a:spLocks noChangeShapeType="1"/>
          </p:cNvSpPr>
          <p:nvPr/>
        </p:nvSpPr>
        <p:spPr bwMode="auto">
          <a:xfrm>
            <a:off x="4094164" y="54197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6" name="Line 5"/>
          <p:cNvSpPr>
            <a:spLocks noChangeShapeType="1"/>
          </p:cNvSpPr>
          <p:nvPr/>
        </p:nvSpPr>
        <p:spPr bwMode="auto">
          <a:xfrm>
            <a:off x="4094164" y="55419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7" name="Line 6"/>
          <p:cNvSpPr>
            <a:spLocks noChangeShapeType="1"/>
          </p:cNvSpPr>
          <p:nvPr/>
        </p:nvSpPr>
        <p:spPr bwMode="auto">
          <a:xfrm>
            <a:off x="4094164" y="56626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8" name="Line 7"/>
          <p:cNvSpPr>
            <a:spLocks noChangeShapeType="1"/>
          </p:cNvSpPr>
          <p:nvPr/>
        </p:nvSpPr>
        <p:spPr bwMode="auto">
          <a:xfrm>
            <a:off x="4094164" y="57848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9" name="Line 8"/>
          <p:cNvSpPr>
            <a:spLocks noChangeShapeType="1"/>
          </p:cNvSpPr>
          <p:nvPr/>
        </p:nvSpPr>
        <p:spPr bwMode="auto">
          <a:xfrm>
            <a:off x="4094164" y="59055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0" name="Line 9"/>
          <p:cNvSpPr>
            <a:spLocks noChangeShapeType="1"/>
          </p:cNvSpPr>
          <p:nvPr/>
        </p:nvSpPr>
        <p:spPr bwMode="auto">
          <a:xfrm>
            <a:off x="4094164" y="60277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1" name="Line 10"/>
          <p:cNvSpPr>
            <a:spLocks noChangeShapeType="1"/>
          </p:cNvSpPr>
          <p:nvPr/>
        </p:nvSpPr>
        <p:spPr bwMode="auto">
          <a:xfrm>
            <a:off x="4094164" y="61483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2" name="Line 11"/>
          <p:cNvSpPr>
            <a:spLocks noChangeShapeType="1"/>
          </p:cNvSpPr>
          <p:nvPr/>
        </p:nvSpPr>
        <p:spPr bwMode="auto">
          <a:xfrm>
            <a:off x="4094164" y="62706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3" name="Line 12"/>
          <p:cNvSpPr>
            <a:spLocks noChangeShapeType="1"/>
          </p:cNvSpPr>
          <p:nvPr/>
        </p:nvSpPr>
        <p:spPr bwMode="auto">
          <a:xfrm>
            <a:off x="4094164" y="63912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4" name="Line 13"/>
          <p:cNvSpPr>
            <a:spLocks noChangeShapeType="1"/>
          </p:cNvSpPr>
          <p:nvPr/>
        </p:nvSpPr>
        <p:spPr bwMode="auto">
          <a:xfrm>
            <a:off x="4094164" y="65119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5" name="Line 14"/>
          <p:cNvSpPr>
            <a:spLocks noChangeShapeType="1"/>
          </p:cNvSpPr>
          <p:nvPr/>
        </p:nvSpPr>
        <p:spPr bwMode="auto">
          <a:xfrm>
            <a:off x="7112000"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6" name="Line 15"/>
          <p:cNvSpPr>
            <a:spLocks noChangeShapeType="1"/>
          </p:cNvSpPr>
          <p:nvPr/>
        </p:nvSpPr>
        <p:spPr bwMode="auto">
          <a:xfrm>
            <a:off x="6811963"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7" name="Line 16"/>
          <p:cNvSpPr>
            <a:spLocks noChangeShapeType="1"/>
          </p:cNvSpPr>
          <p:nvPr/>
        </p:nvSpPr>
        <p:spPr bwMode="auto">
          <a:xfrm>
            <a:off x="6510338"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8" name="Line 17"/>
          <p:cNvSpPr>
            <a:spLocks noChangeShapeType="1"/>
          </p:cNvSpPr>
          <p:nvPr/>
        </p:nvSpPr>
        <p:spPr bwMode="auto">
          <a:xfrm>
            <a:off x="6210300"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9" name="Line 18"/>
          <p:cNvSpPr>
            <a:spLocks noChangeShapeType="1"/>
          </p:cNvSpPr>
          <p:nvPr/>
        </p:nvSpPr>
        <p:spPr bwMode="auto">
          <a:xfrm>
            <a:off x="5910263"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0" name="Line 19"/>
          <p:cNvSpPr>
            <a:spLocks noChangeShapeType="1"/>
          </p:cNvSpPr>
          <p:nvPr/>
        </p:nvSpPr>
        <p:spPr bwMode="auto">
          <a:xfrm>
            <a:off x="5610225"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1" name="Line 20"/>
          <p:cNvSpPr>
            <a:spLocks noChangeShapeType="1"/>
          </p:cNvSpPr>
          <p:nvPr/>
        </p:nvSpPr>
        <p:spPr bwMode="auto">
          <a:xfrm>
            <a:off x="5310188"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2" name="Line 21"/>
          <p:cNvSpPr>
            <a:spLocks noChangeShapeType="1"/>
          </p:cNvSpPr>
          <p:nvPr/>
        </p:nvSpPr>
        <p:spPr bwMode="auto">
          <a:xfrm>
            <a:off x="5010150"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3" name="Line 22"/>
          <p:cNvSpPr>
            <a:spLocks noChangeShapeType="1"/>
          </p:cNvSpPr>
          <p:nvPr/>
        </p:nvSpPr>
        <p:spPr bwMode="auto">
          <a:xfrm>
            <a:off x="4708525"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4" name="Line 23"/>
          <p:cNvSpPr>
            <a:spLocks noChangeShapeType="1"/>
          </p:cNvSpPr>
          <p:nvPr/>
        </p:nvSpPr>
        <p:spPr bwMode="auto">
          <a:xfrm>
            <a:off x="4408488"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5" name="Rectangle 24"/>
          <p:cNvSpPr>
            <a:spLocks noChangeArrowheads="1"/>
          </p:cNvSpPr>
          <p:nvPr/>
        </p:nvSpPr>
        <p:spPr bwMode="auto">
          <a:xfrm>
            <a:off x="3981451" y="5935663"/>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96" name="Rectangle 25"/>
          <p:cNvSpPr>
            <a:spLocks noChangeArrowheads="1"/>
          </p:cNvSpPr>
          <p:nvPr/>
        </p:nvSpPr>
        <p:spPr bwMode="auto">
          <a:xfrm>
            <a:off x="5518150" y="6610351"/>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97" name="Line 4"/>
          <p:cNvSpPr>
            <a:spLocks noChangeShapeType="1"/>
          </p:cNvSpPr>
          <p:nvPr/>
        </p:nvSpPr>
        <p:spPr bwMode="auto">
          <a:xfrm>
            <a:off x="3179764" y="84709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8" name="Line 5"/>
          <p:cNvSpPr>
            <a:spLocks noChangeShapeType="1"/>
          </p:cNvSpPr>
          <p:nvPr/>
        </p:nvSpPr>
        <p:spPr bwMode="auto">
          <a:xfrm>
            <a:off x="3179764" y="85931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9" name="Line 6"/>
          <p:cNvSpPr>
            <a:spLocks noChangeShapeType="1"/>
          </p:cNvSpPr>
          <p:nvPr/>
        </p:nvSpPr>
        <p:spPr bwMode="auto">
          <a:xfrm>
            <a:off x="3179764" y="87137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0" name="Line 7"/>
          <p:cNvSpPr>
            <a:spLocks noChangeShapeType="1"/>
          </p:cNvSpPr>
          <p:nvPr/>
        </p:nvSpPr>
        <p:spPr bwMode="auto">
          <a:xfrm>
            <a:off x="3179764" y="88360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1" name="Line 8"/>
          <p:cNvSpPr>
            <a:spLocks noChangeShapeType="1"/>
          </p:cNvSpPr>
          <p:nvPr/>
        </p:nvSpPr>
        <p:spPr bwMode="auto">
          <a:xfrm>
            <a:off x="3179764" y="89566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2" name="Line 9"/>
          <p:cNvSpPr>
            <a:spLocks noChangeShapeType="1"/>
          </p:cNvSpPr>
          <p:nvPr/>
        </p:nvSpPr>
        <p:spPr bwMode="auto">
          <a:xfrm>
            <a:off x="3179764" y="90789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3" name="Line 10"/>
          <p:cNvSpPr>
            <a:spLocks noChangeShapeType="1"/>
          </p:cNvSpPr>
          <p:nvPr/>
        </p:nvSpPr>
        <p:spPr bwMode="auto">
          <a:xfrm>
            <a:off x="3179764" y="91995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4" name="Line 11"/>
          <p:cNvSpPr>
            <a:spLocks noChangeShapeType="1"/>
          </p:cNvSpPr>
          <p:nvPr/>
        </p:nvSpPr>
        <p:spPr bwMode="auto">
          <a:xfrm>
            <a:off x="3179764" y="93218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5" name="Line 12"/>
          <p:cNvSpPr>
            <a:spLocks noChangeShapeType="1"/>
          </p:cNvSpPr>
          <p:nvPr/>
        </p:nvSpPr>
        <p:spPr bwMode="auto">
          <a:xfrm>
            <a:off x="3179764" y="94424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6" name="Line 13"/>
          <p:cNvSpPr>
            <a:spLocks noChangeShapeType="1"/>
          </p:cNvSpPr>
          <p:nvPr/>
        </p:nvSpPr>
        <p:spPr bwMode="auto">
          <a:xfrm>
            <a:off x="3179764" y="95631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7" name="Line 14"/>
          <p:cNvSpPr>
            <a:spLocks noChangeShapeType="1"/>
          </p:cNvSpPr>
          <p:nvPr/>
        </p:nvSpPr>
        <p:spPr bwMode="auto">
          <a:xfrm>
            <a:off x="6197600"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8" name="Line 15"/>
          <p:cNvSpPr>
            <a:spLocks noChangeShapeType="1"/>
          </p:cNvSpPr>
          <p:nvPr/>
        </p:nvSpPr>
        <p:spPr bwMode="auto">
          <a:xfrm>
            <a:off x="5897563"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9" name="Line 16"/>
          <p:cNvSpPr>
            <a:spLocks noChangeShapeType="1"/>
          </p:cNvSpPr>
          <p:nvPr/>
        </p:nvSpPr>
        <p:spPr bwMode="auto">
          <a:xfrm>
            <a:off x="5595938"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0" name="Line 17"/>
          <p:cNvSpPr>
            <a:spLocks noChangeShapeType="1"/>
          </p:cNvSpPr>
          <p:nvPr/>
        </p:nvSpPr>
        <p:spPr bwMode="auto">
          <a:xfrm>
            <a:off x="5295900"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1" name="Line 18"/>
          <p:cNvSpPr>
            <a:spLocks noChangeShapeType="1"/>
          </p:cNvSpPr>
          <p:nvPr/>
        </p:nvSpPr>
        <p:spPr bwMode="auto">
          <a:xfrm>
            <a:off x="4995863"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2" name="Line 19"/>
          <p:cNvSpPr>
            <a:spLocks noChangeShapeType="1"/>
          </p:cNvSpPr>
          <p:nvPr/>
        </p:nvSpPr>
        <p:spPr bwMode="auto">
          <a:xfrm>
            <a:off x="4695825"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3" name="Line 20"/>
          <p:cNvSpPr>
            <a:spLocks noChangeShapeType="1"/>
          </p:cNvSpPr>
          <p:nvPr/>
        </p:nvSpPr>
        <p:spPr bwMode="auto">
          <a:xfrm>
            <a:off x="4395788"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4" name="Line 21"/>
          <p:cNvSpPr>
            <a:spLocks noChangeShapeType="1"/>
          </p:cNvSpPr>
          <p:nvPr/>
        </p:nvSpPr>
        <p:spPr bwMode="auto">
          <a:xfrm>
            <a:off x="4095750"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5" name="Line 22"/>
          <p:cNvSpPr>
            <a:spLocks noChangeShapeType="1"/>
          </p:cNvSpPr>
          <p:nvPr/>
        </p:nvSpPr>
        <p:spPr bwMode="auto">
          <a:xfrm>
            <a:off x="3794125"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6" name="Line 23"/>
          <p:cNvSpPr>
            <a:spLocks noChangeShapeType="1"/>
          </p:cNvSpPr>
          <p:nvPr/>
        </p:nvSpPr>
        <p:spPr bwMode="auto">
          <a:xfrm>
            <a:off x="3494088"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7" name="Rectangle 24"/>
          <p:cNvSpPr>
            <a:spLocks noChangeArrowheads="1"/>
          </p:cNvSpPr>
          <p:nvPr/>
        </p:nvSpPr>
        <p:spPr bwMode="auto">
          <a:xfrm>
            <a:off x="3067051" y="8986838"/>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118" name="Rectangle 25"/>
          <p:cNvSpPr>
            <a:spLocks noChangeArrowheads="1"/>
          </p:cNvSpPr>
          <p:nvPr/>
        </p:nvSpPr>
        <p:spPr bwMode="auto">
          <a:xfrm>
            <a:off x="4603750" y="9661525"/>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119" name="Line 4"/>
          <p:cNvSpPr>
            <a:spLocks noChangeShapeType="1"/>
          </p:cNvSpPr>
          <p:nvPr/>
        </p:nvSpPr>
        <p:spPr bwMode="auto">
          <a:xfrm>
            <a:off x="6684964" y="84677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0" name="Line 5"/>
          <p:cNvSpPr>
            <a:spLocks noChangeShapeType="1"/>
          </p:cNvSpPr>
          <p:nvPr/>
        </p:nvSpPr>
        <p:spPr bwMode="auto">
          <a:xfrm>
            <a:off x="6684964" y="85899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1" name="Line 6"/>
          <p:cNvSpPr>
            <a:spLocks noChangeShapeType="1"/>
          </p:cNvSpPr>
          <p:nvPr/>
        </p:nvSpPr>
        <p:spPr bwMode="auto">
          <a:xfrm>
            <a:off x="6684964" y="87106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2" name="Line 7"/>
          <p:cNvSpPr>
            <a:spLocks noChangeShapeType="1"/>
          </p:cNvSpPr>
          <p:nvPr/>
        </p:nvSpPr>
        <p:spPr bwMode="auto">
          <a:xfrm>
            <a:off x="6684964" y="88328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3" name="Line 8"/>
          <p:cNvSpPr>
            <a:spLocks noChangeShapeType="1"/>
          </p:cNvSpPr>
          <p:nvPr/>
        </p:nvSpPr>
        <p:spPr bwMode="auto">
          <a:xfrm>
            <a:off x="6684964" y="89535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4" name="Line 9"/>
          <p:cNvSpPr>
            <a:spLocks noChangeShapeType="1"/>
          </p:cNvSpPr>
          <p:nvPr/>
        </p:nvSpPr>
        <p:spPr bwMode="auto">
          <a:xfrm>
            <a:off x="6684964" y="90757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5" name="Line 10"/>
          <p:cNvSpPr>
            <a:spLocks noChangeShapeType="1"/>
          </p:cNvSpPr>
          <p:nvPr/>
        </p:nvSpPr>
        <p:spPr bwMode="auto">
          <a:xfrm>
            <a:off x="6684964" y="91963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6" name="Line 11"/>
          <p:cNvSpPr>
            <a:spLocks noChangeShapeType="1"/>
          </p:cNvSpPr>
          <p:nvPr/>
        </p:nvSpPr>
        <p:spPr bwMode="auto">
          <a:xfrm>
            <a:off x="6684964" y="93186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7" name="Line 12"/>
          <p:cNvSpPr>
            <a:spLocks noChangeShapeType="1"/>
          </p:cNvSpPr>
          <p:nvPr/>
        </p:nvSpPr>
        <p:spPr bwMode="auto">
          <a:xfrm>
            <a:off x="6684964" y="94392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8" name="Line 13"/>
          <p:cNvSpPr>
            <a:spLocks noChangeShapeType="1"/>
          </p:cNvSpPr>
          <p:nvPr/>
        </p:nvSpPr>
        <p:spPr bwMode="auto">
          <a:xfrm>
            <a:off x="6684964" y="95599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9" name="Line 14"/>
          <p:cNvSpPr>
            <a:spLocks noChangeShapeType="1"/>
          </p:cNvSpPr>
          <p:nvPr/>
        </p:nvSpPr>
        <p:spPr bwMode="auto">
          <a:xfrm>
            <a:off x="9702800"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0" name="Line 15"/>
          <p:cNvSpPr>
            <a:spLocks noChangeShapeType="1"/>
          </p:cNvSpPr>
          <p:nvPr/>
        </p:nvSpPr>
        <p:spPr bwMode="auto">
          <a:xfrm>
            <a:off x="9402763"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1" name="Line 16"/>
          <p:cNvSpPr>
            <a:spLocks noChangeShapeType="1"/>
          </p:cNvSpPr>
          <p:nvPr/>
        </p:nvSpPr>
        <p:spPr bwMode="auto">
          <a:xfrm>
            <a:off x="9101138"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2" name="Line 17"/>
          <p:cNvSpPr>
            <a:spLocks noChangeShapeType="1"/>
          </p:cNvSpPr>
          <p:nvPr/>
        </p:nvSpPr>
        <p:spPr bwMode="auto">
          <a:xfrm>
            <a:off x="8801100"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3" name="Line 18"/>
          <p:cNvSpPr>
            <a:spLocks noChangeShapeType="1"/>
          </p:cNvSpPr>
          <p:nvPr/>
        </p:nvSpPr>
        <p:spPr bwMode="auto">
          <a:xfrm>
            <a:off x="8501063"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4" name="Line 19"/>
          <p:cNvSpPr>
            <a:spLocks noChangeShapeType="1"/>
          </p:cNvSpPr>
          <p:nvPr/>
        </p:nvSpPr>
        <p:spPr bwMode="auto">
          <a:xfrm>
            <a:off x="8201025"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5" name="Line 20"/>
          <p:cNvSpPr>
            <a:spLocks noChangeShapeType="1"/>
          </p:cNvSpPr>
          <p:nvPr/>
        </p:nvSpPr>
        <p:spPr bwMode="auto">
          <a:xfrm>
            <a:off x="7900988"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6" name="Line 21"/>
          <p:cNvSpPr>
            <a:spLocks noChangeShapeType="1"/>
          </p:cNvSpPr>
          <p:nvPr/>
        </p:nvSpPr>
        <p:spPr bwMode="auto">
          <a:xfrm>
            <a:off x="7600950"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7" name="Line 22"/>
          <p:cNvSpPr>
            <a:spLocks noChangeShapeType="1"/>
          </p:cNvSpPr>
          <p:nvPr/>
        </p:nvSpPr>
        <p:spPr bwMode="auto">
          <a:xfrm>
            <a:off x="7299325"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8" name="Line 23"/>
          <p:cNvSpPr>
            <a:spLocks noChangeShapeType="1"/>
          </p:cNvSpPr>
          <p:nvPr/>
        </p:nvSpPr>
        <p:spPr bwMode="auto">
          <a:xfrm>
            <a:off x="6999288"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9" name="Rectangle 24"/>
          <p:cNvSpPr>
            <a:spLocks noChangeArrowheads="1"/>
          </p:cNvSpPr>
          <p:nvPr/>
        </p:nvSpPr>
        <p:spPr bwMode="auto">
          <a:xfrm>
            <a:off x="6572251" y="8983663"/>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140" name="Rectangle 25"/>
          <p:cNvSpPr>
            <a:spLocks noChangeArrowheads="1"/>
          </p:cNvSpPr>
          <p:nvPr/>
        </p:nvSpPr>
        <p:spPr bwMode="auto">
          <a:xfrm>
            <a:off x="8108950" y="9658350"/>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mc:AlternateContent xmlns:mc="http://schemas.openxmlformats.org/markup-compatibility/2006" xmlns:a14="http://schemas.microsoft.com/office/drawing/2010/main">
        <mc:Choice Requires="a14">
          <p:sp>
            <p:nvSpPr>
              <p:cNvPr id="141" name="Rectangle 140"/>
              <p:cNvSpPr/>
              <p:nvPr/>
            </p:nvSpPr>
            <p:spPr>
              <a:xfrm>
                <a:off x="2133601" y="5029201"/>
                <a:ext cx="6705425" cy="985783"/>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99% CI: </a:t>
                </a:r>
                <a14:m>
                  <m:oMath xmlns:m="http://schemas.openxmlformats.org/officeDocument/2006/math">
                    <m:acc>
                      <m:accPr>
                        <m:chr m:val="̅"/>
                        <m:ctrlPr>
                          <a:rPr lang="en-US" sz="2800" i="1">
                            <a:solidFill>
                              <a:srgbClr val="FF0000"/>
                            </a:solidFill>
                            <a:latin typeface="Cambria Math" panose="02040503050406030204" pitchFamily="18" charset="0"/>
                          </a:rPr>
                        </m:ctrlPr>
                      </m:accPr>
                      <m:e>
                        <m:r>
                          <a:rPr lang="en-US" sz="2800" i="1">
                            <a:solidFill>
                              <a:srgbClr val="FF0000"/>
                            </a:solidFill>
                            <a:latin typeface="Cambria Math"/>
                          </a:rPr>
                          <m:t>𝑥</m:t>
                        </m:r>
                      </m:e>
                    </m:acc>
                    <m:r>
                      <a:rPr lang="en-US" sz="2800" i="1">
                        <a:solidFill>
                          <a:srgbClr val="FF0000"/>
                        </a:solidFill>
                        <a:latin typeface="Cambria Math"/>
                      </a:rPr>
                      <m:t>−</m:t>
                    </m:r>
                    <m:r>
                      <a:rPr lang="en-US" sz="2800" i="1">
                        <a:solidFill>
                          <a:srgbClr val="FF0000"/>
                        </a:solidFill>
                        <a:latin typeface="Cambria Math" panose="02040503050406030204" pitchFamily="18" charset="0"/>
                      </a:rPr>
                      <m:t>2</m:t>
                    </m:r>
                    <m:r>
                      <a:rPr lang="en-US" sz="2800" i="1">
                        <a:solidFill>
                          <a:srgbClr val="FF0000"/>
                        </a:solidFill>
                        <a:latin typeface="Cambria Math"/>
                      </a:rPr>
                      <m:t>.</m:t>
                    </m:r>
                    <m:r>
                      <a:rPr lang="en-US" sz="2800" i="1">
                        <a:solidFill>
                          <a:srgbClr val="FF0000"/>
                        </a:solidFill>
                        <a:latin typeface="Cambria Math" panose="02040503050406030204" pitchFamily="18" charset="0"/>
                      </a:rPr>
                      <m:t>575</m:t>
                    </m:r>
                    <m:f>
                      <m:fPr>
                        <m:ctrlPr>
                          <a:rPr lang="en-US" sz="2800" i="1">
                            <a:solidFill>
                              <a:srgbClr val="FF0000"/>
                            </a:solidFill>
                            <a:latin typeface="Cambria Math" panose="02040503050406030204" pitchFamily="18" charset="0"/>
                          </a:rPr>
                        </m:ctrlPr>
                      </m:fPr>
                      <m:num>
                        <m:r>
                          <m:rPr>
                            <m:sty m:val="p"/>
                          </m:rPr>
                          <a:rPr lang="el-GR" sz="2800" i="1">
                            <a:solidFill>
                              <a:srgbClr val="FF0000"/>
                            </a:solidFill>
                            <a:latin typeface="Cambria Math"/>
                          </a:rPr>
                          <m:t>σ</m:t>
                        </m:r>
                      </m:num>
                      <m:den>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a:rPr>
                              <m:t>𝑛</m:t>
                            </m:r>
                          </m:e>
                        </m:rad>
                      </m:den>
                    </m:f>
                  </m:oMath>
                </a14:m>
                <a:r>
                  <a:rPr lang="en-US" sz="2800" dirty="0">
                    <a:solidFill>
                      <a:srgbClr val="FF0000"/>
                    </a:solidFill>
                  </a:rPr>
                  <a:t> 		</a:t>
                </a:r>
                <a14:m>
                  <m:oMath xmlns:m="http://schemas.openxmlformats.org/officeDocument/2006/math">
                    <m:acc>
                      <m:accPr>
                        <m:chr m:val="̅"/>
                        <m:ctrlPr>
                          <a:rPr lang="en-US" sz="2800" i="1">
                            <a:solidFill>
                              <a:srgbClr val="FF0000"/>
                            </a:solidFill>
                            <a:latin typeface="Cambria Math" panose="02040503050406030204" pitchFamily="18" charset="0"/>
                          </a:rPr>
                        </m:ctrlPr>
                      </m:accPr>
                      <m:e>
                        <m:r>
                          <a:rPr lang="en-US" sz="2800" i="1">
                            <a:solidFill>
                              <a:srgbClr val="FF0000"/>
                            </a:solidFill>
                            <a:latin typeface="Cambria Math"/>
                          </a:rPr>
                          <m:t>𝑥</m:t>
                        </m:r>
                      </m:e>
                    </m:acc>
                    <m:r>
                      <a:rPr lang="en-US" sz="2800" i="1">
                        <a:solidFill>
                          <a:srgbClr val="FF0000"/>
                        </a:solidFill>
                        <a:latin typeface="Cambria Math"/>
                      </a:rPr>
                      <m:t>+</m:t>
                    </m:r>
                    <m:r>
                      <a:rPr lang="en-US" sz="2800" i="1">
                        <a:solidFill>
                          <a:srgbClr val="FF0000"/>
                        </a:solidFill>
                        <a:latin typeface="Cambria Math" panose="02040503050406030204" pitchFamily="18" charset="0"/>
                      </a:rPr>
                      <m:t>2</m:t>
                    </m:r>
                    <m:r>
                      <a:rPr lang="en-US" sz="2800" i="1">
                        <a:solidFill>
                          <a:srgbClr val="FF0000"/>
                        </a:solidFill>
                        <a:latin typeface="Cambria Math"/>
                      </a:rPr>
                      <m:t>.</m:t>
                    </m:r>
                    <m:r>
                      <a:rPr lang="en-US" sz="2800" i="1">
                        <a:solidFill>
                          <a:srgbClr val="FF0000"/>
                        </a:solidFill>
                        <a:latin typeface="Cambria Math" panose="02040503050406030204" pitchFamily="18" charset="0"/>
                      </a:rPr>
                      <m:t>575</m:t>
                    </m:r>
                    <m:f>
                      <m:fPr>
                        <m:ctrlPr>
                          <a:rPr lang="en-US" sz="2800" i="1">
                            <a:solidFill>
                              <a:srgbClr val="FF0000"/>
                            </a:solidFill>
                            <a:latin typeface="Cambria Math" panose="02040503050406030204" pitchFamily="18" charset="0"/>
                          </a:rPr>
                        </m:ctrlPr>
                      </m:fPr>
                      <m:num>
                        <m:r>
                          <m:rPr>
                            <m:sty m:val="p"/>
                          </m:rPr>
                          <a:rPr lang="el-GR" sz="2800" i="1">
                            <a:solidFill>
                              <a:srgbClr val="FF0000"/>
                            </a:solidFill>
                            <a:latin typeface="Cambria Math"/>
                          </a:rPr>
                          <m:t>σ</m:t>
                        </m:r>
                      </m:num>
                      <m:den>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a:rPr>
                              <m:t>𝑛</m:t>
                            </m:r>
                          </m:e>
                        </m:rad>
                      </m:den>
                    </m:f>
                  </m:oMath>
                </a14:m>
                <a:endParaRPr lang="en-US" sz="2800" dirty="0">
                  <a:solidFill>
                    <a:srgbClr val="FF0000"/>
                  </a:solidFill>
                </a:endParaRPr>
              </a:p>
              <a:p>
                <a:endParaRPr lang="en-US" dirty="0">
                  <a:solidFill>
                    <a:srgbClr val="FF0000"/>
                  </a:solidFill>
                </a:endParaRPr>
              </a:p>
            </p:txBody>
          </p:sp>
        </mc:Choice>
        <mc:Fallback xmlns="">
          <p:sp>
            <p:nvSpPr>
              <p:cNvPr id="141" name="Rectangle 140"/>
              <p:cNvSpPr>
                <a:spLocks noRot="1" noChangeAspect="1" noMove="1" noResize="1" noEditPoints="1" noAdjustHandles="1" noChangeArrowheads="1" noChangeShapeType="1" noTextEdit="1"/>
              </p:cNvSpPr>
              <p:nvPr/>
            </p:nvSpPr>
            <p:spPr>
              <a:xfrm>
                <a:off x="2133601" y="5029201"/>
                <a:ext cx="6705425" cy="985783"/>
              </a:xfrm>
              <a:prstGeom prst="rect">
                <a:avLst/>
              </a:prstGeom>
              <a:blipFill>
                <a:blip r:embed="rId2"/>
                <a:stretch>
                  <a:fillRect l="-1818" t="-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TextBox 141"/>
              <p:cNvSpPr txBox="1"/>
              <p:nvPr/>
            </p:nvSpPr>
            <p:spPr>
              <a:xfrm>
                <a:off x="1828800" y="304801"/>
                <a:ext cx="2072298" cy="9081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r>
                        <a:rPr lang="en-US" sz="2800" i="1">
                          <a:latin typeface="Cambria Math"/>
                        </a:rPr>
                        <m:t>~</m:t>
                      </m:r>
                      <m:r>
                        <a:rPr lang="en-US" sz="2800" i="1">
                          <a:latin typeface="Cambria Math"/>
                        </a:rPr>
                        <m:t>𝑁</m:t>
                      </m:r>
                      <m:r>
                        <a:rPr lang="en-US" sz="2800" i="1">
                          <a:latin typeface="Cambria Math"/>
                        </a:rPr>
                        <m:t>(</m:t>
                      </m:r>
                      <m:r>
                        <m:rPr>
                          <m:sty m:val="p"/>
                        </m:rPr>
                        <a:rPr lang="el-GR" sz="2800" i="1">
                          <a:latin typeface="Cambria Math"/>
                        </a:rPr>
                        <m:t>μ</m:t>
                      </m:r>
                      <m:r>
                        <a:rPr lang="en-US" sz="2800" i="1">
                          <a:latin typeface="Cambria Math"/>
                        </a:rPr>
                        <m:t>, </m:t>
                      </m:r>
                      <m:f>
                        <m:fPr>
                          <m:ctrlPr>
                            <a:rPr lang="en-US" sz="2800" i="1">
                              <a:latin typeface="Cambria Math" panose="02040503050406030204" pitchFamily="18" charset="0"/>
                            </a:rPr>
                          </m:ctrlPr>
                        </m:fPr>
                        <m:num>
                          <m:r>
                            <m:rPr>
                              <m:sty m:val="p"/>
                            </m:rPr>
                            <a:rPr lang="el-GR" sz="2800" i="1">
                              <a:latin typeface="Cambria Math"/>
                            </a:rPr>
                            <m:t>σ</m:t>
                          </m:r>
                        </m:num>
                        <m:den>
                          <m:rad>
                            <m:radPr>
                              <m:degHide m:val="on"/>
                              <m:ctrlPr>
                                <a:rPr lang="en-US" sz="2800" i="1">
                                  <a:latin typeface="Cambria Math" panose="02040503050406030204" pitchFamily="18" charset="0"/>
                                </a:rPr>
                              </m:ctrlPr>
                            </m:radPr>
                            <m:deg/>
                            <m:e>
                              <m:r>
                                <a:rPr lang="en-US" sz="2800" i="1">
                                  <a:latin typeface="Cambria Math"/>
                                </a:rPr>
                                <m:t>𝑛</m:t>
                              </m:r>
                            </m:e>
                          </m:rad>
                        </m:den>
                      </m:f>
                      <m:r>
                        <a:rPr lang="en-US" sz="2800" i="1">
                          <a:latin typeface="Cambria Math"/>
                        </a:rPr>
                        <m:t>)</m:t>
                      </m:r>
                    </m:oMath>
                  </m:oMathPara>
                </a14:m>
                <a:endParaRPr lang="en-US" sz="2800" dirty="0"/>
              </a:p>
            </p:txBody>
          </p:sp>
        </mc:Choice>
        <mc:Fallback xmlns="">
          <p:sp>
            <p:nvSpPr>
              <p:cNvPr id="142" name="TextBox 141"/>
              <p:cNvSpPr txBox="1">
                <a:spLocks noRot="1" noChangeAspect="1" noMove="1" noResize="1" noEditPoints="1" noAdjustHandles="1" noChangeArrowheads="1" noChangeShapeType="1" noTextEdit="1"/>
              </p:cNvSpPr>
              <p:nvPr/>
            </p:nvSpPr>
            <p:spPr>
              <a:xfrm>
                <a:off x="1828800" y="304801"/>
                <a:ext cx="2072298" cy="908197"/>
              </a:xfrm>
              <a:prstGeom prst="rect">
                <a:avLst/>
              </a:prstGeom>
              <a:blipFill>
                <a:blip r:embed="rId3"/>
                <a:stretch>
                  <a:fillRect/>
                </a:stretch>
              </a:blipFill>
            </p:spPr>
            <p:txBody>
              <a:bodyPr/>
              <a:lstStyle/>
              <a:p>
                <a:r>
                  <a:rPr lang="en-US">
                    <a:noFill/>
                  </a:rPr>
                  <a:t> </a:t>
                </a:r>
              </a:p>
            </p:txBody>
          </p:sp>
        </mc:Fallback>
      </mc:AlternateContent>
      <p:sp>
        <p:nvSpPr>
          <p:cNvPr id="143" name="TextBox 142"/>
          <p:cNvSpPr txBox="1"/>
          <p:nvPr/>
        </p:nvSpPr>
        <p:spPr>
          <a:xfrm>
            <a:off x="3657600" y="1764268"/>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0.005</a:t>
            </a:r>
          </a:p>
        </p:txBody>
      </p:sp>
      <p:sp>
        <p:nvSpPr>
          <p:cNvPr id="144" name="TextBox 143"/>
          <p:cNvSpPr txBox="1"/>
          <p:nvPr/>
        </p:nvSpPr>
        <p:spPr>
          <a:xfrm>
            <a:off x="6629400" y="1764268"/>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0.005</a:t>
            </a:r>
          </a:p>
        </p:txBody>
      </p:sp>
      <mc:AlternateContent xmlns:mc="http://schemas.openxmlformats.org/markup-compatibility/2006" xmlns:a14="http://schemas.microsoft.com/office/drawing/2010/main">
        <mc:Choice Requires="a14">
          <p:sp>
            <p:nvSpPr>
              <p:cNvPr id="145" name="Rectangle 31"/>
              <p:cNvSpPr>
                <a:spLocks noChangeArrowheads="1"/>
              </p:cNvSpPr>
              <p:nvPr/>
            </p:nvSpPr>
            <p:spPr bwMode="auto">
              <a:xfrm>
                <a:off x="5761038" y="2535180"/>
                <a:ext cx="868363" cy="360420"/>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14:m>
                  <m:oMathPara xmlns:m="http://schemas.openxmlformats.org/officeDocument/2006/math">
                    <m:oMathParaPr>
                      <m:jc m:val="centerGroup"/>
                    </m:oMathParaPr>
                    <m:oMath xmlns:m="http://schemas.openxmlformats.org/officeDocument/2006/math">
                      <m:acc>
                        <m:accPr>
                          <m:chr m:val="̅"/>
                          <m:ctrlPr>
                            <a:rPr lang="en-US" b="1" i="1" dirty="0">
                              <a:latin typeface="Cambria Math" panose="02040503050406030204" pitchFamily="18" charset="0"/>
                              <a:cs typeface="Arial" charset="0"/>
                            </a:rPr>
                          </m:ctrlPr>
                        </m:accPr>
                        <m:e>
                          <m:sSub>
                            <m:sSubPr>
                              <m:ctrlPr>
                                <a:rPr lang="en-US" b="1" i="1" dirty="0">
                                  <a:latin typeface="Cambria Math" panose="02040503050406030204" pitchFamily="18" charset="0"/>
                                  <a:cs typeface="Arial" charset="0"/>
                                </a:rPr>
                              </m:ctrlPr>
                            </m:sSubPr>
                            <m:e>
                              <m:r>
                                <a:rPr lang="en-US" b="1" i="1" dirty="0">
                                  <a:latin typeface="Cambria Math"/>
                                  <a:cs typeface="Arial" charset="0"/>
                                </a:rPr>
                                <m:t>𝒙</m:t>
                              </m:r>
                            </m:e>
                            <m:sub>
                              <m:r>
                                <a:rPr lang="en-US" b="1" i="1" dirty="0">
                                  <a:latin typeface="Cambria Math"/>
                                  <a:cs typeface="Arial" charset="0"/>
                                </a:rPr>
                                <m:t>𝟏</m:t>
                              </m:r>
                            </m:sub>
                          </m:sSub>
                        </m:e>
                      </m:acc>
                    </m:oMath>
                  </m:oMathPara>
                </a14:m>
                <a:endParaRPr lang="en-US" b="1" baseline="-25000" dirty="0">
                  <a:latin typeface="Arial" charset="0"/>
                  <a:cs typeface="Arial" charset="0"/>
                </a:endParaRPr>
              </a:p>
            </p:txBody>
          </p:sp>
        </mc:Choice>
        <mc:Fallback xmlns="">
          <p:sp>
            <p:nvSpPr>
              <p:cNvPr id="145" name="Rectangle 31"/>
              <p:cNvSpPr>
                <a:spLocks noRot="1" noChangeAspect="1" noMove="1" noResize="1" noEditPoints="1" noAdjustHandles="1" noChangeArrowheads="1" noChangeShapeType="1" noTextEdit="1"/>
              </p:cNvSpPr>
              <p:nvPr/>
            </p:nvSpPr>
            <p:spPr bwMode="auto">
              <a:xfrm>
                <a:off x="5761038" y="2535180"/>
                <a:ext cx="868363" cy="360420"/>
              </a:xfrm>
              <a:prstGeom prst="rect">
                <a:avLst/>
              </a:prstGeom>
              <a:blipFill>
                <a:blip r:embed="rId4"/>
                <a:stretch>
                  <a:fillRect b="-3390"/>
                </a:stretch>
              </a:blipFill>
              <a:ln w="12700">
                <a:noFill/>
                <a:miter lim="800000"/>
                <a:headEnd/>
                <a:tailEnd/>
              </a:ln>
            </p:spPr>
            <p:txBody>
              <a:bodyPr/>
              <a:lstStyle/>
              <a:p>
                <a:r>
                  <a:rPr lang="en-US">
                    <a:noFill/>
                  </a:rPr>
                  <a:t> </a:t>
                </a:r>
              </a:p>
            </p:txBody>
          </p:sp>
        </mc:Fallback>
      </mc:AlternateContent>
      <p:cxnSp>
        <p:nvCxnSpPr>
          <p:cNvPr id="146" name="Straight Connector 145"/>
          <p:cNvCxnSpPr/>
          <p:nvPr/>
        </p:nvCxnSpPr>
        <p:spPr>
          <a:xfrm flipH="1">
            <a:off x="5562600" y="250826"/>
            <a:ext cx="11114" cy="4702175"/>
          </a:xfrm>
          <a:prstGeom prst="line">
            <a:avLst/>
          </a:prstGeom>
          <a:ln>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5194300" y="926068"/>
            <a:ext cx="825500" cy="369332"/>
          </a:xfrm>
          <a:prstGeom prst="rect">
            <a:avLst/>
          </a:prstGeom>
          <a:solidFill>
            <a:schemeClr val="bg1"/>
          </a:solidFill>
          <a:ln>
            <a:solidFill>
              <a:schemeClr val="bg1"/>
            </a:solidFill>
          </a:ln>
        </p:spPr>
        <p:txBody>
          <a:bodyPr wrap="square" rtlCol="0">
            <a:spAutoFit/>
          </a:bodyPr>
          <a:lstStyle/>
          <a:p>
            <a:r>
              <a:rPr lang="en-US" dirty="0">
                <a:latin typeface="Arial" panose="020B0604020202020204" pitchFamily="34" charset="0"/>
                <a:cs typeface="Arial" panose="020B0604020202020204" pitchFamily="34" charset="0"/>
              </a:rPr>
              <a:t>0.99</a:t>
            </a:r>
          </a:p>
        </p:txBody>
      </p:sp>
      <p:sp>
        <p:nvSpPr>
          <p:cNvPr id="148" name="Line 35"/>
          <p:cNvSpPr>
            <a:spLocks noChangeShapeType="1"/>
          </p:cNvSpPr>
          <p:nvPr/>
        </p:nvSpPr>
        <p:spPr bwMode="auto">
          <a:xfrm>
            <a:off x="6705600" y="1600201"/>
            <a:ext cx="0" cy="467379"/>
          </a:xfrm>
          <a:prstGeom prst="line">
            <a:avLst/>
          </a:prstGeom>
          <a:noFill/>
          <a:ln w="12700">
            <a:solidFill>
              <a:srgbClr val="1C1C1C"/>
            </a:solidFill>
            <a:round/>
            <a:headEnd/>
            <a:tailEnd/>
          </a:ln>
        </p:spPr>
        <p:txBody>
          <a:bodyPr/>
          <a:lstStyle/>
          <a:p>
            <a:pPr fontAlgn="base">
              <a:spcBef>
                <a:spcPct val="0"/>
              </a:spcBef>
              <a:spcAft>
                <a:spcPct val="0"/>
              </a:spcAft>
              <a:defRPr/>
            </a:pPr>
            <a:endParaRPr lang="en-US" sz="2400" b="1" kern="0">
              <a:solidFill>
                <a:srgbClr val="000000"/>
              </a:solidFill>
              <a:latin typeface="Arial" charset="0"/>
              <a:cs typeface="Arial" charset="0"/>
            </a:endParaRPr>
          </a:p>
        </p:txBody>
      </p:sp>
      <p:sp>
        <p:nvSpPr>
          <p:cNvPr id="149" name="Line 35"/>
          <p:cNvSpPr>
            <a:spLocks noChangeShapeType="1"/>
          </p:cNvSpPr>
          <p:nvPr/>
        </p:nvSpPr>
        <p:spPr bwMode="auto">
          <a:xfrm>
            <a:off x="4343400" y="1600201"/>
            <a:ext cx="0" cy="467379"/>
          </a:xfrm>
          <a:prstGeom prst="line">
            <a:avLst/>
          </a:prstGeom>
          <a:noFill/>
          <a:ln w="12700">
            <a:solidFill>
              <a:srgbClr val="1C1C1C"/>
            </a:solidFill>
            <a:round/>
            <a:headEnd/>
            <a:tailEnd/>
          </a:ln>
        </p:spPr>
        <p:txBody>
          <a:bodyPr/>
          <a:lstStyle/>
          <a:p>
            <a:pPr fontAlgn="base">
              <a:spcBef>
                <a:spcPct val="0"/>
              </a:spcBef>
              <a:spcAft>
                <a:spcPct val="0"/>
              </a:spcAft>
              <a:defRPr/>
            </a:pPr>
            <a:endParaRPr lang="en-US" sz="2400" b="1" kern="0">
              <a:solidFill>
                <a:srgbClr val="000000"/>
              </a:solidFill>
              <a:latin typeface="Arial" charset="0"/>
              <a:cs typeface="Arial" charset="0"/>
            </a:endParaRPr>
          </a:p>
        </p:txBody>
      </p:sp>
      <p:sp>
        <p:nvSpPr>
          <p:cNvPr id="150" name="Line 22"/>
          <p:cNvSpPr>
            <a:spLocks noChangeShapeType="1"/>
          </p:cNvSpPr>
          <p:nvPr/>
        </p:nvSpPr>
        <p:spPr bwMode="auto">
          <a:xfrm>
            <a:off x="5029200" y="3276600"/>
            <a:ext cx="1600200" cy="0"/>
          </a:xfrm>
          <a:prstGeom prst="line">
            <a:avLst/>
          </a:prstGeom>
          <a:noFill/>
          <a:ln w="38100">
            <a:solidFill>
              <a:schemeClr val="tx2"/>
            </a:solidFill>
            <a:round/>
            <a:headEnd/>
            <a:tailEnd/>
          </a:ln>
        </p:spPr>
        <p:txBody>
          <a:bodyPr wrap="none" anchor="ctr"/>
          <a:lstStyle/>
          <a:p>
            <a:endParaRPr lang="en-US"/>
          </a:p>
        </p:txBody>
      </p:sp>
      <p:sp>
        <p:nvSpPr>
          <p:cNvPr id="151" name="Line 25"/>
          <p:cNvSpPr>
            <a:spLocks noChangeShapeType="1"/>
          </p:cNvSpPr>
          <p:nvPr/>
        </p:nvSpPr>
        <p:spPr bwMode="auto">
          <a:xfrm>
            <a:off x="3810000" y="4191000"/>
            <a:ext cx="1600200" cy="0"/>
          </a:xfrm>
          <a:prstGeom prst="line">
            <a:avLst/>
          </a:prstGeom>
          <a:noFill/>
          <a:ln w="38100">
            <a:solidFill>
              <a:srgbClr val="FF0000"/>
            </a:solidFill>
            <a:round/>
            <a:headEnd/>
            <a:tailEnd/>
          </a:ln>
        </p:spPr>
        <p:txBody>
          <a:bodyPr wrap="none" anchor="ctr"/>
          <a:lstStyle/>
          <a:p>
            <a:endParaRPr lang="en-US"/>
          </a:p>
        </p:txBody>
      </p:sp>
      <p:sp>
        <p:nvSpPr>
          <p:cNvPr id="152" name="Line 26"/>
          <p:cNvSpPr>
            <a:spLocks noChangeShapeType="1"/>
          </p:cNvSpPr>
          <p:nvPr/>
        </p:nvSpPr>
        <p:spPr bwMode="auto">
          <a:xfrm>
            <a:off x="4876800" y="4648200"/>
            <a:ext cx="1600200" cy="0"/>
          </a:xfrm>
          <a:prstGeom prst="line">
            <a:avLst/>
          </a:prstGeom>
          <a:noFill/>
          <a:ln w="38100">
            <a:solidFill>
              <a:schemeClr val="tx2"/>
            </a:solidFill>
            <a:round/>
            <a:headEnd/>
            <a:tailEnd/>
          </a:ln>
        </p:spPr>
        <p:txBody>
          <a:bodyPr wrap="none" anchor="ctr"/>
          <a:lstStyle/>
          <a:p>
            <a:endParaRPr lang="en-US"/>
          </a:p>
        </p:txBody>
      </p:sp>
      <p:sp>
        <p:nvSpPr>
          <p:cNvPr id="153" name="Line 27"/>
          <p:cNvSpPr>
            <a:spLocks noChangeShapeType="1"/>
          </p:cNvSpPr>
          <p:nvPr/>
        </p:nvSpPr>
        <p:spPr bwMode="auto">
          <a:xfrm>
            <a:off x="4876800" y="3581400"/>
            <a:ext cx="1600200" cy="0"/>
          </a:xfrm>
          <a:prstGeom prst="line">
            <a:avLst/>
          </a:prstGeom>
          <a:noFill/>
          <a:ln w="38100">
            <a:solidFill>
              <a:schemeClr val="tx2"/>
            </a:solidFill>
            <a:round/>
            <a:headEnd/>
            <a:tailEnd/>
          </a:ln>
        </p:spPr>
        <p:txBody>
          <a:bodyPr wrap="none" anchor="ctr"/>
          <a:lstStyle/>
          <a:p>
            <a:endParaRPr lang="en-US"/>
          </a:p>
        </p:txBody>
      </p:sp>
      <p:sp>
        <p:nvSpPr>
          <p:cNvPr id="154" name="Line 28"/>
          <p:cNvSpPr>
            <a:spLocks noChangeShapeType="1"/>
          </p:cNvSpPr>
          <p:nvPr/>
        </p:nvSpPr>
        <p:spPr bwMode="auto">
          <a:xfrm>
            <a:off x="4191000" y="3886200"/>
            <a:ext cx="1600200" cy="0"/>
          </a:xfrm>
          <a:prstGeom prst="line">
            <a:avLst/>
          </a:prstGeom>
          <a:noFill/>
          <a:ln w="38100">
            <a:solidFill>
              <a:schemeClr val="tx2"/>
            </a:solidFill>
            <a:round/>
            <a:headEnd/>
            <a:tailEnd/>
          </a:ln>
        </p:spPr>
        <p:txBody>
          <a:bodyPr wrap="none" anchor="ctr"/>
          <a:lstStyle/>
          <a:p>
            <a:endParaRPr lang="en-US"/>
          </a:p>
        </p:txBody>
      </p:sp>
      <p:sp>
        <p:nvSpPr>
          <p:cNvPr id="155" name="Line 29"/>
          <p:cNvSpPr>
            <a:spLocks noChangeShapeType="1"/>
          </p:cNvSpPr>
          <p:nvPr/>
        </p:nvSpPr>
        <p:spPr bwMode="auto">
          <a:xfrm>
            <a:off x="5334000" y="4419600"/>
            <a:ext cx="1600200" cy="0"/>
          </a:xfrm>
          <a:prstGeom prst="line">
            <a:avLst/>
          </a:prstGeom>
          <a:noFill/>
          <a:ln w="38100">
            <a:solidFill>
              <a:schemeClr val="tx2"/>
            </a:solidFill>
            <a:round/>
            <a:headEnd/>
            <a:tailEnd/>
          </a:ln>
        </p:spPr>
        <p:txBody>
          <a:bodyPr wrap="none" anchor="ctr"/>
          <a:lstStyle/>
          <a:p>
            <a:endParaRPr lang="en-US"/>
          </a:p>
        </p:txBody>
      </p:sp>
      <p:sp>
        <p:nvSpPr>
          <p:cNvPr id="156" name="Line 35"/>
          <p:cNvSpPr>
            <a:spLocks noChangeShapeType="1"/>
          </p:cNvSpPr>
          <p:nvPr/>
        </p:nvSpPr>
        <p:spPr bwMode="auto">
          <a:xfrm>
            <a:off x="5486400" y="2971800"/>
            <a:ext cx="1600200" cy="0"/>
          </a:xfrm>
          <a:prstGeom prst="line">
            <a:avLst/>
          </a:prstGeom>
          <a:noFill/>
          <a:ln w="38100">
            <a:solidFill>
              <a:schemeClr val="tx2"/>
            </a:solidFill>
            <a:round/>
            <a:headEnd/>
            <a:tailEnd/>
          </a:ln>
        </p:spPr>
        <p:txBody>
          <a:bodyPr wrap="none" anchor="ctr"/>
          <a:lstStyle/>
          <a:p>
            <a:endParaRPr lang="en-US"/>
          </a:p>
        </p:txBody>
      </p:sp>
      <p:sp>
        <p:nvSpPr>
          <p:cNvPr id="157" name="Oval 38"/>
          <p:cNvSpPr>
            <a:spLocks noChangeArrowheads="1"/>
          </p:cNvSpPr>
          <p:nvPr/>
        </p:nvSpPr>
        <p:spPr bwMode="auto">
          <a:xfrm>
            <a:off x="6248400" y="28956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p:sp>
        <p:nvSpPr>
          <p:cNvPr id="158" name="Oval 41"/>
          <p:cNvSpPr>
            <a:spLocks noChangeArrowheads="1"/>
          </p:cNvSpPr>
          <p:nvPr/>
        </p:nvSpPr>
        <p:spPr bwMode="auto">
          <a:xfrm>
            <a:off x="5715000" y="32004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p:sp>
        <p:nvSpPr>
          <p:cNvPr id="159" name="Oval 42"/>
          <p:cNvSpPr>
            <a:spLocks noChangeArrowheads="1"/>
          </p:cNvSpPr>
          <p:nvPr/>
        </p:nvSpPr>
        <p:spPr bwMode="auto">
          <a:xfrm>
            <a:off x="5562600" y="35052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p:sp>
        <p:nvSpPr>
          <p:cNvPr id="160" name="Oval 43"/>
          <p:cNvSpPr>
            <a:spLocks noChangeArrowheads="1"/>
          </p:cNvSpPr>
          <p:nvPr/>
        </p:nvSpPr>
        <p:spPr bwMode="auto">
          <a:xfrm>
            <a:off x="4876800" y="38100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p:sp>
        <p:nvSpPr>
          <p:cNvPr id="161" name="Oval 44"/>
          <p:cNvSpPr>
            <a:spLocks noChangeArrowheads="1"/>
          </p:cNvSpPr>
          <p:nvPr/>
        </p:nvSpPr>
        <p:spPr bwMode="auto">
          <a:xfrm>
            <a:off x="6096000" y="43434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p:sp>
        <p:nvSpPr>
          <p:cNvPr id="162" name="Oval 45"/>
          <p:cNvSpPr>
            <a:spLocks noChangeArrowheads="1"/>
          </p:cNvSpPr>
          <p:nvPr/>
        </p:nvSpPr>
        <p:spPr bwMode="auto">
          <a:xfrm>
            <a:off x="4572000" y="41148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p:sp>
        <p:nvSpPr>
          <p:cNvPr id="163" name="Oval 46"/>
          <p:cNvSpPr>
            <a:spLocks noChangeArrowheads="1"/>
          </p:cNvSpPr>
          <p:nvPr/>
        </p:nvSpPr>
        <p:spPr bwMode="auto">
          <a:xfrm>
            <a:off x="5638800" y="45720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mc:AlternateContent xmlns:mc="http://schemas.openxmlformats.org/markup-compatibility/2006" xmlns:a14="http://schemas.microsoft.com/office/drawing/2010/main">
        <mc:Choice Requires="a14">
          <p:sp>
            <p:nvSpPr>
              <p:cNvPr id="164" name="Rectangle 31"/>
              <p:cNvSpPr>
                <a:spLocks noChangeArrowheads="1"/>
              </p:cNvSpPr>
              <p:nvPr/>
            </p:nvSpPr>
            <p:spPr bwMode="auto">
              <a:xfrm>
                <a:off x="5562601" y="2992380"/>
                <a:ext cx="868363" cy="360420"/>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14:m>
                  <m:oMathPara xmlns:m="http://schemas.openxmlformats.org/officeDocument/2006/math">
                    <m:oMathParaPr>
                      <m:jc m:val="centerGroup"/>
                    </m:oMathParaPr>
                    <m:oMath xmlns:m="http://schemas.openxmlformats.org/officeDocument/2006/math">
                      <m:acc>
                        <m:accPr>
                          <m:chr m:val="̅"/>
                          <m:ctrlPr>
                            <a:rPr lang="en-US" b="1" i="1" dirty="0">
                              <a:latin typeface="Cambria Math" panose="02040503050406030204" pitchFamily="18" charset="0"/>
                              <a:cs typeface="Arial" charset="0"/>
                            </a:rPr>
                          </m:ctrlPr>
                        </m:accPr>
                        <m:e>
                          <m:sSub>
                            <m:sSubPr>
                              <m:ctrlPr>
                                <a:rPr lang="en-US" b="1" i="1" dirty="0">
                                  <a:latin typeface="Cambria Math" panose="02040503050406030204" pitchFamily="18" charset="0"/>
                                  <a:cs typeface="Arial" charset="0"/>
                                </a:rPr>
                              </m:ctrlPr>
                            </m:sSubPr>
                            <m:e>
                              <m:r>
                                <a:rPr lang="en-US" b="1" i="1" dirty="0">
                                  <a:latin typeface="Cambria Math"/>
                                  <a:cs typeface="Arial" charset="0"/>
                                </a:rPr>
                                <m:t>𝒙</m:t>
                              </m:r>
                            </m:e>
                            <m:sub>
                              <m:r>
                                <a:rPr lang="en-US" b="1" i="1" dirty="0">
                                  <a:latin typeface="Cambria Math"/>
                                  <a:cs typeface="Arial" charset="0"/>
                                </a:rPr>
                                <m:t>𝟐</m:t>
                              </m:r>
                            </m:sub>
                          </m:sSub>
                        </m:e>
                      </m:acc>
                    </m:oMath>
                  </m:oMathPara>
                </a14:m>
                <a:endParaRPr lang="en-US" b="1" baseline="-25000" dirty="0">
                  <a:latin typeface="Arial" charset="0"/>
                  <a:cs typeface="Arial" charset="0"/>
                </a:endParaRPr>
              </a:p>
            </p:txBody>
          </p:sp>
        </mc:Choice>
        <mc:Fallback xmlns="">
          <p:sp>
            <p:nvSpPr>
              <p:cNvPr id="164" name="Rectangle 31"/>
              <p:cNvSpPr>
                <a:spLocks noRot="1" noChangeAspect="1" noMove="1" noResize="1" noEditPoints="1" noAdjustHandles="1" noChangeArrowheads="1" noChangeShapeType="1" noTextEdit="1"/>
              </p:cNvSpPr>
              <p:nvPr/>
            </p:nvSpPr>
            <p:spPr bwMode="auto">
              <a:xfrm>
                <a:off x="5562601" y="2992380"/>
                <a:ext cx="868363" cy="360420"/>
              </a:xfrm>
              <a:prstGeom prst="rect">
                <a:avLst/>
              </a:prstGeom>
              <a:blipFill>
                <a:blip r:embed="rId5"/>
                <a:stretch>
                  <a:fillRect b="-3390"/>
                </a:stretch>
              </a:blipFill>
              <a:ln w="12700">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570504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p:cNvSpPr>
            <a:spLocks/>
          </p:cNvSpPr>
          <p:nvPr/>
        </p:nvSpPr>
        <p:spPr bwMode="auto">
          <a:xfrm>
            <a:off x="3352800" y="304801"/>
            <a:ext cx="2243138" cy="1681163"/>
          </a:xfrm>
          <a:custGeom>
            <a:avLst/>
            <a:gdLst>
              <a:gd name="T0" fmla="*/ 0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2147483647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a:solidFill>
              <a:schemeClr val="accent1"/>
            </a:solidFill>
            <a:round/>
            <a:headEnd/>
            <a:tailEnd/>
          </a:ln>
        </p:spPr>
        <p:txBody>
          <a:bodyPr/>
          <a:lstStyle/>
          <a:p>
            <a:pPr fontAlgn="base">
              <a:spcBef>
                <a:spcPct val="0"/>
              </a:spcBef>
              <a:spcAft>
                <a:spcPct val="0"/>
              </a:spcAft>
            </a:pPr>
            <a:endParaRPr lang="en-US" sz="2400" b="1">
              <a:solidFill>
                <a:srgbClr val="0070C0"/>
              </a:solidFill>
              <a:latin typeface="Arial" charset="0"/>
              <a:cs typeface="Arial" charset="0"/>
            </a:endParaRPr>
          </a:p>
        </p:txBody>
      </p:sp>
      <p:sp>
        <p:nvSpPr>
          <p:cNvPr id="7" name="Line 4"/>
          <p:cNvSpPr>
            <a:spLocks noChangeShapeType="1"/>
          </p:cNvSpPr>
          <p:nvPr/>
        </p:nvSpPr>
        <p:spPr bwMode="auto">
          <a:xfrm>
            <a:off x="4094164" y="24479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 name="Line 5"/>
          <p:cNvSpPr>
            <a:spLocks noChangeShapeType="1"/>
          </p:cNvSpPr>
          <p:nvPr/>
        </p:nvSpPr>
        <p:spPr bwMode="auto">
          <a:xfrm>
            <a:off x="4094164" y="25701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 name="Line 6"/>
          <p:cNvSpPr>
            <a:spLocks noChangeShapeType="1"/>
          </p:cNvSpPr>
          <p:nvPr/>
        </p:nvSpPr>
        <p:spPr bwMode="auto">
          <a:xfrm>
            <a:off x="4094164" y="26908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 name="Line 7"/>
          <p:cNvSpPr>
            <a:spLocks noChangeShapeType="1"/>
          </p:cNvSpPr>
          <p:nvPr/>
        </p:nvSpPr>
        <p:spPr bwMode="auto">
          <a:xfrm>
            <a:off x="4094164" y="28130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 name="Line 8"/>
          <p:cNvSpPr>
            <a:spLocks noChangeShapeType="1"/>
          </p:cNvSpPr>
          <p:nvPr/>
        </p:nvSpPr>
        <p:spPr bwMode="auto">
          <a:xfrm>
            <a:off x="4094164" y="29337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 name="Line 9"/>
          <p:cNvSpPr>
            <a:spLocks noChangeShapeType="1"/>
          </p:cNvSpPr>
          <p:nvPr/>
        </p:nvSpPr>
        <p:spPr bwMode="auto">
          <a:xfrm>
            <a:off x="4094164" y="30559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 name="Line 10"/>
          <p:cNvSpPr>
            <a:spLocks noChangeShapeType="1"/>
          </p:cNvSpPr>
          <p:nvPr/>
        </p:nvSpPr>
        <p:spPr bwMode="auto">
          <a:xfrm>
            <a:off x="4094164" y="31765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4" name="Line 11"/>
          <p:cNvSpPr>
            <a:spLocks noChangeShapeType="1"/>
          </p:cNvSpPr>
          <p:nvPr/>
        </p:nvSpPr>
        <p:spPr bwMode="auto">
          <a:xfrm>
            <a:off x="4094164" y="32988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5" name="Line 12"/>
          <p:cNvSpPr>
            <a:spLocks noChangeShapeType="1"/>
          </p:cNvSpPr>
          <p:nvPr/>
        </p:nvSpPr>
        <p:spPr bwMode="auto">
          <a:xfrm>
            <a:off x="4094164" y="34194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6" name="Line 13"/>
          <p:cNvSpPr>
            <a:spLocks noChangeShapeType="1"/>
          </p:cNvSpPr>
          <p:nvPr/>
        </p:nvSpPr>
        <p:spPr bwMode="auto">
          <a:xfrm>
            <a:off x="4094164" y="35401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7" name="Line 14"/>
          <p:cNvSpPr>
            <a:spLocks noChangeShapeType="1"/>
          </p:cNvSpPr>
          <p:nvPr/>
        </p:nvSpPr>
        <p:spPr bwMode="auto">
          <a:xfrm>
            <a:off x="7112000"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8" name="Line 15"/>
          <p:cNvSpPr>
            <a:spLocks noChangeShapeType="1"/>
          </p:cNvSpPr>
          <p:nvPr/>
        </p:nvSpPr>
        <p:spPr bwMode="auto">
          <a:xfrm>
            <a:off x="6811963"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9" name="Line 16"/>
          <p:cNvSpPr>
            <a:spLocks noChangeShapeType="1"/>
          </p:cNvSpPr>
          <p:nvPr/>
        </p:nvSpPr>
        <p:spPr bwMode="auto">
          <a:xfrm>
            <a:off x="6510338"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0" name="Line 17"/>
          <p:cNvSpPr>
            <a:spLocks noChangeShapeType="1"/>
          </p:cNvSpPr>
          <p:nvPr/>
        </p:nvSpPr>
        <p:spPr bwMode="auto">
          <a:xfrm>
            <a:off x="6210300"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1" name="Line 18"/>
          <p:cNvSpPr>
            <a:spLocks noChangeShapeType="1"/>
          </p:cNvSpPr>
          <p:nvPr/>
        </p:nvSpPr>
        <p:spPr bwMode="auto">
          <a:xfrm>
            <a:off x="5910263"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2" name="Line 19"/>
          <p:cNvSpPr>
            <a:spLocks noChangeShapeType="1"/>
          </p:cNvSpPr>
          <p:nvPr/>
        </p:nvSpPr>
        <p:spPr bwMode="auto">
          <a:xfrm>
            <a:off x="5610225"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3" name="Line 20"/>
          <p:cNvSpPr>
            <a:spLocks noChangeShapeType="1"/>
          </p:cNvSpPr>
          <p:nvPr/>
        </p:nvSpPr>
        <p:spPr bwMode="auto">
          <a:xfrm>
            <a:off x="5310188"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4" name="Line 21"/>
          <p:cNvSpPr>
            <a:spLocks noChangeShapeType="1"/>
          </p:cNvSpPr>
          <p:nvPr/>
        </p:nvSpPr>
        <p:spPr bwMode="auto">
          <a:xfrm>
            <a:off x="5010150"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5" name="Line 22"/>
          <p:cNvSpPr>
            <a:spLocks noChangeShapeType="1"/>
          </p:cNvSpPr>
          <p:nvPr/>
        </p:nvSpPr>
        <p:spPr bwMode="auto">
          <a:xfrm>
            <a:off x="4708525"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6" name="Line 23"/>
          <p:cNvSpPr>
            <a:spLocks noChangeShapeType="1"/>
          </p:cNvSpPr>
          <p:nvPr/>
        </p:nvSpPr>
        <p:spPr bwMode="auto">
          <a:xfrm>
            <a:off x="4408488"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7" name="Rectangle 24"/>
          <p:cNvSpPr>
            <a:spLocks noChangeArrowheads="1"/>
          </p:cNvSpPr>
          <p:nvPr/>
        </p:nvSpPr>
        <p:spPr bwMode="auto">
          <a:xfrm>
            <a:off x="3981451" y="2963863"/>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28" name="Rectangle 25"/>
          <p:cNvSpPr>
            <a:spLocks noChangeArrowheads="1"/>
          </p:cNvSpPr>
          <p:nvPr/>
        </p:nvSpPr>
        <p:spPr bwMode="auto">
          <a:xfrm>
            <a:off x="5518150" y="3638551"/>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29" name="Freeform 29"/>
          <p:cNvSpPr>
            <a:spLocks/>
          </p:cNvSpPr>
          <p:nvPr/>
        </p:nvSpPr>
        <p:spPr bwMode="auto">
          <a:xfrm>
            <a:off x="5562600" y="304801"/>
            <a:ext cx="2101850" cy="1681163"/>
          </a:xfrm>
          <a:custGeom>
            <a:avLst/>
            <a:gdLst>
              <a:gd name="T0" fmla="*/ 2147483647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a:solidFill>
              <a:schemeClr val="accent1"/>
            </a:solidFill>
            <a:round/>
            <a:headEnd/>
            <a:tailEnd/>
          </a:ln>
        </p:spPr>
        <p:txBody>
          <a:bodyPr/>
          <a:lstStyle/>
          <a:p>
            <a:pPr fontAlgn="base">
              <a:spcBef>
                <a:spcPct val="0"/>
              </a:spcBef>
              <a:spcAft>
                <a:spcPct val="0"/>
              </a:spcAft>
            </a:pPr>
            <a:endParaRPr lang="en-US" sz="2400" b="1">
              <a:solidFill>
                <a:srgbClr val="000000"/>
              </a:solidFill>
              <a:latin typeface="Arial" charset="0"/>
              <a:cs typeface="Arial" charset="0"/>
            </a:endParaRPr>
          </a:p>
        </p:txBody>
      </p:sp>
      <p:sp>
        <p:nvSpPr>
          <p:cNvPr id="30" name="Line 30"/>
          <p:cNvSpPr>
            <a:spLocks noChangeShapeType="1"/>
          </p:cNvSpPr>
          <p:nvPr/>
        </p:nvSpPr>
        <p:spPr bwMode="auto">
          <a:xfrm>
            <a:off x="3200400" y="2057400"/>
            <a:ext cx="4572000" cy="0"/>
          </a:xfrm>
          <a:prstGeom prst="line">
            <a:avLst/>
          </a:prstGeom>
          <a:noFill/>
          <a:ln w="28575">
            <a:solidFill>
              <a:srgbClr val="1C1C1C"/>
            </a:solidFill>
            <a:round/>
            <a:headEnd/>
            <a:tailEnd/>
          </a:ln>
        </p:spPr>
        <p:txBody>
          <a:bodyPr/>
          <a:lstStyle/>
          <a:p>
            <a:pPr fontAlgn="base">
              <a:spcBef>
                <a:spcPct val="0"/>
              </a:spcBef>
              <a:spcAft>
                <a:spcPct val="0"/>
              </a:spcAft>
              <a:defRPr/>
            </a:pPr>
            <a:endParaRPr lang="en-US" sz="2400" b="1" kern="0">
              <a:solidFill>
                <a:srgbClr val="000000"/>
              </a:solidFill>
              <a:latin typeface="Arial" charset="0"/>
              <a:cs typeface="Arial" charset="0"/>
            </a:endParaRPr>
          </a:p>
        </p:txBody>
      </p:sp>
      <p:sp>
        <p:nvSpPr>
          <p:cNvPr id="31" name="Line 4"/>
          <p:cNvSpPr>
            <a:spLocks noChangeShapeType="1"/>
          </p:cNvSpPr>
          <p:nvPr/>
        </p:nvSpPr>
        <p:spPr bwMode="auto">
          <a:xfrm>
            <a:off x="3179764" y="54991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2" name="Line 5"/>
          <p:cNvSpPr>
            <a:spLocks noChangeShapeType="1"/>
          </p:cNvSpPr>
          <p:nvPr/>
        </p:nvSpPr>
        <p:spPr bwMode="auto">
          <a:xfrm>
            <a:off x="3179764" y="56213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3" name="Line 6"/>
          <p:cNvSpPr>
            <a:spLocks noChangeShapeType="1"/>
          </p:cNvSpPr>
          <p:nvPr/>
        </p:nvSpPr>
        <p:spPr bwMode="auto">
          <a:xfrm>
            <a:off x="3179764" y="57419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4" name="Line 7"/>
          <p:cNvSpPr>
            <a:spLocks noChangeShapeType="1"/>
          </p:cNvSpPr>
          <p:nvPr/>
        </p:nvSpPr>
        <p:spPr bwMode="auto">
          <a:xfrm>
            <a:off x="3179764" y="58642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5" name="Line 8"/>
          <p:cNvSpPr>
            <a:spLocks noChangeShapeType="1"/>
          </p:cNvSpPr>
          <p:nvPr/>
        </p:nvSpPr>
        <p:spPr bwMode="auto">
          <a:xfrm>
            <a:off x="3179764" y="59848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6" name="Line 9"/>
          <p:cNvSpPr>
            <a:spLocks noChangeShapeType="1"/>
          </p:cNvSpPr>
          <p:nvPr/>
        </p:nvSpPr>
        <p:spPr bwMode="auto">
          <a:xfrm>
            <a:off x="3179764" y="61071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7" name="Line 10"/>
          <p:cNvSpPr>
            <a:spLocks noChangeShapeType="1"/>
          </p:cNvSpPr>
          <p:nvPr/>
        </p:nvSpPr>
        <p:spPr bwMode="auto">
          <a:xfrm>
            <a:off x="3179764" y="62277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8" name="Line 11"/>
          <p:cNvSpPr>
            <a:spLocks noChangeShapeType="1"/>
          </p:cNvSpPr>
          <p:nvPr/>
        </p:nvSpPr>
        <p:spPr bwMode="auto">
          <a:xfrm>
            <a:off x="3179764" y="63500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9" name="Line 12"/>
          <p:cNvSpPr>
            <a:spLocks noChangeShapeType="1"/>
          </p:cNvSpPr>
          <p:nvPr/>
        </p:nvSpPr>
        <p:spPr bwMode="auto">
          <a:xfrm>
            <a:off x="3179764" y="64706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0" name="Line 13"/>
          <p:cNvSpPr>
            <a:spLocks noChangeShapeType="1"/>
          </p:cNvSpPr>
          <p:nvPr/>
        </p:nvSpPr>
        <p:spPr bwMode="auto">
          <a:xfrm>
            <a:off x="3179764" y="65913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1" name="Line 14"/>
          <p:cNvSpPr>
            <a:spLocks noChangeShapeType="1"/>
          </p:cNvSpPr>
          <p:nvPr/>
        </p:nvSpPr>
        <p:spPr bwMode="auto">
          <a:xfrm>
            <a:off x="6197600"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2" name="Line 15"/>
          <p:cNvSpPr>
            <a:spLocks noChangeShapeType="1"/>
          </p:cNvSpPr>
          <p:nvPr/>
        </p:nvSpPr>
        <p:spPr bwMode="auto">
          <a:xfrm>
            <a:off x="5897563"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3" name="Line 16"/>
          <p:cNvSpPr>
            <a:spLocks noChangeShapeType="1"/>
          </p:cNvSpPr>
          <p:nvPr/>
        </p:nvSpPr>
        <p:spPr bwMode="auto">
          <a:xfrm>
            <a:off x="5595938"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4" name="Line 17"/>
          <p:cNvSpPr>
            <a:spLocks noChangeShapeType="1"/>
          </p:cNvSpPr>
          <p:nvPr/>
        </p:nvSpPr>
        <p:spPr bwMode="auto">
          <a:xfrm>
            <a:off x="5295900"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5" name="Line 18"/>
          <p:cNvSpPr>
            <a:spLocks noChangeShapeType="1"/>
          </p:cNvSpPr>
          <p:nvPr/>
        </p:nvSpPr>
        <p:spPr bwMode="auto">
          <a:xfrm>
            <a:off x="4995863"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6" name="Line 19"/>
          <p:cNvSpPr>
            <a:spLocks noChangeShapeType="1"/>
          </p:cNvSpPr>
          <p:nvPr/>
        </p:nvSpPr>
        <p:spPr bwMode="auto">
          <a:xfrm>
            <a:off x="4695825"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7" name="Line 20"/>
          <p:cNvSpPr>
            <a:spLocks noChangeShapeType="1"/>
          </p:cNvSpPr>
          <p:nvPr/>
        </p:nvSpPr>
        <p:spPr bwMode="auto">
          <a:xfrm>
            <a:off x="4395788"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8" name="Line 21"/>
          <p:cNvSpPr>
            <a:spLocks noChangeShapeType="1"/>
          </p:cNvSpPr>
          <p:nvPr/>
        </p:nvSpPr>
        <p:spPr bwMode="auto">
          <a:xfrm>
            <a:off x="4095750"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9" name="Line 22"/>
          <p:cNvSpPr>
            <a:spLocks noChangeShapeType="1"/>
          </p:cNvSpPr>
          <p:nvPr/>
        </p:nvSpPr>
        <p:spPr bwMode="auto">
          <a:xfrm>
            <a:off x="3794125"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0" name="Line 23"/>
          <p:cNvSpPr>
            <a:spLocks noChangeShapeType="1"/>
          </p:cNvSpPr>
          <p:nvPr/>
        </p:nvSpPr>
        <p:spPr bwMode="auto">
          <a:xfrm>
            <a:off x="3494088"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1" name="Rectangle 24"/>
          <p:cNvSpPr>
            <a:spLocks noChangeArrowheads="1"/>
          </p:cNvSpPr>
          <p:nvPr/>
        </p:nvSpPr>
        <p:spPr bwMode="auto">
          <a:xfrm>
            <a:off x="3067051" y="6015038"/>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52" name="Rectangle 25"/>
          <p:cNvSpPr>
            <a:spLocks noChangeArrowheads="1"/>
          </p:cNvSpPr>
          <p:nvPr/>
        </p:nvSpPr>
        <p:spPr bwMode="auto">
          <a:xfrm>
            <a:off x="4603750" y="6689726"/>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53" name="Line 4"/>
          <p:cNvSpPr>
            <a:spLocks noChangeShapeType="1"/>
          </p:cNvSpPr>
          <p:nvPr/>
        </p:nvSpPr>
        <p:spPr bwMode="auto">
          <a:xfrm>
            <a:off x="6684964" y="54959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4" name="Line 5"/>
          <p:cNvSpPr>
            <a:spLocks noChangeShapeType="1"/>
          </p:cNvSpPr>
          <p:nvPr/>
        </p:nvSpPr>
        <p:spPr bwMode="auto">
          <a:xfrm>
            <a:off x="6684964" y="56181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5" name="Line 6"/>
          <p:cNvSpPr>
            <a:spLocks noChangeShapeType="1"/>
          </p:cNvSpPr>
          <p:nvPr/>
        </p:nvSpPr>
        <p:spPr bwMode="auto">
          <a:xfrm>
            <a:off x="6684964" y="57388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6" name="Line 7"/>
          <p:cNvSpPr>
            <a:spLocks noChangeShapeType="1"/>
          </p:cNvSpPr>
          <p:nvPr/>
        </p:nvSpPr>
        <p:spPr bwMode="auto">
          <a:xfrm>
            <a:off x="6684964" y="58610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7" name="Line 8"/>
          <p:cNvSpPr>
            <a:spLocks noChangeShapeType="1"/>
          </p:cNvSpPr>
          <p:nvPr/>
        </p:nvSpPr>
        <p:spPr bwMode="auto">
          <a:xfrm>
            <a:off x="6684964" y="59817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8" name="Line 9"/>
          <p:cNvSpPr>
            <a:spLocks noChangeShapeType="1"/>
          </p:cNvSpPr>
          <p:nvPr/>
        </p:nvSpPr>
        <p:spPr bwMode="auto">
          <a:xfrm>
            <a:off x="6684964" y="61039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9" name="Line 10"/>
          <p:cNvSpPr>
            <a:spLocks noChangeShapeType="1"/>
          </p:cNvSpPr>
          <p:nvPr/>
        </p:nvSpPr>
        <p:spPr bwMode="auto">
          <a:xfrm>
            <a:off x="6684964" y="62245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0" name="Line 11"/>
          <p:cNvSpPr>
            <a:spLocks noChangeShapeType="1"/>
          </p:cNvSpPr>
          <p:nvPr/>
        </p:nvSpPr>
        <p:spPr bwMode="auto">
          <a:xfrm>
            <a:off x="6684964" y="63468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1" name="Line 12"/>
          <p:cNvSpPr>
            <a:spLocks noChangeShapeType="1"/>
          </p:cNvSpPr>
          <p:nvPr/>
        </p:nvSpPr>
        <p:spPr bwMode="auto">
          <a:xfrm>
            <a:off x="6684964" y="64674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2" name="Line 13"/>
          <p:cNvSpPr>
            <a:spLocks noChangeShapeType="1"/>
          </p:cNvSpPr>
          <p:nvPr/>
        </p:nvSpPr>
        <p:spPr bwMode="auto">
          <a:xfrm>
            <a:off x="6684964" y="65881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3" name="Line 14"/>
          <p:cNvSpPr>
            <a:spLocks noChangeShapeType="1"/>
          </p:cNvSpPr>
          <p:nvPr/>
        </p:nvSpPr>
        <p:spPr bwMode="auto">
          <a:xfrm>
            <a:off x="9702800"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4" name="Line 15"/>
          <p:cNvSpPr>
            <a:spLocks noChangeShapeType="1"/>
          </p:cNvSpPr>
          <p:nvPr/>
        </p:nvSpPr>
        <p:spPr bwMode="auto">
          <a:xfrm>
            <a:off x="9402763"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5" name="Line 16"/>
          <p:cNvSpPr>
            <a:spLocks noChangeShapeType="1"/>
          </p:cNvSpPr>
          <p:nvPr/>
        </p:nvSpPr>
        <p:spPr bwMode="auto">
          <a:xfrm>
            <a:off x="9101138"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6" name="Line 17"/>
          <p:cNvSpPr>
            <a:spLocks noChangeShapeType="1"/>
          </p:cNvSpPr>
          <p:nvPr/>
        </p:nvSpPr>
        <p:spPr bwMode="auto">
          <a:xfrm>
            <a:off x="8801100"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7" name="Line 18"/>
          <p:cNvSpPr>
            <a:spLocks noChangeShapeType="1"/>
          </p:cNvSpPr>
          <p:nvPr/>
        </p:nvSpPr>
        <p:spPr bwMode="auto">
          <a:xfrm>
            <a:off x="8501063"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8" name="Line 19"/>
          <p:cNvSpPr>
            <a:spLocks noChangeShapeType="1"/>
          </p:cNvSpPr>
          <p:nvPr/>
        </p:nvSpPr>
        <p:spPr bwMode="auto">
          <a:xfrm>
            <a:off x="8201025"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9" name="Line 20"/>
          <p:cNvSpPr>
            <a:spLocks noChangeShapeType="1"/>
          </p:cNvSpPr>
          <p:nvPr/>
        </p:nvSpPr>
        <p:spPr bwMode="auto">
          <a:xfrm>
            <a:off x="7900988"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0" name="Line 21"/>
          <p:cNvSpPr>
            <a:spLocks noChangeShapeType="1"/>
          </p:cNvSpPr>
          <p:nvPr/>
        </p:nvSpPr>
        <p:spPr bwMode="auto">
          <a:xfrm>
            <a:off x="7600950"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1" name="Line 22"/>
          <p:cNvSpPr>
            <a:spLocks noChangeShapeType="1"/>
          </p:cNvSpPr>
          <p:nvPr/>
        </p:nvSpPr>
        <p:spPr bwMode="auto">
          <a:xfrm>
            <a:off x="7299325"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2" name="Line 23"/>
          <p:cNvSpPr>
            <a:spLocks noChangeShapeType="1"/>
          </p:cNvSpPr>
          <p:nvPr/>
        </p:nvSpPr>
        <p:spPr bwMode="auto">
          <a:xfrm>
            <a:off x="6999288"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3" name="Rectangle 24"/>
          <p:cNvSpPr>
            <a:spLocks noChangeArrowheads="1"/>
          </p:cNvSpPr>
          <p:nvPr/>
        </p:nvSpPr>
        <p:spPr bwMode="auto">
          <a:xfrm>
            <a:off x="6572251" y="6011863"/>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74" name="Rectangle 25"/>
          <p:cNvSpPr>
            <a:spLocks noChangeArrowheads="1"/>
          </p:cNvSpPr>
          <p:nvPr/>
        </p:nvSpPr>
        <p:spPr bwMode="auto">
          <a:xfrm>
            <a:off x="8108950" y="6686551"/>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75" name="Line 4"/>
          <p:cNvSpPr>
            <a:spLocks noChangeShapeType="1"/>
          </p:cNvSpPr>
          <p:nvPr/>
        </p:nvSpPr>
        <p:spPr bwMode="auto">
          <a:xfrm>
            <a:off x="4094164" y="54197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6" name="Line 5"/>
          <p:cNvSpPr>
            <a:spLocks noChangeShapeType="1"/>
          </p:cNvSpPr>
          <p:nvPr/>
        </p:nvSpPr>
        <p:spPr bwMode="auto">
          <a:xfrm>
            <a:off x="4094164" y="55419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7" name="Line 6"/>
          <p:cNvSpPr>
            <a:spLocks noChangeShapeType="1"/>
          </p:cNvSpPr>
          <p:nvPr/>
        </p:nvSpPr>
        <p:spPr bwMode="auto">
          <a:xfrm>
            <a:off x="4094164" y="56626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8" name="Line 7"/>
          <p:cNvSpPr>
            <a:spLocks noChangeShapeType="1"/>
          </p:cNvSpPr>
          <p:nvPr/>
        </p:nvSpPr>
        <p:spPr bwMode="auto">
          <a:xfrm>
            <a:off x="4094164" y="57848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9" name="Line 8"/>
          <p:cNvSpPr>
            <a:spLocks noChangeShapeType="1"/>
          </p:cNvSpPr>
          <p:nvPr/>
        </p:nvSpPr>
        <p:spPr bwMode="auto">
          <a:xfrm>
            <a:off x="4094164" y="59055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0" name="Line 9"/>
          <p:cNvSpPr>
            <a:spLocks noChangeShapeType="1"/>
          </p:cNvSpPr>
          <p:nvPr/>
        </p:nvSpPr>
        <p:spPr bwMode="auto">
          <a:xfrm>
            <a:off x="4094164" y="60277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1" name="Line 10"/>
          <p:cNvSpPr>
            <a:spLocks noChangeShapeType="1"/>
          </p:cNvSpPr>
          <p:nvPr/>
        </p:nvSpPr>
        <p:spPr bwMode="auto">
          <a:xfrm>
            <a:off x="4094164" y="61483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2" name="Line 11"/>
          <p:cNvSpPr>
            <a:spLocks noChangeShapeType="1"/>
          </p:cNvSpPr>
          <p:nvPr/>
        </p:nvSpPr>
        <p:spPr bwMode="auto">
          <a:xfrm>
            <a:off x="4094164" y="62706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3" name="Line 12"/>
          <p:cNvSpPr>
            <a:spLocks noChangeShapeType="1"/>
          </p:cNvSpPr>
          <p:nvPr/>
        </p:nvSpPr>
        <p:spPr bwMode="auto">
          <a:xfrm>
            <a:off x="4094164" y="63912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4" name="Line 13"/>
          <p:cNvSpPr>
            <a:spLocks noChangeShapeType="1"/>
          </p:cNvSpPr>
          <p:nvPr/>
        </p:nvSpPr>
        <p:spPr bwMode="auto">
          <a:xfrm>
            <a:off x="4094164" y="65119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5" name="Line 14"/>
          <p:cNvSpPr>
            <a:spLocks noChangeShapeType="1"/>
          </p:cNvSpPr>
          <p:nvPr/>
        </p:nvSpPr>
        <p:spPr bwMode="auto">
          <a:xfrm>
            <a:off x="7112000"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6" name="Line 15"/>
          <p:cNvSpPr>
            <a:spLocks noChangeShapeType="1"/>
          </p:cNvSpPr>
          <p:nvPr/>
        </p:nvSpPr>
        <p:spPr bwMode="auto">
          <a:xfrm>
            <a:off x="6811963"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7" name="Line 16"/>
          <p:cNvSpPr>
            <a:spLocks noChangeShapeType="1"/>
          </p:cNvSpPr>
          <p:nvPr/>
        </p:nvSpPr>
        <p:spPr bwMode="auto">
          <a:xfrm>
            <a:off x="6510338"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8" name="Line 17"/>
          <p:cNvSpPr>
            <a:spLocks noChangeShapeType="1"/>
          </p:cNvSpPr>
          <p:nvPr/>
        </p:nvSpPr>
        <p:spPr bwMode="auto">
          <a:xfrm>
            <a:off x="6210300"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9" name="Line 18"/>
          <p:cNvSpPr>
            <a:spLocks noChangeShapeType="1"/>
          </p:cNvSpPr>
          <p:nvPr/>
        </p:nvSpPr>
        <p:spPr bwMode="auto">
          <a:xfrm>
            <a:off x="5910263"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0" name="Line 19"/>
          <p:cNvSpPr>
            <a:spLocks noChangeShapeType="1"/>
          </p:cNvSpPr>
          <p:nvPr/>
        </p:nvSpPr>
        <p:spPr bwMode="auto">
          <a:xfrm>
            <a:off x="5610225"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1" name="Line 20"/>
          <p:cNvSpPr>
            <a:spLocks noChangeShapeType="1"/>
          </p:cNvSpPr>
          <p:nvPr/>
        </p:nvSpPr>
        <p:spPr bwMode="auto">
          <a:xfrm>
            <a:off x="5310188"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2" name="Line 21"/>
          <p:cNvSpPr>
            <a:spLocks noChangeShapeType="1"/>
          </p:cNvSpPr>
          <p:nvPr/>
        </p:nvSpPr>
        <p:spPr bwMode="auto">
          <a:xfrm>
            <a:off x="5010150"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3" name="Line 22"/>
          <p:cNvSpPr>
            <a:spLocks noChangeShapeType="1"/>
          </p:cNvSpPr>
          <p:nvPr/>
        </p:nvSpPr>
        <p:spPr bwMode="auto">
          <a:xfrm>
            <a:off x="4708525"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4" name="Line 23"/>
          <p:cNvSpPr>
            <a:spLocks noChangeShapeType="1"/>
          </p:cNvSpPr>
          <p:nvPr/>
        </p:nvSpPr>
        <p:spPr bwMode="auto">
          <a:xfrm>
            <a:off x="4408488"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5" name="Rectangle 24"/>
          <p:cNvSpPr>
            <a:spLocks noChangeArrowheads="1"/>
          </p:cNvSpPr>
          <p:nvPr/>
        </p:nvSpPr>
        <p:spPr bwMode="auto">
          <a:xfrm>
            <a:off x="3981451" y="5935663"/>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96" name="Rectangle 25"/>
          <p:cNvSpPr>
            <a:spLocks noChangeArrowheads="1"/>
          </p:cNvSpPr>
          <p:nvPr/>
        </p:nvSpPr>
        <p:spPr bwMode="auto">
          <a:xfrm>
            <a:off x="5518150" y="6610351"/>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97" name="Line 4"/>
          <p:cNvSpPr>
            <a:spLocks noChangeShapeType="1"/>
          </p:cNvSpPr>
          <p:nvPr/>
        </p:nvSpPr>
        <p:spPr bwMode="auto">
          <a:xfrm>
            <a:off x="3179764" y="84709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8" name="Line 5"/>
          <p:cNvSpPr>
            <a:spLocks noChangeShapeType="1"/>
          </p:cNvSpPr>
          <p:nvPr/>
        </p:nvSpPr>
        <p:spPr bwMode="auto">
          <a:xfrm>
            <a:off x="3179764" y="85931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9" name="Line 6"/>
          <p:cNvSpPr>
            <a:spLocks noChangeShapeType="1"/>
          </p:cNvSpPr>
          <p:nvPr/>
        </p:nvSpPr>
        <p:spPr bwMode="auto">
          <a:xfrm>
            <a:off x="3179764" y="87137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0" name="Line 7"/>
          <p:cNvSpPr>
            <a:spLocks noChangeShapeType="1"/>
          </p:cNvSpPr>
          <p:nvPr/>
        </p:nvSpPr>
        <p:spPr bwMode="auto">
          <a:xfrm>
            <a:off x="3179764" y="88360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1" name="Line 8"/>
          <p:cNvSpPr>
            <a:spLocks noChangeShapeType="1"/>
          </p:cNvSpPr>
          <p:nvPr/>
        </p:nvSpPr>
        <p:spPr bwMode="auto">
          <a:xfrm>
            <a:off x="3179764" y="89566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2" name="Line 9"/>
          <p:cNvSpPr>
            <a:spLocks noChangeShapeType="1"/>
          </p:cNvSpPr>
          <p:nvPr/>
        </p:nvSpPr>
        <p:spPr bwMode="auto">
          <a:xfrm>
            <a:off x="3179764" y="90789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3" name="Line 10"/>
          <p:cNvSpPr>
            <a:spLocks noChangeShapeType="1"/>
          </p:cNvSpPr>
          <p:nvPr/>
        </p:nvSpPr>
        <p:spPr bwMode="auto">
          <a:xfrm>
            <a:off x="3179764" y="91995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4" name="Line 11"/>
          <p:cNvSpPr>
            <a:spLocks noChangeShapeType="1"/>
          </p:cNvSpPr>
          <p:nvPr/>
        </p:nvSpPr>
        <p:spPr bwMode="auto">
          <a:xfrm>
            <a:off x="3179764" y="93218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5" name="Line 12"/>
          <p:cNvSpPr>
            <a:spLocks noChangeShapeType="1"/>
          </p:cNvSpPr>
          <p:nvPr/>
        </p:nvSpPr>
        <p:spPr bwMode="auto">
          <a:xfrm>
            <a:off x="3179764" y="94424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6" name="Line 13"/>
          <p:cNvSpPr>
            <a:spLocks noChangeShapeType="1"/>
          </p:cNvSpPr>
          <p:nvPr/>
        </p:nvSpPr>
        <p:spPr bwMode="auto">
          <a:xfrm>
            <a:off x="3179764" y="95631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7" name="Line 14"/>
          <p:cNvSpPr>
            <a:spLocks noChangeShapeType="1"/>
          </p:cNvSpPr>
          <p:nvPr/>
        </p:nvSpPr>
        <p:spPr bwMode="auto">
          <a:xfrm>
            <a:off x="6197600"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8" name="Line 15"/>
          <p:cNvSpPr>
            <a:spLocks noChangeShapeType="1"/>
          </p:cNvSpPr>
          <p:nvPr/>
        </p:nvSpPr>
        <p:spPr bwMode="auto">
          <a:xfrm>
            <a:off x="5897563"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9" name="Line 16"/>
          <p:cNvSpPr>
            <a:spLocks noChangeShapeType="1"/>
          </p:cNvSpPr>
          <p:nvPr/>
        </p:nvSpPr>
        <p:spPr bwMode="auto">
          <a:xfrm>
            <a:off x="5595938"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0" name="Line 17"/>
          <p:cNvSpPr>
            <a:spLocks noChangeShapeType="1"/>
          </p:cNvSpPr>
          <p:nvPr/>
        </p:nvSpPr>
        <p:spPr bwMode="auto">
          <a:xfrm>
            <a:off x="5295900"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1" name="Line 18"/>
          <p:cNvSpPr>
            <a:spLocks noChangeShapeType="1"/>
          </p:cNvSpPr>
          <p:nvPr/>
        </p:nvSpPr>
        <p:spPr bwMode="auto">
          <a:xfrm>
            <a:off x="4995863"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2" name="Line 19"/>
          <p:cNvSpPr>
            <a:spLocks noChangeShapeType="1"/>
          </p:cNvSpPr>
          <p:nvPr/>
        </p:nvSpPr>
        <p:spPr bwMode="auto">
          <a:xfrm>
            <a:off x="4695825"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3" name="Line 20"/>
          <p:cNvSpPr>
            <a:spLocks noChangeShapeType="1"/>
          </p:cNvSpPr>
          <p:nvPr/>
        </p:nvSpPr>
        <p:spPr bwMode="auto">
          <a:xfrm>
            <a:off x="4395788"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4" name="Line 21"/>
          <p:cNvSpPr>
            <a:spLocks noChangeShapeType="1"/>
          </p:cNvSpPr>
          <p:nvPr/>
        </p:nvSpPr>
        <p:spPr bwMode="auto">
          <a:xfrm>
            <a:off x="4095750"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5" name="Line 22"/>
          <p:cNvSpPr>
            <a:spLocks noChangeShapeType="1"/>
          </p:cNvSpPr>
          <p:nvPr/>
        </p:nvSpPr>
        <p:spPr bwMode="auto">
          <a:xfrm>
            <a:off x="3794125"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6" name="Line 23"/>
          <p:cNvSpPr>
            <a:spLocks noChangeShapeType="1"/>
          </p:cNvSpPr>
          <p:nvPr/>
        </p:nvSpPr>
        <p:spPr bwMode="auto">
          <a:xfrm>
            <a:off x="3494088"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7" name="Rectangle 24"/>
          <p:cNvSpPr>
            <a:spLocks noChangeArrowheads="1"/>
          </p:cNvSpPr>
          <p:nvPr/>
        </p:nvSpPr>
        <p:spPr bwMode="auto">
          <a:xfrm>
            <a:off x="3067051" y="8986838"/>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118" name="Rectangle 25"/>
          <p:cNvSpPr>
            <a:spLocks noChangeArrowheads="1"/>
          </p:cNvSpPr>
          <p:nvPr/>
        </p:nvSpPr>
        <p:spPr bwMode="auto">
          <a:xfrm>
            <a:off x="4603750" y="9661525"/>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119" name="Line 4"/>
          <p:cNvSpPr>
            <a:spLocks noChangeShapeType="1"/>
          </p:cNvSpPr>
          <p:nvPr/>
        </p:nvSpPr>
        <p:spPr bwMode="auto">
          <a:xfrm>
            <a:off x="6684964" y="84677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0" name="Line 5"/>
          <p:cNvSpPr>
            <a:spLocks noChangeShapeType="1"/>
          </p:cNvSpPr>
          <p:nvPr/>
        </p:nvSpPr>
        <p:spPr bwMode="auto">
          <a:xfrm>
            <a:off x="6684964" y="85899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1" name="Line 6"/>
          <p:cNvSpPr>
            <a:spLocks noChangeShapeType="1"/>
          </p:cNvSpPr>
          <p:nvPr/>
        </p:nvSpPr>
        <p:spPr bwMode="auto">
          <a:xfrm>
            <a:off x="6684964" y="87106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2" name="Line 7"/>
          <p:cNvSpPr>
            <a:spLocks noChangeShapeType="1"/>
          </p:cNvSpPr>
          <p:nvPr/>
        </p:nvSpPr>
        <p:spPr bwMode="auto">
          <a:xfrm>
            <a:off x="6684964" y="88328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3" name="Line 8"/>
          <p:cNvSpPr>
            <a:spLocks noChangeShapeType="1"/>
          </p:cNvSpPr>
          <p:nvPr/>
        </p:nvSpPr>
        <p:spPr bwMode="auto">
          <a:xfrm>
            <a:off x="6684964" y="89535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4" name="Line 9"/>
          <p:cNvSpPr>
            <a:spLocks noChangeShapeType="1"/>
          </p:cNvSpPr>
          <p:nvPr/>
        </p:nvSpPr>
        <p:spPr bwMode="auto">
          <a:xfrm>
            <a:off x="6684964" y="90757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5" name="Line 10"/>
          <p:cNvSpPr>
            <a:spLocks noChangeShapeType="1"/>
          </p:cNvSpPr>
          <p:nvPr/>
        </p:nvSpPr>
        <p:spPr bwMode="auto">
          <a:xfrm>
            <a:off x="6684964" y="91963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6" name="Line 11"/>
          <p:cNvSpPr>
            <a:spLocks noChangeShapeType="1"/>
          </p:cNvSpPr>
          <p:nvPr/>
        </p:nvSpPr>
        <p:spPr bwMode="auto">
          <a:xfrm>
            <a:off x="6684964" y="93186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7" name="Line 12"/>
          <p:cNvSpPr>
            <a:spLocks noChangeShapeType="1"/>
          </p:cNvSpPr>
          <p:nvPr/>
        </p:nvSpPr>
        <p:spPr bwMode="auto">
          <a:xfrm>
            <a:off x="6684964" y="94392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8" name="Line 13"/>
          <p:cNvSpPr>
            <a:spLocks noChangeShapeType="1"/>
          </p:cNvSpPr>
          <p:nvPr/>
        </p:nvSpPr>
        <p:spPr bwMode="auto">
          <a:xfrm>
            <a:off x="6684964" y="95599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9" name="Line 14"/>
          <p:cNvSpPr>
            <a:spLocks noChangeShapeType="1"/>
          </p:cNvSpPr>
          <p:nvPr/>
        </p:nvSpPr>
        <p:spPr bwMode="auto">
          <a:xfrm>
            <a:off x="9702800"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0" name="Line 15"/>
          <p:cNvSpPr>
            <a:spLocks noChangeShapeType="1"/>
          </p:cNvSpPr>
          <p:nvPr/>
        </p:nvSpPr>
        <p:spPr bwMode="auto">
          <a:xfrm>
            <a:off x="9402763"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1" name="Line 16"/>
          <p:cNvSpPr>
            <a:spLocks noChangeShapeType="1"/>
          </p:cNvSpPr>
          <p:nvPr/>
        </p:nvSpPr>
        <p:spPr bwMode="auto">
          <a:xfrm>
            <a:off x="9101138"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2" name="Line 17"/>
          <p:cNvSpPr>
            <a:spLocks noChangeShapeType="1"/>
          </p:cNvSpPr>
          <p:nvPr/>
        </p:nvSpPr>
        <p:spPr bwMode="auto">
          <a:xfrm>
            <a:off x="8801100"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3" name="Line 18"/>
          <p:cNvSpPr>
            <a:spLocks noChangeShapeType="1"/>
          </p:cNvSpPr>
          <p:nvPr/>
        </p:nvSpPr>
        <p:spPr bwMode="auto">
          <a:xfrm>
            <a:off x="8501063"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4" name="Line 19"/>
          <p:cNvSpPr>
            <a:spLocks noChangeShapeType="1"/>
          </p:cNvSpPr>
          <p:nvPr/>
        </p:nvSpPr>
        <p:spPr bwMode="auto">
          <a:xfrm>
            <a:off x="8201025"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5" name="Line 20"/>
          <p:cNvSpPr>
            <a:spLocks noChangeShapeType="1"/>
          </p:cNvSpPr>
          <p:nvPr/>
        </p:nvSpPr>
        <p:spPr bwMode="auto">
          <a:xfrm>
            <a:off x="7900988"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6" name="Line 21"/>
          <p:cNvSpPr>
            <a:spLocks noChangeShapeType="1"/>
          </p:cNvSpPr>
          <p:nvPr/>
        </p:nvSpPr>
        <p:spPr bwMode="auto">
          <a:xfrm>
            <a:off x="7600950"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7" name="Line 22"/>
          <p:cNvSpPr>
            <a:spLocks noChangeShapeType="1"/>
          </p:cNvSpPr>
          <p:nvPr/>
        </p:nvSpPr>
        <p:spPr bwMode="auto">
          <a:xfrm>
            <a:off x="7299325"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8" name="Line 23"/>
          <p:cNvSpPr>
            <a:spLocks noChangeShapeType="1"/>
          </p:cNvSpPr>
          <p:nvPr/>
        </p:nvSpPr>
        <p:spPr bwMode="auto">
          <a:xfrm>
            <a:off x="6999288"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9" name="Rectangle 24"/>
          <p:cNvSpPr>
            <a:spLocks noChangeArrowheads="1"/>
          </p:cNvSpPr>
          <p:nvPr/>
        </p:nvSpPr>
        <p:spPr bwMode="auto">
          <a:xfrm>
            <a:off x="6572251" y="8983663"/>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140" name="Rectangle 25"/>
          <p:cNvSpPr>
            <a:spLocks noChangeArrowheads="1"/>
          </p:cNvSpPr>
          <p:nvPr/>
        </p:nvSpPr>
        <p:spPr bwMode="auto">
          <a:xfrm>
            <a:off x="8108950" y="9658350"/>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mc:AlternateContent xmlns:mc="http://schemas.openxmlformats.org/markup-compatibility/2006" xmlns:a14="http://schemas.microsoft.com/office/drawing/2010/main">
        <mc:Choice Requires="a14">
          <p:sp>
            <p:nvSpPr>
              <p:cNvPr id="141" name="Rectangle 140"/>
              <p:cNvSpPr/>
              <p:nvPr/>
            </p:nvSpPr>
            <p:spPr>
              <a:xfrm>
                <a:off x="1524001" y="5034018"/>
                <a:ext cx="7391191" cy="985783"/>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100(1-</a:t>
                </a:r>
                <a:r>
                  <a:rPr lang="el-GR" sz="2800" dirty="0">
                    <a:latin typeface="Arial" panose="020B0604020202020204" pitchFamily="34" charset="0"/>
                    <a:cs typeface="Arial" panose="020B0604020202020204" pitchFamily="34" charset="0"/>
                  </a:rPr>
                  <a:t>α</a:t>
                </a:r>
                <a:r>
                  <a:rPr lang="en-US" sz="2800" dirty="0">
                    <a:latin typeface="Arial" panose="020B0604020202020204" pitchFamily="34" charset="0"/>
                    <a:cs typeface="Arial" panose="020B0604020202020204" pitchFamily="34" charset="0"/>
                  </a:rPr>
                  <a:t>)% CI: </a:t>
                </a:r>
                <a14:m>
                  <m:oMath xmlns:m="http://schemas.openxmlformats.org/officeDocument/2006/math">
                    <m:acc>
                      <m:accPr>
                        <m:chr m:val="̅"/>
                        <m:ctrlPr>
                          <a:rPr lang="en-US" sz="2800" i="1">
                            <a:solidFill>
                              <a:srgbClr val="FF0000"/>
                            </a:solidFill>
                            <a:latin typeface="Cambria Math" panose="02040503050406030204" pitchFamily="18" charset="0"/>
                          </a:rPr>
                        </m:ctrlPr>
                      </m:accPr>
                      <m:e>
                        <m:r>
                          <a:rPr lang="en-US" sz="2800" i="1">
                            <a:solidFill>
                              <a:srgbClr val="FF0000"/>
                            </a:solidFill>
                            <a:latin typeface="Cambria Math"/>
                          </a:rPr>
                          <m:t>𝑥</m:t>
                        </m:r>
                      </m:e>
                    </m:acc>
                    <m:r>
                      <a:rPr lang="en-US" sz="2800" i="1">
                        <a:solidFill>
                          <a:srgbClr val="FF0000"/>
                        </a:solidFill>
                        <a:latin typeface="Cambria Math"/>
                      </a:rPr>
                      <m:t>−</m:t>
                    </m:r>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𝑧</m:t>
                        </m:r>
                      </m:e>
                      <m:sub>
                        <m:r>
                          <m:rPr>
                            <m:sty m:val="p"/>
                          </m:rPr>
                          <a:rPr lang="el-GR" sz="2800" i="1">
                            <a:solidFill>
                              <a:srgbClr val="FF0000"/>
                            </a:solidFill>
                            <a:latin typeface="Cambria Math" panose="02040503050406030204" pitchFamily="18" charset="0"/>
                          </a:rPr>
                          <m:t>α</m:t>
                        </m:r>
                        <m:r>
                          <a:rPr lang="en-US" sz="2800" i="1">
                            <a:solidFill>
                              <a:srgbClr val="FF0000"/>
                            </a:solidFill>
                            <a:latin typeface="Cambria Math" panose="02040503050406030204" pitchFamily="18" charset="0"/>
                          </a:rPr>
                          <m:t>/2</m:t>
                        </m:r>
                      </m:sub>
                    </m:sSub>
                    <m:f>
                      <m:fPr>
                        <m:ctrlPr>
                          <a:rPr lang="en-US" sz="2800" i="1">
                            <a:solidFill>
                              <a:srgbClr val="FF0000"/>
                            </a:solidFill>
                            <a:latin typeface="Cambria Math" panose="02040503050406030204" pitchFamily="18" charset="0"/>
                          </a:rPr>
                        </m:ctrlPr>
                      </m:fPr>
                      <m:num>
                        <m:r>
                          <m:rPr>
                            <m:sty m:val="p"/>
                          </m:rPr>
                          <a:rPr lang="el-GR" sz="2800" i="1">
                            <a:solidFill>
                              <a:srgbClr val="FF0000"/>
                            </a:solidFill>
                            <a:latin typeface="Cambria Math"/>
                          </a:rPr>
                          <m:t>σ</m:t>
                        </m:r>
                      </m:num>
                      <m:den>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a:rPr>
                              <m:t>𝑛</m:t>
                            </m:r>
                          </m:e>
                        </m:rad>
                      </m:den>
                    </m:f>
                  </m:oMath>
                </a14:m>
                <a:r>
                  <a:rPr lang="en-US" sz="2800" dirty="0">
                    <a:solidFill>
                      <a:srgbClr val="FF0000"/>
                    </a:solidFill>
                  </a:rPr>
                  <a:t> 		</a:t>
                </a:r>
                <a14:m>
                  <m:oMath xmlns:m="http://schemas.openxmlformats.org/officeDocument/2006/math">
                    <m:acc>
                      <m:accPr>
                        <m:chr m:val="̅"/>
                        <m:ctrlPr>
                          <a:rPr lang="en-US" sz="2800" i="1">
                            <a:solidFill>
                              <a:srgbClr val="FF0000"/>
                            </a:solidFill>
                            <a:latin typeface="Cambria Math" panose="02040503050406030204" pitchFamily="18" charset="0"/>
                          </a:rPr>
                        </m:ctrlPr>
                      </m:accPr>
                      <m:e>
                        <m:r>
                          <a:rPr lang="en-US" sz="2800" i="1">
                            <a:solidFill>
                              <a:srgbClr val="FF0000"/>
                            </a:solidFill>
                            <a:latin typeface="Cambria Math"/>
                          </a:rPr>
                          <m:t>𝑥</m:t>
                        </m:r>
                      </m:e>
                    </m:acc>
                    <m:r>
                      <a:rPr lang="en-US" sz="2800" i="1">
                        <a:solidFill>
                          <a:srgbClr val="FF0000"/>
                        </a:solidFill>
                        <a:latin typeface="Cambria Math"/>
                      </a:rPr>
                      <m:t>+</m:t>
                    </m:r>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𝑧</m:t>
                        </m:r>
                      </m:e>
                      <m:sub>
                        <m:r>
                          <m:rPr>
                            <m:sty m:val="p"/>
                          </m:rPr>
                          <a:rPr lang="el-GR" sz="2800" i="1">
                            <a:solidFill>
                              <a:srgbClr val="FF0000"/>
                            </a:solidFill>
                            <a:latin typeface="Cambria Math" panose="02040503050406030204" pitchFamily="18" charset="0"/>
                          </a:rPr>
                          <m:t>α</m:t>
                        </m:r>
                        <m:r>
                          <a:rPr lang="en-US" sz="2800" i="1">
                            <a:solidFill>
                              <a:srgbClr val="FF0000"/>
                            </a:solidFill>
                            <a:latin typeface="Cambria Math" panose="02040503050406030204" pitchFamily="18" charset="0"/>
                          </a:rPr>
                          <m:t>/2</m:t>
                        </m:r>
                      </m:sub>
                    </m:sSub>
                    <m:f>
                      <m:fPr>
                        <m:ctrlPr>
                          <a:rPr lang="en-US" sz="2800" i="1">
                            <a:solidFill>
                              <a:srgbClr val="FF0000"/>
                            </a:solidFill>
                            <a:latin typeface="Cambria Math" panose="02040503050406030204" pitchFamily="18" charset="0"/>
                          </a:rPr>
                        </m:ctrlPr>
                      </m:fPr>
                      <m:num>
                        <m:r>
                          <m:rPr>
                            <m:sty m:val="p"/>
                          </m:rPr>
                          <a:rPr lang="el-GR" sz="2800" i="1">
                            <a:solidFill>
                              <a:srgbClr val="FF0000"/>
                            </a:solidFill>
                            <a:latin typeface="Cambria Math"/>
                          </a:rPr>
                          <m:t>σ</m:t>
                        </m:r>
                      </m:num>
                      <m:den>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a:rPr>
                              <m:t>𝑛</m:t>
                            </m:r>
                          </m:e>
                        </m:rad>
                      </m:den>
                    </m:f>
                  </m:oMath>
                </a14:m>
                <a:endParaRPr lang="en-US" sz="2800" dirty="0">
                  <a:solidFill>
                    <a:srgbClr val="FF0000"/>
                  </a:solidFill>
                </a:endParaRPr>
              </a:p>
              <a:p>
                <a:endParaRPr lang="en-US" dirty="0">
                  <a:solidFill>
                    <a:srgbClr val="FF0000"/>
                  </a:solidFill>
                </a:endParaRPr>
              </a:p>
            </p:txBody>
          </p:sp>
        </mc:Choice>
        <mc:Fallback xmlns="">
          <p:sp>
            <p:nvSpPr>
              <p:cNvPr id="141" name="Rectangle 140"/>
              <p:cNvSpPr>
                <a:spLocks noRot="1" noChangeAspect="1" noMove="1" noResize="1" noEditPoints="1" noAdjustHandles="1" noChangeArrowheads="1" noChangeShapeType="1" noTextEdit="1"/>
              </p:cNvSpPr>
              <p:nvPr/>
            </p:nvSpPr>
            <p:spPr>
              <a:xfrm>
                <a:off x="1524001" y="5034018"/>
                <a:ext cx="7391191" cy="985783"/>
              </a:xfrm>
              <a:prstGeom prst="rect">
                <a:avLst/>
              </a:prstGeom>
              <a:blipFill>
                <a:blip r:embed="rId55"/>
                <a:stretch>
                  <a:fillRect l="-1650" t="-2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TextBox 141"/>
              <p:cNvSpPr txBox="1"/>
              <p:nvPr/>
            </p:nvSpPr>
            <p:spPr>
              <a:xfrm>
                <a:off x="1828800" y="304801"/>
                <a:ext cx="2072298" cy="9081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r>
                        <a:rPr lang="en-US" sz="2800" i="1">
                          <a:latin typeface="Cambria Math"/>
                        </a:rPr>
                        <m:t>~</m:t>
                      </m:r>
                      <m:r>
                        <a:rPr lang="en-US" sz="2800" i="1">
                          <a:latin typeface="Cambria Math"/>
                        </a:rPr>
                        <m:t>𝑁</m:t>
                      </m:r>
                      <m:r>
                        <a:rPr lang="en-US" sz="2800" i="1">
                          <a:latin typeface="Cambria Math"/>
                        </a:rPr>
                        <m:t>(</m:t>
                      </m:r>
                      <m:r>
                        <m:rPr>
                          <m:sty m:val="p"/>
                        </m:rPr>
                        <a:rPr lang="el-GR" sz="2800" i="1">
                          <a:latin typeface="Cambria Math"/>
                        </a:rPr>
                        <m:t>μ</m:t>
                      </m:r>
                      <m:r>
                        <a:rPr lang="en-US" sz="2800" i="1">
                          <a:latin typeface="Cambria Math"/>
                        </a:rPr>
                        <m:t>, </m:t>
                      </m:r>
                      <m:f>
                        <m:fPr>
                          <m:ctrlPr>
                            <a:rPr lang="en-US" sz="2800" i="1">
                              <a:latin typeface="Cambria Math" panose="02040503050406030204" pitchFamily="18" charset="0"/>
                            </a:rPr>
                          </m:ctrlPr>
                        </m:fPr>
                        <m:num>
                          <m:r>
                            <m:rPr>
                              <m:sty m:val="p"/>
                            </m:rPr>
                            <a:rPr lang="el-GR" sz="2800" i="1">
                              <a:latin typeface="Cambria Math"/>
                            </a:rPr>
                            <m:t>σ</m:t>
                          </m:r>
                        </m:num>
                        <m:den>
                          <m:rad>
                            <m:radPr>
                              <m:degHide m:val="on"/>
                              <m:ctrlPr>
                                <a:rPr lang="en-US" sz="2800" i="1">
                                  <a:latin typeface="Cambria Math" panose="02040503050406030204" pitchFamily="18" charset="0"/>
                                </a:rPr>
                              </m:ctrlPr>
                            </m:radPr>
                            <m:deg/>
                            <m:e>
                              <m:r>
                                <a:rPr lang="en-US" sz="2800" i="1">
                                  <a:latin typeface="Cambria Math"/>
                                </a:rPr>
                                <m:t>𝑛</m:t>
                              </m:r>
                            </m:e>
                          </m:rad>
                        </m:den>
                      </m:f>
                      <m:r>
                        <a:rPr lang="en-US" sz="2800" i="1">
                          <a:latin typeface="Cambria Math"/>
                        </a:rPr>
                        <m:t>)</m:t>
                      </m:r>
                    </m:oMath>
                  </m:oMathPara>
                </a14:m>
                <a:endParaRPr lang="en-US" sz="2800" dirty="0"/>
              </a:p>
            </p:txBody>
          </p:sp>
        </mc:Choice>
        <mc:Fallback xmlns="">
          <p:sp>
            <p:nvSpPr>
              <p:cNvPr id="142" name="TextBox 141"/>
              <p:cNvSpPr txBox="1">
                <a:spLocks noRot="1" noChangeAspect="1" noMove="1" noResize="1" noEditPoints="1" noAdjustHandles="1" noChangeArrowheads="1" noChangeShapeType="1" noTextEdit="1"/>
              </p:cNvSpPr>
              <p:nvPr/>
            </p:nvSpPr>
            <p:spPr>
              <a:xfrm>
                <a:off x="1828800" y="304801"/>
                <a:ext cx="2072298" cy="908197"/>
              </a:xfrm>
              <a:prstGeom prst="rect">
                <a:avLst/>
              </a:prstGeom>
              <a:blipFill>
                <a:blip r:embed="rId56"/>
                <a:stretch>
                  <a:fillRect/>
                </a:stretch>
              </a:blipFill>
            </p:spPr>
            <p:txBody>
              <a:bodyPr/>
              <a:lstStyle/>
              <a:p>
                <a:r>
                  <a:rPr lang="en-US">
                    <a:noFill/>
                  </a:rPr>
                  <a:t> </a:t>
                </a:r>
              </a:p>
            </p:txBody>
          </p:sp>
        </mc:Fallback>
      </mc:AlternateContent>
      <p:sp>
        <p:nvSpPr>
          <p:cNvPr id="143" name="TextBox 142"/>
          <p:cNvSpPr txBox="1"/>
          <p:nvPr/>
        </p:nvSpPr>
        <p:spPr>
          <a:xfrm>
            <a:off x="3657600" y="1764268"/>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α/2</a:t>
            </a:r>
          </a:p>
        </p:txBody>
      </p:sp>
      <p:sp>
        <p:nvSpPr>
          <p:cNvPr id="144" name="TextBox 143"/>
          <p:cNvSpPr txBox="1"/>
          <p:nvPr/>
        </p:nvSpPr>
        <p:spPr>
          <a:xfrm>
            <a:off x="6629400" y="1764268"/>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α/2</a:t>
            </a:r>
          </a:p>
        </p:txBody>
      </p:sp>
      <mc:AlternateContent xmlns:mc="http://schemas.openxmlformats.org/markup-compatibility/2006" xmlns:a14="http://schemas.microsoft.com/office/drawing/2010/main">
        <mc:Choice Requires="a14">
          <p:sp>
            <p:nvSpPr>
              <p:cNvPr id="145" name="Rectangle 31"/>
              <p:cNvSpPr>
                <a:spLocks noChangeArrowheads="1"/>
              </p:cNvSpPr>
              <p:nvPr/>
            </p:nvSpPr>
            <p:spPr bwMode="auto">
              <a:xfrm>
                <a:off x="5761038" y="2535180"/>
                <a:ext cx="868363" cy="360420"/>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14:m>
                  <m:oMathPara xmlns:m="http://schemas.openxmlformats.org/officeDocument/2006/math">
                    <m:oMathParaPr>
                      <m:jc m:val="centerGroup"/>
                    </m:oMathParaPr>
                    <m:oMath xmlns:m="http://schemas.openxmlformats.org/officeDocument/2006/math">
                      <m:acc>
                        <m:accPr>
                          <m:chr m:val="̅"/>
                          <m:ctrlPr>
                            <a:rPr lang="en-US" b="1" i="1" dirty="0">
                              <a:latin typeface="Cambria Math" panose="02040503050406030204" pitchFamily="18" charset="0"/>
                              <a:cs typeface="Arial" charset="0"/>
                            </a:rPr>
                          </m:ctrlPr>
                        </m:accPr>
                        <m:e>
                          <m:sSub>
                            <m:sSubPr>
                              <m:ctrlPr>
                                <a:rPr lang="en-US" b="1" i="1" dirty="0">
                                  <a:latin typeface="Cambria Math" panose="02040503050406030204" pitchFamily="18" charset="0"/>
                                  <a:cs typeface="Arial" charset="0"/>
                                </a:rPr>
                              </m:ctrlPr>
                            </m:sSubPr>
                            <m:e>
                              <m:r>
                                <a:rPr lang="en-US" b="1" i="1" dirty="0">
                                  <a:latin typeface="Cambria Math"/>
                                  <a:cs typeface="Arial" charset="0"/>
                                </a:rPr>
                                <m:t>𝒙</m:t>
                              </m:r>
                            </m:e>
                            <m:sub>
                              <m:r>
                                <a:rPr lang="en-US" b="1" i="1" dirty="0">
                                  <a:latin typeface="Cambria Math"/>
                                  <a:cs typeface="Arial" charset="0"/>
                                </a:rPr>
                                <m:t>𝟏</m:t>
                              </m:r>
                            </m:sub>
                          </m:sSub>
                        </m:e>
                      </m:acc>
                    </m:oMath>
                  </m:oMathPara>
                </a14:m>
                <a:endParaRPr lang="en-US" b="1" baseline="-25000" dirty="0">
                  <a:latin typeface="Arial" charset="0"/>
                  <a:cs typeface="Arial" charset="0"/>
                </a:endParaRPr>
              </a:p>
            </p:txBody>
          </p:sp>
        </mc:Choice>
        <mc:Fallback xmlns="">
          <p:sp>
            <p:nvSpPr>
              <p:cNvPr id="145" name="Rectangle 31"/>
              <p:cNvSpPr>
                <a:spLocks noRot="1" noChangeAspect="1" noMove="1" noResize="1" noEditPoints="1" noAdjustHandles="1" noChangeArrowheads="1" noChangeShapeType="1" noTextEdit="1"/>
              </p:cNvSpPr>
              <p:nvPr/>
            </p:nvSpPr>
            <p:spPr bwMode="auto">
              <a:xfrm>
                <a:off x="5761038" y="2535180"/>
                <a:ext cx="868363" cy="360420"/>
              </a:xfrm>
              <a:prstGeom prst="rect">
                <a:avLst/>
              </a:prstGeom>
              <a:blipFill>
                <a:blip r:embed="rId57"/>
                <a:stretch>
                  <a:fillRect b="-3390"/>
                </a:stretch>
              </a:blipFill>
              <a:ln w="12700">
                <a:noFill/>
                <a:miter lim="800000"/>
                <a:headEnd/>
                <a:tailEnd/>
              </a:ln>
            </p:spPr>
            <p:txBody>
              <a:bodyPr/>
              <a:lstStyle/>
              <a:p>
                <a:r>
                  <a:rPr lang="en-US">
                    <a:noFill/>
                  </a:rPr>
                  <a:t> </a:t>
                </a:r>
              </a:p>
            </p:txBody>
          </p:sp>
        </mc:Fallback>
      </mc:AlternateContent>
      <p:cxnSp>
        <p:nvCxnSpPr>
          <p:cNvPr id="146" name="Straight Connector 145"/>
          <p:cNvCxnSpPr/>
          <p:nvPr/>
        </p:nvCxnSpPr>
        <p:spPr>
          <a:xfrm flipH="1">
            <a:off x="5562600" y="250826"/>
            <a:ext cx="11114" cy="4702175"/>
          </a:xfrm>
          <a:prstGeom prst="line">
            <a:avLst/>
          </a:prstGeom>
          <a:ln>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5194300" y="926068"/>
            <a:ext cx="825500" cy="369332"/>
          </a:xfrm>
          <a:prstGeom prst="rect">
            <a:avLst/>
          </a:prstGeom>
          <a:solidFill>
            <a:schemeClr val="bg1"/>
          </a:solidFill>
          <a:ln>
            <a:solidFill>
              <a:schemeClr val="bg1"/>
            </a:solidFill>
          </a:ln>
        </p:spPr>
        <p:txBody>
          <a:bodyPr wrap="square" rtlCol="0">
            <a:spAutoFit/>
          </a:bodyPr>
          <a:lstStyle/>
          <a:p>
            <a:r>
              <a:rPr lang="en-US" dirty="0">
                <a:latin typeface="Arial" panose="020B0604020202020204" pitchFamily="34" charset="0"/>
                <a:cs typeface="Arial" panose="020B0604020202020204" pitchFamily="34" charset="0"/>
              </a:rPr>
              <a:t>1-</a:t>
            </a:r>
            <a:r>
              <a:rPr lang="el-GR" dirty="0">
                <a:latin typeface="Arial" panose="020B0604020202020204" pitchFamily="34" charset="0"/>
                <a:cs typeface="Arial" panose="020B0604020202020204" pitchFamily="34" charset="0"/>
              </a:rPr>
              <a:t>α</a:t>
            </a:r>
            <a:endParaRPr lang="en-US" dirty="0">
              <a:latin typeface="Arial" panose="020B0604020202020204" pitchFamily="34" charset="0"/>
              <a:cs typeface="Arial" panose="020B0604020202020204" pitchFamily="34" charset="0"/>
            </a:endParaRPr>
          </a:p>
        </p:txBody>
      </p:sp>
      <p:sp>
        <p:nvSpPr>
          <p:cNvPr id="148" name="Line 35"/>
          <p:cNvSpPr>
            <a:spLocks noChangeShapeType="1"/>
          </p:cNvSpPr>
          <p:nvPr/>
        </p:nvSpPr>
        <p:spPr bwMode="auto">
          <a:xfrm>
            <a:off x="6705600" y="1600201"/>
            <a:ext cx="0" cy="467379"/>
          </a:xfrm>
          <a:prstGeom prst="line">
            <a:avLst/>
          </a:prstGeom>
          <a:noFill/>
          <a:ln w="12700">
            <a:solidFill>
              <a:srgbClr val="1C1C1C"/>
            </a:solidFill>
            <a:round/>
            <a:headEnd/>
            <a:tailEnd/>
          </a:ln>
        </p:spPr>
        <p:txBody>
          <a:bodyPr/>
          <a:lstStyle/>
          <a:p>
            <a:pPr fontAlgn="base">
              <a:spcBef>
                <a:spcPct val="0"/>
              </a:spcBef>
              <a:spcAft>
                <a:spcPct val="0"/>
              </a:spcAft>
              <a:defRPr/>
            </a:pPr>
            <a:endParaRPr lang="en-US" sz="2400" b="1" kern="0">
              <a:solidFill>
                <a:srgbClr val="000000"/>
              </a:solidFill>
              <a:latin typeface="Arial" charset="0"/>
              <a:cs typeface="Arial" charset="0"/>
            </a:endParaRPr>
          </a:p>
        </p:txBody>
      </p:sp>
      <p:sp>
        <p:nvSpPr>
          <p:cNvPr id="149" name="Line 35"/>
          <p:cNvSpPr>
            <a:spLocks noChangeShapeType="1"/>
          </p:cNvSpPr>
          <p:nvPr/>
        </p:nvSpPr>
        <p:spPr bwMode="auto">
          <a:xfrm>
            <a:off x="4343400" y="1600201"/>
            <a:ext cx="0" cy="467379"/>
          </a:xfrm>
          <a:prstGeom prst="line">
            <a:avLst/>
          </a:prstGeom>
          <a:noFill/>
          <a:ln w="12700">
            <a:solidFill>
              <a:srgbClr val="1C1C1C"/>
            </a:solidFill>
            <a:round/>
            <a:headEnd/>
            <a:tailEnd/>
          </a:ln>
        </p:spPr>
        <p:txBody>
          <a:bodyPr/>
          <a:lstStyle/>
          <a:p>
            <a:pPr fontAlgn="base">
              <a:spcBef>
                <a:spcPct val="0"/>
              </a:spcBef>
              <a:spcAft>
                <a:spcPct val="0"/>
              </a:spcAft>
              <a:defRPr/>
            </a:pPr>
            <a:endParaRPr lang="en-US" sz="2400" b="1" kern="0">
              <a:solidFill>
                <a:srgbClr val="000000"/>
              </a:solidFill>
              <a:latin typeface="Arial" charset="0"/>
              <a:cs typeface="Arial" charset="0"/>
            </a:endParaRPr>
          </a:p>
        </p:txBody>
      </p:sp>
      <p:sp>
        <p:nvSpPr>
          <p:cNvPr id="150" name="Line 22"/>
          <p:cNvSpPr>
            <a:spLocks noChangeShapeType="1"/>
          </p:cNvSpPr>
          <p:nvPr/>
        </p:nvSpPr>
        <p:spPr bwMode="auto">
          <a:xfrm>
            <a:off x="5029200" y="3276600"/>
            <a:ext cx="1600200" cy="0"/>
          </a:xfrm>
          <a:prstGeom prst="line">
            <a:avLst/>
          </a:prstGeom>
          <a:noFill/>
          <a:ln w="38100">
            <a:solidFill>
              <a:schemeClr val="tx2"/>
            </a:solidFill>
            <a:round/>
            <a:headEnd/>
            <a:tailEnd/>
          </a:ln>
        </p:spPr>
        <p:txBody>
          <a:bodyPr wrap="none" anchor="ctr"/>
          <a:lstStyle/>
          <a:p>
            <a:endParaRPr lang="en-US"/>
          </a:p>
        </p:txBody>
      </p:sp>
      <p:sp>
        <p:nvSpPr>
          <p:cNvPr id="151" name="Line 25"/>
          <p:cNvSpPr>
            <a:spLocks noChangeShapeType="1"/>
          </p:cNvSpPr>
          <p:nvPr/>
        </p:nvSpPr>
        <p:spPr bwMode="auto">
          <a:xfrm>
            <a:off x="3810000" y="4191000"/>
            <a:ext cx="1600200" cy="0"/>
          </a:xfrm>
          <a:prstGeom prst="line">
            <a:avLst/>
          </a:prstGeom>
          <a:noFill/>
          <a:ln w="38100">
            <a:solidFill>
              <a:srgbClr val="FF0000"/>
            </a:solidFill>
            <a:round/>
            <a:headEnd/>
            <a:tailEnd/>
          </a:ln>
        </p:spPr>
        <p:txBody>
          <a:bodyPr wrap="none" anchor="ctr"/>
          <a:lstStyle/>
          <a:p>
            <a:endParaRPr lang="en-US"/>
          </a:p>
        </p:txBody>
      </p:sp>
      <p:sp>
        <p:nvSpPr>
          <p:cNvPr id="152" name="Line 26"/>
          <p:cNvSpPr>
            <a:spLocks noChangeShapeType="1"/>
          </p:cNvSpPr>
          <p:nvPr/>
        </p:nvSpPr>
        <p:spPr bwMode="auto">
          <a:xfrm>
            <a:off x="4876800" y="4648200"/>
            <a:ext cx="1600200" cy="0"/>
          </a:xfrm>
          <a:prstGeom prst="line">
            <a:avLst/>
          </a:prstGeom>
          <a:noFill/>
          <a:ln w="38100">
            <a:solidFill>
              <a:schemeClr val="tx2"/>
            </a:solidFill>
            <a:round/>
            <a:headEnd/>
            <a:tailEnd/>
          </a:ln>
        </p:spPr>
        <p:txBody>
          <a:bodyPr wrap="none" anchor="ctr"/>
          <a:lstStyle/>
          <a:p>
            <a:endParaRPr lang="en-US"/>
          </a:p>
        </p:txBody>
      </p:sp>
      <p:sp>
        <p:nvSpPr>
          <p:cNvPr id="153" name="Line 27"/>
          <p:cNvSpPr>
            <a:spLocks noChangeShapeType="1"/>
          </p:cNvSpPr>
          <p:nvPr/>
        </p:nvSpPr>
        <p:spPr bwMode="auto">
          <a:xfrm>
            <a:off x="4876800" y="3581400"/>
            <a:ext cx="1600200" cy="0"/>
          </a:xfrm>
          <a:prstGeom prst="line">
            <a:avLst/>
          </a:prstGeom>
          <a:noFill/>
          <a:ln w="38100">
            <a:solidFill>
              <a:schemeClr val="tx2"/>
            </a:solidFill>
            <a:round/>
            <a:headEnd/>
            <a:tailEnd/>
          </a:ln>
        </p:spPr>
        <p:txBody>
          <a:bodyPr wrap="none" anchor="ctr"/>
          <a:lstStyle/>
          <a:p>
            <a:endParaRPr lang="en-US"/>
          </a:p>
        </p:txBody>
      </p:sp>
      <p:sp>
        <p:nvSpPr>
          <p:cNvPr id="154" name="Line 28"/>
          <p:cNvSpPr>
            <a:spLocks noChangeShapeType="1"/>
          </p:cNvSpPr>
          <p:nvPr/>
        </p:nvSpPr>
        <p:spPr bwMode="auto">
          <a:xfrm>
            <a:off x="4191000" y="3886200"/>
            <a:ext cx="1600200" cy="0"/>
          </a:xfrm>
          <a:prstGeom prst="line">
            <a:avLst/>
          </a:prstGeom>
          <a:noFill/>
          <a:ln w="38100">
            <a:solidFill>
              <a:schemeClr val="tx2"/>
            </a:solidFill>
            <a:round/>
            <a:headEnd/>
            <a:tailEnd/>
          </a:ln>
        </p:spPr>
        <p:txBody>
          <a:bodyPr wrap="none" anchor="ctr"/>
          <a:lstStyle/>
          <a:p>
            <a:endParaRPr lang="en-US"/>
          </a:p>
        </p:txBody>
      </p:sp>
      <p:sp>
        <p:nvSpPr>
          <p:cNvPr id="155" name="Line 29"/>
          <p:cNvSpPr>
            <a:spLocks noChangeShapeType="1"/>
          </p:cNvSpPr>
          <p:nvPr/>
        </p:nvSpPr>
        <p:spPr bwMode="auto">
          <a:xfrm>
            <a:off x="5334000" y="4419600"/>
            <a:ext cx="1600200" cy="0"/>
          </a:xfrm>
          <a:prstGeom prst="line">
            <a:avLst/>
          </a:prstGeom>
          <a:noFill/>
          <a:ln w="38100">
            <a:solidFill>
              <a:schemeClr val="tx2"/>
            </a:solidFill>
            <a:round/>
            <a:headEnd/>
            <a:tailEnd/>
          </a:ln>
        </p:spPr>
        <p:txBody>
          <a:bodyPr wrap="none" anchor="ctr"/>
          <a:lstStyle/>
          <a:p>
            <a:endParaRPr lang="en-US"/>
          </a:p>
        </p:txBody>
      </p:sp>
      <p:sp>
        <p:nvSpPr>
          <p:cNvPr id="156" name="Line 35"/>
          <p:cNvSpPr>
            <a:spLocks noChangeShapeType="1"/>
          </p:cNvSpPr>
          <p:nvPr/>
        </p:nvSpPr>
        <p:spPr bwMode="auto">
          <a:xfrm>
            <a:off x="5486400" y="2971800"/>
            <a:ext cx="1600200" cy="0"/>
          </a:xfrm>
          <a:prstGeom prst="line">
            <a:avLst/>
          </a:prstGeom>
          <a:noFill/>
          <a:ln w="38100">
            <a:solidFill>
              <a:schemeClr val="tx2"/>
            </a:solidFill>
            <a:round/>
            <a:headEnd/>
            <a:tailEnd/>
          </a:ln>
        </p:spPr>
        <p:txBody>
          <a:bodyPr wrap="none" anchor="ctr"/>
          <a:lstStyle/>
          <a:p>
            <a:endParaRPr lang="en-US"/>
          </a:p>
        </p:txBody>
      </p:sp>
      <p:sp>
        <p:nvSpPr>
          <p:cNvPr id="157" name="Oval 38"/>
          <p:cNvSpPr>
            <a:spLocks noChangeArrowheads="1"/>
          </p:cNvSpPr>
          <p:nvPr/>
        </p:nvSpPr>
        <p:spPr bwMode="auto">
          <a:xfrm>
            <a:off x="6248400" y="28956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p:sp>
        <p:nvSpPr>
          <p:cNvPr id="158" name="Oval 41"/>
          <p:cNvSpPr>
            <a:spLocks noChangeArrowheads="1"/>
          </p:cNvSpPr>
          <p:nvPr/>
        </p:nvSpPr>
        <p:spPr bwMode="auto">
          <a:xfrm>
            <a:off x="5715000" y="32004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p:sp>
        <p:nvSpPr>
          <p:cNvPr id="159" name="Oval 42"/>
          <p:cNvSpPr>
            <a:spLocks noChangeArrowheads="1"/>
          </p:cNvSpPr>
          <p:nvPr/>
        </p:nvSpPr>
        <p:spPr bwMode="auto">
          <a:xfrm>
            <a:off x="5562600" y="35052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p:sp>
        <p:nvSpPr>
          <p:cNvPr id="160" name="Oval 43"/>
          <p:cNvSpPr>
            <a:spLocks noChangeArrowheads="1"/>
          </p:cNvSpPr>
          <p:nvPr/>
        </p:nvSpPr>
        <p:spPr bwMode="auto">
          <a:xfrm>
            <a:off x="4876800" y="38100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p:sp>
        <p:nvSpPr>
          <p:cNvPr id="161" name="Oval 44"/>
          <p:cNvSpPr>
            <a:spLocks noChangeArrowheads="1"/>
          </p:cNvSpPr>
          <p:nvPr/>
        </p:nvSpPr>
        <p:spPr bwMode="auto">
          <a:xfrm>
            <a:off x="6096000" y="43434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p:sp>
        <p:nvSpPr>
          <p:cNvPr id="162" name="Oval 45"/>
          <p:cNvSpPr>
            <a:spLocks noChangeArrowheads="1"/>
          </p:cNvSpPr>
          <p:nvPr/>
        </p:nvSpPr>
        <p:spPr bwMode="auto">
          <a:xfrm>
            <a:off x="4572000" y="41148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p:sp>
        <p:nvSpPr>
          <p:cNvPr id="163" name="Oval 46"/>
          <p:cNvSpPr>
            <a:spLocks noChangeArrowheads="1"/>
          </p:cNvSpPr>
          <p:nvPr/>
        </p:nvSpPr>
        <p:spPr bwMode="auto">
          <a:xfrm>
            <a:off x="5638800" y="45720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mc:AlternateContent xmlns:mc="http://schemas.openxmlformats.org/markup-compatibility/2006" xmlns:a14="http://schemas.microsoft.com/office/drawing/2010/main">
        <mc:Choice Requires="a14">
          <p:sp>
            <p:nvSpPr>
              <p:cNvPr id="164" name="Rectangle 31"/>
              <p:cNvSpPr>
                <a:spLocks noChangeArrowheads="1"/>
              </p:cNvSpPr>
              <p:nvPr/>
            </p:nvSpPr>
            <p:spPr bwMode="auto">
              <a:xfrm>
                <a:off x="5562601" y="2992380"/>
                <a:ext cx="868363" cy="360420"/>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14:m>
                  <m:oMathPara xmlns:m="http://schemas.openxmlformats.org/officeDocument/2006/math">
                    <m:oMathParaPr>
                      <m:jc m:val="centerGroup"/>
                    </m:oMathParaPr>
                    <m:oMath xmlns:m="http://schemas.openxmlformats.org/officeDocument/2006/math">
                      <m:acc>
                        <m:accPr>
                          <m:chr m:val="̅"/>
                          <m:ctrlPr>
                            <a:rPr lang="en-US" b="1" i="1" dirty="0">
                              <a:latin typeface="Cambria Math" panose="02040503050406030204" pitchFamily="18" charset="0"/>
                              <a:cs typeface="Arial" charset="0"/>
                            </a:rPr>
                          </m:ctrlPr>
                        </m:accPr>
                        <m:e>
                          <m:sSub>
                            <m:sSubPr>
                              <m:ctrlPr>
                                <a:rPr lang="en-US" b="1" i="1" dirty="0">
                                  <a:latin typeface="Cambria Math" panose="02040503050406030204" pitchFamily="18" charset="0"/>
                                  <a:cs typeface="Arial" charset="0"/>
                                </a:rPr>
                              </m:ctrlPr>
                            </m:sSubPr>
                            <m:e>
                              <m:r>
                                <a:rPr lang="en-US" b="1" i="1" dirty="0">
                                  <a:latin typeface="Cambria Math"/>
                                  <a:cs typeface="Arial" charset="0"/>
                                </a:rPr>
                                <m:t>𝒙</m:t>
                              </m:r>
                            </m:e>
                            <m:sub>
                              <m:r>
                                <a:rPr lang="en-US" b="1" i="1" dirty="0">
                                  <a:latin typeface="Cambria Math"/>
                                  <a:cs typeface="Arial" charset="0"/>
                                </a:rPr>
                                <m:t>𝟐</m:t>
                              </m:r>
                            </m:sub>
                          </m:sSub>
                        </m:e>
                      </m:acc>
                    </m:oMath>
                  </m:oMathPara>
                </a14:m>
                <a:endParaRPr lang="en-US" b="1" baseline="-25000" dirty="0">
                  <a:latin typeface="Arial" charset="0"/>
                  <a:cs typeface="Arial" charset="0"/>
                </a:endParaRPr>
              </a:p>
            </p:txBody>
          </p:sp>
        </mc:Choice>
        <mc:Fallback xmlns="">
          <p:sp>
            <p:nvSpPr>
              <p:cNvPr id="164" name="Rectangle 31"/>
              <p:cNvSpPr>
                <a:spLocks noRot="1" noChangeAspect="1" noMove="1" noResize="1" noEditPoints="1" noAdjustHandles="1" noChangeArrowheads="1" noChangeShapeType="1" noTextEdit="1"/>
              </p:cNvSpPr>
              <p:nvPr/>
            </p:nvSpPr>
            <p:spPr bwMode="auto">
              <a:xfrm>
                <a:off x="5562601" y="2992380"/>
                <a:ext cx="868363" cy="360420"/>
              </a:xfrm>
              <a:prstGeom prst="rect">
                <a:avLst/>
              </a:prstGeom>
              <a:blipFill>
                <a:blip r:embed="rId58"/>
                <a:stretch>
                  <a:fillRect b="-3390"/>
                </a:stretch>
              </a:blipFill>
              <a:ln w="12700">
                <a:noFill/>
                <a:miter lim="800000"/>
                <a:headEnd/>
                <a:tailEnd/>
              </a:ln>
            </p:spPr>
            <p:txBody>
              <a:bodyPr/>
              <a:lstStyle/>
              <a:p>
                <a:r>
                  <a:rPr lang="en-US">
                    <a:noFill/>
                  </a:rPr>
                  <a:t> </a:t>
                </a:r>
              </a:p>
            </p:txBody>
          </p:sp>
        </mc:Fallback>
      </mc:AlternateContent>
      <p:grpSp>
        <p:nvGrpSpPr>
          <p:cNvPr id="179" name="SMARTInkShape-Group1">
            <a:extLst>
              <a:ext uri="{FF2B5EF4-FFF2-40B4-BE49-F238E27FC236}">
                <a16:creationId xmlns:a16="http://schemas.microsoft.com/office/drawing/2014/main" id="{1FAB0B55-C781-6F16-78FB-4CCA63072C1C}"/>
              </a:ext>
            </a:extLst>
          </p:cNvPr>
          <p:cNvGrpSpPr/>
          <p:nvPr/>
        </p:nvGrpSpPr>
        <p:grpSpPr>
          <a:xfrm>
            <a:off x="5633627" y="937513"/>
            <a:ext cx="5786849" cy="1443738"/>
            <a:chOff x="5633627" y="937513"/>
            <a:chExt cx="5786849" cy="1443738"/>
          </a:xfrm>
        </p:grpSpPr>
        <p:sp>
          <p:nvSpPr>
            <p:cNvPr id="2" name="SMARTInkShape-1">
              <a:extLst>
                <a:ext uri="{FF2B5EF4-FFF2-40B4-BE49-F238E27FC236}">
                  <a16:creationId xmlns:a16="http://schemas.microsoft.com/office/drawing/2014/main" id="{89E78AAB-4248-280F-6E10-BF723A85EDF3}"/>
                </a:ext>
              </a:extLst>
            </p:cNvPr>
            <p:cNvSpPr/>
            <p:nvPr>
              <p:custDataLst>
                <p:tags r:id="rId36"/>
              </p:custDataLst>
            </p:nvPr>
          </p:nvSpPr>
          <p:spPr>
            <a:xfrm>
              <a:off x="5633627" y="1038627"/>
              <a:ext cx="281399" cy="352024"/>
            </a:xfrm>
            <a:custGeom>
              <a:avLst/>
              <a:gdLst/>
              <a:ahLst/>
              <a:cxnLst/>
              <a:rect l="0" t="0" r="0" b="0"/>
              <a:pathLst>
                <a:path w="281399" h="352024">
                  <a:moveTo>
                    <a:pt x="176623" y="18648"/>
                  </a:moveTo>
                  <a:lnTo>
                    <a:pt x="176623" y="18648"/>
                  </a:lnTo>
                  <a:lnTo>
                    <a:pt x="181679" y="13591"/>
                  </a:lnTo>
                  <a:lnTo>
                    <a:pt x="182111" y="12102"/>
                  </a:lnTo>
                  <a:lnTo>
                    <a:pt x="181339" y="11109"/>
                  </a:lnTo>
                  <a:lnTo>
                    <a:pt x="179767" y="10447"/>
                  </a:lnTo>
                  <a:lnTo>
                    <a:pt x="179778" y="10006"/>
                  </a:lnTo>
                  <a:lnTo>
                    <a:pt x="182611" y="9515"/>
                  </a:lnTo>
                  <a:lnTo>
                    <a:pt x="183790" y="8326"/>
                  </a:lnTo>
                  <a:lnTo>
                    <a:pt x="185101" y="4183"/>
                  </a:lnTo>
                  <a:lnTo>
                    <a:pt x="186509" y="2654"/>
                  </a:lnTo>
                  <a:lnTo>
                    <a:pt x="190894" y="956"/>
                  </a:lnTo>
                  <a:lnTo>
                    <a:pt x="191428" y="504"/>
                  </a:lnTo>
                  <a:lnTo>
                    <a:pt x="190726" y="202"/>
                  </a:lnTo>
                  <a:lnTo>
                    <a:pt x="189200" y="0"/>
                  </a:lnTo>
                  <a:lnTo>
                    <a:pt x="188183" y="925"/>
                  </a:lnTo>
                  <a:lnTo>
                    <a:pt x="163409" y="46849"/>
                  </a:lnTo>
                  <a:lnTo>
                    <a:pt x="148574" y="70589"/>
                  </a:lnTo>
                  <a:lnTo>
                    <a:pt x="130395" y="110282"/>
                  </a:lnTo>
                  <a:lnTo>
                    <a:pt x="102118" y="154329"/>
                  </a:lnTo>
                  <a:lnTo>
                    <a:pt x="84835" y="194286"/>
                  </a:lnTo>
                  <a:lnTo>
                    <a:pt x="68318" y="234793"/>
                  </a:lnTo>
                  <a:lnTo>
                    <a:pt x="55573" y="255969"/>
                  </a:lnTo>
                  <a:lnTo>
                    <a:pt x="53346" y="264258"/>
                  </a:lnTo>
                  <a:lnTo>
                    <a:pt x="46360" y="273499"/>
                  </a:lnTo>
                  <a:lnTo>
                    <a:pt x="43129" y="282425"/>
                  </a:lnTo>
                  <a:lnTo>
                    <a:pt x="38623" y="288635"/>
                  </a:lnTo>
                  <a:lnTo>
                    <a:pt x="30271" y="292101"/>
                  </a:lnTo>
                  <a:lnTo>
                    <a:pt x="25080" y="293025"/>
                  </a:lnTo>
                  <a:lnTo>
                    <a:pt x="21620" y="294699"/>
                  </a:lnTo>
                  <a:lnTo>
                    <a:pt x="19312" y="296874"/>
                  </a:lnTo>
                  <a:lnTo>
                    <a:pt x="17775" y="299382"/>
                  </a:lnTo>
                  <a:lnTo>
                    <a:pt x="15690" y="301054"/>
                  </a:lnTo>
                  <a:lnTo>
                    <a:pt x="6767" y="303958"/>
                  </a:lnTo>
                  <a:lnTo>
                    <a:pt x="0" y="304311"/>
                  </a:lnTo>
                  <a:lnTo>
                    <a:pt x="4283" y="304386"/>
                  </a:lnTo>
                  <a:lnTo>
                    <a:pt x="9965" y="309451"/>
                  </a:lnTo>
                  <a:lnTo>
                    <a:pt x="50727" y="313040"/>
                  </a:lnTo>
                  <a:lnTo>
                    <a:pt x="97819" y="316571"/>
                  </a:lnTo>
                  <a:lnTo>
                    <a:pt x="143064" y="322090"/>
                  </a:lnTo>
                  <a:lnTo>
                    <a:pt x="180203" y="323046"/>
                  </a:lnTo>
                  <a:lnTo>
                    <a:pt x="227346" y="330934"/>
                  </a:lnTo>
                  <a:lnTo>
                    <a:pt x="255348" y="333763"/>
                  </a:lnTo>
                  <a:lnTo>
                    <a:pt x="281398" y="35202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SMARTInkShape-2">
              <a:extLst>
                <a:ext uri="{FF2B5EF4-FFF2-40B4-BE49-F238E27FC236}">
                  <a16:creationId xmlns:a16="http://schemas.microsoft.com/office/drawing/2014/main" id="{24C7BB06-2814-2C6D-19BC-AB05B454E1D8}"/>
                </a:ext>
              </a:extLst>
            </p:cNvPr>
            <p:cNvSpPr/>
            <p:nvPr>
              <p:custDataLst>
                <p:tags r:id="rId37"/>
              </p:custDataLst>
            </p:nvPr>
          </p:nvSpPr>
          <p:spPr>
            <a:xfrm>
              <a:off x="5695988" y="937513"/>
              <a:ext cx="3067013" cy="443613"/>
            </a:xfrm>
            <a:custGeom>
              <a:avLst/>
              <a:gdLst/>
              <a:ahLst/>
              <a:cxnLst/>
              <a:rect l="0" t="0" r="0" b="0"/>
              <a:pathLst>
                <a:path w="3067013" h="443613">
                  <a:moveTo>
                    <a:pt x="19012" y="443612"/>
                  </a:moveTo>
                  <a:lnTo>
                    <a:pt x="19012" y="443612"/>
                  </a:lnTo>
                  <a:lnTo>
                    <a:pt x="1403" y="443612"/>
                  </a:lnTo>
                  <a:lnTo>
                    <a:pt x="922" y="442554"/>
                  </a:lnTo>
                  <a:lnTo>
                    <a:pt x="0" y="407964"/>
                  </a:lnTo>
                  <a:lnTo>
                    <a:pt x="10087" y="384366"/>
                  </a:lnTo>
                  <a:lnTo>
                    <a:pt x="39688" y="347442"/>
                  </a:lnTo>
                  <a:lnTo>
                    <a:pt x="84048" y="317724"/>
                  </a:lnTo>
                  <a:lnTo>
                    <a:pt x="125183" y="291659"/>
                  </a:lnTo>
                  <a:lnTo>
                    <a:pt x="165299" y="266175"/>
                  </a:lnTo>
                  <a:lnTo>
                    <a:pt x="208304" y="245579"/>
                  </a:lnTo>
                  <a:lnTo>
                    <a:pt x="254978" y="222187"/>
                  </a:lnTo>
                  <a:lnTo>
                    <a:pt x="293422" y="208789"/>
                  </a:lnTo>
                  <a:lnTo>
                    <a:pt x="336797" y="191884"/>
                  </a:lnTo>
                  <a:lnTo>
                    <a:pt x="376931" y="174528"/>
                  </a:lnTo>
                  <a:lnTo>
                    <a:pt x="416692" y="162212"/>
                  </a:lnTo>
                  <a:lnTo>
                    <a:pt x="461516" y="150802"/>
                  </a:lnTo>
                  <a:lnTo>
                    <a:pt x="507253" y="135544"/>
                  </a:lnTo>
                  <a:lnTo>
                    <a:pt x="550203" y="122792"/>
                  </a:lnTo>
                  <a:lnTo>
                    <a:pt x="584238" y="111936"/>
                  </a:lnTo>
                  <a:lnTo>
                    <a:pt x="617710" y="102878"/>
                  </a:lnTo>
                  <a:lnTo>
                    <a:pt x="650225" y="95325"/>
                  </a:lnTo>
                  <a:lnTo>
                    <a:pt x="682316" y="88440"/>
                  </a:lnTo>
                  <a:lnTo>
                    <a:pt x="717039" y="79030"/>
                  </a:lnTo>
                  <a:lnTo>
                    <a:pt x="752580" y="68850"/>
                  </a:lnTo>
                  <a:lnTo>
                    <a:pt x="786014" y="60799"/>
                  </a:lnTo>
                  <a:lnTo>
                    <a:pt x="821335" y="53692"/>
                  </a:lnTo>
                  <a:lnTo>
                    <a:pt x="858200" y="47006"/>
                  </a:lnTo>
                  <a:lnTo>
                    <a:pt x="895752" y="40506"/>
                  </a:lnTo>
                  <a:lnTo>
                    <a:pt x="936430" y="36912"/>
                  </a:lnTo>
                  <a:lnTo>
                    <a:pt x="978145" y="34257"/>
                  </a:lnTo>
                  <a:lnTo>
                    <a:pt x="1017851" y="29548"/>
                  </a:lnTo>
                  <a:lnTo>
                    <a:pt x="1059488" y="23928"/>
                  </a:lnTo>
                  <a:lnTo>
                    <a:pt x="1101629" y="18961"/>
                  </a:lnTo>
                  <a:lnTo>
                    <a:pt x="1141525" y="16753"/>
                  </a:lnTo>
                  <a:lnTo>
                    <a:pt x="1186068" y="12950"/>
                  </a:lnTo>
                  <a:lnTo>
                    <a:pt x="1231971" y="8790"/>
                  </a:lnTo>
                  <a:lnTo>
                    <a:pt x="1273538" y="6941"/>
                  </a:lnTo>
                  <a:lnTo>
                    <a:pt x="1318823" y="6119"/>
                  </a:lnTo>
                  <a:lnTo>
                    <a:pt x="1366114" y="5754"/>
                  </a:lnTo>
                  <a:lnTo>
                    <a:pt x="1411827" y="5592"/>
                  </a:lnTo>
                  <a:lnTo>
                    <a:pt x="1456838" y="2698"/>
                  </a:lnTo>
                  <a:lnTo>
                    <a:pt x="1501538" y="0"/>
                  </a:lnTo>
                  <a:lnTo>
                    <a:pt x="1546099" y="2329"/>
                  </a:lnTo>
                  <a:lnTo>
                    <a:pt x="1590597" y="4070"/>
                  </a:lnTo>
                  <a:lnTo>
                    <a:pt x="1636128" y="4843"/>
                  </a:lnTo>
                  <a:lnTo>
                    <a:pt x="1660123" y="5049"/>
                  </a:lnTo>
                  <a:lnTo>
                    <a:pt x="1684586" y="5187"/>
                  </a:lnTo>
                  <a:lnTo>
                    <a:pt x="1731523" y="5340"/>
                  </a:lnTo>
                  <a:lnTo>
                    <a:pt x="1777078" y="6466"/>
                  </a:lnTo>
                  <a:lnTo>
                    <a:pt x="1822019" y="10494"/>
                  </a:lnTo>
                  <a:lnTo>
                    <a:pt x="1863865" y="12990"/>
                  </a:lnTo>
                  <a:lnTo>
                    <a:pt x="1905747" y="15158"/>
                  </a:lnTo>
                  <a:lnTo>
                    <a:pt x="1952583" y="19649"/>
                  </a:lnTo>
                  <a:lnTo>
                    <a:pt x="1998799" y="25173"/>
                  </a:lnTo>
                  <a:lnTo>
                    <a:pt x="2042975" y="30097"/>
                  </a:lnTo>
                  <a:lnTo>
                    <a:pt x="2083776" y="32286"/>
                  </a:lnTo>
                  <a:lnTo>
                    <a:pt x="2125899" y="36081"/>
                  </a:lnTo>
                  <a:lnTo>
                    <a:pt x="2169314" y="41295"/>
                  </a:lnTo>
                  <a:lnTo>
                    <a:pt x="2213305" y="47141"/>
                  </a:lnTo>
                  <a:lnTo>
                    <a:pt x="2254728" y="53266"/>
                  </a:lnTo>
                  <a:lnTo>
                    <a:pt x="2295364" y="60575"/>
                  </a:lnTo>
                  <a:lnTo>
                    <a:pt x="2338118" y="70879"/>
                  </a:lnTo>
                  <a:lnTo>
                    <a:pt x="2378993" y="79692"/>
                  </a:lnTo>
                  <a:lnTo>
                    <a:pt x="2418325" y="87136"/>
                  </a:lnTo>
                  <a:lnTo>
                    <a:pt x="2456974" y="93973"/>
                  </a:lnTo>
                  <a:lnTo>
                    <a:pt x="2492495" y="100539"/>
                  </a:lnTo>
                  <a:lnTo>
                    <a:pt x="2526979" y="106985"/>
                  </a:lnTo>
                  <a:lnTo>
                    <a:pt x="2563473" y="113378"/>
                  </a:lnTo>
                  <a:lnTo>
                    <a:pt x="2598036" y="122569"/>
                  </a:lnTo>
                  <a:lnTo>
                    <a:pt x="2644423" y="136822"/>
                  </a:lnTo>
                  <a:lnTo>
                    <a:pt x="2687800" y="147747"/>
                  </a:lnTo>
                  <a:lnTo>
                    <a:pt x="2728523" y="157687"/>
                  </a:lnTo>
                  <a:lnTo>
                    <a:pt x="2775782" y="170527"/>
                  </a:lnTo>
                  <a:lnTo>
                    <a:pt x="2819338" y="183255"/>
                  </a:lnTo>
                  <a:lnTo>
                    <a:pt x="2853103" y="193843"/>
                  </a:lnTo>
                  <a:lnTo>
                    <a:pt x="2896451" y="216863"/>
                  </a:lnTo>
                  <a:lnTo>
                    <a:pt x="2934895" y="230625"/>
                  </a:lnTo>
                  <a:lnTo>
                    <a:pt x="2979336" y="246357"/>
                  </a:lnTo>
                  <a:lnTo>
                    <a:pt x="3021051" y="268098"/>
                  </a:lnTo>
                  <a:lnTo>
                    <a:pt x="3044840" y="278689"/>
                  </a:lnTo>
                  <a:lnTo>
                    <a:pt x="3067012" y="28168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SMARTInkShape-3">
              <a:extLst>
                <a:ext uri="{FF2B5EF4-FFF2-40B4-BE49-F238E27FC236}">
                  <a16:creationId xmlns:a16="http://schemas.microsoft.com/office/drawing/2014/main" id="{CA36F86B-EDE8-0DD4-EB09-0CA163E5DA46}"/>
                </a:ext>
              </a:extLst>
            </p:cNvPr>
            <p:cNvSpPr/>
            <p:nvPr>
              <p:custDataLst>
                <p:tags r:id="rId38"/>
              </p:custDataLst>
            </p:nvPr>
          </p:nvSpPr>
          <p:spPr>
            <a:xfrm>
              <a:off x="10668000" y="2133600"/>
              <a:ext cx="247651" cy="38101"/>
            </a:xfrm>
            <a:custGeom>
              <a:avLst/>
              <a:gdLst/>
              <a:ahLst/>
              <a:cxnLst/>
              <a:rect l="0" t="0" r="0" b="0"/>
              <a:pathLst>
                <a:path w="247651" h="38101">
                  <a:moveTo>
                    <a:pt x="0" y="38100"/>
                  </a:moveTo>
                  <a:lnTo>
                    <a:pt x="0" y="38100"/>
                  </a:lnTo>
                  <a:lnTo>
                    <a:pt x="5057" y="33044"/>
                  </a:lnTo>
                  <a:lnTo>
                    <a:pt x="10361" y="30561"/>
                  </a:lnTo>
                  <a:lnTo>
                    <a:pt x="47474" y="28749"/>
                  </a:lnTo>
                  <a:lnTo>
                    <a:pt x="93340" y="28609"/>
                  </a:lnTo>
                  <a:lnTo>
                    <a:pt x="138460" y="20977"/>
                  </a:lnTo>
                  <a:lnTo>
                    <a:pt x="181858" y="11242"/>
                  </a:lnTo>
                  <a:lnTo>
                    <a:pt x="223679" y="3318"/>
                  </a:lnTo>
                  <a:lnTo>
                    <a:pt x="2476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4">
              <a:extLst>
                <a:ext uri="{FF2B5EF4-FFF2-40B4-BE49-F238E27FC236}">
                  <a16:creationId xmlns:a16="http://schemas.microsoft.com/office/drawing/2014/main" id="{721BFFB7-BA92-1E26-FB1D-42C897E5171B}"/>
                </a:ext>
              </a:extLst>
            </p:cNvPr>
            <p:cNvSpPr/>
            <p:nvPr>
              <p:custDataLst>
                <p:tags r:id="rId39"/>
              </p:custDataLst>
            </p:nvPr>
          </p:nvSpPr>
          <p:spPr>
            <a:xfrm>
              <a:off x="11039696" y="1971791"/>
              <a:ext cx="380780" cy="390410"/>
            </a:xfrm>
            <a:custGeom>
              <a:avLst/>
              <a:gdLst/>
              <a:ahLst/>
              <a:cxnLst/>
              <a:rect l="0" t="0" r="0" b="0"/>
              <a:pathLst>
                <a:path w="380780" h="390410">
                  <a:moveTo>
                    <a:pt x="276004" y="9409"/>
                  </a:moveTo>
                  <a:lnTo>
                    <a:pt x="276004" y="9409"/>
                  </a:lnTo>
                  <a:lnTo>
                    <a:pt x="285414" y="0"/>
                  </a:lnTo>
                  <a:lnTo>
                    <a:pt x="242298" y="45937"/>
                  </a:lnTo>
                  <a:lnTo>
                    <a:pt x="217332" y="81263"/>
                  </a:lnTo>
                  <a:lnTo>
                    <a:pt x="185510" y="125437"/>
                  </a:lnTo>
                  <a:lnTo>
                    <a:pt x="160291" y="162909"/>
                  </a:lnTo>
                  <a:lnTo>
                    <a:pt x="132710" y="202469"/>
                  </a:lnTo>
                  <a:lnTo>
                    <a:pt x="103349" y="245781"/>
                  </a:lnTo>
                  <a:lnTo>
                    <a:pt x="59195" y="291719"/>
                  </a:lnTo>
                  <a:lnTo>
                    <a:pt x="22930" y="315886"/>
                  </a:lnTo>
                  <a:lnTo>
                    <a:pt x="17331" y="317443"/>
                  </a:lnTo>
                  <a:lnTo>
                    <a:pt x="12538" y="317424"/>
                  </a:lnTo>
                  <a:lnTo>
                    <a:pt x="8285" y="316352"/>
                  </a:lnTo>
                  <a:lnTo>
                    <a:pt x="5450" y="313521"/>
                  </a:lnTo>
                  <a:lnTo>
                    <a:pt x="2299" y="304731"/>
                  </a:lnTo>
                  <a:lnTo>
                    <a:pt x="0" y="259371"/>
                  </a:lnTo>
                  <a:lnTo>
                    <a:pt x="7426" y="220474"/>
                  </a:lnTo>
                  <a:lnTo>
                    <a:pt x="27231" y="179595"/>
                  </a:lnTo>
                  <a:lnTo>
                    <a:pt x="58402" y="141912"/>
                  </a:lnTo>
                  <a:lnTo>
                    <a:pt x="79237" y="130749"/>
                  </a:lnTo>
                  <a:lnTo>
                    <a:pt x="93655" y="129660"/>
                  </a:lnTo>
                  <a:lnTo>
                    <a:pt x="100462" y="130851"/>
                  </a:lnTo>
                  <a:lnTo>
                    <a:pt x="113673" y="137820"/>
                  </a:lnTo>
                  <a:lnTo>
                    <a:pt x="133009" y="156465"/>
                  </a:lnTo>
                  <a:lnTo>
                    <a:pt x="158318" y="194972"/>
                  </a:lnTo>
                  <a:lnTo>
                    <a:pt x="181340" y="239542"/>
                  </a:lnTo>
                  <a:lnTo>
                    <a:pt x="201214" y="278999"/>
                  </a:lnTo>
                  <a:lnTo>
                    <a:pt x="237085" y="313722"/>
                  </a:lnTo>
                  <a:lnTo>
                    <a:pt x="280366" y="343595"/>
                  </a:lnTo>
                  <a:lnTo>
                    <a:pt x="322569" y="364738"/>
                  </a:lnTo>
                  <a:lnTo>
                    <a:pt x="380779" y="39040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 name="SMARTInkShape-5">
              <a:extLst>
                <a:ext uri="{FF2B5EF4-FFF2-40B4-BE49-F238E27FC236}">
                  <a16:creationId xmlns:a16="http://schemas.microsoft.com/office/drawing/2014/main" id="{5E03030D-3638-6664-E491-22BD69A15F88}"/>
                </a:ext>
              </a:extLst>
            </p:cNvPr>
            <p:cNvSpPr/>
            <p:nvPr>
              <p:custDataLst>
                <p:tags r:id="rId40"/>
              </p:custDataLst>
            </p:nvPr>
          </p:nvSpPr>
          <p:spPr>
            <a:xfrm>
              <a:off x="10553700" y="1915849"/>
              <a:ext cx="95251" cy="465402"/>
            </a:xfrm>
            <a:custGeom>
              <a:avLst/>
              <a:gdLst/>
              <a:ahLst/>
              <a:cxnLst/>
              <a:rect l="0" t="0" r="0" b="0"/>
              <a:pathLst>
                <a:path w="95251" h="465402">
                  <a:moveTo>
                    <a:pt x="95250" y="8201"/>
                  </a:moveTo>
                  <a:lnTo>
                    <a:pt x="95250" y="8201"/>
                  </a:lnTo>
                  <a:lnTo>
                    <a:pt x="95250" y="0"/>
                  </a:lnTo>
                  <a:lnTo>
                    <a:pt x="90193" y="44471"/>
                  </a:lnTo>
                  <a:lnTo>
                    <a:pt x="79003" y="84040"/>
                  </a:lnTo>
                  <a:lnTo>
                    <a:pt x="69424" y="122430"/>
                  </a:lnTo>
                  <a:lnTo>
                    <a:pt x="62161" y="165644"/>
                  </a:lnTo>
                  <a:lnTo>
                    <a:pt x="58635" y="202429"/>
                  </a:lnTo>
                  <a:lnTo>
                    <a:pt x="49839" y="246239"/>
                  </a:lnTo>
                  <a:lnTo>
                    <a:pt x="37910" y="291739"/>
                  </a:lnTo>
                  <a:lnTo>
                    <a:pt x="28517" y="327515"/>
                  </a:lnTo>
                  <a:lnTo>
                    <a:pt x="21855" y="365985"/>
                  </a:lnTo>
                  <a:lnTo>
                    <a:pt x="17059" y="394669"/>
                  </a:lnTo>
                  <a:lnTo>
                    <a:pt x="7364" y="439292"/>
                  </a:lnTo>
                  <a:lnTo>
                    <a:pt x="0" y="46540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SMARTInkShape-6">
              <a:extLst>
                <a:ext uri="{FF2B5EF4-FFF2-40B4-BE49-F238E27FC236}">
                  <a16:creationId xmlns:a16="http://schemas.microsoft.com/office/drawing/2014/main" id="{6BFCB451-27F2-3F7F-7364-75A7B950AF72}"/>
                </a:ext>
              </a:extLst>
            </p:cNvPr>
            <p:cNvSpPr/>
            <p:nvPr>
              <p:custDataLst>
                <p:tags r:id="rId41"/>
              </p:custDataLst>
            </p:nvPr>
          </p:nvSpPr>
          <p:spPr>
            <a:xfrm>
              <a:off x="10144125" y="2190795"/>
              <a:ext cx="219076" cy="19006"/>
            </a:xfrm>
            <a:custGeom>
              <a:avLst/>
              <a:gdLst/>
              <a:ahLst/>
              <a:cxnLst/>
              <a:rect l="0" t="0" r="0" b="0"/>
              <a:pathLst>
                <a:path w="219076" h="19006">
                  <a:moveTo>
                    <a:pt x="0" y="19005"/>
                  </a:moveTo>
                  <a:lnTo>
                    <a:pt x="0" y="19005"/>
                  </a:lnTo>
                  <a:lnTo>
                    <a:pt x="36628" y="5747"/>
                  </a:lnTo>
                  <a:lnTo>
                    <a:pt x="80814" y="718"/>
                  </a:lnTo>
                  <a:lnTo>
                    <a:pt x="118489" y="181"/>
                  </a:lnTo>
                  <a:lnTo>
                    <a:pt x="163459" y="0"/>
                  </a:lnTo>
                  <a:lnTo>
                    <a:pt x="219075" y="948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SMARTInkShape-7">
              <a:extLst>
                <a:ext uri="{FF2B5EF4-FFF2-40B4-BE49-F238E27FC236}">
                  <a16:creationId xmlns:a16="http://schemas.microsoft.com/office/drawing/2014/main" id="{B98A7EDD-5157-6946-9F35-6A4C3D9B2A4C}"/>
                </a:ext>
              </a:extLst>
            </p:cNvPr>
            <p:cNvSpPr/>
            <p:nvPr>
              <p:custDataLst>
                <p:tags r:id="rId42"/>
              </p:custDataLst>
            </p:nvPr>
          </p:nvSpPr>
          <p:spPr>
            <a:xfrm>
              <a:off x="9877425" y="1918562"/>
              <a:ext cx="76201" cy="376964"/>
            </a:xfrm>
            <a:custGeom>
              <a:avLst/>
              <a:gdLst/>
              <a:ahLst/>
              <a:cxnLst/>
              <a:rect l="0" t="0" r="0" b="0"/>
              <a:pathLst>
                <a:path w="76201" h="376964">
                  <a:moveTo>
                    <a:pt x="76200" y="5488"/>
                  </a:moveTo>
                  <a:lnTo>
                    <a:pt x="76200" y="5488"/>
                  </a:lnTo>
                  <a:lnTo>
                    <a:pt x="76200" y="0"/>
                  </a:lnTo>
                  <a:lnTo>
                    <a:pt x="76200" y="2343"/>
                  </a:lnTo>
                  <a:lnTo>
                    <a:pt x="62943" y="46896"/>
                  </a:lnTo>
                  <a:lnTo>
                    <a:pt x="50691" y="89985"/>
                  </a:lnTo>
                  <a:lnTo>
                    <a:pt x="38078" y="129071"/>
                  </a:lnTo>
                  <a:lnTo>
                    <a:pt x="31391" y="160638"/>
                  </a:lnTo>
                  <a:lnTo>
                    <a:pt x="23765" y="199625"/>
                  </a:lnTo>
                  <a:lnTo>
                    <a:pt x="10923" y="244691"/>
                  </a:lnTo>
                  <a:lnTo>
                    <a:pt x="3236" y="288735"/>
                  </a:lnTo>
                  <a:lnTo>
                    <a:pt x="639" y="331431"/>
                  </a:lnTo>
                  <a:lnTo>
                    <a:pt x="0" y="37696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SMARTInkShape-8">
              <a:extLst>
                <a:ext uri="{FF2B5EF4-FFF2-40B4-BE49-F238E27FC236}">
                  <a16:creationId xmlns:a16="http://schemas.microsoft.com/office/drawing/2014/main" id="{709A6EF2-E434-479F-9D3F-7CFC77B78416}"/>
                </a:ext>
              </a:extLst>
            </p:cNvPr>
            <p:cNvSpPr/>
            <p:nvPr>
              <p:custDataLst>
                <p:tags r:id="rId43"/>
              </p:custDataLst>
            </p:nvPr>
          </p:nvSpPr>
          <p:spPr>
            <a:xfrm>
              <a:off x="10144125" y="2114602"/>
              <a:ext cx="200026" cy="9474"/>
            </a:xfrm>
            <a:custGeom>
              <a:avLst/>
              <a:gdLst/>
              <a:ahLst/>
              <a:cxnLst/>
              <a:rect l="0" t="0" r="0" b="0"/>
              <a:pathLst>
                <a:path w="200026" h="9474">
                  <a:moveTo>
                    <a:pt x="0" y="9473"/>
                  </a:moveTo>
                  <a:lnTo>
                    <a:pt x="0" y="9473"/>
                  </a:lnTo>
                  <a:lnTo>
                    <a:pt x="5057" y="9473"/>
                  </a:lnTo>
                  <a:lnTo>
                    <a:pt x="10361" y="6651"/>
                  </a:lnTo>
                  <a:lnTo>
                    <a:pt x="13257" y="4417"/>
                  </a:lnTo>
                  <a:lnTo>
                    <a:pt x="53811" y="831"/>
                  </a:lnTo>
                  <a:lnTo>
                    <a:pt x="100235" y="122"/>
                  </a:lnTo>
                  <a:lnTo>
                    <a:pt x="138708" y="0"/>
                  </a:lnTo>
                  <a:lnTo>
                    <a:pt x="200025" y="947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SMARTInkShape-9">
              <a:extLst>
                <a:ext uri="{FF2B5EF4-FFF2-40B4-BE49-F238E27FC236}">
                  <a16:creationId xmlns:a16="http://schemas.microsoft.com/office/drawing/2014/main" id="{00901C0D-234A-9882-3CB0-3F1777491E57}"/>
                </a:ext>
              </a:extLst>
            </p:cNvPr>
            <p:cNvSpPr/>
            <p:nvPr>
              <p:custDataLst>
                <p:tags r:id="rId44"/>
              </p:custDataLst>
            </p:nvPr>
          </p:nvSpPr>
          <p:spPr>
            <a:xfrm>
              <a:off x="9620987" y="2120808"/>
              <a:ext cx="161189" cy="143779"/>
            </a:xfrm>
            <a:custGeom>
              <a:avLst/>
              <a:gdLst/>
              <a:ahLst/>
              <a:cxnLst/>
              <a:rect l="0" t="0" r="0" b="0"/>
              <a:pathLst>
                <a:path w="161189" h="143779">
                  <a:moveTo>
                    <a:pt x="27838" y="60417"/>
                  </a:moveTo>
                  <a:lnTo>
                    <a:pt x="27838" y="60417"/>
                  </a:lnTo>
                  <a:lnTo>
                    <a:pt x="27838" y="73675"/>
                  </a:lnTo>
                  <a:lnTo>
                    <a:pt x="30660" y="79715"/>
                  </a:lnTo>
                  <a:lnTo>
                    <a:pt x="32895" y="82807"/>
                  </a:lnTo>
                  <a:lnTo>
                    <a:pt x="38199" y="86243"/>
                  </a:lnTo>
                  <a:lnTo>
                    <a:pt x="49958" y="88178"/>
                  </a:lnTo>
                  <a:lnTo>
                    <a:pt x="62010" y="87572"/>
                  </a:lnTo>
                  <a:lnTo>
                    <a:pt x="86647" y="80222"/>
                  </a:lnTo>
                  <a:lnTo>
                    <a:pt x="133621" y="53772"/>
                  </a:lnTo>
                  <a:lnTo>
                    <a:pt x="145847" y="38222"/>
                  </a:lnTo>
                  <a:lnTo>
                    <a:pt x="149078" y="30092"/>
                  </a:lnTo>
                  <a:lnTo>
                    <a:pt x="147692" y="20128"/>
                  </a:lnTo>
                  <a:lnTo>
                    <a:pt x="143549" y="9702"/>
                  </a:lnTo>
                  <a:lnTo>
                    <a:pt x="138179" y="1541"/>
                  </a:lnTo>
                  <a:lnTo>
                    <a:pt x="133149" y="0"/>
                  </a:lnTo>
                  <a:lnTo>
                    <a:pt x="119092" y="1109"/>
                  </a:lnTo>
                  <a:lnTo>
                    <a:pt x="74936" y="23705"/>
                  </a:lnTo>
                  <a:lnTo>
                    <a:pt x="35373" y="48762"/>
                  </a:lnTo>
                  <a:lnTo>
                    <a:pt x="16548" y="72133"/>
                  </a:lnTo>
                  <a:lnTo>
                    <a:pt x="2991" y="102830"/>
                  </a:lnTo>
                  <a:lnTo>
                    <a:pt x="0" y="124769"/>
                  </a:lnTo>
                  <a:lnTo>
                    <a:pt x="2411" y="134174"/>
                  </a:lnTo>
                  <a:lnTo>
                    <a:pt x="4538" y="138163"/>
                  </a:lnTo>
                  <a:lnTo>
                    <a:pt x="8071" y="140823"/>
                  </a:lnTo>
                  <a:lnTo>
                    <a:pt x="17641" y="143778"/>
                  </a:lnTo>
                  <a:lnTo>
                    <a:pt x="61659" y="137733"/>
                  </a:lnTo>
                  <a:lnTo>
                    <a:pt x="108967" y="128514"/>
                  </a:lnTo>
                  <a:lnTo>
                    <a:pt x="161188" y="9851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SMARTInkShape-10">
              <a:extLst>
                <a:ext uri="{FF2B5EF4-FFF2-40B4-BE49-F238E27FC236}">
                  <a16:creationId xmlns:a16="http://schemas.microsoft.com/office/drawing/2014/main" id="{308A8CD2-082E-5ECE-D476-CBA0E3C8E0DD}"/>
                </a:ext>
              </a:extLst>
            </p:cNvPr>
            <p:cNvSpPr/>
            <p:nvPr>
              <p:custDataLst>
                <p:tags r:id="rId45"/>
              </p:custDataLst>
            </p:nvPr>
          </p:nvSpPr>
          <p:spPr>
            <a:xfrm>
              <a:off x="9439666" y="2154090"/>
              <a:ext cx="142485" cy="158206"/>
            </a:xfrm>
            <a:custGeom>
              <a:avLst/>
              <a:gdLst/>
              <a:ahLst/>
              <a:cxnLst/>
              <a:rect l="0" t="0" r="0" b="0"/>
              <a:pathLst>
                <a:path w="142485" h="158206">
                  <a:moveTo>
                    <a:pt x="9134" y="17610"/>
                  </a:moveTo>
                  <a:lnTo>
                    <a:pt x="9134" y="17610"/>
                  </a:lnTo>
                  <a:lnTo>
                    <a:pt x="9134" y="0"/>
                  </a:lnTo>
                  <a:lnTo>
                    <a:pt x="933" y="46660"/>
                  </a:lnTo>
                  <a:lnTo>
                    <a:pt x="0" y="85014"/>
                  </a:lnTo>
                  <a:lnTo>
                    <a:pt x="6233" y="128055"/>
                  </a:lnTo>
                  <a:lnTo>
                    <a:pt x="9332" y="144761"/>
                  </a:lnTo>
                  <a:lnTo>
                    <a:pt x="13807" y="152791"/>
                  </a:lnTo>
                  <a:lnTo>
                    <a:pt x="17542" y="155356"/>
                  </a:lnTo>
                  <a:lnTo>
                    <a:pt x="27334" y="158205"/>
                  </a:lnTo>
                  <a:lnTo>
                    <a:pt x="38742" y="156650"/>
                  </a:lnTo>
                  <a:lnTo>
                    <a:pt x="44748" y="154753"/>
                  </a:lnTo>
                  <a:lnTo>
                    <a:pt x="57065" y="141357"/>
                  </a:lnTo>
                  <a:lnTo>
                    <a:pt x="82003" y="93800"/>
                  </a:lnTo>
                  <a:lnTo>
                    <a:pt x="109745" y="50810"/>
                  </a:lnTo>
                  <a:lnTo>
                    <a:pt x="142484" y="808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SMARTInkShape-11">
              <a:extLst>
                <a:ext uri="{FF2B5EF4-FFF2-40B4-BE49-F238E27FC236}">
                  <a16:creationId xmlns:a16="http://schemas.microsoft.com/office/drawing/2014/main" id="{4FAE150A-F24E-70EB-2472-8353C64CD8B9}"/>
                </a:ext>
              </a:extLst>
            </p:cNvPr>
            <p:cNvSpPr/>
            <p:nvPr>
              <p:custDataLst>
                <p:tags r:id="rId46"/>
              </p:custDataLst>
            </p:nvPr>
          </p:nvSpPr>
          <p:spPr>
            <a:xfrm>
              <a:off x="8943975" y="1952625"/>
              <a:ext cx="100308" cy="419101"/>
            </a:xfrm>
            <a:custGeom>
              <a:avLst/>
              <a:gdLst/>
              <a:ahLst/>
              <a:cxnLst/>
              <a:rect l="0" t="0" r="0" b="0"/>
              <a:pathLst>
                <a:path w="100308" h="419101">
                  <a:moveTo>
                    <a:pt x="95250" y="0"/>
                  </a:moveTo>
                  <a:lnTo>
                    <a:pt x="95250" y="0"/>
                  </a:lnTo>
                  <a:lnTo>
                    <a:pt x="100307" y="5056"/>
                  </a:lnTo>
                  <a:lnTo>
                    <a:pt x="99967" y="16006"/>
                  </a:lnTo>
                  <a:lnTo>
                    <a:pt x="92842" y="62527"/>
                  </a:lnTo>
                  <a:lnTo>
                    <a:pt x="82075" y="109012"/>
                  </a:lnTo>
                  <a:lnTo>
                    <a:pt x="69756" y="151355"/>
                  </a:lnTo>
                  <a:lnTo>
                    <a:pt x="57131" y="190294"/>
                  </a:lnTo>
                  <a:lnTo>
                    <a:pt x="44447" y="228559"/>
                  </a:lnTo>
                  <a:lnTo>
                    <a:pt x="32808" y="266692"/>
                  </a:lnTo>
                  <a:lnTo>
                    <a:pt x="24076" y="309267"/>
                  </a:lnTo>
                  <a:lnTo>
                    <a:pt x="10426" y="344812"/>
                  </a:lnTo>
                  <a:lnTo>
                    <a:pt x="3089" y="383801"/>
                  </a:lnTo>
                  <a:lnTo>
                    <a:pt x="0" y="4191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SMARTInkShape-12">
              <a:extLst>
                <a:ext uri="{FF2B5EF4-FFF2-40B4-BE49-F238E27FC236}">
                  <a16:creationId xmlns:a16="http://schemas.microsoft.com/office/drawing/2014/main" id="{5812F93E-BFAB-8B12-53D6-56B7C2D13B6E}"/>
                </a:ext>
              </a:extLst>
            </p:cNvPr>
            <p:cNvSpPr/>
            <p:nvPr>
              <p:custDataLst>
                <p:tags r:id="rId47"/>
              </p:custDataLst>
            </p:nvPr>
          </p:nvSpPr>
          <p:spPr>
            <a:xfrm>
              <a:off x="9097478" y="2162327"/>
              <a:ext cx="237023" cy="140194"/>
            </a:xfrm>
            <a:custGeom>
              <a:avLst/>
              <a:gdLst/>
              <a:ahLst/>
              <a:cxnLst/>
              <a:rect l="0" t="0" r="0" b="0"/>
              <a:pathLst>
                <a:path w="237023" h="140194">
                  <a:moveTo>
                    <a:pt x="8422" y="76048"/>
                  </a:moveTo>
                  <a:lnTo>
                    <a:pt x="8422" y="76048"/>
                  </a:lnTo>
                  <a:lnTo>
                    <a:pt x="8422" y="70992"/>
                  </a:lnTo>
                  <a:lnTo>
                    <a:pt x="11244" y="65687"/>
                  </a:lnTo>
                  <a:lnTo>
                    <a:pt x="13479" y="62790"/>
                  </a:lnTo>
                  <a:lnTo>
                    <a:pt x="21606" y="59572"/>
                  </a:lnTo>
                  <a:lnTo>
                    <a:pt x="57296" y="57224"/>
                  </a:lnTo>
                  <a:lnTo>
                    <a:pt x="102037" y="51986"/>
                  </a:lnTo>
                  <a:lnTo>
                    <a:pt x="147996" y="40760"/>
                  </a:lnTo>
                  <a:lnTo>
                    <a:pt x="186402" y="28587"/>
                  </a:lnTo>
                  <a:lnTo>
                    <a:pt x="198371" y="19338"/>
                  </a:lnTo>
                  <a:lnTo>
                    <a:pt x="198758" y="13972"/>
                  </a:lnTo>
                  <a:lnTo>
                    <a:pt x="190383" y="8595"/>
                  </a:lnTo>
                  <a:lnTo>
                    <a:pt x="176077" y="3735"/>
                  </a:lnTo>
                  <a:lnTo>
                    <a:pt x="138200" y="616"/>
                  </a:lnTo>
                  <a:lnTo>
                    <a:pt x="100379" y="0"/>
                  </a:lnTo>
                  <a:lnTo>
                    <a:pt x="69066" y="10006"/>
                  </a:lnTo>
                  <a:lnTo>
                    <a:pt x="42312" y="25804"/>
                  </a:lnTo>
                  <a:lnTo>
                    <a:pt x="11461" y="59371"/>
                  </a:lnTo>
                  <a:lnTo>
                    <a:pt x="2620" y="76163"/>
                  </a:lnTo>
                  <a:lnTo>
                    <a:pt x="0" y="97954"/>
                  </a:lnTo>
                  <a:lnTo>
                    <a:pt x="4280" y="119463"/>
                  </a:lnTo>
                  <a:lnTo>
                    <a:pt x="8835" y="125100"/>
                  </a:lnTo>
                  <a:lnTo>
                    <a:pt x="22365" y="134185"/>
                  </a:lnTo>
                  <a:lnTo>
                    <a:pt x="52888" y="140193"/>
                  </a:lnTo>
                  <a:lnTo>
                    <a:pt x="93799" y="136917"/>
                  </a:lnTo>
                  <a:lnTo>
                    <a:pt x="139435" y="124187"/>
                  </a:lnTo>
                  <a:lnTo>
                    <a:pt x="180508" y="115073"/>
                  </a:lnTo>
                  <a:lnTo>
                    <a:pt x="237022" y="9509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SMARTInkShape-13">
              <a:extLst>
                <a:ext uri="{FF2B5EF4-FFF2-40B4-BE49-F238E27FC236}">
                  <a16:creationId xmlns:a16="http://schemas.microsoft.com/office/drawing/2014/main" id="{2BB3DBE4-878B-9061-796D-5BC8E7D1305E}"/>
                </a:ext>
              </a:extLst>
            </p:cNvPr>
            <p:cNvSpPr/>
            <p:nvPr>
              <p:custDataLst>
                <p:tags r:id="rId48"/>
              </p:custDataLst>
            </p:nvPr>
          </p:nvSpPr>
          <p:spPr>
            <a:xfrm>
              <a:off x="9429750" y="1704975"/>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4" name="SMARTInkShape-14">
              <a:extLst>
                <a:ext uri="{FF2B5EF4-FFF2-40B4-BE49-F238E27FC236}">
                  <a16:creationId xmlns:a16="http://schemas.microsoft.com/office/drawing/2014/main" id="{D53F6825-F075-8982-440E-A5A6E524A0FA}"/>
                </a:ext>
              </a:extLst>
            </p:cNvPr>
            <p:cNvSpPr/>
            <p:nvPr>
              <p:custDataLst>
                <p:tags r:id="rId49"/>
              </p:custDataLst>
            </p:nvPr>
          </p:nvSpPr>
          <p:spPr>
            <a:xfrm>
              <a:off x="9172575" y="1628775"/>
              <a:ext cx="123826" cy="28576"/>
            </a:xfrm>
            <a:custGeom>
              <a:avLst/>
              <a:gdLst/>
              <a:ahLst/>
              <a:cxnLst/>
              <a:rect l="0" t="0" r="0" b="0"/>
              <a:pathLst>
                <a:path w="123826" h="28576">
                  <a:moveTo>
                    <a:pt x="0" y="28575"/>
                  </a:moveTo>
                  <a:lnTo>
                    <a:pt x="0" y="28575"/>
                  </a:lnTo>
                  <a:lnTo>
                    <a:pt x="5057" y="28575"/>
                  </a:lnTo>
                  <a:lnTo>
                    <a:pt x="48303" y="12328"/>
                  </a:lnTo>
                  <a:lnTo>
                    <a:pt x="72285" y="4123"/>
                  </a:lnTo>
                  <a:lnTo>
                    <a:pt x="1238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 name="SMARTInkShape-15">
              <a:extLst>
                <a:ext uri="{FF2B5EF4-FFF2-40B4-BE49-F238E27FC236}">
                  <a16:creationId xmlns:a16="http://schemas.microsoft.com/office/drawing/2014/main" id="{81096F33-024F-3410-7CB6-C8D676F1569C}"/>
                </a:ext>
              </a:extLst>
            </p:cNvPr>
            <p:cNvSpPr/>
            <p:nvPr>
              <p:custDataLst>
                <p:tags r:id="rId50"/>
              </p:custDataLst>
            </p:nvPr>
          </p:nvSpPr>
          <p:spPr>
            <a:xfrm>
              <a:off x="8934450" y="1591592"/>
              <a:ext cx="152401" cy="227684"/>
            </a:xfrm>
            <a:custGeom>
              <a:avLst/>
              <a:gdLst/>
              <a:ahLst/>
              <a:cxnLst/>
              <a:rect l="0" t="0" r="0" b="0"/>
              <a:pathLst>
                <a:path w="152401" h="227684">
                  <a:moveTo>
                    <a:pt x="0" y="46708"/>
                  </a:moveTo>
                  <a:lnTo>
                    <a:pt x="0" y="46708"/>
                  </a:lnTo>
                  <a:lnTo>
                    <a:pt x="0" y="41652"/>
                  </a:lnTo>
                  <a:lnTo>
                    <a:pt x="2822" y="36347"/>
                  </a:lnTo>
                  <a:lnTo>
                    <a:pt x="17335" y="19965"/>
                  </a:lnTo>
                  <a:lnTo>
                    <a:pt x="35301" y="18294"/>
                  </a:lnTo>
                  <a:lnTo>
                    <a:pt x="39678" y="23849"/>
                  </a:lnTo>
                  <a:lnTo>
                    <a:pt x="42327" y="28294"/>
                  </a:lnTo>
                  <a:lnTo>
                    <a:pt x="46579" y="57182"/>
                  </a:lnTo>
                  <a:lnTo>
                    <a:pt x="47533" y="103858"/>
                  </a:lnTo>
                  <a:lnTo>
                    <a:pt x="47624" y="141199"/>
                  </a:lnTo>
                  <a:lnTo>
                    <a:pt x="54171" y="127658"/>
                  </a:lnTo>
                  <a:lnTo>
                    <a:pt x="67338" y="86050"/>
                  </a:lnTo>
                  <a:lnTo>
                    <a:pt x="74378" y="72660"/>
                  </a:lnTo>
                  <a:lnTo>
                    <a:pt x="101382" y="38051"/>
                  </a:lnTo>
                  <a:lnTo>
                    <a:pt x="102512" y="34587"/>
                  </a:lnTo>
                  <a:lnTo>
                    <a:pt x="104325" y="32277"/>
                  </a:lnTo>
                  <a:lnTo>
                    <a:pt x="117834" y="23210"/>
                  </a:lnTo>
                  <a:lnTo>
                    <a:pt x="130246" y="6044"/>
                  </a:lnTo>
                  <a:lnTo>
                    <a:pt x="141003" y="0"/>
                  </a:lnTo>
                  <a:lnTo>
                    <a:pt x="141628" y="753"/>
                  </a:lnTo>
                  <a:lnTo>
                    <a:pt x="143564" y="6868"/>
                  </a:lnTo>
                  <a:lnTo>
                    <a:pt x="147767" y="12421"/>
                  </a:lnTo>
                  <a:lnTo>
                    <a:pt x="150341" y="21239"/>
                  </a:lnTo>
                  <a:lnTo>
                    <a:pt x="151071" y="65501"/>
                  </a:lnTo>
                  <a:lnTo>
                    <a:pt x="141986" y="111137"/>
                  </a:lnTo>
                  <a:lnTo>
                    <a:pt x="135056" y="145983"/>
                  </a:lnTo>
                  <a:lnTo>
                    <a:pt x="141701" y="189348"/>
                  </a:lnTo>
                  <a:lnTo>
                    <a:pt x="152400" y="22768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6" name="SMARTInkShape-16">
              <a:extLst>
                <a:ext uri="{FF2B5EF4-FFF2-40B4-BE49-F238E27FC236}">
                  <a16:creationId xmlns:a16="http://schemas.microsoft.com/office/drawing/2014/main" id="{29F33F93-52FB-C426-56E3-3166C9013260}"/>
                </a:ext>
              </a:extLst>
            </p:cNvPr>
            <p:cNvSpPr/>
            <p:nvPr>
              <p:custDataLst>
                <p:tags r:id="rId51"/>
              </p:custDataLst>
            </p:nvPr>
          </p:nvSpPr>
          <p:spPr>
            <a:xfrm>
              <a:off x="9163886" y="1457847"/>
              <a:ext cx="160699" cy="399529"/>
            </a:xfrm>
            <a:custGeom>
              <a:avLst/>
              <a:gdLst/>
              <a:ahLst/>
              <a:cxnLst/>
              <a:rect l="0" t="0" r="0" b="0"/>
              <a:pathLst>
                <a:path w="160699" h="399529">
                  <a:moveTo>
                    <a:pt x="151564" y="37578"/>
                  </a:moveTo>
                  <a:lnTo>
                    <a:pt x="151564" y="37578"/>
                  </a:lnTo>
                  <a:lnTo>
                    <a:pt x="151564" y="32522"/>
                  </a:lnTo>
                  <a:lnTo>
                    <a:pt x="154386" y="27217"/>
                  </a:lnTo>
                  <a:lnTo>
                    <a:pt x="159765" y="20244"/>
                  </a:lnTo>
                  <a:lnTo>
                    <a:pt x="160698" y="13980"/>
                  </a:lnTo>
                  <a:lnTo>
                    <a:pt x="158093" y="8393"/>
                  </a:lnTo>
                  <a:lnTo>
                    <a:pt x="152853" y="1239"/>
                  </a:lnTo>
                  <a:lnTo>
                    <a:pt x="149315" y="261"/>
                  </a:lnTo>
                  <a:lnTo>
                    <a:pt x="146891" y="0"/>
                  </a:lnTo>
                  <a:lnTo>
                    <a:pt x="133364" y="9746"/>
                  </a:lnTo>
                  <a:lnTo>
                    <a:pt x="127600" y="17447"/>
                  </a:lnTo>
                  <a:lnTo>
                    <a:pt x="122921" y="25456"/>
                  </a:lnTo>
                  <a:lnTo>
                    <a:pt x="101800" y="53947"/>
                  </a:lnTo>
                  <a:lnTo>
                    <a:pt x="81805" y="99797"/>
                  </a:lnTo>
                  <a:lnTo>
                    <a:pt x="58313" y="143020"/>
                  </a:lnTo>
                  <a:lnTo>
                    <a:pt x="40702" y="190066"/>
                  </a:lnTo>
                  <a:lnTo>
                    <a:pt x="24598" y="237615"/>
                  </a:lnTo>
                  <a:lnTo>
                    <a:pt x="11871" y="277822"/>
                  </a:lnTo>
                  <a:lnTo>
                    <a:pt x="3399" y="318429"/>
                  </a:lnTo>
                  <a:lnTo>
                    <a:pt x="0" y="362146"/>
                  </a:lnTo>
                  <a:lnTo>
                    <a:pt x="593" y="374447"/>
                  </a:lnTo>
                  <a:lnTo>
                    <a:pt x="4385" y="386970"/>
                  </a:lnTo>
                  <a:lnTo>
                    <a:pt x="7936" y="391156"/>
                  </a:lnTo>
                  <a:lnTo>
                    <a:pt x="17526" y="395807"/>
                  </a:lnTo>
                  <a:lnTo>
                    <a:pt x="37264" y="39952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 name="SMARTInkShape-17">
              <a:extLst>
                <a:ext uri="{FF2B5EF4-FFF2-40B4-BE49-F238E27FC236}">
                  <a16:creationId xmlns:a16="http://schemas.microsoft.com/office/drawing/2014/main" id="{ACF3C39D-DBC8-7708-3718-DA8DA5D10183}"/>
                </a:ext>
              </a:extLst>
            </p:cNvPr>
            <p:cNvSpPr/>
            <p:nvPr>
              <p:custDataLst>
                <p:tags r:id="rId52"/>
              </p:custDataLst>
            </p:nvPr>
          </p:nvSpPr>
          <p:spPr>
            <a:xfrm>
              <a:off x="8754221" y="1590675"/>
              <a:ext cx="146548" cy="171124"/>
            </a:xfrm>
            <a:custGeom>
              <a:avLst/>
              <a:gdLst/>
              <a:ahLst/>
              <a:cxnLst/>
              <a:rect l="0" t="0" r="0" b="0"/>
              <a:pathLst>
                <a:path w="146548" h="171124">
                  <a:moveTo>
                    <a:pt x="123079" y="47625"/>
                  </a:moveTo>
                  <a:lnTo>
                    <a:pt x="123079" y="47625"/>
                  </a:lnTo>
                  <a:lnTo>
                    <a:pt x="123079" y="24027"/>
                  </a:lnTo>
                  <a:lnTo>
                    <a:pt x="122021" y="22368"/>
                  </a:lnTo>
                  <a:lnTo>
                    <a:pt x="120257" y="21262"/>
                  </a:lnTo>
                  <a:lnTo>
                    <a:pt x="118022" y="20525"/>
                  </a:lnTo>
                  <a:lnTo>
                    <a:pt x="116533" y="18975"/>
                  </a:lnTo>
                  <a:lnTo>
                    <a:pt x="114878" y="14431"/>
                  </a:lnTo>
                  <a:lnTo>
                    <a:pt x="113378" y="12795"/>
                  </a:lnTo>
                  <a:lnTo>
                    <a:pt x="108888" y="10978"/>
                  </a:lnTo>
                  <a:lnTo>
                    <a:pt x="95357" y="9956"/>
                  </a:lnTo>
                  <a:lnTo>
                    <a:pt x="83947" y="15361"/>
                  </a:lnTo>
                  <a:lnTo>
                    <a:pt x="43613" y="51172"/>
                  </a:lnTo>
                  <a:lnTo>
                    <a:pt x="7758" y="91829"/>
                  </a:lnTo>
                  <a:lnTo>
                    <a:pt x="1772" y="105996"/>
                  </a:lnTo>
                  <a:lnTo>
                    <a:pt x="0" y="121952"/>
                  </a:lnTo>
                  <a:lnTo>
                    <a:pt x="4532" y="140086"/>
                  </a:lnTo>
                  <a:lnTo>
                    <a:pt x="12577" y="158865"/>
                  </a:lnTo>
                  <a:lnTo>
                    <a:pt x="19778" y="163060"/>
                  </a:lnTo>
                  <a:lnTo>
                    <a:pt x="63863" y="170345"/>
                  </a:lnTo>
                  <a:lnTo>
                    <a:pt x="77076" y="171123"/>
                  </a:lnTo>
                  <a:lnTo>
                    <a:pt x="84288" y="168482"/>
                  </a:lnTo>
                  <a:lnTo>
                    <a:pt x="107163" y="149051"/>
                  </a:lnTo>
                  <a:lnTo>
                    <a:pt x="134451" y="108701"/>
                  </a:lnTo>
                  <a:lnTo>
                    <a:pt x="146511" y="61715"/>
                  </a:lnTo>
                  <a:lnTo>
                    <a:pt x="146547" y="45421"/>
                  </a:lnTo>
                  <a:lnTo>
                    <a:pt x="141976" y="28654"/>
                  </a:lnTo>
                  <a:lnTo>
                    <a:pt x="132887" y="14146"/>
                  </a:lnTo>
                  <a:lnTo>
                    <a:pt x="124616" y="6287"/>
                  </a:lnTo>
                  <a:lnTo>
                    <a:pt x="117412" y="2794"/>
                  </a:lnTo>
                  <a:lnTo>
                    <a:pt x="104029"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 name="SMARTInkShape-18">
              <a:extLst>
                <a:ext uri="{FF2B5EF4-FFF2-40B4-BE49-F238E27FC236}">
                  <a16:creationId xmlns:a16="http://schemas.microsoft.com/office/drawing/2014/main" id="{CF2B7396-074C-D238-D06B-9DB862A9D2FA}"/>
                </a:ext>
              </a:extLst>
            </p:cNvPr>
            <p:cNvSpPr/>
            <p:nvPr>
              <p:custDataLst>
                <p:tags r:id="rId53"/>
              </p:custDataLst>
            </p:nvPr>
          </p:nvSpPr>
          <p:spPr>
            <a:xfrm>
              <a:off x="8491186" y="1609728"/>
              <a:ext cx="195615" cy="171446"/>
            </a:xfrm>
            <a:custGeom>
              <a:avLst/>
              <a:gdLst/>
              <a:ahLst/>
              <a:cxnLst/>
              <a:rect l="0" t="0" r="0" b="0"/>
              <a:pathLst>
                <a:path w="195615" h="171446">
                  <a:moveTo>
                    <a:pt x="195614" y="19047"/>
                  </a:moveTo>
                  <a:lnTo>
                    <a:pt x="195614" y="19047"/>
                  </a:lnTo>
                  <a:lnTo>
                    <a:pt x="195614" y="13559"/>
                  </a:lnTo>
                  <a:lnTo>
                    <a:pt x="195614" y="15902"/>
                  </a:lnTo>
                  <a:lnTo>
                    <a:pt x="195614" y="4466"/>
                  </a:lnTo>
                  <a:lnTo>
                    <a:pt x="194556" y="2976"/>
                  </a:lnTo>
                  <a:lnTo>
                    <a:pt x="192792" y="1983"/>
                  </a:lnTo>
                  <a:lnTo>
                    <a:pt x="185913" y="259"/>
                  </a:lnTo>
                  <a:lnTo>
                    <a:pt x="157445" y="0"/>
                  </a:lnTo>
                  <a:lnTo>
                    <a:pt x="140678" y="5054"/>
                  </a:lnTo>
                  <a:lnTo>
                    <a:pt x="96915" y="31468"/>
                  </a:lnTo>
                  <a:lnTo>
                    <a:pt x="49976" y="63238"/>
                  </a:lnTo>
                  <a:lnTo>
                    <a:pt x="37927" y="74004"/>
                  </a:lnTo>
                  <a:lnTo>
                    <a:pt x="7955" y="114121"/>
                  </a:lnTo>
                  <a:lnTo>
                    <a:pt x="5318" y="120569"/>
                  </a:lnTo>
                  <a:lnTo>
                    <a:pt x="619" y="126962"/>
                  </a:lnTo>
                  <a:lnTo>
                    <a:pt x="0" y="130149"/>
                  </a:lnTo>
                  <a:lnTo>
                    <a:pt x="647" y="133331"/>
                  </a:lnTo>
                  <a:lnTo>
                    <a:pt x="3129" y="139690"/>
                  </a:lnTo>
                  <a:lnTo>
                    <a:pt x="5036" y="156896"/>
                  </a:lnTo>
                  <a:lnTo>
                    <a:pt x="6121" y="158571"/>
                  </a:lnTo>
                  <a:lnTo>
                    <a:pt x="7902" y="159688"/>
                  </a:lnTo>
                  <a:lnTo>
                    <a:pt x="10148" y="160433"/>
                  </a:lnTo>
                  <a:lnTo>
                    <a:pt x="24409" y="169265"/>
                  </a:lnTo>
                  <a:lnTo>
                    <a:pt x="50631" y="171362"/>
                  </a:lnTo>
                  <a:lnTo>
                    <a:pt x="98204" y="171445"/>
                  </a:lnTo>
                  <a:lnTo>
                    <a:pt x="106812" y="170388"/>
                  </a:lnTo>
                  <a:lnTo>
                    <a:pt x="152132" y="155637"/>
                  </a:lnTo>
                  <a:lnTo>
                    <a:pt x="195614" y="14287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7" name="SMARTInkShape-Group2">
            <a:extLst>
              <a:ext uri="{FF2B5EF4-FFF2-40B4-BE49-F238E27FC236}">
                <a16:creationId xmlns:a16="http://schemas.microsoft.com/office/drawing/2014/main" id="{FB53D3DA-3976-1CF5-AEEA-5F132432E5DA}"/>
              </a:ext>
            </a:extLst>
          </p:cNvPr>
          <p:cNvGrpSpPr/>
          <p:nvPr/>
        </p:nvGrpSpPr>
        <p:grpSpPr>
          <a:xfrm>
            <a:off x="9058275" y="2819516"/>
            <a:ext cx="942976" cy="342785"/>
            <a:chOff x="9058275" y="2819516"/>
            <a:chExt cx="942976" cy="342785"/>
          </a:xfrm>
        </p:grpSpPr>
        <p:sp>
          <p:nvSpPr>
            <p:cNvPr id="180" name="SMARTInkShape-19">
              <a:extLst>
                <a:ext uri="{FF2B5EF4-FFF2-40B4-BE49-F238E27FC236}">
                  <a16:creationId xmlns:a16="http://schemas.microsoft.com/office/drawing/2014/main" id="{1AEBF395-A3D0-9430-88ED-E7B59493EB44}"/>
                </a:ext>
              </a:extLst>
            </p:cNvPr>
            <p:cNvSpPr/>
            <p:nvPr>
              <p:custDataLst>
                <p:tags r:id="rId29"/>
              </p:custDataLst>
            </p:nvPr>
          </p:nvSpPr>
          <p:spPr>
            <a:xfrm>
              <a:off x="9858375" y="3019425"/>
              <a:ext cx="142876" cy="19051"/>
            </a:xfrm>
            <a:custGeom>
              <a:avLst/>
              <a:gdLst/>
              <a:ahLst/>
              <a:cxnLst/>
              <a:rect l="0" t="0" r="0" b="0"/>
              <a:pathLst>
                <a:path w="142876" h="19051">
                  <a:moveTo>
                    <a:pt x="0" y="19050"/>
                  </a:moveTo>
                  <a:lnTo>
                    <a:pt x="0" y="19050"/>
                  </a:lnTo>
                  <a:lnTo>
                    <a:pt x="42815" y="7292"/>
                  </a:lnTo>
                  <a:lnTo>
                    <a:pt x="77131" y="1440"/>
                  </a:lnTo>
                  <a:lnTo>
                    <a:pt x="1428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1" name="SMARTInkShape-20">
              <a:extLst>
                <a:ext uri="{FF2B5EF4-FFF2-40B4-BE49-F238E27FC236}">
                  <a16:creationId xmlns:a16="http://schemas.microsoft.com/office/drawing/2014/main" id="{87297E5D-7339-BADF-3654-D4F292B91E46}"/>
                </a:ext>
              </a:extLst>
            </p:cNvPr>
            <p:cNvSpPr/>
            <p:nvPr>
              <p:custDataLst>
                <p:tags r:id="rId30"/>
              </p:custDataLst>
            </p:nvPr>
          </p:nvSpPr>
          <p:spPr>
            <a:xfrm>
              <a:off x="9801225" y="29718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 name="SMARTInkShape-21">
              <a:extLst>
                <a:ext uri="{FF2B5EF4-FFF2-40B4-BE49-F238E27FC236}">
                  <a16:creationId xmlns:a16="http://schemas.microsoft.com/office/drawing/2014/main" id="{6D8AD438-E23B-873C-7096-E5FFCA8B513A}"/>
                </a:ext>
              </a:extLst>
            </p:cNvPr>
            <p:cNvSpPr/>
            <p:nvPr>
              <p:custDataLst>
                <p:tags r:id="rId31"/>
              </p:custDataLst>
            </p:nvPr>
          </p:nvSpPr>
          <p:spPr>
            <a:xfrm>
              <a:off x="9432513" y="2848012"/>
              <a:ext cx="235360" cy="295239"/>
            </a:xfrm>
            <a:custGeom>
              <a:avLst/>
              <a:gdLst/>
              <a:ahLst/>
              <a:cxnLst/>
              <a:rect l="0" t="0" r="0" b="0"/>
              <a:pathLst>
                <a:path w="235360" h="295239">
                  <a:moveTo>
                    <a:pt x="225837" y="19013"/>
                  </a:moveTo>
                  <a:lnTo>
                    <a:pt x="225837" y="19013"/>
                  </a:lnTo>
                  <a:lnTo>
                    <a:pt x="234038" y="10812"/>
                  </a:lnTo>
                  <a:lnTo>
                    <a:pt x="235359" y="0"/>
                  </a:lnTo>
                  <a:lnTo>
                    <a:pt x="195263" y="41121"/>
                  </a:lnTo>
                  <a:lnTo>
                    <a:pt x="161590" y="81275"/>
                  </a:lnTo>
                  <a:lnTo>
                    <a:pt x="129185" y="125386"/>
                  </a:lnTo>
                  <a:lnTo>
                    <a:pt x="99814" y="168789"/>
                  </a:lnTo>
                  <a:lnTo>
                    <a:pt x="67215" y="210631"/>
                  </a:lnTo>
                  <a:lnTo>
                    <a:pt x="43018" y="233363"/>
                  </a:lnTo>
                  <a:lnTo>
                    <a:pt x="35166" y="237055"/>
                  </a:lnTo>
                  <a:lnTo>
                    <a:pt x="20798" y="238334"/>
                  </a:lnTo>
                  <a:lnTo>
                    <a:pt x="15060" y="236135"/>
                  </a:lnTo>
                  <a:lnTo>
                    <a:pt x="5865" y="228048"/>
                  </a:lnTo>
                  <a:lnTo>
                    <a:pt x="1072" y="214575"/>
                  </a:lnTo>
                  <a:lnTo>
                    <a:pt x="0" y="199063"/>
                  </a:lnTo>
                  <a:lnTo>
                    <a:pt x="10719" y="160303"/>
                  </a:lnTo>
                  <a:lnTo>
                    <a:pt x="29056" y="126058"/>
                  </a:lnTo>
                  <a:lnTo>
                    <a:pt x="38190" y="116682"/>
                  </a:lnTo>
                  <a:lnTo>
                    <a:pt x="49305" y="110047"/>
                  </a:lnTo>
                  <a:lnTo>
                    <a:pt x="61301" y="107097"/>
                  </a:lnTo>
                  <a:lnTo>
                    <a:pt x="67463" y="109486"/>
                  </a:lnTo>
                  <a:lnTo>
                    <a:pt x="79954" y="120607"/>
                  </a:lnTo>
                  <a:lnTo>
                    <a:pt x="104019" y="162723"/>
                  </a:lnTo>
                  <a:lnTo>
                    <a:pt x="116012" y="185066"/>
                  </a:lnTo>
                  <a:lnTo>
                    <a:pt x="130178" y="212210"/>
                  </a:lnTo>
                  <a:lnTo>
                    <a:pt x="167958" y="258981"/>
                  </a:lnTo>
                  <a:lnTo>
                    <a:pt x="175772" y="269599"/>
                  </a:lnTo>
                  <a:lnTo>
                    <a:pt x="216312" y="29523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3" name="SMARTInkShape-22">
              <a:extLst>
                <a:ext uri="{FF2B5EF4-FFF2-40B4-BE49-F238E27FC236}">
                  <a16:creationId xmlns:a16="http://schemas.microsoft.com/office/drawing/2014/main" id="{B5E040B5-50C3-C1ED-1DB8-7CAD9DE6F438}"/>
                </a:ext>
              </a:extLst>
            </p:cNvPr>
            <p:cNvSpPr/>
            <p:nvPr>
              <p:custDataLst>
                <p:tags r:id="rId32"/>
              </p:custDataLst>
            </p:nvPr>
          </p:nvSpPr>
          <p:spPr>
            <a:xfrm>
              <a:off x="9191625" y="2971800"/>
              <a:ext cx="200026" cy="28576"/>
            </a:xfrm>
            <a:custGeom>
              <a:avLst/>
              <a:gdLst/>
              <a:ahLst/>
              <a:cxnLst/>
              <a:rect l="0" t="0" r="0" b="0"/>
              <a:pathLst>
                <a:path w="200026" h="28576">
                  <a:moveTo>
                    <a:pt x="0" y="28575"/>
                  </a:moveTo>
                  <a:lnTo>
                    <a:pt x="0" y="28575"/>
                  </a:lnTo>
                  <a:lnTo>
                    <a:pt x="0" y="20374"/>
                  </a:lnTo>
                  <a:lnTo>
                    <a:pt x="1058" y="19933"/>
                  </a:lnTo>
                  <a:lnTo>
                    <a:pt x="42843" y="16280"/>
                  </a:lnTo>
                  <a:lnTo>
                    <a:pt x="89276" y="10118"/>
                  </a:lnTo>
                  <a:lnTo>
                    <a:pt x="134639" y="9642"/>
                  </a:lnTo>
                  <a:lnTo>
                    <a:pt x="165197" y="8490"/>
                  </a:lnTo>
                  <a:lnTo>
                    <a:pt x="2000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 name="SMARTInkShape-23">
              <a:extLst>
                <a:ext uri="{FF2B5EF4-FFF2-40B4-BE49-F238E27FC236}">
                  <a16:creationId xmlns:a16="http://schemas.microsoft.com/office/drawing/2014/main" id="{EE7FAE90-AB3E-5B06-201D-952528162C7D}"/>
                </a:ext>
              </a:extLst>
            </p:cNvPr>
            <p:cNvSpPr/>
            <p:nvPr>
              <p:custDataLst>
                <p:tags r:id="rId33"/>
              </p:custDataLst>
            </p:nvPr>
          </p:nvSpPr>
          <p:spPr>
            <a:xfrm>
              <a:off x="9058275" y="3152775"/>
              <a:ext cx="1" cy="9526"/>
            </a:xfrm>
            <a:custGeom>
              <a:avLst/>
              <a:gdLst/>
              <a:ahLst/>
              <a:cxnLst/>
              <a:rect l="0" t="0" r="0" b="0"/>
              <a:pathLst>
                <a:path w="1" h="9526">
                  <a:moveTo>
                    <a:pt x="0" y="0"/>
                  </a:moveTo>
                  <a:lnTo>
                    <a:pt x="0" y="0"/>
                  </a:lnTo>
                  <a:lnTo>
                    <a:pt x="0"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5" name="SMARTInkShape-24">
              <a:extLst>
                <a:ext uri="{FF2B5EF4-FFF2-40B4-BE49-F238E27FC236}">
                  <a16:creationId xmlns:a16="http://schemas.microsoft.com/office/drawing/2014/main" id="{2DD3A63E-EC65-16D5-7944-F4D8C3AFA40F}"/>
                </a:ext>
              </a:extLst>
            </p:cNvPr>
            <p:cNvSpPr/>
            <p:nvPr>
              <p:custDataLst>
                <p:tags r:id="rId34"/>
              </p:custDataLst>
            </p:nvPr>
          </p:nvSpPr>
          <p:spPr>
            <a:xfrm>
              <a:off x="9058275" y="2819516"/>
              <a:ext cx="76201" cy="323735"/>
            </a:xfrm>
            <a:custGeom>
              <a:avLst/>
              <a:gdLst/>
              <a:ahLst/>
              <a:cxnLst/>
              <a:rect l="0" t="0" r="0" b="0"/>
              <a:pathLst>
                <a:path w="76201" h="323735">
                  <a:moveTo>
                    <a:pt x="76200" y="9409"/>
                  </a:moveTo>
                  <a:lnTo>
                    <a:pt x="76200" y="9409"/>
                  </a:lnTo>
                  <a:lnTo>
                    <a:pt x="76200" y="0"/>
                  </a:lnTo>
                  <a:lnTo>
                    <a:pt x="76200" y="45648"/>
                  </a:lnTo>
                  <a:lnTo>
                    <a:pt x="62050" y="85242"/>
                  </a:lnTo>
                  <a:lnTo>
                    <a:pt x="50788" y="123636"/>
                  </a:lnTo>
                  <a:lnTo>
                    <a:pt x="41496" y="170266"/>
                  </a:lnTo>
                  <a:lnTo>
                    <a:pt x="33490" y="210757"/>
                  </a:lnTo>
                  <a:lnTo>
                    <a:pt x="21942" y="255399"/>
                  </a:lnTo>
                  <a:lnTo>
                    <a:pt x="0" y="32373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6" name="SMARTInkShape-25">
              <a:extLst>
                <a:ext uri="{FF2B5EF4-FFF2-40B4-BE49-F238E27FC236}">
                  <a16:creationId xmlns:a16="http://schemas.microsoft.com/office/drawing/2014/main" id="{5358760C-DE41-2104-F813-32E7FC1D84F7}"/>
                </a:ext>
              </a:extLst>
            </p:cNvPr>
            <p:cNvSpPr/>
            <p:nvPr>
              <p:custDataLst>
                <p:tags r:id="rId35"/>
              </p:custDataLst>
            </p:nvPr>
          </p:nvSpPr>
          <p:spPr>
            <a:xfrm>
              <a:off x="9134475" y="28384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3" name="SMARTInkShape-Group3">
            <a:extLst>
              <a:ext uri="{FF2B5EF4-FFF2-40B4-BE49-F238E27FC236}">
                <a16:creationId xmlns:a16="http://schemas.microsoft.com/office/drawing/2014/main" id="{118C7DA9-8B21-8F16-487E-73D69AD6C9BA}"/>
              </a:ext>
            </a:extLst>
          </p:cNvPr>
          <p:cNvGrpSpPr/>
          <p:nvPr/>
        </p:nvGrpSpPr>
        <p:grpSpPr>
          <a:xfrm>
            <a:off x="10278564" y="2828925"/>
            <a:ext cx="894262" cy="276226"/>
            <a:chOff x="10278564" y="2828925"/>
            <a:chExt cx="894262" cy="276226"/>
          </a:xfrm>
        </p:grpSpPr>
        <p:sp>
          <p:nvSpPr>
            <p:cNvPr id="188" name="SMARTInkShape-26">
              <a:extLst>
                <a:ext uri="{FF2B5EF4-FFF2-40B4-BE49-F238E27FC236}">
                  <a16:creationId xmlns:a16="http://schemas.microsoft.com/office/drawing/2014/main" id="{6CD3BB53-943E-C803-5521-354C239ABE01}"/>
                </a:ext>
              </a:extLst>
            </p:cNvPr>
            <p:cNvSpPr/>
            <p:nvPr>
              <p:custDataLst>
                <p:tags r:id="rId24"/>
              </p:custDataLst>
            </p:nvPr>
          </p:nvSpPr>
          <p:spPr>
            <a:xfrm>
              <a:off x="11001375" y="2828925"/>
              <a:ext cx="171451" cy="47626"/>
            </a:xfrm>
            <a:custGeom>
              <a:avLst/>
              <a:gdLst/>
              <a:ahLst/>
              <a:cxnLst/>
              <a:rect l="0" t="0" r="0" b="0"/>
              <a:pathLst>
                <a:path w="171451" h="47626">
                  <a:moveTo>
                    <a:pt x="0" y="47625"/>
                  </a:moveTo>
                  <a:lnTo>
                    <a:pt x="0" y="47625"/>
                  </a:lnTo>
                  <a:lnTo>
                    <a:pt x="8663" y="40021"/>
                  </a:lnTo>
                  <a:lnTo>
                    <a:pt x="22792" y="32437"/>
                  </a:lnTo>
                  <a:lnTo>
                    <a:pt x="69012" y="20525"/>
                  </a:lnTo>
                  <a:lnTo>
                    <a:pt x="113918" y="10979"/>
                  </a:lnTo>
                  <a:lnTo>
                    <a:pt x="1714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9" name="SMARTInkShape-27">
              <a:extLst>
                <a:ext uri="{FF2B5EF4-FFF2-40B4-BE49-F238E27FC236}">
                  <a16:creationId xmlns:a16="http://schemas.microsoft.com/office/drawing/2014/main" id="{1645F295-30A5-438C-63C8-8FD84E4CC002}"/>
                </a:ext>
              </a:extLst>
            </p:cNvPr>
            <p:cNvSpPr/>
            <p:nvPr>
              <p:custDataLst>
                <p:tags r:id="rId25"/>
              </p:custDataLst>
            </p:nvPr>
          </p:nvSpPr>
          <p:spPr>
            <a:xfrm>
              <a:off x="10906125" y="2850200"/>
              <a:ext cx="122567" cy="211196"/>
            </a:xfrm>
            <a:custGeom>
              <a:avLst/>
              <a:gdLst/>
              <a:ahLst/>
              <a:cxnLst/>
              <a:rect l="0" t="0" r="0" b="0"/>
              <a:pathLst>
                <a:path w="122567" h="211196">
                  <a:moveTo>
                    <a:pt x="66675" y="35875"/>
                  </a:moveTo>
                  <a:lnTo>
                    <a:pt x="66675" y="35875"/>
                  </a:lnTo>
                  <a:lnTo>
                    <a:pt x="74281" y="27212"/>
                  </a:lnTo>
                  <a:lnTo>
                    <a:pt x="81862" y="13082"/>
                  </a:lnTo>
                  <a:lnTo>
                    <a:pt x="84010" y="5284"/>
                  </a:lnTo>
                  <a:lnTo>
                    <a:pt x="83521" y="2781"/>
                  </a:lnTo>
                  <a:lnTo>
                    <a:pt x="82138" y="1112"/>
                  </a:lnTo>
                  <a:lnTo>
                    <a:pt x="80160" y="0"/>
                  </a:lnTo>
                  <a:lnTo>
                    <a:pt x="72316" y="1586"/>
                  </a:lnTo>
                  <a:lnTo>
                    <a:pt x="58821" y="8429"/>
                  </a:lnTo>
                  <a:lnTo>
                    <a:pt x="24975" y="39479"/>
                  </a:lnTo>
                  <a:lnTo>
                    <a:pt x="21683" y="48413"/>
                  </a:lnTo>
                  <a:lnTo>
                    <a:pt x="20806" y="53758"/>
                  </a:lnTo>
                  <a:lnTo>
                    <a:pt x="22653" y="62520"/>
                  </a:lnTo>
                  <a:lnTo>
                    <a:pt x="24627" y="66338"/>
                  </a:lnTo>
                  <a:lnTo>
                    <a:pt x="37519" y="76769"/>
                  </a:lnTo>
                  <a:lnTo>
                    <a:pt x="77378" y="92975"/>
                  </a:lnTo>
                  <a:lnTo>
                    <a:pt x="109475" y="105715"/>
                  </a:lnTo>
                  <a:lnTo>
                    <a:pt x="117448" y="112071"/>
                  </a:lnTo>
                  <a:lnTo>
                    <a:pt x="119574" y="115247"/>
                  </a:lnTo>
                  <a:lnTo>
                    <a:pt x="122566" y="129831"/>
                  </a:lnTo>
                  <a:lnTo>
                    <a:pt x="117621" y="144308"/>
                  </a:lnTo>
                  <a:lnTo>
                    <a:pt x="102255" y="169360"/>
                  </a:lnTo>
                  <a:lnTo>
                    <a:pt x="81425" y="184499"/>
                  </a:lnTo>
                  <a:lnTo>
                    <a:pt x="38034" y="207290"/>
                  </a:lnTo>
                  <a:lnTo>
                    <a:pt x="31707" y="210477"/>
                  </a:lnTo>
                  <a:lnTo>
                    <a:pt x="19031" y="211195"/>
                  </a:lnTo>
                  <a:lnTo>
                    <a:pt x="0" y="2073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0" name="SMARTInkShape-28">
              <a:extLst>
                <a:ext uri="{FF2B5EF4-FFF2-40B4-BE49-F238E27FC236}">
                  <a16:creationId xmlns:a16="http://schemas.microsoft.com/office/drawing/2014/main" id="{44D8788A-0C6F-23D9-ECCA-B9434338303C}"/>
                </a:ext>
              </a:extLst>
            </p:cNvPr>
            <p:cNvSpPr/>
            <p:nvPr>
              <p:custDataLst>
                <p:tags r:id="rId26"/>
              </p:custDataLst>
            </p:nvPr>
          </p:nvSpPr>
          <p:spPr>
            <a:xfrm>
              <a:off x="10623335" y="2858986"/>
              <a:ext cx="148967" cy="246165"/>
            </a:xfrm>
            <a:custGeom>
              <a:avLst/>
              <a:gdLst/>
              <a:ahLst/>
              <a:cxnLst/>
              <a:rect l="0" t="0" r="0" b="0"/>
              <a:pathLst>
                <a:path w="148967" h="246165">
                  <a:moveTo>
                    <a:pt x="130390" y="93764"/>
                  </a:moveTo>
                  <a:lnTo>
                    <a:pt x="130390" y="93764"/>
                  </a:lnTo>
                  <a:lnTo>
                    <a:pt x="130390" y="63173"/>
                  </a:lnTo>
                  <a:lnTo>
                    <a:pt x="127566" y="56179"/>
                  </a:lnTo>
                  <a:lnTo>
                    <a:pt x="122188" y="48122"/>
                  </a:lnTo>
                  <a:lnTo>
                    <a:pt x="120980" y="38112"/>
                  </a:lnTo>
                  <a:lnTo>
                    <a:pt x="120874" y="23488"/>
                  </a:lnTo>
                  <a:lnTo>
                    <a:pt x="118754" y="20455"/>
                  </a:lnTo>
                  <a:lnTo>
                    <a:pt x="110755" y="14263"/>
                  </a:lnTo>
                  <a:lnTo>
                    <a:pt x="83974" y="1857"/>
                  </a:lnTo>
                  <a:lnTo>
                    <a:pt x="69544" y="0"/>
                  </a:lnTo>
                  <a:lnTo>
                    <a:pt x="48627" y="4011"/>
                  </a:lnTo>
                  <a:lnTo>
                    <a:pt x="23966" y="16959"/>
                  </a:lnTo>
                  <a:lnTo>
                    <a:pt x="6665" y="34200"/>
                  </a:lnTo>
                  <a:lnTo>
                    <a:pt x="1318" y="52122"/>
                  </a:lnTo>
                  <a:lnTo>
                    <a:pt x="0" y="72082"/>
                  </a:lnTo>
                  <a:lnTo>
                    <a:pt x="2941" y="88008"/>
                  </a:lnTo>
                  <a:lnTo>
                    <a:pt x="15604" y="108874"/>
                  </a:lnTo>
                  <a:lnTo>
                    <a:pt x="37993" y="134414"/>
                  </a:lnTo>
                  <a:lnTo>
                    <a:pt x="41275" y="135681"/>
                  </a:lnTo>
                  <a:lnTo>
                    <a:pt x="44520" y="135467"/>
                  </a:lnTo>
                  <a:lnTo>
                    <a:pt x="73613" y="123676"/>
                  </a:lnTo>
                  <a:lnTo>
                    <a:pt x="109389" y="86227"/>
                  </a:lnTo>
                  <a:lnTo>
                    <a:pt x="138913" y="40857"/>
                  </a:lnTo>
                  <a:lnTo>
                    <a:pt x="147844" y="29111"/>
                  </a:lnTo>
                  <a:lnTo>
                    <a:pt x="148376" y="30554"/>
                  </a:lnTo>
                  <a:lnTo>
                    <a:pt x="148966" y="37801"/>
                  </a:lnTo>
                  <a:lnTo>
                    <a:pt x="144243" y="53781"/>
                  </a:lnTo>
                  <a:lnTo>
                    <a:pt x="122585" y="99487"/>
                  </a:lnTo>
                  <a:lnTo>
                    <a:pt x="103448" y="138051"/>
                  </a:lnTo>
                  <a:lnTo>
                    <a:pt x="86891" y="185376"/>
                  </a:lnTo>
                  <a:lnTo>
                    <a:pt x="75247" y="231103"/>
                  </a:lnTo>
                  <a:lnTo>
                    <a:pt x="76694" y="236124"/>
                  </a:lnTo>
                  <a:lnTo>
                    <a:pt x="92290" y="24616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1" name="SMARTInkShape-29">
              <a:extLst>
                <a:ext uri="{FF2B5EF4-FFF2-40B4-BE49-F238E27FC236}">
                  <a16:creationId xmlns:a16="http://schemas.microsoft.com/office/drawing/2014/main" id="{26E8309B-2CC8-5CFA-5F69-05D300661600}"/>
                </a:ext>
              </a:extLst>
            </p:cNvPr>
            <p:cNvSpPr/>
            <p:nvPr>
              <p:custDataLst>
                <p:tags r:id="rId27"/>
              </p:custDataLst>
            </p:nvPr>
          </p:nvSpPr>
          <p:spPr>
            <a:xfrm>
              <a:off x="10515600" y="3009900"/>
              <a:ext cx="38101" cy="36661"/>
            </a:xfrm>
            <a:custGeom>
              <a:avLst/>
              <a:gdLst/>
              <a:ahLst/>
              <a:cxnLst/>
              <a:rect l="0" t="0" r="0" b="0"/>
              <a:pathLst>
                <a:path w="38101" h="36661">
                  <a:moveTo>
                    <a:pt x="0" y="19050"/>
                  </a:moveTo>
                  <a:lnTo>
                    <a:pt x="0" y="19050"/>
                  </a:lnTo>
                  <a:lnTo>
                    <a:pt x="14547" y="19050"/>
                  </a:lnTo>
                  <a:lnTo>
                    <a:pt x="16048" y="20108"/>
                  </a:lnTo>
                  <a:lnTo>
                    <a:pt x="17048" y="21872"/>
                  </a:lnTo>
                  <a:lnTo>
                    <a:pt x="18786" y="28751"/>
                  </a:lnTo>
                  <a:lnTo>
                    <a:pt x="18932" y="33239"/>
                  </a:lnTo>
                  <a:lnTo>
                    <a:pt x="17913" y="34859"/>
                  </a:lnTo>
                  <a:lnTo>
                    <a:pt x="16175" y="35940"/>
                  </a:lnTo>
                  <a:lnTo>
                    <a:pt x="13959" y="36660"/>
                  </a:lnTo>
                  <a:lnTo>
                    <a:pt x="12481" y="36082"/>
                  </a:lnTo>
                  <a:lnTo>
                    <a:pt x="11495" y="34638"/>
                  </a:lnTo>
                  <a:lnTo>
                    <a:pt x="10837" y="32617"/>
                  </a:lnTo>
                  <a:lnTo>
                    <a:pt x="9342" y="31270"/>
                  </a:lnTo>
                  <a:lnTo>
                    <a:pt x="4856" y="29773"/>
                  </a:lnTo>
                  <a:lnTo>
                    <a:pt x="4297" y="28315"/>
                  </a:lnTo>
                  <a:lnTo>
                    <a:pt x="4982" y="26285"/>
                  </a:lnTo>
                  <a:lnTo>
                    <a:pt x="7506" y="21207"/>
                  </a:lnTo>
                  <a:lnTo>
                    <a:pt x="8628" y="15423"/>
                  </a:lnTo>
                  <a:lnTo>
                    <a:pt x="9984" y="13457"/>
                  </a:lnTo>
                  <a:lnTo>
                    <a:pt x="11947" y="12146"/>
                  </a:lnTo>
                  <a:lnTo>
                    <a:pt x="381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2" name="SMARTInkShape-30">
              <a:extLst>
                <a:ext uri="{FF2B5EF4-FFF2-40B4-BE49-F238E27FC236}">
                  <a16:creationId xmlns:a16="http://schemas.microsoft.com/office/drawing/2014/main" id="{778DC3AB-616A-0071-7BE1-B39F6EC0A92F}"/>
                </a:ext>
              </a:extLst>
            </p:cNvPr>
            <p:cNvSpPr/>
            <p:nvPr>
              <p:custDataLst>
                <p:tags r:id="rId28"/>
              </p:custDataLst>
            </p:nvPr>
          </p:nvSpPr>
          <p:spPr>
            <a:xfrm>
              <a:off x="10278564" y="2895600"/>
              <a:ext cx="166509" cy="179824"/>
            </a:xfrm>
            <a:custGeom>
              <a:avLst/>
              <a:gdLst/>
              <a:ahLst/>
              <a:cxnLst/>
              <a:rect l="0" t="0" r="0" b="0"/>
              <a:pathLst>
                <a:path w="166509" h="179824">
                  <a:moveTo>
                    <a:pt x="122736" y="57150"/>
                  </a:moveTo>
                  <a:lnTo>
                    <a:pt x="122736" y="57150"/>
                  </a:lnTo>
                  <a:lnTo>
                    <a:pt x="122736" y="39540"/>
                  </a:lnTo>
                  <a:lnTo>
                    <a:pt x="108545" y="23948"/>
                  </a:lnTo>
                  <a:lnTo>
                    <a:pt x="103025" y="21227"/>
                  </a:lnTo>
                  <a:lnTo>
                    <a:pt x="85799" y="19480"/>
                  </a:lnTo>
                  <a:lnTo>
                    <a:pt x="63109" y="29290"/>
                  </a:lnTo>
                  <a:lnTo>
                    <a:pt x="29677" y="55641"/>
                  </a:lnTo>
                  <a:lnTo>
                    <a:pt x="11320" y="78575"/>
                  </a:lnTo>
                  <a:lnTo>
                    <a:pt x="4426" y="93483"/>
                  </a:lnTo>
                  <a:lnTo>
                    <a:pt x="0" y="125357"/>
                  </a:lnTo>
                  <a:lnTo>
                    <a:pt x="4290" y="147797"/>
                  </a:lnTo>
                  <a:lnTo>
                    <a:pt x="12264" y="167852"/>
                  </a:lnTo>
                  <a:lnTo>
                    <a:pt x="18252" y="175143"/>
                  </a:lnTo>
                  <a:lnTo>
                    <a:pt x="25662" y="179823"/>
                  </a:lnTo>
                  <a:lnTo>
                    <a:pt x="29498" y="177641"/>
                  </a:lnTo>
                  <a:lnTo>
                    <a:pt x="34730" y="174202"/>
                  </a:lnTo>
                  <a:lnTo>
                    <a:pt x="77583" y="158300"/>
                  </a:lnTo>
                  <a:lnTo>
                    <a:pt x="123589" y="128894"/>
                  </a:lnTo>
                  <a:lnTo>
                    <a:pt x="150853" y="101700"/>
                  </a:lnTo>
                  <a:lnTo>
                    <a:pt x="161691" y="85416"/>
                  </a:lnTo>
                  <a:lnTo>
                    <a:pt x="166508" y="71124"/>
                  </a:lnTo>
                  <a:lnTo>
                    <a:pt x="165826" y="57716"/>
                  </a:lnTo>
                  <a:lnTo>
                    <a:pt x="160938" y="43643"/>
                  </a:lnTo>
                  <a:lnTo>
                    <a:pt x="151709" y="26806"/>
                  </a:lnTo>
                  <a:lnTo>
                    <a:pt x="137730" y="14383"/>
                  </a:lnTo>
                  <a:lnTo>
                    <a:pt x="120934" y="6393"/>
                  </a:lnTo>
                  <a:lnTo>
                    <a:pt x="65586"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94" name="SMARTInkShape-31">
            <a:extLst>
              <a:ext uri="{FF2B5EF4-FFF2-40B4-BE49-F238E27FC236}">
                <a16:creationId xmlns:a16="http://schemas.microsoft.com/office/drawing/2014/main" id="{6E1A642C-0F11-0A6F-03FC-880E6FE03F96}"/>
              </a:ext>
            </a:extLst>
          </p:cNvPr>
          <p:cNvSpPr/>
          <p:nvPr>
            <p:custDataLst>
              <p:tags r:id="rId1"/>
            </p:custDataLst>
          </p:nvPr>
        </p:nvSpPr>
        <p:spPr>
          <a:xfrm>
            <a:off x="9763160" y="2886075"/>
            <a:ext cx="276191" cy="76201"/>
          </a:xfrm>
          <a:custGeom>
            <a:avLst/>
            <a:gdLst/>
            <a:ahLst/>
            <a:cxnLst/>
            <a:rect l="0" t="0" r="0" b="0"/>
            <a:pathLst>
              <a:path w="276191" h="76201">
                <a:moveTo>
                  <a:pt x="9490" y="76200"/>
                </a:moveTo>
                <a:lnTo>
                  <a:pt x="9490" y="76200"/>
                </a:lnTo>
                <a:lnTo>
                  <a:pt x="0" y="76200"/>
                </a:lnTo>
                <a:lnTo>
                  <a:pt x="9692" y="75142"/>
                </a:lnTo>
                <a:lnTo>
                  <a:pt x="48871" y="67999"/>
                </a:lnTo>
                <a:lnTo>
                  <a:pt x="92562" y="56489"/>
                </a:lnTo>
                <a:lnTo>
                  <a:pt x="107793" y="51564"/>
                </a:lnTo>
                <a:lnTo>
                  <a:pt x="152767" y="43087"/>
                </a:lnTo>
                <a:lnTo>
                  <a:pt x="197524" y="30755"/>
                </a:lnTo>
                <a:lnTo>
                  <a:pt x="225216" y="28703"/>
                </a:lnTo>
                <a:lnTo>
                  <a:pt x="238485" y="21053"/>
                </a:lnTo>
                <a:lnTo>
                  <a:pt x="250868" y="19446"/>
                </a:lnTo>
                <a:lnTo>
                  <a:pt x="252957" y="18255"/>
                </a:lnTo>
                <a:lnTo>
                  <a:pt x="254353" y="16404"/>
                </a:lnTo>
                <a:lnTo>
                  <a:pt x="255282" y="14111"/>
                </a:lnTo>
                <a:lnTo>
                  <a:pt x="256960" y="12582"/>
                </a:lnTo>
                <a:lnTo>
                  <a:pt x="265177" y="9927"/>
                </a:lnTo>
                <a:lnTo>
                  <a:pt x="276062" y="9528"/>
                </a:lnTo>
                <a:lnTo>
                  <a:pt x="27619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5" name="SMARTInkShape-32">
            <a:extLst>
              <a:ext uri="{FF2B5EF4-FFF2-40B4-BE49-F238E27FC236}">
                <a16:creationId xmlns:a16="http://schemas.microsoft.com/office/drawing/2014/main" id="{9817B8BC-2436-53DA-3C16-7A2774FE2DF0}"/>
              </a:ext>
            </a:extLst>
          </p:cNvPr>
          <p:cNvSpPr/>
          <p:nvPr>
            <p:custDataLst>
              <p:tags r:id="rId2"/>
            </p:custDataLst>
          </p:nvPr>
        </p:nvSpPr>
        <p:spPr>
          <a:xfrm>
            <a:off x="9039278" y="3524643"/>
            <a:ext cx="257122" cy="247258"/>
          </a:xfrm>
          <a:custGeom>
            <a:avLst/>
            <a:gdLst/>
            <a:ahLst/>
            <a:cxnLst/>
            <a:rect l="0" t="0" r="0" b="0"/>
            <a:pathLst>
              <a:path w="257122" h="247258">
                <a:moveTo>
                  <a:pt x="247597" y="9132"/>
                </a:moveTo>
                <a:lnTo>
                  <a:pt x="247597" y="9132"/>
                </a:lnTo>
                <a:lnTo>
                  <a:pt x="256731" y="9132"/>
                </a:lnTo>
                <a:lnTo>
                  <a:pt x="257112" y="0"/>
                </a:lnTo>
                <a:lnTo>
                  <a:pt x="257120" y="5172"/>
                </a:lnTo>
                <a:lnTo>
                  <a:pt x="257121" y="2786"/>
                </a:lnTo>
                <a:lnTo>
                  <a:pt x="256064" y="2785"/>
                </a:lnTo>
                <a:lnTo>
                  <a:pt x="252065" y="5605"/>
                </a:lnTo>
                <a:lnTo>
                  <a:pt x="224008" y="40361"/>
                </a:lnTo>
                <a:lnTo>
                  <a:pt x="196881" y="64494"/>
                </a:lnTo>
                <a:lnTo>
                  <a:pt x="159544" y="106068"/>
                </a:lnTo>
                <a:lnTo>
                  <a:pt x="119613" y="146584"/>
                </a:lnTo>
                <a:lnTo>
                  <a:pt x="80655" y="190647"/>
                </a:lnTo>
                <a:lnTo>
                  <a:pt x="64393" y="203753"/>
                </a:lnTo>
                <a:lnTo>
                  <a:pt x="47640" y="212047"/>
                </a:lnTo>
                <a:lnTo>
                  <a:pt x="33139" y="215733"/>
                </a:lnTo>
                <a:lnTo>
                  <a:pt x="27366" y="214599"/>
                </a:lnTo>
                <a:lnTo>
                  <a:pt x="18131" y="207695"/>
                </a:lnTo>
                <a:lnTo>
                  <a:pt x="6981" y="186851"/>
                </a:lnTo>
                <a:lnTo>
                  <a:pt x="1336" y="157910"/>
                </a:lnTo>
                <a:lnTo>
                  <a:pt x="130" y="113430"/>
                </a:lnTo>
                <a:lnTo>
                  <a:pt x="0" y="95303"/>
                </a:lnTo>
                <a:lnTo>
                  <a:pt x="2793" y="86942"/>
                </a:lnTo>
                <a:lnTo>
                  <a:pt x="19247" y="54168"/>
                </a:lnTo>
                <a:lnTo>
                  <a:pt x="22339" y="51855"/>
                </a:lnTo>
                <a:lnTo>
                  <a:pt x="31418" y="49287"/>
                </a:lnTo>
                <a:lnTo>
                  <a:pt x="36803" y="48602"/>
                </a:lnTo>
                <a:lnTo>
                  <a:pt x="48430" y="53485"/>
                </a:lnTo>
                <a:lnTo>
                  <a:pt x="60653" y="63769"/>
                </a:lnTo>
                <a:lnTo>
                  <a:pt x="96288" y="106918"/>
                </a:lnTo>
                <a:lnTo>
                  <a:pt x="118131" y="151088"/>
                </a:lnTo>
                <a:lnTo>
                  <a:pt x="147395" y="187696"/>
                </a:lnTo>
                <a:lnTo>
                  <a:pt x="153702" y="198918"/>
                </a:lnTo>
                <a:lnTo>
                  <a:pt x="174652" y="221815"/>
                </a:lnTo>
                <a:lnTo>
                  <a:pt x="180957" y="225366"/>
                </a:lnTo>
                <a:lnTo>
                  <a:pt x="228547" y="24725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98" name="SMARTInkShape-Group6">
            <a:extLst>
              <a:ext uri="{FF2B5EF4-FFF2-40B4-BE49-F238E27FC236}">
                <a16:creationId xmlns:a16="http://schemas.microsoft.com/office/drawing/2014/main" id="{903A37CA-2C61-851C-8310-E441F55A26C6}"/>
              </a:ext>
            </a:extLst>
          </p:cNvPr>
          <p:cNvGrpSpPr/>
          <p:nvPr/>
        </p:nvGrpSpPr>
        <p:grpSpPr>
          <a:xfrm>
            <a:off x="9029827" y="3867150"/>
            <a:ext cx="418974" cy="273772"/>
            <a:chOff x="9029827" y="3867150"/>
            <a:chExt cx="418974" cy="273772"/>
          </a:xfrm>
        </p:grpSpPr>
        <p:sp>
          <p:nvSpPr>
            <p:cNvPr id="196" name="SMARTInkShape-33">
              <a:extLst>
                <a:ext uri="{FF2B5EF4-FFF2-40B4-BE49-F238E27FC236}">
                  <a16:creationId xmlns:a16="http://schemas.microsoft.com/office/drawing/2014/main" id="{3D6DE9B8-5142-0ED9-1965-90F77B0938C7}"/>
                </a:ext>
              </a:extLst>
            </p:cNvPr>
            <p:cNvSpPr/>
            <p:nvPr>
              <p:custDataLst>
                <p:tags r:id="rId22"/>
              </p:custDataLst>
            </p:nvPr>
          </p:nvSpPr>
          <p:spPr>
            <a:xfrm>
              <a:off x="9138355" y="3972481"/>
              <a:ext cx="243771" cy="168441"/>
            </a:xfrm>
            <a:custGeom>
              <a:avLst/>
              <a:gdLst/>
              <a:ahLst/>
              <a:cxnLst/>
              <a:rect l="0" t="0" r="0" b="0"/>
              <a:pathLst>
                <a:path w="243771" h="168441">
                  <a:moveTo>
                    <a:pt x="15170" y="47069"/>
                  </a:moveTo>
                  <a:lnTo>
                    <a:pt x="15170" y="47069"/>
                  </a:lnTo>
                  <a:lnTo>
                    <a:pt x="10113" y="42012"/>
                  </a:lnTo>
                  <a:lnTo>
                    <a:pt x="9682" y="39464"/>
                  </a:lnTo>
                  <a:lnTo>
                    <a:pt x="10453" y="36708"/>
                  </a:lnTo>
                  <a:lnTo>
                    <a:pt x="19296" y="24679"/>
                  </a:lnTo>
                  <a:lnTo>
                    <a:pt x="63994" y="5780"/>
                  </a:lnTo>
                  <a:lnTo>
                    <a:pt x="101736" y="0"/>
                  </a:lnTo>
                  <a:lnTo>
                    <a:pt x="109382" y="2513"/>
                  </a:lnTo>
                  <a:lnTo>
                    <a:pt x="112903" y="4665"/>
                  </a:lnTo>
                  <a:lnTo>
                    <a:pt x="114193" y="10333"/>
                  </a:lnTo>
                  <a:lnTo>
                    <a:pt x="108656" y="47025"/>
                  </a:lnTo>
                  <a:lnTo>
                    <a:pt x="97549" y="75631"/>
                  </a:lnTo>
                  <a:lnTo>
                    <a:pt x="74193" y="115663"/>
                  </a:lnTo>
                  <a:lnTo>
                    <a:pt x="33212" y="148504"/>
                  </a:lnTo>
                  <a:lnTo>
                    <a:pt x="352" y="168440"/>
                  </a:lnTo>
                  <a:lnTo>
                    <a:pt x="0" y="168200"/>
                  </a:lnTo>
                  <a:lnTo>
                    <a:pt x="2430" y="165110"/>
                  </a:lnTo>
                  <a:lnTo>
                    <a:pt x="14805" y="157421"/>
                  </a:lnTo>
                  <a:lnTo>
                    <a:pt x="57298" y="149756"/>
                  </a:lnTo>
                  <a:lnTo>
                    <a:pt x="101562" y="142972"/>
                  </a:lnTo>
                  <a:lnTo>
                    <a:pt x="146234" y="142345"/>
                  </a:lnTo>
                  <a:lnTo>
                    <a:pt x="191293" y="141263"/>
                  </a:lnTo>
                  <a:lnTo>
                    <a:pt x="243770" y="13279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7" name="SMARTInkShape-34">
              <a:extLst>
                <a:ext uri="{FF2B5EF4-FFF2-40B4-BE49-F238E27FC236}">
                  <a16:creationId xmlns:a16="http://schemas.microsoft.com/office/drawing/2014/main" id="{A51A9FC5-F4EA-1AA7-2D5E-A3311BF4FB50}"/>
                </a:ext>
              </a:extLst>
            </p:cNvPr>
            <p:cNvSpPr/>
            <p:nvPr>
              <p:custDataLst>
                <p:tags r:id="rId23"/>
              </p:custDataLst>
            </p:nvPr>
          </p:nvSpPr>
          <p:spPr>
            <a:xfrm>
              <a:off x="9029827" y="3867150"/>
              <a:ext cx="418974" cy="18934"/>
            </a:xfrm>
            <a:custGeom>
              <a:avLst/>
              <a:gdLst/>
              <a:ahLst/>
              <a:cxnLst/>
              <a:rect l="0" t="0" r="0" b="0"/>
              <a:pathLst>
                <a:path w="418974" h="18934">
                  <a:moveTo>
                    <a:pt x="28448" y="9525"/>
                  </a:moveTo>
                  <a:lnTo>
                    <a:pt x="28448" y="9525"/>
                  </a:lnTo>
                  <a:lnTo>
                    <a:pt x="10837" y="9525"/>
                  </a:lnTo>
                  <a:lnTo>
                    <a:pt x="0" y="18933"/>
                  </a:lnTo>
                  <a:lnTo>
                    <a:pt x="47437" y="16223"/>
                  </a:lnTo>
                  <a:lnTo>
                    <a:pt x="87344" y="11510"/>
                  </a:lnTo>
                  <a:lnTo>
                    <a:pt x="122356" y="9349"/>
                  </a:lnTo>
                  <a:lnTo>
                    <a:pt x="164811" y="3240"/>
                  </a:lnTo>
                  <a:lnTo>
                    <a:pt x="210959" y="640"/>
                  </a:lnTo>
                  <a:lnTo>
                    <a:pt x="253623" y="190"/>
                  </a:lnTo>
                  <a:lnTo>
                    <a:pt x="288334" y="84"/>
                  </a:lnTo>
                  <a:lnTo>
                    <a:pt x="324928" y="38"/>
                  </a:lnTo>
                  <a:lnTo>
                    <a:pt x="370802" y="7"/>
                  </a:lnTo>
                  <a:lnTo>
                    <a:pt x="418973"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07" name="SMARTInkShape-Group7">
            <a:extLst>
              <a:ext uri="{FF2B5EF4-FFF2-40B4-BE49-F238E27FC236}">
                <a16:creationId xmlns:a16="http://schemas.microsoft.com/office/drawing/2014/main" id="{F8F0C7B7-705F-D367-44B4-5EB8219EEDDD}"/>
              </a:ext>
            </a:extLst>
          </p:cNvPr>
          <p:cNvGrpSpPr/>
          <p:nvPr/>
        </p:nvGrpSpPr>
        <p:grpSpPr>
          <a:xfrm>
            <a:off x="9810750" y="3619500"/>
            <a:ext cx="1524001" cy="252760"/>
            <a:chOff x="9810750" y="3619500"/>
            <a:chExt cx="1524001" cy="252760"/>
          </a:xfrm>
        </p:grpSpPr>
        <p:sp>
          <p:nvSpPr>
            <p:cNvPr id="199" name="SMARTInkShape-35">
              <a:extLst>
                <a:ext uri="{FF2B5EF4-FFF2-40B4-BE49-F238E27FC236}">
                  <a16:creationId xmlns:a16="http://schemas.microsoft.com/office/drawing/2014/main" id="{387D9A21-A793-9F08-FC75-9345F9DEA26F}"/>
                </a:ext>
              </a:extLst>
            </p:cNvPr>
            <p:cNvSpPr/>
            <p:nvPr>
              <p:custDataLst>
                <p:tags r:id="rId14"/>
              </p:custDataLst>
            </p:nvPr>
          </p:nvSpPr>
          <p:spPr>
            <a:xfrm>
              <a:off x="11134725" y="3619500"/>
              <a:ext cx="200026" cy="38101"/>
            </a:xfrm>
            <a:custGeom>
              <a:avLst/>
              <a:gdLst/>
              <a:ahLst/>
              <a:cxnLst/>
              <a:rect l="0" t="0" r="0" b="0"/>
              <a:pathLst>
                <a:path w="200026" h="38101">
                  <a:moveTo>
                    <a:pt x="0" y="38100"/>
                  </a:moveTo>
                  <a:lnTo>
                    <a:pt x="0" y="38100"/>
                  </a:lnTo>
                  <a:lnTo>
                    <a:pt x="5057" y="38100"/>
                  </a:lnTo>
                  <a:lnTo>
                    <a:pt x="40020" y="23022"/>
                  </a:lnTo>
                  <a:lnTo>
                    <a:pt x="81635" y="14778"/>
                  </a:lnTo>
                  <a:lnTo>
                    <a:pt x="123378" y="7395"/>
                  </a:lnTo>
                  <a:lnTo>
                    <a:pt x="2000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0" name="SMARTInkShape-36">
              <a:extLst>
                <a:ext uri="{FF2B5EF4-FFF2-40B4-BE49-F238E27FC236}">
                  <a16:creationId xmlns:a16="http://schemas.microsoft.com/office/drawing/2014/main" id="{6319B08F-806B-FAF0-7476-3B6968093055}"/>
                </a:ext>
              </a:extLst>
            </p:cNvPr>
            <p:cNvSpPr/>
            <p:nvPr>
              <p:custDataLst>
                <p:tags r:id="rId15"/>
              </p:custDataLst>
            </p:nvPr>
          </p:nvSpPr>
          <p:spPr>
            <a:xfrm>
              <a:off x="11063222" y="3672123"/>
              <a:ext cx="166119" cy="194109"/>
            </a:xfrm>
            <a:custGeom>
              <a:avLst/>
              <a:gdLst/>
              <a:ahLst/>
              <a:cxnLst/>
              <a:rect l="0" t="0" r="0" b="0"/>
              <a:pathLst>
                <a:path w="166119" h="194109">
                  <a:moveTo>
                    <a:pt x="42928" y="23577"/>
                  </a:moveTo>
                  <a:lnTo>
                    <a:pt x="42928" y="23577"/>
                  </a:lnTo>
                  <a:lnTo>
                    <a:pt x="47985" y="18520"/>
                  </a:lnTo>
                  <a:lnTo>
                    <a:pt x="53289" y="16038"/>
                  </a:lnTo>
                  <a:lnTo>
                    <a:pt x="56185" y="15376"/>
                  </a:lnTo>
                  <a:lnTo>
                    <a:pt x="65317" y="9388"/>
                  </a:lnTo>
                  <a:lnTo>
                    <a:pt x="68754" y="3865"/>
                  </a:lnTo>
                  <a:lnTo>
                    <a:pt x="69671" y="911"/>
                  </a:lnTo>
                  <a:lnTo>
                    <a:pt x="68164" y="0"/>
                  </a:lnTo>
                  <a:lnTo>
                    <a:pt x="60847" y="1809"/>
                  </a:lnTo>
                  <a:lnTo>
                    <a:pt x="35658" y="14530"/>
                  </a:lnTo>
                  <a:lnTo>
                    <a:pt x="8167" y="39450"/>
                  </a:lnTo>
                  <a:lnTo>
                    <a:pt x="761" y="51799"/>
                  </a:lnTo>
                  <a:lnTo>
                    <a:pt x="0" y="56150"/>
                  </a:lnTo>
                  <a:lnTo>
                    <a:pt x="550" y="60109"/>
                  </a:lnTo>
                  <a:lnTo>
                    <a:pt x="5043" y="68389"/>
                  </a:lnTo>
                  <a:lnTo>
                    <a:pt x="19473" y="83892"/>
                  </a:lnTo>
                  <a:lnTo>
                    <a:pt x="39272" y="95658"/>
                  </a:lnTo>
                  <a:lnTo>
                    <a:pt x="79990" y="109116"/>
                  </a:lnTo>
                  <a:lnTo>
                    <a:pt x="103651" y="118772"/>
                  </a:lnTo>
                  <a:lnTo>
                    <a:pt x="143209" y="140694"/>
                  </a:lnTo>
                  <a:lnTo>
                    <a:pt x="164610" y="164178"/>
                  </a:lnTo>
                  <a:lnTo>
                    <a:pt x="165800" y="168264"/>
                  </a:lnTo>
                  <a:lnTo>
                    <a:pt x="166118" y="170835"/>
                  </a:lnTo>
                  <a:lnTo>
                    <a:pt x="160827" y="179336"/>
                  </a:lnTo>
                  <a:lnTo>
                    <a:pt x="156453" y="184566"/>
                  </a:lnTo>
                  <a:lnTo>
                    <a:pt x="143124" y="190378"/>
                  </a:lnTo>
                  <a:lnTo>
                    <a:pt x="108698" y="194108"/>
                  </a:lnTo>
                  <a:lnTo>
                    <a:pt x="64682" y="187367"/>
                  </a:lnTo>
                  <a:lnTo>
                    <a:pt x="57430" y="186745"/>
                  </a:lnTo>
                  <a:lnTo>
                    <a:pt x="53654" y="184214"/>
                  </a:lnTo>
                  <a:lnTo>
                    <a:pt x="52453" y="16645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1" name="SMARTInkShape-37">
              <a:extLst>
                <a:ext uri="{FF2B5EF4-FFF2-40B4-BE49-F238E27FC236}">
                  <a16:creationId xmlns:a16="http://schemas.microsoft.com/office/drawing/2014/main" id="{48DD4A93-EA2D-DAD0-7254-89598AE36871}"/>
                </a:ext>
              </a:extLst>
            </p:cNvPr>
            <p:cNvSpPr/>
            <p:nvPr>
              <p:custDataLst>
                <p:tags r:id="rId16"/>
              </p:custDataLst>
            </p:nvPr>
          </p:nvSpPr>
          <p:spPr>
            <a:xfrm>
              <a:off x="10840203" y="3681034"/>
              <a:ext cx="180223" cy="167067"/>
            </a:xfrm>
            <a:custGeom>
              <a:avLst/>
              <a:gdLst/>
              <a:ahLst/>
              <a:cxnLst/>
              <a:rect l="0" t="0" r="0" b="0"/>
              <a:pathLst>
                <a:path w="180223" h="167067">
                  <a:moveTo>
                    <a:pt x="18297" y="43241"/>
                  </a:moveTo>
                  <a:lnTo>
                    <a:pt x="18297" y="43241"/>
                  </a:lnTo>
                  <a:lnTo>
                    <a:pt x="18297" y="35040"/>
                  </a:lnTo>
                  <a:lnTo>
                    <a:pt x="26499" y="25631"/>
                  </a:lnTo>
                  <a:lnTo>
                    <a:pt x="54220" y="11060"/>
                  </a:lnTo>
                  <a:lnTo>
                    <a:pt x="96466" y="604"/>
                  </a:lnTo>
                  <a:lnTo>
                    <a:pt x="102159" y="0"/>
                  </a:lnTo>
                  <a:lnTo>
                    <a:pt x="105954" y="655"/>
                  </a:lnTo>
                  <a:lnTo>
                    <a:pt x="108486" y="2151"/>
                  </a:lnTo>
                  <a:lnTo>
                    <a:pt x="111298" y="12279"/>
                  </a:lnTo>
                  <a:lnTo>
                    <a:pt x="111489" y="26305"/>
                  </a:lnTo>
                  <a:lnTo>
                    <a:pt x="108047" y="39594"/>
                  </a:lnTo>
                  <a:lnTo>
                    <a:pt x="90665" y="64315"/>
                  </a:lnTo>
                  <a:lnTo>
                    <a:pt x="52885" y="103796"/>
                  </a:lnTo>
                  <a:lnTo>
                    <a:pt x="7830" y="140750"/>
                  </a:lnTo>
                  <a:lnTo>
                    <a:pt x="3061" y="147609"/>
                  </a:lnTo>
                  <a:lnTo>
                    <a:pt x="0" y="155579"/>
                  </a:lnTo>
                  <a:lnTo>
                    <a:pt x="807" y="156233"/>
                  </a:lnTo>
                  <a:lnTo>
                    <a:pt x="39971" y="165691"/>
                  </a:lnTo>
                  <a:lnTo>
                    <a:pt x="76814" y="166659"/>
                  </a:lnTo>
                  <a:lnTo>
                    <a:pt x="115972" y="166985"/>
                  </a:lnTo>
                  <a:lnTo>
                    <a:pt x="180222" y="16706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2" name="SMARTInkShape-38">
              <a:extLst>
                <a:ext uri="{FF2B5EF4-FFF2-40B4-BE49-F238E27FC236}">
                  <a16:creationId xmlns:a16="http://schemas.microsoft.com/office/drawing/2014/main" id="{486F9D8A-ECDB-54A3-4D79-60AA85369076}"/>
                </a:ext>
              </a:extLst>
            </p:cNvPr>
            <p:cNvSpPr/>
            <p:nvPr>
              <p:custDataLst>
                <p:tags r:id="rId17"/>
              </p:custDataLst>
            </p:nvPr>
          </p:nvSpPr>
          <p:spPr>
            <a:xfrm>
              <a:off x="10645046" y="3683674"/>
              <a:ext cx="97509" cy="182257"/>
            </a:xfrm>
            <a:custGeom>
              <a:avLst/>
              <a:gdLst/>
              <a:ahLst/>
              <a:cxnLst/>
              <a:rect l="0" t="0" r="0" b="0"/>
              <a:pathLst>
                <a:path w="97509" h="182257">
                  <a:moveTo>
                    <a:pt x="61054" y="40601"/>
                  </a:moveTo>
                  <a:lnTo>
                    <a:pt x="61054" y="40601"/>
                  </a:lnTo>
                  <a:lnTo>
                    <a:pt x="61054" y="22059"/>
                  </a:lnTo>
                  <a:lnTo>
                    <a:pt x="55997" y="21702"/>
                  </a:lnTo>
                  <a:lnTo>
                    <a:pt x="42740" y="26652"/>
                  </a:lnTo>
                  <a:lnTo>
                    <a:pt x="25407" y="44935"/>
                  </a:lnTo>
                  <a:lnTo>
                    <a:pt x="8191" y="80615"/>
                  </a:lnTo>
                  <a:lnTo>
                    <a:pt x="0" y="111959"/>
                  </a:lnTo>
                  <a:lnTo>
                    <a:pt x="3181" y="147665"/>
                  </a:lnTo>
                  <a:lnTo>
                    <a:pt x="9228" y="162621"/>
                  </a:lnTo>
                  <a:lnTo>
                    <a:pt x="20242" y="179356"/>
                  </a:lnTo>
                  <a:lnTo>
                    <a:pt x="27393" y="181645"/>
                  </a:lnTo>
                  <a:lnTo>
                    <a:pt x="32264" y="182256"/>
                  </a:lnTo>
                  <a:lnTo>
                    <a:pt x="49231" y="178057"/>
                  </a:lnTo>
                  <a:lnTo>
                    <a:pt x="67662" y="159998"/>
                  </a:lnTo>
                  <a:lnTo>
                    <a:pt x="74575" y="146231"/>
                  </a:lnTo>
                  <a:lnTo>
                    <a:pt x="89124" y="104975"/>
                  </a:lnTo>
                  <a:lnTo>
                    <a:pt x="96181" y="61203"/>
                  </a:lnTo>
                  <a:lnTo>
                    <a:pt x="97508" y="22877"/>
                  </a:lnTo>
                  <a:lnTo>
                    <a:pt x="93836" y="12262"/>
                  </a:lnTo>
                  <a:lnTo>
                    <a:pt x="85853" y="4017"/>
                  </a:lnTo>
                  <a:lnTo>
                    <a:pt x="80762" y="337"/>
                  </a:lnTo>
                  <a:lnTo>
                    <a:pt x="74192" y="0"/>
                  </a:lnTo>
                  <a:lnTo>
                    <a:pt x="58427" y="5270"/>
                  </a:lnTo>
                  <a:lnTo>
                    <a:pt x="32479" y="3107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3" name="SMARTInkShape-39">
              <a:extLst>
                <a:ext uri="{FF2B5EF4-FFF2-40B4-BE49-F238E27FC236}">
                  <a16:creationId xmlns:a16="http://schemas.microsoft.com/office/drawing/2014/main" id="{81C5BF62-2715-B9E0-1956-A0064E3273EE}"/>
                </a:ext>
              </a:extLst>
            </p:cNvPr>
            <p:cNvSpPr/>
            <p:nvPr>
              <p:custDataLst>
                <p:tags r:id="rId18"/>
              </p:custDataLst>
            </p:nvPr>
          </p:nvSpPr>
          <p:spPr>
            <a:xfrm>
              <a:off x="10515600" y="3848100"/>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4" name="SMARTInkShape-40">
              <a:extLst>
                <a:ext uri="{FF2B5EF4-FFF2-40B4-BE49-F238E27FC236}">
                  <a16:creationId xmlns:a16="http://schemas.microsoft.com/office/drawing/2014/main" id="{060E9A61-38D9-FA09-1090-CB8CA2D93742}"/>
                </a:ext>
              </a:extLst>
            </p:cNvPr>
            <p:cNvSpPr/>
            <p:nvPr>
              <p:custDataLst>
                <p:tags r:id="rId19"/>
              </p:custDataLst>
            </p:nvPr>
          </p:nvSpPr>
          <p:spPr>
            <a:xfrm>
              <a:off x="10249154" y="3686185"/>
              <a:ext cx="165455" cy="186075"/>
            </a:xfrm>
            <a:custGeom>
              <a:avLst/>
              <a:gdLst/>
              <a:ahLst/>
              <a:cxnLst/>
              <a:rect l="0" t="0" r="0" b="0"/>
              <a:pathLst>
                <a:path w="165455" h="186075">
                  <a:moveTo>
                    <a:pt x="85471" y="9515"/>
                  </a:moveTo>
                  <a:lnTo>
                    <a:pt x="85471" y="9515"/>
                  </a:lnTo>
                  <a:lnTo>
                    <a:pt x="85471" y="24"/>
                  </a:lnTo>
                  <a:lnTo>
                    <a:pt x="80414" y="0"/>
                  </a:lnTo>
                  <a:lnTo>
                    <a:pt x="60562" y="8655"/>
                  </a:lnTo>
                  <a:lnTo>
                    <a:pt x="38227" y="23842"/>
                  </a:lnTo>
                  <a:lnTo>
                    <a:pt x="25022" y="40688"/>
                  </a:lnTo>
                  <a:lnTo>
                    <a:pt x="4083" y="84346"/>
                  </a:lnTo>
                  <a:lnTo>
                    <a:pt x="0" y="125028"/>
                  </a:lnTo>
                  <a:lnTo>
                    <a:pt x="9461" y="157743"/>
                  </a:lnTo>
                  <a:lnTo>
                    <a:pt x="22414" y="174484"/>
                  </a:lnTo>
                  <a:lnTo>
                    <a:pt x="28519" y="178084"/>
                  </a:lnTo>
                  <a:lnTo>
                    <a:pt x="58373" y="186074"/>
                  </a:lnTo>
                  <a:lnTo>
                    <a:pt x="78618" y="181891"/>
                  </a:lnTo>
                  <a:lnTo>
                    <a:pt x="115861" y="167969"/>
                  </a:lnTo>
                  <a:lnTo>
                    <a:pt x="131081" y="153317"/>
                  </a:lnTo>
                  <a:lnTo>
                    <a:pt x="156976" y="110374"/>
                  </a:lnTo>
                  <a:lnTo>
                    <a:pt x="165454" y="78322"/>
                  </a:lnTo>
                  <a:lnTo>
                    <a:pt x="162204" y="50363"/>
                  </a:lnTo>
                  <a:lnTo>
                    <a:pt x="157322" y="38959"/>
                  </a:lnTo>
                  <a:lnTo>
                    <a:pt x="143567" y="21531"/>
                  </a:lnTo>
                  <a:lnTo>
                    <a:pt x="126085" y="8019"/>
                  </a:lnTo>
                  <a:lnTo>
                    <a:pt x="97387" y="2369"/>
                  </a:lnTo>
                  <a:lnTo>
                    <a:pt x="59485" y="1518"/>
                  </a:lnTo>
                  <a:lnTo>
                    <a:pt x="37846" y="951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5" name="SMARTInkShape-41">
              <a:extLst>
                <a:ext uri="{FF2B5EF4-FFF2-40B4-BE49-F238E27FC236}">
                  <a16:creationId xmlns:a16="http://schemas.microsoft.com/office/drawing/2014/main" id="{5866592D-25D3-FE4D-1C7C-8A085F02387C}"/>
                </a:ext>
              </a:extLst>
            </p:cNvPr>
            <p:cNvSpPr/>
            <p:nvPr>
              <p:custDataLst>
                <p:tags r:id="rId20"/>
              </p:custDataLst>
            </p:nvPr>
          </p:nvSpPr>
          <p:spPr>
            <a:xfrm>
              <a:off x="9820666" y="3781425"/>
              <a:ext cx="190110" cy="9526"/>
            </a:xfrm>
            <a:custGeom>
              <a:avLst/>
              <a:gdLst/>
              <a:ahLst/>
              <a:cxnLst/>
              <a:rect l="0" t="0" r="0" b="0"/>
              <a:pathLst>
                <a:path w="190110" h="9526">
                  <a:moveTo>
                    <a:pt x="9134" y="9525"/>
                  </a:moveTo>
                  <a:lnTo>
                    <a:pt x="9134" y="9525"/>
                  </a:lnTo>
                  <a:lnTo>
                    <a:pt x="0" y="9525"/>
                  </a:lnTo>
                  <a:lnTo>
                    <a:pt x="30744" y="6703"/>
                  </a:lnTo>
                  <a:lnTo>
                    <a:pt x="71846" y="1324"/>
                  </a:lnTo>
                  <a:lnTo>
                    <a:pt x="114185" y="262"/>
                  </a:lnTo>
                  <a:lnTo>
                    <a:pt x="190109"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6" name="SMARTInkShape-42">
              <a:extLst>
                <a:ext uri="{FF2B5EF4-FFF2-40B4-BE49-F238E27FC236}">
                  <a16:creationId xmlns:a16="http://schemas.microsoft.com/office/drawing/2014/main" id="{F6AB604C-FC78-05A7-95B7-1520C182B5D4}"/>
                </a:ext>
              </a:extLst>
            </p:cNvPr>
            <p:cNvSpPr/>
            <p:nvPr>
              <p:custDataLst>
                <p:tags r:id="rId21"/>
              </p:custDataLst>
            </p:nvPr>
          </p:nvSpPr>
          <p:spPr>
            <a:xfrm>
              <a:off x="9810750" y="3705618"/>
              <a:ext cx="95251" cy="9133"/>
            </a:xfrm>
            <a:custGeom>
              <a:avLst/>
              <a:gdLst/>
              <a:ahLst/>
              <a:cxnLst/>
              <a:rect l="0" t="0" r="0" b="0"/>
              <a:pathLst>
                <a:path w="95251" h="9133">
                  <a:moveTo>
                    <a:pt x="0" y="9132"/>
                  </a:moveTo>
                  <a:lnTo>
                    <a:pt x="0" y="9132"/>
                  </a:lnTo>
                  <a:lnTo>
                    <a:pt x="0" y="931"/>
                  </a:lnTo>
                  <a:lnTo>
                    <a:pt x="10112" y="0"/>
                  </a:lnTo>
                  <a:lnTo>
                    <a:pt x="54893" y="7843"/>
                  </a:lnTo>
                  <a:lnTo>
                    <a:pt x="95250" y="913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5" name="SMARTInkShape-Group8">
            <a:extLst>
              <a:ext uri="{FF2B5EF4-FFF2-40B4-BE49-F238E27FC236}">
                <a16:creationId xmlns:a16="http://schemas.microsoft.com/office/drawing/2014/main" id="{12875432-0508-E091-FF5D-4D5E4EDD9C83}"/>
              </a:ext>
            </a:extLst>
          </p:cNvPr>
          <p:cNvGrpSpPr/>
          <p:nvPr/>
        </p:nvGrpSpPr>
        <p:grpSpPr>
          <a:xfrm>
            <a:off x="9487995" y="4448198"/>
            <a:ext cx="894256" cy="438128"/>
            <a:chOff x="9487995" y="4448198"/>
            <a:chExt cx="894256" cy="438128"/>
          </a:xfrm>
        </p:grpSpPr>
        <p:sp>
          <p:nvSpPr>
            <p:cNvPr id="208" name="SMARTInkShape-43">
              <a:extLst>
                <a:ext uri="{FF2B5EF4-FFF2-40B4-BE49-F238E27FC236}">
                  <a16:creationId xmlns:a16="http://schemas.microsoft.com/office/drawing/2014/main" id="{30B98C45-3C1D-4A02-BD1D-4D6379A96101}"/>
                </a:ext>
              </a:extLst>
            </p:cNvPr>
            <p:cNvSpPr/>
            <p:nvPr>
              <p:custDataLst>
                <p:tags r:id="rId7"/>
              </p:custDataLst>
            </p:nvPr>
          </p:nvSpPr>
          <p:spPr>
            <a:xfrm>
              <a:off x="10258425" y="4661762"/>
              <a:ext cx="123826" cy="24539"/>
            </a:xfrm>
            <a:custGeom>
              <a:avLst/>
              <a:gdLst/>
              <a:ahLst/>
              <a:cxnLst/>
              <a:rect l="0" t="0" r="0" b="0"/>
              <a:pathLst>
                <a:path w="123826" h="24539">
                  <a:moveTo>
                    <a:pt x="0" y="5488"/>
                  </a:moveTo>
                  <a:lnTo>
                    <a:pt x="0" y="5488"/>
                  </a:lnTo>
                  <a:lnTo>
                    <a:pt x="0" y="0"/>
                  </a:lnTo>
                  <a:lnTo>
                    <a:pt x="0" y="2344"/>
                  </a:lnTo>
                  <a:lnTo>
                    <a:pt x="2117" y="3392"/>
                  </a:lnTo>
                  <a:lnTo>
                    <a:pt x="46134" y="12903"/>
                  </a:lnTo>
                  <a:lnTo>
                    <a:pt x="123825" y="2453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9" name="SMARTInkShape-44">
              <a:extLst>
                <a:ext uri="{FF2B5EF4-FFF2-40B4-BE49-F238E27FC236}">
                  <a16:creationId xmlns:a16="http://schemas.microsoft.com/office/drawing/2014/main" id="{98A03A8A-24C9-F345-FC59-EABA267E1DA2}"/>
                </a:ext>
              </a:extLst>
            </p:cNvPr>
            <p:cNvSpPr/>
            <p:nvPr>
              <p:custDataLst>
                <p:tags r:id="rId8"/>
              </p:custDataLst>
            </p:nvPr>
          </p:nvSpPr>
          <p:spPr>
            <a:xfrm>
              <a:off x="10287000" y="4573941"/>
              <a:ext cx="95251" cy="7585"/>
            </a:xfrm>
            <a:custGeom>
              <a:avLst/>
              <a:gdLst/>
              <a:ahLst/>
              <a:cxnLst/>
              <a:rect l="0" t="0" r="0" b="0"/>
              <a:pathLst>
                <a:path w="95251" h="7585">
                  <a:moveTo>
                    <a:pt x="0" y="7584"/>
                  </a:moveTo>
                  <a:lnTo>
                    <a:pt x="0" y="7584"/>
                  </a:lnTo>
                  <a:lnTo>
                    <a:pt x="5057" y="7584"/>
                  </a:lnTo>
                  <a:lnTo>
                    <a:pt x="6546" y="6526"/>
                  </a:lnTo>
                  <a:lnTo>
                    <a:pt x="7538" y="4762"/>
                  </a:lnTo>
                  <a:lnTo>
                    <a:pt x="8202" y="2527"/>
                  </a:lnTo>
                  <a:lnTo>
                    <a:pt x="17404" y="45"/>
                  </a:lnTo>
                  <a:lnTo>
                    <a:pt x="29961" y="0"/>
                  </a:lnTo>
                  <a:lnTo>
                    <a:pt x="71477" y="7226"/>
                  </a:lnTo>
                  <a:lnTo>
                    <a:pt x="95250" y="758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0" name="SMARTInkShape-45">
              <a:extLst>
                <a:ext uri="{FF2B5EF4-FFF2-40B4-BE49-F238E27FC236}">
                  <a16:creationId xmlns:a16="http://schemas.microsoft.com/office/drawing/2014/main" id="{F573004F-8752-8F0C-DF3A-3B35B7A7A092}"/>
                </a:ext>
              </a:extLst>
            </p:cNvPr>
            <p:cNvSpPr/>
            <p:nvPr>
              <p:custDataLst>
                <p:tags r:id="rId9"/>
              </p:custDataLst>
            </p:nvPr>
          </p:nvSpPr>
          <p:spPr>
            <a:xfrm>
              <a:off x="9956015" y="4781564"/>
              <a:ext cx="169061" cy="104762"/>
            </a:xfrm>
            <a:custGeom>
              <a:avLst/>
              <a:gdLst/>
              <a:ahLst/>
              <a:cxnLst/>
              <a:rect l="0" t="0" r="0" b="0"/>
              <a:pathLst>
                <a:path w="169061" h="104762">
                  <a:moveTo>
                    <a:pt x="16660" y="28561"/>
                  </a:moveTo>
                  <a:lnTo>
                    <a:pt x="16660" y="28561"/>
                  </a:lnTo>
                  <a:lnTo>
                    <a:pt x="21717" y="23504"/>
                  </a:lnTo>
                  <a:lnTo>
                    <a:pt x="27021" y="21022"/>
                  </a:lnTo>
                  <a:lnTo>
                    <a:pt x="29917" y="20360"/>
                  </a:lnTo>
                  <a:lnTo>
                    <a:pt x="31847" y="18860"/>
                  </a:lnTo>
                  <a:lnTo>
                    <a:pt x="40258" y="5895"/>
                  </a:lnTo>
                  <a:lnTo>
                    <a:pt x="45845" y="2612"/>
                  </a:lnTo>
                  <a:lnTo>
                    <a:pt x="58055" y="505"/>
                  </a:lnTo>
                  <a:lnTo>
                    <a:pt x="73255" y="0"/>
                  </a:lnTo>
                  <a:lnTo>
                    <a:pt x="73795" y="14175"/>
                  </a:lnTo>
                  <a:lnTo>
                    <a:pt x="66203" y="38772"/>
                  </a:lnTo>
                  <a:lnTo>
                    <a:pt x="47242" y="69535"/>
                  </a:lnTo>
                  <a:lnTo>
                    <a:pt x="19264" y="88428"/>
                  </a:lnTo>
                  <a:lnTo>
                    <a:pt x="0" y="94639"/>
                  </a:lnTo>
                  <a:lnTo>
                    <a:pt x="261" y="93779"/>
                  </a:lnTo>
                  <a:lnTo>
                    <a:pt x="3375" y="90002"/>
                  </a:lnTo>
                  <a:lnTo>
                    <a:pt x="11108" y="87618"/>
                  </a:lnTo>
                  <a:lnTo>
                    <a:pt x="57447" y="85744"/>
                  </a:lnTo>
                  <a:lnTo>
                    <a:pt x="72656" y="86776"/>
                  </a:lnTo>
                  <a:lnTo>
                    <a:pt x="119354" y="94844"/>
                  </a:lnTo>
                  <a:lnTo>
                    <a:pt x="137331" y="96217"/>
                  </a:lnTo>
                  <a:lnTo>
                    <a:pt x="169060" y="10476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1" name="SMARTInkShape-46">
              <a:extLst>
                <a:ext uri="{FF2B5EF4-FFF2-40B4-BE49-F238E27FC236}">
                  <a16:creationId xmlns:a16="http://schemas.microsoft.com/office/drawing/2014/main" id="{0A5BABCA-4515-45A4-0572-676339C3F2AB}"/>
                </a:ext>
              </a:extLst>
            </p:cNvPr>
            <p:cNvSpPr/>
            <p:nvPr>
              <p:custDataLst>
                <p:tags r:id="rId10"/>
              </p:custDataLst>
            </p:nvPr>
          </p:nvSpPr>
          <p:spPr>
            <a:xfrm>
              <a:off x="9886950" y="4662644"/>
              <a:ext cx="94860" cy="204632"/>
            </a:xfrm>
            <a:custGeom>
              <a:avLst/>
              <a:gdLst/>
              <a:ahLst/>
              <a:cxnLst/>
              <a:rect l="0" t="0" r="0" b="0"/>
              <a:pathLst>
                <a:path w="94860" h="204632">
                  <a:moveTo>
                    <a:pt x="85725" y="14131"/>
                  </a:moveTo>
                  <a:lnTo>
                    <a:pt x="85725" y="14131"/>
                  </a:lnTo>
                  <a:lnTo>
                    <a:pt x="90782" y="9074"/>
                  </a:lnTo>
                  <a:lnTo>
                    <a:pt x="93263" y="3770"/>
                  </a:lnTo>
                  <a:lnTo>
                    <a:pt x="93927" y="874"/>
                  </a:lnTo>
                  <a:lnTo>
                    <a:pt x="94367" y="0"/>
                  </a:lnTo>
                  <a:lnTo>
                    <a:pt x="94662" y="478"/>
                  </a:lnTo>
                  <a:lnTo>
                    <a:pt x="94859" y="1854"/>
                  </a:lnTo>
                  <a:lnTo>
                    <a:pt x="90076" y="13903"/>
                  </a:lnTo>
                  <a:lnTo>
                    <a:pt x="62129" y="55599"/>
                  </a:lnTo>
                  <a:lnTo>
                    <a:pt x="37829" y="98326"/>
                  </a:lnTo>
                  <a:lnTo>
                    <a:pt x="24615" y="125156"/>
                  </a:lnTo>
                  <a:lnTo>
                    <a:pt x="12178" y="166297"/>
                  </a:lnTo>
                  <a:lnTo>
                    <a:pt x="0" y="20463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2" name="SMARTInkShape-47">
              <a:extLst>
                <a:ext uri="{FF2B5EF4-FFF2-40B4-BE49-F238E27FC236}">
                  <a16:creationId xmlns:a16="http://schemas.microsoft.com/office/drawing/2014/main" id="{A328DC71-1DE5-31FC-0913-516E8C5FFD19}"/>
                </a:ext>
              </a:extLst>
            </p:cNvPr>
            <p:cNvSpPr/>
            <p:nvPr>
              <p:custDataLst>
                <p:tags r:id="rId11"/>
              </p:custDataLst>
            </p:nvPr>
          </p:nvSpPr>
          <p:spPr>
            <a:xfrm>
              <a:off x="9734752" y="4676775"/>
              <a:ext cx="133149" cy="104776"/>
            </a:xfrm>
            <a:custGeom>
              <a:avLst/>
              <a:gdLst/>
              <a:ahLst/>
              <a:cxnLst/>
              <a:rect l="0" t="0" r="0" b="0"/>
              <a:pathLst>
                <a:path w="133149" h="104776">
                  <a:moveTo>
                    <a:pt x="114098" y="0"/>
                  </a:moveTo>
                  <a:lnTo>
                    <a:pt x="114098" y="0"/>
                  </a:lnTo>
                  <a:lnTo>
                    <a:pt x="72342" y="41757"/>
                  </a:lnTo>
                  <a:lnTo>
                    <a:pt x="54688" y="58351"/>
                  </a:lnTo>
                  <a:lnTo>
                    <a:pt x="42285" y="66325"/>
                  </a:lnTo>
                  <a:lnTo>
                    <a:pt x="35263" y="75692"/>
                  </a:lnTo>
                  <a:lnTo>
                    <a:pt x="30848" y="79036"/>
                  </a:lnTo>
                  <a:lnTo>
                    <a:pt x="15583" y="83743"/>
                  </a:lnTo>
                  <a:lnTo>
                    <a:pt x="7519" y="84844"/>
                  </a:lnTo>
                  <a:lnTo>
                    <a:pt x="4945" y="84080"/>
                  </a:lnTo>
                  <a:lnTo>
                    <a:pt x="3230" y="82511"/>
                  </a:lnTo>
                  <a:lnTo>
                    <a:pt x="2084" y="80407"/>
                  </a:lnTo>
                  <a:lnTo>
                    <a:pt x="0" y="55111"/>
                  </a:lnTo>
                  <a:lnTo>
                    <a:pt x="2709" y="48130"/>
                  </a:lnTo>
                  <a:lnTo>
                    <a:pt x="22194" y="25429"/>
                  </a:lnTo>
                  <a:lnTo>
                    <a:pt x="28448" y="21885"/>
                  </a:lnTo>
                  <a:lnTo>
                    <a:pt x="40742" y="19890"/>
                  </a:lnTo>
                  <a:lnTo>
                    <a:pt x="46143" y="19610"/>
                  </a:lnTo>
                  <a:lnTo>
                    <a:pt x="57789" y="24943"/>
                  </a:lnTo>
                  <a:lnTo>
                    <a:pt x="68965" y="34369"/>
                  </a:lnTo>
                  <a:lnTo>
                    <a:pt x="77458" y="45614"/>
                  </a:lnTo>
                  <a:lnTo>
                    <a:pt x="81939" y="57667"/>
                  </a:lnTo>
                  <a:lnTo>
                    <a:pt x="83133" y="63845"/>
                  </a:lnTo>
                  <a:lnTo>
                    <a:pt x="94928" y="82652"/>
                  </a:lnTo>
                  <a:lnTo>
                    <a:pt x="106771" y="96574"/>
                  </a:lnTo>
                  <a:lnTo>
                    <a:pt x="113664" y="101130"/>
                  </a:lnTo>
                  <a:lnTo>
                    <a:pt x="133148" y="1047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3" name="SMARTInkShape-48">
              <a:extLst>
                <a:ext uri="{FF2B5EF4-FFF2-40B4-BE49-F238E27FC236}">
                  <a16:creationId xmlns:a16="http://schemas.microsoft.com/office/drawing/2014/main" id="{538C38D5-9EC7-EC70-BB61-9EB81E9EA8D3}"/>
                </a:ext>
              </a:extLst>
            </p:cNvPr>
            <p:cNvSpPr/>
            <p:nvPr>
              <p:custDataLst>
                <p:tags r:id="rId12"/>
              </p:custDataLst>
            </p:nvPr>
          </p:nvSpPr>
          <p:spPr>
            <a:xfrm>
              <a:off x="9515475" y="4533900"/>
              <a:ext cx="238126" cy="9526"/>
            </a:xfrm>
            <a:custGeom>
              <a:avLst/>
              <a:gdLst/>
              <a:ahLst/>
              <a:cxnLst/>
              <a:rect l="0" t="0" r="0" b="0"/>
              <a:pathLst>
                <a:path w="238126" h="9526">
                  <a:moveTo>
                    <a:pt x="0" y="9525"/>
                  </a:moveTo>
                  <a:lnTo>
                    <a:pt x="0" y="9525"/>
                  </a:lnTo>
                  <a:lnTo>
                    <a:pt x="39059" y="9525"/>
                  </a:lnTo>
                  <a:lnTo>
                    <a:pt x="86543" y="6703"/>
                  </a:lnTo>
                  <a:lnTo>
                    <a:pt x="124068" y="1986"/>
                  </a:lnTo>
                  <a:lnTo>
                    <a:pt x="164560" y="392"/>
                  </a:lnTo>
                  <a:lnTo>
                    <a:pt x="2381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4" name="SMARTInkShape-49">
              <a:extLst>
                <a:ext uri="{FF2B5EF4-FFF2-40B4-BE49-F238E27FC236}">
                  <a16:creationId xmlns:a16="http://schemas.microsoft.com/office/drawing/2014/main" id="{1DB40B12-5467-90BD-E073-74018FC0A787}"/>
                </a:ext>
              </a:extLst>
            </p:cNvPr>
            <p:cNvSpPr/>
            <p:nvPr>
              <p:custDataLst>
                <p:tags r:id="rId13"/>
              </p:custDataLst>
            </p:nvPr>
          </p:nvSpPr>
          <p:spPr>
            <a:xfrm>
              <a:off x="9487995" y="4448198"/>
              <a:ext cx="198931" cy="209526"/>
            </a:xfrm>
            <a:custGeom>
              <a:avLst/>
              <a:gdLst/>
              <a:ahLst/>
              <a:cxnLst/>
              <a:rect l="0" t="0" r="0" b="0"/>
              <a:pathLst>
                <a:path w="198931" h="209526">
                  <a:moveTo>
                    <a:pt x="75105" y="19027"/>
                  </a:moveTo>
                  <a:lnTo>
                    <a:pt x="75105" y="19027"/>
                  </a:lnTo>
                  <a:lnTo>
                    <a:pt x="75105" y="13970"/>
                  </a:lnTo>
                  <a:lnTo>
                    <a:pt x="74047" y="12481"/>
                  </a:lnTo>
                  <a:lnTo>
                    <a:pt x="72283" y="11488"/>
                  </a:lnTo>
                  <a:lnTo>
                    <a:pt x="70048" y="10826"/>
                  </a:lnTo>
                  <a:lnTo>
                    <a:pt x="68559" y="11443"/>
                  </a:lnTo>
                  <a:lnTo>
                    <a:pt x="67565" y="12913"/>
                  </a:lnTo>
                  <a:lnTo>
                    <a:pt x="66904" y="14951"/>
                  </a:lnTo>
                  <a:lnTo>
                    <a:pt x="66461" y="15251"/>
                  </a:lnTo>
                  <a:lnTo>
                    <a:pt x="65695" y="10468"/>
                  </a:lnTo>
                  <a:lnTo>
                    <a:pt x="65590" y="17788"/>
                  </a:lnTo>
                  <a:lnTo>
                    <a:pt x="62762" y="18477"/>
                  </a:lnTo>
                  <a:lnTo>
                    <a:pt x="56055" y="19027"/>
                  </a:lnTo>
                  <a:lnTo>
                    <a:pt x="56055" y="10826"/>
                  </a:lnTo>
                  <a:lnTo>
                    <a:pt x="57113" y="10385"/>
                  </a:lnTo>
                  <a:lnTo>
                    <a:pt x="72301" y="8521"/>
                  </a:lnTo>
                  <a:lnTo>
                    <a:pt x="82797" y="1311"/>
                  </a:lnTo>
                  <a:lnTo>
                    <a:pt x="126975" y="0"/>
                  </a:lnTo>
                  <a:lnTo>
                    <a:pt x="144215" y="1042"/>
                  </a:lnTo>
                  <a:lnTo>
                    <a:pt x="152740" y="5037"/>
                  </a:lnTo>
                  <a:lnTo>
                    <a:pt x="163490" y="18292"/>
                  </a:lnTo>
                  <a:lnTo>
                    <a:pt x="164720" y="22771"/>
                  </a:lnTo>
                  <a:lnTo>
                    <a:pt x="164482" y="26814"/>
                  </a:lnTo>
                  <a:lnTo>
                    <a:pt x="147786" y="68989"/>
                  </a:lnTo>
                  <a:lnTo>
                    <a:pt x="138503" y="85806"/>
                  </a:lnTo>
                  <a:lnTo>
                    <a:pt x="93032" y="125971"/>
                  </a:lnTo>
                  <a:lnTo>
                    <a:pt x="47019" y="162829"/>
                  </a:lnTo>
                  <a:lnTo>
                    <a:pt x="0" y="208444"/>
                  </a:lnTo>
                  <a:lnTo>
                    <a:pt x="38773" y="209432"/>
                  </a:lnTo>
                  <a:lnTo>
                    <a:pt x="76513" y="209508"/>
                  </a:lnTo>
                  <a:lnTo>
                    <a:pt x="120864" y="209525"/>
                  </a:lnTo>
                  <a:lnTo>
                    <a:pt x="165971" y="201326"/>
                  </a:lnTo>
                  <a:lnTo>
                    <a:pt x="198930" y="20000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20" name="SMARTInkShape-Group9">
            <a:extLst>
              <a:ext uri="{FF2B5EF4-FFF2-40B4-BE49-F238E27FC236}">
                <a16:creationId xmlns:a16="http://schemas.microsoft.com/office/drawing/2014/main" id="{82757A71-5C7A-2A64-280E-DCDA54DF19F0}"/>
              </a:ext>
            </a:extLst>
          </p:cNvPr>
          <p:cNvGrpSpPr/>
          <p:nvPr/>
        </p:nvGrpSpPr>
        <p:grpSpPr>
          <a:xfrm>
            <a:off x="10591800" y="4477153"/>
            <a:ext cx="683969" cy="371073"/>
            <a:chOff x="10591800" y="4477153"/>
            <a:chExt cx="683969" cy="371073"/>
          </a:xfrm>
        </p:grpSpPr>
        <p:sp>
          <p:nvSpPr>
            <p:cNvPr id="216" name="SMARTInkShape-50">
              <a:extLst>
                <a:ext uri="{FF2B5EF4-FFF2-40B4-BE49-F238E27FC236}">
                  <a16:creationId xmlns:a16="http://schemas.microsoft.com/office/drawing/2014/main" id="{94066356-F611-0252-051D-5FAA437D7D35}"/>
                </a:ext>
              </a:extLst>
            </p:cNvPr>
            <p:cNvSpPr/>
            <p:nvPr>
              <p:custDataLst>
                <p:tags r:id="rId3"/>
              </p:custDataLst>
            </p:nvPr>
          </p:nvSpPr>
          <p:spPr>
            <a:xfrm>
              <a:off x="11115852" y="4515287"/>
              <a:ext cx="159917" cy="318988"/>
            </a:xfrm>
            <a:custGeom>
              <a:avLst/>
              <a:gdLst/>
              <a:ahLst/>
              <a:cxnLst/>
              <a:rect l="0" t="0" r="0" b="0"/>
              <a:pathLst>
                <a:path w="159917" h="318988">
                  <a:moveTo>
                    <a:pt x="133173" y="28138"/>
                  </a:moveTo>
                  <a:lnTo>
                    <a:pt x="133173" y="28138"/>
                  </a:lnTo>
                  <a:lnTo>
                    <a:pt x="133173" y="23081"/>
                  </a:lnTo>
                  <a:lnTo>
                    <a:pt x="135997" y="17777"/>
                  </a:lnTo>
                  <a:lnTo>
                    <a:pt x="138230" y="14881"/>
                  </a:lnTo>
                  <a:lnTo>
                    <a:pt x="143534" y="11663"/>
                  </a:lnTo>
                  <a:lnTo>
                    <a:pt x="149420" y="9174"/>
                  </a:lnTo>
                  <a:lnTo>
                    <a:pt x="159916" y="1038"/>
                  </a:lnTo>
                  <a:lnTo>
                    <a:pt x="159468" y="546"/>
                  </a:lnTo>
                  <a:lnTo>
                    <a:pt x="156148" y="0"/>
                  </a:lnTo>
                  <a:lnTo>
                    <a:pt x="151145" y="2579"/>
                  </a:lnTo>
                  <a:lnTo>
                    <a:pt x="145393" y="6195"/>
                  </a:lnTo>
                  <a:lnTo>
                    <a:pt x="136206" y="9289"/>
                  </a:lnTo>
                  <a:lnTo>
                    <a:pt x="93619" y="48726"/>
                  </a:lnTo>
                  <a:lnTo>
                    <a:pt x="55007" y="94865"/>
                  </a:lnTo>
                  <a:lnTo>
                    <a:pt x="30268" y="134383"/>
                  </a:lnTo>
                  <a:lnTo>
                    <a:pt x="10014" y="177909"/>
                  </a:lnTo>
                  <a:lnTo>
                    <a:pt x="2841" y="198809"/>
                  </a:lnTo>
                  <a:lnTo>
                    <a:pt x="0" y="243993"/>
                  </a:lnTo>
                  <a:lnTo>
                    <a:pt x="7463" y="274917"/>
                  </a:lnTo>
                  <a:lnTo>
                    <a:pt x="19130" y="293412"/>
                  </a:lnTo>
                  <a:lnTo>
                    <a:pt x="24278" y="300554"/>
                  </a:lnTo>
                  <a:lnTo>
                    <a:pt x="26566" y="307256"/>
                  </a:lnTo>
                  <a:lnTo>
                    <a:pt x="30352" y="309467"/>
                  </a:lnTo>
                  <a:lnTo>
                    <a:pt x="69427" y="318987"/>
                  </a:lnTo>
                  <a:lnTo>
                    <a:pt x="106447" y="309712"/>
                  </a:lnTo>
                  <a:lnTo>
                    <a:pt x="128665" y="300892"/>
                  </a:lnTo>
                  <a:lnTo>
                    <a:pt x="139283" y="291884"/>
                  </a:lnTo>
                  <a:lnTo>
                    <a:pt x="147531" y="279767"/>
                  </a:lnTo>
                  <a:lnTo>
                    <a:pt x="158626" y="251762"/>
                  </a:lnTo>
                  <a:lnTo>
                    <a:pt x="159667" y="247070"/>
                  </a:lnTo>
                  <a:lnTo>
                    <a:pt x="158002" y="236214"/>
                  </a:lnTo>
                  <a:lnTo>
                    <a:pt x="148308" y="211997"/>
                  </a:lnTo>
                  <a:lnTo>
                    <a:pt x="142205" y="207862"/>
                  </a:lnTo>
                  <a:lnTo>
                    <a:pt x="124134" y="203265"/>
                  </a:lnTo>
                  <a:lnTo>
                    <a:pt x="85643" y="206860"/>
                  </a:lnTo>
                  <a:lnTo>
                    <a:pt x="57001" y="210563"/>
                  </a:lnTo>
                  <a:lnTo>
                    <a:pt x="24525" y="226881"/>
                  </a:lnTo>
                  <a:lnTo>
                    <a:pt x="16093" y="233944"/>
                  </a:lnTo>
                  <a:lnTo>
                    <a:pt x="12345" y="240610"/>
                  </a:lnTo>
                  <a:lnTo>
                    <a:pt x="12406" y="243869"/>
                  </a:lnTo>
                  <a:lnTo>
                    <a:pt x="18873" y="25673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7" name="SMARTInkShape-51">
              <a:extLst>
                <a:ext uri="{FF2B5EF4-FFF2-40B4-BE49-F238E27FC236}">
                  <a16:creationId xmlns:a16="http://schemas.microsoft.com/office/drawing/2014/main" id="{9DEE5687-B5ED-E70A-646F-3D9C80480235}"/>
                </a:ext>
              </a:extLst>
            </p:cNvPr>
            <p:cNvSpPr/>
            <p:nvPr>
              <p:custDataLst>
                <p:tags r:id="rId4"/>
              </p:custDataLst>
            </p:nvPr>
          </p:nvSpPr>
          <p:spPr>
            <a:xfrm>
              <a:off x="10841992" y="4497562"/>
              <a:ext cx="130805" cy="350664"/>
            </a:xfrm>
            <a:custGeom>
              <a:avLst/>
              <a:gdLst/>
              <a:ahLst/>
              <a:cxnLst/>
              <a:rect l="0" t="0" r="0" b="0"/>
              <a:pathLst>
                <a:path w="130805" h="350664">
                  <a:moveTo>
                    <a:pt x="111758" y="55388"/>
                  </a:moveTo>
                  <a:lnTo>
                    <a:pt x="111758" y="55388"/>
                  </a:lnTo>
                  <a:lnTo>
                    <a:pt x="111758" y="23207"/>
                  </a:lnTo>
                  <a:lnTo>
                    <a:pt x="110700" y="21233"/>
                  </a:lnTo>
                  <a:lnTo>
                    <a:pt x="108934" y="19918"/>
                  </a:lnTo>
                  <a:lnTo>
                    <a:pt x="106701" y="19042"/>
                  </a:lnTo>
                  <a:lnTo>
                    <a:pt x="105212" y="17398"/>
                  </a:lnTo>
                  <a:lnTo>
                    <a:pt x="103556" y="12751"/>
                  </a:lnTo>
                  <a:lnTo>
                    <a:pt x="97177" y="7158"/>
                  </a:lnTo>
                  <a:lnTo>
                    <a:pt x="88345" y="2202"/>
                  </a:lnTo>
                  <a:lnTo>
                    <a:pt x="80891" y="0"/>
                  </a:lnTo>
                  <a:lnTo>
                    <a:pt x="71228" y="1844"/>
                  </a:lnTo>
                  <a:lnTo>
                    <a:pt x="42721" y="16706"/>
                  </a:lnTo>
                  <a:lnTo>
                    <a:pt x="20864" y="38988"/>
                  </a:lnTo>
                  <a:lnTo>
                    <a:pt x="3179" y="72845"/>
                  </a:lnTo>
                  <a:lnTo>
                    <a:pt x="0" y="83608"/>
                  </a:lnTo>
                  <a:lnTo>
                    <a:pt x="1411" y="94741"/>
                  </a:lnTo>
                  <a:lnTo>
                    <a:pt x="10979" y="115732"/>
                  </a:lnTo>
                  <a:lnTo>
                    <a:pt x="20399" y="129832"/>
                  </a:lnTo>
                  <a:lnTo>
                    <a:pt x="28116" y="136099"/>
                  </a:lnTo>
                  <a:lnTo>
                    <a:pt x="38411" y="139627"/>
                  </a:lnTo>
                  <a:lnTo>
                    <a:pt x="62811" y="140982"/>
                  </a:lnTo>
                  <a:lnTo>
                    <a:pt x="71659" y="138233"/>
                  </a:lnTo>
                  <a:lnTo>
                    <a:pt x="83781" y="130347"/>
                  </a:lnTo>
                  <a:lnTo>
                    <a:pt x="100783" y="111038"/>
                  </a:lnTo>
                  <a:lnTo>
                    <a:pt x="108505" y="95866"/>
                  </a:lnTo>
                  <a:lnTo>
                    <a:pt x="116171" y="76201"/>
                  </a:lnTo>
                  <a:lnTo>
                    <a:pt x="128148" y="56039"/>
                  </a:lnTo>
                  <a:lnTo>
                    <a:pt x="130804" y="45879"/>
                  </a:lnTo>
                  <a:lnTo>
                    <a:pt x="127984" y="87281"/>
                  </a:lnTo>
                  <a:lnTo>
                    <a:pt x="119048" y="133865"/>
                  </a:lnTo>
                  <a:lnTo>
                    <a:pt x="108142" y="175193"/>
                  </a:lnTo>
                  <a:lnTo>
                    <a:pt x="102342" y="222007"/>
                  </a:lnTo>
                  <a:lnTo>
                    <a:pt x="94186" y="265765"/>
                  </a:lnTo>
                  <a:lnTo>
                    <a:pt x="92903" y="312672"/>
                  </a:lnTo>
                  <a:lnTo>
                    <a:pt x="92746" y="340572"/>
                  </a:lnTo>
                  <a:lnTo>
                    <a:pt x="93791" y="343936"/>
                  </a:lnTo>
                  <a:lnTo>
                    <a:pt x="102233" y="35066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8" name="SMARTInkShape-52">
              <a:extLst>
                <a:ext uri="{FF2B5EF4-FFF2-40B4-BE49-F238E27FC236}">
                  <a16:creationId xmlns:a16="http://schemas.microsoft.com/office/drawing/2014/main" id="{EF68FB91-EE3D-9ABE-B42D-6712D410D122}"/>
                </a:ext>
              </a:extLst>
            </p:cNvPr>
            <p:cNvSpPr/>
            <p:nvPr>
              <p:custDataLst>
                <p:tags r:id="rId5"/>
              </p:custDataLst>
            </p:nvPr>
          </p:nvSpPr>
          <p:spPr>
            <a:xfrm>
              <a:off x="10744200" y="4714875"/>
              <a:ext cx="19051" cy="9526"/>
            </a:xfrm>
            <a:custGeom>
              <a:avLst/>
              <a:gdLst/>
              <a:ahLst/>
              <a:cxnLst/>
              <a:rect l="0" t="0" r="0" b="0"/>
              <a:pathLst>
                <a:path w="19051" h="9526">
                  <a:moveTo>
                    <a:pt x="0" y="9525"/>
                  </a:moveTo>
                  <a:lnTo>
                    <a:pt x="0" y="9525"/>
                  </a:lnTo>
                  <a:lnTo>
                    <a:pt x="18932" y="9525"/>
                  </a:lnTo>
                  <a:lnTo>
                    <a:pt x="13959" y="9525"/>
                  </a:lnTo>
                  <a:lnTo>
                    <a:pt x="12481" y="8467"/>
                  </a:lnTo>
                  <a:lnTo>
                    <a:pt x="10837" y="4468"/>
                  </a:lnTo>
                  <a:lnTo>
                    <a:pt x="9640" y="392"/>
                  </a:lnTo>
                  <a:lnTo>
                    <a:pt x="190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9" name="SMARTInkShape-53">
              <a:extLst>
                <a:ext uri="{FF2B5EF4-FFF2-40B4-BE49-F238E27FC236}">
                  <a16:creationId xmlns:a16="http://schemas.microsoft.com/office/drawing/2014/main" id="{7AE504D9-AADD-8EA5-43FF-A0D94F3C17B6}"/>
                </a:ext>
              </a:extLst>
            </p:cNvPr>
            <p:cNvSpPr/>
            <p:nvPr>
              <p:custDataLst>
                <p:tags r:id="rId6"/>
              </p:custDataLst>
            </p:nvPr>
          </p:nvSpPr>
          <p:spPr>
            <a:xfrm>
              <a:off x="10591800" y="4477153"/>
              <a:ext cx="76201" cy="332973"/>
            </a:xfrm>
            <a:custGeom>
              <a:avLst/>
              <a:gdLst/>
              <a:ahLst/>
              <a:cxnLst/>
              <a:rect l="0" t="0" r="0" b="0"/>
              <a:pathLst>
                <a:path w="76201" h="332973">
                  <a:moveTo>
                    <a:pt x="76200" y="18647"/>
                  </a:moveTo>
                  <a:lnTo>
                    <a:pt x="76200" y="18647"/>
                  </a:lnTo>
                  <a:lnTo>
                    <a:pt x="76200" y="0"/>
                  </a:lnTo>
                  <a:lnTo>
                    <a:pt x="71143" y="45368"/>
                  </a:lnTo>
                  <a:lnTo>
                    <a:pt x="62943" y="85361"/>
                  </a:lnTo>
                  <a:lnTo>
                    <a:pt x="54080" y="118148"/>
                  </a:lnTo>
                  <a:lnTo>
                    <a:pt x="42835" y="161017"/>
                  </a:lnTo>
                  <a:lnTo>
                    <a:pt x="31121" y="208023"/>
                  </a:lnTo>
                  <a:lnTo>
                    <a:pt x="15792" y="253619"/>
                  </a:lnTo>
                  <a:lnTo>
                    <a:pt x="5019" y="297244"/>
                  </a:lnTo>
                  <a:lnTo>
                    <a:pt x="0" y="33297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604415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D928A6-93AE-4306-A780-517CD886A330}"/>
              </a:ext>
            </a:extLst>
          </p:cNvPr>
          <p:cNvSpPr>
            <a:spLocks noGrp="1"/>
          </p:cNvSpPr>
          <p:nvPr>
            <p:ph type="title"/>
          </p:nvPr>
        </p:nvSpPr>
        <p:spPr>
          <a:xfrm>
            <a:off x="1981200" y="182880"/>
            <a:ext cx="8229600" cy="914400"/>
          </a:xfrm>
        </p:spPr>
        <p:txBody>
          <a:bodyPr>
            <a:normAutofit fontScale="90000"/>
          </a:bodyPr>
          <a:lstStyle/>
          <a:p>
            <a:r>
              <a:rPr lang="en-US" dirty="0"/>
              <a:t>100(1 − </a:t>
            </a:r>
            <a:r>
              <a:rPr lang="en-US" i="1" dirty="0"/>
              <a:t>α</a:t>
            </a:r>
            <a:r>
              <a:rPr lang="en-US" dirty="0"/>
              <a:t>)% Confidence Interval for the Population Mean, </a:t>
            </a:r>
            <a:r>
              <a:rPr lang="en-US" i="1" dirty="0"/>
              <a:t>σ</a:t>
            </a:r>
            <a:r>
              <a:rPr lang="en-US" dirty="0"/>
              <a:t> Known </a:t>
            </a:r>
          </a:p>
        </p:txBody>
      </p:sp>
      <p:grpSp>
        <p:nvGrpSpPr>
          <p:cNvPr id="114" name="SMARTInkShape-Group216">
            <a:extLst>
              <a:ext uri="{FF2B5EF4-FFF2-40B4-BE49-F238E27FC236}">
                <a16:creationId xmlns:a16="http://schemas.microsoft.com/office/drawing/2014/main" id="{4EDA1B12-F086-0E85-9927-52F7BBAC4636}"/>
              </a:ext>
            </a:extLst>
          </p:cNvPr>
          <p:cNvGrpSpPr/>
          <p:nvPr/>
        </p:nvGrpSpPr>
        <p:grpSpPr>
          <a:xfrm>
            <a:off x="1266825" y="3124316"/>
            <a:ext cx="1352551" cy="238010"/>
            <a:chOff x="1266825" y="3124316"/>
            <a:chExt cx="1352551" cy="238010"/>
          </a:xfrm>
        </p:grpSpPr>
        <p:sp>
          <p:nvSpPr>
            <p:cNvPr id="109" name="SMARTInkShape-959">
              <a:extLst>
                <a:ext uri="{FF2B5EF4-FFF2-40B4-BE49-F238E27FC236}">
                  <a16:creationId xmlns:a16="http://schemas.microsoft.com/office/drawing/2014/main" id="{FA1CE2DA-2367-1D2A-34EF-DE9FE77D4EBF}"/>
                </a:ext>
              </a:extLst>
            </p:cNvPr>
            <p:cNvSpPr/>
            <p:nvPr>
              <p:custDataLst>
                <p:tags r:id="rId91"/>
              </p:custDataLst>
            </p:nvPr>
          </p:nvSpPr>
          <p:spPr>
            <a:xfrm>
              <a:off x="1266825" y="3172160"/>
              <a:ext cx="200026" cy="187887"/>
            </a:xfrm>
            <a:custGeom>
              <a:avLst/>
              <a:gdLst/>
              <a:ahLst/>
              <a:cxnLst/>
              <a:rect l="0" t="0" r="0" b="0"/>
              <a:pathLst>
                <a:path w="200026" h="187887">
                  <a:moveTo>
                    <a:pt x="0" y="28240"/>
                  </a:moveTo>
                  <a:lnTo>
                    <a:pt x="0" y="28240"/>
                  </a:lnTo>
                  <a:lnTo>
                    <a:pt x="0" y="13775"/>
                  </a:lnTo>
                  <a:lnTo>
                    <a:pt x="2822" y="8406"/>
                  </a:lnTo>
                  <a:lnTo>
                    <a:pt x="8201" y="1391"/>
                  </a:lnTo>
                  <a:lnTo>
                    <a:pt x="11759" y="432"/>
                  </a:lnTo>
                  <a:lnTo>
                    <a:pt x="14189" y="177"/>
                  </a:lnTo>
                  <a:lnTo>
                    <a:pt x="15810" y="1064"/>
                  </a:lnTo>
                  <a:lnTo>
                    <a:pt x="16890" y="2714"/>
                  </a:lnTo>
                  <a:lnTo>
                    <a:pt x="26533" y="40105"/>
                  </a:lnTo>
                  <a:lnTo>
                    <a:pt x="28172" y="76328"/>
                  </a:lnTo>
                  <a:lnTo>
                    <a:pt x="28455" y="114690"/>
                  </a:lnTo>
                  <a:lnTo>
                    <a:pt x="28551" y="157735"/>
                  </a:lnTo>
                  <a:lnTo>
                    <a:pt x="28574" y="187886"/>
                  </a:lnTo>
                  <a:lnTo>
                    <a:pt x="29633" y="165122"/>
                  </a:lnTo>
                  <a:lnTo>
                    <a:pt x="39334" y="125472"/>
                  </a:lnTo>
                  <a:lnTo>
                    <a:pt x="58648" y="86095"/>
                  </a:lnTo>
                  <a:lnTo>
                    <a:pt x="71574" y="67712"/>
                  </a:lnTo>
                  <a:lnTo>
                    <a:pt x="115592" y="25464"/>
                  </a:lnTo>
                  <a:lnTo>
                    <a:pt x="129735" y="8250"/>
                  </a:lnTo>
                  <a:lnTo>
                    <a:pt x="148997" y="796"/>
                  </a:lnTo>
                  <a:lnTo>
                    <a:pt x="156448" y="0"/>
                  </a:lnTo>
                  <a:lnTo>
                    <a:pt x="158274" y="947"/>
                  </a:lnTo>
                  <a:lnTo>
                    <a:pt x="159491" y="2636"/>
                  </a:lnTo>
                  <a:lnTo>
                    <a:pt x="175040" y="48579"/>
                  </a:lnTo>
                  <a:lnTo>
                    <a:pt x="186349" y="92191"/>
                  </a:lnTo>
                  <a:lnTo>
                    <a:pt x="189953" y="137125"/>
                  </a:lnTo>
                  <a:lnTo>
                    <a:pt x="200025" y="17111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SMARTInkShape-960">
              <a:extLst>
                <a:ext uri="{FF2B5EF4-FFF2-40B4-BE49-F238E27FC236}">
                  <a16:creationId xmlns:a16="http://schemas.microsoft.com/office/drawing/2014/main" id="{AF5DCFD5-0159-4FC4-442E-6D83E2962EE2}"/>
                </a:ext>
              </a:extLst>
            </p:cNvPr>
            <p:cNvSpPr/>
            <p:nvPr>
              <p:custDataLst>
                <p:tags r:id="rId92"/>
              </p:custDataLst>
            </p:nvPr>
          </p:nvSpPr>
          <p:spPr>
            <a:xfrm>
              <a:off x="1724025" y="3124316"/>
              <a:ext cx="180965" cy="238010"/>
            </a:xfrm>
            <a:custGeom>
              <a:avLst/>
              <a:gdLst/>
              <a:ahLst/>
              <a:cxnLst/>
              <a:rect l="0" t="0" r="0" b="0"/>
              <a:pathLst>
                <a:path w="180965" h="238010">
                  <a:moveTo>
                    <a:pt x="0" y="9409"/>
                  </a:moveTo>
                  <a:lnTo>
                    <a:pt x="0" y="9409"/>
                  </a:lnTo>
                  <a:lnTo>
                    <a:pt x="0" y="1208"/>
                  </a:lnTo>
                  <a:lnTo>
                    <a:pt x="1058" y="767"/>
                  </a:lnTo>
                  <a:lnTo>
                    <a:pt x="8201" y="0"/>
                  </a:lnTo>
                  <a:lnTo>
                    <a:pt x="8642" y="1020"/>
                  </a:lnTo>
                  <a:lnTo>
                    <a:pt x="9409" y="8095"/>
                  </a:lnTo>
                  <a:lnTo>
                    <a:pt x="12296" y="8825"/>
                  </a:lnTo>
                  <a:lnTo>
                    <a:pt x="14547" y="9020"/>
                  </a:lnTo>
                  <a:lnTo>
                    <a:pt x="19871" y="12058"/>
                  </a:lnTo>
                  <a:lnTo>
                    <a:pt x="50242" y="32179"/>
                  </a:lnTo>
                  <a:lnTo>
                    <a:pt x="95594" y="50338"/>
                  </a:lnTo>
                  <a:lnTo>
                    <a:pt x="137276" y="66513"/>
                  </a:lnTo>
                  <a:lnTo>
                    <a:pt x="150741" y="73248"/>
                  </a:lnTo>
                  <a:lnTo>
                    <a:pt x="158013" y="75882"/>
                  </a:lnTo>
                  <a:lnTo>
                    <a:pt x="169471" y="84119"/>
                  </a:lnTo>
                  <a:lnTo>
                    <a:pt x="180958" y="85607"/>
                  </a:lnTo>
                  <a:lnTo>
                    <a:pt x="180964" y="85608"/>
                  </a:lnTo>
                  <a:lnTo>
                    <a:pt x="160251" y="98792"/>
                  </a:lnTo>
                  <a:lnTo>
                    <a:pt x="120856" y="126016"/>
                  </a:lnTo>
                  <a:lnTo>
                    <a:pt x="78435" y="160093"/>
                  </a:lnTo>
                  <a:lnTo>
                    <a:pt x="35928" y="203170"/>
                  </a:lnTo>
                  <a:lnTo>
                    <a:pt x="23463" y="220043"/>
                  </a:lnTo>
                  <a:lnTo>
                    <a:pt x="14125" y="227041"/>
                  </a:lnTo>
                  <a:lnTo>
                    <a:pt x="10131" y="236355"/>
                  </a:lnTo>
                  <a:lnTo>
                    <a:pt x="10987" y="236906"/>
                  </a:lnTo>
                  <a:lnTo>
                    <a:pt x="19050" y="23800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SMARTInkShape-961">
              <a:extLst>
                <a:ext uri="{FF2B5EF4-FFF2-40B4-BE49-F238E27FC236}">
                  <a16:creationId xmlns:a16="http://schemas.microsoft.com/office/drawing/2014/main" id="{8863CC2C-53E7-4431-03A3-71C65C312CE5}"/>
                </a:ext>
              </a:extLst>
            </p:cNvPr>
            <p:cNvSpPr/>
            <p:nvPr>
              <p:custDataLst>
                <p:tags r:id="rId93"/>
              </p:custDataLst>
            </p:nvPr>
          </p:nvSpPr>
          <p:spPr>
            <a:xfrm>
              <a:off x="2028825" y="3147549"/>
              <a:ext cx="150094" cy="185290"/>
            </a:xfrm>
            <a:custGeom>
              <a:avLst/>
              <a:gdLst/>
              <a:ahLst/>
              <a:cxnLst/>
              <a:rect l="0" t="0" r="0" b="0"/>
              <a:pathLst>
                <a:path w="150094" h="185290">
                  <a:moveTo>
                    <a:pt x="85725" y="14751"/>
                  </a:moveTo>
                  <a:lnTo>
                    <a:pt x="85725" y="14751"/>
                  </a:lnTo>
                  <a:lnTo>
                    <a:pt x="77524" y="14751"/>
                  </a:lnTo>
                  <a:lnTo>
                    <a:pt x="81649" y="14751"/>
                  </a:lnTo>
                  <a:lnTo>
                    <a:pt x="86736" y="11929"/>
                  </a:lnTo>
                  <a:lnTo>
                    <a:pt x="89574" y="9695"/>
                  </a:lnTo>
                  <a:lnTo>
                    <a:pt x="98372" y="7212"/>
                  </a:lnTo>
                  <a:lnTo>
                    <a:pt x="108279" y="5050"/>
                  </a:lnTo>
                  <a:lnTo>
                    <a:pt x="116210" y="562"/>
                  </a:lnTo>
                  <a:lnTo>
                    <a:pt x="120865" y="0"/>
                  </a:lnTo>
                  <a:lnTo>
                    <a:pt x="131681" y="2198"/>
                  </a:lnTo>
                  <a:lnTo>
                    <a:pt x="144615" y="9385"/>
                  </a:lnTo>
                  <a:lnTo>
                    <a:pt x="148940" y="15188"/>
                  </a:lnTo>
                  <a:lnTo>
                    <a:pt x="150093" y="18217"/>
                  </a:lnTo>
                  <a:lnTo>
                    <a:pt x="145730" y="30050"/>
                  </a:lnTo>
                  <a:lnTo>
                    <a:pt x="141604" y="37650"/>
                  </a:lnTo>
                  <a:lnTo>
                    <a:pt x="128552" y="48917"/>
                  </a:lnTo>
                  <a:lnTo>
                    <a:pt x="86140" y="76273"/>
                  </a:lnTo>
                  <a:lnTo>
                    <a:pt x="67013" y="81337"/>
                  </a:lnTo>
                  <a:lnTo>
                    <a:pt x="76888" y="81400"/>
                  </a:lnTo>
                  <a:lnTo>
                    <a:pt x="84620" y="78592"/>
                  </a:lnTo>
                  <a:lnTo>
                    <a:pt x="88163" y="76362"/>
                  </a:lnTo>
                  <a:lnTo>
                    <a:pt x="111030" y="72292"/>
                  </a:lnTo>
                  <a:lnTo>
                    <a:pt x="115669" y="74897"/>
                  </a:lnTo>
                  <a:lnTo>
                    <a:pt x="121258" y="78524"/>
                  </a:lnTo>
                  <a:lnTo>
                    <a:pt x="130355" y="81624"/>
                  </a:lnTo>
                  <a:lnTo>
                    <a:pt x="146074" y="94570"/>
                  </a:lnTo>
                  <a:lnTo>
                    <a:pt x="149588" y="106318"/>
                  </a:lnTo>
                  <a:lnTo>
                    <a:pt x="150092" y="121064"/>
                  </a:lnTo>
                  <a:lnTo>
                    <a:pt x="146788" y="134674"/>
                  </a:lnTo>
                  <a:lnTo>
                    <a:pt x="133921" y="154235"/>
                  </a:lnTo>
                  <a:lnTo>
                    <a:pt x="117023" y="164233"/>
                  </a:lnTo>
                  <a:lnTo>
                    <a:pt x="76738" y="179274"/>
                  </a:lnTo>
                  <a:lnTo>
                    <a:pt x="31468" y="185289"/>
                  </a:lnTo>
                  <a:lnTo>
                    <a:pt x="18219" y="184737"/>
                  </a:lnTo>
                  <a:lnTo>
                    <a:pt x="0" y="17667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SMARTInkShape-962">
              <a:extLst>
                <a:ext uri="{FF2B5EF4-FFF2-40B4-BE49-F238E27FC236}">
                  <a16:creationId xmlns:a16="http://schemas.microsoft.com/office/drawing/2014/main" id="{41CEEA04-7CC4-B708-67A7-39752F0B6B44}"/>
                </a:ext>
              </a:extLst>
            </p:cNvPr>
            <p:cNvSpPr/>
            <p:nvPr>
              <p:custDataLst>
                <p:tags r:id="rId94"/>
              </p:custDataLst>
            </p:nvPr>
          </p:nvSpPr>
          <p:spPr>
            <a:xfrm>
              <a:off x="2263151" y="3133981"/>
              <a:ext cx="155232" cy="188341"/>
            </a:xfrm>
            <a:custGeom>
              <a:avLst/>
              <a:gdLst/>
              <a:ahLst/>
              <a:cxnLst/>
              <a:rect l="0" t="0" r="0" b="0"/>
              <a:pathLst>
                <a:path w="155232" h="188341">
                  <a:moveTo>
                    <a:pt x="89524" y="47369"/>
                  </a:moveTo>
                  <a:lnTo>
                    <a:pt x="89524" y="47369"/>
                  </a:lnTo>
                  <a:lnTo>
                    <a:pt x="89524" y="34112"/>
                  </a:lnTo>
                  <a:lnTo>
                    <a:pt x="86702" y="28072"/>
                  </a:lnTo>
                  <a:lnTo>
                    <a:pt x="84468" y="24979"/>
                  </a:lnTo>
                  <a:lnTo>
                    <a:pt x="79163" y="21543"/>
                  </a:lnTo>
                  <a:lnTo>
                    <a:pt x="76266" y="20626"/>
                  </a:lnTo>
                  <a:lnTo>
                    <a:pt x="57021" y="24394"/>
                  </a:lnTo>
                  <a:lnTo>
                    <a:pt x="36267" y="37269"/>
                  </a:lnTo>
                  <a:lnTo>
                    <a:pt x="21768" y="54489"/>
                  </a:lnTo>
                  <a:lnTo>
                    <a:pt x="808" y="100087"/>
                  </a:lnTo>
                  <a:lnTo>
                    <a:pt x="0" y="116308"/>
                  </a:lnTo>
                  <a:lnTo>
                    <a:pt x="8105" y="152591"/>
                  </a:lnTo>
                  <a:lnTo>
                    <a:pt x="22293" y="168571"/>
                  </a:lnTo>
                  <a:lnTo>
                    <a:pt x="40594" y="180612"/>
                  </a:lnTo>
                  <a:lnTo>
                    <a:pt x="63855" y="187390"/>
                  </a:lnTo>
                  <a:lnTo>
                    <a:pt x="89327" y="188340"/>
                  </a:lnTo>
                  <a:lnTo>
                    <a:pt x="109691" y="182389"/>
                  </a:lnTo>
                  <a:lnTo>
                    <a:pt x="118948" y="176875"/>
                  </a:lnTo>
                  <a:lnTo>
                    <a:pt x="145176" y="145178"/>
                  </a:lnTo>
                  <a:lnTo>
                    <a:pt x="151300" y="127176"/>
                  </a:lnTo>
                  <a:lnTo>
                    <a:pt x="155231" y="81125"/>
                  </a:lnTo>
                  <a:lnTo>
                    <a:pt x="145710" y="36541"/>
                  </a:lnTo>
                  <a:lnTo>
                    <a:pt x="138837" y="20331"/>
                  </a:lnTo>
                  <a:lnTo>
                    <a:pt x="128727" y="9600"/>
                  </a:lnTo>
                  <a:lnTo>
                    <a:pt x="111534" y="4124"/>
                  </a:lnTo>
                  <a:lnTo>
                    <a:pt x="64867" y="129"/>
                  </a:lnTo>
                  <a:lnTo>
                    <a:pt x="60386" y="0"/>
                  </a:lnTo>
                  <a:lnTo>
                    <a:pt x="52585" y="2680"/>
                  </a:lnTo>
                  <a:lnTo>
                    <a:pt x="45590" y="6341"/>
                  </a:lnTo>
                  <a:lnTo>
                    <a:pt x="32374" y="926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SMARTInkShape-963">
              <a:extLst>
                <a:ext uri="{FF2B5EF4-FFF2-40B4-BE49-F238E27FC236}">
                  <a16:creationId xmlns:a16="http://schemas.microsoft.com/office/drawing/2014/main" id="{3015D73F-C6B9-DF02-BEDD-50602CDC21CA}"/>
                </a:ext>
              </a:extLst>
            </p:cNvPr>
            <p:cNvSpPr/>
            <p:nvPr>
              <p:custDataLst>
                <p:tags r:id="rId95"/>
              </p:custDataLst>
            </p:nvPr>
          </p:nvSpPr>
          <p:spPr>
            <a:xfrm>
              <a:off x="2609850" y="3257550"/>
              <a:ext cx="9526" cy="19051"/>
            </a:xfrm>
            <a:custGeom>
              <a:avLst/>
              <a:gdLst/>
              <a:ahLst/>
              <a:cxnLst/>
              <a:rect l="0" t="0" r="0" b="0"/>
              <a:pathLst>
                <a:path w="9526" h="19051">
                  <a:moveTo>
                    <a:pt x="0" y="19050"/>
                  </a:moveTo>
                  <a:lnTo>
                    <a:pt x="0" y="19050"/>
                  </a:lnTo>
                  <a:lnTo>
                    <a:pt x="5056" y="13993"/>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7" name="SMARTInkShape-Group217">
            <a:extLst>
              <a:ext uri="{FF2B5EF4-FFF2-40B4-BE49-F238E27FC236}">
                <a16:creationId xmlns:a16="http://schemas.microsoft.com/office/drawing/2014/main" id="{BEA96DE9-0242-52F9-04C1-BB1C922F6B64}"/>
              </a:ext>
            </a:extLst>
          </p:cNvPr>
          <p:cNvGrpSpPr/>
          <p:nvPr/>
        </p:nvGrpSpPr>
        <p:grpSpPr>
          <a:xfrm>
            <a:off x="573105" y="3162819"/>
            <a:ext cx="350821" cy="151538"/>
            <a:chOff x="573105" y="3162819"/>
            <a:chExt cx="350821" cy="151538"/>
          </a:xfrm>
        </p:grpSpPr>
        <p:sp>
          <p:nvSpPr>
            <p:cNvPr id="115" name="SMARTInkShape-964">
              <a:extLst>
                <a:ext uri="{FF2B5EF4-FFF2-40B4-BE49-F238E27FC236}">
                  <a16:creationId xmlns:a16="http://schemas.microsoft.com/office/drawing/2014/main" id="{C57D2707-5BF7-D340-93EA-10EA679CA880}"/>
                </a:ext>
              </a:extLst>
            </p:cNvPr>
            <p:cNvSpPr/>
            <p:nvPr>
              <p:custDataLst>
                <p:tags r:id="rId89"/>
              </p:custDataLst>
            </p:nvPr>
          </p:nvSpPr>
          <p:spPr>
            <a:xfrm>
              <a:off x="724292" y="3162819"/>
              <a:ext cx="199634" cy="151538"/>
            </a:xfrm>
            <a:custGeom>
              <a:avLst/>
              <a:gdLst/>
              <a:ahLst/>
              <a:cxnLst/>
              <a:rect l="0" t="0" r="0" b="0"/>
              <a:pathLst>
                <a:path w="199634" h="151538">
                  <a:moveTo>
                    <a:pt x="9133" y="28056"/>
                  </a:moveTo>
                  <a:lnTo>
                    <a:pt x="9133" y="28056"/>
                  </a:lnTo>
                  <a:lnTo>
                    <a:pt x="932" y="19855"/>
                  </a:lnTo>
                  <a:lnTo>
                    <a:pt x="0" y="13867"/>
                  </a:lnTo>
                  <a:lnTo>
                    <a:pt x="1986" y="11188"/>
                  </a:lnTo>
                  <a:lnTo>
                    <a:pt x="9837" y="5390"/>
                  </a:lnTo>
                  <a:lnTo>
                    <a:pt x="21101" y="1232"/>
                  </a:lnTo>
                  <a:lnTo>
                    <a:pt x="31141" y="0"/>
                  </a:lnTo>
                  <a:lnTo>
                    <a:pt x="45875" y="4692"/>
                  </a:lnTo>
                  <a:lnTo>
                    <a:pt x="63646" y="22897"/>
                  </a:lnTo>
                  <a:lnTo>
                    <a:pt x="84568" y="59192"/>
                  </a:lnTo>
                  <a:lnTo>
                    <a:pt x="100049" y="103535"/>
                  </a:lnTo>
                  <a:lnTo>
                    <a:pt x="102457" y="118400"/>
                  </a:lnTo>
                  <a:lnTo>
                    <a:pt x="100705" y="132062"/>
                  </a:lnTo>
                  <a:lnTo>
                    <a:pt x="96013" y="147966"/>
                  </a:lnTo>
                  <a:lnTo>
                    <a:pt x="94570" y="149271"/>
                  </a:lnTo>
                  <a:lnTo>
                    <a:pt x="90144" y="150721"/>
                  </a:lnTo>
                  <a:lnTo>
                    <a:pt x="81702" y="151537"/>
                  </a:lnTo>
                  <a:lnTo>
                    <a:pt x="75605" y="148906"/>
                  </a:lnTo>
                  <a:lnTo>
                    <a:pt x="72498" y="146723"/>
                  </a:lnTo>
                  <a:lnTo>
                    <a:pt x="63068" y="133537"/>
                  </a:lnTo>
                  <a:lnTo>
                    <a:pt x="53571" y="111168"/>
                  </a:lnTo>
                  <a:lnTo>
                    <a:pt x="52872" y="93570"/>
                  </a:lnTo>
                  <a:lnTo>
                    <a:pt x="61047" y="61458"/>
                  </a:lnTo>
                  <a:lnTo>
                    <a:pt x="69600" y="50663"/>
                  </a:lnTo>
                  <a:lnTo>
                    <a:pt x="106074" y="25153"/>
                  </a:lnTo>
                  <a:lnTo>
                    <a:pt x="139995" y="12509"/>
                  </a:lnTo>
                  <a:lnTo>
                    <a:pt x="183485" y="9143"/>
                  </a:lnTo>
                  <a:lnTo>
                    <a:pt x="199633" y="900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SMARTInkShape-965">
              <a:extLst>
                <a:ext uri="{FF2B5EF4-FFF2-40B4-BE49-F238E27FC236}">
                  <a16:creationId xmlns:a16="http://schemas.microsoft.com/office/drawing/2014/main" id="{7E356D48-8244-2BB3-3D43-4DDC8C21EA61}"/>
                </a:ext>
              </a:extLst>
            </p:cNvPr>
            <p:cNvSpPr/>
            <p:nvPr>
              <p:custDataLst>
                <p:tags r:id="rId90"/>
              </p:custDataLst>
            </p:nvPr>
          </p:nvSpPr>
          <p:spPr>
            <a:xfrm>
              <a:off x="573105" y="3171825"/>
              <a:ext cx="129160" cy="140822"/>
            </a:xfrm>
            <a:custGeom>
              <a:avLst/>
              <a:gdLst/>
              <a:ahLst/>
              <a:cxnLst/>
              <a:rect l="0" t="0" r="0" b="0"/>
              <a:pathLst>
                <a:path w="129160" h="140822">
                  <a:moveTo>
                    <a:pt x="55545" y="0"/>
                  </a:moveTo>
                  <a:lnTo>
                    <a:pt x="55545" y="0"/>
                  </a:lnTo>
                  <a:lnTo>
                    <a:pt x="64954" y="0"/>
                  </a:lnTo>
                  <a:lnTo>
                    <a:pt x="51802" y="0"/>
                  </a:lnTo>
                  <a:lnTo>
                    <a:pt x="45768" y="2822"/>
                  </a:lnTo>
                  <a:lnTo>
                    <a:pt x="42677" y="5056"/>
                  </a:lnTo>
                  <a:lnTo>
                    <a:pt x="12722" y="45124"/>
                  </a:lnTo>
                  <a:lnTo>
                    <a:pt x="803" y="84356"/>
                  </a:lnTo>
                  <a:lnTo>
                    <a:pt x="0" y="91162"/>
                  </a:lnTo>
                  <a:lnTo>
                    <a:pt x="4753" y="104369"/>
                  </a:lnTo>
                  <a:lnTo>
                    <a:pt x="19994" y="125038"/>
                  </a:lnTo>
                  <a:lnTo>
                    <a:pt x="35016" y="135944"/>
                  </a:lnTo>
                  <a:lnTo>
                    <a:pt x="57929" y="140821"/>
                  </a:lnTo>
                  <a:lnTo>
                    <a:pt x="75654" y="136318"/>
                  </a:lnTo>
                  <a:lnTo>
                    <a:pt x="107848" y="121236"/>
                  </a:lnTo>
                  <a:lnTo>
                    <a:pt x="118655" y="108916"/>
                  </a:lnTo>
                  <a:lnTo>
                    <a:pt x="125927" y="93916"/>
                  </a:lnTo>
                  <a:lnTo>
                    <a:pt x="129159" y="80193"/>
                  </a:lnTo>
                  <a:lnTo>
                    <a:pt x="125922" y="55511"/>
                  </a:lnTo>
                  <a:lnTo>
                    <a:pt x="118261" y="38202"/>
                  </a:lnTo>
                  <a:lnTo>
                    <a:pt x="104231" y="26371"/>
                  </a:lnTo>
                  <a:lnTo>
                    <a:pt x="81612" y="21219"/>
                  </a:lnTo>
                  <a:lnTo>
                    <a:pt x="66778" y="22836"/>
                  </a:lnTo>
                  <a:lnTo>
                    <a:pt x="46020" y="285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4" name="SMARTInkShape-Group218">
            <a:extLst>
              <a:ext uri="{FF2B5EF4-FFF2-40B4-BE49-F238E27FC236}">
                <a16:creationId xmlns:a16="http://schemas.microsoft.com/office/drawing/2014/main" id="{E5D2B991-A174-E957-41AF-E3B2B1DA7AD0}"/>
              </a:ext>
            </a:extLst>
          </p:cNvPr>
          <p:cNvGrpSpPr/>
          <p:nvPr/>
        </p:nvGrpSpPr>
        <p:grpSpPr>
          <a:xfrm>
            <a:off x="397425" y="2191296"/>
            <a:ext cx="2431501" cy="913855"/>
            <a:chOff x="397425" y="2191296"/>
            <a:chExt cx="2431501" cy="913855"/>
          </a:xfrm>
        </p:grpSpPr>
        <p:sp>
          <p:nvSpPr>
            <p:cNvPr id="118" name="SMARTInkShape-966">
              <a:extLst>
                <a:ext uri="{FF2B5EF4-FFF2-40B4-BE49-F238E27FC236}">
                  <a16:creationId xmlns:a16="http://schemas.microsoft.com/office/drawing/2014/main" id="{D5A224E9-7C88-97FD-15D4-E9F6DE7EE16A}"/>
                </a:ext>
              </a:extLst>
            </p:cNvPr>
            <p:cNvSpPr/>
            <p:nvPr>
              <p:custDataLst>
                <p:tags r:id="rId63"/>
              </p:custDataLst>
            </p:nvPr>
          </p:nvSpPr>
          <p:spPr>
            <a:xfrm>
              <a:off x="2819400" y="2905125"/>
              <a:ext cx="9526" cy="28576"/>
            </a:xfrm>
            <a:custGeom>
              <a:avLst/>
              <a:gdLst/>
              <a:ahLst/>
              <a:cxnLst/>
              <a:rect l="0" t="0" r="0" b="0"/>
              <a:pathLst>
                <a:path w="9526" h="28576">
                  <a:moveTo>
                    <a:pt x="9525" y="28575"/>
                  </a:moveTo>
                  <a:lnTo>
                    <a:pt x="9525" y="28575"/>
                  </a:lnTo>
                  <a:lnTo>
                    <a:pt x="9525" y="18462"/>
                  </a:lnTo>
                  <a:lnTo>
                    <a:pt x="6703" y="10675"/>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SMARTInkShape-967">
              <a:extLst>
                <a:ext uri="{FF2B5EF4-FFF2-40B4-BE49-F238E27FC236}">
                  <a16:creationId xmlns:a16="http://schemas.microsoft.com/office/drawing/2014/main" id="{A0B70746-8CBC-DEF1-4ACB-93984A870FE2}"/>
                </a:ext>
              </a:extLst>
            </p:cNvPr>
            <p:cNvSpPr/>
            <p:nvPr>
              <p:custDataLst>
                <p:tags r:id="rId64"/>
              </p:custDataLst>
            </p:nvPr>
          </p:nvSpPr>
          <p:spPr>
            <a:xfrm>
              <a:off x="2390775" y="2773677"/>
              <a:ext cx="140486" cy="140974"/>
            </a:xfrm>
            <a:custGeom>
              <a:avLst/>
              <a:gdLst/>
              <a:ahLst/>
              <a:cxnLst/>
              <a:rect l="0" t="0" r="0" b="0"/>
              <a:pathLst>
                <a:path w="140486" h="140974">
                  <a:moveTo>
                    <a:pt x="47625" y="45723"/>
                  </a:moveTo>
                  <a:lnTo>
                    <a:pt x="47625" y="45723"/>
                  </a:lnTo>
                  <a:lnTo>
                    <a:pt x="60883" y="24264"/>
                  </a:lnTo>
                  <a:lnTo>
                    <a:pt x="79424" y="4515"/>
                  </a:lnTo>
                  <a:lnTo>
                    <a:pt x="85747" y="950"/>
                  </a:lnTo>
                  <a:lnTo>
                    <a:pt x="88915" y="0"/>
                  </a:lnTo>
                  <a:lnTo>
                    <a:pt x="98079" y="1765"/>
                  </a:lnTo>
                  <a:lnTo>
                    <a:pt x="126314" y="14456"/>
                  </a:lnTo>
                  <a:lnTo>
                    <a:pt x="134809" y="20538"/>
                  </a:lnTo>
                  <a:lnTo>
                    <a:pt x="139290" y="32413"/>
                  </a:lnTo>
                  <a:lnTo>
                    <a:pt x="140485" y="40025"/>
                  </a:lnTo>
                  <a:lnTo>
                    <a:pt x="136168" y="56949"/>
                  </a:lnTo>
                  <a:lnTo>
                    <a:pt x="121207" y="83571"/>
                  </a:lnTo>
                  <a:lnTo>
                    <a:pt x="75134" y="127206"/>
                  </a:lnTo>
                  <a:lnTo>
                    <a:pt x="53854" y="134854"/>
                  </a:lnTo>
                  <a:lnTo>
                    <a:pt x="0" y="14097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SMARTInkShape-968">
              <a:extLst>
                <a:ext uri="{FF2B5EF4-FFF2-40B4-BE49-F238E27FC236}">
                  <a16:creationId xmlns:a16="http://schemas.microsoft.com/office/drawing/2014/main" id="{C03BE079-17F4-DB4D-D0C6-0628B0CC6416}"/>
                </a:ext>
              </a:extLst>
            </p:cNvPr>
            <p:cNvSpPr/>
            <p:nvPr>
              <p:custDataLst>
                <p:tags r:id="rId65"/>
              </p:custDataLst>
            </p:nvPr>
          </p:nvSpPr>
          <p:spPr>
            <a:xfrm>
              <a:off x="2610242" y="2800350"/>
              <a:ext cx="85334" cy="120414"/>
            </a:xfrm>
            <a:custGeom>
              <a:avLst/>
              <a:gdLst/>
              <a:ahLst/>
              <a:cxnLst/>
              <a:rect l="0" t="0" r="0" b="0"/>
              <a:pathLst>
                <a:path w="85334" h="120414">
                  <a:moveTo>
                    <a:pt x="9133" y="19050"/>
                  </a:moveTo>
                  <a:lnTo>
                    <a:pt x="9133" y="19050"/>
                  </a:lnTo>
                  <a:lnTo>
                    <a:pt x="9133" y="1440"/>
                  </a:lnTo>
                  <a:lnTo>
                    <a:pt x="4077" y="10539"/>
                  </a:lnTo>
                  <a:lnTo>
                    <a:pt x="0" y="58075"/>
                  </a:lnTo>
                  <a:lnTo>
                    <a:pt x="7844" y="96067"/>
                  </a:lnTo>
                  <a:lnTo>
                    <a:pt x="18864" y="112308"/>
                  </a:lnTo>
                  <a:lnTo>
                    <a:pt x="26863" y="118707"/>
                  </a:lnTo>
                  <a:lnTo>
                    <a:pt x="30478" y="120413"/>
                  </a:lnTo>
                  <a:lnTo>
                    <a:pt x="40139" y="119486"/>
                  </a:lnTo>
                  <a:lnTo>
                    <a:pt x="45679" y="117758"/>
                  </a:lnTo>
                  <a:lnTo>
                    <a:pt x="54656" y="110192"/>
                  </a:lnTo>
                  <a:lnTo>
                    <a:pt x="69043" y="88089"/>
                  </a:lnTo>
                  <a:lnTo>
                    <a:pt x="82456" y="41965"/>
                  </a:lnTo>
                  <a:lnTo>
                    <a:pt x="85333"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SMARTInkShape-969">
              <a:extLst>
                <a:ext uri="{FF2B5EF4-FFF2-40B4-BE49-F238E27FC236}">
                  <a16:creationId xmlns:a16="http://schemas.microsoft.com/office/drawing/2014/main" id="{C78FB86F-59FE-046F-8351-E8E386F8C59F}"/>
                </a:ext>
              </a:extLst>
            </p:cNvPr>
            <p:cNvSpPr/>
            <p:nvPr>
              <p:custDataLst>
                <p:tags r:id="rId66"/>
              </p:custDataLst>
            </p:nvPr>
          </p:nvSpPr>
          <p:spPr>
            <a:xfrm>
              <a:off x="2419350" y="2819400"/>
              <a:ext cx="9526" cy="266701"/>
            </a:xfrm>
            <a:custGeom>
              <a:avLst/>
              <a:gdLst/>
              <a:ahLst/>
              <a:cxnLst/>
              <a:rect l="0" t="0" r="0" b="0"/>
              <a:pathLst>
                <a:path w="9526" h="266701">
                  <a:moveTo>
                    <a:pt x="0" y="0"/>
                  </a:moveTo>
                  <a:lnTo>
                    <a:pt x="0" y="0"/>
                  </a:lnTo>
                  <a:lnTo>
                    <a:pt x="9133" y="0"/>
                  </a:lnTo>
                  <a:lnTo>
                    <a:pt x="9491" y="41684"/>
                  </a:lnTo>
                  <a:lnTo>
                    <a:pt x="9515" y="84553"/>
                  </a:lnTo>
                  <a:lnTo>
                    <a:pt x="9522" y="125712"/>
                  </a:lnTo>
                  <a:lnTo>
                    <a:pt x="9524" y="169775"/>
                  </a:lnTo>
                  <a:lnTo>
                    <a:pt x="9525" y="211375"/>
                  </a:lnTo>
                  <a:lnTo>
                    <a:pt x="8467" y="242781"/>
                  </a:lnTo>
                  <a:lnTo>
                    <a:pt x="0" y="2667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SMARTInkShape-970">
              <a:extLst>
                <a:ext uri="{FF2B5EF4-FFF2-40B4-BE49-F238E27FC236}">
                  <a16:creationId xmlns:a16="http://schemas.microsoft.com/office/drawing/2014/main" id="{78202D3B-0268-6E2F-5639-48189312DBE8}"/>
                </a:ext>
              </a:extLst>
            </p:cNvPr>
            <p:cNvSpPr/>
            <p:nvPr>
              <p:custDataLst>
                <p:tags r:id="rId67"/>
              </p:custDataLst>
            </p:nvPr>
          </p:nvSpPr>
          <p:spPr>
            <a:xfrm>
              <a:off x="2766310" y="2648575"/>
              <a:ext cx="14968" cy="294651"/>
            </a:xfrm>
            <a:custGeom>
              <a:avLst/>
              <a:gdLst/>
              <a:ahLst/>
              <a:cxnLst/>
              <a:rect l="0" t="0" r="0" b="0"/>
              <a:pathLst>
                <a:path w="14968" h="294651">
                  <a:moveTo>
                    <a:pt x="5465" y="27950"/>
                  </a:moveTo>
                  <a:lnTo>
                    <a:pt x="5465" y="27950"/>
                  </a:lnTo>
                  <a:lnTo>
                    <a:pt x="13004" y="10050"/>
                  </a:lnTo>
                  <a:lnTo>
                    <a:pt x="14874" y="0"/>
                  </a:lnTo>
                  <a:lnTo>
                    <a:pt x="14967" y="37520"/>
                  </a:lnTo>
                  <a:lnTo>
                    <a:pt x="13925" y="78528"/>
                  </a:lnTo>
                  <a:lnTo>
                    <a:pt x="7450" y="121902"/>
                  </a:lnTo>
                  <a:lnTo>
                    <a:pt x="6053" y="157035"/>
                  </a:lnTo>
                  <a:lnTo>
                    <a:pt x="5581" y="201144"/>
                  </a:lnTo>
                  <a:lnTo>
                    <a:pt x="0" y="244390"/>
                  </a:lnTo>
                  <a:lnTo>
                    <a:pt x="5465" y="2946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SMARTInkShape-971">
              <a:extLst>
                <a:ext uri="{FF2B5EF4-FFF2-40B4-BE49-F238E27FC236}">
                  <a16:creationId xmlns:a16="http://schemas.microsoft.com/office/drawing/2014/main" id="{35A229F4-4ACF-9E08-B216-2A6FFD5FE437}"/>
                </a:ext>
              </a:extLst>
            </p:cNvPr>
            <p:cNvSpPr/>
            <p:nvPr>
              <p:custDataLst>
                <p:tags r:id="rId68"/>
              </p:custDataLst>
            </p:nvPr>
          </p:nvSpPr>
          <p:spPr>
            <a:xfrm>
              <a:off x="2282113" y="2790825"/>
              <a:ext cx="58743" cy="121354"/>
            </a:xfrm>
            <a:custGeom>
              <a:avLst/>
              <a:gdLst/>
              <a:ahLst/>
              <a:cxnLst/>
              <a:rect l="0" t="0" r="0" b="0"/>
              <a:pathLst>
                <a:path w="58743" h="121354">
                  <a:moveTo>
                    <a:pt x="32462" y="19050"/>
                  </a:moveTo>
                  <a:lnTo>
                    <a:pt x="32462" y="19050"/>
                  </a:lnTo>
                  <a:lnTo>
                    <a:pt x="40663" y="19050"/>
                  </a:lnTo>
                  <a:lnTo>
                    <a:pt x="41104" y="17992"/>
                  </a:lnTo>
                  <a:lnTo>
                    <a:pt x="41871" y="10849"/>
                  </a:lnTo>
                  <a:lnTo>
                    <a:pt x="36896" y="4861"/>
                  </a:lnTo>
                  <a:lnTo>
                    <a:pt x="34360" y="4299"/>
                  </a:lnTo>
                  <a:lnTo>
                    <a:pt x="31611" y="4983"/>
                  </a:lnTo>
                  <a:lnTo>
                    <a:pt x="28719" y="6497"/>
                  </a:lnTo>
                  <a:lnTo>
                    <a:pt x="19594" y="18741"/>
                  </a:lnTo>
                  <a:lnTo>
                    <a:pt x="697" y="59283"/>
                  </a:lnTo>
                  <a:lnTo>
                    <a:pt x="0" y="74326"/>
                  </a:lnTo>
                  <a:lnTo>
                    <a:pt x="3119" y="101230"/>
                  </a:lnTo>
                  <a:lnTo>
                    <a:pt x="5492" y="106645"/>
                  </a:lnTo>
                  <a:lnTo>
                    <a:pt x="13773" y="115484"/>
                  </a:lnTo>
                  <a:lnTo>
                    <a:pt x="21686" y="120118"/>
                  </a:lnTo>
                  <a:lnTo>
                    <a:pt x="25278" y="121353"/>
                  </a:lnTo>
                  <a:lnTo>
                    <a:pt x="29789" y="120061"/>
                  </a:lnTo>
                  <a:lnTo>
                    <a:pt x="40447" y="112980"/>
                  </a:lnTo>
                  <a:lnTo>
                    <a:pt x="49416" y="97133"/>
                  </a:lnTo>
                  <a:lnTo>
                    <a:pt x="58742" y="62578"/>
                  </a:lnTo>
                  <a:lnTo>
                    <a:pt x="55300" y="36886"/>
                  </a:lnTo>
                  <a:lnTo>
                    <a:pt x="47578" y="19278"/>
                  </a:lnTo>
                  <a:lnTo>
                    <a:pt x="32462"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 name="SMARTInkShape-972">
              <a:extLst>
                <a:ext uri="{FF2B5EF4-FFF2-40B4-BE49-F238E27FC236}">
                  <a16:creationId xmlns:a16="http://schemas.microsoft.com/office/drawing/2014/main" id="{CBEF0824-27AF-356B-A561-2C1481E4343C}"/>
                </a:ext>
              </a:extLst>
            </p:cNvPr>
            <p:cNvSpPr/>
            <p:nvPr>
              <p:custDataLst>
                <p:tags r:id="rId69"/>
              </p:custDataLst>
            </p:nvPr>
          </p:nvSpPr>
          <p:spPr>
            <a:xfrm>
              <a:off x="2095500" y="2764660"/>
              <a:ext cx="139748" cy="107429"/>
            </a:xfrm>
            <a:custGeom>
              <a:avLst/>
              <a:gdLst/>
              <a:ahLst/>
              <a:cxnLst/>
              <a:rect l="0" t="0" r="0" b="0"/>
              <a:pathLst>
                <a:path w="139748" h="107429">
                  <a:moveTo>
                    <a:pt x="19050" y="64265"/>
                  </a:moveTo>
                  <a:lnTo>
                    <a:pt x="19050" y="64265"/>
                  </a:lnTo>
                  <a:lnTo>
                    <a:pt x="32233" y="43543"/>
                  </a:lnTo>
                  <a:lnTo>
                    <a:pt x="61865" y="14303"/>
                  </a:lnTo>
                  <a:lnTo>
                    <a:pt x="87122" y="3012"/>
                  </a:lnTo>
                  <a:lnTo>
                    <a:pt x="105396" y="0"/>
                  </a:lnTo>
                  <a:lnTo>
                    <a:pt x="111539" y="255"/>
                  </a:lnTo>
                  <a:lnTo>
                    <a:pt x="115634" y="1483"/>
                  </a:lnTo>
                  <a:lnTo>
                    <a:pt x="132320" y="16115"/>
                  </a:lnTo>
                  <a:lnTo>
                    <a:pt x="138184" y="24521"/>
                  </a:lnTo>
                  <a:lnTo>
                    <a:pt x="139747" y="28244"/>
                  </a:lnTo>
                  <a:lnTo>
                    <a:pt x="138663" y="38025"/>
                  </a:lnTo>
                  <a:lnTo>
                    <a:pt x="129343" y="66607"/>
                  </a:lnTo>
                  <a:lnTo>
                    <a:pt x="124329" y="73235"/>
                  </a:lnTo>
                  <a:lnTo>
                    <a:pt x="94650" y="95106"/>
                  </a:lnTo>
                  <a:lnTo>
                    <a:pt x="81225" y="99138"/>
                  </a:lnTo>
                  <a:lnTo>
                    <a:pt x="37507" y="107428"/>
                  </a:lnTo>
                  <a:lnTo>
                    <a:pt x="0" y="10236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 name="SMARTInkShape-973">
              <a:extLst>
                <a:ext uri="{FF2B5EF4-FFF2-40B4-BE49-F238E27FC236}">
                  <a16:creationId xmlns:a16="http://schemas.microsoft.com/office/drawing/2014/main" id="{4965AEE2-A6E2-4192-F075-E393F8EED528}"/>
                </a:ext>
              </a:extLst>
            </p:cNvPr>
            <p:cNvSpPr/>
            <p:nvPr>
              <p:custDataLst>
                <p:tags r:id="rId70"/>
              </p:custDataLst>
            </p:nvPr>
          </p:nvSpPr>
          <p:spPr>
            <a:xfrm>
              <a:off x="1525929" y="2783062"/>
              <a:ext cx="188572" cy="147332"/>
            </a:xfrm>
            <a:custGeom>
              <a:avLst/>
              <a:gdLst/>
              <a:ahLst/>
              <a:cxnLst/>
              <a:rect l="0" t="0" r="0" b="0"/>
              <a:pathLst>
                <a:path w="188572" h="147332">
                  <a:moveTo>
                    <a:pt x="74271" y="45863"/>
                  </a:moveTo>
                  <a:lnTo>
                    <a:pt x="74271" y="45863"/>
                  </a:lnTo>
                  <a:lnTo>
                    <a:pt x="88460" y="31674"/>
                  </a:lnTo>
                  <a:lnTo>
                    <a:pt x="91161" y="26152"/>
                  </a:lnTo>
                  <a:lnTo>
                    <a:pt x="93195" y="12750"/>
                  </a:lnTo>
                  <a:lnTo>
                    <a:pt x="90443" y="7157"/>
                  </a:lnTo>
                  <a:lnTo>
                    <a:pt x="88227" y="4184"/>
                  </a:lnTo>
                  <a:lnTo>
                    <a:pt x="80121" y="881"/>
                  </a:lnTo>
                  <a:lnTo>
                    <a:pt x="74996" y="0"/>
                  </a:lnTo>
                  <a:lnTo>
                    <a:pt x="63657" y="1843"/>
                  </a:lnTo>
                  <a:lnTo>
                    <a:pt x="51562" y="7248"/>
                  </a:lnTo>
                  <a:lnTo>
                    <a:pt x="33911" y="22192"/>
                  </a:lnTo>
                  <a:lnTo>
                    <a:pt x="21508" y="41084"/>
                  </a:lnTo>
                  <a:lnTo>
                    <a:pt x="4580" y="84588"/>
                  </a:lnTo>
                  <a:lnTo>
                    <a:pt x="0" y="117780"/>
                  </a:lnTo>
                  <a:lnTo>
                    <a:pt x="1750" y="133565"/>
                  </a:lnTo>
                  <a:lnTo>
                    <a:pt x="3699" y="139256"/>
                  </a:lnTo>
                  <a:lnTo>
                    <a:pt x="6056" y="143050"/>
                  </a:lnTo>
                  <a:lnTo>
                    <a:pt x="8686" y="145579"/>
                  </a:lnTo>
                  <a:lnTo>
                    <a:pt x="11498" y="147266"/>
                  </a:lnTo>
                  <a:lnTo>
                    <a:pt x="15489" y="147331"/>
                  </a:lnTo>
                  <a:lnTo>
                    <a:pt x="25568" y="144582"/>
                  </a:lnTo>
                  <a:lnTo>
                    <a:pt x="34281" y="137010"/>
                  </a:lnTo>
                  <a:lnTo>
                    <a:pt x="45136" y="118025"/>
                  </a:lnTo>
                  <a:lnTo>
                    <a:pt x="66985" y="76023"/>
                  </a:lnTo>
                  <a:lnTo>
                    <a:pt x="73987" y="56255"/>
                  </a:lnTo>
                  <a:lnTo>
                    <a:pt x="77090" y="103344"/>
                  </a:lnTo>
                  <a:lnTo>
                    <a:pt x="82471" y="123422"/>
                  </a:lnTo>
                  <a:lnTo>
                    <a:pt x="88852" y="130781"/>
                  </a:lnTo>
                  <a:lnTo>
                    <a:pt x="93516" y="134225"/>
                  </a:lnTo>
                  <a:lnTo>
                    <a:pt x="107166" y="138052"/>
                  </a:lnTo>
                  <a:lnTo>
                    <a:pt x="136743" y="140508"/>
                  </a:lnTo>
                  <a:lnTo>
                    <a:pt x="161573" y="135877"/>
                  </a:lnTo>
                  <a:lnTo>
                    <a:pt x="188571" y="12206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 name="SMARTInkShape-974">
              <a:extLst>
                <a:ext uri="{FF2B5EF4-FFF2-40B4-BE49-F238E27FC236}">
                  <a16:creationId xmlns:a16="http://schemas.microsoft.com/office/drawing/2014/main" id="{9C6BC5E6-5F63-36D2-7EA4-81B8A16D1965}"/>
                </a:ext>
              </a:extLst>
            </p:cNvPr>
            <p:cNvSpPr/>
            <p:nvPr>
              <p:custDataLst>
                <p:tags r:id="rId71"/>
              </p:custDataLst>
            </p:nvPr>
          </p:nvSpPr>
          <p:spPr>
            <a:xfrm>
              <a:off x="1190625" y="2792808"/>
              <a:ext cx="266689" cy="130624"/>
            </a:xfrm>
            <a:custGeom>
              <a:avLst/>
              <a:gdLst/>
              <a:ahLst/>
              <a:cxnLst/>
              <a:rect l="0" t="0" r="0" b="0"/>
              <a:pathLst>
                <a:path w="266689" h="130624">
                  <a:moveTo>
                    <a:pt x="0" y="45642"/>
                  </a:moveTo>
                  <a:lnTo>
                    <a:pt x="0" y="45642"/>
                  </a:lnTo>
                  <a:lnTo>
                    <a:pt x="44221" y="2479"/>
                  </a:lnTo>
                  <a:lnTo>
                    <a:pt x="50698" y="0"/>
                  </a:lnTo>
                  <a:lnTo>
                    <a:pt x="53907" y="397"/>
                  </a:lnTo>
                  <a:lnTo>
                    <a:pt x="60295" y="3661"/>
                  </a:lnTo>
                  <a:lnTo>
                    <a:pt x="69841" y="11449"/>
                  </a:lnTo>
                  <a:lnTo>
                    <a:pt x="73374" y="17392"/>
                  </a:lnTo>
                  <a:lnTo>
                    <a:pt x="74944" y="26737"/>
                  </a:lnTo>
                  <a:lnTo>
                    <a:pt x="76035" y="74027"/>
                  </a:lnTo>
                  <a:lnTo>
                    <a:pt x="75109" y="103617"/>
                  </a:lnTo>
                  <a:lnTo>
                    <a:pt x="71129" y="113036"/>
                  </a:lnTo>
                  <a:lnTo>
                    <a:pt x="69644" y="114913"/>
                  </a:lnTo>
                  <a:lnTo>
                    <a:pt x="68654" y="115107"/>
                  </a:lnTo>
                  <a:lnTo>
                    <a:pt x="67995" y="114177"/>
                  </a:lnTo>
                  <a:lnTo>
                    <a:pt x="67066" y="107811"/>
                  </a:lnTo>
                  <a:lnTo>
                    <a:pt x="85988" y="64392"/>
                  </a:lnTo>
                  <a:lnTo>
                    <a:pt x="98150" y="45553"/>
                  </a:lnTo>
                  <a:lnTo>
                    <a:pt x="126612" y="14444"/>
                  </a:lnTo>
                  <a:lnTo>
                    <a:pt x="133178" y="10610"/>
                  </a:lnTo>
                  <a:lnTo>
                    <a:pt x="146016" y="8148"/>
                  </a:lnTo>
                  <a:lnTo>
                    <a:pt x="152385" y="10634"/>
                  </a:lnTo>
                  <a:lnTo>
                    <a:pt x="155565" y="12778"/>
                  </a:lnTo>
                  <a:lnTo>
                    <a:pt x="159098" y="23628"/>
                  </a:lnTo>
                  <a:lnTo>
                    <a:pt x="160494" y="71044"/>
                  </a:lnTo>
                  <a:lnTo>
                    <a:pt x="152967" y="118648"/>
                  </a:lnTo>
                  <a:lnTo>
                    <a:pt x="152433" y="130623"/>
                  </a:lnTo>
                  <a:lnTo>
                    <a:pt x="174521" y="89920"/>
                  </a:lnTo>
                  <a:lnTo>
                    <a:pt x="192400" y="64619"/>
                  </a:lnTo>
                  <a:lnTo>
                    <a:pt x="232052" y="30831"/>
                  </a:lnTo>
                  <a:lnTo>
                    <a:pt x="238442" y="20557"/>
                  </a:lnTo>
                  <a:lnTo>
                    <a:pt x="247438" y="14032"/>
                  </a:lnTo>
                  <a:lnTo>
                    <a:pt x="250684" y="12927"/>
                  </a:lnTo>
                  <a:lnTo>
                    <a:pt x="252847" y="13249"/>
                  </a:lnTo>
                  <a:lnTo>
                    <a:pt x="261377" y="21369"/>
                  </a:lnTo>
                  <a:lnTo>
                    <a:pt x="264334" y="29915"/>
                  </a:lnTo>
                  <a:lnTo>
                    <a:pt x="266608" y="77521"/>
                  </a:lnTo>
                  <a:lnTo>
                    <a:pt x="266688" y="109159"/>
                  </a:lnTo>
                  <a:lnTo>
                    <a:pt x="265634" y="113387"/>
                  </a:lnTo>
                  <a:lnTo>
                    <a:pt x="263872" y="116205"/>
                  </a:lnTo>
                  <a:lnTo>
                    <a:pt x="257175" y="12184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 name="SMARTInkShape-975">
              <a:extLst>
                <a:ext uri="{FF2B5EF4-FFF2-40B4-BE49-F238E27FC236}">
                  <a16:creationId xmlns:a16="http://schemas.microsoft.com/office/drawing/2014/main" id="{7F92BC37-6005-7CCB-1663-DC2519BDBD89}"/>
                </a:ext>
              </a:extLst>
            </p:cNvPr>
            <p:cNvSpPr/>
            <p:nvPr>
              <p:custDataLst>
                <p:tags r:id="rId72"/>
              </p:custDataLst>
            </p:nvPr>
          </p:nvSpPr>
          <p:spPr>
            <a:xfrm>
              <a:off x="990600" y="2783304"/>
              <a:ext cx="190501" cy="145553"/>
            </a:xfrm>
            <a:custGeom>
              <a:avLst/>
              <a:gdLst/>
              <a:ahLst/>
              <a:cxnLst/>
              <a:rect l="0" t="0" r="0" b="0"/>
              <a:pathLst>
                <a:path w="190501" h="145553">
                  <a:moveTo>
                    <a:pt x="0" y="64671"/>
                  </a:moveTo>
                  <a:lnTo>
                    <a:pt x="0" y="64671"/>
                  </a:lnTo>
                  <a:lnTo>
                    <a:pt x="13257" y="43212"/>
                  </a:lnTo>
                  <a:lnTo>
                    <a:pt x="33365" y="19133"/>
                  </a:lnTo>
                  <a:lnTo>
                    <a:pt x="34943" y="15262"/>
                  </a:lnTo>
                  <a:lnTo>
                    <a:pt x="42342" y="8139"/>
                  </a:lnTo>
                  <a:lnTo>
                    <a:pt x="54225" y="0"/>
                  </a:lnTo>
                  <a:lnTo>
                    <a:pt x="61494" y="1708"/>
                  </a:lnTo>
                  <a:lnTo>
                    <a:pt x="66396" y="3646"/>
                  </a:lnTo>
                  <a:lnTo>
                    <a:pt x="74665" y="11443"/>
                  </a:lnTo>
                  <a:lnTo>
                    <a:pt x="85270" y="30555"/>
                  </a:lnTo>
                  <a:lnTo>
                    <a:pt x="100482" y="72604"/>
                  </a:lnTo>
                  <a:lnTo>
                    <a:pt x="104210" y="105488"/>
                  </a:lnTo>
                  <a:lnTo>
                    <a:pt x="96524" y="136789"/>
                  </a:lnTo>
                  <a:lnTo>
                    <a:pt x="85515" y="144718"/>
                  </a:lnTo>
                  <a:lnTo>
                    <a:pt x="80293" y="145552"/>
                  </a:lnTo>
                  <a:lnTo>
                    <a:pt x="68847" y="143657"/>
                  </a:lnTo>
                  <a:lnTo>
                    <a:pt x="64948" y="141670"/>
                  </a:lnTo>
                  <a:lnTo>
                    <a:pt x="62349" y="139287"/>
                  </a:lnTo>
                  <a:lnTo>
                    <a:pt x="60616" y="136640"/>
                  </a:lnTo>
                  <a:lnTo>
                    <a:pt x="57606" y="96243"/>
                  </a:lnTo>
                  <a:lnTo>
                    <a:pt x="57454" y="88894"/>
                  </a:lnTo>
                  <a:lnTo>
                    <a:pt x="67353" y="63382"/>
                  </a:lnTo>
                  <a:lnTo>
                    <a:pt x="80735" y="50692"/>
                  </a:lnTo>
                  <a:lnTo>
                    <a:pt x="123447" y="20000"/>
                  </a:lnTo>
                  <a:lnTo>
                    <a:pt x="136060" y="17921"/>
                  </a:lnTo>
                  <a:lnTo>
                    <a:pt x="190500" y="1704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 name="SMARTInkShape-976">
              <a:extLst>
                <a:ext uri="{FF2B5EF4-FFF2-40B4-BE49-F238E27FC236}">
                  <a16:creationId xmlns:a16="http://schemas.microsoft.com/office/drawing/2014/main" id="{F23F5075-5063-4165-E4B5-6C64572E2EA9}"/>
                </a:ext>
              </a:extLst>
            </p:cNvPr>
            <p:cNvSpPr/>
            <p:nvPr>
              <p:custDataLst>
                <p:tags r:id="rId73"/>
              </p:custDataLst>
            </p:nvPr>
          </p:nvSpPr>
          <p:spPr>
            <a:xfrm>
              <a:off x="886382" y="2773677"/>
              <a:ext cx="83015" cy="156126"/>
            </a:xfrm>
            <a:custGeom>
              <a:avLst/>
              <a:gdLst/>
              <a:ahLst/>
              <a:cxnLst/>
              <a:rect l="0" t="0" r="0" b="0"/>
              <a:pathLst>
                <a:path w="83015" h="156126">
                  <a:moveTo>
                    <a:pt x="66118" y="45723"/>
                  </a:moveTo>
                  <a:lnTo>
                    <a:pt x="66118" y="45723"/>
                  </a:lnTo>
                  <a:lnTo>
                    <a:pt x="66118" y="24264"/>
                  </a:lnTo>
                  <a:lnTo>
                    <a:pt x="63296" y="17488"/>
                  </a:lnTo>
                  <a:lnTo>
                    <a:pt x="52861" y="4515"/>
                  </a:lnTo>
                  <a:lnTo>
                    <a:pt x="46820" y="950"/>
                  </a:lnTo>
                  <a:lnTo>
                    <a:pt x="43728" y="0"/>
                  </a:lnTo>
                  <a:lnTo>
                    <a:pt x="40608" y="1482"/>
                  </a:lnTo>
                  <a:lnTo>
                    <a:pt x="31160" y="13682"/>
                  </a:lnTo>
                  <a:lnTo>
                    <a:pt x="18487" y="42412"/>
                  </a:lnTo>
                  <a:lnTo>
                    <a:pt x="3675" y="86366"/>
                  </a:lnTo>
                  <a:lnTo>
                    <a:pt x="0" y="126726"/>
                  </a:lnTo>
                  <a:lnTo>
                    <a:pt x="5335" y="140285"/>
                  </a:lnTo>
                  <a:lnTo>
                    <a:pt x="9721" y="146865"/>
                  </a:lnTo>
                  <a:lnTo>
                    <a:pt x="14762" y="151251"/>
                  </a:lnTo>
                  <a:lnTo>
                    <a:pt x="26007" y="156125"/>
                  </a:lnTo>
                  <a:lnTo>
                    <a:pt x="40883" y="152646"/>
                  </a:lnTo>
                  <a:lnTo>
                    <a:pt x="55961" y="144044"/>
                  </a:lnTo>
                  <a:lnTo>
                    <a:pt x="66190" y="133166"/>
                  </a:lnTo>
                  <a:lnTo>
                    <a:pt x="77899" y="105028"/>
                  </a:lnTo>
                  <a:lnTo>
                    <a:pt x="83014" y="69880"/>
                  </a:lnTo>
                  <a:lnTo>
                    <a:pt x="78566" y="50815"/>
                  </a:lnTo>
                  <a:lnTo>
                    <a:pt x="56593" y="1714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 name="SMARTInkShape-977">
              <a:extLst>
                <a:ext uri="{FF2B5EF4-FFF2-40B4-BE49-F238E27FC236}">
                  <a16:creationId xmlns:a16="http://schemas.microsoft.com/office/drawing/2014/main" id="{A543CBF8-8807-4322-9A47-640738B99FB2}"/>
                </a:ext>
              </a:extLst>
            </p:cNvPr>
            <p:cNvSpPr/>
            <p:nvPr>
              <p:custDataLst>
                <p:tags r:id="rId74"/>
              </p:custDataLst>
            </p:nvPr>
          </p:nvSpPr>
          <p:spPr>
            <a:xfrm>
              <a:off x="581025" y="2762833"/>
              <a:ext cx="209109" cy="189918"/>
            </a:xfrm>
            <a:custGeom>
              <a:avLst/>
              <a:gdLst/>
              <a:ahLst/>
              <a:cxnLst/>
              <a:rect l="0" t="0" r="0" b="0"/>
              <a:pathLst>
                <a:path w="209109" h="189918">
                  <a:moveTo>
                    <a:pt x="0" y="56567"/>
                  </a:moveTo>
                  <a:lnTo>
                    <a:pt x="0" y="56567"/>
                  </a:lnTo>
                  <a:lnTo>
                    <a:pt x="36233" y="20334"/>
                  </a:lnTo>
                  <a:lnTo>
                    <a:pt x="40092" y="19297"/>
                  </a:lnTo>
                  <a:lnTo>
                    <a:pt x="42603" y="19020"/>
                  </a:lnTo>
                  <a:lnTo>
                    <a:pt x="48215" y="21535"/>
                  </a:lnTo>
                  <a:lnTo>
                    <a:pt x="51194" y="23687"/>
                  </a:lnTo>
                  <a:lnTo>
                    <a:pt x="54503" y="28901"/>
                  </a:lnTo>
                  <a:lnTo>
                    <a:pt x="65689" y="71771"/>
                  </a:lnTo>
                  <a:lnTo>
                    <a:pt x="67647" y="114133"/>
                  </a:lnTo>
                  <a:lnTo>
                    <a:pt x="75804" y="141069"/>
                  </a:lnTo>
                  <a:lnTo>
                    <a:pt x="81139" y="131817"/>
                  </a:lnTo>
                  <a:lnTo>
                    <a:pt x="95435" y="92423"/>
                  </a:lnTo>
                  <a:lnTo>
                    <a:pt x="133615" y="45521"/>
                  </a:lnTo>
                  <a:lnTo>
                    <a:pt x="145188" y="28129"/>
                  </a:lnTo>
                  <a:lnTo>
                    <a:pt x="176867" y="3844"/>
                  </a:lnTo>
                  <a:lnTo>
                    <a:pt x="187048" y="729"/>
                  </a:lnTo>
                  <a:lnTo>
                    <a:pt x="193552" y="0"/>
                  </a:lnTo>
                  <a:lnTo>
                    <a:pt x="195710" y="1922"/>
                  </a:lnTo>
                  <a:lnTo>
                    <a:pt x="206192" y="38491"/>
                  </a:lnTo>
                  <a:lnTo>
                    <a:pt x="209108" y="77209"/>
                  </a:lnTo>
                  <a:lnTo>
                    <a:pt x="208404" y="121636"/>
                  </a:lnTo>
                  <a:lnTo>
                    <a:pt x="201338" y="168604"/>
                  </a:lnTo>
                  <a:lnTo>
                    <a:pt x="200025" y="18991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 name="SMARTInkShape-978">
              <a:extLst>
                <a:ext uri="{FF2B5EF4-FFF2-40B4-BE49-F238E27FC236}">
                  <a16:creationId xmlns:a16="http://schemas.microsoft.com/office/drawing/2014/main" id="{064E66A0-A07B-4BFD-4FC4-AE0B8EFD8896}"/>
                </a:ext>
              </a:extLst>
            </p:cNvPr>
            <p:cNvSpPr/>
            <p:nvPr>
              <p:custDataLst>
                <p:tags r:id="rId75"/>
              </p:custDataLst>
            </p:nvPr>
          </p:nvSpPr>
          <p:spPr>
            <a:xfrm>
              <a:off x="2449439" y="2278226"/>
              <a:ext cx="217562" cy="141125"/>
            </a:xfrm>
            <a:custGeom>
              <a:avLst/>
              <a:gdLst/>
              <a:ahLst/>
              <a:cxnLst/>
              <a:rect l="0" t="0" r="0" b="0"/>
              <a:pathLst>
                <a:path w="217562" h="141125">
                  <a:moveTo>
                    <a:pt x="84211" y="36349"/>
                  </a:moveTo>
                  <a:lnTo>
                    <a:pt x="84211" y="36349"/>
                  </a:lnTo>
                  <a:lnTo>
                    <a:pt x="89699" y="36349"/>
                  </a:lnTo>
                  <a:lnTo>
                    <a:pt x="87356" y="36349"/>
                  </a:lnTo>
                  <a:lnTo>
                    <a:pt x="92688" y="36349"/>
                  </a:lnTo>
                  <a:lnTo>
                    <a:pt x="93270" y="33527"/>
                  </a:lnTo>
                  <a:lnTo>
                    <a:pt x="93734" y="21802"/>
                  </a:lnTo>
                  <a:lnTo>
                    <a:pt x="92676" y="20301"/>
                  </a:lnTo>
                  <a:lnTo>
                    <a:pt x="90913" y="19300"/>
                  </a:lnTo>
                  <a:lnTo>
                    <a:pt x="88679" y="18633"/>
                  </a:lnTo>
                  <a:lnTo>
                    <a:pt x="74439" y="7114"/>
                  </a:lnTo>
                  <a:lnTo>
                    <a:pt x="68226" y="2189"/>
                  </a:lnTo>
                  <a:lnTo>
                    <a:pt x="61937" y="0"/>
                  </a:lnTo>
                  <a:lnTo>
                    <a:pt x="52792" y="4672"/>
                  </a:lnTo>
                  <a:lnTo>
                    <a:pt x="42730" y="11687"/>
                  </a:lnTo>
                  <a:lnTo>
                    <a:pt x="30057" y="17753"/>
                  </a:lnTo>
                  <a:lnTo>
                    <a:pt x="19220" y="26673"/>
                  </a:lnTo>
                  <a:lnTo>
                    <a:pt x="6276" y="48651"/>
                  </a:lnTo>
                  <a:lnTo>
                    <a:pt x="25" y="83464"/>
                  </a:lnTo>
                  <a:lnTo>
                    <a:pt x="0" y="104049"/>
                  </a:lnTo>
                  <a:lnTo>
                    <a:pt x="3745" y="113357"/>
                  </a:lnTo>
                  <a:lnTo>
                    <a:pt x="7284" y="115204"/>
                  </a:lnTo>
                  <a:lnTo>
                    <a:pt x="16860" y="114435"/>
                  </a:lnTo>
                  <a:lnTo>
                    <a:pt x="25349" y="110565"/>
                  </a:lnTo>
                  <a:lnTo>
                    <a:pt x="50315" y="94296"/>
                  </a:lnTo>
                  <a:lnTo>
                    <a:pt x="89158" y="49565"/>
                  </a:lnTo>
                  <a:lnTo>
                    <a:pt x="93133" y="38298"/>
                  </a:lnTo>
                  <a:lnTo>
                    <a:pt x="93334" y="38707"/>
                  </a:lnTo>
                  <a:lnTo>
                    <a:pt x="93557" y="41983"/>
                  </a:lnTo>
                  <a:lnTo>
                    <a:pt x="85083" y="79198"/>
                  </a:lnTo>
                  <a:lnTo>
                    <a:pt x="84326" y="112586"/>
                  </a:lnTo>
                  <a:lnTo>
                    <a:pt x="85346" y="115749"/>
                  </a:lnTo>
                  <a:lnTo>
                    <a:pt x="87084" y="117857"/>
                  </a:lnTo>
                  <a:lnTo>
                    <a:pt x="89302" y="119263"/>
                  </a:lnTo>
                  <a:lnTo>
                    <a:pt x="128086" y="128456"/>
                  </a:lnTo>
                  <a:lnTo>
                    <a:pt x="168881" y="130978"/>
                  </a:lnTo>
                  <a:lnTo>
                    <a:pt x="195376" y="134237"/>
                  </a:lnTo>
                  <a:lnTo>
                    <a:pt x="217561" y="14112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 name="SMARTInkShape-979">
              <a:extLst>
                <a:ext uri="{FF2B5EF4-FFF2-40B4-BE49-F238E27FC236}">
                  <a16:creationId xmlns:a16="http://schemas.microsoft.com/office/drawing/2014/main" id="{8506E429-A892-D8F2-A00B-EBFD0141F5FE}"/>
                </a:ext>
              </a:extLst>
            </p:cNvPr>
            <p:cNvSpPr/>
            <p:nvPr>
              <p:custDataLst>
                <p:tags r:id="rId76"/>
              </p:custDataLst>
            </p:nvPr>
          </p:nvSpPr>
          <p:spPr>
            <a:xfrm>
              <a:off x="2009775" y="2307033"/>
              <a:ext cx="238126" cy="121843"/>
            </a:xfrm>
            <a:custGeom>
              <a:avLst/>
              <a:gdLst/>
              <a:ahLst/>
              <a:cxnLst/>
              <a:rect l="0" t="0" r="0" b="0"/>
              <a:pathLst>
                <a:path w="238126" h="121843">
                  <a:moveTo>
                    <a:pt x="0" y="45642"/>
                  </a:moveTo>
                  <a:lnTo>
                    <a:pt x="0" y="45642"/>
                  </a:lnTo>
                  <a:lnTo>
                    <a:pt x="21735" y="22849"/>
                  </a:lnTo>
                  <a:lnTo>
                    <a:pt x="36509" y="0"/>
                  </a:lnTo>
                  <a:lnTo>
                    <a:pt x="38098" y="397"/>
                  </a:lnTo>
                  <a:lnTo>
                    <a:pt x="42685" y="3661"/>
                  </a:lnTo>
                  <a:lnTo>
                    <a:pt x="45430" y="8639"/>
                  </a:lnTo>
                  <a:lnTo>
                    <a:pt x="47432" y="26688"/>
                  </a:lnTo>
                  <a:lnTo>
                    <a:pt x="47497" y="29831"/>
                  </a:lnTo>
                  <a:lnTo>
                    <a:pt x="53087" y="51142"/>
                  </a:lnTo>
                  <a:lnTo>
                    <a:pt x="48656" y="74788"/>
                  </a:lnTo>
                  <a:lnTo>
                    <a:pt x="38142" y="112094"/>
                  </a:lnTo>
                  <a:lnTo>
                    <a:pt x="38112" y="107194"/>
                  </a:lnTo>
                  <a:lnTo>
                    <a:pt x="46765" y="87395"/>
                  </a:lnTo>
                  <a:lnTo>
                    <a:pt x="72253" y="44264"/>
                  </a:lnTo>
                  <a:lnTo>
                    <a:pt x="83380" y="31240"/>
                  </a:lnTo>
                  <a:lnTo>
                    <a:pt x="101539" y="19142"/>
                  </a:lnTo>
                  <a:lnTo>
                    <a:pt x="103676" y="19509"/>
                  </a:lnTo>
                  <a:lnTo>
                    <a:pt x="108873" y="22738"/>
                  </a:lnTo>
                  <a:lnTo>
                    <a:pt x="117748" y="40620"/>
                  </a:lnTo>
                  <a:lnTo>
                    <a:pt x="123025" y="73974"/>
                  </a:lnTo>
                  <a:lnTo>
                    <a:pt x="123811" y="119399"/>
                  </a:lnTo>
                  <a:lnTo>
                    <a:pt x="128877" y="111005"/>
                  </a:lnTo>
                  <a:lnTo>
                    <a:pt x="145944" y="75612"/>
                  </a:lnTo>
                  <a:lnTo>
                    <a:pt x="175600" y="39062"/>
                  </a:lnTo>
                  <a:lnTo>
                    <a:pt x="184970" y="18942"/>
                  </a:lnTo>
                  <a:lnTo>
                    <a:pt x="193687" y="9787"/>
                  </a:lnTo>
                  <a:lnTo>
                    <a:pt x="206416" y="342"/>
                  </a:lnTo>
                  <a:lnTo>
                    <a:pt x="208519" y="625"/>
                  </a:lnTo>
                  <a:lnTo>
                    <a:pt x="213678" y="3762"/>
                  </a:lnTo>
                  <a:lnTo>
                    <a:pt x="222532" y="16535"/>
                  </a:lnTo>
                  <a:lnTo>
                    <a:pt x="226802" y="33725"/>
                  </a:lnTo>
                  <a:lnTo>
                    <a:pt x="228363" y="79873"/>
                  </a:lnTo>
                  <a:lnTo>
                    <a:pt x="229553" y="93664"/>
                  </a:lnTo>
                  <a:lnTo>
                    <a:pt x="238125" y="12184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SMARTInkShape-980">
              <a:extLst>
                <a:ext uri="{FF2B5EF4-FFF2-40B4-BE49-F238E27FC236}">
                  <a16:creationId xmlns:a16="http://schemas.microsoft.com/office/drawing/2014/main" id="{B51AFE19-B03C-9081-5C34-40EF928BEB9A}"/>
                </a:ext>
              </a:extLst>
            </p:cNvPr>
            <p:cNvSpPr/>
            <p:nvPr>
              <p:custDataLst>
                <p:tags r:id="rId77"/>
              </p:custDataLst>
            </p:nvPr>
          </p:nvSpPr>
          <p:spPr>
            <a:xfrm>
              <a:off x="1920327" y="2314575"/>
              <a:ext cx="68093" cy="103654"/>
            </a:xfrm>
            <a:custGeom>
              <a:avLst/>
              <a:gdLst/>
              <a:ahLst/>
              <a:cxnLst/>
              <a:rect l="0" t="0" r="0" b="0"/>
              <a:pathLst>
                <a:path w="68093" h="103654">
                  <a:moveTo>
                    <a:pt x="51348" y="38100"/>
                  </a:moveTo>
                  <a:lnTo>
                    <a:pt x="51348" y="38100"/>
                  </a:lnTo>
                  <a:lnTo>
                    <a:pt x="51348" y="15710"/>
                  </a:lnTo>
                  <a:lnTo>
                    <a:pt x="50290" y="13648"/>
                  </a:lnTo>
                  <a:lnTo>
                    <a:pt x="48526" y="12274"/>
                  </a:lnTo>
                  <a:lnTo>
                    <a:pt x="46292" y="11357"/>
                  </a:lnTo>
                  <a:lnTo>
                    <a:pt x="44802" y="9688"/>
                  </a:lnTo>
                  <a:lnTo>
                    <a:pt x="43147" y="5012"/>
                  </a:lnTo>
                  <a:lnTo>
                    <a:pt x="41647" y="3341"/>
                  </a:lnTo>
                  <a:lnTo>
                    <a:pt x="37159" y="1485"/>
                  </a:lnTo>
                  <a:lnTo>
                    <a:pt x="28814" y="6304"/>
                  </a:lnTo>
                  <a:lnTo>
                    <a:pt x="23625" y="10553"/>
                  </a:lnTo>
                  <a:lnTo>
                    <a:pt x="901" y="53020"/>
                  </a:lnTo>
                  <a:lnTo>
                    <a:pt x="0" y="66250"/>
                  </a:lnTo>
                  <a:lnTo>
                    <a:pt x="8044" y="91991"/>
                  </a:lnTo>
                  <a:lnTo>
                    <a:pt x="11895" y="96252"/>
                  </a:lnTo>
                  <a:lnTo>
                    <a:pt x="21819" y="100987"/>
                  </a:lnTo>
                  <a:lnTo>
                    <a:pt x="34250" y="103653"/>
                  </a:lnTo>
                  <a:lnTo>
                    <a:pt x="44102" y="98632"/>
                  </a:lnTo>
                  <a:lnTo>
                    <a:pt x="49692" y="94329"/>
                  </a:lnTo>
                  <a:lnTo>
                    <a:pt x="62616" y="73105"/>
                  </a:lnTo>
                  <a:lnTo>
                    <a:pt x="68092" y="46708"/>
                  </a:lnTo>
                  <a:lnTo>
                    <a:pt x="64659" y="23835"/>
                  </a:lnTo>
                  <a:lnTo>
                    <a:pt x="51348"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 name="SMARTInkShape-981">
              <a:extLst>
                <a:ext uri="{FF2B5EF4-FFF2-40B4-BE49-F238E27FC236}">
                  <a16:creationId xmlns:a16="http://schemas.microsoft.com/office/drawing/2014/main" id="{E7F4AB08-7E36-B1A0-CA29-D9A8208865FD}"/>
                </a:ext>
              </a:extLst>
            </p:cNvPr>
            <p:cNvSpPr/>
            <p:nvPr>
              <p:custDataLst>
                <p:tags r:id="rId78"/>
              </p:custDataLst>
            </p:nvPr>
          </p:nvSpPr>
          <p:spPr>
            <a:xfrm>
              <a:off x="1714500" y="2333625"/>
              <a:ext cx="190501" cy="103509"/>
            </a:xfrm>
            <a:custGeom>
              <a:avLst/>
              <a:gdLst/>
              <a:ahLst/>
              <a:cxnLst/>
              <a:rect l="0" t="0" r="0" b="0"/>
              <a:pathLst>
                <a:path w="190501" h="103509">
                  <a:moveTo>
                    <a:pt x="0" y="47625"/>
                  </a:moveTo>
                  <a:lnTo>
                    <a:pt x="0" y="47625"/>
                  </a:lnTo>
                  <a:lnTo>
                    <a:pt x="13258" y="21110"/>
                  </a:lnTo>
                  <a:lnTo>
                    <a:pt x="22120" y="11852"/>
                  </a:lnTo>
                  <a:lnTo>
                    <a:pt x="33114" y="5267"/>
                  </a:lnTo>
                  <a:lnTo>
                    <a:pt x="58623" y="694"/>
                  </a:lnTo>
                  <a:lnTo>
                    <a:pt x="74402" y="205"/>
                  </a:lnTo>
                  <a:lnTo>
                    <a:pt x="79235" y="3312"/>
                  </a:lnTo>
                  <a:lnTo>
                    <a:pt x="87426" y="15230"/>
                  </a:lnTo>
                  <a:lnTo>
                    <a:pt x="92932" y="39790"/>
                  </a:lnTo>
                  <a:lnTo>
                    <a:pt x="94563" y="67176"/>
                  </a:lnTo>
                  <a:lnTo>
                    <a:pt x="89300" y="83125"/>
                  </a:lnTo>
                  <a:lnTo>
                    <a:pt x="84933" y="90342"/>
                  </a:lnTo>
                  <a:lnTo>
                    <a:pt x="79906" y="95153"/>
                  </a:lnTo>
                  <a:lnTo>
                    <a:pt x="68675" y="100499"/>
                  </a:lnTo>
                  <a:lnTo>
                    <a:pt x="55508" y="103508"/>
                  </a:lnTo>
                  <a:lnTo>
                    <a:pt x="52880" y="100755"/>
                  </a:lnTo>
                  <a:lnTo>
                    <a:pt x="49182" y="82770"/>
                  </a:lnTo>
                  <a:lnTo>
                    <a:pt x="49145" y="63565"/>
                  </a:lnTo>
                  <a:lnTo>
                    <a:pt x="52887" y="50829"/>
                  </a:lnTo>
                  <a:lnTo>
                    <a:pt x="63722" y="38113"/>
                  </a:lnTo>
                  <a:lnTo>
                    <a:pt x="86435" y="17759"/>
                  </a:lnTo>
                  <a:lnTo>
                    <a:pt x="99799" y="13184"/>
                  </a:lnTo>
                  <a:lnTo>
                    <a:pt x="143474" y="3461"/>
                  </a:lnTo>
                  <a:lnTo>
                    <a:pt x="1905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4" name="SMARTInkShape-982">
              <a:extLst>
                <a:ext uri="{FF2B5EF4-FFF2-40B4-BE49-F238E27FC236}">
                  <a16:creationId xmlns:a16="http://schemas.microsoft.com/office/drawing/2014/main" id="{32914576-3CA0-3CE4-82DB-40230B0D04D4}"/>
                </a:ext>
              </a:extLst>
            </p:cNvPr>
            <p:cNvSpPr/>
            <p:nvPr>
              <p:custDataLst>
                <p:tags r:id="rId79"/>
              </p:custDataLst>
            </p:nvPr>
          </p:nvSpPr>
          <p:spPr>
            <a:xfrm>
              <a:off x="1524000" y="2344625"/>
              <a:ext cx="152401" cy="27101"/>
            </a:xfrm>
            <a:custGeom>
              <a:avLst/>
              <a:gdLst/>
              <a:ahLst/>
              <a:cxnLst/>
              <a:rect l="0" t="0" r="0" b="0"/>
              <a:pathLst>
                <a:path w="152401" h="27101">
                  <a:moveTo>
                    <a:pt x="0" y="27100"/>
                  </a:moveTo>
                  <a:lnTo>
                    <a:pt x="0" y="27100"/>
                  </a:lnTo>
                  <a:lnTo>
                    <a:pt x="0" y="22044"/>
                  </a:lnTo>
                  <a:lnTo>
                    <a:pt x="2822" y="16739"/>
                  </a:lnTo>
                  <a:lnTo>
                    <a:pt x="5056" y="13842"/>
                  </a:lnTo>
                  <a:lnTo>
                    <a:pt x="10361" y="10624"/>
                  </a:lnTo>
                  <a:lnTo>
                    <a:pt x="50113" y="0"/>
                  </a:lnTo>
                  <a:lnTo>
                    <a:pt x="87275" y="5362"/>
                  </a:lnTo>
                  <a:lnTo>
                    <a:pt x="152400" y="175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5" name="SMARTInkShape-983">
              <a:extLst>
                <a:ext uri="{FF2B5EF4-FFF2-40B4-BE49-F238E27FC236}">
                  <a16:creationId xmlns:a16="http://schemas.microsoft.com/office/drawing/2014/main" id="{42F8A19B-46C6-BD2E-9B8D-22307E86C0D7}"/>
                </a:ext>
              </a:extLst>
            </p:cNvPr>
            <p:cNvSpPr/>
            <p:nvPr>
              <p:custDataLst>
                <p:tags r:id="rId80"/>
              </p:custDataLst>
            </p:nvPr>
          </p:nvSpPr>
          <p:spPr>
            <a:xfrm>
              <a:off x="1533653" y="2191296"/>
              <a:ext cx="161798" cy="376464"/>
            </a:xfrm>
            <a:custGeom>
              <a:avLst/>
              <a:gdLst/>
              <a:ahLst/>
              <a:cxnLst/>
              <a:rect l="0" t="0" r="0" b="0"/>
              <a:pathLst>
                <a:path w="161798" h="376464">
                  <a:moveTo>
                    <a:pt x="161797" y="47079"/>
                  </a:moveTo>
                  <a:lnTo>
                    <a:pt x="161797" y="47079"/>
                  </a:lnTo>
                  <a:lnTo>
                    <a:pt x="161797" y="32890"/>
                  </a:lnTo>
                  <a:lnTo>
                    <a:pt x="160739" y="31270"/>
                  </a:lnTo>
                  <a:lnTo>
                    <a:pt x="158975" y="30189"/>
                  </a:lnTo>
                  <a:lnTo>
                    <a:pt x="156741" y="29469"/>
                  </a:lnTo>
                  <a:lnTo>
                    <a:pt x="148539" y="23399"/>
                  </a:lnTo>
                  <a:lnTo>
                    <a:pt x="145321" y="17857"/>
                  </a:lnTo>
                  <a:lnTo>
                    <a:pt x="142833" y="11866"/>
                  </a:lnTo>
                  <a:lnTo>
                    <a:pt x="138199" y="5676"/>
                  </a:lnTo>
                  <a:lnTo>
                    <a:pt x="129790" y="2220"/>
                  </a:lnTo>
                  <a:lnTo>
                    <a:pt x="112200" y="0"/>
                  </a:lnTo>
                  <a:lnTo>
                    <a:pt x="102360" y="5341"/>
                  </a:lnTo>
                  <a:lnTo>
                    <a:pt x="90930" y="16887"/>
                  </a:lnTo>
                  <a:lnTo>
                    <a:pt x="66346" y="58793"/>
                  </a:lnTo>
                  <a:lnTo>
                    <a:pt x="50260" y="98175"/>
                  </a:lnTo>
                  <a:lnTo>
                    <a:pt x="38791" y="137713"/>
                  </a:lnTo>
                  <a:lnTo>
                    <a:pt x="25434" y="179517"/>
                  </a:lnTo>
                  <a:lnTo>
                    <a:pt x="16957" y="225112"/>
                  </a:lnTo>
                  <a:lnTo>
                    <a:pt x="11637" y="249054"/>
                  </a:lnTo>
                  <a:lnTo>
                    <a:pt x="7239" y="273435"/>
                  </a:lnTo>
                  <a:lnTo>
                    <a:pt x="3146" y="289498"/>
                  </a:lnTo>
                  <a:lnTo>
                    <a:pt x="519" y="331482"/>
                  </a:lnTo>
                  <a:lnTo>
                    <a:pt x="0" y="365606"/>
                  </a:lnTo>
                  <a:lnTo>
                    <a:pt x="2074" y="370555"/>
                  </a:lnTo>
                  <a:lnTo>
                    <a:pt x="5573" y="373855"/>
                  </a:lnTo>
                  <a:lnTo>
                    <a:pt x="10023" y="376054"/>
                  </a:lnTo>
                  <a:lnTo>
                    <a:pt x="14048" y="376463"/>
                  </a:lnTo>
                  <a:lnTo>
                    <a:pt x="28447" y="37092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6" name="SMARTInkShape-984">
              <a:extLst>
                <a:ext uri="{FF2B5EF4-FFF2-40B4-BE49-F238E27FC236}">
                  <a16:creationId xmlns:a16="http://schemas.microsoft.com/office/drawing/2014/main" id="{043E83C6-0497-01CE-C9EE-ED2A9A805020}"/>
                </a:ext>
              </a:extLst>
            </p:cNvPr>
            <p:cNvSpPr/>
            <p:nvPr>
              <p:custDataLst>
                <p:tags r:id="rId81"/>
              </p:custDataLst>
            </p:nvPr>
          </p:nvSpPr>
          <p:spPr>
            <a:xfrm>
              <a:off x="2133600" y="2819516"/>
              <a:ext cx="18935" cy="285635"/>
            </a:xfrm>
            <a:custGeom>
              <a:avLst/>
              <a:gdLst/>
              <a:ahLst/>
              <a:cxnLst/>
              <a:rect l="0" t="0" r="0" b="0"/>
              <a:pathLst>
                <a:path w="18935" h="285635">
                  <a:moveTo>
                    <a:pt x="9525" y="9409"/>
                  </a:moveTo>
                  <a:lnTo>
                    <a:pt x="9525" y="9409"/>
                  </a:lnTo>
                  <a:lnTo>
                    <a:pt x="18934" y="0"/>
                  </a:lnTo>
                  <a:lnTo>
                    <a:pt x="11496" y="41344"/>
                  </a:lnTo>
                  <a:lnTo>
                    <a:pt x="9914" y="79335"/>
                  </a:lnTo>
                  <a:lnTo>
                    <a:pt x="4584" y="120792"/>
                  </a:lnTo>
                  <a:lnTo>
                    <a:pt x="1358" y="163179"/>
                  </a:lnTo>
                  <a:lnTo>
                    <a:pt x="5756" y="206765"/>
                  </a:lnTo>
                  <a:lnTo>
                    <a:pt x="967" y="253702"/>
                  </a:lnTo>
                  <a:lnTo>
                    <a:pt x="0" y="28563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7" name="SMARTInkShape-985">
              <a:extLst>
                <a:ext uri="{FF2B5EF4-FFF2-40B4-BE49-F238E27FC236}">
                  <a16:creationId xmlns:a16="http://schemas.microsoft.com/office/drawing/2014/main" id="{32838866-2BF6-D163-D3FB-80083F80A7D6}"/>
                </a:ext>
              </a:extLst>
            </p:cNvPr>
            <p:cNvSpPr/>
            <p:nvPr>
              <p:custDataLst>
                <p:tags r:id="rId82"/>
              </p:custDataLst>
            </p:nvPr>
          </p:nvSpPr>
          <p:spPr>
            <a:xfrm>
              <a:off x="1752637" y="2639749"/>
              <a:ext cx="24502" cy="265377"/>
            </a:xfrm>
            <a:custGeom>
              <a:avLst/>
              <a:gdLst/>
              <a:ahLst/>
              <a:cxnLst/>
              <a:rect l="0" t="0" r="0" b="0"/>
              <a:pathLst>
                <a:path w="24502" h="265377">
                  <a:moveTo>
                    <a:pt x="19013" y="8201"/>
                  </a:moveTo>
                  <a:lnTo>
                    <a:pt x="19013" y="8201"/>
                  </a:lnTo>
                  <a:lnTo>
                    <a:pt x="24069" y="8201"/>
                  </a:lnTo>
                  <a:lnTo>
                    <a:pt x="24501" y="7143"/>
                  </a:lnTo>
                  <a:lnTo>
                    <a:pt x="19945" y="0"/>
                  </a:lnTo>
                  <a:lnTo>
                    <a:pt x="12651" y="29355"/>
                  </a:lnTo>
                  <a:lnTo>
                    <a:pt x="7290" y="73096"/>
                  </a:lnTo>
                  <a:lnTo>
                    <a:pt x="2134" y="108568"/>
                  </a:lnTo>
                  <a:lnTo>
                    <a:pt x="606" y="149770"/>
                  </a:lnTo>
                  <a:lnTo>
                    <a:pt x="154" y="188789"/>
                  </a:lnTo>
                  <a:lnTo>
                    <a:pt x="0" y="234843"/>
                  </a:lnTo>
                  <a:lnTo>
                    <a:pt x="2802" y="249336"/>
                  </a:lnTo>
                  <a:lnTo>
                    <a:pt x="9488" y="26537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8" name="SMARTInkShape-986">
              <a:extLst>
                <a:ext uri="{FF2B5EF4-FFF2-40B4-BE49-F238E27FC236}">
                  <a16:creationId xmlns:a16="http://schemas.microsoft.com/office/drawing/2014/main" id="{B2FB79E3-F398-27C0-83FB-478616AB3D4A}"/>
                </a:ext>
              </a:extLst>
            </p:cNvPr>
            <p:cNvSpPr/>
            <p:nvPr>
              <p:custDataLst>
                <p:tags r:id="rId83"/>
              </p:custDataLst>
            </p:nvPr>
          </p:nvSpPr>
          <p:spPr>
            <a:xfrm>
              <a:off x="1191390" y="2335745"/>
              <a:ext cx="170686" cy="102449"/>
            </a:xfrm>
            <a:custGeom>
              <a:avLst/>
              <a:gdLst/>
              <a:ahLst/>
              <a:cxnLst/>
              <a:rect l="0" t="0" r="0" b="0"/>
              <a:pathLst>
                <a:path w="170686" h="102449">
                  <a:moveTo>
                    <a:pt x="18285" y="55030"/>
                  </a:moveTo>
                  <a:lnTo>
                    <a:pt x="18285" y="55030"/>
                  </a:lnTo>
                  <a:lnTo>
                    <a:pt x="36599" y="55030"/>
                  </a:lnTo>
                  <a:lnTo>
                    <a:pt x="45122" y="52208"/>
                  </a:lnTo>
                  <a:lnTo>
                    <a:pt x="48876" y="49974"/>
                  </a:lnTo>
                  <a:lnTo>
                    <a:pt x="95914" y="37420"/>
                  </a:lnTo>
                  <a:lnTo>
                    <a:pt x="98613" y="35882"/>
                  </a:lnTo>
                  <a:lnTo>
                    <a:pt x="100412" y="33798"/>
                  </a:lnTo>
                  <a:lnTo>
                    <a:pt x="103799" y="26885"/>
                  </a:lnTo>
                  <a:lnTo>
                    <a:pt x="103948" y="16469"/>
                  </a:lnTo>
                  <a:lnTo>
                    <a:pt x="101852" y="12390"/>
                  </a:lnTo>
                  <a:lnTo>
                    <a:pt x="93879" y="5034"/>
                  </a:lnTo>
                  <a:lnTo>
                    <a:pt x="80457" y="1060"/>
                  </a:lnTo>
                  <a:lnTo>
                    <a:pt x="72433" y="0"/>
                  </a:lnTo>
                  <a:lnTo>
                    <a:pt x="55051" y="4467"/>
                  </a:lnTo>
                  <a:lnTo>
                    <a:pt x="30237" y="18882"/>
                  </a:lnTo>
                  <a:lnTo>
                    <a:pt x="12301" y="36558"/>
                  </a:lnTo>
                  <a:lnTo>
                    <a:pt x="7946" y="42715"/>
                  </a:lnTo>
                  <a:lnTo>
                    <a:pt x="3106" y="58024"/>
                  </a:lnTo>
                  <a:lnTo>
                    <a:pt x="0" y="83609"/>
                  </a:lnTo>
                  <a:lnTo>
                    <a:pt x="1861" y="86782"/>
                  </a:lnTo>
                  <a:lnTo>
                    <a:pt x="5219" y="88898"/>
                  </a:lnTo>
                  <a:lnTo>
                    <a:pt x="52236" y="101083"/>
                  </a:lnTo>
                  <a:lnTo>
                    <a:pt x="98015" y="102448"/>
                  </a:lnTo>
                  <a:lnTo>
                    <a:pt x="137754" y="101570"/>
                  </a:lnTo>
                  <a:lnTo>
                    <a:pt x="170685" y="9313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9" name="SMARTInkShape-987">
              <a:extLst>
                <a:ext uri="{FF2B5EF4-FFF2-40B4-BE49-F238E27FC236}">
                  <a16:creationId xmlns:a16="http://schemas.microsoft.com/office/drawing/2014/main" id="{12405376-CE90-D236-0B75-64B8C95C277F}"/>
                </a:ext>
              </a:extLst>
            </p:cNvPr>
            <p:cNvSpPr/>
            <p:nvPr>
              <p:custDataLst>
                <p:tags r:id="rId84"/>
              </p:custDataLst>
            </p:nvPr>
          </p:nvSpPr>
          <p:spPr>
            <a:xfrm>
              <a:off x="1115387" y="2248419"/>
              <a:ext cx="26280" cy="218557"/>
            </a:xfrm>
            <a:custGeom>
              <a:avLst/>
              <a:gdLst/>
              <a:ahLst/>
              <a:cxnLst/>
              <a:rect l="0" t="0" r="0" b="0"/>
              <a:pathLst>
                <a:path w="26280" h="218557">
                  <a:moveTo>
                    <a:pt x="8563" y="28056"/>
                  </a:moveTo>
                  <a:lnTo>
                    <a:pt x="8563" y="28056"/>
                  </a:lnTo>
                  <a:lnTo>
                    <a:pt x="16764" y="19855"/>
                  </a:lnTo>
                  <a:lnTo>
                    <a:pt x="17696" y="13867"/>
                  </a:lnTo>
                  <a:lnTo>
                    <a:pt x="17972" y="5390"/>
                  </a:lnTo>
                  <a:lnTo>
                    <a:pt x="19069" y="3420"/>
                  </a:lnTo>
                  <a:lnTo>
                    <a:pt x="20858" y="2107"/>
                  </a:lnTo>
                  <a:lnTo>
                    <a:pt x="26279" y="0"/>
                  </a:lnTo>
                  <a:lnTo>
                    <a:pt x="22161" y="4691"/>
                  </a:lnTo>
                  <a:lnTo>
                    <a:pt x="19898" y="12733"/>
                  </a:lnTo>
                  <a:lnTo>
                    <a:pt x="13138" y="58731"/>
                  </a:lnTo>
                  <a:lnTo>
                    <a:pt x="3908" y="105764"/>
                  </a:lnTo>
                  <a:lnTo>
                    <a:pt x="0" y="143712"/>
                  </a:lnTo>
                  <a:lnTo>
                    <a:pt x="8563" y="21855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0" name="SMARTInkShape-988">
              <a:extLst>
                <a:ext uri="{FF2B5EF4-FFF2-40B4-BE49-F238E27FC236}">
                  <a16:creationId xmlns:a16="http://schemas.microsoft.com/office/drawing/2014/main" id="{4FD1565F-2E7A-6CE2-928F-E1CFED9886CF}"/>
                </a:ext>
              </a:extLst>
            </p:cNvPr>
            <p:cNvSpPr/>
            <p:nvPr>
              <p:custDataLst>
                <p:tags r:id="rId85"/>
              </p:custDataLst>
            </p:nvPr>
          </p:nvSpPr>
          <p:spPr>
            <a:xfrm>
              <a:off x="1000125" y="2372412"/>
              <a:ext cx="85445" cy="94564"/>
            </a:xfrm>
            <a:custGeom>
              <a:avLst/>
              <a:gdLst/>
              <a:ahLst/>
              <a:cxnLst/>
              <a:rect l="0" t="0" r="0" b="0"/>
              <a:pathLst>
                <a:path w="85445" h="94564">
                  <a:moveTo>
                    <a:pt x="0" y="85038"/>
                  </a:moveTo>
                  <a:lnTo>
                    <a:pt x="0" y="85038"/>
                  </a:lnTo>
                  <a:lnTo>
                    <a:pt x="7604" y="76375"/>
                  </a:lnTo>
                  <a:lnTo>
                    <a:pt x="34958" y="31116"/>
                  </a:lnTo>
                  <a:lnTo>
                    <a:pt x="50804" y="7133"/>
                  </a:lnTo>
                  <a:lnTo>
                    <a:pt x="57152" y="2789"/>
                  </a:lnTo>
                  <a:lnTo>
                    <a:pt x="64559" y="858"/>
                  </a:lnTo>
                  <a:lnTo>
                    <a:pt x="74907" y="0"/>
                  </a:lnTo>
                  <a:lnTo>
                    <a:pt x="78513" y="829"/>
                  </a:lnTo>
                  <a:lnTo>
                    <a:pt x="80917" y="2441"/>
                  </a:lnTo>
                  <a:lnTo>
                    <a:pt x="82520" y="4573"/>
                  </a:lnTo>
                  <a:lnTo>
                    <a:pt x="84300" y="9764"/>
                  </a:lnTo>
                  <a:lnTo>
                    <a:pt x="85444" y="36891"/>
                  </a:lnTo>
                  <a:lnTo>
                    <a:pt x="82778" y="50586"/>
                  </a:lnTo>
                  <a:lnTo>
                    <a:pt x="72443" y="73059"/>
                  </a:lnTo>
                  <a:lnTo>
                    <a:pt x="63594" y="82536"/>
                  </a:lnTo>
                  <a:lnTo>
                    <a:pt x="52606" y="89218"/>
                  </a:lnTo>
                  <a:lnTo>
                    <a:pt x="28305" y="93507"/>
                  </a:lnTo>
                  <a:lnTo>
                    <a:pt x="9525" y="9456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1" name="SMARTInkShape-989">
              <a:extLst>
                <a:ext uri="{FF2B5EF4-FFF2-40B4-BE49-F238E27FC236}">
                  <a16:creationId xmlns:a16="http://schemas.microsoft.com/office/drawing/2014/main" id="{4A26CFB4-7F2E-E5DD-85B7-D29A8BA99562}"/>
                </a:ext>
              </a:extLst>
            </p:cNvPr>
            <p:cNvSpPr/>
            <p:nvPr>
              <p:custDataLst>
                <p:tags r:id="rId86"/>
              </p:custDataLst>
            </p:nvPr>
          </p:nvSpPr>
          <p:spPr>
            <a:xfrm>
              <a:off x="990600" y="2402016"/>
              <a:ext cx="28386" cy="255460"/>
            </a:xfrm>
            <a:custGeom>
              <a:avLst/>
              <a:gdLst/>
              <a:ahLst/>
              <a:cxnLst/>
              <a:rect l="0" t="0" r="0" b="0"/>
              <a:pathLst>
                <a:path w="28386" h="255460">
                  <a:moveTo>
                    <a:pt x="0" y="17334"/>
                  </a:moveTo>
                  <a:lnTo>
                    <a:pt x="0" y="17334"/>
                  </a:lnTo>
                  <a:lnTo>
                    <a:pt x="5057" y="12278"/>
                  </a:lnTo>
                  <a:lnTo>
                    <a:pt x="7539" y="6973"/>
                  </a:lnTo>
                  <a:lnTo>
                    <a:pt x="9133" y="0"/>
                  </a:lnTo>
                  <a:lnTo>
                    <a:pt x="16048" y="40599"/>
                  </a:lnTo>
                  <a:lnTo>
                    <a:pt x="19219" y="79731"/>
                  </a:lnTo>
                  <a:lnTo>
                    <a:pt x="25332" y="118607"/>
                  </a:lnTo>
                  <a:lnTo>
                    <a:pt x="27614" y="156937"/>
                  </a:lnTo>
                  <a:lnTo>
                    <a:pt x="28385" y="202170"/>
                  </a:lnTo>
                  <a:lnTo>
                    <a:pt x="27492" y="237779"/>
                  </a:lnTo>
                  <a:lnTo>
                    <a:pt x="19050" y="25545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2" name="SMARTInkShape-990">
              <a:extLst>
                <a:ext uri="{FF2B5EF4-FFF2-40B4-BE49-F238E27FC236}">
                  <a16:creationId xmlns:a16="http://schemas.microsoft.com/office/drawing/2014/main" id="{39584E7C-F148-DD79-7241-E321E30EF5DB}"/>
                </a:ext>
              </a:extLst>
            </p:cNvPr>
            <p:cNvSpPr/>
            <p:nvPr>
              <p:custDataLst>
                <p:tags r:id="rId87"/>
              </p:custDataLst>
            </p:nvPr>
          </p:nvSpPr>
          <p:spPr>
            <a:xfrm>
              <a:off x="643711" y="2316019"/>
              <a:ext cx="304651" cy="179532"/>
            </a:xfrm>
            <a:custGeom>
              <a:avLst/>
              <a:gdLst/>
              <a:ahLst/>
              <a:cxnLst/>
              <a:rect l="0" t="0" r="0" b="0"/>
              <a:pathLst>
                <a:path w="304651" h="179532">
                  <a:moveTo>
                    <a:pt x="80189" y="36656"/>
                  </a:moveTo>
                  <a:lnTo>
                    <a:pt x="80189" y="36656"/>
                  </a:lnTo>
                  <a:lnTo>
                    <a:pt x="80189" y="19046"/>
                  </a:lnTo>
                  <a:lnTo>
                    <a:pt x="79131" y="18566"/>
                  </a:lnTo>
                  <a:lnTo>
                    <a:pt x="75132" y="18033"/>
                  </a:lnTo>
                  <a:lnTo>
                    <a:pt x="73643" y="16832"/>
                  </a:lnTo>
                  <a:lnTo>
                    <a:pt x="71056" y="9443"/>
                  </a:lnTo>
                  <a:lnTo>
                    <a:pt x="70780" y="3428"/>
                  </a:lnTo>
                  <a:lnTo>
                    <a:pt x="69683" y="1804"/>
                  </a:lnTo>
                  <a:lnTo>
                    <a:pt x="67893" y="721"/>
                  </a:lnTo>
                  <a:lnTo>
                    <a:pt x="65642" y="0"/>
                  </a:lnTo>
                  <a:lnTo>
                    <a:pt x="63083" y="577"/>
                  </a:lnTo>
                  <a:lnTo>
                    <a:pt x="31656" y="20732"/>
                  </a:lnTo>
                  <a:lnTo>
                    <a:pt x="25608" y="26040"/>
                  </a:lnTo>
                  <a:lnTo>
                    <a:pt x="18889" y="37582"/>
                  </a:lnTo>
                  <a:lnTo>
                    <a:pt x="571" y="81160"/>
                  </a:lnTo>
                  <a:lnTo>
                    <a:pt x="0" y="93830"/>
                  </a:lnTo>
                  <a:lnTo>
                    <a:pt x="3275" y="105459"/>
                  </a:lnTo>
                  <a:lnTo>
                    <a:pt x="14000" y="121547"/>
                  </a:lnTo>
                  <a:lnTo>
                    <a:pt x="17013" y="125000"/>
                  </a:lnTo>
                  <a:lnTo>
                    <a:pt x="26005" y="128837"/>
                  </a:lnTo>
                  <a:lnTo>
                    <a:pt x="31366" y="129860"/>
                  </a:lnTo>
                  <a:lnTo>
                    <a:pt x="35999" y="129483"/>
                  </a:lnTo>
                  <a:lnTo>
                    <a:pt x="43968" y="126243"/>
                  </a:lnTo>
                  <a:lnTo>
                    <a:pt x="54405" y="118469"/>
                  </a:lnTo>
                  <a:lnTo>
                    <a:pt x="78297" y="86536"/>
                  </a:lnTo>
                  <a:lnTo>
                    <a:pt x="79348" y="82461"/>
                  </a:lnTo>
                  <a:lnTo>
                    <a:pt x="80140" y="75207"/>
                  </a:lnTo>
                  <a:lnTo>
                    <a:pt x="75118" y="79946"/>
                  </a:lnTo>
                  <a:lnTo>
                    <a:pt x="72643" y="87999"/>
                  </a:lnTo>
                  <a:lnTo>
                    <a:pt x="70698" y="133656"/>
                  </a:lnTo>
                  <a:lnTo>
                    <a:pt x="71745" y="136248"/>
                  </a:lnTo>
                  <a:lnTo>
                    <a:pt x="73501" y="137975"/>
                  </a:lnTo>
                  <a:lnTo>
                    <a:pt x="81030" y="143229"/>
                  </a:lnTo>
                  <a:lnTo>
                    <a:pt x="87999" y="149430"/>
                  </a:lnTo>
                  <a:lnTo>
                    <a:pt x="89629" y="148880"/>
                  </a:lnTo>
                  <a:lnTo>
                    <a:pt x="137181" y="112829"/>
                  </a:lnTo>
                  <a:lnTo>
                    <a:pt x="165749" y="84446"/>
                  </a:lnTo>
                  <a:lnTo>
                    <a:pt x="165912" y="126115"/>
                  </a:lnTo>
                  <a:lnTo>
                    <a:pt x="165914" y="167859"/>
                  </a:lnTo>
                  <a:lnTo>
                    <a:pt x="165914" y="164313"/>
                  </a:lnTo>
                  <a:lnTo>
                    <a:pt x="175615" y="135817"/>
                  </a:lnTo>
                  <a:lnTo>
                    <a:pt x="191608" y="110608"/>
                  </a:lnTo>
                  <a:lnTo>
                    <a:pt x="199868" y="104429"/>
                  </a:lnTo>
                  <a:lnTo>
                    <a:pt x="202171" y="99233"/>
                  </a:lnTo>
                  <a:lnTo>
                    <a:pt x="203844" y="97424"/>
                  </a:lnTo>
                  <a:lnTo>
                    <a:pt x="212053" y="94283"/>
                  </a:lnTo>
                  <a:lnTo>
                    <a:pt x="218155" y="99004"/>
                  </a:lnTo>
                  <a:lnTo>
                    <a:pt x="220882" y="104230"/>
                  </a:lnTo>
                  <a:lnTo>
                    <a:pt x="230546" y="151227"/>
                  </a:lnTo>
                  <a:lnTo>
                    <a:pt x="232588" y="169997"/>
                  </a:lnTo>
                  <a:lnTo>
                    <a:pt x="237645" y="164947"/>
                  </a:lnTo>
                  <a:lnTo>
                    <a:pt x="240128" y="156822"/>
                  </a:lnTo>
                  <a:lnTo>
                    <a:pt x="244348" y="140347"/>
                  </a:lnTo>
                  <a:lnTo>
                    <a:pt x="253821" y="113597"/>
                  </a:lnTo>
                  <a:lnTo>
                    <a:pt x="266743" y="97079"/>
                  </a:lnTo>
                  <a:lnTo>
                    <a:pt x="268935" y="90674"/>
                  </a:lnTo>
                  <a:lnTo>
                    <a:pt x="270578" y="88543"/>
                  </a:lnTo>
                  <a:lnTo>
                    <a:pt x="279776" y="84447"/>
                  </a:lnTo>
                  <a:lnTo>
                    <a:pt x="293433" y="97553"/>
                  </a:lnTo>
                  <a:lnTo>
                    <a:pt x="296672" y="106407"/>
                  </a:lnTo>
                  <a:lnTo>
                    <a:pt x="299981" y="134428"/>
                  </a:lnTo>
                  <a:lnTo>
                    <a:pt x="304169" y="142905"/>
                  </a:lnTo>
                  <a:lnTo>
                    <a:pt x="304650" y="147705"/>
                  </a:lnTo>
                  <a:lnTo>
                    <a:pt x="299264" y="17953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3" name="SMARTInkShape-991">
              <a:extLst>
                <a:ext uri="{FF2B5EF4-FFF2-40B4-BE49-F238E27FC236}">
                  <a16:creationId xmlns:a16="http://schemas.microsoft.com/office/drawing/2014/main" id="{13EB9EF6-0BC9-33CF-C343-2A71DF13B3B2}"/>
                </a:ext>
              </a:extLst>
            </p:cNvPr>
            <p:cNvSpPr/>
            <p:nvPr>
              <p:custDataLst>
                <p:tags r:id="rId88"/>
              </p:custDataLst>
            </p:nvPr>
          </p:nvSpPr>
          <p:spPr>
            <a:xfrm>
              <a:off x="397425" y="2213216"/>
              <a:ext cx="193125" cy="215660"/>
            </a:xfrm>
            <a:custGeom>
              <a:avLst/>
              <a:gdLst/>
              <a:ahLst/>
              <a:cxnLst/>
              <a:rect l="0" t="0" r="0" b="0"/>
              <a:pathLst>
                <a:path w="193125" h="215660">
                  <a:moveTo>
                    <a:pt x="183600" y="6109"/>
                  </a:moveTo>
                  <a:lnTo>
                    <a:pt x="183600" y="6109"/>
                  </a:lnTo>
                  <a:lnTo>
                    <a:pt x="193122" y="6109"/>
                  </a:lnTo>
                  <a:lnTo>
                    <a:pt x="193124" y="1053"/>
                  </a:lnTo>
                  <a:lnTo>
                    <a:pt x="192066" y="621"/>
                  </a:lnTo>
                  <a:lnTo>
                    <a:pt x="188068" y="2964"/>
                  </a:lnTo>
                  <a:lnTo>
                    <a:pt x="185521" y="2954"/>
                  </a:lnTo>
                  <a:lnTo>
                    <a:pt x="179867" y="121"/>
                  </a:lnTo>
                  <a:lnTo>
                    <a:pt x="176878" y="0"/>
                  </a:lnTo>
                  <a:lnTo>
                    <a:pt x="134281" y="16020"/>
                  </a:lnTo>
                  <a:lnTo>
                    <a:pt x="112542" y="25273"/>
                  </a:lnTo>
                  <a:lnTo>
                    <a:pt x="79110" y="48653"/>
                  </a:lnTo>
                  <a:lnTo>
                    <a:pt x="57474" y="74245"/>
                  </a:lnTo>
                  <a:lnTo>
                    <a:pt x="56124" y="79050"/>
                  </a:lnTo>
                  <a:lnTo>
                    <a:pt x="57447" y="90033"/>
                  </a:lnTo>
                  <a:lnTo>
                    <a:pt x="60340" y="93808"/>
                  </a:lnTo>
                  <a:lnTo>
                    <a:pt x="102113" y="116351"/>
                  </a:lnTo>
                  <a:lnTo>
                    <a:pt x="144731" y="127657"/>
                  </a:lnTo>
                  <a:lnTo>
                    <a:pt x="163144" y="139636"/>
                  </a:lnTo>
                  <a:lnTo>
                    <a:pt x="166788" y="142752"/>
                  </a:lnTo>
                  <a:lnTo>
                    <a:pt x="170836" y="151859"/>
                  </a:lnTo>
                  <a:lnTo>
                    <a:pt x="171916" y="157250"/>
                  </a:lnTo>
                  <a:lnTo>
                    <a:pt x="170293" y="168886"/>
                  </a:lnTo>
                  <a:lnTo>
                    <a:pt x="168379" y="174952"/>
                  </a:lnTo>
                  <a:lnTo>
                    <a:pt x="160607" y="184514"/>
                  </a:lnTo>
                  <a:lnTo>
                    <a:pt x="133315" y="204333"/>
                  </a:lnTo>
                  <a:lnTo>
                    <a:pt x="115743" y="210625"/>
                  </a:lnTo>
                  <a:lnTo>
                    <a:pt x="78591" y="214665"/>
                  </a:lnTo>
                  <a:lnTo>
                    <a:pt x="35191" y="215463"/>
                  </a:lnTo>
                  <a:lnTo>
                    <a:pt x="0" y="215647"/>
                  </a:lnTo>
                  <a:lnTo>
                    <a:pt x="2625" y="21565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1" name="SMARTInkShape-Group219">
            <a:extLst>
              <a:ext uri="{FF2B5EF4-FFF2-40B4-BE49-F238E27FC236}">
                <a16:creationId xmlns:a16="http://schemas.microsoft.com/office/drawing/2014/main" id="{0FDC9107-68B2-D0F0-9619-FD6B6076CA3D}"/>
              </a:ext>
            </a:extLst>
          </p:cNvPr>
          <p:cNvGrpSpPr/>
          <p:nvPr/>
        </p:nvGrpSpPr>
        <p:grpSpPr>
          <a:xfrm>
            <a:off x="1238250" y="1695566"/>
            <a:ext cx="962026" cy="342785"/>
            <a:chOff x="1238250" y="1695566"/>
            <a:chExt cx="962026" cy="342785"/>
          </a:xfrm>
        </p:grpSpPr>
        <p:sp>
          <p:nvSpPr>
            <p:cNvPr id="145" name="SMARTInkShape-992">
              <a:extLst>
                <a:ext uri="{FF2B5EF4-FFF2-40B4-BE49-F238E27FC236}">
                  <a16:creationId xmlns:a16="http://schemas.microsoft.com/office/drawing/2014/main" id="{7DA24896-E7F4-7B09-057F-5A9D312D847B}"/>
                </a:ext>
              </a:extLst>
            </p:cNvPr>
            <p:cNvSpPr/>
            <p:nvPr>
              <p:custDataLst>
                <p:tags r:id="rId57"/>
              </p:custDataLst>
            </p:nvPr>
          </p:nvSpPr>
          <p:spPr>
            <a:xfrm>
              <a:off x="1971675" y="1786690"/>
              <a:ext cx="228601" cy="223086"/>
            </a:xfrm>
            <a:custGeom>
              <a:avLst/>
              <a:gdLst/>
              <a:ahLst/>
              <a:cxnLst/>
              <a:rect l="0" t="0" r="0" b="0"/>
              <a:pathLst>
                <a:path w="228601" h="223086">
                  <a:moveTo>
                    <a:pt x="0" y="61160"/>
                  </a:moveTo>
                  <a:lnTo>
                    <a:pt x="0" y="61160"/>
                  </a:lnTo>
                  <a:lnTo>
                    <a:pt x="34958" y="27261"/>
                  </a:lnTo>
                  <a:lnTo>
                    <a:pt x="44460" y="24304"/>
                  </a:lnTo>
                  <a:lnTo>
                    <a:pt x="55270" y="23224"/>
                  </a:lnTo>
                  <a:lnTo>
                    <a:pt x="55896" y="24228"/>
                  </a:lnTo>
                  <a:lnTo>
                    <a:pt x="57837" y="30697"/>
                  </a:lnTo>
                  <a:lnTo>
                    <a:pt x="64644" y="42491"/>
                  </a:lnTo>
                  <a:lnTo>
                    <a:pt x="73604" y="79972"/>
                  </a:lnTo>
                  <a:lnTo>
                    <a:pt x="75687" y="113206"/>
                  </a:lnTo>
                  <a:lnTo>
                    <a:pt x="73150" y="124156"/>
                  </a:lnTo>
                  <a:lnTo>
                    <a:pt x="70992" y="128557"/>
                  </a:lnTo>
                  <a:lnTo>
                    <a:pt x="70611" y="131492"/>
                  </a:lnTo>
                  <a:lnTo>
                    <a:pt x="71416" y="133448"/>
                  </a:lnTo>
                  <a:lnTo>
                    <a:pt x="73010" y="134752"/>
                  </a:lnTo>
                  <a:lnTo>
                    <a:pt x="74782" y="139023"/>
                  </a:lnTo>
                  <a:lnTo>
                    <a:pt x="75920" y="145332"/>
                  </a:lnTo>
                  <a:lnTo>
                    <a:pt x="78985" y="133497"/>
                  </a:lnTo>
                  <a:lnTo>
                    <a:pt x="98988" y="90951"/>
                  </a:lnTo>
                  <a:lnTo>
                    <a:pt x="116606" y="51875"/>
                  </a:lnTo>
                  <a:lnTo>
                    <a:pt x="135099" y="23695"/>
                  </a:lnTo>
                  <a:lnTo>
                    <a:pt x="163651" y="1169"/>
                  </a:lnTo>
                  <a:lnTo>
                    <a:pt x="167309" y="0"/>
                  </a:lnTo>
                  <a:lnTo>
                    <a:pt x="170806" y="278"/>
                  </a:lnTo>
                  <a:lnTo>
                    <a:pt x="174196" y="1522"/>
                  </a:lnTo>
                  <a:lnTo>
                    <a:pt x="180784" y="11371"/>
                  </a:lnTo>
                  <a:lnTo>
                    <a:pt x="196825" y="52604"/>
                  </a:lnTo>
                  <a:lnTo>
                    <a:pt x="209545" y="92749"/>
                  </a:lnTo>
                  <a:lnTo>
                    <a:pt x="217192" y="136074"/>
                  </a:lnTo>
                  <a:lnTo>
                    <a:pt x="225249" y="175206"/>
                  </a:lnTo>
                  <a:lnTo>
                    <a:pt x="228600" y="22308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 name="SMARTInkShape-993">
              <a:extLst>
                <a:ext uri="{FF2B5EF4-FFF2-40B4-BE49-F238E27FC236}">
                  <a16:creationId xmlns:a16="http://schemas.microsoft.com/office/drawing/2014/main" id="{A05D1E87-3CE8-D481-C2BA-7C7E74D4E253}"/>
                </a:ext>
              </a:extLst>
            </p:cNvPr>
            <p:cNvSpPr/>
            <p:nvPr>
              <p:custDataLst>
                <p:tags r:id="rId58"/>
              </p:custDataLst>
            </p:nvPr>
          </p:nvSpPr>
          <p:spPr>
            <a:xfrm>
              <a:off x="1781175" y="1809750"/>
              <a:ext cx="171451" cy="138254"/>
            </a:xfrm>
            <a:custGeom>
              <a:avLst/>
              <a:gdLst/>
              <a:ahLst/>
              <a:cxnLst/>
              <a:rect l="0" t="0" r="0" b="0"/>
              <a:pathLst>
                <a:path w="171451" h="138254">
                  <a:moveTo>
                    <a:pt x="0" y="19050"/>
                  </a:moveTo>
                  <a:lnTo>
                    <a:pt x="0" y="19050"/>
                  </a:lnTo>
                  <a:lnTo>
                    <a:pt x="5056" y="19050"/>
                  </a:lnTo>
                  <a:lnTo>
                    <a:pt x="6546" y="17992"/>
                  </a:lnTo>
                  <a:lnTo>
                    <a:pt x="7539" y="16228"/>
                  </a:lnTo>
                  <a:lnTo>
                    <a:pt x="9409" y="9917"/>
                  </a:lnTo>
                  <a:lnTo>
                    <a:pt x="9518" y="50704"/>
                  </a:lnTo>
                  <a:lnTo>
                    <a:pt x="9524" y="90841"/>
                  </a:lnTo>
                  <a:lnTo>
                    <a:pt x="12347" y="115816"/>
                  </a:lnTo>
                  <a:lnTo>
                    <a:pt x="17129" y="130849"/>
                  </a:lnTo>
                  <a:lnTo>
                    <a:pt x="22783" y="137530"/>
                  </a:lnTo>
                  <a:lnTo>
                    <a:pt x="24713" y="138253"/>
                  </a:lnTo>
                  <a:lnTo>
                    <a:pt x="26001" y="137677"/>
                  </a:lnTo>
                  <a:lnTo>
                    <a:pt x="41682" y="93831"/>
                  </a:lnTo>
                  <a:lnTo>
                    <a:pt x="57204" y="60621"/>
                  </a:lnTo>
                  <a:lnTo>
                    <a:pt x="74322" y="40185"/>
                  </a:lnTo>
                  <a:lnTo>
                    <a:pt x="78187" y="39026"/>
                  </a:lnTo>
                  <a:lnTo>
                    <a:pt x="80700" y="38718"/>
                  </a:lnTo>
                  <a:lnTo>
                    <a:pt x="83433" y="40629"/>
                  </a:lnTo>
                  <a:lnTo>
                    <a:pt x="89292" y="48396"/>
                  </a:lnTo>
                  <a:lnTo>
                    <a:pt x="107984" y="91097"/>
                  </a:lnTo>
                  <a:lnTo>
                    <a:pt x="131469" y="135942"/>
                  </a:lnTo>
                  <a:lnTo>
                    <a:pt x="133154" y="137195"/>
                  </a:lnTo>
                  <a:lnTo>
                    <a:pt x="135336" y="136971"/>
                  </a:lnTo>
                  <a:lnTo>
                    <a:pt x="137849" y="135764"/>
                  </a:lnTo>
                  <a:lnTo>
                    <a:pt x="146442" y="123953"/>
                  </a:lnTo>
                  <a:lnTo>
                    <a:pt x="157769" y="94452"/>
                  </a:lnTo>
                  <a:lnTo>
                    <a:pt x="161682" y="47764"/>
                  </a:lnTo>
                  <a:lnTo>
                    <a:pt x="161877" y="27309"/>
                  </a:lnTo>
                  <a:lnTo>
                    <a:pt x="164726" y="19898"/>
                  </a:lnTo>
                  <a:lnTo>
                    <a:pt x="170122" y="11574"/>
                  </a:lnTo>
                  <a:lnTo>
                    <a:pt x="1714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7" name="SMARTInkShape-994">
              <a:extLst>
                <a:ext uri="{FF2B5EF4-FFF2-40B4-BE49-F238E27FC236}">
                  <a16:creationId xmlns:a16="http://schemas.microsoft.com/office/drawing/2014/main" id="{EEF982B0-8009-7E5A-0755-77C4A433D9CB}"/>
                </a:ext>
              </a:extLst>
            </p:cNvPr>
            <p:cNvSpPr/>
            <p:nvPr>
              <p:custDataLst>
                <p:tags r:id="rId59"/>
              </p:custDataLst>
            </p:nvPr>
          </p:nvSpPr>
          <p:spPr>
            <a:xfrm>
              <a:off x="1667466" y="1809750"/>
              <a:ext cx="92196" cy="149834"/>
            </a:xfrm>
            <a:custGeom>
              <a:avLst/>
              <a:gdLst/>
              <a:ahLst/>
              <a:cxnLst/>
              <a:rect l="0" t="0" r="0" b="0"/>
              <a:pathLst>
                <a:path w="92196" h="149834">
                  <a:moveTo>
                    <a:pt x="56559" y="57150"/>
                  </a:moveTo>
                  <a:lnTo>
                    <a:pt x="56559" y="57150"/>
                  </a:lnTo>
                  <a:lnTo>
                    <a:pt x="56559" y="52094"/>
                  </a:lnTo>
                  <a:lnTo>
                    <a:pt x="59381" y="46789"/>
                  </a:lnTo>
                  <a:lnTo>
                    <a:pt x="63105" y="40903"/>
                  </a:lnTo>
                  <a:lnTo>
                    <a:pt x="65495" y="28502"/>
                  </a:lnTo>
                  <a:lnTo>
                    <a:pt x="65692" y="25351"/>
                  </a:lnTo>
                  <a:lnTo>
                    <a:pt x="63087" y="19028"/>
                  </a:lnTo>
                  <a:lnTo>
                    <a:pt x="57848" y="11402"/>
                  </a:lnTo>
                  <a:lnTo>
                    <a:pt x="54310" y="10359"/>
                  </a:lnTo>
                  <a:lnTo>
                    <a:pt x="43415" y="9690"/>
                  </a:lnTo>
                  <a:lnTo>
                    <a:pt x="29146" y="14630"/>
                  </a:lnTo>
                  <a:lnTo>
                    <a:pt x="20386" y="25552"/>
                  </a:lnTo>
                  <a:lnTo>
                    <a:pt x="3896" y="66473"/>
                  </a:lnTo>
                  <a:lnTo>
                    <a:pt x="0" y="106212"/>
                  </a:lnTo>
                  <a:lnTo>
                    <a:pt x="5316" y="121641"/>
                  </a:lnTo>
                  <a:lnTo>
                    <a:pt x="9697" y="128719"/>
                  </a:lnTo>
                  <a:lnTo>
                    <a:pt x="23031" y="139406"/>
                  </a:lnTo>
                  <a:lnTo>
                    <a:pt x="38483" y="146625"/>
                  </a:lnTo>
                  <a:lnTo>
                    <a:pt x="52406" y="149833"/>
                  </a:lnTo>
                  <a:lnTo>
                    <a:pt x="59082" y="148572"/>
                  </a:lnTo>
                  <a:lnTo>
                    <a:pt x="72144" y="141526"/>
                  </a:lnTo>
                  <a:lnTo>
                    <a:pt x="82183" y="128517"/>
                  </a:lnTo>
                  <a:lnTo>
                    <a:pt x="89114" y="113210"/>
                  </a:lnTo>
                  <a:lnTo>
                    <a:pt x="92195" y="99352"/>
                  </a:lnTo>
                  <a:lnTo>
                    <a:pt x="86568" y="59058"/>
                  </a:lnTo>
                  <a:lnTo>
                    <a:pt x="77261" y="19889"/>
                  </a:lnTo>
                  <a:lnTo>
                    <a:pt x="74594" y="15376"/>
                  </a:lnTo>
                  <a:lnTo>
                    <a:pt x="65985" y="7539"/>
                  </a:lnTo>
                  <a:lnTo>
                    <a:pt x="57926" y="3351"/>
                  </a:lnTo>
                  <a:lnTo>
                    <a:pt x="44617" y="993"/>
                  </a:lnTo>
                  <a:lnTo>
                    <a:pt x="27984"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8" name="SMARTInkShape-995">
              <a:extLst>
                <a:ext uri="{FF2B5EF4-FFF2-40B4-BE49-F238E27FC236}">
                  <a16:creationId xmlns:a16="http://schemas.microsoft.com/office/drawing/2014/main" id="{15638FEB-276C-5B93-26C7-8498445146CA}"/>
                </a:ext>
              </a:extLst>
            </p:cNvPr>
            <p:cNvSpPr/>
            <p:nvPr>
              <p:custDataLst>
                <p:tags r:id="rId60"/>
              </p:custDataLst>
            </p:nvPr>
          </p:nvSpPr>
          <p:spPr>
            <a:xfrm>
              <a:off x="1409700" y="1811466"/>
              <a:ext cx="190501" cy="160210"/>
            </a:xfrm>
            <a:custGeom>
              <a:avLst/>
              <a:gdLst/>
              <a:ahLst/>
              <a:cxnLst/>
              <a:rect l="0" t="0" r="0" b="0"/>
              <a:pathLst>
                <a:path w="190501" h="160210">
                  <a:moveTo>
                    <a:pt x="0" y="17334"/>
                  </a:moveTo>
                  <a:lnTo>
                    <a:pt x="0" y="17334"/>
                  </a:lnTo>
                  <a:lnTo>
                    <a:pt x="16247" y="2146"/>
                  </a:lnTo>
                  <a:lnTo>
                    <a:pt x="22390" y="0"/>
                  </a:lnTo>
                  <a:lnTo>
                    <a:pt x="25510" y="487"/>
                  </a:lnTo>
                  <a:lnTo>
                    <a:pt x="31799" y="3849"/>
                  </a:lnTo>
                  <a:lnTo>
                    <a:pt x="33899" y="7286"/>
                  </a:lnTo>
                  <a:lnTo>
                    <a:pt x="36856" y="22235"/>
                  </a:lnTo>
                  <a:lnTo>
                    <a:pt x="38789" y="40071"/>
                  </a:lnTo>
                  <a:lnTo>
                    <a:pt x="46253" y="71376"/>
                  </a:lnTo>
                  <a:lnTo>
                    <a:pt x="39303" y="104359"/>
                  </a:lnTo>
                  <a:lnTo>
                    <a:pt x="35813" y="111751"/>
                  </a:lnTo>
                  <a:lnTo>
                    <a:pt x="30005" y="120063"/>
                  </a:lnTo>
                  <a:lnTo>
                    <a:pt x="34055" y="116446"/>
                  </a:lnTo>
                  <a:lnTo>
                    <a:pt x="64779" y="74139"/>
                  </a:lnTo>
                  <a:lnTo>
                    <a:pt x="84057" y="49016"/>
                  </a:lnTo>
                  <a:lnTo>
                    <a:pt x="93098" y="41998"/>
                  </a:lnTo>
                  <a:lnTo>
                    <a:pt x="96990" y="40127"/>
                  </a:lnTo>
                  <a:lnTo>
                    <a:pt x="104137" y="32403"/>
                  </a:lnTo>
                  <a:lnTo>
                    <a:pt x="117349" y="15254"/>
                  </a:lnTo>
                  <a:lnTo>
                    <a:pt x="123769" y="11118"/>
                  </a:lnTo>
                  <a:lnTo>
                    <a:pt x="133333" y="8789"/>
                  </a:lnTo>
                  <a:lnTo>
                    <a:pt x="136514" y="8463"/>
                  </a:lnTo>
                  <a:lnTo>
                    <a:pt x="138634" y="9303"/>
                  </a:lnTo>
                  <a:lnTo>
                    <a:pt x="140048" y="10922"/>
                  </a:lnTo>
                  <a:lnTo>
                    <a:pt x="142677" y="15542"/>
                  </a:lnTo>
                  <a:lnTo>
                    <a:pt x="155967" y="30216"/>
                  </a:lnTo>
                  <a:lnTo>
                    <a:pt x="159277" y="39287"/>
                  </a:lnTo>
                  <a:lnTo>
                    <a:pt x="162635" y="81608"/>
                  </a:lnTo>
                  <a:lnTo>
                    <a:pt x="178380" y="128486"/>
                  </a:lnTo>
                  <a:lnTo>
                    <a:pt x="180930" y="159205"/>
                  </a:lnTo>
                  <a:lnTo>
                    <a:pt x="190500" y="16020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9" name="SMARTInkShape-996">
              <a:extLst>
                <a:ext uri="{FF2B5EF4-FFF2-40B4-BE49-F238E27FC236}">
                  <a16:creationId xmlns:a16="http://schemas.microsoft.com/office/drawing/2014/main" id="{D81F99D4-335B-9AAC-5302-9E308E7014C9}"/>
                </a:ext>
              </a:extLst>
            </p:cNvPr>
            <p:cNvSpPr/>
            <p:nvPr>
              <p:custDataLst>
                <p:tags r:id="rId61"/>
              </p:custDataLst>
            </p:nvPr>
          </p:nvSpPr>
          <p:spPr>
            <a:xfrm>
              <a:off x="1253514" y="1771685"/>
              <a:ext cx="118087" cy="199991"/>
            </a:xfrm>
            <a:custGeom>
              <a:avLst/>
              <a:gdLst/>
              <a:ahLst/>
              <a:cxnLst/>
              <a:rect l="0" t="0" r="0" b="0"/>
              <a:pathLst>
                <a:path w="118087" h="199991">
                  <a:moveTo>
                    <a:pt x="99036" y="19015"/>
                  </a:moveTo>
                  <a:lnTo>
                    <a:pt x="99036" y="19015"/>
                  </a:lnTo>
                  <a:lnTo>
                    <a:pt x="99036" y="10814"/>
                  </a:lnTo>
                  <a:lnTo>
                    <a:pt x="100094" y="10373"/>
                  </a:lnTo>
                  <a:lnTo>
                    <a:pt x="104093" y="9882"/>
                  </a:lnTo>
                  <a:lnTo>
                    <a:pt x="105582" y="8693"/>
                  </a:lnTo>
                  <a:lnTo>
                    <a:pt x="107237" y="4550"/>
                  </a:lnTo>
                  <a:lnTo>
                    <a:pt x="108737" y="3022"/>
                  </a:lnTo>
                  <a:lnTo>
                    <a:pt x="117960" y="0"/>
                  </a:lnTo>
                  <a:lnTo>
                    <a:pt x="97347" y="13153"/>
                  </a:lnTo>
                  <a:lnTo>
                    <a:pt x="57966" y="40373"/>
                  </a:lnTo>
                  <a:lnTo>
                    <a:pt x="12401" y="69393"/>
                  </a:lnTo>
                  <a:lnTo>
                    <a:pt x="1282" y="79215"/>
                  </a:lnTo>
                  <a:lnTo>
                    <a:pt x="0" y="82432"/>
                  </a:lnTo>
                  <a:lnTo>
                    <a:pt x="204" y="85634"/>
                  </a:lnTo>
                  <a:lnTo>
                    <a:pt x="3252" y="92015"/>
                  </a:lnTo>
                  <a:lnTo>
                    <a:pt x="34315" y="125640"/>
                  </a:lnTo>
                  <a:lnTo>
                    <a:pt x="41343" y="129904"/>
                  </a:lnTo>
                  <a:lnTo>
                    <a:pt x="47995" y="132857"/>
                  </a:lnTo>
                  <a:lnTo>
                    <a:pt x="64079" y="146373"/>
                  </a:lnTo>
                  <a:lnTo>
                    <a:pt x="82804" y="169476"/>
                  </a:lnTo>
                  <a:lnTo>
                    <a:pt x="118086" y="19999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 name="SMARTInkShape-997">
              <a:extLst>
                <a:ext uri="{FF2B5EF4-FFF2-40B4-BE49-F238E27FC236}">
                  <a16:creationId xmlns:a16="http://schemas.microsoft.com/office/drawing/2014/main" id="{B70C6453-C0FF-05BF-2780-437CC13FA792}"/>
                </a:ext>
              </a:extLst>
            </p:cNvPr>
            <p:cNvSpPr/>
            <p:nvPr>
              <p:custDataLst>
                <p:tags r:id="rId62"/>
              </p:custDataLst>
            </p:nvPr>
          </p:nvSpPr>
          <p:spPr>
            <a:xfrm>
              <a:off x="1238250" y="1695566"/>
              <a:ext cx="19051" cy="342785"/>
            </a:xfrm>
            <a:custGeom>
              <a:avLst/>
              <a:gdLst/>
              <a:ahLst/>
              <a:cxnLst/>
              <a:rect l="0" t="0" r="0" b="0"/>
              <a:pathLst>
                <a:path w="19051" h="342785">
                  <a:moveTo>
                    <a:pt x="19050" y="9409"/>
                  </a:moveTo>
                  <a:lnTo>
                    <a:pt x="19050" y="9409"/>
                  </a:lnTo>
                  <a:lnTo>
                    <a:pt x="19050" y="0"/>
                  </a:lnTo>
                  <a:lnTo>
                    <a:pt x="13993" y="10031"/>
                  </a:lnTo>
                  <a:lnTo>
                    <a:pt x="10113" y="53562"/>
                  </a:lnTo>
                  <a:lnTo>
                    <a:pt x="9641" y="91861"/>
                  </a:lnTo>
                  <a:lnTo>
                    <a:pt x="16094" y="132588"/>
                  </a:lnTo>
                  <a:lnTo>
                    <a:pt x="18466" y="174029"/>
                  </a:lnTo>
                  <a:lnTo>
                    <a:pt x="18935" y="217610"/>
                  </a:lnTo>
                  <a:lnTo>
                    <a:pt x="10839" y="262733"/>
                  </a:lnTo>
                  <a:lnTo>
                    <a:pt x="8726" y="302826"/>
                  </a:lnTo>
                  <a:lnTo>
                    <a:pt x="0" y="34278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5" name="SMARTInkShape-Group220">
            <a:extLst>
              <a:ext uri="{FF2B5EF4-FFF2-40B4-BE49-F238E27FC236}">
                <a16:creationId xmlns:a16="http://schemas.microsoft.com/office/drawing/2014/main" id="{FB8EC229-31D2-4753-055F-75434B167CF1}"/>
              </a:ext>
            </a:extLst>
          </p:cNvPr>
          <p:cNvGrpSpPr/>
          <p:nvPr/>
        </p:nvGrpSpPr>
        <p:grpSpPr>
          <a:xfrm>
            <a:off x="457369" y="1709013"/>
            <a:ext cx="485607" cy="252127"/>
            <a:chOff x="457369" y="1709013"/>
            <a:chExt cx="485607" cy="252127"/>
          </a:xfrm>
        </p:grpSpPr>
        <p:sp>
          <p:nvSpPr>
            <p:cNvPr id="152" name="SMARTInkShape-998">
              <a:extLst>
                <a:ext uri="{FF2B5EF4-FFF2-40B4-BE49-F238E27FC236}">
                  <a16:creationId xmlns:a16="http://schemas.microsoft.com/office/drawing/2014/main" id="{530711EC-E01F-69FE-4838-F81FEF369DC9}"/>
                </a:ext>
              </a:extLst>
            </p:cNvPr>
            <p:cNvSpPr/>
            <p:nvPr>
              <p:custDataLst>
                <p:tags r:id="rId54"/>
              </p:custDataLst>
            </p:nvPr>
          </p:nvSpPr>
          <p:spPr>
            <a:xfrm>
              <a:off x="923925" y="1876425"/>
              <a:ext cx="19051" cy="1"/>
            </a:xfrm>
            <a:custGeom>
              <a:avLst/>
              <a:gdLst/>
              <a:ahLst/>
              <a:cxnLst/>
              <a:rect l="0" t="0" r="0" b="0"/>
              <a:pathLst>
                <a:path w="19051" h="1">
                  <a:moveTo>
                    <a:pt x="19050" y="0"/>
                  </a:moveTo>
                  <a:lnTo>
                    <a:pt x="19050" y="0"/>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 name="SMARTInkShape-999">
              <a:extLst>
                <a:ext uri="{FF2B5EF4-FFF2-40B4-BE49-F238E27FC236}">
                  <a16:creationId xmlns:a16="http://schemas.microsoft.com/office/drawing/2014/main" id="{BA761F70-1945-2C1A-E0EB-6EF63FBA9DCB}"/>
                </a:ext>
              </a:extLst>
            </p:cNvPr>
            <p:cNvSpPr/>
            <p:nvPr>
              <p:custDataLst>
                <p:tags r:id="rId55"/>
              </p:custDataLst>
            </p:nvPr>
          </p:nvSpPr>
          <p:spPr>
            <a:xfrm>
              <a:off x="933450" y="17621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 name="SMARTInkShape-1000">
              <a:extLst>
                <a:ext uri="{FF2B5EF4-FFF2-40B4-BE49-F238E27FC236}">
                  <a16:creationId xmlns:a16="http://schemas.microsoft.com/office/drawing/2014/main" id="{F87B27FA-B719-5C9F-97B4-AC6D697AFD2E}"/>
                </a:ext>
              </a:extLst>
            </p:cNvPr>
            <p:cNvSpPr/>
            <p:nvPr>
              <p:custDataLst>
                <p:tags r:id="rId56"/>
              </p:custDataLst>
            </p:nvPr>
          </p:nvSpPr>
          <p:spPr>
            <a:xfrm>
              <a:off x="457369" y="1709013"/>
              <a:ext cx="304589" cy="252127"/>
            </a:xfrm>
            <a:custGeom>
              <a:avLst/>
              <a:gdLst/>
              <a:ahLst/>
              <a:cxnLst/>
              <a:rect l="0" t="0" r="0" b="0"/>
              <a:pathLst>
                <a:path w="304589" h="252127">
                  <a:moveTo>
                    <a:pt x="9356" y="129312"/>
                  </a:moveTo>
                  <a:lnTo>
                    <a:pt x="9356" y="129312"/>
                  </a:lnTo>
                  <a:lnTo>
                    <a:pt x="9356" y="110689"/>
                  </a:lnTo>
                  <a:lnTo>
                    <a:pt x="17557" y="102099"/>
                  </a:lnTo>
                  <a:lnTo>
                    <a:pt x="44751" y="85628"/>
                  </a:lnTo>
                  <a:lnTo>
                    <a:pt x="64404" y="79643"/>
                  </a:lnTo>
                  <a:lnTo>
                    <a:pt x="71922" y="75487"/>
                  </a:lnTo>
                  <a:lnTo>
                    <a:pt x="78791" y="73640"/>
                  </a:lnTo>
                  <a:lnTo>
                    <a:pt x="88194" y="75641"/>
                  </a:lnTo>
                  <a:lnTo>
                    <a:pt x="102565" y="82718"/>
                  </a:lnTo>
                  <a:lnTo>
                    <a:pt x="126712" y="103972"/>
                  </a:lnTo>
                  <a:lnTo>
                    <a:pt x="130306" y="115933"/>
                  </a:lnTo>
                  <a:lnTo>
                    <a:pt x="132961" y="129716"/>
                  </a:lnTo>
                  <a:lnTo>
                    <a:pt x="137670" y="139369"/>
                  </a:lnTo>
                  <a:lnTo>
                    <a:pt x="137645" y="152832"/>
                  </a:lnTo>
                  <a:lnTo>
                    <a:pt x="126165" y="195517"/>
                  </a:lnTo>
                  <a:lnTo>
                    <a:pt x="113999" y="221020"/>
                  </a:lnTo>
                  <a:lnTo>
                    <a:pt x="96349" y="241619"/>
                  </a:lnTo>
                  <a:lnTo>
                    <a:pt x="87530" y="248018"/>
                  </a:lnTo>
                  <a:lnTo>
                    <a:pt x="76616" y="251620"/>
                  </a:lnTo>
                  <a:lnTo>
                    <a:pt x="73246" y="252126"/>
                  </a:lnTo>
                  <a:lnTo>
                    <a:pt x="58390" y="247781"/>
                  </a:lnTo>
                  <a:lnTo>
                    <a:pt x="40583" y="234734"/>
                  </a:lnTo>
                  <a:lnTo>
                    <a:pt x="23207" y="211363"/>
                  </a:lnTo>
                  <a:lnTo>
                    <a:pt x="2721" y="177744"/>
                  </a:lnTo>
                  <a:lnTo>
                    <a:pt x="402" y="164396"/>
                  </a:lnTo>
                  <a:lnTo>
                    <a:pt x="0" y="149703"/>
                  </a:lnTo>
                  <a:lnTo>
                    <a:pt x="2728" y="140844"/>
                  </a:lnTo>
                  <a:lnTo>
                    <a:pt x="6410" y="132321"/>
                  </a:lnTo>
                  <a:lnTo>
                    <a:pt x="9542" y="117739"/>
                  </a:lnTo>
                  <a:lnTo>
                    <a:pt x="11596" y="115247"/>
                  </a:lnTo>
                  <a:lnTo>
                    <a:pt x="14025" y="113585"/>
                  </a:lnTo>
                  <a:lnTo>
                    <a:pt x="15643" y="111419"/>
                  </a:lnTo>
                  <a:lnTo>
                    <a:pt x="21064" y="100338"/>
                  </a:lnTo>
                  <a:lnTo>
                    <a:pt x="32012" y="87958"/>
                  </a:lnTo>
                  <a:lnTo>
                    <a:pt x="64590" y="65808"/>
                  </a:lnTo>
                  <a:lnTo>
                    <a:pt x="109023" y="43587"/>
                  </a:lnTo>
                  <a:lnTo>
                    <a:pt x="152813" y="27712"/>
                  </a:lnTo>
                  <a:lnTo>
                    <a:pt x="196090" y="15012"/>
                  </a:lnTo>
                  <a:lnTo>
                    <a:pt x="239799" y="7368"/>
                  </a:lnTo>
                  <a:lnTo>
                    <a:pt x="286376" y="5597"/>
                  </a:lnTo>
                  <a:lnTo>
                    <a:pt x="302966" y="5491"/>
                  </a:lnTo>
                  <a:lnTo>
                    <a:pt x="303521" y="4431"/>
                  </a:lnTo>
                  <a:lnTo>
                    <a:pt x="304302" y="0"/>
                  </a:lnTo>
                  <a:lnTo>
                    <a:pt x="304588" y="4555"/>
                  </a:lnTo>
                  <a:lnTo>
                    <a:pt x="301790" y="5073"/>
                  </a:lnTo>
                  <a:lnTo>
                    <a:pt x="295106" y="548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0" name="SMARTInkShape-Group221">
            <a:extLst>
              <a:ext uri="{FF2B5EF4-FFF2-40B4-BE49-F238E27FC236}">
                <a16:creationId xmlns:a16="http://schemas.microsoft.com/office/drawing/2014/main" id="{3377E7E4-2560-8EAE-8208-31BB1E63E069}"/>
              </a:ext>
            </a:extLst>
          </p:cNvPr>
          <p:cNvGrpSpPr/>
          <p:nvPr/>
        </p:nvGrpSpPr>
        <p:grpSpPr>
          <a:xfrm>
            <a:off x="6906950" y="2106391"/>
            <a:ext cx="617801" cy="1083871"/>
            <a:chOff x="6906950" y="2106391"/>
            <a:chExt cx="617801" cy="1083871"/>
          </a:xfrm>
        </p:grpSpPr>
        <p:sp>
          <p:nvSpPr>
            <p:cNvPr id="156" name="SMARTInkShape-1001">
              <a:extLst>
                <a:ext uri="{FF2B5EF4-FFF2-40B4-BE49-F238E27FC236}">
                  <a16:creationId xmlns:a16="http://schemas.microsoft.com/office/drawing/2014/main" id="{C9E13A9D-A810-C066-BF17-9AF15E512CFD}"/>
                </a:ext>
              </a:extLst>
            </p:cNvPr>
            <p:cNvSpPr/>
            <p:nvPr>
              <p:custDataLst>
                <p:tags r:id="rId50"/>
              </p:custDataLst>
            </p:nvPr>
          </p:nvSpPr>
          <p:spPr>
            <a:xfrm>
              <a:off x="7172325" y="2952915"/>
              <a:ext cx="190501" cy="218911"/>
            </a:xfrm>
            <a:custGeom>
              <a:avLst/>
              <a:gdLst/>
              <a:ahLst/>
              <a:cxnLst/>
              <a:rect l="0" t="0" r="0" b="0"/>
              <a:pathLst>
                <a:path w="190501" h="218911">
                  <a:moveTo>
                    <a:pt x="0" y="47460"/>
                  </a:moveTo>
                  <a:lnTo>
                    <a:pt x="0" y="47460"/>
                  </a:lnTo>
                  <a:lnTo>
                    <a:pt x="5056" y="47460"/>
                  </a:lnTo>
                  <a:lnTo>
                    <a:pt x="6545" y="46402"/>
                  </a:lnTo>
                  <a:lnTo>
                    <a:pt x="7538" y="44638"/>
                  </a:lnTo>
                  <a:lnTo>
                    <a:pt x="8200" y="42404"/>
                  </a:lnTo>
                  <a:lnTo>
                    <a:pt x="16890" y="28163"/>
                  </a:lnTo>
                  <a:lnTo>
                    <a:pt x="17610" y="25070"/>
                  </a:lnTo>
                  <a:lnTo>
                    <a:pt x="23680" y="15661"/>
                  </a:lnTo>
                  <a:lnTo>
                    <a:pt x="32181" y="6170"/>
                  </a:lnTo>
                  <a:lnTo>
                    <a:pt x="41114" y="2651"/>
                  </a:lnTo>
                  <a:lnTo>
                    <a:pt x="56211" y="0"/>
                  </a:lnTo>
                  <a:lnTo>
                    <a:pt x="61928" y="9997"/>
                  </a:lnTo>
                  <a:lnTo>
                    <a:pt x="62452" y="14018"/>
                  </a:lnTo>
                  <a:lnTo>
                    <a:pt x="57329" y="53962"/>
                  </a:lnTo>
                  <a:lnTo>
                    <a:pt x="57173" y="98946"/>
                  </a:lnTo>
                  <a:lnTo>
                    <a:pt x="56096" y="132889"/>
                  </a:lnTo>
                  <a:lnTo>
                    <a:pt x="47741" y="170522"/>
                  </a:lnTo>
                  <a:lnTo>
                    <a:pt x="47635" y="157961"/>
                  </a:lnTo>
                  <a:lnTo>
                    <a:pt x="60883" y="112965"/>
                  </a:lnTo>
                  <a:lnTo>
                    <a:pt x="76274" y="72000"/>
                  </a:lnTo>
                  <a:lnTo>
                    <a:pt x="93143" y="44812"/>
                  </a:lnTo>
                  <a:lnTo>
                    <a:pt x="140485" y="2151"/>
                  </a:lnTo>
                  <a:lnTo>
                    <a:pt x="142167" y="521"/>
                  </a:lnTo>
                  <a:lnTo>
                    <a:pt x="142560" y="2962"/>
                  </a:lnTo>
                  <a:lnTo>
                    <a:pt x="142666" y="5095"/>
                  </a:lnTo>
                  <a:lnTo>
                    <a:pt x="145604" y="10286"/>
                  </a:lnTo>
                  <a:lnTo>
                    <a:pt x="150438" y="18239"/>
                  </a:lnTo>
                  <a:lnTo>
                    <a:pt x="165260" y="58155"/>
                  </a:lnTo>
                  <a:lnTo>
                    <a:pt x="180996" y="104764"/>
                  </a:lnTo>
                  <a:lnTo>
                    <a:pt x="188623" y="137684"/>
                  </a:lnTo>
                  <a:lnTo>
                    <a:pt x="190451" y="183379"/>
                  </a:lnTo>
                  <a:lnTo>
                    <a:pt x="189409" y="185698"/>
                  </a:lnTo>
                  <a:lnTo>
                    <a:pt x="187656" y="187244"/>
                  </a:lnTo>
                  <a:lnTo>
                    <a:pt x="185429" y="188274"/>
                  </a:lnTo>
                  <a:lnTo>
                    <a:pt x="185003" y="191078"/>
                  </a:lnTo>
                  <a:lnTo>
                    <a:pt x="190500" y="21891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 name="SMARTInkShape-1002">
              <a:extLst>
                <a:ext uri="{FF2B5EF4-FFF2-40B4-BE49-F238E27FC236}">
                  <a16:creationId xmlns:a16="http://schemas.microsoft.com/office/drawing/2014/main" id="{74BE63BD-9B78-89A6-BE81-390B4F4CBFF7}"/>
                </a:ext>
              </a:extLst>
            </p:cNvPr>
            <p:cNvSpPr/>
            <p:nvPr>
              <p:custDataLst>
                <p:tags r:id="rId51"/>
              </p:custDataLst>
            </p:nvPr>
          </p:nvSpPr>
          <p:spPr>
            <a:xfrm>
              <a:off x="6906950" y="2773216"/>
              <a:ext cx="579701" cy="417046"/>
            </a:xfrm>
            <a:custGeom>
              <a:avLst/>
              <a:gdLst/>
              <a:ahLst/>
              <a:cxnLst/>
              <a:rect l="0" t="0" r="0" b="0"/>
              <a:pathLst>
                <a:path w="579701" h="417046">
                  <a:moveTo>
                    <a:pt x="8200" y="312884"/>
                  </a:moveTo>
                  <a:lnTo>
                    <a:pt x="8200" y="312884"/>
                  </a:lnTo>
                  <a:lnTo>
                    <a:pt x="0" y="321085"/>
                  </a:lnTo>
                  <a:lnTo>
                    <a:pt x="6992" y="305891"/>
                  </a:lnTo>
                  <a:lnTo>
                    <a:pt x="14507" y="296255"/>
                  </a:lnTo>
                  <a:lnTo>
                    <a:pt x="16295" y="290324"/>
                  </a:lnTo>
                  <a:lnTo>
                    <a:pt x="22733" y="284160"/>
                  </a:lnTo>
                  <a:lnTo>
                    <a:pt x="32650" y="275776"/>
                  </a:lnTo>
                  <a:lnTo>
                    <a:pt x="56265" y="250168"/>
                  </a:lnTo>
                  <a:lnTo>
                    <a:pt x="72183" y="240679"/>
                  </a:lnTo>
                  <a:lnTo>
                    <a:pt x="87042" y="237473"/>
                  </a:lnTo>
                  <a:lnTo>
                    <a:pt x="114779" y="236754"/>
                  </a:lnTo>
                  <a:lnTo>
                    <a:pt x="121891" y="239537"/>
                  </a:lnTo>
                  <a:lnTo>
                    <a:pt x="125268" y="241761"/>
                  </a:lnTo>
                  <a:lnTo>
                    <a:pt x="135080" y="255004"/>
                  </a:lnTo>
                  <a:lnTo>
                    <a:pt x="159297" y="299075"/>
                  </a:lnTo>
                  <a:lnTo>
                    <a:pt x="174532" y="330853"/>
                  </a:lnTo>
                  <a:lnTo>
                    <a:pt x="189711" y="377974"/>
                  </a:lnTo>
                  <a:lnTo>
                    <a:pt x="196925" y="399590"/>
                  </a:lnTo>
                  <a:lnTo>
                    <a:pt x="198654" y="417045"/>
                  </a:lnTo>
                  <a:lnTo>
                    <a:pt x="198696" y="377833"/>
                  </a:lnTo>
                  <a:lnTo>
                    <a:pt x="203756" y="340359"/>
                  </a:lnTo>
                  <a:lnTo>
                    <a:pt x="206238" y="308162"/>
                  </a:lnTo>
                  <a:lnTo>
                    <a:pt x="207637" y="262802"/>
                  </a:lnTo>
                  <a:lnTo>
                    <a:pt x="208051" y="223609"/>
                  </a:lnTo>
                  <a:lnTo>
                    <a:pt x="208173" y="181304"/>
                  </a:lnTo>
                  <a:lnTo>
                    <a:pt x="208215" y="134140"/>
                  </a:lnTo>
                  <a:lnTo>
                    <a:pt x="208223" y="88762"/>
                  </a:lnTo>
                  <a:lnTo>
                    <a:pt x="208225" y="42751"/>
                  </a:lnTo>
                  <a:lnTo>
                    <a:pt x="208225" y="37862"/>
                  </a:lnTo>
                  <a:lnTo>
                    <a:pt x="213281" y="31959"/>
                  </a:lnTo>
                  <a:lnTo>
                    <a:pt x="218586" y="29279"/>
                  </a:lnTo>
                  <a:lnTo>
                    <a:pt x="240728" y="27557"/>
                  </a:lnTo>
                  <a:lnTo>
                    <a:pt x="281164" y="27218"/>
                  </a:lnTo>
                  <a:lnTo>
                    <a:pt x="320196" y="27150"/>
                  </a:lnTo>
                  <a:lnTo>
                    <a:pt x="365579" y="24317"/>
                  </a:lnTo>
                  <a:lnTo>
                    <a:pt x="399868" y="20590"/>
                  </a:lnTo>
                  <a:lnTo>
                    <a:pt x="445748" y="18492"/>
                  </a:lnTo>
                  <a:lnTo>
                    <a:pt x="487467" y="17784"/>
                  </a:lnTo>
                  <a:lnTo>
                    <a:pt x="517800" y="14839"/>
                  </a:lnTo>
                  <a:lnTo>
                    <a:pt x="557411" y="5855"/>
                  </a:lnTo>
                  <a:lnTo>
                    <a:pt x="567653" y="0"/>
                  </a:lnTo>
                  <a:lnTo>
                    <a:pt x="569553" y="578"/>
                  </a:lnTo>
                  <a:lnTo>
                    <a:pt x="579700" y="808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 name="SMARTInkShape-1003">
              <a:extLst>
                <a:ext uri="{FF2B5EF4-FFF2-40B4-BE49-F238E27FC236}">
                  <a16:creationId xmlns:a16="http://schemas.microsoft.com/office/drawing/2014/main" id="{1E75D313-C62E-4708-0BC6-19EEAF94C183}"/>
                </a:ext>
              </a:extLst>
            </p:cNvPr>
            <p:cNvSpPr/>
            <p:nvPr>
              <p:custDataLst>
                <p:tags r:id="rId52"/>
              </p:custDataLst>
            </p:nvPr>
          </p:nvSpPr>
          <p:spPr>
            <a:xfrm>
              <a:off x="7019925" y="2543185"/>
              <a:ext cx="495301" cy="37975"/>
            </a:xfrm>
            <a:custGeom>
              <a:avLst/>
              <a:gdLst/>
              <a:ahLst/>
              <a:cxnLst/>
              <a:rect l="0" t="0" r="0" b="0"/>
              <a:pathLst>
                <a:path w="495301" h="37975">
                  <a:moveTo>
                    <a:pt x="0" y="28565"/>
                  </a:moveTo>
                  <a:lnTo>
                    <a:pt x="0" y="28565"/>
                  </a:lnTo>
                  <a:lnTo>
                    <a:pt x="0" y="37698"/>
                  </a:lnTo>
                  <a:lnTo>
                    <a:pt x="5056" y="37974"/>
                  </a:lnTo>
                  <a:lnTo>
                    <a:pt x="40118" y="31521"/>
                  </a:lnTo>
                  <a:lnTo>
                    <a:pt x="82913" y="28383"/>
                  </a:lnTo>
                  <a:lnTo>
                    <a:pt x="117284" y="23898"/>
                  </a:lnTo>
                  <a:lnTo>
                    <a:pt x="156548" y="21199"/>
                  </a:lnTo>
                  <a:lnTo>
                    <a:pt x="195519" y="18941"/>
                  </a:lnTo>
                  <a:lnTo>
                    <a:pt x="226950" y="14410"/>
                  </a:lnTo>
                  <a:lnTo>
                    <a:pt x="263498" y="11691"/>
                  </a:lnTo>
                  <a:lnTo>
                    <a:pt x="303377" y="10482"/>
                  </a:lnTo>
                  <a:lnTo>
                    <a:pt x="342267" y="9945"/>
                  </a:lnTo>
                  <a:lnTo>
                    <a:pt x="377897" y="6884"/>
                  </a:lnTo>
                  <a:lnTo>
                    <a:pt x="419239" y="2033"/>
                  </a:lnTo>
                  <a:lnTo>
                    <a:pt x="464627" y="259"/>
                  </a:lnTo>
                  <a:lnTo>
                    <a:pt x="493089" y="0"/>
                  </a:lnTo>
                  <a:lnTo>
                    <a:pt x="493826" y="1055"/>
                  </a:lnTo>
                  <a:lnTo>
                    <a:pt x="495300" y="1904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 name="SMARTInkShape-1004">
              <a:extLst>
                <a:ext uri="{FF2B5EF4-FFF2-40B4-BE49-F238E27FC236}">
                  <a16:creationId xmlns:a16="http://schemas.microsoft.com/office/drawing/2014/main" id="{6EA35489-A893-B06F-9C9B-FA78E4338F31}"/>
                </a:ext>
              </a:extLst>
            </p:cNvPr>
            <p:cNvSpPr/>
            <p:nvPr>
              <p:custDataLst>
                <p:tags r:id="rId53"/>
              </p:custDataLst>
            </p:nvPr>
          </p:nvSpPr>
          <p:spPr>
            <a:xfrm>
              <a:off x="7144191" y="2106391"/>
              <a:ext cx="380560" cy="316899"/>
            </a:xfrm>
            <a:custGeom>
              <a:avLst/>
              <a:gdLst/>
              <a:ahLst/>
              <a:cxnLst/>
              <a:rect l="0" t="0" r="0" b="0"/>
              <a:pathLst>
                <a:path w="380560" h="316899">
                  <a:moveTo>
                    <a:pt x="28134" y="189134"/>
                  </a:moveTo>
                  <a:lnTo>
                    <a:pt x="28134" y="189134"/>
                  </a:lnTo>
                  <a:lnTo>
                    <a:pt x="18725" y="179725"/>
                  </a:lnTo>
                  <a:lnTo>
                    <a:pt x="18619" y="166362"/>
                  </a:lnTo>
                  <a:lnTo>
                    <a:pt x="20733" y="164428"/>
                  </a:lnTo>
                  <a:lnTo>
                    <a:pt x="36511" y="158501"/>
                  </a:lnTo>
                  <a:lnTo>
                    <a:pt x="40069" y="156012"/>
                  </a:lnTo>
                  <a:lnTo>
                    <a:pt x="77963" y="143689"/>
                  </a:lnTo>
                  <a:lnTo>
                    <a:pt x="96538" y="141940"/>
                  </a:lnTo>
                  <a:lnTo>
                    <a:pt x="112137" y="146693"/>
                  </a:lnTo>
                  <a:lnTo>
                    <a:pt x="132264" y="158001"/>
                  </a:lnTo>
                  <a:lnTo>
                    <a:pt x="135654" y="158854"/>
                  </a:lnTo>
                  <a:lnTo>
                    <a:pt x="137914" y="160481"/>
                  </a:lnTo>
                  <a:lnTo>
                    <a:pt x="139421" y="162623"/>
                  </a:lnTo>
                  <a:lnTo>
                    <a:pt x="141095" y="167826"/>
                  </a:lnTo>
                  <a:lnTo>
                    <a:pt x="142258" y="177848"/>
                  </a:lnTo>
                  <a:lnTo>
                    <a:pt x="149951" y="200099"/>
                  </a:lnTo>
                  <a:lnTo>
                    <a:pt x="150008" y="211999"/>
                  </a:lnTo>
                  <a:lnTo>
                    <a:pt x="141122" y="249515"/>
                  </a:lnTo>
                  <a:lnTo>
                    <a:pt x="116557" y="281018"/>
                  </a:lnTo>
                  <a:lnTo>
                    <a:pt x="82524" y="315693"/>
                  </a:lnTo>
                  <a:lnTo>
                    <a:pt x="78153" y="316898"/>
                  </a:lnTo>
                  <a:lnTo>
                    <a:pt x="54894" y="313687"/>
                  </a:lnTo>
                  <a:lnTo>
                    <a:pt x="47789" y="310460"/>
                  </a:lnTo>
                  <a:lnTo>
                    <a:pt x="34603" y="299765"/>
                  </a:lnTo>
                  <a:lnTo>
                    <a:pt x="15446" y="267908"/>
                  </a:lnTo>
                  <a:lnTo>
                    <a:pt x="2911" y="221928"/>
                  </a:lnTo>
                  <a:lnTo>
                    <a:pt x="0" y="197085"/>
                  </a:lnTo>
                  <a:lnTo>
                    <a:pt x="9285" y="155010"/>
                  </a:lnTo>
                  <a:lnTo>
                    <a:pt x="17493" y="137630"/>
                  </a:lnTo>
                  <a:lnTo>
                    <a:pt x="49476" y="96665"/>
                  </a:lnTo>
                  <a:lnTo>
                    <a:pt x="92586" y="59950"/>
                  </a:lnTo>
                  <a:lnTo>
                    <a:pt x="133871" y="43215"/>
                  </a:lnTo>
                  <a:lnTo>
                    <a:pt x="177839" y="22509"/>
                  </a:lnTo>
                  <a:lnTo>
                    <a:pt x="223114" y="10569"/>
                  </a:lnTo>
                  <a:lnTo>
                    <a:pt x="266183" y="7418"/>
                  </a:lnTo>
                  <a:lnTo>
                    <a:pt x="311823" y="0"/>
                  </a:lnTo>
                  <a:lnTo>
                    <a:pt x="358730" y="7624"/>
                  </a:lnTo>
                  <a:lnTo>
                    <a:pt x="380506" y="8158"/>
                  </a:lnTo>
                  <a:lnTo>
                    <a:pt x="380559" y="3673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9" name="SMARTInkShape-Group222">
            <a:extLst>
              <a:ext uri="{FF2B5EF4-FFF2-40B4-BE49-F238E27FC236}">
                <a16:creationId xmlns:a16="http://schemas.microsoft.com/office/drawing/2014/main" id="{3324F158-5829-B91D-6E0B-F6BDCCEF9259}"/>
              </a:ext>
            </a:extLst>
          </p:cNvPr>
          <p:cNvGrpSpPr/>
          <p:nvPr/>
        </p:nvGrpSpPr>
        <p:grpSpPr>
          <a:xfrm>
            <a:off x="2838881" y="3714808"/>
            <a:ext cx="3523820" cy="1952568"/>
            <a:chOff x="2838881" y="3714808"/>
            <a:chExt cx="3523820" cy="1952568"/>
          </a:xfrm>
        </p:grpSpPr>
        <p:sp>
          <p:nvSpPr>
            <p:cNvPr id="161" name="SMARTInkShape-1005">
              <a:extLst>
                <a:ext uri="{FF2B5EF4-FFF2-40B4-BE49-F238E27FC236}">
                  <a16:creationId xmlns:a16="http://schemas.microsoft.com/office/drawing/2014/main" id="{D0AB3E13-E694-1FC2-26AC-321E5730728B}"/>
                </a:ext>
              </a:extLst>
            </p:cNvPr>
            <p:cNvSpPr/>
            <p:nvPr>
              <p:custDataLst>
                <p:tags r:id="rId12"/>
              </p:custDataLst>
            </p:nvPr>
          </p:nvSpPr>
          <p:spPr>
            <a:xfrm>
              <a:off x="3716391" y="5534144"/>
              <a:ext cx="141235" cy="95132"/>
            </a:xfrm>
            <a:custGeom>
              <a:avLst/>
              <a:gdLst/>
              <a:ahLst/>
              <a:cxnLst/>
              <a:rect l="0" t="0" r="0" b="0"/>
              <a:pathLst>
                <a:path w="141235" h="95132">
                  <a:moveTo>
                    <a:pt x="26934" y="18931"/>
                  </a:moveTo>
                  <a:lnTo>
                    <a:pt x="26934" y="18931"/>
                  </a:lnTo>
                  <a:lnTo>
                    <a:pt x="26934" y="13875"/>
                  </a:lnTo>
                  <a:lnTo>
                    <a:pt x="27992" y="12386"/>
                  </a:lnTo>
                  <a:lnTo>
                    <a:pt x="29756" y="11392"/>
                  </a:lnTo>
                  <a:lnTo>
                    <a:pt x="35135" y="9798"/>
                  </a:lnTo>
                  <a:lnTo>
                    <a:pt x="43802" y="2937"/>
                  </a:lnTo>
                  <a:lnTo>
                    <a:pt x="53758" y="284"/>
                  </a:lnTo>
                  <a:lnTo>
                    <a:pt x="60047" y="0"/>
                  </a:lnTo>
                  <a:lnTo>
                    <a:pt x="65640" y="2756"/>
                  </a:lnTo>
                  <a:lnTo>
                    <a:pt x="72797" y="8093"/>
                  </a:lnTo>
                  <a:lnTo>
                    <a:pt x="73776" y="11646"/>
                  </a:lnTo>
                  <a:lnTo>
                    <a:pt x="74037" y="14074"/>
                  </a:lnTo>
                  <a:lnTo>
                    <a:pt x="64291" y="27605"/>
                  </a:lnTo>
                  <a:lnTo>
                    <a:pt x="20090" y="73359"/>
                  </a:lnTo>
                  <a:lnTo>
                    <a:pt x="0" y="93489"/>
                  </a:lnTo>
                  <a:lnTo>
                    <a:pt x="512" y="94035"/>
                  </a:lnTo>
                  <a:lnTo>
                    <a:pt x="8936" y="94915"/>
                  </a:lnTo>
                  <a:lnTo>
                    <a:pt x="49766" y="95127"/>
                  </a:lnTo>
                  <a:lnTo>
                    <a:pt x="96634" y="95131"/>
                  </a:lnTo>
                  <a:lnTo>
                    <a:pt x="141234" y="9513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 name="SMARTInkShape-1006">
              <a:extLst>
                <a:ext uri="{FF2B5EF4-FFF2-40B4-BE49-F238E27FC236}">
                  <a16:creationId xmlns:a16="http://schemas.microsoft.com/office/drawing/2014/main" id="{F6910195-2DE7-DFB0-AE5A-4A82BFAB2F07}"/>
                </a:ext>
              </a:extLst>
            </p:cNvPr>
            <p:cNvSpPr/>
            <p:nvPr>
              <p:custDataLst>
                <p:tags r:id="rId13"/>
              </p:custDataLst>
            </p:nvPr>
          </p:nvSpPr>
          <p:spPr>
            <a:xfrm>
              <a:off x="3638550" y="5438775"/>
              <a:ext cx="76201" cy="228601"/>
            </a:xfrm>
            <a:custGeom>
              <a:avLst/>
              <a:gdLst/>
              <a:ahLst/>
              <a:cxnLst/>
              <a:rect l="0" t="0" r="0" b="0"/>
              <a:pathLst>
                <a:path w="76201" h="228601">
                  <a:moveTo>
                    <a:pt x="76200" y="0"/>
                  </a:moveTo>
                  <a:lnTo>
                    <a:pt x="76200" y="0"/>
                  </a:lnTo>
                  <a:lnTo>
                    <a:pt x="76200" y="8201"/>
                  </a:lnTo>
                  <a:lnTo>
                    <a:pt x="54741" y="35925"/>
                  </a:lnTo>
                  <a:lnTo>
                    <a:pt x="38201" y="77169"/>
                  </a:lnTo>
                  <a:lnTo>
                    <a:pt x="22238" y="119523"/>
                  </a:lnTo>
                  <a:lnTo>
                    <a:pt x="12350" y="162447"/>
                  </a:lnTo>
                  <a:lnTo>
                    <a:pt x="3351" y="205777"/>
                  </a:lnTo>
                  <a:lnTo>
                    <a:pt x="0" y="2286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 name="SMARTInkShape-1007">
              <a:extLst>
                <a:ext uri="{FF2B5EF4-FFF2-40B4-BE49-F238E27FC236}">
                  <a16:creationId xmlns:a16="http://schemas.microsoft.com/office/drawing/2014/main" id="{4AA83D2A-BED4-FF03-78E7-6E5D323633A2}"/>
                </a:ext>
              </a:extLst>
            </p:cNvPr>
            <p:cNvSpPr/>
            <p:nvPr>
              <p:custDataLst>
                <p:tags r:id="rId14"/>
              </p:custDataLst>
            </p:nvPr>
          </p:nvSpPr>
          <p:spPr>
            <a:xfrm>
              <a:off x="3486150" y="5410200"/>
              <a:ext cx="123826" cy="170082"/>
            </a:xfrm>
            <a:custGeom>
              <a:avLst/>
              <a:gdLst/>
              <a:ahLst/>
              <a:cxnLst/>
              <a:rect l="0" t="0" r="0" b="0"/>
              <a:pathLst>
                <a:path w="123826" h="170082">
                  <a:moveTo>
                    <a:pt x="104775" y="0"/>
                  </a:moveTo>
                  <a:lnTo>
                    <a:pt x="104775" y="0"/>
                  </a:lnTo>
                  <a:lnTo>
                    <a:pt x="104775" y="5056"/>
                  </a:lnTo>
                  <a:lnTo>
                    <a:pt x="103717" y="6545"/>
                  </a:lnTo>
                  <a:lnTo>
                    <a:pt x="101953" y="7539"/>
                  </a:lnTo>
                  <a:lnTo>
                    <a:pt x="95643" y="9409"/>
                  </a:lnTo>
                  <a:lnTo>
                    <a:pt x="95367" y="14548"/>
                  </a:lnTo>
                  <a:lnTo>
                    <a:pt x="94269" y="16049"/>
                  </a:lnTo>
                  <a:lnTo>
                    <a:pt x="90228" y="17716"/>
                  </a:lnTo>
                  <a:lnTo>
                    <a:pt x="88727" y="19219"/>
                  </a:lnTo>
                  <a:lnTo>
                    <a:pt x="87059" y="23711"/>
                  </a:lnTo>
                  <a:lnTo>
                    <a:pt x="84930" y="35218"/>
                  </a:lnTo>
                  <a:lnTo>
                    <a:pt x="70560" y="55059"/>
                  </a:lnTo>
                  <a:lnTo>
                    <a:pt x="64620" y="74219"/>
                  </a:lnTo>
                  <a:lnTo>
                    <a:pt x="42253" y="111223"/>
                  </a:lnTo>
                  <a:lnTo>
                    <a:pt x="36098" y="131175"/>
                  </a:lnTo>
                  <a:lnTo>
                    <a:pt x="33591" y="135075"/>
                  </a:lnTo>
                  <a:lnTo>
                    <a:pt x="27982" y="139409"/>
                  </a:lnTo>
                  <a:lnTo>
                    <a:pt x="25005" y="140564"/>
                  </a:lnTo>
                  <a:lnTo>
                    <a:pt x="23020" y="142392"/>
                  </a:lnTo>
                  <a:lnTo>
                    <a:pt x="20814" y="147247"/>
                  </a:lnTo>
                  <a:lnTo>
                    <a:pt x="19168" y="148966"/>
                  </a:lnTo>
                  <a:lnTo>
                    <a:pt x="14516" y="150873"/>
                  </a:lnTo>
                  <a:lnTo>
                    <a:pt x="12852" y="152441"/>
                  </a:lnTo>
                  <a:lnTo>
                    <a:pt x="11004" y="157004"/>
                  </a:lnTo>
                  <a:lnTo>
                    <a:pt x="9453" y="158645"/>
                  </a:lnTo>
                  <a:lnTo>
                    <a:pt x="4906" y="160467"/>
                  </a:lnTo>
                  <a:lnTo>
                    <a:pt x="3271" y="159895"/>
                  </a:lnTo>
                  <a:lnTo>
                    <a:pt x="2181" y="158455"/>
                  </a:lnTo>
                  <a:lnTo>
                    <a:pt x="431" y="153596"/>
                  </a:lnTo>
                  <a:lnTo>
                    <a:pt x="0" y="108563"/>
                  </a:lnTo>
                  <a:lnTo>
                    <a:pt x="0" y="97212"/>
                  </a:lnTo>
                  <a:lnTo>
                    <a:pt x="7539" y="85147"/>
                  </a:lnTo>
                  <a:lnTo>
                    <a:pt x="9408" y="76723"/>
                  </a:lnTo>
                  <a:lnTo>
                    <a:pt x="36349" y="76201"/>
                  </a:lnTo>
                  <a:lnTo>
                    <a:pt x="42638" y="81257"/>
                  </a:lnTo>
                  <a:lnTo>
                    <a:pt x="45408" y="86562"/>
                  </a:lnTo>
                  <a:lnTo>
                    <a:pt x="46148" y="89458"/>
                  </a:lnTo>
                  <a:lnTo>
                    <a:pt x="52244" y="98590"/>
                  </a:lnTo>
                  <a:lnTo>
                    <a:pt x="72051" y="120660"/>
                  </a:lnTo>
                  <a:lnTo>
                    <a:pt x="78203" y="133352"/>
                  </a:lnTo>
                  <a:lnTo>
                    <a:pt x="80710" y="136527"/>
                  </a:lnTo>
                  <a:lnTo>
                    <a:pt x="86318" y="140053"/>
                  </a:lnTo>
                  <a:lnTo>
                    <a:pt x="89295" y="140994"/>
                  </a:lnTo>
                  <a:lnTo>
                    <a:pt x="91280" y="142679"/>
                  </a:lnTo>
                  <a:lnTo>
                    <a:pt x="103296" y="160160"/>
                  </a:lnTo>
                  <a:lnTo>
                    <a:pt x="106940" y="161142"/>
                  </a:lnTo>
                  <a:lnTo>
                    <a:pt x="109394" y="161402"/>
                  </a:lnTo>
                  <a:lnTo>
                    <a:pt x="111029" y="162635"/>
                  </a:lnTo>
                  <a:lnTo>
                    <a:pt x="112846" y="166827"/>
                  </a:lnTo>
                  <a:lnTo>
                    <a:pt x="114389" y="168368"/>
                  </a:lnTo>
                  <a:lnTo>
                    <a:pt x="118926" y="170081"/>
                  </a:lnTo>
                  <a:lnTo>
                    <a:pt x="120559" y="169478"/>
                  </a:lnTo>
                  <a:lnTo>
                    <a:pt x="121648" y="168019"/>
                  </a:lnTo>
                  <a:lnTo>
                    <a:pt x="123825" y="1619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 name="SMARTInkShape-1008">
              <a:extLst>
                <a:ext uri="{FF2B5EF4-FFF2-40B4-BE49-F238E27FC236}">
                  <a16:creationId xmlns:a16="http://schemas.microsoft.com/office/drawing/2014/main" id="{E2AC841B-C279-6597-1C23-CD0F767DB336}"/>
                </a:ext>
              </a:extLst>
            </p:cNvPr>
            <p:cNvSpPr/>
            <p:nvPr>
              <p:custDataLst>
                <p:tags r:id="rId15"/>
              </p:custDataLst>
            </p:nvPr>
          </p:nvSpPr>
          <p:spPr>
            <a:xfrm>
              <a:off x="3324225" y="5362575"/>
              <a:ext cx="171451" cy="9526"/>
            </a:xfrm>
            <a:custGeom>
              <a:avLst/>
              <a:gdLst/>
              <a:ahLst/>
              <a:cxnLst/>
              <a:rect l="0" t="0" r="0" b="0"/>
              <a:pathLst>
                <a:path w="171451" h="9526">
                  <a:moveTo>
                    <a:pt x="0" y="0"/>
                  </a:moveTo>
                  <a:lnTo>
                    <a:pt x="0" y="0"/>
                  </a:lnTo>
                  <a:lnTo>
                    <a:pt x="45539" y="0"/>
                  </a:lnTo>
                  <a:lnTo>
                    <a:pt x="61588" y="1058"/>
                  </a:lnTo>
                  <a:lnTo>
                    <a:pt x="91990" y="8642"/>
                  </a:lnTo>
                  <a:lnTo>
                    <a:pt x="137488" y="9502"/>
                  </a:lnTo>
                  <a:lnTo>
                    <a:pt x="171450"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 name="SMARTInkShape-1009">
              <a:extLst>
                <a:ext uri="{FF2B5EF4-FFF2-40B4-BE49-F238E27FC236}">
                  <a16:creationId xmlns:a16="http://schemas.microsoft.com/office/drawing/2014/main" id="{8C4642C2-CBB6-90F8-6774-C1D6AF18547E}"/>
                </a:ext>
              </a:extLst>
            </p:cNvPr>
            <p:cNvSpPr/>
            <p:nvPr>
              <p:custDataLst>
                <p:tags r:id="rId16"/>
              </p:custDataLst>
            </p:nvPr>
          </p:nvSpPr>
          <p:spPr>
            <a:xfrm>
              <a:off x="3315227" y="5295900"/>
              <a:ext cx="161399" cy="171451"/>
            </a:xfrm>
            <a:custGeom>
              <a:avLst/>
              <a:gdLst/>
              <a:ahLst/>
              <a:cxnLst/>
              <a:rect l="0" t="0" r="0" b="0"/>
              <a:pathLst>
                <a:path w="161399" h="171451">
                  <a:moveTo>
                    <a:pt x="18523" y="19050"/>
                  </a:moveTo>
                  <a:lnTo>
                    <a:pt x="18523" y="19050"/>
                  </a:lnTo>
                  <a:lnTo>
                    <a:pt x="23580" y="19050"/>
                  </a:lnTo>
                  <a:lnTo>
                    <a:pt x="25069" y="17992"/>
                  </a:lnTo>
                  <a:lnTo>
                    <a:pt x="26062" y="16228"/>
                  </a:lnTo>
                  <a:lnTo>
                    <a:pt x="27931" y="9917"/>
                  </a:lnTo>
                  <a:lnTo>
                    <a:pt x="41295" y="9559"/>
                  </a:lnTo>
                  <a:lnTo>
                    <a:pt x="47341" y="6718"/>
                  </a:lnTo>
                  <a:lnTo>
                    <a:pt x="53556" y="2986"/>
                  </a:lnTo>
                  <a:lnTo>
                    <a:pt x="66169" y="589"/>
                  </a:lnTo>
                  <a:lnTo>
                    <a:pt x="111481" y="0"/>
                  </a:lnTo>
                  <a:lnTo>
                    <a:pt x="117341" y="0"/>
                  </a:lnTo>
                  <a:lnTo>
                    <a:pt x="119326" y="1058"/>
                  </a:lnTo>
                  <a:lnTo>
                    <a:pt x="120650" y="2822"/>
                  </a:lnTo>
                  <a:lnTo>
                    <a:pt x="122775" y="8201"/>
                  </a:lnTo>
                  <a:lnTo>
                    <a:pt x="129741" y="16868"/>
                  </a:lnTo>
                  <a:lnTo>
                    <a:pt x="131453" y="22666"/>
                  </a:lnTo>
                  <a:lnTo>
                    <a:pt x="130851" y="25693"/>
                  </a:lnTo>
                  <a:lnTo>
                    <a:pt x="125104" y="38158"/>
                  </a:lnTo>
                  <a:lnTo>
                    <a:pt x="121011" y="50464"/>
                  </a:lnTo>
                  <a:lnTo>
                    <a:pt x="113095" y="64694"/>
                  </a:lnTo>
                  <a:lnTo>
                    <a:pt x="106063" y="72145"/>
                  </a:lnTo>
                  <a:lnTo>
                    <a:pt x="91263" y="83347"/>
                  </a:lnTo>
                  <a:lnTo>
                    <a:pt x="52269" y="126927"/>
                  </a:lnTo>
                  <a:lnTo>
                    <a:pt x="26599" y="145622"/>
                  </a:lnTo>
                  <a:lnTo>
                    <a:pt x="22113" y="152210"/>
                  </a:lnTo>
                  <a:lnTo>
                    <a:pt x="20916" y="155449"/>
                  </a:lnTo>
                  <a:lnTo>
                    <a:pt x="19060" y="157607"/>
                  </a:lnTo>
                  <a:lnTo>
                    <a:pt x="0" y="171008"/>
                  </a:lnTo>
                  <a:lnTo>
                    <a:pt x="47115" y="171450"/>
                  </a:lnTo>
                  <a:lnTo>
                    <a:pt x="92737" y="171450"/>
                  </a:lnTo>
                  <a:lnTo>
                    <a:pt x="126439" y="171450"/>
                  </a:lnTo>
                  <a:lnTo>
                    <a:pt x="161398" y="1619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SMARTInkShape-1010">
              <a:extLst>
                <a:ext uri="{FF2B5EF4-FFF2-40B4-BE49-F238E27FC236}">
                  <a16:creationId xmlns:a16="http://schemas.microsoft.com/office/drawing/2014/main" id="{475BE185-562D-C8A4-AE61-E7E779AABC62}"/>
                </a:ext>
              </a:extLst>
            </p:cNvPr>
            <p:cNvSpPr/>
            <p:nvPr>
              <p:custDataLst>
                <p:tags r:id="rId17"/>
              </p:custDataLst>
            </p:nvPr>
          </p:nvSpPr>
          <p:spPr>
            <a:xfrm>
              <a:off x="3133725" y="5400675"/>
              <a:ext cx="133351" cy="9526"/>
            </a:xfrm>
            <a:custGeom>
              <a:avLst/>
              <a:gdLst/>
              <a:ahLst/>
              <a:cxnLst/>
              <a:rect l="0" t="0" r="0" b="0"/>
              <a:pathLst>
                <a:path w="133351" h="9526">
                  <a:moveTo>
                    <a:pt x="9525" y="0"/>
                  </a:moveTo>
                  <a:lnTo>
                    <a:pt x="9525" y="0"/>
                  </a:lnTo>
                  <a:lnTo>
                    <a:pt x="1324" y="0"/>
                  </a:lnTo>
                  <a:lnTo>
                    <a:pt x="883" y="1058"/>
                  </a:lnTo>
                  <a:lnTo>
                    <a:pt x="0" y="9525"/>
                  </a:lnTo>
                  <a:lnTo>
                    <a:pt x="31905" y="9525"/>
                  </a:lnTo>
                  <a:lnTo>
                    <a:pt x="76027" y="175"/>
                  </a:lnTo>
                  <a:lnTo>
                    <a:pt x="98415" y="10"/>
                  </a:lnTo>
                  <a:lnTo>
                    <a:pt x="100535" y="1065"/>
                  </a:lnTo>
                  <a:lnTo>
                    <a:pt x="101948" y="2827"/>
                  </a:lnTo>
                  <a:lnTo>
                    <a:pt x="102891" y="5060"/>
                  </a:lnTo>
                  <a:lnTo>
                    <a:pt x="104577" y="6548"/>
                  </a:lnTo>
                  <a:lnTo>
                    <a:pt x="109273" y="8202"/>
                  </a:lnTo>
                  <a:lnTo>
                    <a:pt x="133350"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SMARTInkShape-1011">
              <a:extLst>
                <a:ext uri="{FF2B5EF4-FFF2-40B4-BE49-F238E27FC236}">
                  <a16:creationId xmlns:a16="http://schemas.microsoft.com/office/drawing/2014/main" id="{EFF7A9B9-1A68-1BFA-298D-6AED102AB591}"/>
                </a:ext>
              </a:extLst>
            </p:cNvPr>
            <p:cNvSpPr/>
            <p:nvPr>
              <p:custDataLst>
                <p:tags r:id="rId18"/>
              </p:custDataLst>
            </p:nvPr>
          </p:nvSpPr>
          <p:spPr>
            <a:xfrm>
              <a:off x="5610225" y="5496478"/>
              <a:ext cx="142876" cy="104195"/>
            </a:xfrm>
            <a:custGeom>
              <a:avLst/>
              <a:gdLst/>
              <a:ahLst/>
              <a:cxnLst/>
              <a:rect l="0" t="0" r="0" b="0"/>
              <a:pathLst>
                <a:path w="142876" h="104195">
                  <a:moveTo>
                    <a:pt x="0" y="37547"/>
                  </a:moveTo>
                  <a:lnTo>
                    <a:pt x="0" y="37547"/>
                  </a:lnTo>
                  <a:lnTo>
                    <a:pt x="0" y="24290"/>
                  </a:lnTo>
                  <a:lnTo>
                    <a:pt x="2822" y="18249"/>
                  </a:lnTo>
                  <a:lnTo>
                    <a:pt x="13257" y="5749"/>
                  </a:lnTo>
                  <a:lnTo>
                    <a:pt x="19298" y="2247"/>
                  </a:lnTo>
                  <a:lnTo>
                    <a:pt x="31471" y="277"/>
                  </a:lnTo>
                  <a:lnTo>
                    <a:pt x="36856" y="0"/>
                  </a:lnTo>
                  <a:lnTo>
                    <a:pt x="40445" y="1932"/>
                  </a:lnTo>
                  <a:lnTo>
                    <a:pt x="42839" y="5337"/>
                  </a:lnTo>
                  <a:lnTo>
                    <a:pt x="46206" y="20244"/>
                  </a:lnTo>
                  <a:lnTo>
                    <a:pt x="47345" y="39185"/>
                  </a:lnTo>
                  <a:lnTo>
                    <a:pt x="42486" y="54848"/>
                  </a:lnTo>
                  <a:lnTo>
                    <a:pt x="2365" y="101738"/>
                  </a:lnTo>
                  <a:lnTo>
                    <a:pt x="1051" y="103118"/>
                  </a:lnTo>
                  <a:lnTo>
                    <a:pt x="44808" y="104194"/>
                  </a:lnTo>
                  <a:lnTo>
                    <a:pt x="87638" y="96018"/>
                  </a:lnTo>
                  <a:lnTo>
                    <a:pt x="123241" y="92048"/>
                  </a:lnTo>
                  <a:lnTo>
                    <a:pt x="142875" y="8517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SMARTInkShape-1012">
              <a:extLst>
                <a:ext uri="{FF2B5EF4-FFF2-40B4-BE49-F238E27FC236}">
                  <a16:creationId xmlns:a16="http://schemas.microsoft.com/office/drawing/2014/main" id="{FEC54059-6437-8A81-EFE2-016337ED1CF9}"/>
                </a:ext>
              </a:extLst>
            </p:cNvPr>
            <p:cNvSpPr/>
            <p:nvPr>
              <p:custDataLst>
                <p:tags r:id="rId19"/>
              </p:custDataLst>
            </p:nvPr>
          </p:nvSpPr>
          <p:spPr>
            <a:xfrm>
              <a:off x="5495925" y="5372100"/>
              <a:ext cx="85726" cy="219076"/>
            </a:xfrm>
            <a:custGeom>
              <a:avLst/>
              <a:gdLst/>
              <a:ahLst/>
              <a:cxnLst/>
              <a:rect l="0" t="0" r="0" b="0"/>
              <a:pathLst>
                <a:path w="85726" h="219076">
                  <a:moveTo>
                    <a:pt x="85725" y="0"/>
                  </a:moveTo>
                  <a:lnTo>
                    <a:pt x="85725" y="0"/>
                  </a:lnTo>
                  <a:lnTo>
                    <a:pt x="80669" y="0"/>
                  </a:lnTo>
                  <a:lnTo>
                    <a:pt x="75364" y="5645"/>
                  </a:lnTo>
                  <a:lnTo>
                    <a:pt x="53669" y="45586"/>
                  </a:lnTo>
                  <a:lnTo>
                    <a:pt x="30246" y="91976"/>
                  </a:lnTo>
                  <a:lnTo>
                    <a:pt x="17311" y="127912"/>
                  </a:lnTo>
                  <a:lnTo>
                    <a:pt x="6776" y="165370"/>
                  </a:lnTo>
                  <a:lnTo>
                    <a:pt x="0" y="2190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SMARTInkShape-1013">
              <a:extLst>
                <a:ext uri="{FF2B5EF4-FFF2-40B4-BE49-F238E27FC236}">
                  <a16:creationId xmlns:a16="http://schemas.microsoft.com/office/drawing/2014/main" id="{408CE999-7C36-C864-E549-42A36E5FD1F9}"/>
                </a:ext>
              </a:extLst>
            </p:cNvPr>
            <p:cNvSpPr/>
            <p:nvPr>
              <p:custDataLst>
                <p:tags r:id="rId20"/>
              </p:custDataLst>
            </p:nvPr>
          </p:nvSpPr>
          <p:spPr>
            <a:xfrm>
              <a:off x="5354552" y="5372100"/>
              <a:ext cx="122324" cy="131295"/>
            </a:xfrm>
            <a:custGeom>
              <a:avLst/>
              <a:gdLst/>
              <a:ahLst/>
              <a:cxnLst/>
              <a:rect l="0" t="0" r="0" b="0"/>
              <a:pathLst>
                <a:path w="122324" h="131295">
                  <a:moveTo>
                    <a:pt x="122323" y="0"/>
                  </a:moveTo>
                  <a:lnTo>
                    <a:pt x="122323" y="0"/>
                  </a:lnTo>
                  <a:lnTo>
                    <a:pt x="81624" y="42816"/>
                  </a:lnTo>
                  <a:lnTo>
                    <a:pt x="51547" y="88059"/>
                  </a:lnTo>
                  <a:lnTo>
                    <a:pt x="10059" y="131294"/>
                  </a:lnTo>
                  <a:lnTo>
                    <a:pt x="8322" y="130921"/>
                  </a:lnTo>
                  <a:lnTo>
                    <a:pt x="3569" y="127684"/>
                  </a:lnTo>
                  <a:lnTo>
                    <a:pt x="751" y="122718"/>
                  </a:lnTo>
                  <a:lnTo>
                    <a:pt x="0" y="119912"/>
                  </a:lnTo>
                  <a:lnTo>
                    <a:pt x="6831" y="78165"/>
                  </a:lnTo>
                  <a:lnTo>
                    <a:pt x="10315" y="63669"/>
                  </a:lnTo>
                  <a:lnTo>
                    <a:pt x="15392" y="54755"/>
                  </a:lnTo>
                  <a:lnTo>
                    <a:pt x="21176" y="50795"/>
                  </a:lnTo>
                  <a:lnTo>
                    <a:pt x="30382" y="48564"/>
                  </a:lnTo>
                  <a:lnTo>
                    <a:pt x="39812" y="47904"/>
                  </a:lnTo>
                  <a:lnTo>
                    <a:pt x="48963" y="53393"/>
                  </a:lnTo>
                  <a:lnTo>
                    <a:pt x="71701" y="74647"/>
                  </a:lnTo>
                  <a:lnTo>
                    <a:pt x="88767" y="100705"/>
                  </a:lnTo>
                  <a:lnTo>
                    <a:pt x="92593" y="109316"/>
                  </a:lnTo>
                  <a:lnTo>
                    <a:pt x="97821" y="116671"/>
                  </a:lnTo>
                  <a:lnTo>
                    <a:pt x="103672" y="120645"/>
                  </a:lnTo>
                  <a:lnTo>
                    <a:pt x="112798" y="1238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SMARTInkShape-1014">
              <a:extLst>
                <a:ext uri="{FF2B5EF4-FFF2-40B4-BE49-F238E27FC236}">
                  <a16:creationId xmlns:a16="http://schemas.microsoft.com/office/drawing/2014/main" id="{F17AC691-C2AC-0106-3BAF-4F228E25069A}"/>
                </a:ext>
              </a:extLst>
            </p:cNvPr>
            <p:cNvSpPr/>
            <p:nvPr>
              <p:custDataLst>
                <p:tags r:id="rId21"/>
              </p:custDataLst>
            </p:nvPr>
          </p:nvSpPr>
          <p:spPr>
            <a:xfrm>
              <a:off x="5105400" y="5305425"/>
              <a:ext cx="180976" cy="19051"/>
            </a:xfrm>
            <a:custGeom>
              <a:avLst/>
              <a:gdLst/>
              <a:ahLst/>
              <a:cxnLst/>
              <a:rect l="0" t="0" r="0" b="0"/>
              <a:pathLst>
                <a:path w="180976" h="19051">
                  <a:moveTo>
                    <a:pt x="0" y="19050"/>
                  </a:moveTo>
                  <a:lnTo>
                    <a:pt x="0" y="19050"/>
                  </a:lnTo>
                  <a:lnTo>
                    <a:pt x="5056" y="13994"/>
                  </a:lnTo>
                  <a:lnTo>
                    <a:pt x="13183" y="11511"/>
                  </a:lnTo>
                  <a:lnTo>
                    <a:pt x="58308" y="2160"/>
                  </a:lnTo>
                  <a:lnTo>
                    <a:pt x="104927" y="285"/>
                  </a:lnTo>
                  <a:lnTo>
                    <a:pt x="1809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SMARTInkShape-1015">
              <a:extLst>
                <a:ext uri="{FF2B5EF4-FFF2-40B4-BE49-F238E27FC236}">
                  <a16:creationId xmlns:a16="http://schemas.microsoft.com/office/drawing/2014/main" id="{E78D8547-0F14-946C-EEAB-D49DFB0B773E}"/>
                </a:ext>
              </a:extLst>
            </p:cNvPr>
            <p:cNvSpPr/>
            <p:nvPr>
              <p:custDataLst>
                <p:tags r:id="rId22"/>
              </p:custDataLst>
            </p:nvPr>
          </p:nvSpPr>
          <p:spPr>
            <a:xfrm>
              <a:off x="5125205" y="5201974"/>
              <a:ext cx="151646" cy="198702"/>
            </a:xfrm>
            <a:custGeom>
              <a:avLst/>
              <a:gdLst/>
              <a:ahLst/>
              <a:cxnLst/>
              <a:rect l="0" t="0" r="0" b="0"/>
              <a:pathLst>
                <a:path w="151646" h="198702">
                  <a:moveTo>
                    <a:pt x="37345" y="8201"/>
                  </a:moveTo>
                  <a:lnTo>
                    <a:pt x="37345" y="8201"/>
                  </a:lnTo>
                  <a:lnTo>
                    <a:pt x="83797" y="8201"/>
                  </a:lnTo>
                  <a:lnTo>
                    <a:pt x="115014" y="8201"/>
                  </a:lnTo>
                  <a:lnTo>
                    <a:pt x="122312" y="5379"/>
                  </a:lnTo>
                  <a:lnTo>
                    <a:pt x="130564" y="0"/>
                  </a:lnTo>
                  <a:lnTo>
                    <a:pt x="132299" y="617"/>
                  </a:lnTo>
                  <a:lnTo>
                    <a:pt x="139798" y="5484"/>
                  </a:lnTo>
                  <a:lnTo>
                    <a:pt x="145674" y="6993"/>
                  </a:lnTo>
                  <a:lnTo>
                    <a:pt x="147664" y="8454"/>
                  </a:lnTo>
                  <a:lnTo>
                    <a:pt x="148992" y="10487"/>
                  </a:lnTo>
                  <a:lnTo>
                    <a:pt x="149876" y="12900"/>
                  </a:lnTo>
                  <a:lnTo>
                    <a:pt x="145214" y="21225"/>
                  </a:lnTo>
                  <a:lnTo>
                    <a:pt x="114724" y="61078"/>
                  </a:lnTo>
                  <a:lnTo>
                    <a:pt x="73807" y="104908"/>
                  </a:lnTo>
                  <a:lnTo>
                    <a:pt x="29662" y="141679"/>
                  </a:lnTo>
                  <a:lnTo>
                    <a:pt x="4975" y="165713"/>
                  </a:lnTo>
                  <a:lnTo>
                    <a:pt x="1792" y="172751"/>
                  </a:lnTo>
                  <a:lnTo>
                    <a:pt x="0" y="182663"/>
                  </a:lnTo>
                  <a:lnTo>
                    <a:pt x="807" y="184834"/>
                  </a:lnTo>
                  <a:lnTo>
                    <a:pt x="2403" y="186282"/>
                  </a:lnTo>
                  <a:lnTo>
                    <a:pt x="6998" y="187890"/>
                  </a:lnTo>
                  <a:lnTo>
                    <a:pt x="51446" y="191923"/>
                  </a:lnTo>
                  <a:lnTo>
                    <a:pt x="95764" y="197808"/>
                  </a:lnTo>
                  <a:lnTo>
                    <a:pt x="143237" y="198684"/>
                  </a:lnTo>
                  <a:lnTo>
                    <a:pt x="151645" y="19870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SMARTInkShape-1016">
              <a:extLst>
                <a:ext uri="{FF2B5EF4-FFF2-40B4-BE49-F238E27FC236}">
                  <a16:creationId xmlns:a16="http://schemas.microsoft.com/office/drawing/2014/main" id="{4089A4C6-D31C-D75F-2533-BA4A90690947}"/>
                </a:ext>
              </a:extLst>
            </p:cNvPr>
            <p:cNvSpPr/>
            <p:nvPr>
              <p:custDataLst>
                <p:tags r:id="rId23"/>
              </p:custDataLst>
            </p:nvPr>
          </p:nvSpPr>
          <p:spPr>
            <a:xfrm>
              <a:off x="5210175" y="5181600"/>
              <a:ext cx="28576" cy="19051"/>
            </a:xfrm>
            <a:custGeom>
              <a:avLst/>
              <a:gdLst/>
              <a:ahLst/>
              <a:cxnLst/>
              <a:rect l="0" t="0" r="0" b="0"/>
              <a:pathLst>
                <a:path w="28576" h="19051">
                  <a:moveTo>
                    <a:pt x="0" y="19050"/>
                  </a:moveTo>
                  <a:lnTo>
                    <a:pt x="0" y="19050"/>
                  </a:lnTo>
                  <a:lnTo>
                    <a:pt x="5056" y="19050"/>
                  </a:lnTo>
                  <a:lnTo>
                    <a:pt x="18314" y="13994"/>
                  </a:lnTo>
                  <a:lnTo>
                    <a:pt x="21734" y="11446"/>
                  </a:lnTo>
                  <a:lnTo>
                    <a:pt x="285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SMARTInkShape-1017">
              <a:extLst>
                <a:ext uri="{FF2B5EF4-FFF2-40B4-BE49-F238E27FC236}">
                  <a16:creationId xmlns:a16="http://schemas.microsoft.com/office/drawing/2014/main" id="{26B9DCB3-B654-2254-3F25-F2480DEDA8C3}"/>
                </a:ext>
              </a:extLst>
            </p:cNvPr>
            <p:cNvSpPr/>
            <p:nvPr>
              <p:custDataLst>
                <p:tags r:id="rId24"/>
              </p:custDataLst>
            </p:nvPr>
          </p:nvSpPr>
          <p:spPr>
            <a:xfrm>
              <a:off x="3133725" y="4097157"/>
              <a:ext cx="200026" cy="167639"/>
            </a:xfrm>
            <a:custGeom>
              <a:avLst/>
              <a:gdLst/>
              <a:ahLst/>
              <a:cxnLst/>
              <a:rect l="0" t="0" r="0" b="0"/>
              <a:pathLst>
                <a:path w="200026" h="167639">
                  <a:moveTo>
                    <a:pt x="0" y="55743"/>
                  </a:moveTo>
                  <a:lnTo>
                    <a:pt x="0" y="55743"/>
                  </a:lnTo>
                  <a:lnTo>
                    <a:pt x="5056" y="50686"/>
                  </a:lnTo>
                  <a:lnTo>
                    <a:pt x="7539" y="45382"/>
                  </a:lnTo>
                  <a:lnTo>
                    <a:pt x="14465" y="18887"/>
                  </a:lnTo>
                  <a:lnTo>
                    <a:pt x="17052" y="15297"/>
                  </a:lnTo>
                  <a:lnTo>
                    <a:pt x="26849" y="9063"/>
                  </a:lnTo>
                  <a:lnTo>
                    <a:pt x="46248" y="703"/>
                  </a:lnTo>
                  <a:lnTo>
                    <a:pt x="49882" y="0"/>
                  </a:lnTo>
                  <a:lnTo>
                    <a:pt x="53363" y="589"/>
                  </a:lnTo>
                  <a:lnTo>
                    <a:pt x="60053" y="4067"/>
                  </a:lnTo>
                  <a:lnTo>
                    <a:pt x="69769" y="22087"/>
                  </a:lnTo>
                  <a:lnTo>
                    <a:pt x="70520" y="38668"/>
                  </a:lnTo>
                  <a:lnTo>
                    <a:pt x="58518" y="85636"/>
                  </a:lnTo>
                  <a:lnTo>
                    <a:pt x="36151" y="130066"/>
                  </a:lnTo>
                  <a:lnTo>
                    <a:pt x="14888" y="164631"/>
                  </a:lnTo>
                  <a:lnTo>
                    <a:pt x="15217" y="166435"/>
                  </a:lnTo>
                  <a:lnTo>
                    <a:pt x="16495" y="167638"/>
                  </a:lnTo>
                  <a:lnTo>
                    <a:pt x="18405" y="167381"/>
                  </a:lnTo>
                  <a:lnTo>
                    <a:pt x="59688" y="147590"/>
                  </a:lnTo>
                  <a:lnTo>
                    <a:pt x="103177" y="136949"/>
                  </a:lnTo>
                  <a:lnTo>
                    <a:pt x="143618" y="132932"/>
                  </a:lnTo>
                  <a:lnTo>
                    <a:pt x="188547" y="132073"/>
                  </a:lnTo>
                  <a:lnTo>
                    <a:pt x="200025" y="13194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4" name="SMARTInkShape-1018">
              <a:extLst>
                <a:ext uri="{FF2B5EF4-FFF2-40B4-BE49-F238E27FC236}">
                  <a16:creationId xmlns:a16="http://schemas.microsoft.com/office/drawing/2014/main" id="{486518EC-B2CC-62B3-E435-8D0A46168FDF}"/>
                </a:ext>
              </a:extLst>
            </p:cNvPr>
            <p:cNvSpPr/>
            <p:nvPr>
              <p:custDataLst>
                <p:tags r:id="rId25"/>
              </p:custDataLst>
            </p:nvPr>
          </p:nvSpPr>
          <p:spPr>
            <a:xfrm>
              <a:off x="3057525" y="3933825"/>
              <a:ext cx="28576" cy="400051"/>
            </a:xfrm>
            <a:custGeom>
              <a:avLst/>
              <a:gdLst/>
              <a:ahLst/>
              <a:cxnLst/>
              <a:rect l="0" t="0" r="0" b="0"/>
              <a:pathLst>
                <a:path w="28576" h="400051">
                  <a:moveTo>
                    <a:pt x="28575" y="0"/>
                  </a:moveTo>
                  <a:lnTo>
                    <a:pt x="28575" y="0"/>
                  </a:lnTo>
                  <a:lnTo>
                    <a:pt x="23519" y="10113"/>
                  </a:lnTo>
                  <a:lnTo>
                    <a:pt x="18874" y="57423"/>
                  </a:lnTo>
                  <a:lnTo>
                    <a:pt x="14386" y="94666"/>
                  </a:lnTo>
                  <a:lnTo>
                    <a:pt x="10965" y="142114"/>
                  </a:lnTo>
                  <a:lnTo>
                    <a:pt x="10165" y="178167"/>
                  </a:lnTo>
                  <a:lnTo>
                    <a:pt x="8751" y="217827"/>
                  </a:lnTo>
                  <a:lnTo>
                    <a:pt x="4595" y="256620"/>
                  </a:lnTo>
                  <a:lnTo>
                    <a:pt x="2042" y="292206"/>
                  </a:lnTo>
                  <a:lnTo>
                    <a:pt x="908" y="325661"/>
                  </a:lnTo>
                  <a:lnTo>
                    <a:pt x="269" y="370012"/>
                  </a:lnTo>
                  <a:lnTo>
                    <a:pt x="0" y="4000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 name="SMARTInkShape-1019">
              <a:extLst>
                <a:ext uri="{FF2B5EF4-FFF2-40B4-BE49-F238E27FC236}">
                  <a16:creationId xmlns:a16="http://schemas.microsoft.com/office/drawing/2014/main" id="{DC8349FB-4810-3B2E-6EF9-92A2F20885E3}"/>
                </a:ext>
              </a:extLst>
            </p:cNvPr>
            <p:cNvSpPr/>
            <p:nvPr>
              <p:custDataLst>
                <p:tags r:id="rId26"/>
              </p:custDataLst>
            </p:nvPr>
          </p:nvSpPr>
          <p:spPr>
            <a:xfrm>
              <a:off x="2838881" y="3985588"/>
              <a:ext cx="161495" cy="255927"/>
            </a:xfrm>
            <a:custGeom>
              <a:avLst/>
              <a:gdLst/>
              <a:ahLst/>
              <a:cxnLst/>
              <a:rect l="0" t="0" r="0" b="0"/>
              <a:pathLst>
                <a:path w="161495" h="255927">
                  <a:moveTo>
                    <a:pt x="151969" y="24437"/>
                  </a:moveTo>
                  <a:lnTo>
                    <a:pt x="151969" y="24437"/>
                  </a:lnTo>
                  <a:lnTo>
                    <a:pt x="157025" y="19380"/>
                  </a:lnTo>
                  <a:lnTo>
                    <a:pt x="157457" y="16832"/>
                  </a:lnTo>
                  <a:lnTo>
                    <a:pt x="156686" y="14076"/>
                  </a:lnTo>
                  <a:lnTo>
                    <a:pt x="152245" y="5895"/>
                  </a:lnTo>
                  <a:lnTo>
                    <a:pt x="152051" y="481"/>
                  </a:lnTo>
                  <a:lnTo>
                    <a:pt x="150965" y="0"/>
                  </a:lnTo>
                  <a:lnTo>
                    <a:pt x="146937" y="2287"/>
                  </a:lnTo>
                  <a:lnTo>
                    <a:pt x="124524" y="36686"/>
                  </a:lnTo>
                  <a:lnTo>
                    <a:pt x="109748" y="83150"/>
                  </a:lnTo>
                  <a:lnTo>
                    <a:pt x="96749" y="122112"/>
                  </a:lnTo>
                  <a:lnTo>
                    <a:pt x="81868" y="162503"/>
                  </a:lnTo>
                  <a:lnTo>
                    <a:pt x="66821" y="208970"/>
                  </a:lnTo>
                  <a:lnTo>
                    <a:pt x="54068" y="232219"/>
                  </a:lnTo>
                  <a:lnTo>
                    <a:pt x="35852" y="253981"/>
                  </a:lnTo>
                  <a:lnTo>
                    <a:pt x="32224" y="255783"/>
                  </a:lnTo>
                  <a:lnTo>
                    <a:pt x="28748" y="255926"/>
                  </a:lnTo>
                  <a:lnTo>
                    <a:pt x="25371" y="254963"/>
                  </a:lnTo>
                  <a:lnTo>
                    <a:pt x="23120" y="252204"/>
                  </a:lnTo>
                  <a:lnTo>
                    <a:pt x="11343" y="206977"/>
                  </a:lnTo>
                  <a:lnTo>
                    <a:pt x="2844" y="160776"/>
                  </a:lnTo>
                  <a:lnTo>
                    <a:pt x="0" y="123674"/>
                  </a:lnTo>
                  <a:lnTo>
                    <a:pt x="2583" y="113345"/>
                  </a:lnTo>
                  <a:lnTo>
                    <a:pt x="4753" y="109109"/>
                  </a:lnTo>
                  <a:lnTo>
                    <a:pt x="7258" y="106285"/>
                  </a:lnTo>
                  <a:lnTo>
                    <a:pt x="12864" y="103147"/>
                  </a:lnTo>
                  <a:lnTo>
                    <a:pt x="21706" y="104575"/>
                  </a:lnTo>
                  <a:lnTo>
                    <a:pt x="49685" y="119171"/>
                  </a:lnTo>
                  <a:lnTo>
                    <a:pt x="66394" y="136350"/>
                  </a:lnTo>
                  <a:lnTo>
                    <a:pt x="95257" y="177777"/>
                  </a:lnTo>
                  <a:lnTo>
                    <a:pt x="126627" y="218040"/>
                  </a:lnTo>
                  <a:lnTo>
                    <a:pt x="149158" y="245184"/>
                  </a:lnTo>
                  <a:lnTo>
                    <a:pt x="161494" y="25303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6" name="SMARTInkShape-1020">
              <a:extLst>
                <a:ext uri="{FF2B5EF4-FFF2-40B4-BE49-F238E27FC236}">
                  <a16:creationId xmlns:a16="http://schemas.microsoft.com/office/drawing/2014/main" id="{2C0CEF16-DEB4-76F7-38A9-04465F39473F}"/>
                </a:ext>
              </a:extLst>
            </p:cNvPr>
            <p:cNvSpPr/>
            <p:nvPr>
              <p:custDataLst>
                <p:tags r:id="rId27"/>
              </p:custDataLst>
            </p:nvPr>
          </p:nvSpPr>
          <p:spPr>
            <a:xfrm>
              <a:off x="3107158" y="4413744"/>
              <a:ext cx="236118" cy="175111"/>
            </a:xfrm>
            <a:custGeom>
              <a:avLst/>
              <a:gdLst/>
              <a:ahLst/>
              <a:cxnLst/>
              <a:rect l="0" t="0" r="0" b="0"/>
              <a:pathLst>
                <a:path w="236118" h="175111">
                  <a:moveTo>
                    <a:pt x="93242" y="53481"/>
                  </a:moveTo>
                  <a:lnTo>
                    <a:pt x="93242" y="53481"/>
                  </a:lnTo>
                  <a:lnTo>
                    <a:pt x="84109" y="44348"/>
                  </a:lnTo>
                  <a:lnTo>
                    <a:pt x="56281" y="71413"/>
                  </a:lnTo>
                  <a:lnTo>
                    <a:pt x="28239" y="112693"/>
                  </a:lnTo>
                  <a:lnTo>
                    <a:pt x="4768" y="157849"/>
                  </a:lnTo>
                  <a:lnTo>
                    <a:pt x="0" y="169894"/>
                  </a:lnTo>
                  <a:lnTo>
                    <a:pt x="389" y="172365"/>
                  </a:lnTo>
                  <a:lnTo>
                    <a:pt x="1707" y="174012"/>
                  </a:lnTo>
                  <a:lnTo>
                    <a:pt x="3643" y="175110"/>
                  </a:lnTo>
                  <a:lnTo>
                    <a:pt x="5993" y="173725"/>
                  </a:lnTo>
                  <a:lnTo>
                    <a:pt x="20435" y="150599"/>
                  </a:lnTo>
                  <a:lnTo>
                    <a:pt x="39286" y="105490"/>
                  </a:lnTo>
                  <a:lnTo>
                    <a:pt x="55144" y="62329"/>
                  </a:lnTo>
                  <a:lnTo>
                    <a:pt x="69475" y="16158"/>
                  </a:lnTo>
                  <a:lnTo>
                    <a:pt x="80904" y="247"/>
                  </a:lnTo>
                  <a:lnTo>
                    <a:pt x="82900" y="0"/>
                  </a:lnTo>
                  <a:lnTo>
                    <a:pt x="87940" y="2548"/>
                  </a:lnTo>
                  <a:lnTo>
                    <a:pt x="131630" y="44322"/>
                  </a:lnTo>
                  <a:lnTo>
                    <a:pt x="175607" y="87166"/>
                  </a:lnTo>
                  <a:lnTo>
                    <a:pt x="204433" y="106289"/>
                  </a:lnTo>
                  <a:lnTo>
                    <a:pt x="215333" y="108701"/>
                  </a:lnTo>
                  <a:lnTo>
                    <a:pt x="224410" y="106951"/>
                  </a:lnTo>
                  <a:lnTo>
                    <a:pt x="236117" y="10110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 name="SMARTInkShape-1021">
              <a:extLst>
                <a:ext uri="{FF2B5EF4-FFF2-40B4-BE49-F238E27FC236}">
                  <a16:creationId xmlns:a16="http://schemas.microsoft.com/office/drawing/2014/main" id="{7883317A-1661-C946-D5C3-B8503107B31A}"/>
                </a:ext>
              </a:extLst>
            </p:cNvPr>
            <p:cNvSpPr/>
            <p:nvPr>
              <p:custDataLst>
                <p:tags r:id="rId28"/>
              </p:custDataLst>
            </p:nvPr>
          </p:nvSpPr>
          <p:spPr>
            <a:xfrm>
              <a:off x="3200445" y="4515045"/>
              <a:ext cx="85681" cy="479161"/>
            </a:xfrm>
            <a:custGeom>
              <a:avLst/>
              <a:gdLst/>
              <a:ahLst/>
              <a:cxnLst/>
              <a:rect l="0" t="0" r="0" b="0"/>
              <a:pathLst>
                <a:path w="85681" h="479161">
                  <a:moveTo>
                    <a:pt x="19005" y="37905"/>
                  </a:moveTo>
                  <a:lnTo>
                    <a:pt x="19005" y="37905"/>
                  </a:lnTo>
                  <a:lnTo>
                    <a:pt x="11401" y="29243"/>
                  </a:lnTo>
                  <a:lnTo>
                    <a:pt x="3817" y="15111"/>
                  </a:lnTo>
                  <a:lnTo>
                    <a:pt x="0" y="0"/>
                  </a:lnTo>
                  <a:lnTo>
                    <a:pt x="6503" y="45402"/>
                  </a:lnTo>
                  <a:lnTo>
                    <a:pt x="14145" y="86726"/>
                  </a:lnTo>
                  <a:lnTo>
                    <a:pt x="22621" y="119516"/>
                  </a:lnTo>
                  <a:lnTo>
                    <a:pt x="28726" y="152140"/>
                  </a:lnTo>
                  <a:lnTo>
                    <a:pt x="34967" y="188161"/>
                  </a:lnTo>
                  <a:lnTo>
                    <a:pt x="44431" y="232238"/>
                  </a:lnTo>
                  <a:lnTo>
                    <a:pt x="52879" y="272109"/>
                  </a:lnTo>
                  <a:lnTo>
                    <a:pt x="56911" y="309676"/>
                  </a:lnTo>
                  <a:lnTo>
                    <a:pt x="67219" y="351350"/>
                  </a:lnTo>
                  <a:lnTo>
                    <a:pt x="73507" y="386189"/>
                  </a:lnTo>
                  <a:lnTo>
                    <a:pt x="75371" y="427203"/>
                  </a:lnTo>
                  <a:lnTo>
                    <a:pt x="77110" y="468956"/>
                  </a:lnTo>
                  <a:lnTo>
                    <a:pt x="81166" y="477486"/>
                  </a:lnTo>
                  <a:lnTo>
                    <a:pt x="82670" y="479125"/>
                  </a:lnTo>
                  <a:lnTo>
                    <a:pt x="83674" y="479160"/>
                  </a:lnTo>
                  <a:lnTo>
                    <a:pt x="85680" y="47605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 name="SMARTInkShape-1022">
              <a:extLst>
                <a:ext uri="{FF2B5EF4-FFF2-40B4-BE49-F238E27FC236}">
                  <a16:creationId xmlns:a16="http://schemas.microsoft.com/office/drawing/2014/main" id="{4F59E266-7F7E-19BB-8B01-86C76320A3EB}"/>
                </a:ext>
              </a:extLst>
            </p:cNvPr>
            <p:cNvSpPr/>
            <p:nvPr>
              <p:custDataLst>
                <p:tags r:id="rId29"/>
              </p:custDataLst>
            </p:nvPr>
          </p:nvSpPr>
          <p:spPr>
            <a:xfrm>
              <a:off x="6115050" y="4591235"/>
              <a:ext cx="247651" cy="142691"/>
            </a:xfrm>
            <a:custGeom>
              <a:avLst/>
              <a:gdLst/>
              <a:ahLst/>
              <a:cxnLst/>
              <a:rect l="0" t="0" r="0" b="0"/>
              <a:pathLst>
                <a:path w="247651" h="142691">
                  <a:moveTo>
                    <a:pt x="0" y="28390"/>
                  </a:moveTo>
                  <a:lnTo>
                    <a:pt x="0" y="28390"/>
                  </a:lnTo>
                  <a:lnTo>
                    <a:pt x="21459" y="6931"/>
                  </a:lnTo>
                  <a:lnTo>
                    <a:pt x="31057" y="2978"/>
                  </a:lnTo>
                  <a:lnTo>
                    <a:pt x="68115" y="0"/>
                  </a:lnTo>
                  <a:lnTo>
                    <a:pt x="70809" y="2055"/>
                  </a:lnTo>
                  <a:lnTo>
                    <a:pt x="73804" y="9982"/>
                  </a:lnTo>
                  <a:lnTo>
                    <a:pt x="75490" y="31402"/>
                  </a:lnTo>
                  <a:lnTo>
                    <a:pt x="70240" y="48779"/>
                  </a:lnTo>
                  <a:lnTo>
                    <a:pt x="43666" y="94183"/>
                  </a:lnTo>
                  <a:lnTo>
                    <a:pt x="21490" y="121834"/>
                  </a:lnTo>
                  <a:lnTo>
                    <a:pt x="19371" y="131464"/>
                  </a:lnTo>
                  <a:lnTo>
                    <a:pt x="20323" y="132031"/>
                  </a:lnTo>
                  <a:lnTo>
                    <a:pt x="58128" y="133065"/>
                  </a:lnTo>
                  <a:lnTo>
                    <a:pt x="105595" y="133145"/>
                  </a:lnTo>
                  <a:lnTo>
                    <a:pt x="143118" y="135981"/>
                  </a:lnTo>
                  <a:lnTo>
                    <a:pt x="166267" y="138650"/>
                  </a:lnTo>
                  <a:lnTo>
                    <a:pt x="201196" y="137385"/>
                  </a:lnTo>
                  <a:lnTo>
                    <a:pt x="247650" y="14269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 name="SMARTInkShape-1023">
              <a:extLst>
                <a:ext uri="{FF2B5EF4-FFF2-40B4-BE49-F238E27FC236}">
                  <a16:creationId xmlns:a16="http://schemas.microsoft.com/office/drawing/2014/main" id="{43E27C5A-2CE2-4EBB-2983-E0880C37B703}"/>
                </a:ext>
              </a:extLst>
            </p:cNvPr>
            <p:cNvSpPr/>
            <p:nvPr>
              <p:custDataLst>
                <p:tags r:id="rId30"/>
              </p:custDataLst>
            </p:nvPr>
          </p:nvSpPr>
          <p:spPr>
            <a:xfrm>
              <a:off x="5981700" y="4391025"/>
              <a:ext cx="76201" cy="381001"/>
            </a:xfrm>
            <a:custGeom>
              <a:avLst/>
              <a:gdLst/>
              <a:ahLst/>
              <a:cxnLst/>
              <a:rect l="0" t="0" r="0" b="0"/>
              <a:pathLst>
                <a:path w="76201" h="381001">
                  <a:moveTo>
                    <a:pt x="76200" y="0"/>
                  </a:moveTo>
                  <a:lnTo>
                    <a:pt x="76200" y="0"/>
                  </a:lnTo>
                  <a:lnTo>
                    <a:pt x="76200" y="5057"/>
                  </a:lnTo>
                  <a:lnTo>
                    <a:pt x="73378" y="10361"/>
                  </a:lnTo>
                  <a:lnTo>
                    <a:pt x="68596" y="18363"/>
                  </a:lnTo>
                  <a:lnTo>
                    <a:pt x="56902" y="55015"/>
                  </a:lnTo>
                  <a:lnTo>
                    <a:pt x="50374" y="100262"/>
                  </a:lnTo>
                  <a:lnTo>
                    <a:pt x="45617" y="145418"/>
                  </a:lnTo>
                  <a:lnTo>
                    <a:pt x="34528" y="189121"/>
                  </a:lnTo>
                  <a:lnTo>
                    <a:pt x="22147" y="230444"/>
                  </a:lnTo>
                  <a:lnTo>
                    <a:pt x="12677" y="269128"/>
                  </a:lnTo>
                  <a:lnTo>
                    <a:pt x="2817" y="308415"/>
                  </a:lnTo>
                  <a:lnTo>
                    <a:pt x="835" y="343971"/>
                  </a:lnTo>
                  <a:lnTo>
                    <a:pt x="0" y="3810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 name="SMARTInkShape-1024">
              <a:extLst>
                <a:ext uri="{FF2B5EF4-FFF2-40B4-BE49-F238E27FC236}">
                  <a16:creationId xmlns:a16="http://schemas.microsoft.com/office/drawing/2014/main" id="{93082D16-41C2-80D5-BDB5-F92EAB97D86E}"/>
                </a:ext>
              </a:extLst>
            </p:cNvPr>
            <p:cNvSpPr/>
            <p:nvPr>
              <p:custDataLst>
                <p:tags r:id="rId31"/>
              </p:custDataLst>
            </p:nvPr>
          </p:nvSpPr>
          <p:spPr>
            <a:xfrm>
              <a:off x="5739753" y="4457700"/>
              <a:ext cx="194323" cy="152401"/>
            </a:xfrm>
            <a:custGeom>
              <a:avLst/>
              <a:gdLst/>
              <a:ahLst/>
              <a:cxnLst/>
              <a:rect l="0" t="0" r="0" b="0"/>
              <a:pathLst>
                <a:path w="194323" h="152401">
                  <a:moveTo>
                    <a:pt x="194322" y="0"/>
                  </a:moveTo>
                  <a:lnTo>
                    <a:pt x="194322" y="0"/>
                  </a:lnTo>
                  <a:lnTo>
                    <a:pt x="189266" y="0"/>
                  </a:lnTo>
                  <a:lnTo>
                    <a:pt x="183961" y="2822"/>
                  </a:lnTo>
                  <a:lnTo>
                    <a:pt x="151759" y="34173"/>
                  </a:lnTo>
                  <a:lnTo>
                    <a:pt x="113238" y="80499"/>
                  </a:lnTo>
                  <a:lnTo>
                    <a:pt x="70904" y="115827"/>
                  </a:lnTo>
                  <a:lnTo>
                    <a:pt x="54390" y="128158"/>
                  </a:lnTo>
                  <a:lnTo>
                    <a:pt x="45347" y="131042"/>
                  </a:lnTo>
                  <a:lnTo>
                    <a:pt x="34272" y="132325"/>
                  </a:lnTo>
                  <a:lnTo>
                    <a:pt x="25116" y="130072"/>
                  </a:lnTo>
                  <a:lnTo>
                    <a:pt x="21193" y="127990"/>
                  </a:lnTo>
                  <a:lnTo>
                    <a:pt x="14012" y="117210"/>
                  </a:lnTo>
                  <a:lnTo>
                    <a:pt x="779" y="84418"/>
                  </a:lnTo>
                  <a:lnTo>
                    <a:pt x="0" y="68917"/>
                  </a:lnTo>
                  <a:lnTo>
                    <a:pt x="8124" y="41718"/>
                  </a:lnTo>
                  <a:lnTo>
                    <a:pt x="13848" y="34416"/>
                  </a:lnTo>
                  <a:lnTo>
                    <a:pt x="19919" y="31171"/>
                  </a:lnTo>
                  <a:lnTo>
                    <a:pt x="26146" y="29730"/>
                  </a:lnTo>
                  <a:lnTo>
                    <a:pt x="45714" y="33973"/>
                  </a:lnTo>
                  <a:lnTo>
                    <a:pt x="66564" y="46991"/>
                  </a:lnTo>
                  <a:lnTo>
                    <a:pt x="98972" y="79356"/>
                  </a:lnTo>
                  <a:lnTo>
                    <a:pt x="134341" y="123266"/>
                  </a:lnTo>
                  <a:lnTo>
                    <a:pt x="143322" y="135218"/>
                  </a:lnTo>
                  <a:lnTo>
                    <a:pt x="159219" y="146839"/>
                  </a:lnTo>
                  <a:lnTo>
                    <a:pt x="175272" y="1524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1" name="SMARTInkShape-1025">
              <a:extLst>
                <a:ext uri="{FF2B5EF4-FFF2-40B4-BE49-F238E27FC236}">
                  <a16:creationId xmlns:a16="http://schemas.microsoft.com/office/drawing/2014/main" id="{0C567052-4C53-9B0A-2000-A5126DB6BE9B}"/>
                </a:ext>
              </a:extLst>
            </p:cNvPr>
            <p:cNvSpPr/>
            <p:nvPr>
              <p:custDataLst>
                <p:tags r:id="rId32"/>
              </p:custDataLst>
            </p:nvPr>
          </p:nvSpPr>
          <p:spPr>
            <a:xfrm>
              <a:off x="5195162" y="4552961"/>
              <a:ext cx="450249" cy="295265"/>
            </a:xfrm>
            <a:custGeom>
              <a:avLst/>
              <a:gdLst/>
              <a:ahLst/>
              <a:cxnLst/>
              <a:rect l="0" t="0" r="0" b="0"/>
              <a:pathLst>
                <a:path w="450249" h="295265">
                  <a:moveTo>
                    <a:pt x="5488" y="295264"/>
                  </a:moveTo>
                  <a:lnTo>
                    <a:pt x="5488" y="295264"/>
                  </a:lnTo>
                  <a:lnTo>
                    <a:pt x="432" y="290207"/>
                  </a:lnTo>
                  <a:lnTo>
                    <a:pt x="0" y="287660"/>
                  </a:lnTo>
                  <a:lnTo>
                    <a:pt x="772" y="284903"/>
                  </a:lnTo>
                  <a:lnTo>
                    <a:pt x="2344" y="282007"/>
                  </a:lnTo>
                  <a:lnTo>
                    <a:pt x="10718" y="253432"/>
                  </a:lnTo>
                  <a:lnTo>
                    <a:pt x="36978" y="213271"/>
                  </a:lnTo>
                  <a:lnTo>
                    <a:pt x="78211" y="165974"/>
                  </a:lnTo>
                  <a:lnTo>
                    <a:pt x="124787" y="127067"/>
                  </a:lnTo>
                  <a:lnTo>
                    <a:pt x="160993" y="108150"/>
                  </a:lnTo>
                  <a:lnTo>
                    <a:pt x="199848" y="91185"/>
                  </a:lnTo>
                  <a:lnTo>
                    <a:pt x="242495" y="69313"/>
                  </a:lnTo>
                  <a:lnTo>
                    <a:pt x="271857" y="60746"/>
                  </a:lnTo>
                  <a:lnTo>
                    <a:pt x="310223" y="52795"/>
                  </a:lnTo>
                  <a:lnTo>
                    <a:pt x="349433" y="47579"/>
                  </a:lnTo>
                  <a:lnTo>
                    <a:pt x="391202" y="40278"/>
                  </a:lnTo>
                  <a:lnTo>
                    <a:pt x="438408" y="30742"/>
                  </a:lnTo>
                  <a:lnTo>
                    <a:pt x="450248" y="28994"/>
                  </a:lnTo>
                  <a:lnTo>
                    <a:pt x="442187" y="28692"/>
                  </a:lnTo>
                  <a:lnTo>
                    <a:pt x="439497" y="27590"/>
                  </a:lnTo>
                  <a:lnTo>
                    <a:pt x="437702" y="25798"/>
                  </a:lnTo>
                  <a:lnTo>
                    <a:pt x="436505" y="23545"/>
                  </a:lnTo>
                  <a:lnTo>
                    <a:pt x="433591" y="22043"/>
                  </a:lnTo>
                  <a:lnTo>
                    <a:pt x="388071" y="16393"/>
                  </a:lnTo>
                  <a:lnTo>
                    <a:pt x="362263" y="11552"/>
                  </a:lnTo>
                  <a:lnTo>
                    <a:pt x="325011" y="8725"/>
                  </a:lnTo>
                  <a:lnTo>
                    <a:pt x="301833" y="392"/>
                  </a:lnTo>
                  <a:lnTo>
                    <a:pt x="346551" y="0"/>
                  </a:lnTo>
                  <a:lnTo>
                    <a:pt x="392948" y="4708"/>
                  </a:lnTo>
                  <a:lnTo>
                    <a:pt x="407351" y="3144"/>
                  </a:lnTo>
                  <a:lnTo>
                    <a:pt x="441146" y="9204"/>
                  </a:lnTo>
                  <a:lnTo>
                    <a:pt x="442531" y="15021"/>
                  </a:lnTo>
                  <a:lnTo>
                    <a:pt x="442900" y="19535"/>
                  </a:lnTo>
                  <a:lnTo>
                    <a:pt x="437665" y="30195"/>
                  </a:lnTo>
                  <a:lnTo>
                    <a:pt x="418706" y="61587"/>
                  </a:lnTo>
                  <a:lnTo>
                    <a:pt x="402425" y="95237"/>
                  </a:lnTo>
                  <a:lnTo>
                    <a:pt x="383318" y="122242"/>
                  </a:lnTo>
                  <a:lnTo>
                    <a:pt x="376963" y="14286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 name="SMARTInkShape-1026">
              <a:extLst>
                <a:ext uri="{FF2B5EF4-FFF2-40B4-BE49-F238E27FC236}">
                  <a16:creationId xmlns:a16="http://schemas.microsoft.com/office/drawing/2014/main" id="{34158D00-CC84-9ACC-87D6-3328CB58CE49}"/>
                </a:ext>
              </a:extLst>
            </p:cNvPr>
            <p:cNvSpPr/>
            <p:nvPr>
              <p:custDataLst>
                <p:tags r:id="rId33"/>
              </p:custDataLst>
            </p:nvPr>
          </p:nvSpPr>
          <p:spPr>
            <a:xfrm>
              <a:off x="3333750" y="4791075"/>
              <a:ext cx="76201" cy="161926"/>
            </a:xfrm>
            <a:custGeom>
              <a:avLst/>
              <a:gdLst/>
              <a:ahLst/>
              <a:cxnLst/>
              <a:rect l="0" t="0" r="0" b="0"/>
              <a:pathLst>
                <a:path w="76201" h="161926">
                  <a:moveTo>
                    <a:pt x="0" y="0"/>
                  </a:moveTo>
                  <a:lnTo>
                    <a:pt x="0" y="0"/>
                  </a:lnTo>
                  <a:lnTo>
                    <a:pt x="13183" y="38622"/>
                  </a:lnTo>
                  <a:lnTo>
                    <a:pt x="30591" y="81361"/>
                  </a:lnTo>
                  <a:lnTo>
                    <a:pt x="47473" y="127129"/>
                  </a:lnTo>
                  <a:lnTo>
                    <a:pt x="76200" y="1619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3" name="SMARTInkShape-1027">
              <a:extLst>
                <a:ext uri="{FF2B5EF4-FFF2-40B4-BE49-F238E27FC236}">
                  <a16:creationId xmlns:a16="http://schemas.microsoft.com/office/drawing/2014/main" id="{039D3B7B-565C-9C7F-CC77-C718FF9944EF}"/>
                </a:ext>
              </a:extLst>
            </p:cNvPr>
            <p:cNvSpPr/>
            <p:nvPr>
              <p:custDataLst>
                <p:tags r:id="rId34"/>
              </p:custDataLst>
            </p:nvPr>
          </p:nvSpPr>
          <p:spPr>
            <a:xfrm>
              <a:off x="3228975" y="4867309"/>
              <a:ext cx="123826" cy="114267"/>
            </a:xfrm>
            <a:custGeom>
              <a:avLst/>
              <a:gdLst/>
              <a:ahLst/>
              <a:cxnLst/>
              <a:rect l="0" t="0" r="0" b="0"/>
              <a:pathLst>
                <a:path w="123826" h="114267">
                  <a:moveTo>
                    <a:pt x="0" y="9491"/>
                  </a:moveTo>
                  <a:lnTo>
                    <a:pt x="0" y="9491"/>
                  </a:lnTo>
                  <a:lnTo>
                    <a:pt x="9133" y="358"/>
                  </a:lnTo>
                  <a:lnTo>
                    <a:pt x="17692" y="0"/>
                  </a:lnTo>
                  <a:lnTo>
                    <a:pt x="32932" y="15182"/>
                  </a:lnTo>
                  <a:lnTo>
                    <a:pt x="67395" y="60085"/>
                  </a:lnTo>
                  <a:lnTo>
                    <a:pt x="106110" y="105651"/>
                  </a:lnTo>
                  <a:lnTo>
                    <a:pt x="113483" y="110437"/>
                  </a:lnTo>
                  <a:lnTo>
                    <a:pt x="123825" y="11426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 name="SMARTInkShape-1028">
              <a:extLst>
                <a:ext uri="{FF2B5EF4-FFF2-40B4-BE49-F238E27FC236}">
                  <a16:creationId xmlns:a16="http://schemas.microsoft.com/office/drawing/2014/main" id="{DC19834A-770E-B25D-692A-2901C5861C7A}"/>
                </a:ext>
              </a:extLst>
            </p:cNvPr>
            <p:cNvSpPr/>
            <p:nvPr>
              <p:custDataLst>
                <p:tags r:id="rId35"/>
              </p:custDataLst>
            </p:nvPr>
          </p:nvSpPr>
          <p:spPr>
            <a:xfrm>
              <a:off x="3143642" y="4905375"/>
              <a:ext cx="113909" cy="142876"/>
            </a:xfrm>
            <a:custGeom>
              <a:avLst/>
              <a:gdLst/>
              <a:ahLst/>
              <a:cxnLst/>
              <a:rect l="0" t="0" r="0" b="0"/>
              <a:pathLst>
                <a:path w="113909" h="142876">
                  <a:moveTo>
                    <a:pt x="9133" y="0"/>
                  </a:moveTo>
                  <a:lnTo>
                    <a:pt x="9133" y="0"/>
                  </a:lnTo>
                  <a:lnTo>
                    <a:pt x="0" y="0"/>
                  </a:lnTo>
                  <a:lnTo>
                    <a:pt x="4781" y="0"/>
                  </a:lnTo>
                  <a:lnTo>
                    <a:pt x="10021" y="2822"/>
                  </a:lnTo>
                  <a:lnTo>
                    <a:pt x="15878" y="8662"/>
                  </a:lnTo>
                  <a:lnTo>
                    <a:pt x="48092" y="50769"/>
                  </a:lnTo>
                  <a:lnTo>
                    <a:pt x="78476" y="96170"/>
                  </a:lnTo>
                  <a:lnTo>
                    <a:pt x="113908" y="1428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5" name="SMARTInkShape-1029">
              <a:extLst>
                <a:ext uri="{FF2B5EF4-FFF2-40B4-BE49-F238E27FC236}">
                  <a16:creationId xmlns:a16="http://schemas.microsoft.com/office/drawing/2014/main" id="{952E4052-B115-AC79-64ED-704F2AA8E297}"/>
                </a:ext>
              </a:extLst>
            </p:cNvPr>
            <p:cNvSpPr/>
            <p:nvPr>
              <p:custDataLst>
                <p:tags r:id="rId36"/>
              </p:custDataLst>
            </p:nvPr>
          </p:nvSpPr>
          <p:spPr>
            <a:xfrm>
              <a:off x="5324475" y="4905375"/>
              <a:ext cx="76201" cy="38101"/>
            </a:xfrm>
            <a:custGeom>
              <a:avLst/>
              <a:gdLst/>
              <a:ahLst/>
              <a:cxnLst/>
              <a:rect l="0" t="0" r="0" b="0"/>
              <a:pathLst>
                <a:path w="76201" h="38101">
                  <a:moveTo>
                    <a:pt x="0" y="38100"/>
                  </a:moveTo>
                  <a:lnTo>
                    <a:pt x="0" y="38100"/>
                  </a:lnTo>
                  <a:lnTo>
                    <a:pt x="39773" y="19786"/>
                  </a:lnTo>
                  <a:lnTo>
                    <a:pt x="762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6" name="SMARTInkShape-1030">
              <a:extLst>
                <a:ext uri="{FF2B5EF4-FFF2-40B4-BE49-F238E27FC236}">
                  <a16:creationId xmlns:a16="http://schemas.microsoft.com/office/drawing/2014/main" id="{A8D0FD24-A8C7-C212-94D3-DF8E98017132}"/>
                </a:ext>
              </a:extLst>
            </p:cNvPr>
            <p:cNvSpPr/>
            <p:nvPr>
              <p:custDataLst>
                <p:tags r:id="rId37"/>
              </p:custDataLst>
            </p:nvPr>
          </p:nvSpPr>
          <p:spPr>
            <a:xfrm>
              <a:off x="5181600" y="4853784"/>
              <a:ext cx="180976" cy="76130"/>
            </a:xfrm>
            <a:custGeom>
              <a:avLst/>
              <a:gdLst/>
              <a:ahLst/>
              <a:cxnLst/>
              <a:rect l="0" t="0" r="0" b="0"/>
              <a:pathLst>
                <a:path w="180976" h="76130">
                  <a:moveTo>
                    <a:pt x="0" y="70641"/>
                  </a:moveTo>
                  <a:lnTo>
                    <a:pt x="0" y="70641"/>
                  </a:lnTo>
                  <a:lnTo>
                    <a:pt x="5056" y="75697"/>
                  </a:lnTo>
                  <a:lnTo>
                    <a:pt x="7604" y="76129"/>
                  </a:lnTo>
                  <a:lnTo>
                    <a:pt x="10361" y="75357"/>
                  </a:lnTo>
                  <a:lnTo>
                    <a:pt x="49372" y="53155"/>
                  </a:lnTo>
                  <a:lnTo>
                    <a:pt x="89850" y="29856"/>
                  </a:lnTo>
                  <a:lnTo>
                    <a:pt x="131777" y="8042"/>
                  </a:lnTo>
                  <a:lnTo>
                    <a:pt x="142529" y="1191"/>
                  </a:lnTo>
                  <a:lnTo>
                    <a:pt x="147936" y="0"/>
                  </a:lnTo>
                  <a:lnTo>
                    <a:pt x="180975" y="396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7" name="SMARTInkShape-1031">
              <a:extLst>
                <a:ext uri="{FF2B5EF4-FFF2-40B4-BE49-F238E27FC236}">
                  <a16:creationId xmlns:a16="http://schemas.microsoft.com/office/drawing/2014/main" id="{D9F654F8-9D58-A776-F6FA-31619505E728}"/>
                </a:ext>
              </a:extLst>
            </p:cNvPr>
            <p:cNvSpPr/>
            <p:nvPr>
              <p:custDataLst>
                <p:tags r:id="rId38"/>
              </p:custDataLst>
            </p:nvPr>
          </p:nvSpPr>
          <p:spPr>
            <a:xfrm>
              <a:off x="3048000" y="3714808"/>
              <a:ext cx="2542565" cy="1228668"/>
            </a:xfrm>
            <a:custGeom>
              <a:avLst/>
              <a:gdLst/>
              <a:ahLst/>
              <a:cxnLst/>
              <a:rect l="0" t="0" r="0" b="0"/>
              <a:pathLst>
                <a:path w="2542565" h="1228668">
                  <a:moveTo>
                    <a:pt x="0" y="1219142"/>
                  </a:moveTo>
                  <a:lnTo>
                    <a:pt x="0" y="1219142"/>
                  </a:lnTo>
                  <a:lnTo>
                    <a:pt x="0" y="1227343"/>
                  </a:lnTo>
                  <a:lnTo>
                    <a:pt x="1058" y="1227784"/>
                  </a:lnTo>
                  <a:lnTo>
                    <a:pt x="44458" y="1228667"/>
                  </a:lnTo>
                  <a:lnTo>
                    <a:pt x="49040" y="1225844"/>
                  </a:lnTo>
                  <a:lnTo>
                    <a:pt x="83188" y="1203411"/>
                  </a:lnTo>
                  <a:lnTo>
                    <a:pt x="89183" y="1201567"/>
                  </a:lnTo>
                  <a:lnTo>
                    <a:pt x="91205" y="1200016"/>
                  </a:lnTo>
                  <a:lnTo>
                    <a:pt x="95110" y="1193838"/>
                  </a:lnTo>
                  <a:lnTo>
                    <a:pt x="104846" y="1189795"/>
                  </a:lnTo>
                  <a:lnTo>
                    <a:pt x="122959" y="1177347"/>
                  </a:lnTo>
                  <a:lnTo>
                    <a:pt x="165235" y="1149066"/>
                  </a:lnTo>
                  <a:lnTo>
                    <a:pt x="208699" y="1127326"/>
                  </a:lnTo>
                  <a:lnTo>
                    <a:pt x="235376" y="1106983"/>
                  </a:lnTo>
                  <a:lnTo>
                    <a:pt x="276737" y="1072723"/>
                  </a:lnTo>
                  <a:lnTo>
                    <a:pt x="321895" y="1030479"/>
                  </a:lnTo>
                  <a:lnTo>
                    <a:pt x="368700" y="983787"/>
                  </a:lnTo>
                  <a:lnTo>
                    <a:pt x="412310" y="940182"/>
                  </a:lnTo>
                  <a:lnTo>
                    <a:pt x="449892" y="893664"/>
                  </a:lnTo>
                  <a:lnTo>
                    <a:pt x="460302" y="880810"/>
                  </a:lnTo>
                  <a:lnTo>
                    <a:pt x="489919" y="835786"/>
                  </a:lnTo>
                  <a:lnTo>
                    <a:pt x="520589" y="795881"/>
                  </a:lnTo>
                  <a:lnTo>
                    <a:pt x="554836" y="750131"/>
                  </a:lnTo>
                  <a:lnTo>
                    <a:pt x="578560" y="704674"/>
                  </a:lnTo>
                  <a:lnTo>
                    <a:pt x="605512" y="657240"/>
                  </a:lnTo>
                  <a:lnTo>
                    <a:pt x="626453" y="609631"/>
                  </a:lnTo>
                  <a:lnTo>
                    <a:pt x="649540" y="569991"/>
                  </a:lnTo>
                  <a:lnTo>
                    <a:pt x="666574" y="526448"/>
                  </a:lnTo>
                  <a:lnTo>
                    <a:pt x="685785" y="483126"/>
                  </a:lnTo>
                  <a:lnTo>
                    <a:pt x="701673" y="439867"/>
                  </a:lnTo>
                  <a:lnTo>
                    <a:pt x="720725" y="398197"/>
                  </a:lnTo>
                  <a:lnTo>
                    <a:pt x="741657" y="352131"/>
                  </a:lnTo>
                  <a:lnTo>
                    <a:pt x="760504" y="309509"/>
                  </a:lnTo>
                  <a:lnTo>
                    <a:pt x="782983" y="266016"/>
                  </a:lnTo>
                  <a:lnTo>
                    <a:pt x="809577" y="218652"/>
                  </a:lnTo>
                  <a:lnTo>
                    <a:pt x="821958" y="199859"/>
                  </a:lnTo>
                  <a:lnTo>
                    <a:pt x="851852" y="164680"/>
                  </a:lnTo>
                  <a:lnTo>
                    <a:pt x="856967" y="155709"/>
                  </a:lnTo>
                  <a:lnTo>
                    <a:pt x="895705" y="114067"/>
                  </a:lnTo>
                  <a:lnTo>
                    <a:pt x="939821" y="74838"/>
                  </a:lnTo>
                  <a:lnTo>
                    <a:pt x="986103" y="45880"/>
                  </a:lnTo>
                  <a:lnTo>
                    <a:pt x="1030465" y="25473"/>
                  </a:lnTo>
                  <a:lnTo>
                    <a:pt x="1066196" y="12306"/>
                  </a:lnTo>
                  <a:lnTo>
                    <a:pt x="1111562" y="3295"/>
                  </a:lnTo>
                  <a:lnTo>
                    <a:pt x="1157287" y="237"/>
                  </a:lnTo>
                  <a:lnTo>
                    <a:pt x="1198895" y="0"/>
                  </a:lnTo>
                  <a:lnTo>
                    <a:pt x="1225531" y="2781"/>
                  </a:lnTo>
                  <a:lnTo>
                    <a:pt x="1267659" y="9645"/>
                  </a:lnTo>
                  <a:lnTo>
                    <a:pt x="1309503" y="22608"/>
                  </a:lnTo>
                  <a:lnTo>
                    <a:pt x="1353153" y="38100"/>
                  </a:lnTo>
                  <a:lnTo>
                    <a:pt x="1375659" y="47584"/>
                  </a:lnTo>
                  <a:lnTo>
                    <a:pt x="1417595" y="69441"/>
                  </a:lnTo>
                  <a:lnTo>
                    <a:pt x="1461900" y="102143"/>
                  </a:lnTo>
                  <a:lnTo>
                    <a:pt x="1503366" y="133902"/>
                  </a:lnTo>
                  <a:lnTo>
                    <a:pt x="1549307" y="177778"/>
                  </a:lnTo>
                  <a:lnTo>
                    <a:pt x="1593845" y="223252"/>
                  </a:lnTo>
                  <a:lnTo>
                    <a:pt x="1625600" y="267200"/>
                  </a:lnTo>
                  <a:lnTo>
                    <a:pt x="1655499" y="307439"/>
                  </a:lnTo>
                  <a:lnTo>
                    <a:pt x="1686100" y="349900"/>
                  </a:lnTo>
                  <a:lnTo>
                    <a:pt x="1717698" y="391397"/>
                  </a:lnTo>
                  <a:lnTo>
                    <a:pt x="1749428" y="438215"/>
                  </a:lnTo>
                  <a:lnTo>
                    <a:pt x="1780313" y="481704"/>
                  </a:lnTo>
                  <a:lnTo>
                    <a:pt x="1807507" y="524752"/>
                  </a:lnTo>
                  <a:lnTo>
                    <a:pt x="1836556" y="567791"/>
                  </a:lnTo>
                  <a:lnTo>
                    <a:pt x="1868317" y="614526"/>
                  </a:lnTo>
                  <a:lnTo>
                    <a:pt x="1890032" y="655173"/>
                  </a:lnTo>
                  <a:lnTo>
                    <a:pt x="1920994" y="699473"/>
                  </a:lnTo>
                  <a:lnTo>
                    <a:pt x="1952642" y="746268"/>
                  </a:lnTo>
                  <a:lnTo>
                    <a:pt x="1978028" y="789302"/>
                  </a:lnTo>
                  <a:lnTo>
                    <a:pt x="2009775" y="835160"/>
                  </a:lnTo>
                  <a:lnTo>
                    <a:pt x="2041525" y="877104"/>
                  </a:lnTo>
                  <a:lnTo>
                    <a:pt x="2073275" y="918924"/>
                  </a:lnTo>
                  <a:lnTo>
                    <a:pt x="2107847" y="959748"/>
                  </a:lnTo>
                  <a:lnTo>
                    <a:pt x="2146475" y="999970"/>
                  </a:lnTo>
                  <a:lnTo>
                    <a:pt x="2187477" y="1035567"/>
                  </a:lnTo>
                  <a:lnTo>
                    <a:pt x="2232377" y="1077737"/>
                  </a:lnTo>
                  <a:lnTo>
                    <a:pt x="2278706" y="1102297"/>
                  </a:lnTo>
                  <a:lnTo>
                    <a:pt x="2307686" y="1121821"/>
                  </a:lnTo>
                  <a:lnTo>
                    <a:pt x="2331584" y="1135626"/>
                  </a:lnTo>
                  <a:lnTo>
                    <a:pt x="2345418" y="1144982"/>
                  </a:lnTo>
                  <a:lnTo>
                    <a:pt x="2391949" y="1159414"/>
                  </a:lnTo>
                  <a:lnTo>
                    <a:pt x="2438555" y="1174771"/>
                  </a:lnTo>
                  <a:lnTo>
                    <a:pt x="2483223" y="1195294"/>
                  </a:lnTo>
                  <a:lnTo>
                    <a:pt x="2521057" y="1202493"/>
                  </a:lnTo>
                  <a:lnTo>
                    <a:pt x="2529111" y="1206451"/>
                  </a:lnTo>
                  <a:lnTo>
                    <a:pt x="2542564" y="1209493"/>
                  </a:lnTo>
                  <a:lnTo>
                    <a:pt x="2537938" y="1204524"/>
                  </a:lnTo>
                  <a:lnTo>
                    <a:pt x="2524125" y="120009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8" name="SMARTInkShape-1032">
              <a:extLst>
                <a:ext uri="{FF2B5EF4-FFF2-40B4-BE49-F238E27FC236}">
                  <a16:creationId xmlns:a16="http://schemas.microsoft.com/office/drawing/2014/main" id="{A5B534F8-297B-CF25-3978-53134C8E55F1}"/>
                </a:ext>
              </a:extLst>
            </p:cNvPr>
            <p:cNvSpPr/>
            <p:nvPr>
              <p:custDataLst>
                <p:tags r:id="rId39"/>
              </p:custDataLst>
            </p:nvPr>
          </p:nvSpPr>
          <p:spPr>
            <a:xfrm>
              <a:off x="3448050" y="4629150"/>
              <a:ext cx="38066" cy="476251"/>
            </a:xfrm>
            <a:custGeom>
              <a:avLst/>
              <a:gdLst/>
              <a:ahLst/>
              <a:cxnLst/>
              <a:rect l="0" t="0" r="0" b="0"/>
              <a:pathLst>
                <a:path w="38066" h="476251">
                  <a:moveTo>
                    <a:pt x="0" y="9525"/>
                  </a:moveTo>
                  <a:lnTo>
                    <a:pt x="0" y="9525"/>
                  </a:lnTo>
                  <a:lnTo>
                    <a:pt x="0" y="4468"/>
                  </a:lnTo>
                  <a:lnTo>
                    <a:pt x="1058" y="2979"/>
                  </a:lnTo>
                  <a:lnTo>
                    <a:pt x="2822" y="1986"/>
                  </a:lnTo>
                  <a:lnTo>
                    <a:pt x="9522" y="0"/>
                  </a:lnTo>
                  <a:lnTo>
                    <a:pt x="9525" y="0"/>
                  </a:lnTo>
                  <a:lnTo>
                    <a:pt x="12347" y="40020"/>
                  </a:lnTo>
                  <a:lnTo>
                    <a:pt x="18461" y="83163"/>
                  </a:lnTo>
                  <a:lnTo>
                    <a:pt x="18933" y="123318"/>
                  </a:lnTo>
                  <a:lnTo>
                    <a:pt x="19016" y="162363"/>
                  </a:lnTo>
                  <a:lnTo>
                    <a:pt x="19043" y="206696"/>
                  </a:lnTo>
                  <a:lnTo>
                    <a:pt x="21871" y="239756"/>
                  </a:lnTo>
                  <a:lnTo>
                    <a:pt x="29372" y="282954"/>
                  </a:lnTo>
                  <a:lnTo>
                    <a:pt x="36063" y="305502"/>
                  </a:lnTo>
                  <a:lnTo>
                    <a:pt x="38065" y="350979"/>
                  </a:lnTo>
                  <a:lnTo>
                    <a:pt x="28691" y="398017"/>
                  </a:lnTo>
                  <a:lnTo>
                    <a:pt x="28576" y="445151"/>
                  </a:lnTo>
                  <a:lnTo>
                    <a:pt x="28575" y="4762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9" name="SMARTInkShape-1033">
              <a:extLst>
                <a:ext uri="{FF2B5EF4-FFF2-40B4-BE49-F238E27FC236}">
                  <a16:creationId xmlns:a16="http://schemas.microsoft.com/office/drawing/2014/main" id="{97542FA0-4D60-565B-5E36-B29181DD17A7}"/>
                </a:ext>
              </a:extLst>
            </p:cNvPr>
            <p:cNvSpPr/>
            <p:nvPr>
              <p:custDataLst>
                <p:tags r:id="rId40"/>
              </p:custDataLst>
            </p:nvPr>
          </p:nvSpPr>
          <p:spPr>
            <a:xfrm>
              <a:off x="5048250" y="4547462"/>
              <a:ext cx="28576" cy="329339"/>
            </a:xfrm>
            <a:custGeom>
              <a:avLst/>
              <a:gdLst/>
              <a:ahLst/>
              <a:cxnLst/>
              <a:rect l="0" t="0" r="0" b="0"/>
              <a:pathLst>
                <a:path w="28576" h="329339">
                  <a:moveTo>
                    <a:pt x="0" y="5488"/>
                  </a:moveTo>
                  <a:lnTo>
                    <a:pt x="0" y="5488"/>
                  </a:lnTo>
                  <a:lnTo>
                    <a:pt x="0" y="0"/>
                  </a:lnTo>
                  <a:lnTo>
                    <a:pt x="0" y="2344"/>
                  </a:lnTo>
                  <a:lnTo>
                    <a:pt x="2822" y="6913"/>
                  </a:lnTo>
                  <a:lnTo>
                    <a:pt x="5056" y="9613"/>
                  </a:lnTo>
                  <a:lnTo>
                    <a:pt x="5488" y="13529"/>
                  </a:lnTo>
                  <a:lnTo>
                    <a:pt x="3155" y="30213"/>
                  </a:lnTo>
                  <a:lnTo>
                    <a:pt x="8826" y="76699"/>
                  </a:lnTo>
                  <a:lnTo>
                    <a:pt x="12210" y="121312"/>
                  </a:lnTo>
                  <a:lnTo>
                    <a:pt x="17023" y="158339"/>
                  </a:lnTo>
                  <a:lnTo>
                    <a:pt x="18650" y="198664"/>
                  </a:lnTo>
                  <a:lnTo>
                    <a:pt x="18971" y="241163"/>
                  </a:lnTo>
                  <a:lnTo>
                    <a:pt x="19033" y="284051"/>
                  </a:lnTo>
                  <a:lnTo>
                    <a:pt x="20101" y="304977"/>
                  </a:lnTo>
                  <a:lnTo>
                    <a:pt x="28575" y="32933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0" name="SMARTInkShape-1034">
              <a:extLst>
                <a:ext uri="{FF2B5EF4-FFF2-40B4-BE49-F238E27FC236}">
                  <a16:creationId xmlns:a16="http://schemas.microsoft.com/office/drawing/2014/main" id="{4677EF67-915F-39C0-A584-E6FD1FE44E66}"/>
                </a:ext>
              </a:extLst>
            </p:cNvPr>
            <p:cNvSpPr/>
            <p:nvPr>
              <p:custDataLst>
                <p:tags r:id="rId41"/>
              </p:custDataLst>
            </p:nvPr>
          </p:nvSpPr>
          <p:spPr>
            <a:xfrm>
              <a:off x="5067300" y="4905375"/>
              <a:ext cx="1" cy="19051"/>
            </a:xfrm>
            <a:custGeom>
              <a:avLst/>
              <a:gdLst/>
              <a:ahLst/>
              <a:cxnLst/>
              <a:rect l="0" t="0" r="0" b="0"/>
              <a:pathLst>
                <a:path w="1" h="19051">
                  <a:moveTo>
                    <a:pt x="0" y="0"/>
                  </a:moveTo>
                  <a:lnTo>
                    <a:pt x="0" y="0"/>
                  </a:lnTo>
                  <a:lnTo>
                    <a:pt x="0" y="190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1" name="SMARTInkShape-1035">
              <a:extLst>
                <a:ext uri="{FF2B5EF4-FFF2-40B4-BE49-F238E27FC236}">
                  <a16:creationId xmlns:a16="http://schemas.microsoft.com/office/drawing/2014/main" id="{6D3E3D63-5824-82D1-938E-8DF7BA91300C}"/>
                </a:ext>
              </a:extLst>
            </p:cNvPr>
            <p:cNvSpPr/>
            <p:nvPr>
              <p:custDataLst>
                <p:tags r:id="rId42"/>
              </p:custDataLst>
            </p:nvPr>
          </p:nvSpPr>
          <p:spPr>
            <a:xfrm>
              <a:off x="5067300" y="49434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2" name="SMARTInkShape-1036">
              <a:extLst>
                <a:ext uri="{FF2B5EF4-FFF2-40B4-BE49-F238E27FC236}">
                  <a16:creationId xmlns:a16="http://schemas.microsoft.com/office/drawing/2014/main" id="{C3AC21F4-3CD4-365F-D12B-24EE51164885}"/>
                </a:ext>
              </a:extLst>
            </p:cNvPr>
            <p:cNvSpPr/>
            <p:nvPr>
              <p:custDataLst>
                <p:tags r:id="rId43"/>
              </p:custDataLst>
            </p:nvPr>
          </p:nvSpPr>
          <p:spPr>
            <a:xfrm>
              <a:off x="5067300" y="4953000"/>
              <a:ext cx="1" cy="38101"/>
            </a:xfrm>
            <a:custGeom>
              <a:avLst/>
              <a:gdLst/>
              <a:ahLst/>
              <a:cxnLst/>
              <a:rect l="0" t="0" r="0" b="0"/>
              <a:pathLst>
                <a:path w="1" h="38101">
                  <a:moveTo>
                    <a:pt x="0" y="0"/>
                  </a:moveTo>
                  <a:lnTo>
                    <a:pt x="0" y="0"/>
                  </a:lnTo>
                  <a:lnTo>
                    <a:pt x="0" y="381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3" name="SMARTInkShape-1037">
              <a:extLst>
                <a:ext uri="{FF2B5EF4-FFF2-40B4-BE49-F238E27FC236}">
                  <a16:creationId xmlns:a16="http://schemas.microsoft.com/office/drawing/2014/main" id="{B7408DBC-0D54-9762-8D6E-95069253DA44}"/>
                </a:ext>
              </a:extLst>
            </p:cNvPr>
            <p:cNvSpPr/>
            <p:nvPr>
              <p:custDataLst>
                <p:tags r:id="rId44"/>
              </p:custDataLst>
            </p:nvPr>
          </p:nvSpPr>
          <p:spPr>
            <a:xfrm>
              <a:off x="5067300" y="5000625"/>
              <a:ext cx="1" cy="9526"/>
            </a:xfrm>
            <a:custGeom>
              <a:avLst/>
              <a:gdLst/>
              <a:ahLst/>
              <a:cxnLst/>
              <a:rect l="0" t="0" r="0" b="0"/>
              <a:pathLst>
                <a:path w="1" h="9526">
                  <a:moveTo>
                    <a:pt x="0" y="0"/>
                  </a:moveTo>
                  <a:lnTo>
                    <a:pt x="0" y="0"/>
                  </a:lnTo>
                  <a:lnTo>
                    <a:pt x="0"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4" name="SMARTInkShape-1038">
              <a:extLst>
                <a:ext uri="{FF2B5EF4-FFF2-40B4-BE49-F238E27FC236}">
                  <a16:creationId xmlns:a16="http://schemas.microsoft.com/office/drawing/2014/main" id="{665F08AE-331B-8DB6-A1FE-556F26AE39F1}"/>
                </a:ext>
              </a:extLst>
            </p:cNvPr>
            <p:cNvSpPr/>
            <p:nvPr>
              <p:custDataLst>
                <p:tags r:id="rId45"/>
              </p:custDataLst>
            </p:nvPr>
          </p:nvSpPr>
          <p:spPr>
            <a:xfrm>
              <a:off x="5067300" y="5010150"/>
              <a:ext cx="1" cy="38101"/>
            </a:xfrm>
            <a:custGeom>
              <a:avLst/>
              <a:gdLst/>
              <a:ahLst/>
              <a:cxnLst/>
              <a:rect l="0" t="0" r="0" b="0"/>
              <a:pathLst>
                <a:path w="1" h="38101">
                  <a:moveTo>
                    <a:pt x="0" y="0"/>
                  </a:moveTo>
                  <a:lnTo>
                    <a:pt x="0" y="0"/>
                  </a:lnTo>
                  <a:lnTo>
                    <a:pt x="0" y="381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5" name="SMARTInkShape-1039">
              <a:extLst>
                <a:ext uri="{FF2B5EF4-FFF2-40B4-BE49-F238E27FC236}">
                  <a16:creationId xmlns:a16="http://schemas.microsoft.com/office/drawing/2014/main" id="{A5CD3863-5480-9353-BAAB-B32DF5518FFC}"/>
                </a:ext>
              </a:extLst>
            </p:cNvPr>
            <p:cNvSpPr/>
            <p:nvPr>
              <p:custDataLst>
                <p:tags r:id="rId46"/>
              </p:custDataLst>
            </p:nvPr>
          </p:nvSpPr>
          <p:spPr>
            <a:xfrm>
              <a:off x="3933825" y="4352925"/>
              <a:ext cx="9526" cy="304801"/>
            </a:xfrm>
            <a:custGeom>
              <a:avLst/>
              <a:gdLst/>
              <a:ahLst/>
              <a:cxnLst/>
              <a:rect l="0" t="0" r="0" b="0"/>
              <a:pathLst>
                <a:path w="9526" h="304801">
                  <a:moveTo>
                    <a:pt x="0" y="0"/>
                  </a:moveTo>
                  <a:lnTo>
                    <a:pt x="0" y="0"/>
                  </a:lnTo>
                  <a:lnTo>
                    <a:pt x="0" y="42616"/>
                  </a:lnTo>
                  <a:lnTo>
                    <a:pt x="0" y="79772"/>
                  </a:lnTo>
                  <a:lnTo>
                    <a:pt x="0" y="122649"/>
                  </a:lnTo>
                  <a:lnTo>
                    <a:pt x="6546" y="164907"/>
                  </a:lnTo>
                  <a:lnTo>
                    <a:pt x="8642" y="203848"/>
                  </a:lnTo>
                  <a:lnTo>
                    <a:pt x="9350" y="246523"/>
                  </a:lnTo>
                  <a:lnTo>
                    <a:pt x="9525" y="3048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6" name="SMARTInkShape-1040">
              <a:extLst>
                <a:ext uri="{FF2B5EF4-FFF2-40B4-BE49-F238E27FC236}">
                  <a16:creationId xmlns:a16="http://schemas.microsoft.com/office/drawing/2014/main" id="{CAD92DA4-4248-AA99-7541-B55EC26746AC}"/>
                </a:ext>
              </a:extLst>
            </p:cNvPr>
            <p:cNvSpPr/>
            <p:nvPr>
              <p:custDataLst>
                <p:tags r:id="rId47"/>
              </p:custDataLst>
            </p:nvPr>
          </p:nvSpPr>
          <p:spPr>
            <a:xfrm>
              <a:off x="4000500" y="4467225"/>
              <a:ext cx="200026" cy="19051"/>
            </a:xfrm>
            <a:custGeom>
              <a:avLst/>
              <a:gdLst/>
              <a:ahLst/>
              <a:cxnLst/>
              <a:rect l="0" t="0" r="0" b="0"/>
              <a:pathLst>
                <a:path w="200026" h="19051">
                  <a:moveTo>
                    <a:pt x="0" y="19050"/>
                  </a:moveTo>
                  <a:lnTo>
                    <a:pt x="0" y="19050"/>
                  </a:lnTo>
                  <a:lnTo>
                    <a:pt x="5057" y="13993"/>
                  </a:lnTo>
                  <a:lnTo>
                    <a:pt x="10361" y="11511"/>
                  </a:lnTo>
                  <a:lnTo>
                    <a:pt x="52193" y="6877"/>
                  </a:lnTo>
                  <a:lnTo>
                    <a:pt x="94271" y="1358"/>
                  </a:lnTo>
                  <a:lnTo>
                    <a:pt x="134215" y="268"/>
                  </a:lnTo>
                  <a:lnTo>
                    <a:pt x="179038" y="36"/>
                  </a:lnTo>
                  <a:lnTo>
                    <a:pt x="2000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7" name="SMARTInkShape-1041">
              <a:extLst>
                <a:ext uri="{FF2B5EF4-FFF2-40B4-BE49-F238E27FC236}">
                  <a16:creationId xmlns:a16="http://schemas.microsoft.com/office/drawing/2014/main" id="{D451763B-701E-007B-5AD2-74F0B17BEE9B}"/>
                </a:ext>
              </a:extLst>
            </p:cNvPr>
            <p:cNvSpPr/>
            <p:nvPr>
              <p:custDataLst>
                <p:tags r:id="rId48"/>
              </p:custDataLst>
            </p:nvPr>
          </p:nvSpPr>
          <p:spPr>
            <a:xfrm>
              <a:off x="4333878" y="4314825"/>
              <a:ext cx="209548" cy="323851"/>
            </a:xfrm>
            <a:custGeom>
              <a:avLst/>
              <a:gdLst/>
              <a:ahLst/>
              <a:cxnLst/>
              <a:rect l="0" t="0" r="0" b="0"/>
              <a:pathLst>
                <a:path w="209548" h="323851">
                  <a:moveTo>
                    <a:pt x="209547" y="0"/>
                  </a:moveTo>
                  <a:lnTo>
                    <a:pt x="209547" y="0"/>
                  </a:lnTo>
                  <a:lnTo>
                    <a:pt x="195358" y="0"/>
                  </a:lnTo>
                  <a:lnTo>
                    <a:pt x="189835" y="2822"/>
                  </a:lnTo>
                  <a:lnTo>
                    <a:pt x="149883" y="33114"/>
                  </a:lnTo>
                  <a:lnTo>
                    <a:pt x="119729" y="76516"/>
                  </a:lnTo>
                  <a:lnTo>
                    <a:pt x="103442" y="97578"/>
                  </a:lnTo>
                  <a:lnTo>
                    <a:pt x="88399" y="132124"/>
                  </a:lnTo>
                  <a:lnTo>
                    <a:pt x="60870" y="177050"/>
                  </a:lnTo>
                  <a:lnTo>
                    <a:pt x="36458" y="222817"/>
                  </a:lnTo>
                  <a:lnTo>
                    <a:pt x="25852" y="238646"/>
                  </a:lnTo>
                  <a:lnTo>
                    <a:pt x="19249" y="243648"/>
                  </a:lnTo>
                  <a:lnTo>
                    <a:pt x="16007" y="244982"/>
                  </a:lnTo>
                  <a:lnTo>
                    <a:pt x="13845" y="244813"/>
                  </a:lnTo>
                  <a:lnTo>
                    <a:pt x="12404" y="243642"/>
                  </a:lnTo>
                  <a:lnTo>
                    <a:pt x="5035" y="229102"/>
                  </a:lnTo>
                  <a:lnTo>
                    <a:pt x="660" y="184595"/>
                  </a:lnTo>
                  <a:lnTo>
                    <a:pt x="128" y="146177"/>
                  </a:lnTo>
                  <a:lnTo>
                    <a:pt x="2" y="99285"/>
                  </a:lnTo>
                  <a:lnTo>
                    <a:pt x="0" y="97940"/>
                  </a:lnTo>
                  <a:lnTo>
                    <a:pt x="1059" y="98101"/>
                  </a:lnTo>
                  <a:lnTo>
                    <a:pt x="5054" y="101104"/>
                  </a:lnTo>
                  <a:lnTo>
                    <a:pt x="35208" y="141266"/>
                  </a:lnTo>
                  <a:lnTo>
                    <a:pt x="60653" y="180344"/>
                  </a:lnTo>
                  <a:lnTo>
                    <a:pt x="96571" y="226400"/>
                  </a:lnTo>
                  <a:lnTo>
                    <a:pt x="118948" y="248783"/>
                  </a:lnTo>
                  <a:lnTo>
                    <a:pt x="138606" y="267035"/>
                  </a:lnTo>
                  <a:lnTo>
                    <a:pt x="180465" y="313761"/>
                  </a:lnTo>
                  <a:lnTo>
                    <a:pt x="190497" y="3238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8" name="SMARTInkShape-1042">
              <a:extLst>
                <a:ext uri="{FF2B5EF4-FFF2-40B4-BE49-F238E27FC236}">
                  <a16:creationId xmlns:a16="http://schemas.microsoft.com/office/drawing/2014/main" id="{94B7A2C9-6C36-6417-0408-3BD9D45370A1}"/>
                </a:ext>
              </a:extLst>
            </p:cNvPr>
            <p:cNvSpPr/>
            <p:nvPr>
              <p:custDataLst>
                <p:tags r:id="rId49"/>
              </p:custDataLst>
            </p:nvPr>
          </p:nvSpPr>
          <p:spPr>
            <a:xfrm>
              <a:off x="5105400" y="4767799"/>
              <a:ext cx="152401" cy="89952"/>
            </a:xfrm>
            <a:custGeom>
              <a:avLst/>
              <a:gdLst/>
              <a:ahLst/>
              <a:cxnLst/>
              <a:rect l="0" t="0" r="0" b="0"/>
              <a:pathLst>
                <a:path w="152401" h="89952">
                  <a:moveTo>
                    <a:pt x="0" y="89951"/>
                  </a:moveTo>
                  <a:lnTo>
                    <a:pt x="0" y="89951"/>
                  </a:lnTo>
                  <a:lnTo>
                    <a:pt x="5056" y="89951"/>
                  </a:lnTo>
                  <a:lnTo>
                    <a:pt x="10361" y="84306"/>
                  </a:lnTo>
                  <a:lnTo>
                    <a:pt x="17306" y="75800"/>
                  </a:lnTo>
                  <a:lnTo>
                    <a:pt x="60242" y="44413"/>
                  </a:lnTo>
                  <a:lnTo>
                    <a:pt x="102547" y="20223"/>
                  </a:lnTo>
                  <a:lnTo>
                    <a:pt x="138501" y="0"/>
                  </a:lnTo>
                  <a:lnTo>
                    <a:pt x="142075" y="350"/>
                  </a:lnTo>
                  <a:lnTo>
                    <a:pt x="152400" y="422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00" name="SMARTInkShape-1043">
            <a:extLst>
              <a:ext uri="{FF2B5EF4-FFF2-40B4-BE49-F238E27FC236}">
                <a16:creationId xmlns:a16="http://schemas.microsoft.com/office/drawing/2014/main" id="{E9B2FDF5-302F-FBE1-C0EB-4F8FF02487A8}"/>
              </a:ext>
            </a:extLst>
          </p:cNvPr>
          <p:cNvSpPr/>
          <p:nvPr>
            <p:custDataLst>
              <p:tags r:id="rId1"/>
            </p:custDataLst>
          </p:nvPr>
        </p:nvSpPr>
        <p:spPr>
          <a:xfrm>
            <a:off x="3067060" y="5019675"/>
            <a:ext cx="2619366" cy="94858"/>
          </a:xfrm>
          <a:custGeom>
            <a:avLst/>
            <a:gdLst/>
            <a:ahLst/>
            <a:cxnLst/>
            <a:rect l="0" t="0" r="0" b="0"/>
            <a:pathLst>
              <a:path w="2619366" h="94858">
                <a:moveTo>
                  <a:pt x="9515" y="85725"/>
                </a:moveTo>
                <a:lnTo>
                  <a:pt x="9515" y="85725"/>
                </a:lnTo>
                <a:lnTo>
                  <a:pt x="9515" y="80237"/>
                </a:lnTo>
                <a:lnTo>
                  <a:pt x="9515" y="84793"/>
                </a:lnTo>
                <a:lnTo>
                  <a:pt x="6693" y="85311"/>
                </a:lnTo>
                <a:lnTo>
                  <a:pt x="0" y="85725"/>
                </a:lnTo>
                <a:lnTo>
                  <a:pt x="46060" y="85725"/>
                </a:lnTo>
                <a:lnTo>
                  <a:pt x="76706" y="84667"/>
                </a:lnTo>
                <a:lnTo>
                  <a:pt x="119348" y="77083"/>
                </a:lnTo>
                <a:lnTo>
                  <a:pt x="163542" y="76375"/>
                </a:lnTo>
                <a:lnTo>
                  <a:pt x="207980" y="76234"/>
                </a:lnTo>
                <a:lnTo>
                  <a:pt x="252820" y="76207"/>
                </a:lnTo>
                <a:lnTo>
                  <a:pt x="292721" y="76201"/>
                </a:lnTo>
                <a:lnTo>
                  <a:pt x="332611" y="76200"/>
                </a:lnTo>
                <a:lnTo>
                  <a:pt x="378960" y="81256"/>
                </a:lnTo>
                <a:lnTo>
                  <a:pt x="426453" y="85137"/>
                </a:lnTo>
                <a:lnTo>
                  <a:pt x="473931" y="85609"/>
                </a:lnTo>
                <a:lnTo>
                  <a:pt x="514244" y="85691"/>
                </a:lnTo>
                <a:lnTo>
                  <a:pt x="559702" y="90771"/>
                </a:lnTo>
                <a:lnTo>
                  <a:pt x="596573" y="93923"/>
                </a:lnTo>
                <a:lnTo>
                  <a:pt x="637718" y="94857"/>
                </a:lnTo>
                <a:lnTo>
                  <a:pt x="673311" y="90077"/>
                </a:lnTo>
                <a:lnTo>
                  <a:pt x="719134" y="87014"/>
                </a:lnTo>
                <a:lnTo>
                  <a:pt x="762816" y="86108"/>
                </a:lnTo>
                <a:lnTo>
                  <a:pt x="797512" y="85838"/>
                </a:lnTo>
                <a:lnTo>
                  <a:pt x="843071" y="85758"/>
                </a:lnTo>
                <a:lnTo>
                  <a:pt x="886673" y="85735"/>
                </a:lnTo>
                <a:lnTo>
                  <a:pt x="932786" y="85727"/>
                </a:lnTo>
                <a:lnTo>
                  <a:pt x="978741" y="82903"/>
                </a:lnTo>
                <a:lnTo>
                  <a:pt x="1018706" y="77524"/>
                </a:lnTo>
                <a:lnTo>
                  <a:pt x="1064778" y="76462"/>
                </a:lnTo>
                <a:lnTo>
                  <a:pt x="1105235" y="76278"/>
                </a:lnTo>
                <a:lnTo>
                  <a:pt x="1142437" y="76234"/>
                </a:lnTo>
                <a:lnTo>
                  <a:pt x="1183667" y="76217"/>
                </a:lnTo>
                <a:lnTo>
                  <a:pt x="1222452" y="75149"/>
                </a:lnTo>
                <a:lnTo>
                  <a:pt x="1263195" y="69656"/>
                </a:lnTo>
                <a:lnTo>
                  <a:pt x="1301608" y="67558"/>
                </a:lnTo>
                <a:lnTo>
                  <a:pt x="1339801" y="66937"/>
                </a:lnTo>
                <a:lnTo>
                  <a:pt x="1376870" y="66753"/>
                </a:lnTo>
                <a:lnTo>
                  <a:pt x="1421199" y="66692"/>
                </a:lnTo>
                <a:lnTo>
                  <a:pt x="1457903" y="66680"/>
                </a:lnTo>
                <a:lnTo>
                  <a:pt x="1498412" y="66676"/>
                </a:lnTo>
                <a:lnTo>
                  <a:pt x="1541106" y="63853"/>
                </a:lnTo>
                <a:lnTo>
                  <a:pt x="1580568" y="59136"/>
                </a:lnTo>
                <a:lnTo>
                  <a:pt x="1619071" y="57738"/>
                </a:lnTo>
                <a:lnTo>
                  <a:pt x="1660112" y="57325"/>
                </a:lnTo>
                <a:lnTo>
                  <a:pt x="1702964" y="57202"/>
                </a:lnTo>
                <a:lnTo>
                  <a:pt x="1745294" y="57167"/>
                </a:lnTo>
                <a:lnTo>
                  <a:pt x="1791350" y="54333"/>
                </a:lnTo>
                <a:lnTo>
                  <a:pt x="1835688" y="49612"/>
                </a:lnTo>
                <a:lnTo>
                  <a:pt x="1878459" y="48214"/>
                </a:lnTo>
                <a:lnTo>
                  <a:pt x="1921824" y="47800"/>
                </a:lnTo>
                <a:lnTo>
                  <a:pt x="1964306" y="47677"/>
                </a:lnTo>
                <a:lnTo>
                  <a:pt x="2010407" y="47642"/>
                </a:lnTo>
                <a:lnTo>
                  <a:pt x="2054758" y="47630"/>
                </a:lnTo>
                <a:lnTo>
                  <a:pt x="2094710" y="47626"/>
                </a:lnTo>
                <a:lnTo>
                  <a:pt x="2136182" y="47625"/>
                </a:lnTo>
                <a:lnTo>
                  <a:pt x="2181983" y="44803"/>
                </a:lnTo>
                <a:lnTo>
                  <a:pt x="2226246" y="40086"/>
                </a:lnTo>
                <a:lnTo>
                  <a:pt x="2266171" y="38688"/>
                </a:lnTo>
                <a:lnTo>
                  <a:pt x="2304812" y="38275"/>
                </a:lnTo>
                <a:lnTo>
                  <a:pt x="2343073" y="38152"/>
                </a:lnTo>
                <a:lnTo>
                  <a:pt x="2388871" y="38110"/>
                </a:lnTo>
                <a:lnTo>
                  <a:pt x="2435037" y="31556"/>
                </a:lnTo>
                <a:lnTo>
                  <a:pt x="2481471" y="29164"/>
                </a:lnTo>
                <a:lnTo>
                  <a:pt x="2519947" y="25927"/>
                </a:lnTo>
                <a:lnTo>
                  <a:pt x="2565703" y="18898"/>
                </a:lnTo>
                <a:lnTo>
                  <a:pt x="2613305" y="10968"/>
                </a:lnTo>
                <a:lnTo>
                  <a:pt x="2619141" y="10166"/>
                </a:lnTo>
                <a:lnTo>
                  <a:pt x="2619216" y="9952"/>
                </a:lnTo>
                <a:lnTo>
                  <a:pt x="261936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04" name="SMARTInkShape-Group224">
            <a:extLst>
              <a:ext uri="{FF2B5EF4-FFF2-40B4-BE49-F238E27FC236}">
                <a16:creationId xmlns:a16="http://schemas.microsoft.com/office/drawing/2014/main" id="{4A09F595-9B7A-4CF0-0ABF-34B9A3C387FA}"/>
              </a:ext>
            </a:extLst>
          </p:cNvPr>
          <p:cNvGrpSpPr/>
          <p:nvPr/>
        </p:nvGrpSpPr>
        <p:grpSpPr>
          <a:xfrm>
            <a:off x="6381753" y="2371728"/>
            <a:ext cx="371473" cy="323848"/>
            <a:chOff x="6381753" y="2371728"/>
            <a:chExt cx="371473" cy="323848"/>
          </a:xfrm>
        </p:grpSpPr>
        <p:sp>
          <p:nvSpPr>
            <p:cNvPr id="201" name="SMARTInkShape-1044">
              <a:extLst>
                <a:ext uri="{FF2B5EF4-FFF2-40B4-BE49-F238E27FC236}">
                  <a16:creationId xmlns:a16="http://schemas.microsoft.com/office/drawing/2014/main" id="{270CBFC4-EAA9-9E03-1248-9CCA80C921CD}"/>
                </a:ext>
              </a:extLst>
            </p:cNvPr>
            <p:cNvSpPr/>
            <p:nvPr>
              <p:custDataLst>
                <p:tags r:id="rId9"/>
              </p:custDataLst>
            </p:nvPr>
          </p:nvSpPr>
          <p:spPr>
            <a:xfrm>
              <a:off x="6381753" y="2371728"/>
              <a:ext cx="104773" cy="171448"/>
            </a:xfrm>
            <a:custGeom>
              <a:avLst/>
              <a:gdLst/>
              <a:ahLst/>
              <a:cxnLst/>
              <a:rect l="0" t="0" r="0" b="0"/>
              <a:pathLst>
                <a:path w="104773" h="171448">
                  <a:moveTo>
                    <a:pt x="85722" y="19047"/>
                  </a:moveTo>
                  <a:lnTo>
                    <a:pt x="85722" y="19047"/>
                  </a:lnTo>
                  <a:lnTo>
                    <a:pt x="85722" y="10846"/>
                  </a:lnTo>
                  <a:lnTo>
                    <a:pt x="86780" y="10405"/>
                  </a:lnTo>
                  <a:lnTo>
                    <a:pt x="94854" y="9556"/>
                  </a:lnTo>
                  <a:lnTo>
                    <a:pt x="95247" y="0"/>
                  </a:lnTo>
                  <a:lnTo>
                    <a:pt x="95247" y="5054"/>
                  </a:lnTo>
                  <a:lnTo>
                    <a:pt x="94189" y="6544"/>
                  </a:lnTo>
                  <a:lnTo>
                    <a:pt x="92425" y="7536"/>
                  </a:lnTo>
                  <a:lnTo>
                    <a:pt x="90191" y="8198"/>
                  </a:lnTo>
                  <a:lnTo>
                    <a:pt x="87708" y="17400"/>
                  </a:lnTo>
                  <a:lnTo>
                    <a:pt x="87046" y="24299"/>
                  </a:lnTo>
                  <a:lnTo>
                    <a:pt x="84488" y="29957"/>
                  </a:lnTo>
                  <a:lnTo>
                    <a:pt x="60910" y="62199"/>
                  </a:lnTo>
                  <a:lnTo>
                    <a:pt x="43146" y="107029"/>
                  </a:lnTo>
                  <a:lnTo>
                    <a:pt x="22146" y="135606"/>
                  </a:lnTo>
                  <a:lnTo>
                    <a:pt x="11393" y="141915"/>
                  </a:lnTo>
                  <a:lnTo>
                    <a:pt x="10353" y="136802"/>
                  </a:lnTo>
                  <a:lnTo>
                    <a:pt x="10076" y="132475"/>
                  </a:lnTo>
                  <a:lnTo>
                    <a:pt x="6947" y="124846"/>
                  </a:lnTo>
                  <a:lnTo>
                    <a:pt x="3086" y="117927"/>
                  </a:lnTo>
                  <a:lnTo>
                    <a:pt x="607" y="104862"/>
                  </a:lnTo>
                  <a:lnTo>
                    <a:pt x="0" y="67346"/>
                  </a:lnTo>
                  <a:lnTo>
                    <a:pt x="8198" y="66731"/>
                  </a:lnTo>
                  <a:lnTo>
                    <a:pt x="8639" y="67770"/>
                  </a:lnTo>
                  <a:lnTo>
                    <a:pt x="9130" y="71746"/>
                  </a:lnTo>
                  <a:lnTo>
                    <a:pt x="12171" y="77041"/>
                  </a:lnTo>
                  <a:lnTo>
                    <a:pt x="22745" y="89064"/>
                  </a:lnTo>
                  <a:lnTo>
                    <a:pt x="45705" y="107616"/>
                  </a:lnTo>
                  <a:lnTo>
                    <a:pt x="54178" y="117678"/>
                  </a:lnTo>
                  <a:lnTo>
                    <a:pt x="87077" y="145982"/>
                  </a:lnTo>
                  <a:lnTo>
                    <a:pt x="104772" y="17144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2" name="SMARTInkShape-1045">
              <a:extLst>
                <a:ext uri="{FF2B5EF4-FFF2-40B4-BE49-F238E27FC236}">
                  <a16:creationId xmlns:a16="http://schemas.microsoft.com/office/drawing/2014/main" id="{C1EFA09A-4C9A-455F-5E94-FDE06D42BB38}"/>
                </a:ext>
              </a:extLst>
            </p:cNvPr>
            <p:cNvSpPr/>
            <p:nvPr>
              <p:custDataLst>
                <p:tags r:id="rId10"/>
              </p:custDataLst>
            </p:nvPr>
          </p:nvSpPr>
          <p:spPr>
            <a:xfrm>
              <a:off x="6496050" y="2381250"/>
              <a:ext cx="114301" cy="314326"/>
            </a:xfrm>
            <a:custGeom>
              <a:avLst/>
              <a:gdLst/>
              <a:ahLst/>
              <a:cxnLst/>
              <a:rect l="0" t="0" r="0" b="0"/>
              <a:pathLst>
                <a:path w="114301" h="314326">
                  <a:moveTo>
                    <a:pt x="114300" y="0"/>
                  </a:moveTo>
                  <a:lnTo>
                    <a:pt x="114300" y="0"/>
                  </a:lnTo>
                  <a:lnTo>
                    <a:pt x="114300" y="5056"/>
                  </a:lnTo>
                  <a:lnTo>
                    <a:pt x="89411" y="49361"/>
                  </a:lnTo>
                  <a:lnTo>
                    <a:pt x="76302" y="91712"/>
                  </a:lnTo>
                  <a:lnTo>
                    <a:pt x="63883" y="135124"/>
                  </a:lnTo>
                  <a:lnTo>
                    <a:pt x="46798" y="178678"/>
                  </a:lnTo>
                  <a:lnTo>
                    <a:pt x="32174" y="221208"/>
                  </a:lnTo>
                  <a:lnTo>
                    <a:pt x="13970" y="266981"/>
                  </a:lnTo>
                  <a:lnTo>
                    <a:pt x="10443" y="283758"/>
                  </a:lnTo>
                  <a:lnTo>
                    <a:pt x="0" y="3143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3" name="SMARTInkShape-1046">
              <a:extLst>
                <a:ext uri="{FF2B5EF4-FFF2-40B4-BE49-F238E27FC236}">
                  <a16:creationId xmlns:a16="http://schemas.microsoft.com/office/drawing/2014/main" id="{241016F8-F2EC-17AC-694A-D969CA846887}"/>
                </a:ext>
              </a:extLst>
            </p:cNvPr>
            <p:cNvSpPr/>
            <p:nvPr>
              <p:custDataLst>
                <p:tags r:id="rId11"/>
              </p:custDataLst>
            </p:nvPr>
          </p:nvSpPr>
          <p:spPr>
            <a:xfrm>
              <a:off x="6591501" y="2505113"/>
              <a:ext cx="161725" cy="131988"/>
            </a:xfrm>
            <a:custGeom>
              <a:avLst/>
              <a:gdLst/>
              <a:ahLst/>
              <a:cxnLst/>
              <a:rect l="0" t="0" r="0" b="0"/>
              <a:pathLst>
                <a:path w="161725" h="131988">
                  <a:moveTo>
                    <a:pt x="28374" y="28537"/>
                  </a:moveTo>
                  <a:lnTo>
                    <a:pt x="28374" y="28537"/>
                  </a:lnTo>
                  <a:lnTo>
                    <a:pt x="28374" y="14348"/>
                  </a:lnTo>
                  <a:lnTo>
                    <a:pt x="29432" y="12728"/>
                  </a:lnTo>
                  <a:lnTo>
                    <a:pt x="31196" y="11647"/>
                  </a:lnTo>
                  <a:lnTo>
                    <a:pt x="33430" y="10927"/>
                  </a:lnTo>
                  <a:lnTo>
                    <a:pt x="47671" y="2138"/>
                  </a:lnTo>
                  <a:lnTo>
                    <a:pt x="74122" y="0"/>
                  </a:lnTo>
                  <a:lnTo>
                    <a:pt x="80500" y="5030"/>
                  </a:lnTo>
                  <a:lnTo>
                    <a:pt x="83291" y="10328"/>
                  </a:lnTo>
                  <a:lnTo>
                    <a:pt x="85328" y="28611"/>
                  </a:lnTo>
                  <a:lnTo>
                    <a:pt x="85486" y="41252"/>
                  </a:lnTo>
                  <a:lnTo>
                    <a:pt x="82685" y="47593"/>
                  </a:lnTo>
                  <a:lnTo>
                    <a:pt x="38466" y="94623"/>
                  </a:lnTo>
                  <a:lnTo>
                    <a:pt x="25719" y="104562"/>
                  </a:lnTo>
                  <a:lnTo>
                    <a:pt x="11360" y="111388"/>
                  </a:lnTo>
                  <a:lnTo>
                    <a:pt x="7506" y="112346"/>
                  </a:lnTo>
                  <a:lnTo>
                    <a:pt x="4937" y="114043"/>
                  </a:lnTo>
                  <a:lnTo>
                    <a:pt x="3224" y="116233"/>
                  </a:lnTo>
                  <a:lnTo>
                    <a:pt x="0" y="123345"/>
                  </a:lnTo>
                  <a:lnTo>
                    <a:pt x="17165" y="117154"/>
                  </a:lnTo>
                  <a:lnTo>
                    <a:pt x="45396" y="116177"/>
                  </a:lnTo>
                  <a:lnTo>
                    <a:pt x="92425" y="123548"/>
                  </a:lnTo>
                  <a:lnTo>
                    <a:pt x="126387" y="123778"/>
                  </a:lnTo>
                  <a:lnTo>
                    <a:pt x="128642" y="124839"/>
                  </a:lnTo>
                  <a:lnTo>
                    <a:pt x="130144" y="126605"/>
                  </a:lnTo>
                  <a:lnTo>
                    <a:pt x="131145" y="128840"/>
                  </a:lnTo>
                  <a:lnTo>
                    <a:pt x="133930" y="130331"/>
                  </a:lnTo>
                  <a:lnTo>
                    <a:pt x="142669" y="131987"/>
                  </a:lnTo>
                  <a:lnTo>
                    <a:pt x="161724" y="12378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07" name="SMARTInkShape-Group225">
            <a:extLst>
              <a:ext uri="{FF2B5EF4-FFF2-40B4-BE49-F238E27FC236}">
                <a16:creationId xmlns:a16="http://schemas.microsoft.com/office/drawing/2014/main" id="{EE63220F-A0A3-3227-564E-6F2E7C89248A}"/>
              </a:ext>
            </a:extLst>
          </p:cNvPr>
          <p:cNvGrpSpPr/>
          <p:nvPr/>
        </p:nvGrpSpPr>
        <p:grpSpPr>
          <a:xfrm>
            <a:off x="5983024" y="2162175"/>
            <a:ext cx="322527" cy="224467"/>
            <a:chOff x="5983024" y="2162175"/>
            <a:chExt cx="322527" cy="224467"/>
          </a:xfrm>
        </p:grpSpPr>
        <p:sp>
          <p:nvSpPr>
            <p:cNvPr id="205" name="SMARTInkShape-1047">
              <a:extLst>
                <a:ext uri="{FF2B5EF4-FFF2-40B4-BE49-F238E27FC236}">
                  <a16:creationId xmlns:a16="http://schemas.microsoft.com/office/drawing/2014/main" id="{3AD44116-8E4F-B194-E643-5CE6DB009367}"/>
                </a:ext>
              </a:extLst>
            </p:cNvPr>
            <p:cNvSpPr/>
            <p:nvPr>
              <p:custDataLst>
                <p:tags r:id="rId7"/>
              </p:custDataLst>
            </p:nvPr>
          </p:nvSpPr>
          <p:spPr>
            <a:xfrm>
              <a:off x="5992997" y="2162175"/>
              <a:ext cx="264929" cy="224467"/>
            </a:xfrm>
            <a:custGeom>
              <a:avLst/>
              <a:gdLst/>
              <a:ahLst/>
              <a:cxnLst/>
              <a:rect l="0" t="0" r="0" b="0"/>
              <a:pathLst>
                <a:path w="264929" h="224467">
                  <a:moveTo>
                    <a:pt x="36328" y="0"/>
                  </a:moveTo>
                  <a:lnTo>
                    <a:pt x="36328" y="0"/>
                  </a:lnTo>
                  <a:lnTo>
                    <a:pt x="36328" y="9525"/>
                  </a:lnTo>
                  <a:lnTo>
                    <a:pt x="73403" y="8467"/>
                  </a:lnTo>
                  <a:lnTo>
                    <a:pt x="94938" y="4037"/>
                  </a:lnTo>
                  <a:lnTo>
                    <a:pt x="140090" y="8904"/>
                  </a:lnTo>
                  <a:lnTo>
                    <a:pt x="150531" y="9249"/>
                  </a:lnTo>
                  <a:lnTo>
                    <a:pt x="158699" y="12225"/>
                  </a:lnTo>
                  <a:lnTo>
                    <a:pt x="165857" y="16017"/>
                  </a:lnTo>
                  <a:lnTo>
                    <a:pt x="179075" y="18451"/>
                  </a:lnTo>
                  <a:lnTo>
                    <a:pt x="182292" y="18651"/>
                  </a:lnTo>
                  <a:lnTo>
                    <a:pt x="184438" y="19842"/>
                  </a:lnTo>
                  <a:lnTo>
                    <a:pt x="185868" y="21695"/>
                  </a:lnTo>
                  <a:lnTo>
                    <a:pt x="187457" y="26575"/>
                  </a:lnTo>
                  <a:lnTo>
                    <a:pt x="188561" y="41430"/>
                  </a:lnTo>
                  <a:lnTo>
                    <a:pt x="178565" y="60959"/>
                  </a:lnTo>
                  <a:lnTo>
                    <a:pt x="143192" y="106743"/>
                  </a:lnTo>
                  <a:lnTo>
                    <a:pt x="116704" y="125781"/>
                  </a:lnTo>
                  <a:lnTo>
                    <a:pt x="112137" y="131479"/>
                  </a:lnTo>
                  <a:lnTo>
                    <a:pt x="69089" y="160188"/>
                  </a:lnTo>
                  <a:lnTo>
                    <a:pt x="25010" y="196977"/>
                  </a:lnTo>
                  <a:lnTo>
                    <a:pt x="0" y="217424"/>
                  </a:lnTo>
                  <a:lnTo>
                    <a:pt x="468" y="217974"/>
                  </a:lnTo>
                  <a:lnTo>
                    <a:pt x="23241" y="224466"/>
                  </a:lnTo>
                  <a:lnTo>
                    <a:pt x="62200" y="220453"/>
                  </a:lnTo>
                  <a:lnTo>
                    <a:pt x="102202" y="219484"/>
                  </a:lnTo>
                  <a:lnTo>
                    <a:pt x="135221" y="216374"/>
                  </a:lnTo>
                  <a:lnTo>
                    <a:pt x="175454" y="210898"/>
                  </a:lnTo>
                  <a:lnTo>
                    <a:pt x="217621" y="209816"/>
                  </a:lnTo>
                  <a:lnTo>
                    <a:pt x="264928" y="2095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6" name="SMARTInkShape-1048">
              <a:extLst>
                <a:ext uri="{FF2B5EF4-FFF2-40B4-BE49-F238E27FC236}">
                  <a16:creationId xmlns:a16="http://schemas.microsoft.com/office/drawing/2014/main" id="{BE092D60-CC13-5A2D-9D1F-F21C3CCBED61}"/>
                </a:ext>
              </a:extLst>
            </p:cNvPr>
            <p:cNvSpPr/>
            <p:nvPr>
              <p:custDataLst>
                <p:tags r:id="rId8"/>
              </p:custDataLst>
            </p:nvPr>
          </p:nvSpPr>
          <p:spPr>
            <a:xfrm>
              <a:off x="5983024" y="2257425"/>
              <a:ext cx="322527" cy="1"/>
            </a:xfrm>
            <a:custGeom>
              <a:avLst/>
              <a:gdLst/>
              <a:ahLst/>
              <a:cxnLst/>
              <a:rect l="0" t="0" r="0" b="0"/>
              <a:pathLst>
                <a:path w="322527" h="1">
                  <a:moveTo>
                    <a:pt x="8201" y="0"/>
                  </a:moveTo>
                  <a:lnTo>
                    <a:pt x="8201" y="0"/>
                  </a:lnTo>
                  <a:lnTo>
                    <a:pt x="0" y="0"/>
                  </a:lnTo>
                  <a:lnTo>
                    <a:pt x="43345" y="0"/>
                  </a:lnTo>
                  <a:lnTo>
                    <a:pt x="83817" y="0"/>
                  </a:lnTo>
                  <a:lnTo>
                    <a:pt x="122915" y="0"/>
                  </a:lnTo>
                  <a:lnTo>
                    <a:pt x="155494" y="0"/>
                  </a:lnTo>
                  <a:lnTo>
                    <a:pt x="189023" y="0"/>
                  </a:lnTo>
                  <a:lnTo>
                    <a:pt x="229582" y="0"/>
                  </a:lnTo>
                  <a:lnTo>
                    <a:pt x="268968" y="0"/>
                  </a:lnTo>
                  <a:lnTo>
                    <a:pt x="314714" y="0"/>
                  </a:lnTo>
                  <a:lnTo>
                    <a:pt x="322526"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1" name="SMARTInkShape-Group226">
            <a:extLst>
              <a:ext uri="{FF2B5EF4-FFF2-40B4-BE49-F238E27FC236}">
                <a16:creationId xmlns:a16="http://schemas.microsoft.com/office/drawing/2014/main" id="{1888B6A1-1FF7-22A1-06F9-74DF446FDF07}"/>
              </a:ext>
            </a:extLst>
          </p:cNvPr>
          <p:cNvGrpSpPr/>
          <p:nvPr/>
        </p:nvGrpSpPr>
        <p:grpSpPr>
          <a:xfrm>
            <a:off x="5286375" y="2181260"/>
            <a:ext cx="333376" cy="414563"/>
            <a:chOff x="5286375" y="2181260"/>
            <a:chExt cx="333376" cy="414563"/>
          </a:xfrm>
        </p:grpSpPr>
        <p:sp>
          <p:nvSpPr>
            <p:cNvPr id="208" name="SMARTInkShape-1049">
              <a:extLst>
                <a:ext uri="{FF2B5EF4-FFF2-40B4-BE49-F238E27FC236}">
                  <a16:creationId xmlns:a16="http://schemas.microsoft.com/office/drawing/2014/main" id="{392E4925-BB09-8086-91FA-FB422B9F8DC8}"/>
                </a:ext>
              </a:extLst>
            </p:cNvPr>
            <p:cNvSpPr/>
            <p:nvPr>
              <p:custDataLst>
                <p:tags r:id="rId4"/>
              </p:custDataLst>
            </p:nvPr>
          </p:nvSpPr>
          <p:spPr>
            <a:xfrm>
              <a:off x="5381625" y="2181260"/>
              <a:ext cx="9526" cy="266666"/>
            </a:xfrm>
            <a:custGeom>
              <a:avLst/>
              <a:gdLst/>
              <a:ahLst/>
              <a:cxnLst/>
              <a:rect l="0" t="0" r="0" b="0"/>
              <a:pathLst>
                <a:path w="9526" h="266666">
                  <a:moveTo>
                    <a:pt x="0" y="38065"/>
                  </a:moveTo>
                  <a:lnTo>
                    <a:pt x="0" y="38065"/>
                  </a:lnTo>
                  <a:lnTo>
                    <a:pt x="0" y="0"/>
                  </a:lnTo>
                  <a:lnTo>
                    <a:pt x="1058" y="21726"/>
                  </a:lnTo>
                  <a:lnTo>
                    <a:pt x="8201" y="63992"/>
                  </a:lnTo>
                  <a:lnTo>
                    <a:pt x="8205" y="109705"/>
                  </a:lnTo>
                  <a:lnTo>
                    <a:pt x="3959" y="135256"/>
                  </a:lnTo>
                  <a:lnTo>
                    <a:pt x="8584" y="181196"/>
                  </a:lnTo>
                  <a:lnTo>
                    <a:pt x="9339" y="223520"/>
                  </a:lnTo>
                  <a:lnTo>
                    <a:pt x="9525" y="26666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9" name="SMARTInkShape-1050">
              <a:extLst>
                <a:ext uri="{FF2B5EF4-FFF2-40B4-BE49-F238E27FC236}">
                  <a16:creationId xmlns:a16="http://schemas.microsoft.com/office/drawing/2014/main" id="{470B69C7-45EA-BD07-D108-E6262490738A}"/>
                </a:ext>
              </a:extLst>
            </p:cNvPr>
            <p:cNvSpPr/>
            <p:nvPr>
              <p:custDataLst>
                <p:tags r:id="rId5"/>
              </p:custDataLst>
            </p:nvPr>
          </p:nvSpPr>
          <p:spPr>
            <a:xfrm>
              <a:off x="5286375" y="2305053"/>
              <a:ext cx="304801" cy="9523"/>
            </a:xfrm>
            <a:custGeom>
              <a:avLst/>
              <a:gdLst/>
              <a:ahLst/>
              <a:cxnLst/>
              <a:rect l="0" t="0" r="0" b="0"/>
              <a:pathLst>
                <a:path w="304801" h="9523">
                  <a:moveTo>
                    <a:pt x="0" y="9522"/>
                  </a:moveTo>
                  <a:lnTo>
                    <a:pt x="0" y="9522"/>
                  </a:lnTo>
                  <a:lnTo>
                    <a:pt x="47559" y="6700"/>
                  </a:lnTo>
                  <a:lnTo>
                    <a:pt x="90812" y="880"/>
                  </a:lnTo>
                  <a:lnTo>
                    <a:pt x="130389" y="258"/>
                  </a:lnTo>
                  <a:lnTo>
                    <a:pt x="174571" y="75"/>
                  </a:lnTo>
                  <a:lnTo>
                    <a:pt x="212826" y="20"/>
                  </a:lnTo>
                  <a:lnTo>
                    <a:pt x="257815" y="0"/>
                  </a:lnTo>
                  <a:lnTo>
                    <a:pt x="270865" y="2821"/>
                  </a:lnTo>
                  <a:lnTo>
                    <a:pt x="284848" y="8640"/>
                  </a:lnTo>
                  <a:lnTo>
                    <a:pt x="304800" y="952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0" name="SMARTInkShape-1051">
              <a:extLst>
                <a:ext uri="{FF2B5EF4-FFF2-40B4-BE49-F238E27FC236}">
                  <a16:creationId xmlns:a16="http://schemas.microsoft.com/office/drawing/2014/main" id="{62F84CF5-A2A9-CF95-FB21-89A4B8DD035E}"/>
                </a:ext>
              </a:extLst>
            </p:cNvPr>
            <p:cNvSpPr/>
            <p:nvPr>
              <p:custDataLst>
                <p:tags r:id="rId6"/>
              </p:custDataLst>
            </p:nvPr>
          </p:nvSpPr>
          <p:spPr>
            <a:xfrm>
              <a:off x="5286491" y="2581275"/>
              <a:ext cx="333260" cy="14548"/>
            </a:xfrm>
            <a:custGeom>
              <a:avLst/>
              <a:gdLst/>
              <a:ahLst/>
              <a:cxnLst/>
              <a:rect l="0" t="0" r="0" b="0"/>
              <a:pathLst>
                <a:path w="333260" h="14548">
                  <a:moveTo>
                    <a:pt x="9409" y="0"/>
                  </a:moveTo>
                  <a:lnTo>
                    <a:pt x="9409" y="0"/>
                  </a:lnTo>
                  <a:lnTo>
                    <a:pt x="0" y="9409"/>
                  </a:lnTo>
                  <a:lnTo>
                    <a:pt x="4975" y="14547"/>
                  </a:lnTo>
                  <a:lnTo>
                    <a:pt x="15905" y="14226"/>
                  </a:lnTo>
                  <a:lnTo>
                    <a:pt x="57696" y="9938"/>
                  </a:lnTo>
                  <a:lnTo>
                    <a:pt x="98152" y="9647"/>
                  </a:lnTo>
                  <a:lnTo>
                    <a:pt x="140832" y="9561"/>
                  </a:lnTo>
                  <a:lnTo>
                    <a:pt x="183110" y="9535"/>
                  </a:lnTo>
                  <a:lnTo>
                    <a:pt x="229152" y="9528"/>
                  </a:lnTo>
                  <a:lnTo>
                    <a:pt x="270662" y="9526"/>
                  </a:lnTo>
                  <a:lnTo>
                    <a:pt x="313133" y="9525"/>
                  </a:lnTo>
                  <a:lnTo>
                    <a:pt x="333259"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4" name="SMARTInkShape-Group227">
            <a:extLst>
              <a:ext uri="{FF2B5EF4-FFF2-40B4-BE49-F238E27FC236}">
                <a16:creationId xmlns:a16="http://schemas.microsoft.com/office/drawing/2014/main" id="{8FFED54B-06DF-E323-F5D4-2EB230ABA6B9}"/>
              </a:ext>
            </a:extLst>
          </p:cNvPr>
          <p:cNvGrpSpPr/>
          <p:nvPr/>
        </p:nvGrpSpPr>
        <p:grpSpPr>
          <a:xfrm>
            <a:off x="4324467" y="2124075"/>
            <a:ext cx="399934" cy="494612"/>
            <a:chOff x="4324467" y="2124075"/>
            <a:chExt cx="399934" cy="494612"/>
          </a:xfrm>
        </p:grpSpPr>
        <p:sp>
          <p:nvSpPr>
            <p:cNvPr id="212" name="SMARTInkShape-1052">
              <a:extLst>
                <a:ext uri="{FF2B5EF4-FFF2-40B4-BE49-F238E27FC236}">
                  <a16:creationId xmlns:a16="http://schemas.microsoft.com/office/drawing/2014/main" id="{AA50DE08-512D-E3C8-9257-0F9EE1B93AFA}"/>
                </a:ext>
              </a:extLst>
            </p:cNvPr>
            <p:cNvSpPr/>
            <p:nvPr>
              <p:custDataLst>
                <p:tags r:id="rId2"/>
              </p:custDataLst>
            </p:nvPr>
          </p:nvSpPr>
          <p:spPr>
            <a:xfrm>
              <a:off x="4333875" y="2343150"/>
              <a:ext cx="352426" cy="275537"/>
            </a:xfrm>
            <a:custGeom>
              <a:avLst/>
              <a:gdLst/>
              <a:ahLst/>
              <a:cxnLst/>
              <a:rect l="0" t="0" r="0" b="0"/>
              <a:pathLst>
                <a:path w="352426" h="275537">
                  <a:moveTo>
                    <a:pt x="0" y="47625"/>
                  </a:moveTo>
                  <a:lnTo>
                    <a:pt x="0" y="47625"/>
                  </a:lnTo>
                  <a:lnTo>
                    <a:pt x="0" y="29909"/>
                  </a:lnTo>
                  <a:lnTo>
                    <a:pt x="1058" y="29464"/>
                  </a:lnTo>
                  <a:lnTo>
                    <a:pt x="5057" y="28970"/>
                  </a:lnTo>
                  <a:lnTo>
                    <a:pt x="6546" y="27780"/>
                  </a:lnTo>
                  <a:lnTo>
                    <a:pt x="9133" y="20409"/>
                  </a:lnTo>
                  <a:lnTo>
                    <a:pt x="12173" y="19654"/>
                  </a:lnTo>
                  <a:lnTo>
                    <a:pt x="17692" y="19169"/>
                  </a:lnTo>
                  <a:lnTo>
                    <a:pt x="18447" y="16281"/>
                  </a:lnTo>
                  <a:lnTo>
                    <a:pt x="18647" y="14029"/>
                  </a:lnTo>
                  <a:lnTo>
                    <a:pt x="19839" y="12528"/>
                  </a:lnTo>
                  <a:lnTo>
                    <a:pt x="27216" y="9921"/>
                  </a:lnTo>
                  <a:lnTo>
                    <a:pt x="33229" y="9642"/>
                  </a:lnTo>
                  <a:lnTo>
                    <a:pt x="34853" y="8545"/>
                  </a:lnTo>
                  <a:lnTo>
                    <a:pt x="35935" y="6755"/>
                  </a:lnTo>
                  <a:lnTo>
                    <a:pt x="36657" y="4503"/>
                  </a:lnTo>
                  <a:lnTo>
                    <a:pt x="38196" y="3002"/>
                  </a:lnTo>
                  <a:lnTo>
                    <a:pt x="47195" y="117"/>
                  </a:lnTo>
                  <a:lnTo>
                    <a:pt x="79806" y="0"/>
                  </a:lnTo>
                  <a:lnTo>
                    <a:pt x="85916" y="2822"/>
                  </a:lnTo>
                  <a:lnTo>
                    <a:pt x="89028" y="5056"/>
                  </a:lnTo>
                  <a:lnTo>
                    <a:pt x="92484" y="10361"/>
                  </a:lnTo>
                  <a:lnTo>
                    <a:pt x="95079" y="16246"/>
                  </a:lnTo>
                  <a:lnTo>
                    <a:pt x="110330" y="36016"/>
                  </a:lnTo>
                  <a:lnTo>
                    <a:pt x="114068" y="58549"/>
                  </a:lnTo>
                  <a:lnTo>
                    <a:pt x="113232" y="90209"/>
                  </a:lnTo>
                  <a:lnTo>
                    <a:pt x="95002" y="133427"/>
                  </a:lnTo>
                  <a:lnTo>
                    <a:pt x="73356" y="174279"/>
                  </a:lnTo>
                  <a:lnTo>
                    <a:pt x="48211" y="218487"/>
                  </a:lnTo>
                  <a:lnTo>
                    <a:pt x="40478" y="230456"/>
                  </a:lnTo>
                  <a:lnTo>
                    <a:pt x="21087" y="249585"/>
                  </a:lnTo>
                  <a:lnTo>
                    <a:pt x="593" y="275536"/>
                  </a:lnTo>
                  <a:lnTo>
                    <a:pt x="5232" y="270964"/>
                  </a:lnTo>
                  <a:lnTo>
                    <a:pt x="10439" y="268595"/>
                  </a:lnTo>
                  <a:lnTo>
                    <a:pt x="13309" y="267963"/>
                  </a:lnTo>
                  <a:lnTo>
                    <a:pt x="60270" y="225403"/>
                  </a:lnTo>
                  <a:lnTo>
                    <a:pt x="103436" y="189848"/>
                  </a:lnTo>
                  <a:lnTo>
                    <a:pt x="143952" y="158664"/>
                  </a:lnTo>
                  <a:lnTo>
                    <a:pt x="185586" y="126989"/>
                  </a:lnTo>
                  <a:lnTo>
                    <a:pt x="216024" y="100892"/>
                  </a:lnTo>
                  <a:lnTo>
                    <a:pt x="225127" y="95641"/>
                  </a:lnTo>
                  <a:lnTo>
                    <a:pt x="260610" y="63204"/>
                  </a:lnTo>
                  <a:lnTo>
                    <a:pt x="263994" y="57018"/>
                  </a:lnTo>
                  <a:lnTo>
                    <a:pt x="266686" y="47673"/>
                  </a:lnTo>
                  <a:lnTo>
                    <a:pt x="261639" y="47639"/>
                  </a:lnTo>
                  <a:lnTo>
                    <a:pt x="256337" y="50454"/>
                  </a:lnTo>
                  <a:lnTo>
                    <a:pt x="213442" y="86417"/>
                  </a:lnTo>
                  <a:lnTo>
                    <a:pt x="166487" y="120990"/>
                  </a:lnTo>
                  <a:lnTo>
                    <a:pt x="151517" y="134744"/>
                  </a:lnTo>
                  <a:lnTo>
                    <a:pt x="126736" y="179729"/>
                  </a:lnTo>
                  <a:lnTo>
                    <a:pt x="124400" y="198485"/>
                  </a:lnTo>
                  <a:lnTo>
                    <a:pt x="126903" y="207455"/>
                  </a:lnTo>
                  <a:lnTo>
                    <a:pt x="137133" y="221836"/>
                  </a:lnTo>
                  <a:lnTo>
                    <a:pt x="161400" y="231653"/>
                  </a:lnTo>
                  <a:lnTo>
                    <a:pt x="200980" y="237905"/>
                  </a:lnTo>
                  <a:lnTo>
                    <a:pt x="235115" y="243234"/>
                  </a:lnTo>
                  <a:lnTo>
                    <a:pt x="275241" y="239007"/>
                  </a:lnTo>
                  <a:lnTo>
                    <a:pt x="322688" y="230001"/>
                  </a:lnTo>
                  <a:lnTo>
                    <a:pt x="345841" y="227624"/>
                  </a:lnTo>
                  <a:lnTo>
                    <a:pt x="348036" y="225833"/>
                  </a:lnTo>
                  <a:lnTo>
                    <a:pt x="352425" y="2190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3" name="SMARTInkShape-1053">
              <a:extLst>
                <a:ext uri="{FF2B5EF4-FFF2-40B4-BE49-F238E27FC236}">
                  <a16:creationId xmlns:a16="http://schemas.microsoft.com/office/drawing/2014/main" id="{1C2894E6-1D50-6127-6B19-AF7858EAACFA}"/>
                </a:ext>
              </a:extLst>
            </p:cNvPr>
            <p:cNvSpPr/>
            <p:nvPr>
              <p:custDataLst>
                <p:tags r:id="rId3"/>
              </p:custDataLst>
            </p:nvPr>
          </p:nvSpPr>
          <p:spPr>
            <a:xfrm>
              <a:off x="4324467" y="2124075"/>
              <a:ext cx="399934" cy="28576"/>
            </a:xfrm>
            <a:custGeom>
              <a:avLst/>
              <a:gdLst/>
              <a:ahLst/>
              <a:cxnLst/>
              <a:rect l="0" t="0" r="0" b="0"/>
              <a:pathLst>
                <a:path w="399934" h="28576">
                  <a:moveTo>
                    <a:pt x="9408" y="28575"/>
                  </a:moveTo>
                  <a:lnTo>
                    <a:pt x="9408" y="28575"/>
                  </a:lnTo>
                  <a:lnTo>
                    <a:pt x="0" y="28575"/>
                  </a:lnTo>
                  <a:lnTo>
                    <a:pt x="46091" y="28575"/>
                  </a:lnTo>
                  <a:lnTo>
                    <a:pt x="86465" y="28575"/>
                  </a:lnTo>
                  <a:lnTo>
                    <a:pt x="127843" y="25753"/>
                  </a:lnTo>
                  <a:lnTo>
                    <a:pt x="170268" y="20374"/>
                  </a:lnTo>
                  <a:lnTo>
                    <a:pt x="214762" y="19442"/>
                  </a:lnTo>
                  <a:lnTo>
                    <a:pt x="252993" y="14110"/>
                  </a:lnTo>
                  <a:lnTo>
                    <a:pt x="294541" y="10883"/>
                  </a:lnTo>
                  <a:lnTo>
                    <a:pt x="335309" y="4871"/>
                  </a:lnTo>
                  <a:lnTo>
                    <a:pt x="380962" y="428"/>
                  </a:lnTo>
                  <a:lnTo>
                    <a:pt x="399933"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653589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A random sample of 100 car engines has a mean weight of 425 pounds. Construct the 80% confidence interval for the population mean if the standard deviation of the population is 900.</a:t>
            </a:r>
            <a:r>
              <a:rPr lang="en-US" b="1" dirty="0"/>
              <a:t> </a:t>
            </a:r>
          </a:p>
        </p:txBody>
      </p:sp>
      <p:grpSp>
        <p:nvGrpSpPr>
          <p:cNvPr id="494" name="SMARTInkShape-Group228">
            <a:extLst>
              <a:ext uri="{FF2B5EF4-FFF2-40B4-BE49-F238E27FC236}">
                <a16:creationId xmlns:a16="http://schemas.microsoft.com/office/drawing/2014/main" id="{8B0094A2-5CD1-3548-54DA-D99DE89E8251}"/>
              </a:ext>
            </a:extLst>
          </p:cNvPr>
          <p:cNvGrpSpPr/>
          <p:nvPr/>
        </p:nvGrpSpPr>
        <p:grpSpPr>
          <a:xfrm>
            <a:off x="3401749" y="603039"/>
            <a:ext cx="1185717" cy="311362"/>
            <a:chOff x="3401749" y="603039"/>
            <a:chExt cx="1185717" cy="311362"/>
          </a:xfrm>
        </p:grpSpPr>
        <p:sp>
          <p:nvSpPr>
            <p:cNvPr id="488" name="SMARTInkShape-1054">
              <a:extLst>
                <a:ext uri="{FF2B5EF4-FFF2-40B4-BE49-F238E27FC236}">
                  <a16:creationId xmlns:a16="http://schemas.microsoft.com/office/drawing/2014/main" id="{75D4EBA4-ADE5-70F2-7E2C-D29B8E0656D6}"/>
                </a:ext>
              </a:extLst>
            </p:cNvPr>
            <p:cNvSpPr/>
            <p:nvPr>
              <p:custDataLst>
                <p:tags r:id="rId93"/>
              </p:custDataLst>
            </p:nvPr>
          </p:nvSpPr>
          <p:spPr>
            <a:xfrm>
              <a:off x="3401749" y="695728"/>
              <a:ext cx="206893" cy="190098"/>
            </a:xfrm>
            <a:custGeom>
              <a:avLst/>
              <a:gdLst/>
              <a:ahLst/>
              <a:cxnLst/>
              <a:rect l="0" t="0" r="0" b="0"/>
              <a:pathLst>
                <a:path w="206893" h="190098">
                  <a:moveTo>
                    <a:pt x="8201" y="28172"/>
                  </a:moveTo>
                  <a:lnTo>
                    <a:pt x="8201" y="28172"/>
                  </a:lnTo>
                  <a:lnTo>
                    <a:pt x="0" y="28172"/>
                  </a:lnTo>
                  <a:lnTo>
                    <a:pt x="6993" y="28172"/>
                  </a:lnTo>
                  <a:lnTo>
                    <a:pt x="2475" y="28172"/>
                  </a:lnTo>
                  <a:lnTo>
                    <a:pt x="4976" y="28172"/>
                  </a:lnTo>
                  <a:lnTo>
                    <a:pt x="2071" y="28172"/>
                  </a:lnTo>
                  <a:lnTo>
                    <a:pt x="7900" y="28172"/>
                  </a:lnTo>
                  <a:lnTo>
                    <a:pt x="8112" y="23115"/>
                  </a:lnTo>
                  <a:lnTo>
                    <a:pt x="9200" y="21626"/>
                  </a:lnTo>
                  <a:lnTo>
                    <a:pt x="13231" y="19971"/>
                  </a:lnTo>
                  <a:lnTo>
                    <a:pt x="14729" y="18471"/>
                  </a:lnTo>
                  <a:lnTo>
                    <a:pt x="16394" y="13983"/>
                  </a:lnTo>
                  <a:lnTo>
                    <a:pt x="17896" y="12363"/>
                  </a:lnTo>
                  <a:lnTo>
                    <a:pt x="22388" y="10562"/>
                  </a:lnTo>
                  <a:lnTo>
                    <a:pt x="33895" y="8348"/>
                  </a:lnTo>
                  <a:lnTo>
                    <a:pt x="44459" y="958"/>
                  </a:lnTo>
                  <a:lnTo>
                    <a:pt x="50811" y="0"/>
                  </a:lnTo>
                  <a:lnTo>
                    <a:pt x="52483" y="924"/>
                  </a:lnTo>
                  <a:lnTo>
                    <a:pt x="53597" y="2599"/>
                  </a:lnTo>
                  <a:lnTo>
                    <a:pt x="54340" y="4773"/>
                  </a:lnTo>
                  <a:lnTo>
                    <a:pt x="55894" y="6223"/>
                  </a:lnTo>
                  <a:lnTo>
                    <a:pt x="63896" y="8740"/>
                  </a:lnTo>
                  <a:lnTo>
                    <a:pt x="64705" y="11775"/>
                  </a:lnTo>
                  <a:lnTo>
                    <a:pt x="65348" y="58612"/>
                  </a:lnTo>
                  <a:lnTo>
                    <a:pt x="64292" y="79968"/>
                  </a:lnTo>
                  <a:lnTo>
                    <a:pt x="56709" y="110613"/>
                  </a:lnTo>
                  <a:lnTo>
                    <a:pt x="54845" y="139370"/>
                  </a:lnTo>
                  <a:lnTo>
                    <a:pt x="46697" y="168735"/>
                  </a:lnTo>
                  <a:lnTo>
                    <a:pt x="46418" y="175418"/>
                  </a:lnTo>
                  <a:lnTo>
                    <a:pt x="47438" y="177136"/>
                  </a:lnTo>
                  <a:lnTo>
                    <a:pt x="49175" y="178281"/>
                  </a:lnTo>
                  <a:lnTo>
                    <a:pt x="55437" y="180438"/>
                  </a:lnTo>
                  <a:lnTo>
                    <a:pt x="55711" y="175476"/>
                  </a:lnTo>
                  <a:lnTo>
                    <a:pt x="58597" y="170193"/>
                  </a:lnTo>
                  <a:lnTo>
                    <a:pt x="69073" y="158178"/>
                  </a:lnTo>
                  <a:lnTo>
                    <a:pt x="72297" y="149100"/>
                  </a:lnTo>
                  <a:lnTo>
                    <a:pt x="75846" y="136951"/>
                  </a:lnTo>
                  <a:lnTo>
                    <a:pt x="95372" y="106104"/>
                  </a:lnTo>
                  <a:lnTo>
                    <a:pt x="138461" y="60023"/>
                  </a:lnTo>
                  <a:lnTo>
                    <a:pt x="156188" y="43205"/>
                  </a:lnTo>
                  <a:lnTo>
                    <a:pt x="165526" y="38271"/>
                  </a:lnTo>
                  <a:lnTo>
                    <a:pt x="169821" y="31635"/>
                  </a:lnTo>
                  <a:lnTo>
                    <a:pt x="174577" y="29711"/>
                  </a:lnTo>
                  <a:lnTo>
                    <a:pt x="176268" y="28140"/>
                  </a:lnTo>
                  <a:lnTo>
                    <a:pt x="178148" y="23572"/>
                  </a:lnTo>
                  <a:lnTo>
                    <a:pt x="179707" y="21930"/>
                  </a:lnTo>
                  <a:lnTo>
                    <a:pt x="188745" y="18775"/>
                  </a:lnTo>
                  <a:lnTo>
                    <a:pt x="194104" y="18685"/>
                  </a:lnTo>
                  <a:lnTo>
                    <a:pt x="195636" y="19731"/>
                  </a:lnTo>
                  <a:lnTo>
                    <a:pt x="196658" y="21486"/>
                  </a:lnTo>
                  <a:lnTo>
                    <a:pt x="198096" y="29013"/>
                  </a:lnTo>
                  <a:lnTo>
                    <a:pt x="198581" y="41038"/>
                  </a:lnTo>
                  <a:lnTo>
                    <a:pt x="201470" y="47296"/>
                  </a:lnTo>
                  <a:lnTo>
                    <a:pt x="203722" y="50446"/>
                  </a:lnTo>
                  <a:lnTo>
                    <a:pt x="206892" y="64993"/>
                  </a:lnTo>
                  <a:lnTo>
                    <a:pt x="204811" y="73818"/>
                  </a:lnTo>
                  <a:lnTo>
                    <a:pt x="201417" y="82326"/>
                  </a:lnTo>
                  <a:lnTo>
                    <a:pt x="196038" y="121724"/>
                  </a:lnTo>
                  <a:lnTo>
                    <a:pt x="189778" y="167239"/>
                  </a:lnTo>
                  <a:lnTo>
                    <a:pt x="189176" y="19009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9" name="SMARTInkShape-1055">
              <a:extLst>
                <a:ext uri="{FF2B5EF4-FFF2-40B4-BE49-F238E27FC236}">
                  <a16:creationId xmlns:a16="http://schemas.microsoft.com/office/drawing/2014/main" id="{3125AC69-A13B-54E2-8651-4C18A877239D}"/>
                </a:ext>
              </a:extLst>
            </p:cNvPr>
            <p:cNvSpPr/>
            <p:nvPr>
              <p:custDataLst>
                <p:tags r:id="rId94"/>
              </p:custDataLst>
            </p:nvPr>
          </p:nvSpPr>
          <p:spPr>
            <a:xfrm>
              <a:off x="3762375" y="714375"/>
              <a:ext cx="142876" cy="19051"/>
            </a:xfrm>
            <a:custGeom>
              <a:avLst/>
              <a:gdLst/>
              <a:ahLst/>
              <a:cxnLst/>
              <a:rect l="0" t="0" r="0" b="0"/>
              <a:pathLst>
                <a:path w="142876" h="19051">
                  <a:moveTo>
                    <a:pt x="0" y="19050"/>
                  </a:moveTo>
                  <a:lnTo>
                    <a:pt x="0" y="19050"/>
                  </a:lnTo>
                  <a:lnTo>
                    <a:pt x="5057" y="13993"/>
                  </a:lnTo>
                  <a:lnTo>
                    <a:pt x="13183" y="11511"/>
                  </a:lnTo>
                  <a:lnTo>
                    <a:pt x="29659" y="7291"/>
                  </a:lnTo>
                  <a:lnTo>
                    <a:pt x="47946" y="2160"/>
                  </a:lnTo>
                  <a:lnTo>
                    <a:pt x="92509" y="284"/>
                  </a:lnTo>
                  <a:lnTo>
                    <a:pt x="1428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0" name="SMARTInkShape-1056">
              <a:extLst>
                <a:ext uri="{FF2B5EF4-FFF2-40B4-BE49-F238E27FC236}">
                  <a16:creationId xmlns:a16="http://schemas.microsoft.com/office/drawing/2014/main" id="{80C8FA9D-5F93-8997-E22E-52B37F137C70}"/>
                </a:ext>
              </a:extLst>
            </p:cNvPr>
            <p:cNvSpPr/>
            <p:nvPr>
              <p:custDataLst>
                <p:tags r:id="rId95"/>
              </p:custDataLst>
            </p:nvPr>
          </p:nvSpPr>
          <p:spPr>
            <a:xfrm>
              <a:off x="3762375" y="772975"/>
              <a:ext cx="190501" cy="27126"/>
            </a:xfrm>
            <a:custGeom>
              <a:avLst/>
              <a:gdLst/>
              <a:ahLst/>
              <a:cxnLst/>
              <a:rect l="0" t="0" r="0" b="0"/>
              <a:pathLst>
                <a:path w="190501" h="27126">
                  <a:moveTo>
                    <a:pt x="0" y="27125"/>
                  </a:moveTo>
                  <a:lnTo>
                    <a:pt x="0" y="27125"/>
                  </a:lnTo>
                  <a:lnTo>
                    <a:pt x="18828" y="24303"/>
                  </a:lnTo>
                  <a:lnTo>
                    <a:pt x="63925" y="15366"/>
                  </a:lnTo>
                  <a:lnTo>
                    <a:pt x="109288" y="9515"/>
                  </a:lnTo>
                  <a:lnTo>
                    <a:pt x="150352" y="1814"/>
                  </a:lnTo>
                  <a:lnTo>
                    <a:pt x="165954" y="0"/>
                  </a:lnTo>
                  <a:lnTo>
                    <a:pt x="190500" y="80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1" name="SMARTInkShape-1057">
              <a:extLst>
                <a:ext uri="{FF2B5EF4-FFF2-40B4-BE49-F238E27FC236}">
                  <a16:creationId xmlns:a16="http://schemas.microsoft.com/office/drawing/2014/main" id="{7D98567A-9B47-E3E2-D96E-1611129C29BE}"/>
                </a:ext>
              </a:extLst>
            </p:cNvPr>
            <p:cNvSpPr/>
            <p:nvPr>
              <p:custDataLst>
                <p:tags r:id="rId96"/>
              </p:custDataLst>
            </p:nvPr>
          </p:nvSpPr>
          <p:spPr>
            <a:xfrm>
              <a:off x="4099810" y="657617"/>
              <a:ext cx="14598" cy="256784"/>
            </a:xfrm>
            <a:custGeom>
              <a:avLst/>
              <a:gdLst/>
              <a:ahLst/>
              <a:cxnLst/>
              <a:rect l="0" t="0" r="0" b="0"/>
              <a:pathLst>
                <a:path w="14598" h="256784">
                  <a:moveTo>
                    <a:pt x="5465" y="9133"/>
                  </a:moveTo>
                  <a:lnTo>
                    <a:pt x="5465" y="9133"/>
                  </a:lnTo>
                  <a:lnTo>
                    <a:pt x="14597" y="0"/>
                  </a:lnTo>
                  <a:lnTo>
                    <a:pt x="12116" y="33565"/>
                  </a:lnTo>
                  <a:lnTo>
                    <a:pt x="6779" y="80046"/>
                  </a:lnTo>
                  <a:lnTo>
                    <a:pt x="5725" y="117959"/>
                  </a:lnTo>
                  <a:lnTo>
                    <a:pt x="4484" y="157207"/>
                  </a:lnTo>
                  <a:lnTo>
                    <a:pt x="0" y="195058"/>
                  </a:lnTo>
                  <a:lnTo>
                    <a:pt x="4536" y="241599"/>
                  </a:lnTo>
                  <a:lnTo>
                    <a:pt x="5465" y="25678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2" name="SMARTInkShape-1058">
              <a:extLst>
                <a:ext uri="{FF2B5EF4-FFF2-40B4-BE49-F238E27FC236}">
                  <a16:creationId xmlns:a16="http://schemas.microsoft.com/office/drawing/2014/main" id="{4E81F4F5-81BA-613C-1DE2-CCDEB4B9A8A7}"/>
                </a:ext>
              </a:extLst>
            </p:cNvPr>
            <p:cNvSpPr/>
            <p:nvPr>
              <p:custDataLst>
                <p:tags r:id="rId97"/>
              </p:custDataLst>
            </p:nvPr>
          </p:nvSpPr>
          <p:spPr>
            <a:xfrm>
              <a:off x="4230355" y="647700"/>
              <a:ext cx="130198" cy="238191"/>
            </a:xfrm>
            <a:custGeom>
              <a:avLst/>
              <a:gdLst/>
              <a:ahLst/>
              <a:cxnLst/>
              <a:rect l="0" t="0" r="0" b="0"/>
              <a:pathLst>
                <a:path w="130198" h="238191">
                  <a:moveTo>
                    <a:pt x="93995" y="57150"/>
                  </a:moveTo>
                  <a:lnTo>
                    <a:pt x="93995" y="57150"/>
                  </a:lnTo>
                  <a:lnTo>
                    <a:pt x="100541" y="41941"/>
                  </a:lnTo>
                  <a:lnTo>
                    <a:pt x="102196" y="30635"/>
                  </a:lnTo>
                  <a:lnTo>
                    <a:pt x="100109" y="21377"/>
                  </a:lnTo>
                  <a:lnTo>
                    <a:pt x="96713" y="13734"/>
                  </a:lnTo>
                  <a:lnTo>
                    <a:pt x="94353" y="2018"/>
                  </a:lnTo>
                  <a:lnTo>
                    <a:pt x="88510" y="897"/>
                  </a:lnTo>
                  <a:lnTo>
                    <a:pt x="83988" y="598"/>
                  </a:lnTo>
                  <a:lnTo>
                    <a:pt x="78857" y="3574"/>
                  </a:lnTo>
                  <a:lnTo>
                    <a:pt x="41923" y="49833"/>
                  </a:lnTo>
                  <a:lnTo>
                    <a:pt x="18594" y="85203"/>
                  </a:lnTo>
                  <a:lnTo>
                    <a:pt x="5096" y="125552"/>
                  </a:lnTo>
                  <a:lnTo>
                    <a:pt x="0" y="165402"/>
                  </a:lnTo>
                  <a:lnTo>
                    <a:pt x="1939" y="198233"/>
                  </a:lnTo>
                  <a:lnTo>
                    <a:pt x="4049" y="208355"/>
                  </a:lnTo>
                  <a:lnTo>
                    <a:pt x="14861" y="225247"/>
                  </a:lnTo>
                  <a:lnTo>
                    <a:pt x="28132" y="236635"/>
                  </a:lnTo>
                  <a:lnTo>
                    <a:pt x="33153" y="238190"/>
                  </a:lnTo>
                  <a:lnTo>
                    <a:pt x="43671" y="237096"/>
                  </a:lnTo>
                  <a:lnTo>
                    <a:pt x="58929" y="233081"/>
                  </a:lnTo>
                  <a:lnTo>
                    <a:pt x="73471" y="222125"/>
                  </a:lnTo>
                  <a:lnTo>
                    <a:pt x="85932" y="206672"/>
                  </a:lnTo>
                  <a:lnTo>
                    <a:pt x="106052" y="161546"/>
                  </a:lnTo>
                  <a:lnTo>
                    <a:pt x="119268" y="114029"/>
                  </a:lnTo>
                  <a:lnTo>
                    <a:pt x="127824" y="66948"/>
                  </a:lnTo>
                  <a:lnTo>
                    <a:pt x="130197" y="42454"/>
                  </a:lnTo>
                  <a:lnTo>
                    <a:pt x="127655" y="32536"/>
                  </a:lnTo>
                  <a:lnTo>
                    <a:pt x="116363" y="15872"/>
                  </a:lnTo>
                  <a:lnTo>
                    <a:pt x="106405" y="7054"/>
                  </a:lnTo>
                  <a:lnTo>
                    <a:pt x="98452" y="3135"/>
                  </a:lnTo>
                  <a:lnTo>
                    <a:pt x="8447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3" name="SMARTInkShape-1059">
              <a:extLst>
                <a:ext uri="{FF2B5EF4-FFF2-40B4-BE49-F238E27FC236}">
                  <a16:creationId xmlns:a16="http://schemas.microsoft.com/office/drawing/2014/main" id="{C58BA393-299B-C5CB-ECE4-9694AAD948DE}"/>
                </a:ext>
              </a:extLst>
            </p:cNvPr>
            <p:cNvSpPr/>
            <p:nvPr>
              <p:custDataLst>
                <p:tags r:id="rId98"/>
              </p:custDataLst>
            </p:nvPr>
          </p:nvSpPr>
          <p:spPr>
            <a:xfrm>
              <a:off x="4432657" y="603039"/>
              <a:ext cx="154809" cy="248337"/>
            </a:xfrm>
            <a:custGeom>
              <a:avLst/>
              <a:gdLst/>
              <a:ahLst/>
              <a:cxnLst/>
              <a:rect l="0" t="0" r="0" b="0"/>
              <a:pathLst>
                <a:path w="154809" h="248337">
                  <a:moveTo>
                    <a:pt x="63143" y="101811"/>
                  </a:moveTo>
                  <a:lnTo>
                    <a:pt x="63143" y="101811"/>
                  </a:lnTo>
                  <a:lnTo>
                    <a:pt x="68200" y="96754"/>
                  </a:lnTo>
                  <a:lnTo>
                    <a:pt x="76400" y="78441"/>
                  </a:lnTo>
                  <a:lnTo>
                    <a:pt x="80476" y="57962"/>
                  </a:lnTo>
                  <a:lnTo>
                    <a:pt x="78608" y="44928"/>
                  </a:lnTo>
                  <a:lnTo>
                    <a:pt x="70367" y="16946"/>
                  </a:lnTo>
                  <a:lnTo>
                    <a:pt x="67959" y="13484"/>
                  </a:lnTo>
                  <a:lnTo>
                    <a:pt x="65295" y="12235"/>
                  </a:lnTo>
                  <a:lnTo>
                    <a:pt x="62461" y="12460"/>
                  </a:lnTo>
                  <a:lnTo>
                    <a:pt x="59514" y="13669"/>
                  </a:lnTo>
                  <a:lnTo>
                    <a:pt x="27621" y="55646"/>
                  </a:lnTo>
                  <a:lnTo>
                    <a:pt x="4817" y="100179"/>
                  </a:lnTo>
                  <a:lnTo>
                    <a:pt x="0" y="135076"/>
                  </a:lnTo>
                  <a:lnTo>
                    <a:pt x="7318" y="172548"/>
                  </a:lnTo>
                  <a:lnTo>
                    <a:pt x="16555" y="210766"/>
                  </a:lnTo>
                  <a:lnTo>
                    <a:pt x="30382" y="232537"/>
                  </a:lnTo>
                  <a:lnTo>
                    <a:pt x="31777" y="236587"/>
                  </a:lnTo>
                  <a:lnTo>
                    <a:pt x="38972" y="243909"/>
                  </a:lnTo>
                  <a:lnTo>
                    <a:pt x="43854" y="247343"/>
                  </a:lnTo>
                  <a:lnTo>
                    <a:pt x="60568" y="248336"/>
                  </a:lnTo>
                  <a:lnTo>
                    <a:pt x="79990" y="244192"/>
                  </a:lnTo>
                  <a:lnTo>
                    <a:pt x="103883" y="228900"/>
                  </a:lnTo>
                  <a:lnTo>
                    <a:pt x="121467" y="213328"/>
                  </a:lnTo>
                  <a:lnTo>
                    <a:pt x="134220" y="187358"/>
                  </a:lnTo>
                  <a:lnTo>
                    <a:pt x="147350" y="145503"/>
                  </a:lnTo>
                  <a:lnTo>
                    <a:pt x="152427" y="123346"/>
                  </a:lnTo>
                  <a:lnTo>
                    <a:pt x="152707" y="86074"/>
                  </a:lnTo>
                  <a:lnTo>
                    <a:pt x="154808" y="70475"/>
                  </a:lnTo>
                  <a:lnTo>
                    <a:pt x="152213" y="52959"/>
                  </a:lnTo>
                  <a:lnTo>
                    <a:pt x="139746" y="25247"/>
                  </a:lnTo>
                  <a:lnTo>
                    <a:pt x="125764" y="12044"/>
                  </a:lnTo>
                  <a:lnTo>
                    <a:pt x="110025" y="3706"/>
                  </a:lnTo>
                  <a:lnTo>
                    <a:pt x="95974" y="0"/>
                  </a:lnTo>
                  <a:lnTo>
                    <a:pt x="89263" y="1129"/>
                  </a:lnTo>
                  <a:lnTo>
                    <a:pt x="70764" y="11772"/>
                  </a:lnTo>
                  <a:lnTo>
                    <a:pt x="53618" y="2561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97" name="SMARTInkShape-Group229">
            <a:extLst>
              <a:ext uri="{FF2B5EF4-FFF2-40B4-BE49-F238E27FC236}">
                <a16:creationId xmlns:a16="http://schemas.microsoft.com/office/drawing/2014/main" id="{E6A5BC18-7193-37F1-A583-77AE07BF4931}"/>
              </a:ext>
            </a:extLst>
          </p:cNvPr>
          <p:cNvGrpSpPr/>
          <p:nvPr/>
        </p:nvGrpSpPr>
        <p:grpSpPr>
          <a:xfrm>
            <a:off x="3419475" y="990992"/>
            <a:ext cx="323851" cy="338883"/>
            <a:chOff x="3419475" y="990992"/>
            <a:chExt cx="323851" cy="338883"/>
          </a:xfrm>
        </p:grpSpPr>
        <p:sp>
          <p:nvSpPr>
            <p:cNvPr id="495" name="SMARTInkShape-1060">
              <a:extLst>
                <a:ext uri="{FF2B5EF4-FFF2-40B4-BE49-F238E27FC236}">
                  <a16:creationId xmlns:a16="http://schemas.microsoft.com/office/drawing/2014/main" id="{0B398C45-6E48-47D5-21A0-B11B2138DAA7}"/>
                </a:ext>
              </a:extLst>
            </p:cNvPr>
            <p:cNvSpPr/>
            <p:nvPr>
              <p:custDataLst>
                <p:tags r:id="rId91"/>
              </p:custDataLst>
            </p:nvPr>
          </p:nvSpPr>
          <p:spPr>
            <a:xfrm>
              <a:off x="3462754" y="1134847"/>
              <a:ext cx="251997" cy="195028"/>
            </a:xfrm>
            <a:custGeom>
              <a:avLst/>
              <a:gdLst/>
              <a:ahLst/>
              <a:cxnLst/>
              <a:rect l="0" t="0" r="0" b="0"/>
              <a:pathLst>
                <a:path w="251997" h="195028">
                  <a:moveTo>
                    <a:pt x="13871" y="36728"/>
                  </a:moveTo>
                  <a:lnTo>
                    <a:pt x="13871" y="36728"/>
                  </a:lnTo>
                  <a:lnTo>
                    <a:pt x="4739" y="36728"/>
                  </a:lnTo>
                  <a:lnTo>
                    <a:pt x="4463" y="31672"/>
                  </a:lnTo>
                  <a:lnTo>
                    <a:pt x="7220" y="26367"/>
                  </a:lnTo>
                  <a:lnTo>
                    <a:pt x="17614" y="14338"/>
                  </a:lnTo>
                  <a:lnTo>
                    <a:pt x="23648" y="10902"/>
                  </a:lnTo>
                  <a:lnTo>
                    <a:pt x="31090" y="8696"/>
                  </a:lnTo>
                  <a:lnTo>
                    <a:pt x="40164" y="1714"/>
                  </a:lnTo>
                  <a:lnTo>
                    <a:pt x="46018" y="0"/>
                  </a:lnTo>
                  <a:lnTo>
                    <a:pt x="49061" y="601"/>
                  </a:lnTo>
                  <a:lnTo>
                    <a:pt x="59458" y="5445"/>
                  </a:lnTo>
                  <a:lnTo>
                    <a:pt x="73357" y="8409"/>
                  </a:lnTo>
                  <a:lnTo>
                    <a:pt x="75753" y="10440"/>
                  </a:lnTo>
                  <a:lnTo>
                    <a:pt x="84656" y="26361"/>
                  </a:lnTo>
                  <a:lnTo>
                    <a:pt x="88467" y="43769"/>
                  </a:lnTo>
                  <a:lnTo>
                    <a:pt x="84539" y="67389"/>
                  </a:lnTo>
                  <a:lnTo>
                    <a:pt x="67184" y="109303"/>
                  </a:lnTo>
                  <a:lnTo>
                    <a:pt x="49645" y="140160"/>
                  </a:lnTo>
                  <a:lnTo>
                    <a:pt x="6744" y="186666"/>
                  </a:lnTo>
                  <a:lnTo>
                    <a:pt x="4887" y="186428"/>
                  </a:lnTo>
                  <a:lnTo>
                    <a:pt x="0" y="183342"/>
                  </a:lnTo>
                  <a:lnTo>
                    <a:pt x="390" y="179979"/>
                  </a:lnTo>
                  <a:lnTo>
                    <a:pt x="11053" y="165133"/>
                  </a:lnTo>
                  <a:lnTo>
                    <a:pt x="53536" y="128648"/>
                  </a:lnTo>
                  <a:lnTo>
                    <a:pt x="94746" y="102089"/>
                  </a:lnTo>
                  <a:lnTo>
                    <a:pt x="136344" y="69470"/>
                  </a:lnTo>
                  <a:lnTo>
                    <a:pt x="172393" y="53152"/>
                  </a:lnTo>
                  <a:lnTo>
                    <a:pt x="216763" y="21122"/>
                  </a:lnTo>
                  <a:lnTo>
                    <a:pt x="230606" y="10070"/>
                  </a:lnTo>
                  <a:lnTo>
                    <a:pt x="230328" y="9431"/>
                  </a:lnTo>
                  <a:lnTo>
                    <a:pt x="227196" y="8721"/>
                  </a:lnTo>
                  <a:lnTo>
                    <a:pt x="214427" y="8321"/>
                  </a:lnTo>
                  <a:lnTo>
                    <a:pt x="206018" y="11050"/>
                  </a:lnTo>
                  <a:lnTo>
                    <a:pt x="160692" y="43367"/>
                  </a:lnTo>
                  <a:lnTo>
                    <a:pt x="117259" y="85782"/>
                  </a:lnTo>
                  <a:lnTo>
                    <a:pt x="104183" y="112975"/>
                  </a:lnTo>
                  <a:lnTo>
                    <a:pt x="100502" y="136377"/>
                  </a:lnTo>
                  <a:lnTo>
                    <a:pt x="99775" y="165891"/>
                  </a:lnTo>
                  <a:lnTo>
                    <a:pt x="102890" y="172578"/>
                  </a:lnTo>
                  <a:lnTo>
                    <a:pt x="114819" y="185653"/>
                  </a:lnTo>
                  <a:lnTo>
                    <a:pt x="130703" y="192875"/>
                  </a:lnTo>
                  <a:lnTo>
                    <a:pt x="148347" y="195027"/>
                  </a:lnTo>
                  <a:lnTo>
                    <a:pt x="191188" y="187784"/>
                  </a:lnTo>
                  <a:lnTo>
                    <a:pt x="234811" y="176163"/>
                  </a:lnTo>
                  <a:lnTo>
                    <a:pt x="251996" y="17007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6" name="SMARTInkShape-1061">
              <a:extLst>
                <a:ext uri="{FF2B5EF4-FFF2-40B4-BE49-F238E27FC236}">
                  <a16:creationId xmlns:a16="http://schemas.microsoft.com/office/drawing/2014/main" id="{6A422A2F-0F73-B575-E767-5A2D98CA6CC6}"/>
                </a:ext>
              </a:extLst>
            </p:cNvPr>
            <p:cNvSpPr/>
            <p:nvPr>
              <p:custDataLst>
                <p:tags r:id="rId92"/>
              </p:custDataLst>
            </p:nvPr>
          </p:nvSpPr>
          <p:spPr>
            <a:xfrm>
              <a:off x="3419475" y="990992"/>
              <a:ext cx="323851" cy="28184"/>
            </a:xfrm>
            <a:custGeom>
              <a:avLst/>
              <a:gdLst/>
              <a:ahLst/>
              <a:cxnLst/>
              <a:rect l="0" t="0" r="0" b="0"/>
              <a:pathLst>
                <a:path w="323851" h="28184">
                  <a:moveTo>
                    <a:pt x="0" y="28183"/>
                  </a:moveTo>
                  <a:lnTo>
                    <a:pt x="0" y="28183"/>
                  </a:lnTo>
                  <a:lnTo>
                    <a:pt x="5057" y="28183"/>
                  </a:lnTo>
                  <a:lnTo>
                    <a:pt x="10361" y="25361"/>
                  </a:lnTo>
                  <a:lnTo>
                    <a:pt x="13257" y="23126"/>
                  </a:lnTo>
                  <a:lnTo>
                    <a:pt x="49381" y="18482"/>
                  </a:lnTo>
                  <a:lnTo>
                    <a:pt x="88127" y="12374"/>
                  </a:lnTo>
                  <a:lnTo>
                    <a:pt x="130258" y="9773"/>
                  </a:lnTo>
                  <a:lnTo>
                    <a:pt x="176178" y="9323"/>
                  </a:lnTo>
                  <a:lnTo>
                    <a:pt x="209535" y="9217"/>
                  </a:lnTo>
                  <a:lnTo>
                    <a:pt x="249997" y="9158"/>
                  </a:lnTo>
                  <a:lnTo>
                    <a:pt x="297489" y="9134"/>
                  </a:lnTo>
                  <a:lnTo>
                    <a:pt x="304373" y="6311"/>
                  </a:lnTo>
                  <a:lnTo>
                    <a:pt x="313743" y="0"/>
                  </a:lnTo>
                  <a:lnTo>
                    <a:pt x="314153" y="4781"/>
                  </a:lnTo>
                  <a:lnTo>
                    <a:pt x="315269" y="6232"/>
                  </a:lnTo>
                  <a:lnTo>
                    <a:pt x="323850" y="913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04" name="SMARTInkShape-Group230">
            <a:extLst>
              <a:ext uri="{FF2B5EF4-FFF2-40B4-BE49-F238E27FC236}">
                <a16:creationId xmlns:a16="http://schemas.microsoft.com/office/drawing/2014/main" id="{B41A19FD-3A82-6F4B-E10D-428942668A98}"/>
              </a:ext>
            </a:extLst>
          </p:cNvPr>
          <p:cNvGrpSpPr/>
          <p:nvPr/>
        </p:nvGrpSpPr>
        <p:grpSpPr>
          <a:xfrm>
            <a:off x="4019550" y="876300"/>
            <a:ext cx="1085851" cy="400051"/>
            <a:chOff x="4019550" y="876300"/>
            <a:chExt cx="1085851" cy="400051"/>
          </a:xfrm>
        </p:grpSpPr>
        <p:sp>
          <p:nvSpPr>
            <p:cNvPr id="498" name="SMARTInkShape-1062">
              <a:extLst>
                <a:ext uri="{FF2B5EF4-FFF2-40B4-BE49-F238E27FC236}">
                  <a16:creationId xmlns:a16="http://schemas.microsoft.com/office/drawing/2014/main" id="{7905A12D-A55E-EE2C-2D44-942C87F3F228}"/>
                </a:ext>
              </a:extLst>
            </p:cNvPr>
            <p:cNvSpPr/>
            <p:nvPr>
              <p:custDataLst>
                <p:tags r:id="rId85"/>
              </p:custDataLst>
            </p:nvPr>
          </p:nvSpPr>
          <p:spPr>
            <a:xfrm>
              <a:off x="4019550" y="1123950"/>
              <a:ext cx="171451" cy="19051"/>
            </a:xfrm>
            <a:custGeom>
              <a:avLst/>
              <a:gdLst/>
              <a:ahLst/>
              <a:cxnLst/>
              <a:rect l="0" t="0" r="0" b="0"/>
              <a:pathLst>
                <a:path w="171451" h="19051">
                  <a:moveTo>
                    <a:pt x="0" y="19050"/>
                  </a:moveTo>
                  <a:lnTo>
                    <a:pt x="0" y="19050"/>
                  </a:lnTo>
                  <a:lnTo>
                    <a:pt x="5057" y="13994"/>
                  </a:lnTo>
                  <a:lnTo>
                    <a:pt x="13183" y="11511"/>
                  </a:lnTo>
                  <a:lnTo>
                    <a:pt x="55907" y="3240"/>
                  </a:lnTo>
                  <a:lnTo>
                    <a:pt x="95004" y="640"/>
                  </a:lnTo>
                  <a:lnTo>
                    <a:pt x="138358" y="126"/>
                  </a:lnTo>
                  <a:lnTo>
                    <a:pt x="1714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9" name="SMARTInkShape-1063">
              <a:extLst>
                <a:ext uri="{FF2B5EF4-FFF2-40B4-BE49-F238E27FC236}">
                  <a16:creationId xmlns:a16="http://schemas.microsoft.com/office/drawing/2014/main" id="{06910314-B17B-D485-2E06-EC84CBCEF6FA}"/>
                </a:ext>
              </a:extLst>
            </p:cNvPr>
            <p:cNvSpPr/>
            <p:nvPr>
              <p:custDataLst>
                <p:tags r:id="rId86"/>
              </p:custDataLst>
            </p:nvPr>
          </p:nvSpPr>
          <p:spPr>
            <a:xfrm>
              <a:off x="4048125" y="1181100"/>
              <a:ext cx="171451" cy="9526"/>
            </a:xfrm>
            <a:custGeom>
              <a:avLst/>
              <a:gdLst/>
              <a:ahLst/>
              <a:cxnLst/>
              <a:rect l="0" t="0" r="0" b="0"/>
              <a:pathLst>
                <a:path w="171451" h="9526">
                  <a:moveTo>
                    <a:pt x="0" y="9525"/>
                  </a:moveTo>
                  <a:lnTo>
                    <a:pt x="0" y="9525"/>
                  </a:lnTo>
                  <a:lnTo>
                    <a:pt x="15208" y="8467"/>
                  </a:lnTo>
                  <a:lnTo>
                    <a:pt x="41418" y="1986"/>
                  </a:lnTo>
                  <a:lnTo>
                    <a:pt x="81912" y="392"/>
                  </a:lnTo>
                  <a:lnTo>
                    <a:pt x="118227" y="116"/>
                  </a:lnTo>
                  <a:lnTo>
                    <a:pt x="1714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0" name="SMARTInkShape-1064">
              <a:extLst>
                <a:ext uri="{FF2B5EF4-FFF2-40B4-BE49-F238E27FC236}">
                  <a16:creationId xmlns:a16="http://schemas.microsoft.com/office/drawing/2014/main" id="{A8BE0F45-970B-70C1-6D31-AD7A11F50911}"/>
                </a:ext>
              </a:extLst>
            </p:cNvPr>
            <p:cNvSpPr/>
            <p:nvPr>
              <p:custDataLst>
                <p:tags r:id="rId87"/>
              </p:custDataLst>
            </p:nvPr>
          </p:nvSpPr>
          <p:spPr>
            <a:xfrm>
              <a:off x="4362578" y="1019175"/>
              <a:ext cx="199777" cy="257176"/>
            </a:xfrm>
            <a:custGeom>
              <a:avLst/>
              <a:gdLst/>
              <a:ahLst/>
              <a:cxnLst/>
              <a:rect l="0" t="0" r="0" b="0"/>
              <a:pathLst>
                <a:path w="199777" h="257176">
                  <a:moveTo>
                    <a:pt x="114172" y="28575"/>
                  </a:moveTo>
                  <a:lnTo>
                    <a:pt x="114172" y="28575"/>
                  </a:lnTo>
                  <a:lnTo>
                    <a:pt x="119229" y="23518"/>
                  </a:lnTo>
                  <a:lnTo>
                    <a:pt x="121711" y="18214"/>
                  </a:lnTo>
                  <a:lnTo>
                    <a:pt x="123305" y="11241"/>
                  </a:lnTo>
                  <a:lnTo>
                    <a:pt x="124493" y="10669"/>
                  </a:lnTo>
                  <a:lnTo>
                    <a:pt x="128637" y="10033"/>
                  </a:lnTo>
                  <a:lnTo>
                    <a:pt x="130165" y="8806"/>
                  </a:lnTo>
                  <a:lnTo>
                    <a:pt x="133217" y="16"/>
                  </a:lnTo>
                  <a:lnTo>
                    <a:pt x="133222" y="3"/>
                  </a:lnTo>
                  <a:lnTo>
                    <a:pt x="133222" y="0"/>
                  </a:lnTo>
                  <a:lnTo>
                    <a:pt x="133222" y="5057"/>
                  </a:lnTo>
                  <a:lnTo>
                    <a:pt x="130400" y="10361"/>
                  </a:lnTo>
                  <a:lnTo>
                    <a:pt x="94212" y="57419"/>
                  </a:lnTo>
                  <a:lnTo>
                    <a:pt x="62194" y="87877"/>
                  </a:lnTo>
                  <a:lnTo>
                    <a:pt x="19748" y="113995"/>
                  </a:lnTo>
                  <a:lnTo>
                    <a:pt x="10969" y="122321"/>
                  </a:lnTo>
                  <a:lnTo>
                    <a:pt x="4806" y="123379"/>
                  </a:lnTo>
                  <a:lnTo>
                    <a:pt x="3162" y="124586"/>
                  </a:lnTo>
                  <a:lnTo>
                    <a:pt x="2065" y="126449"/>
                  </a:lnTo>
                  <a:lnTo>
                    <a:pt x="0" y="132946"/>
                  </a:lnTo>
                  <a:lnTo>
                    <a:pt x="15106" y="126724"/>
                  </a:lnTo>
                  <a:lnTo>
                    <a:pt x="53011" y="124080"/>
                  </a:lnTo>
                  <a:lnTo>
                    <a:pt x="94016" y="123875"/>
                  </a:lnTo>
                  <a:lnTo>
                    <a:pt x="123370" y="121018"/>
                  </a:lnTo>
                  <a:lnTo>
                    <a:pt x="167635" y="112068"/>
                  </a:lnTo>
                  <a:lnTo>
                    <a:pt x="179754" y="106936"/>
                  </a:lnTo>
                  <a:lnTo>
                    <a:pt x="183295" y="106216"/>
                  </a:lnTo>
                  <a:lnTo>
                    <a:pt x="185653" y="104677"/>
                  </a:lnTo>
                  <a:lnTo>
                    <a:pt x="187226" y="102593"/>
                  </a:lnTo>
                  <a:lnTo>
                    <a:pt x="189750" y="96701"/>
                  </a:lnTo>
                  <a:lnTo>
                    <a:pt x="192918" y="95895"/>
                  </a:lnTo>
                  <a:lnTo>
                    <a:pt x="199776" y="95261"/>
                  </a:lnTo>
                  <a:lnTo>
                    <a:pt x="193327" y="110461"/>
                  </a:lnTo>
                  <a:lnTo>
                    <a:pt x="184086" y="153875"/>
                  </a:lnTo>
                  <a:lnTo>
                    <a:pt x="181273" y="195163"/>
                  </a:lnTo>
                  <a:lnTo>
                    <a:pt x="180850" y="242446"/>
                  </a:lnTo>
                  <a:lnTo>
                    <a:pt x="180847" y="246108"/>
                  </a:lnTo>
                  <a:lnTo>
                    <a:pt x="190372" y="2571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1" name="SMARTInkShape-1065">
              <a:extLst>
                <a:ext uri="{FF2B5EF4-FFF2-40B4-BE49-F238E27FC236}">
                  <a16:creationId xmlns:a16="http://schemas.microsoft.com/office/drawing/2014/main" id="{0C5FC315-FCCA-2E4C-341B-4E0487EADD69}"/>
                </a:ext>
              </a:extLst>
            </p:cNvPr>
            <p:cNvSpPr/>
            <p:nvPr>
              <p:custDataLst>
                <p:tags r:id="rId88"/>
              </p:custDataLst>
            </p:nvPr>
          </p:nvSpPr>
          <p:spPr>
            <a:xfrm>
              <a:off x="4657725" y="1019343"/>
              <a:ext cx="161926" cy="161578"/>
            </a:xfrm>
            <a:custGeom>
              <a:avLst/>
              <a:gdLst/>
              <a:ahLst/>
              <a:cxnLst/>
              <a:rect l="0" t="0" r="0" b="0"/>
              <a:pathLst>
                <a:path w="161926" h="161578">
                  <a:moveTo>
                    <a:pt x="0" y="66507"/>
                  </a:moveTo>
                  <a:lnTo>
                    <a:pt x="0" y="66507"/>
                  </a:lnTo>
                  <a:lnTo>
                    <a:pt x="0" y="61450"/>
                  </a:lnTo>
                  <a:lnTo>
                    <a:pt x="2822" y="56146"/>
                  </a:lnTo>
                  <a:lnTo>
                    <a:pt x="22120" y="30320"/>
                  </a:lnTo>
                  <a:lnTo>
                    <a:pt x="56982" y="2704"/>
                  </a:lnTo>
                  <a:lnTo>
                    <a:pt x="74309" y="0"/>
                  </a:lnTo>
                  <a:lnTo>
                    <a:pt x="80696" y="4938"/>
                  </a:lnTo>
                  <a:lnTo>
                    <a:pt x="83490" y="13038"/>
                  </a:lnTo>
                  <a:lnTo>
                    <a:pt x="85284" y="35484"/>
                  </a:lnTo>
                  <a:lnTo>
                    <a:pt x="75482" y="64135"/>
                  </a:lnTo>
                  <a:lnTo>
                    <a:pt x="45989" y="110191"/>
                  </a:lnTo>
                  <a:lnTo>
                    <a:pt x="4522" y="157139"/>
                  </a:lnTo>
                  <a:lnTo>
                    <a:pt x="595" y="161149"/>
                  </a:lnTo>
                  <a:lnTo>
                    <a:pt x="5233" y="161577"/>
                  </a:lnTo>
                  <a:lnTo>
                    <a:pt x="40720" y="153540"/>
                  </a:lnTo>
                  <a:lnTo>
                    <a:pt x="82205" y="152490"/>
                  </a:lnTo>
                  <a:lnTo>
                    <a:pt x="126412" y="152255"/>
                  </a:lnTo>
                  <a:lnTo>
                    <a:pt x="161925" y="15223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2" name="SMARTInkShape-1066">
              <a:extLst>
                <a:ext uri="{FF2B5EF4-FFF2-40B4-BE49-F238E27FC236}">
                  <a16:creationId xmlns:a16="http://schemas.microsoft.com/office/drawing/2014/main" id="{79DB046B-529C-CBBD-F5CC-46CED0F5AFE6}"/>
                </a:ext>
              </a:extLst>
            </p:cNvPr>
            <p:cNvSpPr/>
            <p:nvPr>
              <p:custDataLst>
                <p:tags r:id="rId89"/>
              </p:custDataLst>
            </p:nvPr>
          </p:nvSpPr>
          <p:spPr>
            <a:xfrm>
              <a:off x="4867392" y="962417"/>
              <a:ext cx="136439" cy="212789"/>
            </a:xfrm>
            <a:custGeom>
              <a:avLst/>
              <a:gdLst/>
              <a:ahLst/>
              <a:cxnLst/>
              <a:rect l="0" t="0" r="0" b="0"/>
              <a:pathLst>
                <a:path w="136439" h="212789">
                  <a:moveTo>
                    <a:pt x="9408" y="9133"/>
                  </a:moveTo>
                  <a:lnTo>
                    <a:pt x="9408" y="9133"/>
                  </a:lnTo>
                  <a:lnTo>
                    <a:pt x="18541" y="0"/>
                  </a:lnTo>
                  <a:lnTo>
                    <a:pt x="13760" y="4781"/>
                  </a:lnTo>
                  <a:lnTo>
                    <a:pt x="11342" y="12843"/>
                  </a:lnTo>
                  <a:lnTo>
                    <a:pt x="8425" y="43831"/>
                  </a:lnTo>
                  <a:lnTo>
                    <a:pt x="1884" y="56713"/>
                  </a:lnTo>
                  <a:lnTo>
                    <a:pt x="0" y="95382"/>
                  </a:lnTo>
                  <a:lnTo>
                    <a:pt x="2757" y="103205"/>
                  </a:lnTo>
                  <a:lnTo>
                    <a:pt x="4974" y="106773"/>
                  </a:lnTo>
                  <a:lnTo>
                    <a:pt x="18207" y="116850"/>
                  </a:lnTo>
                  <a:lnTo>
                    <a:pt x="22682" y="117986"/>
                  </a:lnTo>
                  <a:lnTo>
                    <a:pt x="26724" y="117685"/>
                  </a:lnTo>
                  <a:lnTo>
                    <a:pt x="40291" y="115027"/>
                  </a:lnTo>
                  <a:lnTo>
                    <a:pt x="45872" y="114654"/>
                  </a:lnTo>
                  <a:lnTo>
                    <a:pt x="90769" y="97571"/>
                  </a:lnTo>
                  <a:lnTo>
                    <a:pt x="101307" y="98886"/>
                  </a:lnTo>
                  <a:lnTo>
                    <a:pt x="121753" y="108354"/>
                  </a:lnTo>
                  <a:lnTo>
                    <a:pt x="130953" y="119906"/>
                  </a:lnTo>
                  <a:lnTo>
                    <a:pt x="134888" y="127432"/>
                  </a:lnTo>
                  <a:lnTo>
                    <a:pt x="136438" y="141438"/>
                  </a:lnTo>
                  <a:lnTo>
                    <a:pt x="128810" y="167677"/>
                  </a:lnTo>
                  <a:lnTo>
                    <a:pt x="110050" y="186872"/>
                  </a:lnTo>
                  <a:lnTo>
                    <a:pt x="81813" y="204717"/>
                  </a:lnTo>
                  <a:lnTo>
                    <a:pt x="64871" y="211770"/>
                  </a:lnTo>
                  <a:lnTo>
                    <a:pt x="46758" y="212788"/>
                  </a:lnTo>
                  <a:lnTo>
                    <a:pt x="9408" y="20915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3" name="SMARTInkShape-1067">
              <a:extLst>
                <a:ext uri="{FF2B5EF4-FFF2-40B4-BE49-F238E27FC236}">
                  <a16:creationId xmlns:a16="http://schemas.microsoft.com/office/drawing/2014/main" id="{B4FA50AB-D4CF-7DAF-A206-BB59DC76B96F}"/>
                </a:ext>
              </a:extLst>
            </p:cNvPr>
            <p:cNvSpPr/>
            <p:nvPr>
              <p:custDataLst>
                <p:tags r:id="rId90"/>
              </p:custDataLst>
            </p:nvPr>
          </p:nvSpPr>
          <p:spPr>
            <a:xfrm>
              <a:off x="4886325" y="876300"/>
              <a:ext cx="219076" cy="57151"/>
            </a:xfrm>
            <a:custGeom>
              <a:avLst/>
              <a:gdLst/>
              <a:ahLst/>
              <a:cxnLst/>
              <a:rect l="0" t="0" r="0" b="0"/>
              <a:pathLst>
                <a:path w="219076" h="57151">
                  <a:moveTo>
                    <a:pt x="0" y="57150"/>
                  </a:moveTo>
                  <a:lnTo>
                    <a:pt x="0" y="57150"/>
                  </a:lnTo>
                  <a:lnTo>
                    <a:pt x="46644" y="34357"/>
                  </a:lnTo>
                  <a:lnTo>
                    <a:pt x="88353" y="19565"/>
                  </a:lnTo>
                  <a:lnTo>
                    <a:pt x="131988" y="6452"/>
                  </a:lnTo>
                  <a:lnTo>
                    <a:pt x="165718" y="850"/>
                  </a:lnTo>
                  <a:lnTo>
                    <a:pt x="2190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05" name="SMARTInkShape-1068">
            <a:extLst>
              <a:ext uri="{FF2B5EF4-FFF2-40B4-BE49-F238E27FC236}">
                <a16:creationId xmlns:a16="http://schemas.microsoft.com/office/drawing/2014/main" id="{5D41F9DC-E2CA-7060-D04B-AA928E358821}"/>
              </a:ext>
            </a:extLst>
          </p:cNvPr>
          <p:cNvSpPr/>
          <p:nvPr>
            <p:custDataLst>
              <p:tags r:id="rId1"/>
            </p:custDataLst>
          </p:nvPr>
        </p:nvSpPr>
        <p:spPr>
          <a:xfrm>
            <a:off x="2533650" y="5119394"/>
            <a:ext cx="2876551" cy="33632"/>
          </a:xfrm>
          <a:custGeom>
            <a:avLst/>
            <a:gdLst/>
            <a:ahLst/>
            <a:cxnLst/>
            <a:rect l="0" t="0" r="0" b="0"/>
            <a:pathLst>
              <a:path w="2876551" h="33632">
                <a:moveTo>
                  <a:pt x="0" y="24106"/>
                </a:moveTo>
                <a:lnTo>
                  <a:pt x="0" y="24106"/>
                </a:lnTo>
                <a:lnTo>
                  <a:pt x="47384" y="24106"/>
                </a:lnTo>
                <a:lnTo>
                  <a:pt x="55632" y="21284"/>
                </a:lnTo>
                <a:lnTo>
                  <a:pt x="59313" y="19050"/>
                </a:lnTo>
                <a:lnTo>
                  <a:pt x="79371" y="15464"/>
                </a:lnTo>
                <a:lnTo>
                  <a:pt x="114950" y="11811"/>
                </a:lnTo>
                <a:lnTo>
                  <a:pt x="133542" y="7057"/>
                </a:lnTo>
                <a:lnTo>
                  <a:pt x="174289" y="5232"/>
                </a:lnTo>
                <a:lnTo>
                  <a:pt x="219449" y="5079"/>
                </a:lnTo>
                <a:lnTo>
                  <a:pt x="262893" y="5061"/>
                </a:lnTo>
                <a:lnTo>
                  <a:pt x="306494" y="5057"/>
                </a:lnTo>
                <a:lnTo>
                  <a:pt x="350105" y="5056"/>
                </a:lnTo>
                <a:lnTo>
                  <a:pt x="392660" y="5056"/>
                </a:lnTo>
                <a:lnTo>
                  <a:pt x="439277" y="5056"/>
                </a:lnTo>
                <a:lnTo>
                  <a:pt x="477172" y="5056"/>
                </a:lnTo>
                <a:lnTo>
                  <a:pt x="521914" y="0"/>
                </a:lnTo>
                <a:lnTo>
                  <a:pt x="568685" y="1912"/>
                </a:lnTo>
                <a:lnTo>
                  <a:pt x="613317" y="4435"/>
                </a:lnTo>
                <a:lnTo>
                  <a:pt x="644060" y="4780"/>
                </a:lnTo>
                <a:lnTo>
                  <a:pt x="678891" y="4934"/>
                </a:lnTo>
                <a:lnTo>
                  <a:pt x="715538" y="5002"/>
                </a:lnTo>
                <a:lnTo>
                  <a:pt x="752992" y="5032"/>
                </a:lnTo>
                <a:lnTo>
                  <a:pt x="790805" y="5045"/>
                </a:lnTo>
                <a:lnTo>
                  <a:pt x="826660" y="5051"/>
                </a:lnTo>
                <a:lnTo>
                  <a:pt x="872763" y="5055"/>
                </a:lnTo>
                <a:lnTo>
                  <a:pt x="907536" y="5056"/>
                </a:lnTo>
                <a:lnTo>
                  <a:pt x="952700" y="5056"/>
                </a:lnTo>
                <a:lnTo>
                  <a:pt x="985398" y="5056"/>
                </a:lnTo>
                <a:lnTo>
                  <a:pt x="1018979" y="5056"/>
                </a:lnTo>
                <a:lnTo>
                  <a:pt x="1061686" y="5056"/>
                </a:lnTo>
                <a:lnTo>
                  <a:pt x="1104325" y="5056"/>
                </a:lnTo>
                <a:lnTo>
                  <a:pt x="1142039" y="5056"/>
                </a:lnTo>
                <a:lnTo>
                  <a:pt x="1175028" y="5056"/>
                </a:lnTo>
                <a:lnTo>
                  <a:pt x="1206976" y="5056"/>
                </a:lnTo>
                <a:lnTo>
                  <a:pt x="1245870" y="5056"/>
                </a:lnTo>
                <a:lnTo>
                  <a:pt x="1279384" y="5056"/>
                </a:lnTo>
                <a:lnTo>
                  <a:pt x="1322052" y="5056"/>
                </a:lnTo>
                <a:lnTo>
                  <a:pt x="1351695" y="5056"/>
                </a:lnTo>
                <a:lnTo>
                  <a:pt x="1389564" y="5056"/>
                </a:lnTo>
                <a:lnTo>
                  <a:pt x="1422623" y="5056"/>
                </a:lnTo>
                <a:lnTo>
                  <a:pt x="1465035" y="5056"/>
                </a:lnTo>
                <a:lnTo>
                  <a:pt x="1504412" y="5056"/>
                </a:lnTo>
                <a:lnTo>
                  <a:pt x="1542891" y="5056"/>
                </a:lnTo>
                <a:lnTo>
                  <a:pt x="1581103" y="5056"/>
                </a:lnTo>
                <a:lnTo>
                  <a:pt x="1619236" y="5056"/>
                </a:lnTo>
                <a:lnTo>
                  <a:pt x="1657346" y="5056"/>
                </a:lnTo>
                <a:lnTo>
                  <a:pt x="1695449" y="5056"/>
                </a:lnTo>
                <a:lnTo>
                  <a:pt x="1733550" y="7878"/>
                </a:lnTo>
                <a:lnTo>
                  <a:pt x="1771650" y="12595"/>
                </a:lnTo>
                <a:lnTo>
                  <a:pt x="1809750" y="13993"/>
                </a:lnTo>
                <a:lnTo>
                  <a:pt x="1850672" y="14406"/>
                </a:lnTo>
                <a:lnTo>
                  <a:pt x="1893489" y="14529"/>
                </a:lnTo>
                <a:lnTo>
                  <a:pt x="1932986" y="14564"/>
                </a:lnTo>
                <a:lnTo>
                  <a:pt x="1971500" y="14576"/>
                </a:lnTo>
                <a:lnTo>
                  <a:pt x="2012545" y="14580"/>
                </a:lnTo>
                <a:lnTo>
                  <a:pt x="2055399" y="14581"/>
                </a:lnTo>
                <a:lnTo>
                  <a:pt x="2094907" y="17403"/>
                </a:lnTo>
                <a:lnTo>
                  <a:pt x="2121695" y="20069"/>
                </a:lnTo>
                <a:lnTo>
                  <a:pt x="2166526" y="17736"/>
                </a:lnTo>
                <a:lnTo>
                  <a:pt x="2212265" y="21748"/>
                </a:lnTo>
                <a:lnTo>
                  <a:pt x="2253099" y="23408"/>
                </a:lnTo>
                <a:lnTo>
                  <a:pt x="2293068" y="23899"/>
                </a:lnTo>
                <a:lnTo>
                  <a:pt x="2336895" y="24044"/>
                </a:lnTo>
                <a:lnTo>
                  <a:pt x="2377162" y="24087"/>
                </a:lnTo>
                <a:lnTo>
                  <a:pt x="2415905" y="24101"/>
                </a:lnTo>
                <a:lnTo>
                  <a:pt x="2455254" y="24104"/>
                </a:lnTo>
                <a:lnTo>
                  <a:pt x="2498897" y="24106"/>
                </a:lnTo>
                <a:lnTo>
                  <a:pt x="2538052" y="24106"/>
                </a:lnTo>
                <a:lnTo>
                  <a:pt x="2583085" y="24106"/>
                </a:lnTo>
                <a:lnTo>
                  <a:pt x="2619911" y="24106"/>
                </a:lnTo>
                <a:lnTo>
                  <a:pt x="2665225" y="29162"/>
                </a:lnTo>
                <a:lnTo>
                  <a:pt x="2710218" y="32307"/>
                </a:lnTo>
                <a:lnTo>
                  <a:pt x="2748597" y="33239"/>
                </a:lnTo>
                <a:lnTo>
                  <a:pt x="2790189" y="33515"/>
                </a:lnTo>
                <a:lnTo>
                  <a:pt x="2830971" y="33597"/>
                </a:lnTo>
                <a:lnTo>
                  <a:pt x="2876550" y="3363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12" name="SMARTInkShape-Group232">
            <a:extLst>
              <a:ext uri="{FF2B5EF4-FFF2-40B4-BE49-F238E27FC236}">
                <a16:creationId xmlns:a16="http://schemas.microsoft.com/office/drawing/2014/main" id="{6F686E37-50A9-ECCA-3BEF-7CDC0585358F}"/>
              </a:ext>
            </a:extLst>
          </p:cNvPr>
          <p:cNvGrpSpPr/>
          <p:nvPr/>
        </p:nvGrpSpPr>
        <p:grpSpPr>
          <a:xfrm>
            <a:off x="2571750" y="3620146"/>
            <a:ext cx="2657476" cy="1523316"/>
            <a:chOff x="2571750" y="3620146"/>
            <a:chExt cx="2657476" cy="1523316"/>
          </a:xfrm>
        </p:grpSpPr>
        <p:sp>
          <p:nvSpPr>
            <p:cNvPr id="506" name="SMARTInkShape-1069">
              <a:extLst>
                <a:ext uri="{FF2B5EF4-FFF2-40B4-BE49-F238E27FC236}">
                  <a16:creationId xmlns:a16="http://schemas.microsoft.com/office/drawing/2014/main" id="{D009B160-FDC0-11EE-EC6D-1A6E216F699C}"/>
                </a:ext>
              </a:extLst>
            </p:cNvPr>
            <p:cNvSpPr/>
            <p:nvPr>
              <p:custDataLst>
                <p:tags r:id="rId79"/>
              </p:custDataLst>
            </p:nvPr>
          </p:nvSpPr>
          <p:spPr>
            <a:xfrm>
              <a:off x="2571750" y="3620146"/>
              <a:ext cx="2657476" cy="1390005"/>
            </a:xfrm>
            <a:custGeom>
              <a:avLst/>
              <a:gdLst/>
              <a:ahLst/>
              <a:cxnLst/>
              <a:rect l="0" t="0" r="0" b="0"/>
              <a:pathLst>
                <a:path w="2657476" h="1390005">
                  <a:moveTo>
                    <a:pt x="0" y="1313804"/>
                  </a:moveTo>
                  <a:lnTo>
                    <a:pt x="0" y="1313804"/>
                  </a:lnTo>
                  <a:lnTo>
                    <a:pt x="14189" y="1313804"/>
                  </a:lnTo>
                  <a:lnTo>
                    <a:pt x="19711" y="1310982"/>
                  </a:lnTo>
                  <a:lnTo>
                    <a:pt x="25694" y="1307259"/>
                  </a:lnTo>
                  <a:lnTo>
                    <a:pt x="38158" y="1304867"/>
                  </a:lnTo>
                  <a:lnTo>
                    <a:pt x="50811" y="1304395"/>
                  </a:lnTo>
                  <a:lnTo>
                    <a:pt x="57155" y="1301509"/>
                  </a:lnTo>
                  <a:lnTo>
                    <a:pt x="60328" y="1299257"/>
                  </a:lnTo>
                  <a:lnTo>
                    <a:pt x="100306" y="1284569"/>
                  </a:lnTo>
                  <a:lnTo>
                    <a:pt x="142483" y="1266121"/>
                  </a:lnTo>
                  <a:lnTo>
                    <a:pt x="187114" y="1240777"/>
                  </a:lnTo>
                  <a:lnTo>
                    <a:pt x="228773" y="1211015"/>
                  </a:lnTo>
                  <a:lnTo>
                    <a:pt x="272861" y="1174006"/>
                  </a:lnTo>
                  <a:lnTo>
                    <a:pt x="319217" y="1135459"/>
                  </a:lnTo>
                  <a:lnTo>
                    <a:pt x="365316" y="1090227"/>
                  </a:lnTo>
                  <a:lnTo>
                    <a:pt x="402047" y="1042869"/>
                  </a:lnTo>
                  <a:lnTo>
                    <a:pt x="432063" y="999980"/>
                  </a:lnTo>
                  <a:lnTo>
                    <a:pt x="463377" y="957468"/>
                  </a:lnTo>
                  <a:lnTo>
                    <a:pt x="492521" y="913239"/>
                  </a:lnTo>
                  <a:lnTo>
                    <a:pt x="525203" y="869816"/>
                  </a:lnTo>
                  <a:lnTo>
                    <a:pt x="550221" y="827260"/>
                  </a:lnTo>
                  <a:lnTo>
                    <a:pt x="564137" y="802048"/>
                  </a:lnTo>
                  <a:lnTo>
                    <a:pt x="573519" y="787907"/>
                  </a:lnTo>
                  <a:lnTo>
                    <a:pt x="594516" y="742209"/>
                  </a:lnTo>
                  <a:lnTo>
                    <a:pt x="622287" y="694753"/>
                  </a:lnTo>
                  <a:lnTo>
                    <a:pt x="640930" y="655125"/>
                  </a:lnTo>
                  <a:lnTo>
                    <a:pt x="664709" y="608763"/>
                  </a:lnTo>
                  <a:lnTo>
                    <a:pt x="672848" y="583144"/>
                  </a:lnTo>
                  <a:lnTo>
                    <a:pt x="676869" y="567850"/>
                  </a:lnTo>
                  <a:lnTo>
                    <a:pt x="702589" y="522833"/>
                  </a:lnTo>
                  <a:lnTo>
                    <a:pt x="723184" y="475552"/>
                  </a:lnTo>
                  <a:lnTo>
                    <a:pt x="733213" y="452658"/>
                  </a:lnTo>
                  <a:lnTo>
                    <a:pt x="749272" y="416686"/>
                  </a:lnTo>
                  <a:lnTo>
                    <a:pt x="759875" y="390413"/>
                  </a:lnTo>
                  <a:lnTo>
                    <a:pt x="773835" y="368753"/>
                  </a:lnTo>
                  <a:lnTo>
                    <a:pt x="781029" y="348930"/>
                  </a:lnTo>
                  <a:lnTo>
                    <a:pt x="806810" y="302928"/>
                  </a:lnTo>
                  <a:lnTo>
                    <a:pt x="830434" y="256368"/>
                  </a:lnTo>
                  <a:lnTo>
                    <a:pt x="857900" y="216422"/>
                  </a:lnTo>
                  <a:lnTo>
                    <a:pt x="887868" y="171464"/>
                  </a:lnTo>
                  <a:lnTo>
                    <a:pt x="930159" y="126576"/>
                  </a:lnTo>
                  <a:lnTo>
                    <a:pt x="971729" y="84907"/>
                  </a:lnTo>
                  <a:lnTo>
                    <a:pt x="996985" y="64701"/>
                  </a:lnTo>
                  <a:lnTo>
                    <a:pt x="1043988" y="39383"/>
                  </a:lnTo>
                  <a:lnTo>
                    <a:pt x="1085511" y="22379"/>
                  </a:lnTo>
                  <a:lnTo>
                    <a:pt x="1127217" y="11098"/>
                  </a:lnTo>
                  <a:lnTo>
                    <a:pt x="1173064" y="2626"/>
                  </a:lnTo>
                  <a:lnTo>
                    <a:pt x="1217299" y="0"/>
                  </a:lnTo>
                  <a:lnTo>
                    <a:pt x="1247211" y="2367"/>
                  </a:lnTo>
                  <a:lnTo>
                    <a:pt x="1281828" y="9772"/>
                  </a:lnTo>
                  <a:lnTo>
                    <a:pt x="1319954" y="15846"/>
                  </a:lnTo>
                  <a:lnTo>
                    <a:pt x="1361280" y="22955"/>
                  </a:lnTo>
                  <a:lnTo>
                    <a:pt x="1403951" y="42352"/>
                  </a:lnTo>
                  <a:lnTo>
                    <a:pt x="1423166" y="51252"/>
                  </a:lnTo>
                  <a:lnTo>
                    <a:pt x="1467817" y="86623"/>
                  </a:lnTo>
                  <a:lnTo>
                    <a:pt x="1478216" y="91057"/>
                  </a:lnTo>
                  <a:lnTo>
                    <a:pt x="1483952" y="92239"/>
                  </a:lnTo>
                  <a:lnTo>
                    <a:pt x="1502139" y="104016"/>
                  </a:lnTo>
                  <a:lnTo>
                    <a:pt x="1549472" y="149756"/>
                  </a:lnTo>
                  <a:lnTo>
                    <a:pt x="1584610" y="192436"/>
                  </a:lnTo>
                  <a:lnTo>
                    <a:pt x="1621253" y="232728"/>
                  </a:lnTo>
                  <a:lnTo>
                    <a:pt x="1654704" y="277984"/>
                  </a:lnTo>
                  <a:lnTo>
                    <a:pt x="1669528" y="304041"/>
                  </a:lnTo>
                  <a:lnTo>
                    <a:pt x="1707433" y="351096"/>
                  </a:lnTo>
                  <a:lnTo>
                    <a:pt x="1743683" y="397842"/>
                  </a:lnTo>
                  <a:lnTo>
                    <a:pt x="1774904" y="438553"/>
                  </a:lnTo>
                  <a:lnTo>
                    <a:pt x="1806386" y="481654"/>
                  </a:lnTo>
                  <a:lnTo>
                    <a:pt x="1840704" y="526739"/>
                  </a:lnTo>
                  <a:lnTo>
                    <a:pt x="1864435" y="567596"/>
                  </a:lnTo>
                  <a:lnTo>
                    <a:pt x="1897932" y="612483"/>
                  </a:lnTo>
                  <a:lnTo>
                    <a:pt x="1920534" y="658809"/>
                  </a:lnTo>
                  <a:lnTo>
                    <a:pt x="1947500" y="705376"/>
                  </a:lnTo>
                  <a:lnTo>
                    <a:pt x="1977937" y="748364"/>
                  </a:lnTo>
                  <a:lnTo>
                    <a:pt x="2001950" y="790727"/>
                  </a:lnTo>
                  <a:lnTo>
                    <a:pt x="2037006" y="830120"/>
                  </a:lnTo>
                  <a:lnTo>
                    <a:pt x="2068793" y="875001"/>
                  </a:lnTo>
                  <a:lnTo>
                    <a:pt x="2102367" y="921236"/>
                  </a:lnTo>
                  <a:lnTo>
                    <a:pt x="2111252" y="934013"/>
                  </a:lnTo>
                  <a:lnTo>
                    <a:pt x="2131380" y="953660"/>
                  </a:lnTo>
                  <a:lnTo>
                    <a:pt x="2168952" y="996410"/>
                  </a:lnTo>
                  <a:lnTo>
                    <a:pt x="2210405" y="1042888"/>
                  </a:lnTo>
                  <a:lnTo>
                    <a:pt x="2229029" y="1061024"/>
                  </a:lnTo>
                  <a:lnTo>
                    <a:pt x="2268254" y="1105247"/>
                  </a:lnTo>
                  <a:lnTo>
                    <a:pt x="2311641" y="1148928"/>
                  </a:lnTo>
                  <a:lnTo>
                    <a:pt x="2353543" y="1185788"/>
                  </a:lnTo>
                  <a:lnTo>
                    <a:pt x="2399788" y="1227960"/>
                  </a:lnTo>
                  <a:lnTo>
                    <a:pt x="2440516" y="1263272"/>
                  </a:lnTo>
                  <a:lnTo>
                    <a:pt x="2485623" y="1296071"/>
                  </a:lnTo>
                  <a:lnTo>
                    <a:pt x="2529394" y="1325017"/>
                  </a:lnTo>
                  <a:lnTo>
                    <a:pt x="2565161" y="1347583"/>
                  </a:lnTo>
                  <a:lnTo>
                    <a:pt x="2612250" y="1368038"/>
                  </a:lnTo>
                  <a:lnTo>
                    <a:pt x="2625613" y="1376322"/>
                  </a:lnTo>
                  <a:lnTo>
                    <a:pt x="2649279" y="1380236"/>
                  </a:lnTo>
                  <a:lnTo>
                    <a:pt x="2652011" y="1380317"/>
                  </a:lnTo>
                  <a:lnTo>
                    <a:pt x="2653832" y="1381429"/>
                  </a:lnTo>
                  <a:lnTo>
                    <a:pt x="2655047" y="1383229"/>
                  </a:lnTo>
                  <a:lnTo>
                    <a:pt x="2657475" y="139000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7" name="SMARTInkShape-1070">
              <a:extLst>
                <a:ext uri="{FF2B5EF4-FFF2-40B4-BE49-F238E27FC236}">
                  <a16:creationId xmlns:a16="http://schemas.microsoft.com/office/drawing/2014/main" id="{34FA5C29-14CA-2033-451A-2CAA9F7AD3EE}"/>
                </a:ext>
              </a:extLst>
            </p:cNvPr>
            <p:cNvSpPr/>
            <p:nvPr>
              <p:custDataLst>
                <p:tags r:id="rId80"/>
              </p:custDataLst>
            </p:nvPr>
          </p:nvSpPr>
          <p:spPr>
            <a:xfrm>
              <a:off x="3000375" y="4610114"/>
              <a:ext cx="38098" cy="495287"/>
            </a:xfrm>
            <a:custGeom>
              <a:avLst/>
              <a:gdLst/>
              <a:ahLst/>
              <a:cxnLst/>
              <a:rect l="0" t="0" r="0" b="0"/>
              <a:pathLst>
                <a:path w="38098" h="495287">
                  <a:moveTo>
                    <a:pt x="0" y="19036"/>
                  </a:moveTo>
                  <a:lnTo>
                    <a:pt x="0" y="19036"/>
                  </a:lnTo>
                  <a:lnTo>
                    <a:pt x="5056" y="13979"/>
                  </a:lnTo>
                  <a:lnTo>
                    <a:pt x="7539" y="8675"/>
                  </a:lnTo>
                  <a:lnTo>
                    <a:pt x="9133" y="1703"/>
                  </a:lnTo>
                  <a:lnTo>
                    <a:pt x="10322" y="1130"/>
                  </a:lnTo>
                  <a:lnTo>
                    <a:pt x="17692" y="136"/>
                  </a:lnTo>
                  <a:lnTo>
                    <a:pt x="10730" y="0"/>
                  </a:lnTo>
                  <a:lnTo>
                    <a:pt x="10060" y="2814"/>
                  </a:lnTo>
                  <a:lnTo>
                    <a:pt x="9557" y="45747"/>
                  </a:lnTo>
                  <a:lnTo>
                    <a:pt x="9529" y="90274"/>
                  </a:lnTo>
                  <a:lnTo>
                    <a:pt x="9526" y="127986"/>
                  </a:lnTo>
                  <a:lnTo>
                    <a:pt x="9525" y="172673"/>
                  </a:lnTo>
                  <a:lnTo>
                    <a:pt x="9525" y="220011"/>
                  </a:lnTo>
                  <a:lnTo>
                    <a:pt x="14581" y="258030"/>
                  </a:lnTo>
                  <a:lnTo>
                    <a:pt x="17726" y="297753"/>
                  </a:lnTo>
                  <a:lnTo>
                    <a:pt x="18658" y="336333"/>
                  </a:lnTo>
                  <a:lnTo>
                    <a:pt x="25519" y="377574"/>
                  </a:lnTo>
                  <a:lnTo>
                    <a:pt x="28396" y="419351"/>
                  </a:lnTo>
                  <a:lnTo>
                    <a:pt x="29610" y="449813"/>
                  </a:lnTo>
                  <a:lnTo>
                    <a:pt x="36773" y="469333"/>
                  </a:lnTo>
                  <a:lnTo>
                    <a:pt x="38097" y="493911"/>
                  </a:lnTo>
                  <a:lnTo>
                    <a:pt x="37040" y="494370"/>
                  </a:lnTo>
                  <a:lnTo>
                    <a:pt x="28575" y="49528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8" name="SMARTInkShape-1071">
              <a:extLst>
                <a:ext uri="{FF2B5EF4-FFF2-40B4-BE49-F238E27FC236}">
                  <a16:creationId xmlns:a16="http://schemas.microsoft.com/office/drawing/2014/main" id="{0E0BCACA-2F79-3C7A-BE85-804A6152D15A}"/>
                </a:ext>
              </a:extLst>
            </p:cNvPr>
            <p:cNvSpPr/>
            <p:nvPr>
              <p:custDataLst>
                <p:tags r:id="rId81"/>
              </p:custDataLst>
            </p:nvPr>
          </p:nvSpPr>
          <p:spPr>
            <a:xfrm>
              <a:off x="4667250" y="4524375"/>
              <a:ext cx="47626" cy="619087"/>
            </a:xfrm>
            <a:custGeom>
              <a:avLst/>
              <a:gdLst/>
              <a:ahLst/>
              <a:cxnLst/>
              <a:rect l="0" t="0" r="0" b="0"/>
              <a:pathLst>
                <a:path w="47626" h="619087">
                  <a:moveTo>
                    <a:pt x="0" y="0"/>
                  </a:moveTo>
                  <a:lnTo>
                    <a:pt x="0" y="0"/>
                  </a:lnTo>
                  <a:lnTo>
                    <a:pt x="5057" y="45760"/>
                  </a:lnTo>
                  <a:lnTo>
                    <a:pt x="8936" y="90288"/>
                  </a:lnTo>
                  <a:lnTo>
                    <a:pt x="12173" y="128000"/>
                  </a:lnTo>
                  <a:lnTo>
                    <a:pt x="17013" y="167043"/>
                  </a:lnTo>
                  <a:lnTo>
                    <a:pt x="21268" y="195897"/>
                  </a:lnTo>
                  <a:lnTo>
                    <a:pt x="32188" y="239779"/>
                  </a:lnTo>
                  <a:lnTo>
                    <a:pt x="36932" y="284195"/>
                  </a:lnTo>
                  <a:lnTo>
                    <a:pt x="40692" y="323543"/>
                  </a:lnTo>
                  <a:lnTo>
                    <a:pt x="47219" y="369048"/>
                  </a:lnTo>
                  <a:lnTo>
                    <a:pt x="47572" y="410510"/>
                  </a:lnTo>
                  <a:lnTo>
                    <a:pt x="47622" y="454845"/>
                  </a:lnTo>
                  <a:lnTo>
                    <a:pt x="47625" y="501292"/>
                  </a:lnTo>
                  <a:lnTo>
                    <a:pt x="46567" y="527214"/>
                  </a:lnTo>
                  <a:lnTo>
                    <a:pt x="39424" y="545703"/>
                  </a:lnTo>
                  <a:lnTo>
                    <a:pt x="38110" y="589253"/>
                  </a:lnTo>
                  <a:lnTo>
                    <a:pt x="35283" y="598088"/>
                  </a:lnTo>
                  <a:lnTo>
                    <a:pt x="29900" y="607326"/>
                  </a:lnTo>
                  <a:lnTo>
                    <a:pt x="28585" y="618991"/>
                  </a:lnTo>
                  <a:lnTo>
                    <a:pt x="33635" y="619086"/>
                  </a:lnTo>
                  <a:lnTo>
                    <a:pt x="35123" y="618040"/>
                  </a:lnTo>
                  <a:lnTo>
                    <a:pt x="36114" y="616285"/>
                  </a:lnTo>
                  <a:lnTo>
                    <a:pt x="38100" y="6096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9" name="SMARTInkShape-1072">
              <a:extLst>
                <a:ext uri="{FF2B5EF4-FFF2-40B4-BE49-F238E27FC236}">
                  <a16:creationId xmlns:a16="http://schemas.microsoft.com/office/drawing/2014/main" id="{B2EFB8F0-29C0-0802-4B66-E731B7FD418D}"/>
                </a:ext>
              </a:extLst>
            </p:cNvPr>
            <p:cNvSpPr/>
            <p:nvPr>
              <p:custDataLst>
                <p:tags r:id="rId82"/>
              </p:custDataLst>
            </p:nvPr>
          </p:nvSpPr>
          <p:spPr>
            <a:xfrm>
              <a:off x="3572096" y="4280762"/>
              <a:ext cx="151727" cy="220695"/>
            </a:xfrm>
            <a:custGeom>
              <a:avLst/>
              <a:gdLst/>
              <a:ahLst/>
              <a:cxnLst/>
              <a:rect l="0" t="0" r="0" b="0"/>
              <a:pathLst>
                <a:path w="151727" h="220695">
                  <a:moveTo>
                    <a:pt x="95029" y="5488"/>
                  </a:moveTo>
                  <a:lnTo>
                    <a:pt x="95029" y="5488"/>
                  </a:lnTo>
                  <a:lnTo>
                    <a:pt x="89972" y="431"/>
                  </a:lnTo>
                  <a:lnTo>
                    <a:pt x="86366" y="0"/>
                  </a:lnTo>
                  <a:lnTo>
                    <a:pt x="64438" y="4556"/>
                  </a:lnTo>
                  <a:lnTo>
                    <a:pt x="43984" y="15325"/>
                  </a:lnTo>
                  <a:lnTo>
                    <a:pt x="22872" y="36978"/>
                  </a:lnTo>
                  <a:lnTo>
                    <a:pt x="8268" y="63502"/>
                  </a:lnTo>
                  <a:lnTo>
                    <a:pt x="1456" y="101967"/>
                  </a:lnTo>
                  <a:lnTo>
                    <a:pt x="0" y="146474"/>
                  </a:lnTo>
                  <a:lnTo>
                    <a:pt x="9957" y="169675"/>
                  </a:lnTo>
                  <a:lnTo>
                    <a:pt x="31370" y="191602"/>
                  </a:lnTo>
                  <a:lnTo>
                    <a:pt x="72537" y="215857"/>
                  </a:lnTo>
                  <a:lnTo>
                    <a:pt x="88913" y="220694"/>
                  </a:lnTo>
                  <a:lnTo>
                    <a:pt x="100425" y="220021"/>
                  </a:lnTo>
                  <a:lnTo>
                    <a:pt x="121495" y="210966"/>
                  </a:lnTo>
                  <a:lnTo>
                    <a:pt x="130781" y="202292"/>
                  </a:lnTo>
                  <a:lnTo>
                    <a:pt x="137377" y="191382"/>
                  </a:lnTo>
                  <a:lnTo>
                    <a:pt x="148737" y="148042"/>
                  </a:lnTo>
                  <a:lnTo>
                    <a:pt x="151726" y="108757"/>
                  </a:lnTo>
                  <a:lnTo>
                    <a:pt x="146988" y="81242"/>
                  </a:lnTo>
                  <a:lnTo>
                    <a:pt x="126661" y="40934"/>
                  </a:lnTo>
                  <a:lnTo>
                    <a:pt x="120377" y="32531"/>
                  </a:lnTo>
                  <a:lnTo>
                    <a:pt x="114056" y="28090"/>
                  </a:lnTo>
                  <a:lnTo>
                    <a:pt x="106431" y="25240"/>
                  </a:lnTo>
                  <a:lnTo>
                    <a:pt x="105805" y="23947"/>
                  </a:lnTo>
                  <a:lnTo>
                    <a:pt x="105110" y="19689"/>
                  </a:lnTo>
                  <a:lnTo>
                    <a:pt x="103866" y="19189"/>
                  </a:lnTo>
                  <a:lnTo>
                    <a:pt x="95029" y="2453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0" name="SMARTInkShape-1073">
              <a:extLst>
                <a:ext uri="{FF2B5EF4-FFF2-40B4-BE49-F238E27FC236}">
                  <a16:creationId xmlns:a16="http://schemas.microsoft.com/office/drawing/2014/main" id="{A2C8145E-ADF7-4574-8164-B8092655EF42}"/>
                </a:ext>
              </a:extLst>
            </p:cNvPr>
            <p:cNvSpPr/>
            <p:nvPr>
              <p:custDataLst>
                <p:tags r:id="rId83"/>
              </p:custDataLst>
            </p:nvPr>
          </p:nvSpPr>
          <p:spPr>
            <a:xfrm>
              <a:off x="3819529" y="4486309"/>
              <a:ext cx="28572" cy="37490"/>
            </a:xfrm>
            <a:custGeom>
              <a:avLst/>
              <a:gdLst/>
              <a:ahLst/>
              <a:cxnLst/>
              <a:rect l="0" t="0" r="0" b="0"/>
              <a:pathLst>
                <a:path w="28572" h="37490">
                  <a:moveTo>
                    <a:pt x="9521" y="9491"/>
                  </a:moveTo>
                  <a:lnTo>
                    <a:pt x="9521" y="9491"/>
                  </a:lnTo>
                  <a:lnTo>
                    <a:pt x="14578" y="4434"/>
                  </a:lnTo>
                  <a:lnTo>
                    <a:pt x="19882" y="1952"/>
                  </a:lnTo>
                  <a:lnTo>
                    <a:pt x="28420" y="0"/>
                  </a:lnTo>
                  <a:lnTo>
                    <a:pt x="21012" y="17871"/>
                  </a:lnTo>
                  <a:lnTo>
                    <a:pt x="20356" y="21427"/>
                  </a:lnTo>
                  <a:lnTo>
                    <a:pt x="16806" y="28201"/>
                  </a:lnTo>
                  <a:lnTo>
                    <a:pt x="14378" y="31490"/>
                  </a:lnTo>
                  <a:lnTo>
                    <a:pt x="8857" y="35143"/>
                  </a:lnTo>
                  <a:lnTo>
                    <a:pt x="1747" y="37489"/>
                  </a:lnTo>
                  <a:lnTo>
                    <a:pt x="1163" y="36623"/>
                  </a:lnTo>
                  <a:lnTo>
                    <a:pt x="64" y="26285"/>
                  </a:lnTo>
                  <a:lnTo>
                    <a:pt x="0" y="19442"/>
                  </a:lnTo>
                  <a:lnTo>
                    <a:pt x="5054" y="14086"/>
                  </a:lnTo>
                  <a:lnTo>
                    <a:pt x="6542" y="13612"/>
                  </a:lnTo>
                  <a:lnTo>
                    <a:pt x="7535" y="14355"/>
                  </a:lnTo>
                  <a:lnTo>
                    <a:pt x="8197" y="15909"/>
                  </a:lnTo>
                  <a:lnTo>
                    <a:pt x="9697" y="16944"/>
                  </a:lnTo>
                  <a:lnTo>
                    <a:pt x="17606" y="18743"/>
                  </a:lnTo>
                  <a:lnTo>
                    <a:pt x="18406" y="21717"/>
                  </a:lnTo>
                  <a:lnTo>
                    <a:pt x="18920" y="27193"/>
                  </a:lnTo>
                  <a:lnTo>
                    <a:pt x="21812" y="27941"/>
                  </a:lnTo>
                  <a:lnTo>
                    <a:pt x="28571" y="2854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1" name="SMARTInkShape-1074">
              <a:extLst>
                <a:ext uri="{FF2B5EF4-FFF2-40B4-BE49-F238E27FC236}">
                  <a16:creationId xmlns:a16="http://schemas.microsoft.com/office/drawing/2014/main" id="{8597F861-96CD-2B8A-154B-84E99399F9D0}"/>
                </a:ext>
              </a:extLst>
            </p:cNvPr>
            <p:cNvSpPr/>
            <p:nvPr>
              <p:custDataLst>
                <p:tags r:id="rId84"/>
              </p:custDataLst>
            </p:nvPr>
          </p:nvSpPr>
          <p:spPr>
            <a:xfrm>
              <a:off x="3915104" y="4295775"/>
              <a:ext cx="132014" cy="236508"/>
            </a:xfrm>
            <a:custGeom>
              <a:avLst/>
              <a:gdLst/>
              <a:ahLst/>
              <a:cxnLst/>
              <a:rect l="0" t="0" r="0" b="0"/>
              <a:pathLst>
                <a:path w="132014" h="236508">
                  <a:moveTo>
                    <a:pt x="75871" y="38100"/>
                  </a:moveTo>
                  <a:lnTo>
                    <a:pt x="75871" y="38100"/>
                  </a:lnTo>
                  <a:lnTo>
                    <a:pt x="80928" y="38100"/>
                  </a:lnTo>
                  <a:lnTo>
                    <a:pt x="82417" y="37042"/>
                  </a:lnTo>
                  <a:lnTo>
                    <a:pt x="83410" y="35278"/>
                  </a:lnTo>
                  <a:lnTo>
                    <a:pt x="84807" y="24917"/>
                  </a:lnTo>
                  <a:lnTo>
                    <a:pt x="85362" y="5369"/>
                  </a:lnTo>
                  <a:lnTo>
                    <a:pt x="84315" y="3579"/>
                  </a:lnTo>
                  <a:lnTo>
                    <a:pt x="82559" y="2386"/>
                  </a:lnTo>
                  <a:lnTo>
                    <a:pt x="76726" y="1061"/>
                  </a:lnTo>
                  <a:lnTo>
                    <a:pt x="67079" y="471"/>
                  </a:lnTo>
                  <a:lnTo>
                    <a:pt x="55736" y="5854"/>
                  </a:lnTo>
                  <a:lnTo>
                    <a:pt x="12308" y="44792"/>
                  </a:lnTo>
                  <a:lnTo>
                    <a:pt x="5287" y="54480"/>
                  </a:lnTo>
                  <a:lnTo>
                    <a:pt x="1335" y="65884"/>
                  </a:lnTo>
                  <a:lnTo>
                    <a:pt x="0" y="79219"/>
                  </a:lnTo>
                  <a:lnTo>
                    <a:pt x="8284" y="88478"/>
                  </a:lnTo>
                  <a:lnTo>
                    <a:pt x="25154" y="99946"/>
                  </a:lnTo>
                  <a:lnTo>
                    <a:pt x="60208" y="111890"/>
                  </a:lnTo>
                  <a:lnTo>
                    <a:pt x="83577" y="116408"/>
                  </a:lnTo>
                  <a:lnTo>
                    <a:pt x="90533" y="118880"/>
                  </a:lnTo>
                  <a:lnTo>
                    <a:pt x="101085" y="127272"/>
                  </a:lnTo>
                  <a:lnTo>
                    <a:pt x="129618" y="158364"/>
                  </a:lnTo>
                  <a:lnTo>
                    <a:pt x="131509" y="165987"/>
                  </a:lnTo>
                  <a:lnTo>
                    <a:pt x="132013" y="170983"/>
                  </a:lnTo>
                  <a:lnTo>
                    <a:pt x="127666" y="188128"/>
                  </a:lnTo>
                  <a:lnTo>
                    <a:pt x="119675" y="201556"/>
                  </a:lnTo>
                  <a:lnTo>
                    <a:pt x="100948" y="221063"/>
                  </a:lnTo>
                  <a:lnTo>
                    <a:pt x="77540" y="232664"/>
                  </a:lnTo>
                  <a:lnTo>
                    <a:pt x="59550" y="236507"/>
                  </a:lnTo>
                  <a:lnTo>
                    <a:pt x="35757" y="232589"/>
                  </a:lnTo>
                  <a:lnTo>
                    <a:pt x="23470" y="224729"/>
                  </a:lnTo>
                  <a:lnTo>
                    <a:pt x="6959" y="202435"/>
                  </a:lnTo>
                  <a:lnTo>
                    <a:pt x="1831" y="183922"/>
                  </a:lnTo>
                  <a:lnTo>
                    <a:pt x="3453" y="174171"/>
                  </a:lnTo>
                  <a:lnTo>
                    <a:pt x="10316" y="162731"/>
                  </a:lnTo>
                  <a:lnTo>
                    <a:pt x="44341" y="119272"/>
                  </a:lnTo>
                  <a:lnTo>
                    <a:pt x="91878" y="87089"/>
                  </a:lnTo>
                  <a:lnTo>
                    <a:pt x="108509" y="70746"/>
                  </a:lnTo>
                  <a:lnTo>
                    <a:pt x="121190" y="40138"/>
                  </a:lnTo>
                  <a:lnTo>
                    <a:pt x="123041" y="25803"/>
                  </a:lnTo>
                  <a:lnTo>
                    <a:pt x="120471" y="19229"/>
                  </a:lnTo>
                  <a:lnTo>
                    <a:pt x="116860" y="12779"/>
                  </a:lnTo>
                  <a:lnTo>
                    <a:pt x="115255" y="6385"/>
                  </a:lnTo>
                  <a:lnTo>
                    <a:pt x="113769" y="4257"/>
                  </a:lnTo>
                  <a:lnTo>
                    <a:pt x="111720" y="2838"/>
                  </a:lnTo>
                  <a:lnTo>
                    <a:pt x="105562" y="1261"/>
                  </a:lnTo>
                  <a:lnTo>
                    <a:pt x="56821"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17" name="SMARTInkShape-Group233">
            <a:extLst>
              <a:ext uri="{FF2B5EF4-FFF2-40B4-BE49-F238E27FC236}">
                <a16:creationId xmlns:a16="http://schemas.microsoft.com/office/drawing/2014/main" id="{3E8B6B57-1D8B-22CC-2B43-C1AD0A42F0D8}"/>
              </a:ext>
            </a:extLst>
          </p:cNvPr>
          <p:cNvGrpSpPr/>
          <p:nvPr/>
        </p:nvGrpSpPr>
        <p:grpSpPr>
          <a:xfrm>
            <a:off x="4867439" y="4467617"/>
            <a:ext cx="999962" cy="464859"/>
            <a:chOff x="4867439" y="4467617"/>
            <a:chExt cx="999962" cy="464859"/>
          </a:xfrm>
        </p:grpSpPr>
        <p:sp>
          <p:nvSpPr>
            <p:cNvPr id="513" name="SMARTInkShape-1075">
              <a:extLst>
                <a:ext uri="{FF2B5EF4-FFF2-40B4-BE49-F238E27FC236}">
                  <a16:creationId xmlns:a16="http://schemas.microsoft.com/office/drawing/2014/main" id="{9B8063F0-9B65-17B3-9E29-1CA2B3B888FD}"/>
                </a:ext>
              </a:extLst>
            </p:cNvPr>
            <p:cNvSpPr/>
            <p:nvPr>
              <p:custDataLst>
                <p:tags r:id="rId75"/>
              </p:custDataLst>
            </p:nvPr>
          </p:nvSpPr>
          <p:spPr>
            <a:xfrm>
              <a:off x="5507482" y="4514850"/>
              <a:ext cx="111269" cy="148936"/>
            </a:xfrm>
            <a:custGeom>
              <a:avLst/>
              <a:gdLst/>
              <a:ahLst/>
              <a:cxnLst/>
              <a:rect l="0" t="0" r="0" b="0"/>
              <a:pathLst>
                <a:path w="111269" h="148936">
                  <a:moveTo>
                    <a:pt x="93218" y="28575"/>
                  </a:moveTo>
                  <a:lnTo>
                    <a:pt x="93218" y="28575"/>
                  </a:lnTo>
                  <a:lnTo>
                    <a:pt x="93218" y="11242"/>
                  </a:lnTo>
                  <a:lnTo>
                    <a:pt x="88162" y="4977"/>
                  </a:lnTo>
                  <a:lnTo>
                    <a:pt x="82857" y="2212"/>
                  </a:lnTo>
                  <a:lnTo>
                    <a:pt x="64570" y="194"/>
                  </a:lnTo>
                  <a:lnTo>
                    <a:pt x="61420" y="130"/>
                  </a:lnTo>
                  <a:lnTo>
                    <a:pt x="46872" y="5095"/>
                  </a:lnTo>
                  <a:lnTo>
                    <a:pt x="29156" y="18325"/>
                  </a:lnTo>
                  <a:lnTo>
                    <a:pt x="15558" y="40708"/>
                  </a:lnTo>
                  <a:lnTo>
                    <a:pt x="0" y="85366"/>
                  </a:lnTo>
                  <a:lnTo>
                    <a:pt x="3627" y="107491"/>
                  </a:lnTo>
                  <a:lnTo>
                    <a:pt x="11404" y="124042"/>
                  </a:lnTo>
                  <a:lnTo>
                    <a:pt x="30524" y="140705"/>
                  </a:lnTo>
                  <a:lnTo>
                    <a:pt x="44540" y="147202"/>
                  </a:lnTo>
                  <a:lnTo>
                    <a:pt x="51241" y="148935"/>
                  </a:lnTo>
                  <a:lnTo>
                    <a:pt x="64331" y="148037"/>
                  </a:lnTo>
                  <a:lnTo>
                    <a:pt x="76146" y="144111"/>
                  </a:lnTo>
                  <a:lnTo>
                    <a:pt x="89806" y="134893"/>
                  </a:lnTo>
                  <a:lnTo>
                    <a:pt x="100875" y="124863"/>
                  </a:lnTo>
                  <a:lnTo>
                    <a:pt x="107204" y="113350"/>
                  </a:lnTo>
                  <a:lnTo>
                    <a:pt x="111268" y="83656"/>
                  </a:lnTo>
                  <a:lnTo>
                    <a:pt x="111012" y="41729"/>
                  </a:lnTo>
                  <a:lnTo>
                    <a:pt x="107124" y="25248"/>
                  </a:lnTo>
                  <a:lnTo>
                    <a:pt x="99046" y="13691"/>
                  </a:lnTo>
                  <a:lnTo>
                    <a:pt x="93928" y="9127"/>
                  </a:lnTo>
                  <a:lnTo>
                    <a:pt x="79775" y="4057"/>
                  </a:lnTo>
                  <a:lnTo>
                    <a:pt x="45593"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4" name="SMARTInkShape-1076">
              <a:extLst>
                <a:ext uri="{FF2B5EF4-FFF2-40B4-BE49-F238E27FC236}">
                  <a16:creationId xmlns:a16="http://schemas.microsoft.com/office/drawing/2014/main" id="{E3F79B6D-AFA1-A4FF-CBC4-0CA8B56174EF}"/>
                </a:ext>
              </a:extLst>
            </p:cNvPr>
            <p:cNvSpPr/>
            <p:nvPr>
              <p:custDataLst>
                <p:tags r:id="rId76"/>
              </p:custDataLst>
            </p:nvPr>
          </p:nvSpPr>
          <p:spPr>
            <a:xfrm>
              <a:off x="4867439" y="4600575"/>
              <a:ext cx="485573" cy="331901"/>
            </a:xfrm>
            <a:custGeom>
              <a:avLst/>
              <a:gdLst/>
              <a:ahLst/>
              <a:cxnLst/>
              <a:rect l="0" t="0" r="0" b="0"/>
              <a:pathLst>
                <a:path w="485573" h="331901">
                  <a:moveTo>
                    <a:pt x="47461" y="304800"/>
                  </a:moveTo>
                  <a:lnTo>
                    <a:pt x="47461" y="304800"/>
                  </a:lnTo>
                  <a:lnTo>
                    <a:pt x="42405" y="309856"/>
                  </a:lnTo>
                  <a:lnTo>
                    <a:pt x="39922" y="315161"/>
                  </a:lnTo>
                  <a:lnTo>
                    <a:pt x="39260" y="318057"/>
                  </a:lnTo>
                  <a:lnTo>
                    <a:pt x="37760" y="319988"/>
                  </a:lnTo>
                  <a:lnTo>
                    <a:pt x="18690" y="331163"/>
                  </a:lnTo>
                  <a:lnTo>
                    <a:pt x="15580" y="331900"/>
                  </a:lnTo>
                  <a:lnTo>
                    <a:pt x="12449" y="331334"/>
                  </a:lnTo>
                  <a:lnTo>
                    <a:pt x="1706" y="325045"/>
                  </a:lnTo>
                  <a:lnTo>
                    <a:pt x="667" y="321560"/>
                  </a:lnTo>
                  <a:lnTo>
                    <a:pt x="0" y="315754"/>
                  </a:lnTo>
                  <a:lnTo>
                    <a:pt x="6414" y="307003"/>
                  </a:lnTo>
                  <a:lnTo>
                    <a:pt x="8051" y="301193"/>
                  </a:lnTo>
                  <a:lnTo>
                    <a:pt x="49019" y="264224"/>
                  </a:lnTo>
                  <a:lnTo>
                    <a:pt x="91490" y="230791"/>
                  </a:lnTo>
                  <a:lnTo>
                    <a:pt x="138175" y="201790"/>
                  </a:lnTo>
                  <a:lnTo>
                    <a:pt x="181468" y="178803"/>
                  </a:lnTo>
                  <a:lnTo>
                    <a:pt x="219041" y="160203"/>
                  </a:lnTo>
                  <a:lnTo>
                    <a:pt x="263583" y="139791"/>
                  </a:lnTo>
                  <a:lnTo>
                    <a:pt x="304053" y="124470"/>
                  </a:lnTo>
                  <a:lnTo>
                    <a:pt x="351126" y="108035"/>
                  </a:lnTo>
                  <a:lnTo>
                    <a:pt x="396732" y="87029"/>
                  </a:lnTo>
                  <a:lnTo>
                    <a:pt x="440357" y="63893"/>
                  </a:lnTo>
                  <a:lnTo>
                    <a:pt x="452445" y="54502"/>
                  </a:lnTo>
                  <a:lnTo>
                    <a:pt x="460287" y="44332"/>
                  </a:lnTo>
                  <a:lnTo>
                    <a:pt x="475948" y="19226"/>
                  </a:lnTo>
                  <a:lnTo>
                    <a:pt x="470989" y="19102"/>
                  </a:lnTo>
                  <a:lnTo>
                    <a:pt x="465707" y="16251"/>
                  </a:lnTo>
                  <a:lnTo>
                    <a:pt x="462817" y="14009"/>
                  </a:lnTo>
                  <a:lnTo>
                    <a:pt x="453961" y="11518"/>
                  </a:lnTo>
                  <a:lnTo>
                    <a:pt x="407672" y="9560"/>
                  </a:lnTo>
                  <a:lnTo>
                    <a:pt x="400524" y="6718"/>
                  </a:lnTo>
                  <a:lnTo>
                    <a:pt x="393820" y="2986"/>
                  </a:lnTo>
                  <a:lnTo>
                    <a:pt x="381405" y="117"/>
                  </a:lnTo>
                  <a:lnTo>
                    <a:pt x="426792" y="0"/>
                  </a:lnTo>
                  <a:lnTo>
                    <a:pt x="473965" y="0"/>
                  </a:lnTo>
                  <a:lnTo>
                    <a:pt x="485163" y="9133"/>
                  </a:lnTo>
                  <a:lnTo>
                    <a:pt x="485572" y="27805"/>
                  </a:lnTo>
                  <a:lnTo>
                    <a:pt x="475908" y="71049"/>
                  </a:lnTo>
                  <a:lnTo>
                    <a:pt x="465899" y="99995"/>
                  </a:lnTo>
                  <a:lnTo>
                    <a:pt x="442194" y="145177"/>
                  </a:lnTo>
                  <a:lnTo>
                    <a:pt x="438355" y="161374"/>
                  </a:lnTo>
                  <a:lnTo>
                    <a:pt x="438150" y="166266"/>
                  </a:lnTo>
                  <a:lnTo>
                    <a:pt x="440881" y="171968"/>
                  </a:lnTo>
                  <a:lnTo>
                    <a:pt x="443091" y="174970"/>
                  </a:lnTo>
                  <a:lnTo>
                    <a:pt x="457036" y="1809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5" name="SMARTInkShape-1077">
              <a:extLst>
                <a:ext uri="{FF2B5EF4-FFF2-40B4-BE49-F238E27FC236}">
                  <a16:creationId xmlns:a16="http://schemas.microsoft.com/office/drawing/2014/main" id="{3D9DAF10-0CF3-A833-7533-593D3FEC8563}"/>
                </a:ext>
              </a:extLst>
            </p:cNvPr>
            <p:cNvSpPr/>
            <p:nvPr>
              <p:custDataLst>
                <p:tags r:id="rId77"/>
              </p:custDataLst>
            </p:nvPr>
          </p:nvSpPr>
          <p:spPr>
            <a:xfrm>
              <a:off x="5705605" y="4648200"/>
              <a:ext cx="36647" cy="9526"/>
            </a:xfrm>
            <a:custGeom>
              <a:avLst/>
              <a:gdLst/>
              <a:ahLst/>
              <a:cxnLst/>
              <a:rect l="0" t="0" r="0" b="0"/>
              <a:pathLst>
                <a:path w="36647" h="9526">
                  <a:moveTo>
                    <a:pt x="28445" y="9525"/>
                  </a:moveTo>
                  <a:lnTo>
                    <a:pt x="28445" y="9525"/>
                  </a:lnTo>
                  <a:lnTo>
                    <a:pt x="36646" y="9525"/>
                  </a:lnTo>
                  <a:lnTo>
                    <a:pt x="4879" y="9525"/>
                  </a:lnTo>
                  <a:lnTo>
                    <a:pt x="3209" y="8467"/>
                  </a:lnTo>
                  <a:lnTo>
                    <a:pt x="2095" y="6703"/>
                  </a:lnTo>
                  <a:lnTo>
                    <a:pt x="0" y="392"/>
                  </a:lnTo>
                  <a:lnTo>
                    <a:pt x="1892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6" name="SMARTInkShape-1078">
              <a:extLst>
                <a:ext uri="{FF2B5EF4-FFF2-40B4-BE49-F238E27FC236}">
                  <a16:creationId xmlns:a16="http://schemas.microsoft.com/office/drawing/2014/main" id="{100B7F6C-8DF9-6B7A-8DFE-971FADCCEA91}"/>
                </a:ext>
              </a:extLst>
            </p:cNvPr>
            <p:cNvSpPr/>
            <p:nvPr>
              <p:custDataLst>
                <p:tags r:id="rId78"/>
              </p:custDataLst>
            </p:nvPr>
          </p:nvSpPr>
          <p:spPr>
            <a:xfrm>
              <a:off x="5857875" y="4467617"/>
              <a:ext cx="9526" cy="304409"/>
            </a:xfrm>
            <a:custGeom>
              <a:avLst/>
              <a:gdLst/>
              <a:ahLst/>
              <a:cxnLst/>
              <a:rect l="0" t="0" r="0" b="0"/>
              <a:pathLst>
                <a:path w="9526" h="304409">
                  <a:moveTo>
                    <a:pt x="0" y="9133"/>
                  </a:moveTo>
                  <a:lnTo>
                    <a:pt x="0" y="9133"/>
                  </a:lnTo>
                  <a:lnTo>
                    <a:pt x="0" y="0"/>
                  </a:lnTo>
                  <a:lnTo>
                    <a:pt x="0" y="41845"/>
                  </a:lnTo>
                  <a:lnTo>
                    <a:pt x="0" y="82090"/>
                  </a:lnTo>
                  <a:lnTo>
                    <a:pt x="0" y="125412"/>
                  </a:lnTo>
                  <a:lnTo>
                    <a:pt x="0" y="172390"/>
                  </a:lnTo>
                  <a:lnTo>
                    <a:pt x="0" y="217064"/>
                  </a:lnTo>
                  <a:lnTo>
                    <a:pt x="1058" y="261951"/>
                  </a:lnTo>
                  <a:lnTo>
                    <a:pt x="9525" y="30440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21" name="SMARTInkShape-Group234">
            <a:extLst>
              <a:ext uri="{FF2B5EF4-FFF2-40B4-BE49-F238E27FC236}">
                <a16:creationId xmlns:a16="http://schemas.microsoft.com/office/drawing/2014/main" id="{9E2FE33A-0383-23F8-1E4F-9E844F5DCBD6}"/>
              </a:ext>
            </a:extLst>
          </p:cNvPr>
          <p:cNvGrpSpPr/>
          <p:nvPr/>
        </p:nvGrpSpPr>
        <p:grpSpPr>
          <a:xfrm>
            <a:off x="2476500" y="4058974"/>
            <a:ext cx="438151" cy="971506"/>
            <a:chOff x="2476500" y="4058974"/>
            <a:chExt cx="438151" cy="971506"/>
          </a:xfrm>
        </p:grpSpPr>
        <p:sp>
          <p:nvSpPr>
            <p:cNvPr id="518" name="SMARTInkShape-1079">
              <a:extLst>
                <a:ext uri="{FF2B5EF4-FFF2-40B4-BE49-F238E27FC236}">
                  <a16:creationId xmlns:a16="http://schemas.microsoft.com/office/drawing/2014/main" id="{A85D56BF-9473-36D2-4D6B-47BDF2D579FB}"/>
                </a:ext>
              </a:extLst>
            </p:cNvPr>
            <p:cNvSpPr/>
            <p:nvPr>
              <p:custDataLst>
                <p:tags r:id="rId72"/>
              </p:custDataLst>
            </p:nvPr>
          </p:nvSpPr>
          <p:spPr>
            <a:xfrm>
              <a:off x="2476500" y="4058974"/>
              <a:ext cx="38101" cy="274902"/>
            </a:xfrm>
            <a:custGeom>
              <a:avLst/>
              <a:gdLst/>
              <a:ahLst/>
              <a:cxnLst/>
              <a:rect l="0" t="0" r="0" b="0"/>
              <a:pathLst>
                <a:path w="38101" h="274902">
                  <a:moveTo>
                    <a:pt x="0" y="8201"/>
                  </a:moveTo>
                  <a:lnTo>
                    <a:pt x="0" y="8201"/>
                  </a:lnTo>
                  <a:lnTo>
                    <a:pt x="0" y="0"/>
                  </a:lnTo>
                  <a:lnTo>
                    <a:pt x="1058" y="39910"/>
                  </a:lnTo>
                  <a:lnTo>
                    <a:pt x="7604" y="74628"/>
                  </a:lnTo>
                  <a:lnTo>
                    <a:pt x="16246" y="116901"/>
                  </a:lnTo>
                  <a:lnTo>
                    <a:pt x="25826" y="161180"/>
                  </a:lnTo>
                  <a:lnTo>
                    <a:pt x="28213" y="205519"/>
                  </a:lnTo>
                  <a:lnTo>
                    <a:pt x="28528" y="247433"/>
                  </a:lnTo>
                  <a:lnTo>
                    <a:pt x="28571" y="268857"/>
                  </a:lnTo>
                  <a:lnTo>
                    <a:pt x="29631" y="270871"/>
                  </a:lnTo>
                  <a:lnTo>
                    <a:pt x="38100" y="27490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9" name="SMARTInkShape-1080">
              <a:extLst>
                <a:ext uri="{FF2B5EF4-FFF2-40B4-BE49-F238E27FC236}">
                  <a16:creationId xmlns:a16="http://schemas.microsoft.com/office/drawing/2014/main" id="{AB80CA13-A9EB-716C-96C6-23E76DFFF51A}"/>
                </a:ext>
              </a:extLst>
            </p:cNvPr>
            <p:cNvSpPr/>
            <p:nvPr>
              <p:custDataLst>
                <p:tags r:id="rId73"/>
              </p:custDataLst>
            </p:nvPr>
          </p:nvSpPr>
          <p:spPr>
            <a:xfrm>
              <a:off x="2705114" y="4486932"/>
              <a:ext cx="171437" cy="169615"/>
            </a:xfrm>
            <a:custGeom>
              <a:avLst/>
              <a:gdLst/>
              <a:ahLst/>
              <a:cxnLst/>
              <a:rect l="0" t="0" r="0" b="0"/>
              <a:pathLst>
                <a:path w="171437" h="169615">
                  <a:moveTo>
                    <a:pt x="38086" y="46968"/>
                  </a:moveTo>
                  <a:lnTo>
                    <a:pt x="38086" y="46968"/>
                  </a:lnTo>
                  <a:lnTo>
                    <a:pt x="38086" y="18407"/>
                  </a:lnTo>
                  <a:lnTo>
                    <a:pt x="33030" y="18397"/>
                  </a:lnTo>
                  <a:lnTo>
                    <a:pt x="31540" y="19455"/>
                  </a:lnTo>
                  <a:lnTo>
                    <a:pt x="30547" y="21216"/>
                  </a:lnTo>
                  <a:lnTo>
                    <a:pt x="29885" y="23451"/>
                  </a:lnTo>
                  <a:lnTo>
                    <a:pt x="12392" y="54682"/>
                  </a:lnTo>
                  <a:lnTo>
                    <a:pt x="2750" y="101252"/>
                  </a:lnTo>
                  <a:lnTo>
                    <a:pt x="350" y="143762"/>
                  </a:lnTo>
                  <a:lnTo>
                    <a:pt x="0" y="169614"/>
                  </a:lnTo>
                  <a:lnTo>
                    <a:pt x="5047" y="160330"/>
                  </a:lnTo>
                  <a:lnTo>
                    <a:pt x="8629" y="117535"/>
                  </a:lnTo>
                  <a:lnTo>
                    <a:pt x="9337" y="76312"/>
                  </a:lnTo>
                  <a:lnTo>
                    <a:pt x="12282" y="47196"/>
                  </a:lnTo>
                  <a:lnTo>
                    <a:pt x="18919" y="1559"/>
                  </a:lnTo>
                  <a:lnTo>
                    <a:pt x="20016" y="820"/>
                  </a:lnTo>
                  <a:lnTo>
                    <a:pt x="24058" y="0"/>
                  </a:lnTo>
                  <a:lnTo>
                    <a:pt x="29382" y="2457"/>
                  </a:lnTo>
                  <a:lnTo>
                    <a:pt x="76786" y="32468"/>
                  </a:lnTo>
                  <a:lnTo>
                    <a:pt x="121860" y="68689"/>
                  </a:lnTo>
                  <a:lnTo>
                    <a:pt x="137615" y="75247"/>
                  </a:lnTo>
                  <a:lnTo>
                    <a:pt x="139364" y="77462"/>
                  </a:lnTo>
                  <a:lnTo>
                    <a:pt x="140529" y="79997"/>
                  </a:lnTo>
                  <a:lnTo>
                    <a:pt x="142365" y="81688"/>
                  </a:lnTo>
                  <a:lnTo>
                    <a:pt x="147227" y="83565"/>
                  </a:lnTo>
                  <a:lnTo>
                    <a:pt x="150005" y="83008"/>
                  </a:lnTo>
                  <a:lnTo>
                    <a:pt x="171436" y="7554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0" name="SMARTInkShape-1081">
              <a:extLst>
                <a:ext uri="{FF2B5EF4-FFF2-40B4-BE49-F238E27FC236}">
                  <a16:creationId xmlns:a16="http://schemas.microsoft.com/office/drawing/2014/main" id="{13906EE7-4287-B831-74D9-4F5C13ECA79F}"/>
                </a:ext>
              </a:extLst>
            </p:cNvPr>
            <p:cNvSpPr/>
            <p:nvPr>
              <p:custDataLst>
                <p:tags r:id="rId74"/>
              </p:custDataLst>
            </p:nvPr>
          </p:nvSpPr>
          <p:spPr>
            <a:xfrm>
              <a:off x="2743200" y="4553342"/>
              <a:ext cx="171451" cy="477138"/>
            </a:xfrm>
            <a:custGeom>
              <a:avLst/>
              <a:gdLst/>
              <a:ahLst/>
              <a:cxnLst/>
              <a:rect l="0" t="0" r="0" b="0"/>
              <a:pathLst>
                <a:path w="171451" h="477138">
                  <a:moveTo>
                    <a:pt x="0" y="9133"/>
                  </a:moveTo>
                  <a:lnTo>
                    <a:pt x="0" y="9133"/>
                  </a:lnTo>
                  <a:lnTo>
                    <a:pt x="5056" y="4076"/>
                  </a:lnTo>
                  <a:lnTo>
                    <a:pt x="10361" y="1594"/>
                  </a:lnTo>
                  <a:lnTo>
                    <a:pt x="17334" y="0"/>
                  </a:lnTo>
                  <a:lnTo>
                    <a:pt x="23598" y="4781"/>
                  </a:lnTo>
                  <a:lnTo>
                    <a:pt x="38281" y="47183"/>
                  </a:lnTo>
                  <a:lnTo>
                    <a:pt x="53999" y="88305"/>
                  </a:lnTo>
                  <a:lnTo>
                    <a:pt x="69853" y="133350"/>
                  </a:lnTo>
                  <a:lnTo>
                    <a:pt x="82551" y="177681"/>
                  </a:lnTo>
                  <a:lnTo>
                    <a:pt x="95250" y="218111"/>
                  </a:lnTo>
                  <a:lnTo>
                    <a:pt x="107950" y="261726"/>
                  </a:lnTo>
                  <a:lnTo>
                    <a:pt x="120650" y="304561"/>
                  </a:lnTo>
                  <a:lnTo>
                    <a:pt x="133350" y="347046"/>
                  </a:lnTo>
                  <a:lnTo>
                    <a:pt x="148167" y="389673"/>
                  </a:lnTo>
                  <a:lnTo>
                    <a:pt x="156899" y="434693"/>
                  </a:lnTo>
                  <a:lnTo>
                    <a:pt x="166540" y="473180"/>
                  </a:lnTo>
                  <a:lnTo>
                    <a:pt x="168177" y="476189"/>
                  </a:lnTo>
                  <a:lnTo>
                    <a:pt x="169268" y="477137"/>
                  </a:lnTo>
                  <a:lnTo>
                    <a:pt x="171450" y="47585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24" name="SMARTInkShape-Group235">
            <a:extLst>
              <a:ext uri="{FF2B5EF4-FFF2-40B4-BE49-F238E27FC236}">
                <a16:creationId xmlns:a16="http://schemas.microsoft.com/office/drawing/2014/main" id="{AEE3151C-A5FC-7DAE-98A8-731B048920A1}"/>
              </a:ext>
            </a:extLst>
          </p:cNvPr>
          <p:cNvGrpSpPr/>
          <p:nvPr/>
        </p:nvGrpSpPr>
        <p:grpSpPr>
          <a:xfrm>
            <a:off x="2173734" y="4124496"/>
            <a:ext cx="234768" cy="189599"/>
            <a:chOff x="2173734" y="4124496"/>
            <a:chExt cx="234768" cy="189599"/>
          </a:xfrm>
        </p:grpSpPr>
        <p:sp>
          <p:nvSpPr>
            <p:cNvPr id="522" name="SMARTInkShape-1082">
              <a:extLst>
                <a:ext uri="{FF2B5EF4-FFF2-40B4-BE49-F238E27FC236}">
                  <a16:creationId xmlns:a16="http://schemas.microsoft.com/office/drawing/2014/main" id="{C4CD4919-393F-F923-3995-33CB8B948C89}"/>
                </a:ext>
              </a:extLst>
            </p:cNvPr>
            <p:cNvSpPr/>
            <p:nvPr>
              <p:custDataLst>
                <p:tags r:id="rId70"/>
              </p:custDataLst>
            </p:nvPr>
          </p:nvSpPr>
          <p:spPr>
            <a:xfrm>
              <a:off x="2381379" y="4219575"/>
              <a:ext cx="27123" cy="36259"/>
            </a:xfrm>
            <a:custGeom>
              <a:avLst/>
              <a:gdLst/>
              <a:ahLst/>
              <a:cxnLst/>
              <a:rect l="0" t="0" r="0" b="0"/>
              <a:pathLst>
                <a:path w="27123" h="36259">
                  <a:moveTo>
                    <a:pt x="18921" y="9525"/>
                  </a:moveTo>
                  <a:lnTo>
                    <a:pt x="18921" y="9525"/>
                  </a:lnTo>
                  <a:lnTo>
                    <a:pt x="18921" y="393"/>
                  </a:lnTo>
                  <a:lnTo>
                    <a:pt x="27122" y="8236"/>
                  </a:lnTo>
                  <a:lnTo>
                    <a:pt x="26505" y="9723"/>
                  </a:lnTo>
                  <a:lnTo>
                    <a:pt x="13180" y="25696"/>
                  </a:lnTo>
                  <a:lnTo>
                    <a:pt x="11078" y="31881"/>
                  </a:lnTo>
                  <a:lnTo>
                    <a:pt x="9459" y="33954"/>
                  </a:lnTo>
                  <a:lnTo>
                    <a:pt x="4838" y="36258"/>
                  </a:lnTo>
                  <a:lnTo>
                    <a:pt x="3182" y="35814"/>
                  </a:lnTo>
                  <a:lnTo>
                    <a:pt x="2078" y="34459"/>
                  </a:lnTo>
                  <a:lnTo>
                    <a:pt x="852" y="30131"/>
                  </a:lnTo>
                  <a:lnTo>
                    <a:pt x="0" y="15662"/>
                  </a:lnTo>
                  <a:lnTo>
                    <a:pt x="1015" y="13616"/>
                  </a:lnTo>
                  <a:lnTo>
                    <a:pt x="2751" y="12252"/>
                  </a:lnTo>
                  <a:lnTo>
                    <a:pt x="7501" y="9679"/>
                  </a:lnTo>
                  <a:lnTo>
                    <a:pt x="18921"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3" name="SMARTInkShape-1083">
              <a:extLst>
                <a:ext uri="{FF2B5EF4-FFF2-40B4-BE49-F238E27FC236}">
                  <a16:creationId xmlns:a16="http://schemas.microsoft.com/office/drawing/2014/main" id="{5031F514-529B-E400-EB9B-3923E44AF3E1}"/>
                </a:ext>
              </a:extLst>
            </p:cNvPr>
            <p:cNvSpPr/>
            <p:nvPr>
              <p:custDataLst>
                <p:tags r:id="rId71"/>
              </p:custDataLst>
            </p:nvPr>
          </p:nvSpPr>
          <p:spPr>
            <a:xfrm>
              <a:off x="2173734" y="4124496"/>
              <a:ext cx="140521" cy="189599"/>
            </a:xfrm>
            <a:custGeom>
              <a:avLst/>
              <a:gdLst/>
              <a:ahLst/>
              <a:cxnLst/>
              <a:rect l="0" t="0" r="0" b="0"/>
              <a:pathLst>
                <a:path w="140521" h="189599">
                  <a:moveTo>
                    <a:pt x="93216" y="28404"/>
                  </a:moveTo>
                  <a:lnTo>
                    <a:pt x="93216" y="28404"/>
                  </a:lnTo>
                  <a:lnTo>
                    <a:pt x="93216" y="20203"/>
                  </a:lnTo>
                  <a:lnTo>
                    <a:pt x="92158" y="19762"/>
                  </a:lnTo>
                  <a:lnTo>
                    <a:pt x="88160" y="19272"/>
                  </a:lnTo>
                  <a:lnTo>
                    <a:pt x="86670" y="18083"/>
                  </a:lnTo>
                  <a:lnTo>
                    <a:pt x="85015" y="13939"/>
                  </a:lnTo>
                  <a:lnTo>
                    <a:pt x="82457" y="12410"/>
                  </a:lnTo>
                  <a:lnTo>
                    <a:pt x="62349" y="9756"/>
                  </a:lnTo>
                  <a:lnTo>
                    <a:pt x="52686" y="15177"/>
                  </a:lnTo>
                  <a:lnTo>
                    <a:pt x="29236" y="35904"/>
                  </a:lnTo>
                  <a:lnTo>
                    <a:pt x="15580" y="59201"/>
                  </a:lnTo>
                  <a:lnTo>
                    <a:pt x="0" y="104211"/>
                  </a:lnTo>
                  <a:lnTo>
                    <a:pt x="3625" y="126360"/>
                  </a:lnTo>
                  <a:lnTo>
                    <a:pt x="16458" y="147974"/>
                  </a:lnTo>
                  <a:lnTo>
                    <a:pt x="47114" y="182003"/>
                  </a:lnTo>
                  <a:lnTo>
                    <a:pt x="57204" y="186628"/>
                  </a:lnTo>
                  <a:lnTo>
                    <a:pt x="80929" y="189598"/>
                  </a:lnTo>
                  <a:lnTo>
                    <a:pt x="99688" y="185056"/>
                  </a:lnTo>
                  <a:lnTo>
                    <a:pt x="128510" y="163464"/>
                  </a:lnTo>
                  <a:lnTo>
                    <a:pt x="132620" y="159719"/>
                  </a:lnTo>
                  <a:lnTo>
                    <a:pt x="137188" y="149913"/>
                  </a:lnTo>
                  <a:lnTo>
                    <a:pt x="140520" y="103565"/>
                  </a:lnTo>
                  <a:lnTo>
                    <a:pt x="137924" y="75721"/>
                  </a:lnTo>
                  <a:lnTo>
                    <a:pt x="127565" y="42924"/>
                  </a:lnTo>
                  <a:lnTo>
                    <a:pt x="115327" y="23668"/>
                  </a:lnTo>
                  <a:lnTo>
                    <a:pt x="104824" y="13007"/>
                  </a:lnTo>
                  <a:lnTo>
                    <a:pt x="89835" y="4204"/>
                  </a:lnTo>
                  <a:lnTo>
                    <a:pt x="74753" y="693"/>
                  </a:lnTo>
                  <a:lnTo>
                    <a:pt x="66638" y="0"/>
                  </a:lnTo>
                  <a:lnTo>
                    <a:pt x="65973" y="1001"/>
                  </a:lnTo>
                  <a:lnTo>
                    <a:pt x="64641" y="935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30" name="SMARTInkShape-Group236">
            <a:extLst>
              <a:ext uri="{FF2B5EF4-FFF2-40B4-BE49-F238E27FC236}">
                <a16:creationId xmlns:a16="http://schemas.microsoft.com/office/drawing/2014/main" id="{4468F83B-AD48-2BC0-E8F6-14ACCEA08F3E}"/>
              </a:ext>
            </a:extLst>
          </p:cNvPr>
          <p:cNvGrpSpPr/>
          <p:nvPr/>
        </p:nvGrpSpPr>
        <p:grpSpPr>
          <a:xfrm>
            <a:off x="6667500" y="3181466"/>
            <a:ext cx="771526" cy="342785"/>
            <a:chOff x="6667500" y="3181466"/>
            <a:chExt cx="771526" cy="342785"/>
          </a:xfrm>
        </p:grpSpPr>
        <p:sp>
          <p:nvSpPr>
            <p:cNvPr id="525" name="SMARTInkShape-1084">
              <a:extLst>
                <a:ext uri="{FF2B5EF4-FFF2-40B4-BE49-F238E27FC236}">
                  <a16:creationId xmlns:a16="http://schemas.microsoft.com/office/drawing/2014/main" id="{6B38189A-5E1D-2AE9-74DA-5505400033E7}"/>
                </a:ext>
              </a:extLst>
            </p:cNvPr>
            <p:cNvSpPr/>
            <p:nvPr>
              <p:custDataLst>
                <p:tags r:id="rId65"/>
              </p:custDataLst>
            </p:nvPr>
          </p:nvSpPr>
          <p:spPr>
            <a:xfrm>
              <a:off x="7334250" y="3324225"/>
              <a:ext cx="104776" cy="9526"/>
            </a:xfrm>
            <a:custGeom>
              <a:avLst/>
              <a:gdLst/>
              <a:ahLst/>
              <a:cxnLst/>
              <a:rect l="0" t="0" r="0" b="0"/>
              <a:pathLst>
                <a:path w="104776" h="9526">
                  <a:moveTo>
                    <a:pt x="0" y="9525"/>
                  </a:moveTo>
                  <a:lnTo>
                    <a:pt x="0" y="9525"/>
                  </a:lnTo>
                  <a:lnTo>
                    <a:pt x="23850" y="8467"/>
                  </a:lnTo>
                  <a:lnTo>
                    <a:pt x="54188" y="1324"/>
                  </a:lnTo>
                  <a:lnTo>
                    <a:pt x="1047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6" name="SMARTInkShape-1085">
              <a:extLst>
                <a:ext uri="{FF2B5EF4-FFF2-40B4-BE49-F238E27FC236}">
                  <a16:creationId xmlns:a16="http://schemas.microsoft.com/office/drawing/2014/main" id="{2B015E72-1C0A-82DB-D7A8-4C52F8CE159B}"/>
                </a:ext>
              </a:extLst>
            </p:cNvPr>
            <p:cNvSpPr/>
            <p:nvPr>
              <p:custDataLst>
                <p:tags r:id="rId66"/>
              </p:custDataLst>
            </p:nvPr>
          </p:nvSpPr>
          <p:spPr>
            <a:xfrm>
              <a:off x="7305675" y="3267075"/>
              <a:ext cx="133351" cy="19051"/>
            </a:xfrm>
            <a:custGeom>
              <a:avLst/>
              <a:gdLst/>
              <a:ahLst/>
              <a:cxnLst/>
              <a:rect l="0" t="0" r="0" b="0"/>
              <a:pathLst>
                <a:path w="133351" h="19051">
                  <a:moveTo>
                    <a:pt x="0" y="19050"/>
                  </a:moveTo>
                  <a:lnTo>
                    <a:pt x="0" y="19050"/>
                  </a:lnTo>
                  <a:lnTo>
                    <a:pt x="15209" y="12504"/>
                  </a:lnTo>
                  <a:lnTo>
                    <a:pt x="57297" y="2160"/>
                  </a:lnTo>
                  <a:lnTo>
                    <a:pt x="96524" y="284"/>
                  </a:lnTo>
                  <a:lnTo>
                    <a:pt x="1333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7" name="SMARTInkShape-1086">
              <a:extLst>
                <a:ext uri="{FF2B5EF4-FFF2-40B4-BE49-F238E27FC236}">
                  <a16:creationId xmlns:a16="http://schemas.microsoft.com/office/drawing/2014/main" id="{A6A18641-F00C-52F7-2ABE-8D494A623695}"/>
                </a:ext>
              </a:extLst>
            </p:cNvPr>
            <p:cNvSpPr/>
            <p:nvPr>
              <p:custDataLst>
                <p:tags r:id="rId67"/>
              </p:custDataLst>
            </p:nvPr>
          </p:nvSpPr>
          <p:spPr>
            <a:xfrm>
              <a:off x="6991865" y="3181501"/>
              <a:ext cx="217236" cy="257025"/>
            </a:xfrm>
            <a:custGeom>
              <a:avLst/>
              <a:gdLst/>
              <a:ahLst/>
              <a:cxnLst/>
              <a:rect l="0" t="0" r="0" b="0"/>
              <a:pathLst>
                <a:path w="217236" h="257025">
                  <a:moveTo>
                    <a:pt x="209035" y="18899"/>
                  </a:moveTo>
                  <a:lnTo>
                    <a:pt x="209035" y="18899"/>
                  </a:lnTo>
                  <a:lnTo>
                    <a:pt x="214091" y="13843"/>
                  </a:lnTo>
                  <a:lnTo>
                    <a:pt x="216573" y="8538"/>
                  </a:lnTo>
                  <a:lnTo>
                    <a:pt x="217235" y="5642"/>
                  </a:lnTo>
                  <a:lnTo>
                    <a:pt x="216619" y="3711"/>
                  </a:lnTo>
                  <a:lnTo>
                    <a:pt x="215149" y="2423"/>
                  </a:lnTo>
                  <a:lnTo>
                    <a:pt x="210243" y="357"/>
                  </a:lnTo>
                  <a:lnTo>
                    <a:pt x="204336" y="0"/>
                  </a:lnTo>
                  <a:lnTo>
                    <a:pt x="202728" y="2067"/>
                  </a:lnTo>
                  <a:lnTo>
                    <a:pt x="194502" y="23413"/>
                  </a:lnTo>
                  <a:lnTo>
                    <a:pt x="168510" y="66084"/>
                  </a:lnTo>
                  <a:lnTo>
                    <a:pt x="137339" y="110230"/>
                  </a:lnTo>
                  <a:lnTo>
                    <a:pt x="100620" y="154712"/>
                  </a:lnTo>
                  <a:lnTo>
                    <a:pt x="56155" y="200198"/>
                  </a:lnTo>
                  <a:lnTo>
                    <a:pt x="32974" y="218432"/>
                  </a:lnTo>
                  <a:lnTo>
                    <a:pt x="19308" y="223997"/>
                  </a:lnTo>
                  <a:lnTo>
                    <a:pt x="12700" y="225481"/>
                  </a:lnTo>
                  <a:lnTo>
                    <a:pt x="8295" y="224354"/>
                  </a:lnTo>
                  <a:lnTo>
                    <a:pt x="5358" y="221485"/>
                  </a:lnTo>
                  <a:lnTo>
                    <a:pt x="3400" y="217456"/>
                  </a:lnTo>
                  <a:lnTo>
                    <a:pt x="0" y="176554"/>
                  </a:lnTo>
                  <a:lnTo>
                    <a:pt x="2461" y="144281"/>
                  </a:lnTo>
                  <a:lnTo>
                    <a:pt x="10264" y="109454"/>
                  </a:lnTo>
                  <a:lnTo>
                    <a:pt x="35411" y="79024"/>
                  </a:lnTo>
                  <a:lnTo>
                    <a:pt x="44733" y="72080"/>
                  </a:lnTo>
                  <a:lnTo>
                    <a:pt x="55930" y="65348"/>
                  </a:lnTo>
                  <a:lnTo>
                    <a:pt x="59340" y="62565"/>
                  </a:lnTo>
                  <a:lnTo>
                    <a:pt x="63730" y="61768"/>
                  </a:lnTo>
                  <a:lnTo>
                    <a:pt x="74252" y="63705"/>
                  </a:lnTo>
                  <a:lnTo>
                    <a:pt x="85984" y="73738"/>
                  </a:lnTo>
                  <a:lnTo>
                    <a:pt x="101667" y="97236"/>
                  </a:lnTo>
                  <a:lnTo>
                    <a:pt x="120852" y="136460"/>
                  </a:lnTo>
                  <a:lnTo>
                    <a:pt x="149222" y="181253"/>
                  </a:lnTo>
                  <a:lnTo>
                    <a:pt x="174847" y="221577"/>
                  </a:lnTo>
                  <a:lnTo>
                    <a:pt x="209035" y="25702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8" name="SMARTInkShape-1087">
              <a:extLst>
                <a:ext uri="{FF2B5EF4-FFF2-40B4-BE49-F238E27FC236}">
                  <a16:creationId xmlns:a16="http://schemas.microsoft.com/office/drawing/2014/main" id="{EB59517D-D223-3679-63CF-1D828F0ED500}"/>
                </a:ext>
              </a:extLst>
            </p:cNvPr>
            <p:cNvSpPr/>
            <p:nvPr>
              <p:custDataLst>
                <p:tags r:id="rId68"/>
              </p:custDataLst>
            </p:nvPr>
          </p:nvSpPr>
          <p:spPr>
            <a:xfrm>
              <a:off x="6810375" y="3286125"/>
              <a:ext cx="180976" cy="38101"/>
            </a:xfrm>
            <a:custGeom>
              <a:avLst/>
              <a:gdLst/>
              <a:ahLst/>
              <a:cxnLst/>
              <a:rect l="0" t="0" r="0" b="0"/>
              <a:pathLst>
                <a:path w="180976" h="38101">
                  <a:moveTo>
                    <a:pt x="0" y="38100"/>
                  </a:moveTo>
                  <a:lnTo>
                    <a:pt x="0" y="38100"/>
                  </a:lnTo>
                  <a:lnTo>
                    <a:pt x="5056" y="33043"/>
                  </a:lnTo>
                  <a:lnTo>
                    <a:pt x="47559" y="26341"/>
                  </a:lnTo>
                  <a:lnTo>
                    <a:pt x="94407" y="16868"/>
                  </a:lnTo>
                  <a:lnTo>
                    <a:pt x="116873" y="11700"/>
                  </a:lnTo>
                  <a:lnTo>
                    <a:pt x="157965" y="4898"/>
                  </a:lnTo>
                  <a:lnTo>
                    <a:pt x="1809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9" name="SMARTInkShape-1088">
              <a:extLst>
                <a:ext uri="{FF2B5EF4-FFF2-40B4-BE49-F238E27FC236}">
                  <a16:creationId xmlns:a16="http://schemas.microsoft.com/office/drawing/2014/main" id="{9B2CAD93-E486-6919-9F4F-11A49792BC44}"/>
                </a:ext>
              </a:extLst>
            </p:cNvPr>
            <p:cNvSpPr/>
            <p:nvPr>
              <p:custDataLst>
                <p:tags r:id="rId69"/>
              </p:custDataLst>
            </p:nvPr>
          </p:nvSpPr>
          <p:spPr>
            <a:xfrm>
              <a:off x="6667500" y="3181466"/>
              <a:ext cx="28576" cy="342785"/>
            </a:xfrm>
            <a:custGeom>
              <a:avLst/>
              <a:gdLst/>
              <a:ahLst/>
              <a:cxnLst/>
              <a:rect l="0" t="0" r="0" b="0"/>
              <a:pathLst>
                <a:path w="28576" h="342785">
                  <a:moveTo>
                    <a:pt x="28575" y="9409"/>
                  </a:moveTo>
                  <a:lnTo>
                    <a:pt x="28575" y="9409"/>
                  </a:lnTo>
                  <a:lnTo>
                    <a:pt x="28575" y="0"/>
                  </a:lnTo>
                  <a:lnTo>
                    <a:pt x="23519" y="10032"/>
                  </a:lnTo>
                  <a:lnTo>
                    <a:pt x="19933" y="48651"/>
                  </a:lnTo>
                  <a:lnTo>
                    <a:pt x="19311" y="89946"/>
                  </a:lnTo>
                  <a:lnTo>
                    <a:pt x="19128" y="131579"/>
                  </a:lnTo>
                  <a:lnTo>
                    <a:pt x="19084" y="165307"/>
                  </a:lnTo>
                  <a:lnTo>
                    <a:pt x="16243" y="198641"/>
                  </a:lnTo>
                  <a:lnTo>
                    <a:pt x="11516" y="238692"/>
                  </a:lnTo>
                  <a:lnTo>
                    <a:pt x="4862" y="281300"/>
                  </a:lnTo>
                  <a:lnTo>
                    <a:pt x="640" y="322327"/>
                  </a:lnTo>
                  <a:lnTo>
                    <a:pt x="0" y="34278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34" name="SMARTInkShape-Group237">
            <a:extLst>
              <a:ext uri="{FF2B5EF4-FFF2-40B4-BE49-F238E27FC236}">
                <a16:creationId xmlns:a16="http://schemas.microsoft.com/office/drawing/2014/main" id="{C8E14B6C-9F57-BE85-412D-AB11393AEA5C}"/>
              </a:ext>
            </a:extLst>
          </p:cNvPr>
          <p:cNvGrpSpPr/>
          <p:nvPr/>
        </p:nvGrpSpPr>
        <p:grpSpPr>
          <a:xfrm>
            <a:off x="7667947" y="3183432"/>
            <a:ext cx="634971" cy="254454"/>
            <a:chOff x="7667947" y="3183432"/>
            <a:chExt cx="634971" cy="254454"/>
          </a:xfrm>
        </p:grpSpPr>
        <p:sp>
          <p:nvSpPr>
            <p:cNvPr id="531" name="SMARTInkShape-1089">
              <a:extLst>
                <a:ext uri="{FF2B5EF4-FFF2-40B4-BE49-F238E27FC236}">
                  <a16:creationId xmlns:a16="http://schemas.microsoft.com/office/drawing/2014/main" id="{140D7BFA-B1B0-B52D-A59B-CC8829C02DE0}"/>
                </a:ext>
              </a:extLst>
            </p:cNvPr>
            <p:cNvSpPr/>
            <p:nvPr>
              <p:custDataLst>
                <p:tags r:id="rId62"/>
              </p:custDataLst>
            </p:nvPr>
          </p:nvSpPr>
          <p:spPr>
            <a:xfrm>
              <a:off x="8138524" y="3183432"/>
              <a:ext cx="164394" cy="254454"/>
            </a:xfrm>
            <a:custGeom>
              <a:avLst/>
              <a:gdLst/>
              <a:ahLst/>
              <a:cxnLst/>
              <a:rect l="0" t="0" r="0" b="0"/>
              <a:pathLst>
                <a:path w="164394" h="254454">
                  <a:moveTo>
                    <a:pt x="100601" y="26493"/>
                  </a:moveTo>
                  <a:lnTo>
                    <a:pt x="100601" y="26493"/>
                  </a:lnTo>
                  <a:lnTo>
                    <a:pt x="105657" y="26493"/>
                  </a:lnTo>
                  <a:lnTo>
                    <a:pt x="107146" y="25435"/>
                  </a:lnTo>
                  <a:lnTo>
                    <a:pt x="108139" y="23671"/>
                  </a:lnTo>
                  <a:lnTo>
                    <a:pt x="108801" y="21437"/>
                  </a:lnTo>
                  <a:lnTo>
                    <a:pt x="108185" y="19947"/>
                  </a:lnTo>
                  <a:lnTo>
                    <a:pt x="106715" y="18954"/>
                  </a:lnTo>
                  <a:lnTo>
                    <a:pt x="104677" y="18292"/>
                  </a:lnTo>
                  <a:lnTo>
                    <a:pt x="96752" y="12304"/>
                  </a:lnTo>
                  <a:lnTo>
                    <a:pt x="85132" y="12426"/>
                  </a:lnTo>
                  <a:lnTo>
                    <a:pt x="49214" y="18487"/>
                  </a:lnTo>
                  <a:lnTo>
                    <a:pt x="9913" y="38348"/>
                  </a:lnTo>
                  <a:lnTo>
                    <a:pt x="5217" y="42863"/>
                  </a:lnTo>
                  <a:lnTo>
                    <a:pt x="0" y="53524"/>
                  </a:lnTo>
                  <a:lnTo>
                    <a:pt x="503" y="65318"/>
                  </a:lnTo>
                  <a:lnTo>
                    <a:pt x="2119" y="71426"/>
                  </a:lnTo>
                  <a:lnTo>
                    <a:pt x="9559" y="81035"/>
                  </a:lnTo>
                  <a:lnTo>
                    <a:pt x="20980" y="88834"/>
                  </a:lnTo>
                  <a:lnTo>
                    <a:pt x="64008" y="112150"/>
                  </a:lnTo>
                  <a:lnTo>
                    <a:pt x="108272" y="141623"/>
                  </a:lnTo>
                  <a:lnTo>
                    <a:pt x="134028" y="166106"/>
                  </a:lnTo>
                  <a:lnTo>
                    <a:pt x="141210" y="177090"/>
                  </a:lnTo>
                  <a:lnTo>
                    <a:pt x="146147" y="195175"/>
                  </a:lnTo>
                  <a:lnTo>
                    <a:pt x="147610" y="218995"/>
                  </a:lnTo>
                  <a:lnTo>
                    <a:pt x="145699" y="225736"/>
                  </a:lnTo>
                  <a:lnTo>
                    <a:pt x="137931" y="236048"/>
                  </a:lnTo>
                  <a:lnTo>
                    <a:pt x="121657" y="247804"/>
                  </a:lnTo>
                  <a:lnTo>
                    <a:pt x="77557" y="253653"/>
                  </a:lnTo>
                  <a:lnTo>
                    <a:pt x="60021" y="254453"/>
                  </a:lnTo>
                  <a:lnTo>
                    <a:pt x="45171" y="249164"/>
                  </a:lnTo>
                  <a:lnTo>
                    <a:pt x="31515" y="238700"/>
                  </a:lnTo>
                  <a:lnTo>
                    <a:pt x="14043" y="216016"/>
                  </a:lnTo>
                  <a:lnTo>
                    <a:pt x="9214" y="202095"/>
                  </a:lnTo>
                  <a:lnTo>
                    <a:pt x="8985" y="196478"/>
                  </a:lnTo>
                  <a:lnTo>
                    <a:pt x="11552" y="187414"/>
                  </a:lnTo>
                  <a:lnTo>
                    <a:pt x="36043" y="158182"/>
                  </a:lnTo>
                  <a:lnTo>
                    <a:pt x="81098" y="127809"/>
                  </a:lnTo>
                  <a:lnTo>
                    <a:pt x="122571" y="90792"/>
                  </a:lnTo>
                  <a:lnTo>
                    <a:pt x="146975" y="70121"/>
                  </a:lnTo>
                  <a:lnTo>
                    <a:pt x="160790" y="45417"/>
                  </a:lnTo>
                  <a:lnTo>
                    <a:pt x="164393" y="31023"/>
                  </a:lnTo>
                  <a:lnTo>
                    <a:pt x="163172" y="20393"/>
                  </a:lnTo>
                  <a:lnTo>
                    <a:pt x="161366" y="16076"/>
                  </a:lnTo>
                  <a:lnTo>
                    <a:pt x="148069" y="8458"/>
                  </a:lnTo>
                  <a:lnTo>
                    <a:pt x="115152" y="0"/>
                  </a:lnTo>
                  <a:lnTo>
                    <a:pt x="62501" y="744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2" name="SMARTInkShape-1090">
              <a:extLst>
                <a:ext uri="{FF2B5EF4-FFF2-40B4-BE49-F238E27FC236}">
                  <a16:creationId xmlns:a16="http://schemas.microsoft.com/office/drawing/2014/main" id="{5315EAC2-1E60-E75C-EE89-47AFFCC5A352}"/>
                </a:ext>
              </a:extLst>
            </p:cNvPr>
            <p:cNvSpPr/>
            <p:nvPr>
              <p:custDataLst>
                <p:tags r:id="rId63"/>
              </p:custDataLst>
            </p:nvPr>
          </p:nvSpPr>
          <p:spPr>
            <a:xfrm>
              <a:off x="7924800" y="337185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3" name="SMARTInkShape-1091">
              <a:extLst>
                <a:ext uri="{FF2B5EF4-FFF2-40B4-BE49-F238E27FC236}">
                  <a16:creationId xmlns:a16="http://schemas.microsoft.com/office/drawing/2014/main" id="{953B9ED9-B9D1-21E7-A8C7-A8830F1009BB}"/>
                </a:ext>
              </a:extLst>
            </p:cNvPr>
            <p:cNvSpPr/>
            <p:nvPr>
              <p:custDataLst>
                <p:tags r:id="rId64"/>
              </p:custDataLst>
            </p:nvPr>
          </p:nvSpPr>
          <p:spPr>
            <a:xfrm>
              <a:off x="7667947" y="3190954"/>
              <a:ext cx="159544" cy="184641"/>
            </a:xfrm>
            <a:custGeom>
              <a:avLst/>
              <a:gdLst/>
              <a:ahLst/>
              <a:cxnLst/>
              <a:rect l="0" t="0" r="0" b="0"/>
              <a:pathLst>
                <a:path w="159544" h="184641">
                  <a:moveTo>
                    <a:pt x="113978" y="28496"/>
                  </a:moveTo>
                  <a:lnTo>
                    <a:pt x="113978" y="28496"/>
                  </a:lnTo>
                  <a:lnTo>
                    <a:pt x="119034" y="28496"/>
                  </a:lnTo>
                  <a:lnTo>
                    <a:pt x="120523" y="27438"/>
                  </a:lnTo>
                  <a:lnTo>
                    <a:pt x="121516" y="25674"/>
                  </a:lnTo>
                  <a:lnTo>
                    <a:pt x="122178" y="23440"/>
                  </a:lnTo>
                  <a:lnTo>
                    <a:pt x="115186" y="2961"/>
                  </a:lnTo>
                  <a:lnTo>
                    <a:pt x="113725" y="1948"/>
                  </a:lnTo>
                  <a:lnTo>
                    <a:pt x="106612" y="521"/>
                  </a:lnTo>
                  <a:lnTo>
                    <a:pt x="86563" y="0"/>
                  </a:lnTo>
                  <a:lnTo>
                    <a:pt x="63875" y="10058"/>
                  </a:lnTo>
                  <a:lnTo>
                    <a:pt x="30444" y="36502"/>
                  </a:lnTo>
                  <a:lnTo>
                    <a:pt x="12087" y="59443"/>
                  </a:lnTo>
                  <a:lnTo>
                    <a:pt x="5192" y="74353"/>
                  </a:lnTo>
                  <a:lnTo>
                    <a:pt x="404" y="102151"/>
                  </a:lnTo>
                  <a:lnTo>
                    <a:pt x="0" y="117323"/>
                  </a:lnTo>
                  <a:lnTo>
                    <a:pt x="9887" y="143715"/>
                  </a:lnTo>
                  <a:lnTo>
                    <a:pt x="21164" y="161530"/>
                  </a:lnTo>
                  <a:lnTo>
                    <a:pt x="36266" y="173512"/>
                  </a:lnTo>
                  <a:lnTo>
                    <a:pt x="59202" y="183764"/>
                  </a:lnTo>
                  <a:lnTo>
                    <a:pt x="76933" y="184640"/>
                  </a:lnTo>
                  <a:lnTo>
                    <a:pt x="109130" y="176580"/>
                  </a:lnTo>
                  <a:lnTo>
                    <a:pt x="129357" y="167858"/>
                  </a:lnTo>
                  <a:lnTo>
                    <a:pt x="139511" y="156051"/>
                  </a:lnTo>
                  <a:lnTo>
                    <a:pt x="154652" y="122601"/>
                  </a:lnTo>
                  <a:lnTo>
                    <a:pt x="159543" y="94832"/>
                  </a:lnTo>
                  <a:lnTo>
                    <a:pt x="154651" y="52575"/>
                  </a:lnTo>
                  <a:lnTo>
                    <a:pt x="149764" y="27922"/>
                  </a:lnTo>
                  <a:lnTo>
                    <a:pt x="141867" y="12098"/>
                  </a:lnTo>
                  <a:lnTo>
                    <a:pt x="135898" y="5333"/>
                  </a:lnTo>
                  <a:lnTo>
                    <a:pt x="129717" y="2326"/>
                  </a:lnTo>
                  <a:lnTo>
                    <a:pt x="102590" y="132"/>
                  </a:lnTo>
                  <a:lnTo>
                    <a:pt x="100035" y="1120"/>
                  </a:lnTo>
                  <a:lnTo>
                    <a:pt x="94928" y="944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35" name="SMARTInkShape-1092">
            <a:extLst>
              <a:ext uri="{FF2B5EF4-FFF2-40B4-BE49-F238E27FC236}">
                <a16:creationId xmlns:a16="http://schemas.microsoft.com/office/drawing/2014/main" id="{F4FCA4C7-F7EE-CEBA-97E6-213044F42E7A}"/>
              </a:ext>
            </a:extLst>
          </p:cNvPr>
          <p:cNvSpPr/>
          <p:nvPr>
            <p:custDataLst>
              <p:tags r:id="rId2"/>
            </p:custDataLst>
          </p:nvPr>
        </p:nvSpPr>
        <p:spPr>
          <a:xfrm>
            <a:off x="6920861" y="3743360"/>
            <a:ext cx="232415" cy="263796"/>
          </a:xfrm>
          <a:custGeom>
            <a:avLst/>
            <a:gdLst/>
            <a:ahLst/>
            <a:cxnLst/>
            <a:rect l="0" t="0" r="0" b="0"/>
            <a:pathLst>
              <a:path w="232415" h="263796">
                <a:moveTo>
                  <a:pt x="184789" y="19015"/>
                </a:moveTo>
                <a:lnTo>
                  <a:pt x="184789" y="19015"/>
                </a:lnTo>
                <a:lnTo>
                  <a:pt x="184789" y="367"/>
                </a:lnTo>
                <a:lnTo>
                  <a:pt x="176589" y="0"/>
                </a:lnTo>
                <a:lnTo>
                  <a:pt x="165543" y="15145"/>
                </a:lnTo>
                <a:lnTo>
                  <a:pt x="149394" y="57369"/>
                </a:lnTo>
                <a:lnTo>
                  <a:pt x="132908" y="97172"/>
                </a:lnTo>
                <a:lnTo>
                  <a:pt x="107153" y="143307"/>
                </a:lnTo>
                <a:lnTo>
                  <a:pt x="82229" y="182988"/>
                </a:lnTo>
                <a:lnTo>
                  <a:pt x="62314" y="222289"/>
                </a:lnTo>
                <a:lnTo>
                  <a:pt x="33597" y="252138"/>
                </a:lnTo>
                <a:lnTo>
                  <a:pt x="16519" y="262361"/>
                </a:lnTo>
                <a:lnTo>
                  <a:pt x="12283" y="263795"/>
                </a:lnTo>
                <a:lnTo>
                  <a:pt x="8402" y="263693"/>
                </a:lnTo>
                <a:lnTo>
                  <a:pt x="1268" y="260758"/>
                </a:lnTo>
                <a:lnTo>
                  <a:pt x="0" y="256377"/>
                </a:lnTo>
                <a:lnTo>
                  <a:pt x="5570" y="220888"/>
                </a:lnTo>
                <a:lnTo>
                  <a:pt x="11803" y="178718"/>
                </a:lnTo>
                <a:lnTo>
                  <a:pt x="21698" y="135855"/>
                </a:lnTo>
                <a:lnTo>
                  <a:pt x="42938" y="98539"/>
                </a:lnTo>
                <a:lnTo>
                  <a:pt x="62461" y="75528"/>
                </a:lnTo>
                <a:lnTo>
                  <a:pt x="72566" y="70591"/>
                </a:lnTo>
                <a:lnTo>
                  <a:pt x="78223" y="69274"/>
                </a:lnTo>
                <a:lnTo>
                  <a:pt x="84112" y="70512"/>
                </a:lnTo>
                <a:lnTo>
                  <a:pt x="105950" y="84887"/>
                </a:lnTo>
                <a:lnTo>
                  <a:pt x="130663" y="109063"/>
                </a:lnTo>
                <a:lnTo>
                  <a:pt x="159539" y="149929"/>
                </a:lnTo>
                <a:lnTo>
                  <a:pt x="187366" y="189984"/>
                </a:lnTo>
                <a:lnTo>
                  <a:pt x="219195" y="236390"/>
                </a:lnTo>
                <a:lnTo>
                  <a:pt x="222306" y="243685"/>
                </a:lnTo>
                <a:lnTo>
                  <a:pt x="232414" y="25714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41" name="SMARTInkShape-Group239">
            <a:extLst>
              <a:ext uri="{FF2B5EF4-FFF2-40B4-BE49-F238E27FC236}">
                <a16:creationId xmlns:a16="http://schemas.microsoft.com/office/drawing/2014/main" id="{4E93A95D-47A9-D5F0-3D6C-4AFA8D53A061}"/>
              </a:ext>
            </a:extLst>
          </p:cNvPr>
          <p:cNvGrpSpPr/>
          <p:nvPr/>
        </p:nvGrpSpPr>
        <p:grpSpPr>
          <a:xfrm>
            <a:off x="7458075" y="3672676"/>
            <a:ext cx="1133476" cy="251625"/>
            <a:chOff x="7458075" y="3672676"/>
            <a:chExt cx="1133476" cy="251625"/>
          </a:xfrm>
        </p:grpSpPr>
        <p:sp>
          <p:nvSpPr>
            <p:cNvPr id="536" name="SMARTInkShape-1093">
              <a:extLst>
                <a:ext uri="{FF2B5EF4-FFF2-40B4-BE49-F238E27FC236}">
                  <a16:creationId xmlns:a16="http://schemas.microsoft.com/office/drawing/2014/main" id="{08BF7D47-4690-BD07-396E-033226FFB540}"/>
                </a:ext>
              </a:extLst>
            </p:cNvPr>
            <p:cNvSpPr/>
            <p:nvPr>
              <p:custDataLst>
                <p:tags r:id="rId57"/>
              </p:custDataLst>
            </p:nvPr>
          </p:nvSpPr>
          <p:spPr>
            <a:xfrm>
              <a:off x="8306287" y="3672676"/>
              <a:ext cx="285264" cy="251625"/>
            </a:xfrm>
            <a:custGeom>
              <a:avLst/>
              <a:gdLst/>
              <a:ahLst/>
              <a:cxnLst/>
              <a:rect l="0" t="0" r="0" b="0"/>
              <a:pathLst>
                <a:path w="285264" h="251625">
                  <a:moveTo>
                    <a:pt x="18563" y="99224"/>
                  </a:moveTo>
                  <a:lnTo>
                    <a:pt x="18563" y="99224"/>
                  </a:lnTo>
                  <a:lnTo>
                    <a:pt x="13507" y="99224"/>
                  </a:lnTo>
                  <a:lnTo>
                    <a:pt x="12018" y="97107"/>
                  </a:lnTo>
                  <a:lnTo>
                    <a:pt x="10363" y="89111"/>
                  </a:lnTo>
                  <a:lnTo>
                    <a:pt x="12449" y="81324"/>
                  </a:lnTo>
                  <a:lnTo>
                    <a:pt x="15846" y="74335"/>
                  </a:lnTo>
                  <a:lnTo>
                    <a:pt x="17355" y="67701"/>
                  </a:lnTo>
                  <a:lnTo>
                    <a:pt x="18816" y="65509"/>
                  </a:lnTo>
                  <a:lnTo>
                    <a:pt x="20849" y="64047"/>
                  </a:lnTo>
                  <a:lnTo>
                    <a:pt x="23262" y="63073"/>
                  </a:lnTo>
                  <a:lnTo>
                    <a:pt x="24870" y="61365"/>
                  </a:lnTo>
                  <a:lnTo>
                    <a:pt x="30275" y="51019"/>
                  </a:lnTo>
                  <a:lnTo>
                    <a:pt x="34352" y="44991"/>
                  </a:lnTo>
                  <a:lnTo>
                    <a:pt x="36163" y="38785"/>
                  </a:lnTo>
                  <a:lnTo>
                    <a:pt x="52352" y="24284"/>
                  </a:lnTo>
                  <a:lnTo>
                    <a:pt x="86432" y="1189"/>
                  </a:lnTo>
                  <a:lnTo>
                    <a:pt x="90266" y="0"/>
                  </a:lnTo>
                  <a:lnTo>
                    <a:pt x="93882" y="266"/>
                  </a:lnTo>
                  <a:lnTo>
                    <a:pt x="104027" y="2876"/>
                  </a:lnTo>
                  <a:lnTo>
                    <a:pt x="107289" y="3241"/>
                  </a:lnTo>
                  <a:lnTo>
                    <a:pt x="109464" y="4544"/>
                  </a:lnTo>
                  <a:lnTo>
                    <a:pt x="110913" y="6471"/>
                  </a:lnTo>
                  <a:lnTo>
                    <a:pt x="112524" y="12492"/>
                  </a:lnTo>
                  <a:lnTo>
                    <a:pt x="113240" y="22224"/>
                  </a:lnTo>
                  <a:lnTo>
                    <a:pt x="103376" y="65095"/>
                  </a:lnTo>
                  <a:lnTo>
                    <a:pt x="94492" y="91934"/>
                  </a:lnTo>
                  <a:lnTo>
                    <a:pt x="82010" y="125653"/>
                  </a:lnTo>
                  <a:lnTo>
                    <a:pt x="74840" y="151325"/>
                  </a:lnTo>
                  <a:lnTo>
                    <a:pt x="44730" y="197372"/>
                  </a:lnTo>
                  <a:lnTo>
                    <a:pt x="7825" y="243076"/>
                  </a:lnTo>
                  <a:lnTo>
                    <a:pt x="0" y="251124"/>
                  </a:lnTo>
                  <a:lnTo>
                    <a:pt x="9770" y="251476"/>
                  </a:lnTo>
                  <a:lnTo>
                    <a:pt x="51311" y="241244"/>
                  </a:lnTo>
                  <a:lnTo>
                    <a:pt x="88649" y="234286"/>
                  </a:lnTo>
                  <a:lnTo>
                    <a:pt x="124937" y="233081"/>
                  </a:lnTo>
                  <a:lnTo>
                    <a:pt x="164146" y="232724"/>
                  </a:lnTo>
                  <a:lnTo>
                    <a:pt x="207631" y="237675"/>
                  </a:lnTo>
                  <a:lnTo>
                    <a:pt x="251587" y="241516"/>
                  </a:lnTo>
                  <a:lnTo>
                    <a:pt x="256462" y="241711"/>
                  </a:lnTo>
                  <a:lnTo>
                    <a:pt x="264701" y="244748"/>
                  </a:lnTo>
                  <a:lnTo>
                    <a:pt x="273558" y="250266"/>
                  </a:lnTo>
                  <a:lnTo>
                    <a:pt x="285263" y="25162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7" name="SMARTInkShape-1094">
              <a:extLst>
                <a:ext uri="{FF2B5EF4-FFF2-40B4-BE49-F238E27FC236}">
                  <a16:creationId xmlns:a16="http://schemas.microsoft.com/office/drawing/2014/main" id="{C63A174D-C04E-B90C-F934-E4D91B3A9D2A}"/>
                </a:ext>
              </a:extLst>
            </p:cNvPr>
            <p:cNvSpPr/>
            <p:nvPr>
              <p:custDataLst>
                <p:tags r:id="rId58"/>
              </p:custDataLst>
            </p:nvPr>
          </p:nvSpPr>
          <p:spPr>
            <a:xfrm>
              <a:off x="8134743" y="3857625"/>
              <a:ext cx="9133" cy="9526"/>
            </a:xfrm>
            <a:custGeom>
              <a:avLst/>
              <a:gdLst/>
              <a:ahLst/>
              <a:cxnLst/>
              <a:rect l="0" t="0" r="0" b="0"/>
              <a:pathLst>
                <a:path w="9133" h="9526">
                  <a:moveTo>
                    <a:pt x="9132" y="9525"/>
                  </a:moveTo>
                  <a:lnTo>
                    <a:pt x="9132" y="9525"/>
                  </a:lnTo>
                  <a:lnTo>
                    <a:pt x="932" y="9525"/>
                  </a:lnTo>
                  <a:lnTo>
                    <a:pt x="490" y="8467"/>
                  </a:lnTo>
                  <a:lnTo>
                    <a:pt x="0" y="4468"/>
                  </a:lnTo>
                  <a:lnTo>
                    <a:pt x="927" y="2979"/>
                  </a:lnTo>
                  <a:lnTo>
                    <a:pt x="2604" y="1986"/>
                  </a:lnTo>
                  <a:lnTo>
                    <a:pt x="9132"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8" name="SMARTInkShape-1095">
              <a:extLst>
                <a:ext uri="{FF2B5EF4-FFF2-40B4-BE49-F238E27FC236}">
                  <a16:creationId xmlns:a16="http://schemas.microsoft.com/office/drawing/2014/main" id="{1D1F0041-AD09-A2EB-DFC8-A477D757B9EF}"/>
                </a:ext>
              </a:extLst>
            </p:cNvPr>
            <p:cNvSpPr/>
            <p:nvPr>
              <p:custDataLst>
                <p:tags r:id="rId59"/>
              </p:custDataLst>
            </p:nvPr>
          </p:nvSpPr>
          <p:spPr>
            <a:xfrm>
              <a:off x="7859271" y="3715247"/>
              <a:ext cx="188503" cy="198951"/>
            </a:xfrm>
            <a:custGeom>
              <a:avLst/>
              <a:gdLst/>
              <a:ahLst/>
              <a:cxnLst/>
              <a:rect l="0" t="0" r="0" b="0"/>
              <a:pathLst>
                <a:path w="188503" h="198951">
                  <a:moveTo>
                    <a:pt x="122679" y="28078"/>
                  </a:moveTo>
                  <a:lnTo>
                    <a:pt x="122679" y="28078"/>
                  </a:lnTo>
                  <a:lnTo>
                    <a:pt x="114479" y="19877"/>
                  </a:lnTo>
                  <a:lnTo>
                    <a:pt x="113547" y="13889"/>
                  </a:lnTo>
                  <a:lnTo>
                    <a:pt x="111299" y="12269"/>
                  </a:lnTo>
                  <a:lnTo>
                    <a:pt x="95305" y="9668"/>
                  </a:lnTo>
                  <a:lnTo>
                    <a:pt x="76585" y="9154"/>
                  </a:lnTo>
                  <a:lnTo>
                    <a:pt x="53635" y="19179"/>
                  </a:lnTo>
                  <a:lnTo>
                    <a:pt x="25040" y="42587"/>
                  </a:lnTo>
                  <a:lnTo>
                    <a:pt x="11904" y="58868"/>
                  </a:lnTo>
                  <a:lnTo>
                    <a:pt x="4654" y="82332"/>
                  </a:lnTo>
                  <a:lnTo>
                    <a:pt x="572" y="119648"/>
                  </a:lnTo>
                  <a:lnTo>
                    <a:pt x="0" y="130399"/>
                  </a:lnTo>
                  <a:lnTo>
                    <a:pt x="5008" y="147990"/>
                  </a:lnTo>
                  <a:lnTo>
                    <a:pt x="20413" y="171474"/>
                  </a:lnTo>
                  <a:lnTo>
                    <a:pt x="48272" y="192945"/>
                  </a:lnTo>
                  <a:lnTo>
                    <a:pt x="61034" y="196602"/>
                  </a:lnTo>
                  <a:lnTo>
                    <a:pt x="95098" y="198950"/>
                  </a:lnTo>
                  <a:lnTo>
                    <a:pt x="113596" y="193626"/>
                  </a:lnTo>
                  <a:lnTo>
                    <a:pt x="159780" y="172489"/>
                  </a:lnTo>
                  <a:lnTo>
                    <a:pt x="174799" y="157877"/>
                  </a:lnTo>
                  <a:lnTo>
                    <a:pt x="182885" y="137977"/>
                  </a:lnTo>
                  <a:lnTo>
                    <a:pt x="188502" y="93507"/>
                  </a:lnTo>
                  <a:lnTo>
                    <a:pt x="188220" y="59135"/>
                  </a:lnTo>
                  <a:lnTo>
                    <a:pt x="180668" y="36575"/>
                  </a:lnTo>
                  <a:lnTo>
                    <a:pt x="166555" y="18131"/>
                  </a:lnTo>
                  <a:lnTo>
                    <a:pt x="148422" y="5170"/>
                  </a:lnTo>
                  <a:lnTo>
                    <a:pt x="139059" y="2022"/>
                  </a:lnTo>
                  <a:lnTo>
                    <a:pt x="115801" y="0"/>
                  </a:lnTo>
                  <a:lnTo>
                    <a:pt x="106216" y="2546"/>
                  </a:lnTo>
                  <a:lnTo>
                    <a:pt x="94104" y="902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9" name="SMARTInkShape-1096">
              <a:extLst>
                <a:ext uri="{FF2B5EF4-FFF2-40B4-BE49-F238E27FC236}">
                  <a16:creationId xmlns:a16="http://schemas.microsoft.com/office/drawing/2014/main" id="{1E7F3704-8C49-8717-3E18-8350D8D773CC}"/>
                </a:ext>
              </a:extLst>
            </p:cNvPr>
            <p:cNvSpPr/>
            <p:nvPr>
              <p:custDataLst>
                <p:tags r:id="rId60"/>
              </p:custDataLst>
            </p:nvPr>
          </p:nvSpPr>
          <p:spPr>
            <a:xfrm>
              <a:off x="7458075" y="3801799"/>
              <a:ext cx="152401" cy="8202"/>
            </a:xfrm>
            <a:custGeom>
              <a:avLst/>
              <a:gdLst/>
              <a:ahLst/>
              <a:cxnLst/>
              <a:rect l="0" t="0" r="0" b="0"/>
              <a:pathLst>
                <a:path w="152401" h="8202">
                  <a:moveTo>
                    <a:pt x="0" y="8201"/>
                  </a:moveTo>
                  <a:lnTo>
                    <a:pt x="0" y="8201"/>
                  </a:lnTo>
                  <a:lnTo>
                    <a:pt x="31084" y="5379"/>
                  </a:lnTo>
                  <a:lnTo>
                    <a:pt x="67171" y="0"/>
                  </a:lnTo>
                  <a:lnTo>
                    <a:pt x="105509" y="4125"/>
                  </a:lnTo>
                  <a:lnTo>
                    <a:pt x="152400" y="820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0" name="SMARTInkShape-1097">
              <a:extLst>
                <a:ext uri="{FF2B5EF4-FFF2-40B4-BE49-F238E27FC236}">
                  <a16:creationId xmlns:a16="http://schemas.microsoft.com/office/drawing/2014/main" id="{25312F81-1466-DD8B-F6E7-60827872E6A0}"/>
                </a:ext>
              </a:extLst>
            </p:cNvPr>
            <p:cNvSpPr/>
            <p:nvPr>
              <p:custDataLst>
                <p:tags r:id="rId61"/>
              </p:custDataLst>
            </p:nvPr>
          </p:nvSpPr>
          <p:spPr>
            <a:xfrm>
              <a:off x="7467600" y="3752884"/>
              <a:ext cx="114301" cy="9492"/>
            </a:xfrm>
            <a:custGeom>
              <a:avLst/>
              <a:gdLst/>
              <a:ahLst/>
              <a:cxnLst/>
              <a:rect l="0" t="0" r="0" b="0"/>
              <a:pathLst>
                <a:path w="114301" h="9492">
                  <a:moveTo>
                    <a:pt x="0" y="9491"/>
                  </a:moveTo>
                  <a:lnTo>
                    <a:pt x="0" y="9491"/>
                  </a:lnTo>
                  <a:lnTo>
                    <a:pt x="5056" y="9491"/>
                  </a:lnTo>
                  <a:lnTo>
                    <a:pt x="10361" y="6669"/>
                  </a:lnTo>
                  <a:lnTo>
                    <a:pt x="13257" y="4434"/>
                  </a:lnTo>
                  <a:lnTo>
                    <a:pt x="22120" y="1952"/>
                  </a:lnTo>
                  <a:lnTo>
                    <a:pt x="65270" y="0"/>
                  </a:lnTo>
                  <a:lnTo>
                    <a:pt x="114300" y="949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45" name="SMARTInkShape-Group240">
            <a:extLst>
              <a:ext uri="{FF2B5EF4-FFF2-40B4-BE49-F238E27FC236}">
                <a16:creationId xmlns:a16="http://schemas.microsoft.com/office/drawing/2014/main" id="{B8404EA8-B1E6-D4B5-922D-DE73A1730314}"/>
              </a:ext>
            </a:extLst>
          </p:cNvPr>
          <p:cNvGrpSpPr/>
          <p:nvPr/>
        </p:nvGrpSpPr>
        <p:grpSpPr>
          <a:xfrm>
            <a:off x="7239426" y="4219702"/>
            <a:ext cx="523450" cy="454721"/>
            <a:chOff x="7239426" y="4219702"/>
            <a:chExt cx="523450" cy="454721"/>
          </a:xfrm>
        </p:grpSpPr>
        <p:sp>
          <p:nvSpPr>
            <p:cNvPr id="542" name="SMARTInkShape-1098">
              <a:extLst>
                <a:ext uri="{FF2B5EF4-FFF2-40B4-BE49-F238E27FC236}">
                  <a16:creationId xmlns:a16="http://schemas.microsoft.com/office/drawing/2014/main" id="{5229F2DF-F500-07C3-5A88-335813EE8EB6}"/>
                </a:ext>
              </a:extLst>
            </p:cNvPr>
            <p:cNvSpPr/>
            <p:nvPr>
              <p:custDataLst>
                <p:tags r:id="rId54"/>
              </p:custDataLst>
            </p:nvPr>
          </p:nvSpPr>
          <p:spPr>
            <a:xfrm>
              <a:off x="7562850" y="4563571"/>
              <a:ext cx="200026" cy="110852"/>
            </a:xfrm>
            <a:custGeom>
              <a:avLst/>
              <a:gdLst/>
              <a:ahLst/>
              <a:cxnLst/>
              <a:rect l="0" t="0" r="0" b="0"/>
              <a:pathLst>
                <a:path w="200026" h="110852">
                  <a:moveTo>
                    <a:pt x="0" y="65579"/>
                  </a:moveTo>
                  <a:lnTo>
                    <a:pt x="0" y="65579"/>
                  </a:lnTo>
                  <a:lnTo>
                    <a:pt x="5056" y="60522"/>
                  </a:lnTo>
                  <a:lnTo>
                    <a:pt x="7538" y="52396"/>
                  </a:lnTo>
                  <a:lnTo>
                    <a:pt x="11758" y="35920"/>
                  </a:lnTo>
                  <a:lnTo>
                    <a:pt x="17926" y="23822"/>
                  </a:lnTo>
                  <a:lnTo>
                    <a:pt x="32240" y="7228"/>
                  </a:lnTo>
                  <a:lnTo>
                    <a:pt x="40082" y="2603"/>
                  </a:lnTo>
                  <a:lnTo>
                    <a:pt x="50447" y="0"/>
                  </a:lnTo>
                  <a:lnTo>
                    <a:pt x="53739" y="693"/>
                  </a:lnTo>
                  <a:lnTo>
                    <a:pt x="63430" y="6725"/>
                  </a:lnTo>
                  <a:lnTo>
                    <a:pt x="69819" y="12258"/>
                  </a:lnTo>
                  <a:lnTo>
                    <a:pt x="73365" y="18244"/>
                  </a:lnTo>
                  <a:lnTo>
                    <a:pt x="75360" y="30387"/>
                  </a:lnTo>
                  <a:lnTo>
                    <a:pt x="75640" y="35768"/>
                  </a:lnTo>
                  <a:lnTo>
                    <a:pt x="59749" y="75244"/>
                  </a:lnTo>
                  <a:lnTo>
                    <a:pt x="39592" y="101293"/>
                  </a:lnTo>
                  <a:lnTo>
                    <a:pt x="32413" y="107910"/>
                  </a:lnTo>
                  <a:lnTo>
                    <a:pt x="25695" y="110851"/>
                  </a:lnTo>
                  <a:lnTo>
                    <a:pt x="23480" y="110577"/>
                  </a:lnTo>
                  <a:lnTo>
                    <a:pt x="22003" y="109336"/>
                  </a:lnTo>
                  <a:lnTo>
                    <a:pt x="21019" y="107450"/>
                  </a:lnTo>
                  <a:lnTo>
                    <a:pt x="21421" y="106194"/>
                  </a:lnTo>
                  <a:lnTo>
                    <a:pt x="22747" y="105355"/>
                  </a:lnTo>
                  <a:lnTo>
                    <a:pt x="32481" y="104010"/>
                  </a:lnTo>
                  <a:lnTo>
                    <a:pt x="41491" y="103777"/>
                  </a:lnTo>
                  <a:lnTo>
                    <a:pt x="47721" y="100900"/>
                  </a:lnTo>
                  <a:lnTo>
                    <a:pt x="50864" y="98652"/>
                  </a:lnTo>
                  <a:lnTo>
                    <a:pt x="78721" y="95042"/>
                  </a:lnTo>
                  <a:lnTo>
                    <a:pt x="117620" y="97152"/>
                  </a:lnTo>
                  <a:lnTo>
                    <a:pt x="164087" y="102819"/>
                  </a:lnTo>
                  <a:lnTo>
                    <a:pt x="200025" y="10367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3" name="SMARTInkShape-1099">
              <a:extLst>
                <a:ext uri="{FF2B5EF4-FFF2-40B4-BE49-F238E27FC236}">
                  <a16:creationId xmlns:a16="http://schemas.microsoft.com/office/drawing/2014/main" id="{B33EB186-531B-EA9F-C5C5-C5AE8C651A12}"/>
                </a:ext>
              </a:extLst>
            </p:cNvPr>
            <p:cNvSpPr/>
            <p:nvPr>
              <p:custDataLst>
                <p:tags r:id="rId55"/>
              </p:custDataLst>
            </p:nvPr>
          </p:nvSpPr>
          <p:spPr>
            <a:xfrm>
              <a:off x="7429500" y="4295775"/>
              <a:ext cx="171451" cy="361951"/>
            </a:xfrm>
            <a:custGeom>
              <a:avLst/>
              <a:gdLst/>
              <a:ahLst/>
              <a:cxnLst/>
              <a:rect l="0" t="0" r="0" b="0"/>
              <a:pathLst>
                <a:path w="171451" h="361951">
                  <a:moveTo>
                    <a:pt x="171450" y="0"/>
                  </a:moveTo>
                  <a:lnTo>
                    <a:pt x="171450" y="0"/>
                  </a:lnTo>
                  <a:lnTo>
                    <a:pt x="171450" y="5057"/>
                  </a:lnTo>
                  <a:lnTo>
                    <a:pt x="140366" y="45664"/>
                  </a:lnTo>
                  <a:lnTo>
                    <a:pt x="109337" y="92982"/>
                  </a:lnTo>
                  <a:lnTo>
                    <a:pt x="89371" y="132902"/>
                  </a:lnTo>
                  <a:lnTo>
                    <a:pt x="66141" y="171362"/>
                  </a:lnTo>
                  <a:lnTo>
                    <a:pt x="46226" y="209533"/>
                  </a:lnTo>
                  <a:lnTo>
                    <a:pt x="25555" y="247647"/>
                  </a:lnTo>
                  <a:lnTo>
                    <a:pt x="13005" y="282927"/>
                  </a:lnTo>
                  <a:lnTo>
                    <a:pt x="2292" y="328319"/>
                  </a:lnTo>
                  <a:lnTo>
                    <a:pt x="0" y="3619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4" name="SMARTInkShape-1100">
              <a:extLst>
                <a:ext uri="{FF2B5EF4-FFF2-40B4-BE49-F238E27FC236}">
                  <a16:creationId xmlns:a16="http://schemas.microsoft.com/office/drawing/2014/main" id="{FC04E019-97E3-C0C8-4D02-4A3C8FF72A86}"/>
                </a:ext>
              </a:extLst>
            </p:cNvPr>
            <p:cNvSpPr/>
            <p:nvPr>
              <p:custDataLst>
                <p:tags r:id="rId56"/>
              </p:custDataLst>
            </p:nvPr>
          </p:nvSpPr>
          <p:spPr>
            <a:xfrm>
              <a:off x="7239426" y="4219702"/>
              <a:ext cx="209125" cy="228474"/>
            </a:xfrm>
            <a:custGeom>
              <a:avLst/>
              <a:gdLst/>
              <a:ahLst/>
              <a:cxnLst/>
              <a:rect l="0" t="0" r="0" b="0"/>
              <a:pathLst>
                <a:path w="209125" h="228474">
                  <a:moveTo>
                    <a:pt x="180549" y="28448"/>
                  </a:moveTo>
                  <a:lnTo>
                    <a:pt x="180549" y="28448"/>
                  </a:lnTo>
                  <a:lnTo>
                    <a:pt x="185605" y="28448"/>
                  </a:lnTo>
                  <a:lnTo>
                    <a:pt x="187094" y="27390"/>
                  </a:lnTo>
                  <a:lnTo>
                    <a:pt x="188087" y="25626"/>
                  </a:lnTo>
                  <a:lnTo>
                    <a:pt x="189958" y="19316"/>
                  </a:lnTo>
                  <a:lnTo>
                    <a:pt x="190040" y="13983"/>
                  </a:lnTo>
                  <a:lnTo>
                    <a:pt x="191110" y="12454"/>
                  </a:lnTo>
                  <a:lnTo>
                    <a:pt x="192881" y="11435"/>
                  </a:lnTo>
                  <a:lnTo>
                    <a:pt x="195120" y="10756"/>
                  </a:lnTo>
                  <a:lnTo>
                    <a:pt x="196613" y="9245"/>
                  </a:lnTo>
                  <a:lnTo>
                    <a:pt x="198272" y="4744"/>
                  </a:lnTo>
                  <a:lnTo>
                    <a:pt x="197656" y="3120"/>
                  </a:lnTo>
                  <a:lnTo>
                    <a:pt x="196187" y="2038"/>
                  </a:lnTo>
                  <a:lnTo>
                    <a:pt x="191281" y="301"/>
                  </a:lnTo>
                  <a:lnTo>
                    <a:pt x="185375" y="0"/>
                  </a:lnTo>
                  <a:lnTo>
                    <a:pt x="179872" y="8396"/>
                  </a:lnTo>
                  <a:lnTo>
                    <a:pt x="156981" y="48620"/>
                  </a:lnTo>
                  <a:lnTo>
                    <a:pt x="126398" y="95271"/>
                  </a:lnTo>
                  <a:lnTo>
                    <a:pt x="94801" y="139945"/>
                  </a:lnTo>
                  <a:lnTo>
                    <a:pt x="58573" y="183889"/>
                  </a:lnTo>
                  <a:lnTo>
                    <a:pt x="43788" y="195605"/>
                  </a:lnTo>
                  <a:lnTo>
                    <a:pt x="18539" y="206693"/>
                  </a:lnTo>
                  <a:lnTo>
                    <a:pt x="14334" y="205486"/>
                  </a:lnTo>
                  <a:lnTo>
                    <a:pt x="6839" y="198501"/>
                  </a:lnTo>
                  <a:lnTo>
                    <a:pt x="2802" y="188341"/>
                  </a:lnTo>
                  <a:lnTo>
                    <a:pt x="0" y="146321"/>
                  </a:lnTo>
                  <a:lnTo>
                    <a:pt x="758" y="127697"/>
                  </a:lnTo>
                  <a:lnTo>
                    <a:pt x="12848" y="84871"/>
                  </a:lnTo>
                  <a:lnTo>
                    <a:pt x="27025" y="61864"/>
                  </a:lnTo>
                  <a:lnTo>
                    <a:pt x="35763" y="53883"/>
                  </a:lnTo>
                  <a:lnTo>
                    <a:pt x="49997" y="43703"/>
                  </a:lnTo>
                  <a:lnTo>
                    <a:pt x="55414" y="42851"/>
                  </a:lnTo>
                  <a:lnTo>
                    <a:pt x="69900" y="44728"/>
                  </a:lnTo>
                  <a:lnTo>
                    <a:pt x="95906" y="61846"/>
                  </a:lnTo>
                  <a:lnTo>
                    <a:pt x="131021" y="102622"/>
                  </a:lnTo>
                  <a:lnTo>
                    <a:pt x="153165" y="145170"/>
                  </a:lnTo>
                  <a:lnTo>
                    <a:pt x="179817" y="190899"/>
                  </a:lnTo>
                  <a:lnTo>
                    <a:pt x="196328" y="220075"/>
                  </a:lnTo>
                  <a:lnTo>
                    <a:pt x="209124" y="22847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51" name="SMARTInkShape-Group241">
            <a:extLst>
              <a:ext uri="{FF2B5EF4-FFF2-40B4-BE49-F238E27FC236}">
                <a16:creationId xmlns:a16="http://schemas.microsoft.com/office/drawing/2014/main" id="{DD9DE6D8-4F6D-E177-A153-BB0C8ACEC4A0}"/>
              </a:ext>
            </a:extLst>
          </p:cNvPr>
          <p:cNvGrpSpPr/>
          <p:nvPr/>
        </p:nvGrpSpPr>
        <p:grpSpPr>
          <a:xfrm>
            <a:off x="8039100" y="4262934"/>
            <a:ext cx="781051" cy="299542"/>
            <a:chOff x="8039100" y="4262934"/>
            <a:chExt cx="781051" cy="299542"/>
          </a:xfrm>
        </p:grpSpPr>
        <p:sp>
          <p:nvSpPr>
            <p:cNvPr id="546" name="SMARTInkShape-1101">
              <a:extLst>
                <a:ext uri="{FF2B5EF4-FFF2-40B4-BE49-F238E27FC236}">
                  <a16:creationId xmlns:a16="http://schemas.microsoft.com/office/drawing/2014/main" id="{B0D100D9-42C1-FF07-0DFE-7F95333F8E9D}"/>
                </a:ext>
              </a:extLst>
            </p:cNvPr>
            <p:cNvSpPr/>
            <p:nvPr>
              <p:custDataLst>
                <p:tags r:id="rId49"/>
              </p:custDataLst>
            </p:nvPr>
          </p:nvSpPr>
          <p:spPr>
            <a:xfrm>
              <a:off x="8734425" y="4262934"/>
              <a:ext cx="85726" cy="299542"/>
            </a:xfrm>
            <a:custGeom>
              <a:avLst/>
              <a:gdLst/>
              <a:ahLst/>
              <a:cxnLst/>
              <a:rect l="0" t="0" r="0" b="0"/>
              <a:pathLst>
                <a:path w="85726" h="299542">
                  <a:moveTo>
                    <a:pt x="0" y="32841"/>
                  </a:moveTo>
                  <a:lnTo>
                    <a:pt x="0" y="32841"/>
                  </a:lnTo>
                  <a:lnTo>
                    <a:pt x="5057" y="27784"/>
                  </a:lnTo>
                  <a:lnTo>
                    <a:pt x="7540" y="22480"/>
                  </a:lnTo>
                  <a:lnTo>
                    <a:pt x="8201" y="19584"/>
                  </a:lnTo>
                  <a:lnTo>
                    <a:pt x="16890" y="4193"/>
                  </a:lnTo>
                  <a:lnTo>
                    <a:pt x="18091" y="0"/>
                  </a:lnTo>
                  <a:lnTo>
                    <a:pt x="18411" y="364"/>
                  </a:lnTo>
                  <a:lnTo>
                    <a:pt x="26532" y="42546"/>
                  </a:lnTo>
                  <a:lnTo>
                    <a:pt x="28308" y="85585"/>
                  </a:lnTo>
                  <a:lnTo>
                    <a:pt x="28497" y="125139"/>
                  </a:lnTo>
                  <a:lnTo>
                    <a:pt x="29610" y="167198"/>
                  </a:lnTo>
                  <a:lnTo>
                    <a:pt x="41829" y="214158"/>
                  </a:lnTo>
                  <a:lnTo>
                    <a:pt x="57224" y="258664"/>
                  </a:lnTo>
                  <a:lnTo>
                    <a:pt x="69865" y="281236"/>
                  </a:lnTo>
                  <a:lnTo>
                    <a:pt x="85725" y="29954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7" name="SMARTInkShape-1102">
              <a:extLst>
                <a:ext uri="{FF2B5EF4-FFF2-40B4-BE49-F238E27FC236}">
                  <a16:creationId xmlns:a16="http://schemas.microsoft.com/office/drawing/2014/main" id="{2EBC93C4-1CFA-FB90-0AEB-C2B146174A80}"/>
                </a:ext>
              </a:extLst>
            </p:cNvPr>
            <p:cNvSpPr/>
            <p:nvPr>
              <p:custDataLst>
                <p:tags r:id="rId50"/>
              </p:custDataLst>
            </p:nvPr>
          </p:nvSpPr>
          <p:spPr>
            <a:xfrm>
              <a:off x="8601075" y="4438650"/>
              <a:ext cx="5488" cy="19051"/>
            </a:xfrm>
            <a:custGeom>
              <a:avLst/>
              <a:gdLst/>
              <a:ahLst/>
              <a:cxnLst/>
              <a:rect l="0" t="0" r="0" b="0"/>
              <a:pathLst>
                <a:path w="5488" h="19051">
                  <a:moveTo>
                    <a:pt x="0" y="19050"/>
                  </a:moveTo>
                  <a:lnTo>
                    <a:pt x="0" y="19050"/>
                  </a:lnTo>
                  <a:lnTo>
                    <a:pt x="5487" y="19050"/>
                  </a:lnTo>
                  <a:lnTo>
                    <a:pt x="3145" y="19050"/>
                  </a:lnTo>
                  <a:lnTo>
                    <a:pt x="2097" y="17992"/>
                  </a:lnTo>
                  <a:lnTo>
                    <a:pt x="275" y="10849"/>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8" name="SMARTInkShape-1103">
              <a:extLst>
                <a:ext uri="{FF2B5EF4-FFF2-40B4-BE49-F238E27FC236}">
                  <a16:creationId xmlns:a16="http://schemas.microsoft.com/office/drawing/2014/main" id="{32E0826A-EBFB-C628-BD54-397915E96263}"/>
                </a:ext>
              </a:extLst>
            </p:cNvPr>
            <p:cNvSpPr/>
            <p:nvPr>
              <p:custDataLst>
                <p:tags r:id="rId51"/>
              </p:custDataLst>
            </p:nvPr>
          </p:nvSpPr>
          <p:spPr>
            <a:xfrm>
              <a:off x="8379107" y="4286769"/>
              <a:ext cx="126127" cy="157598"/>
            </a:xfrm>
            <a:custGeom>
              <a:avLst/>
              <a:gdLst/>
              <a:ahLst/>
              <a:cxnLst/>
              <a:rect l="0" t="0" r="0" b="0"/>
              <a:pathLst>
                <a:path w="126127" h="157598">
                  <a:moveTo>
                    <a:pt x="88618" y="28056"/>
                  </a:moveTo>
                  <a:lnTo>
                    <a:pt x="88618" y="28056"/>
                  </a:lnTo>
                  <a:lnTo>
                    <a:pt x="96818" y="19855"/>
                  </a:lnTo>
                  <a:lnTo>
                    <a:pt x="96202" y="18355"/>
                  </a:lnTo>
                  <a:lnTo>
                    <a:pt x="84769" y="5390"/>
                  </a:lnTo>
                  <a:lnTo>
                    <a:pt x="78793" y="2107"/>
                  </a:lnTo>
                  <a:lnTo>
                    <a:pt x="66657" y="259"/>
                  </a:lnTo>
                  <a:lnTo>
                    <a:pt x="61278" y="0"/>
                  </a:lnTo>
                  <a:lnTo>
                    <a:pt x="38537" y="9748"/>
                  </a:lnTo>
                  <a:lnTo>
                    <a:pt x="16746" y="31098"/>
                  </a:lnTo>
                  <a:lnTo>
                    <a:pt x="1940" y="57532"/>
                  </a:lnTo>
                  <a:lnTo>
                    <a:pt x="0" y="76081"/>
                  </a:lnTo>
                  <a:lnTo>
                    <a:pt x="4629" y="115755"/>
                  </a:lnTo>
                  <a:lnTo>
                    <a:pt x="23541" y="142119"/>
                  </a:lnTo>
                  <a:lnTo>
                    <a:pt x="35353" y="152833"/>
                  </a:lnTo>
                  <a:lnTo>
                    <a:pt x="47658" y="157597"/>
                  </a:lnTo>
                  <a:lnTo>
                    <a:pt x="76599" y="155221"/>
                  </a:lnTo>
                  <a:lnTo>
                    <a:pt x="96816" y="147814"/>
                  </a:lnTo>
                  <a:lnTo>
                    <a:pt x="105667" y="136316"/>
                  </a:lnTo>
                  <a:lnTo>
                    <a:pt x="119973" y="103063"/>
                  </a:lnTo>
                  <a:lnTo>
                    <a:pt x="124720" y="65215"/>
                  </a:lnTo>
                  <a:lnTo>
                    <a:pt x="126126" y="30599"/>
                  </a:lnTo>
                  <a:lnTo>
                    <a:pt x="123148" y="22343"/>
                  </a:lnTo>
                  <a:lnTo>
                    <a:pt x="111373" y="10347"/>
                  </a:lnTo>
                  <a:lnTo>
                    <a:pt x="97006" y="2701"/>
                  </a:lnTo>
                  <a:lnTo>
                    <a:pt x="80991" y="435"/>
                  </a:lnTo>
                  <a:lnTo>
                    <a:pt x="71823" y="2727"/>
                  </a:lnTo>
                  <a:lnTo>
                    <a:pt x="60043" y="900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9" name="SMARTInkShape-1104">
              <a:extLst>
                <a:ext uri="{FF2B5EF4-FFF2-40B4-BE49-F238E27FC236}">
                  <a16:creationId xmlns:a16="http://schemas.microsoft.com/office/drawing/2014/main" id="{5405E625-41C0-0CBD-2C93-2C6771DA181E}"/>
                </a:ext>
              </a:extLst>
            </p:cNvPr>
            <p:cNvSpPr/>
            <p:nvPr>
              <p:custDataLst>
                <p:tags r:id="rId52"/>
              </p:custDataLst>
            </p:nvPr>
          </p:nvSpPr>
          <p:spPr>
            <a:xfrm>
              <a:off x="8039100" y="4391025"/>
              <a:ext cx="142876" cy="28576"/>
            </a:xfrm>
            <a:custGeom>
              <a:avLst/>
              <a:gdLst/>
              <a:ahLst/>
              <a:cxnLst/>
              <a:rect l="0" t="0" r="0" b="0"/>
              <a:pathLst>
                <a:path w="142876" h="28576">
                  <a:moveTo>
                    <a:pt x="0" y="28575"/>
                  </a:moveTo>
                  <a:lnTo>
                    <a:pt x="0" y="28575"/>
                  </a:lnTo>
                  <a:lnTo>
                    <a:pt x="40698" y="27517"/>
                  </a:lnTo>
                  <a:lnTo>
                    <a:pt x="59231" y="21036"/>
                  </a:lnTo>
                  <a:lnTo>
                    <a:pt x="104866" y="10965"/>
                  </a:lnTo>
                  <a:lnTo>
                    <a:pt x="1428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0" name="SMARTInkShape-1105">
              <a:extLst>
                <a:ext uri="{FF2B5EF4-FFF2-40B4-BE49-F238E27FC236}">
                  <a16:creationId xmlns:a16="http://schemas.microsoft.com/office/drawing/2014/main" id="{BD1A0A09-84DF-2CD2-241F-EA2982A956D5}"/>
                </a:ext>
              </a:extLst>
            </p:cNvPr>
            <p:cNvSpPr/>
            <p:nvPr>
              <p:custDataLst>
                <p:tags r:id="rId53"/>
              </p:custDataLst>
            </p:nvPr>
          </p:nvSpPr>
          <p:spPr>
            <a:xfrm>
              <a:off x="8039100" y="4343400"/>
              <a:ext cx="123826" cy="19051"/>
            </a:xfrm>
            <a:custGeom>
              <a:avLst/>
              <a:gdLst/>
              <a:ahLst/>
              <a:cxnLst/>
              <a:rect l="0" t="0" r="0" b="0"/>
              <a:pathLst>
                <a:path w="123826" h="19051">
                  <a:moveTo>
                    <a:pt x="0" y="19050"/>
                  </a:moveTo>
                  <a:lnTo>
                    <a:pt x="0" y="19050"/>
                  </a:lnTo>
                  <a:lnTo>
                    <a:pt x="9721" y="17992"/>
                  </a:lnTo>
                  <a:lnTo>
                    <a:pt x="56945" y="9349"/>
                  </a:lnTo>
                  <a:lnTo>
                    <a:pt x="103616" y="960"/>
                  </a:lnTo>
                  <a:lnTo>
                    <a:pt x="1238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57" name="SMARTInkShape-Group242">
            <a:extLst>
              <a:ext uri="{FF2B5EF4-FFF2-40B4-BE49-F238E27FC236}">
                <a16:creationId xmlns:a16="http://schemas.microsoft.com/office/drawing/2014/main" id="{0AEF0A40-35CF-E2E0-C66F-DBFB95F1D423}"/>
              </a:ext>
            </a:extLst>
          </p:cNvPr>
          <p:cNvGrpSpPr/>
          <p:nvPr/>
        </p:nvGrpSpPr>
        <p:grpSpPr>
          <a:xfrm>
            <a:off x="2514600" y="5315066"/>
            <a:ext cx="722447" cy="228485"/>
            <a:chOff x="2514600" y="5315066"/>
            <a:chExt cx="722447" cy="228485"/>
          </a:xfrm>
        </p:grpSpPr>
        <p:sp>
          <p:nvSpPr>
            <p:cNvPr id="552" name="SMARTInkShape-1106">
              <a:extLst>
                <a:ext uri="{FF2B5EF4-FFF2-40B4-BE49-F238E27FC236}">
                  <a16:creationId xmlns:a16="http://schemas.microsoft.com/office/drawing/2014/main" id="{A2C7ED00-1D97-97B2-8F54-FC6C075E3857}"/>
                </a:ext>
              </a:extLst>
            </p:cNvPr>
            <p:cNvSpPr/>
            <p:nvPr>
              <p:custDataLst>
                <p:tags r:id="rId44"/>
              </p:custDataLst>
            </p:nvPr>
          </p:nvSpPr>
          <p:spPr>
            <a:xfrm>
              <a:off x="2514600" y="5410234"/>
              <a:ext cx="133351" cy="9492"/>
            </a:xfrm>
            <a:custGeom>
              <a:avLst/>
              <a:gdLst/>
              <a:ahLst/>
              <a:cxnLst/>
              <a:rect l="0" t="0" r="0" b="0"/>
              <a:pathLst>
                <a:path w="133351" h="9492">
                  <a:moveTo>
                    <a:pt x="0" y="9491"/>
                  </a:moveTo>
                  <a:lnTo>
                    <a:pt x="0" y="9491"/>
                  </a:lnTo>
                  <a:lnTo>
                    <a:pt x="0" y="1290"/>
                  </a:lnTo>
                  <a:lnTo>
                    <a:pt x="0" y="9491"/>
                  </a:lnTo>
                  <a:lnTo>
                    <a:pt x="42562" y="9491"/>
                  </a:lnTo>
                  <a:lnTo>
                    <a:pt x="88622" y="6669"/>
                  </a:lnTo>
                  <a:lnTo>
                    <a:pt x="132710" y="0"/>
                  </a:lnTo>
                  <a:lnTo>
                    <a:pt x="133350" y="949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3" name="SMARTInkShape-1107">
              <a:extLst>
                <a:ext uri="{FF2B5EF4-FFF2-40B4-BE49-F238E27FC236}">
                  <a16:creationId xmlns:a16="http://schemas.microsoft.com/office/drawing/2014/main" id="{7484522C-F521-DB05-E6E9-FF1EB58C3ECC}"/>
                </a:ext>
              </a:extLst>
            </p:cNvPr>
            <p:cNvSpPr/>
            <p:nvPr>
              <p:custDataLst>
                <p:tags r:id="rId45"/>
              </p:custDataLst>
            </p:nvPr>
          </p:nvSpPr>
          <p:spPr>
            <a:xfrm>
              <a:off x="2743200" y="5315066"/>
              <a:ext cx="9511" cy="228485"/>
            </a:xfrm>
            <a:custGeom>
              <a:avLst/>
              <a:gdLst/>
              <a:ahLst/>
              <a:cxnLst/>
              <a:rect l="0" t="0" r="0" b="0"/>
              <a:pathLst>
                <a:path w="9511" h="228485">
                  <a:moveTo>
                    <a:pt x="0" y="9409"/>
                  </a:moveTo>
                  <a:lnTo>
                    <a:pt x="0" y="9409"/>
                  </a:lnTo>
                  <a:lnTo>
                    <a:pt x="0" y="4353"/>
                  </a:lnTo>
                  <a:lnTo>
                    <a:pt x="1058" y="2864"/>
                  </a:lnTo>
                  <a:lnTo>
                    <a:pt x="2822" y="1870"/>
                  </a:lnTo>
                  <a:lnTo>
                    <a:pt x="9133" y="0"/>
                  </a:lnTo>
                  <a:lnTo>
                    <a:pt x="9510" y="38014"/>
                  </a:lnTo>
                  <a:lnTo>
                    <a:pt x="6698" y="76093"/>
                  </a:lnTo>
                  <a:lnTo>
                    <a:pt x="1985" y="114186"/>
                  </a:lnTo>
                  <a:lnTo>
                    <a:pt x="261" y="156989"/>
                  </a:lnTo>
                  <a:lnTo>
                    <a:pt x="23" y="202243"/>
                  </a:lnTo>
                  <a:lnTo>
                    <a:pt x="0" y="22848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4" name="SMARTInkShape-1108">
              <a:extLst>
                <a:ext uri="{FF2B5EF4-FFF2-40B4-BE49-F238E27FC236}">
                  <a16:creationId xmlns:a16="http://schemas.microsoft.com/office/drawing/2014/main" id="{EBB62DB8-CAB5-83E5-57CE-93D40F20AFBA}"/>
                </a:ext>
              </a:extLst>
            </p:cNvPr>
            <p:cNvSpPr/>
            <p:nvPr>
              <p:custDataLst>
                <p:tags r:id="rId46"/>
              </p:custDataLst>
            </p:nvPr>
          </p:nvSpPr>
          <p:spPr>
            <a:xfrm>
              <a:off x="2833223" y="5462279"/>
              <a:ext cx="14753" cy="33525"/>
            </a:xfrm>
            <a:custGeom>
              <a:avLst/>
              <a:gdLst/>
              <a:ahLst/>
              <a:cxnLst/>
              <a:rect l="0" t="0" r="0" b="0"/>
              <a:pathLst>
                <a:path w="14753" h="33525">
                  <a:moveTo>
                    <a:pt x="5227" y="5071"/>
                  </a:moveTo>
                  <a:lnTo>
                    <a:pt x="5227" y="5071"/>
                  </a:lnTo>
                  <a:lnTo>
                    <a:pt x="10283" y="5071"/>
                  </a:lnTo>
                  <a:lnTo>
                    <a:pt x="11773" y="7188"/>
                  </a:lnTo>
                  <a:lnTo>
                    <a:pt x="14636" y="23336"/>
                  </a:lnTo>
                  <a:lnTo>
                    <a:pt x="14742" y="32253"/>
                  </a:lnTo>
                  <a:lnTo>
                    <a:pt x="13687" y="32717"/>
                  </a:lnTo>
                  <a:lnTo>
                    <a:pt x="6550" y="33524"/>
                  </a:lnTo>
                  <a:lnTo>
                    <a:pt x="562" y="23497"/>
                  </a:lnTo>
                  <a:lnTo>
                    <a:pt x="0" y="19471"/>
                  </a:lnTo>
                  <a:lnTo>
                    <a:pt x="5050" y="0"/>
                  </a:lnTo>
                  <a:lnTo>
                    <a:pt x="5148" y="2112"/>
                  </a:lnTo>
                  <a:lnTo>
                    <a:pt x="6233" y="3098"/>
                  </a:lnTo>
                  <a:lnTo>
                    <a:pt x="10260" y="4195"/>
                  </a:lnTo>
                  <a:lnTo>
                    <a:pt x="11757" y="5545"/>
                  </a:lnTo>
                  <a:lnTo>
                    <a:pt x="14752" y="1459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5" name="SMARTInkShape-1109">
              <a:extLst>
                <a:ext uri="{FF2B5EF4-FFF2-40B4-BE49-F238E27FC236}">
                  <a16:creationId xmlns:a16="http://schemas.microsoft.com/office/drawing/2014/main" id="{42FD1D06-6E47-C604-73B1-0B93549F5D23}"/>
                </a:ext>
              </a:extLst>
            </p:cNvPr>
            <p:cNvSpPr/>
            <p:nvPr>
              <p:custDataLst>
                <p:tags r:id="rId47"/>
              </p:custDataLst>
            </p:nvPr>
          </p:nvSpPr>
          <p:spPr>
            <a:xfrm>
              <a:off x="2907477" y="5335486"/>
              <a:ext cx="130999" cy="179490"/>
            </a:xfrm>
            <a:custGeom>
              <a:avLst/>
              <a:gdLst/>
              <a:ahLst/>
              <a:cxnLst/>
              <a:rect l="0" t="0" r="0" b="0"/>
              <a:pathLst>
                <a:path w="130999" h="179490">
                  <a:moveTo>
                    <a:pt x="35748" y="46139"/>
                  </a:moveTo>
                  <a:lnTo>
                    <a:pt x="35748" y="46139"/>
                  </a:lnTo>
                  <a:lnTo>
                    <a:pt x="35748" y="31950"/>
                  </a:lnTo>
                  <a:lnTo>
                    <a:pt x="38570" y="26427"/>
                  </a:lnTo>
                  <a:lnTo>
                    <a:pt x="49005" y="14258"/>
                  </a:lnTo>
                  <a:lnTo>
                    <a:pt x="55045" y="10803"/>
                  </a:lnTo>
                  <a:lnTo>
                    <a:pt x="61258" y="8208"/>
                  </a:lnTo>
                  <a:lnTo>
                    <a:pt x="70706" y="1858"/>
                  </a:lnTo>
                  <a:lnTo>
                    <a:pt x="77038" y="0"/>
                  </a:lnTo>
                  <a:lnTo>
                    <a:pt x="80208" y="562"/>
                  </a:lnTo>
                  <a:lnTo>
                    <a:pt x="89726" y="6412"/>
                  </a:lnTo>
                  <a:lnTo>
                    <a:pt x="96074" y="11901"/>
                  </a:lnTo>
                  <a:lnTo>
                    <a:pt x="99601" y="20691"/>
                  </a:lnTo>
                  <a:lnTo>
                    <a:pt x="100542" y="26000"/>
                  </a:lnTo>
                  <a:lnTo>
                    <a:pt x="94447" y="62817"/>
                  </a:lnTo>
                  <a:lnTo>
                    <a:pt x="80230" y="95491"/>
                  </a:lnTo>
                  <a:lnTo>
                    <a:pt x="68218" y="112524"/>
                  </a:lnTo>
                  <a:lnTo>
                    <a:pt x="24743" y="149874"/>
                  </a:lnTo>
                  <a:lnTo>
                    <a:pt x="0" y="168021"/>
                  </a:lnTo>
                  <a:lnTo>
                    <a:pt x="275" y="168670"/>
                  </a:lnTo>
                  <a:lnTo>
                    <a:pt x="3401" y="169388"/>
                  </a:lnTo>
                  <a:lnTo>
                    <a:pt x="50924" y="169949"/>
                  </a:lnTo>
                  <a:lnTo>
                    <a:pt x="94718" y="169963"/>
                  </a:lnTo>
                  <a:lnTo>
                    <a:pt x="107113" y="172786"/>
                  </a:lnTo>
                  <a:lnTo>
                    <a:pt x="120041" y="177503"/>
                  </a:lnTo>
                  <a:lnTo>
                    <a:pt x="130998" y="17948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6" name="SMARTInkShape-1110">
              <a:extLst>
                <a:ext uri="{FF2B5EF4-FFF2-40B4-BE49-F238E27FC236}">
                  <a16:creationId xmlns:a16="http://schemas.microsoft.com/office/drawing/2014/main" id="{6BE94BA2-A5B3-0E3F-9771-32ED21CE20BE}"/>
                </a:ext>
              </a:extLst>
            </p:cNvPr>
            <p:cNvSpPr/>
            <p:nvPr>
              <p:custDataLst>
                <p:tags r:id="rId48"/>
              </p:custDataLst>
            </p:nvPr>
          </p:nvSpPr>
          <p:spPr>
            <a:xfrm>
              <a:off x="3105161" y="5319090"/>
              <a:ext cx="131886" cy="205375"/>
            </a:xfrm>
            <a:custGeom>
              <a:avLst/>
              <a:gdLst/>
              <a:ahLst/>
              <a:cxnLst/>
              <a:rect l="0" t="0" r="0" b="0"/>
              <a:pathLst>
                <a:path w="131886" h="205375">
                  <a:moveTo>
                    <a:pt x="57139" y="53010"/>
                  </a:moveTo>
                  <a:lnTo>
                    <a:pt x="57139" y="53010"/>
                  </a:lnTo>
                  <a:lnTo>
                    <a:pt x="57139" y="38821"/>
                  </a:lnTo>
                  <a:lnTo>
                    <a:pt x="59961" y="33298"/>
                  </a:lnTo>
                  <a:lnTo>
                    <a:pt x="66272" y="24954"/>
                  </a:lnTo>
                  <a:lnTo>
                    <a:pt x="66629" y="16279"/>
                  </a:lnTo>
                  <a:lnTo>
                    <a:pt x="57174" y="5423"/>
                  </a:lnTo>
                  <a:lnTo>
                    <a:pt x="48941" y="5388"/>
                  </a:lnTo>
                  <a:lnTo>
                    <a:pt x="40272" y="11932"/>
                  </a:lnTo>
                  <a:lnTo>
                    <a:pt x="31445" y="15086"/>
                  </a:lnTo>
                  <a:lnTo>
                    <a:pt x="22127" y="21195"/>
                  </a:lnTo>
                  <a:lnTo>
                    <a:pt x="15825" y="22995"/>
                  </a:lnTo>
                  <a:lnTo>
                    <a:pt x="13721" y="24533"/>
                  </a:lnTo>
                  <a:lnTo>
                    <a:pt x="12319" y="26617"/>
                  </a:lnTo>
                  <a:lnTo>
                    <a:pt x="9702" y="31755"/>
                  </a:lnTo>
                  <a:lnTo>
                    <a:pt x="3337" y="40597"/>
                  </a:lnTo>
                  <a:lnTo>
                    <a:pt x="430" y="51167"/>
                  </a:lnTo>
                  <a:lnTo>
                    <a:pt x="0" y="70296"/>
                  </a:lnTo>
                  <a:lnTo>
                    <a:pt x="14179" y="86203"/>
                  </a:lnTo>
                  <a:lnTo>
                    <a:pt x="19701" y="88930"/>
                  </a:lnTo>
                  <a:lnTo>
                    <a:pt x="22655" y="89657"/>
                  </a:lnTo>
                  <a:lnTo>
                    <a:pt x="37919" y="99668"/>
                  </a:lnTo>
                  <a:lnTo>
                    <a:pt x="42599" y="100205"/>
                  </a:lnTo>
                  <a:lnTo>
                    <a:pt x="48208" y="103266"/>
                  </a:lnTo>
                  <a:lnTo>
                    <a:pt x="54228" y="107095"/>
                  </a:lnTo>
                  <a:lnTo>
                    <a:pt x="66716" y="109555"/>
                  </a:lnTo>
                  <a:lnTo>
                    <a:pt x="69873" y="109757"/>
                  </a:lnTo>
                  <a:lnTo>
                    <a:pt x="76204" y="112803"/>
                  </a:lnTo>
                  <a:lnTo>
                    <a:pt x="118826" y="152797"/>
                  </a:lnTo>
                  <a:lnTo>
                    <a:pt x="121596" y="158390"/>
                  </a:lnTo>
                  <a:lnTo>
                    <a:pt x="122336" y="161363"/>
                  </a:lnTo>
                  <a:lnTo>
                    <a:pt x="131885" y="174989"/>
                  </a:lnTo>
                  <a:lnTo>
                    <a:pt x="131311" y="176663"/>
                  </a:lnTo>
                  <a:lnTo>
                    <a:pt x="126506" y="184074"/>
                  </a:lnTo>
                  <a:lnTo>
                    <a:pt x="124168" y="194121"/>
                  </a:lnTo>
                  <a:lnTo>
                    <a:pt x="122992" y="194709"/>
                  </a:lnTo>
                  <a:lnTo>
                    <a:pt x="118863" y="195363"/>
                  </a:lnTo>
                  <a:lnTo>
                    <a:pt x="113499" y="198475"/>
                  </a:lnTo>
                  <a:lnTo>
                    <a:pt x="107588" y="202328"/>
                  </a:lnTo>
                  <a:lnTo>
                    <a:pt x="98310" y="204497"/>
                  </a:lnTo>
                  <a:lnTo>
                    <a:pt x="73010" y="205374"/>
                  </a:lnTo>
                  <a:lnTo>
                    <a:pt x="66662" y="202572"/>
                  </a:lnTo>
                  <a:lnTo>
                    <a:pt x="63488" y="200342"/>
                  </a:lnTo>
                  <a:lnTo>
                    <a:pt x="45301" y="195707"/>
                  </a:lnTo>
                  <a:lnTo>
                    <a:pt x="42897" y="193649"/>
                  </a:lnTo>
                  <a:lnTo>
                    <a:pt x="33982" y="182743"/>
                  </a:lnTo>
                  <a:lnTo>
                    <a:pt x="28150" y="179460"/>
                  </a:lnTo>
                  <a:lnTo>
                    <a:pt x="25113" y="178586"/>
                  </a:lnTo>
                  <a:lnTo>
                    <a:pt x="23088" y="176945"/>
                  </a:lnTo>
                  <a:lnTo>
                    <a:pt x="11737" y="157606"/>
                  </a:lnTo>
                  <a:lnTo>
                    <a:pt x="9644" y="143751"/>
                  </a:lnTo>
                  <a:lnTo>
                    <a:pt x="10659" y="142079"/>
                  </a:lnTo>
                  <a:lnTo>
                    <a:pt x="12394" y="140964"/>
                  </a:lnTo>
                  <a:lnTo>
                    <a:pt x="14609" y="140221"/>
                  </a:lnTo>
                  <a:lnTo>
                    <a:pt x="16086" y="138668"/>
                  </a:lnTo>
                  <a:lnTo>
                    <a:pt x="17726" y="134118"/>
                  </a:lnTo>
                  <a:lnTo>
                    <a:pt x="19223" y="132483"/>
                  </a:lnTo>
                  <a:lnTo>
                    <a:pt x="23706" y="130665"/>
                  </a:lnTo>
                  <a:lnTo>
                    <a:pt x="25325" y="129122"/>
                  </a:lnTo>
                  <a:lnTo>
                    <a:pt x="27125" y="124585"/>
                  </a:lnTo>
                  <a:lnTo>
                    <a:pt x="28663" y="122951"/>
                  </a:lnTo>
                  <a:lnTo>
                    <a:pt x="47806" y="112337"/>
                  </a:lnTo>
                  <a:lnTo>
                    <a:pt x="50917" y="111611"/>
                  </a:lnTo>
                  <a:lnTo>
                    <a:pt x="60352" y="105534"/>
                  </a:lnTo>
                  <a:lnTo>
                    <a:pt x="82541" y="85734"/>
                  </a:lnTo>
                  <a:lnTo>
                    <a:pt x="95240" y="79582"/>
                  </a:lnTo>
                  <a:lnTo>
                    <a:pt x="101589" y="73287"/>
                  </a:lnTo>
                  <a:lnTo>
                    <a:pt x="120992" y="44021"/>
                  </a:lnTo>
                  <a:lnTo>
                    <a:pt x="123649" y="26348"/>
                  </a:lnTo>
                  <a:lnTo>
                    <a:pt x="123765" y="19944"/>
                  </a:lnTo>
                  <a:lnTo>
                    <a:pt x="120970" y="14326"/>
                  </a:lnTo>
                  <a:lnTo>
                    <a:pt x="115608" y="7151"/>
                  </a:lnTo>
                  <a:lnTo>
                    <a:pt x="112053" y="6170"/>
                  </a:lnTo>
                  <a:lnTo>
                    <a:pt x="109624" y="5908"/>
                  </a:lnTo>
                  <a:lnTo>
                    <a:pt x="108004" y="4676"/>
                  </a:lnTo>
                  <a:lnTo>
                    <a:pt x="106204" y="483"/>
                  </a:lnTo>
                  <a:lnTo>
                    <a:pt x="104666" y="0"/>
                  </a:lnTo>
                  <a:lnTo>
                    <a:pt x="102582" y="736"/>
                  </a:lnTo>
                  <a:lnTo>
                    <a:pt x="97444" y="3320"/>
                  </a:lnTo>
                  <a:lnTo>
                    <a:pt x="76132" y="5264"/>
                  </a:lnTo>
                  <a:lnTo>
                    <a:pt x="47614" y="538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62" name="SMARTInkShape-Group243">
            <a:extLst>
              <a:ext uri="{FF2B5EF4-FFF2-40B4-BE49-F238E27FC236}">
                <a16:creationId xmlns:a16="http://schemas.microsoft.com/office/drawing/2014/main" id="{DE90452B-6FDF-4B15-AC32-9ACB4D983CC6}"/>
              </a:ext>
            </a:extLst>
          </p:cNvPr>
          <p:cNvGrpSpPr/>
          <p:nvPr/>
        </p:nvGrpSpPr>
        <p:grpSpPr>
          <a:xfrm>
            <a:off x="4562475" y="5295908"/>
            <a:ext cx="495002" cy="246646"/>
            <a:chOff x="4562475" y="5295908"/>
            <a:chExt cx="495002" cy="246646"/>
          </a:xfrm>
        </p:grpSpPr>
        <p:sp>
          <p:nvSpPr>
            <p:cNvPr id="558" name="SMARTInkShape-1111">
              <a:extLst>
                <a:ext uri="{FF2B5EF4-FFF2-40B4-BE49-F238E27FC236}">
                  <a16:creationId xmlns:a16="http://schemas.microsoft.com/office/drawing/2014/main" id="{0F052902-AFF3-AD8C-6559-8720288E0550}"/>
                </a:ext>
              </a:extLst>
            </p:cNvPr>
            <p:cNvSpPr/>
            <p:nvPr>
              <p:custDataLst>
                <p:tags r:id="rId40"/>
              </p:custDataLst>
            </p:nvPr>
          </p:nvSpPr>
          <p:spPr>
            <a:xfrm>
              <a:off x="4562475" y="5295908"/>
              <a:ext cx="9526" cy="232203"/>
            </a:xfrm>
            <a:custGeom>
              <a:avLst/>
              <a:gdLst/>
              <a:ahLst/>
              <a:cxnLst/>
              <a:rect l="0" t="0" r="0" b="0"/>
              <a:pathLst>
                <a:path w="9526" h="232203">
                  <a:moveTo>
                    <a:pt x="0" y="9517"/>
                  </a:moveTo>
                  <a:lnTo>
                    <a:pt x="0" y="9517"/>
                  </a:lnTo>
                  <a:lnTo>
                    <a:pt x="5057" y="9517"/>
                  </a:lnTo>
                  <a:lnTo>
                    <a:pt x="6546" y="8459"/>
                  </a:lnTo>
                  <a:lnTo>
                    <a:pt x="7539" y="6695"/>
                  </a:lnTo>
                  <a:lnTo>
                    <a:pt x="8201" y="4461"/>
                  </a:lnTo>
                  <a:lnTo>
                    <a:pt x="8642" y="4029"/>
                  </a:lnTo>
                  <a:lnTo>
                    <a:pt x="8936" y="4801"/>
                  </a:lnTo>
                  <a:lnTo>
                    <a:pt x="9133" y="6373"/>
                  </a:lnTo>
                  <a:lnTo>
                    <a:pt x="9263" y="6362"/>
                  </a:lnTo>
                  <a:lnTo>
                    <a:pt x="9525" y="0"/>
                  </a:lnTo>
                  <a:lnTo>
                    <a:pt x="8467" y="46656"/>
                  </a:lnTo>
                  <a:lnTo>
                    <a:pt x="2979" y="89430"/>
                  </a:lnTo>
                  <a:lnTo>
                    <a:pt x="883" y="129387"/>
                  </a:lnTo>
                  <a:lnTo>
                    <a:pt x="175" y="172346"/>
                  </a:lnTo>
                  <a:lnTo>
                    <a:pt x="10" y="219090"/>
                  </a:lnTo>
                  <a:lnTo>
                    <a:pt x="2" y="232202"/>
                  </a:lnTo>
                  <a:lnTo>
                    <a:pt x="0" y="22859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9" name="SMARTInkShape-1112">
              <a:extLst>
                <a:ext uri="{FF2B5EF4-FFF2-40B4-BE49-F238E27FC236}">
                  <a16:creationId xmlns:a16="http://schemas.microsoft.com/office/drawing/2014/main" id="{F31AACD6-C8F4-D0C9-AF7C-F485F487F9AD}"/>
                </a:ext>
              </a:extLst>
            </p:cNvPr>
            <p:cNvSpPr/>
            <p:nvPr>
              <p:custDataLst>
                <p:tags r:id="rId41"/>
              </p:custDataLst>
            </p:nvPr>
          </p:nvSpPr>
          <p:spPr>
            <a:xfrm>
              <a:off x="4657735" y="5457825"/>
              <a:ext cx="19041" cy="38101"/>
            </a:xfrm>
            <a:custGeom>
              <a:avLst/>
              <a:gdLst/>
              <a:ahLst/>
              <a:cxnLst/>
              <a:rect l="0" t="0" r="0" b="0"/>
              <a:pathLst>
                <a:path w="19041" h="38101">
                  <a:moveTo>
                    <a:pt x="9515" y="0"/>
                  </a:moveTo>
                  <a:lnTo>
                    <a:pt x="9515" y="0"/>
                  </a:lnTo>
                  <a:lnTo>
                    <a:pt x="9515" y="17609"/>
                  </a:lnTo>
                  <a:lnTo>
                    <a:pt x="8457" y="18090"/>
                  </a:lnTo>
                  <a:lnTo>
                    <a:pt x="107" y="19039"/>
                  </a:lnTo>
                  <a:lnTo>
                    <a:pt x="0" y="5792"/>
                  </a:lnTo>
                  <a:lnTo>
                    <a:pt x="1055" y="3861"/>
                  </a:lnTo>
                  <a:lnTo>
                    <a:pt x="2817" y="2575"/>
                  </a:lnTo>
                  <a:lnTo>
                    <a:pt x="5050" y="1716"/>
                  </a:lnTo>
                  <a:lnTo>
                    <a:pt x="6538" y="2203"/>
                  </a:lnTo>
                  <a:lnTo>
                    <a:pt x="7529" y="3585"/>
                  </a:lnTo>
                  <a:lnTo>
                    <a:pt x="8192" y="5564"/>
                  </a:lnTo>
                  <a:lnTo>
                    <a:pt x="16880" y="19365"/>
                  </a:lnTo>
                  <a:lnTo>
                    <a:pt x="19040" y="381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0" name="SMARTInkShape-1113">
              <a:extLst>
                <a:ext uri="{FF2B5EF4-FFF2-40B4-BE49-F238E27FC236}">
                  <a16:creationId xmlns:a16="http://schemas.microsoft.com/office/drawing/2014/main" id="{D44111CE-76A1-5640-D4F3-4F4B0AC1BBCD}"/>
                </a:ext>
              </a:extLst>
            </p:cNvPr>
            <p:cNvSpPr/>
            <p:nvPr>
              <p:custDataLst>
                <p:tags r:id="rId42"/>
              </p:custDataLst>
            </p:nvPr>
          </p:nvSpPr>
          <p:spPr>
            <a:xfrm>
              <a:off x="4753154" y="5325926"/>
              <a:ext cx="114122" cy="187694"/>
            </a:xfrm>
            <a:custGeom>
              <a:avLst/>
              <a:gdLst/>
              <a:ahLst/>
              <a:cxnLst/>
              <a:rect l="0" t="0" r="0" b="0"/>
              <a:pathLst>
                <a:path w="114122" h="187694">
                  <a:moveTo>
                    <a:pt x="9346" y="36649"/>
                  </a:moveTo>
                  <a:lnTo>
                    <a:pt x="9346" y="36649"/>
                  </a:lnTo>
                  <a:lnTo>
                    <a:pt x="14403" y="36649"/>
                  </a:lnTo>
                  <a:lnTo>
                    <a:pt x="19707" y="33827"/>
                  </a:lnTo>
                  <a:lnTo>
                    <a:pt x="25593" y="30104"/>
                  </a:lnTo>
                  <a:lnTo>
                    <a:pt x="31736" y="28448"/>
                  </a:lnTo>
                  <a:lnTo>
                    <a:pt x="33798" y="26948"/>
                  </a:lnTo>
                  <a:lnTo>
                    <a:pt x="35172" y="24890"/>
                  </a:lnTo>
                  <a:lnTo>
                    <a:pt x="36089" y="22460"/>
                  </a:lnTo>
                  <a:lnTo>
                    <a:pt x="37757" y="20839"/>
                  </a:lnTo>
                  <a:lnTo>
                    <a:pt x="48041" y="15417"/>
                  </a:lnTo>
                  <a:lnTo>
                    <a:pt x="54061" y="11337"/>
                  </a:lnTo>
                  <a:lnTo>
                    <a:pt x="82350" y="0"/>
                  </a:lnTo>
                  <a:lnTo>
                    <a:pt x="83416" y="575"/>
                  </a:lnTo>
                  <a:lnTo>
                    <a:pt x="84126" y="2017"/>
                  </a:lnTo>
                  <a:lnTo>
                    <a:pt x="84599" y="4035"/>
                  </a:lnTo>
                  <a:lnTo>
                    <a:pt x="91905" y="15939"/>
                  </a:lnTo>
                  <a:lnTo>
                    <a:pt x="100281" y="49760"/>
                  </a:lnTo>
                  <a:lnTo>
                    <a:pt x="90910" y="86210"/>
                  </a:lnTo>
                  <a:lnTo>
                    <a:pt x="82078" y="103310"/>
                  </a:lnTo>
                  <a:lnTo>
                    <a:pt x="43882" y="144784"/>
                  </a:lnTo>
                  <a:lnTo>
                    <a:pt x="26165" y="161587"/>
                  </a:lnTo>
                  <a:lnTo>
                    <a:pt x="0" y="179379"/>
                  </a:lnTo>
                  <a:lnTo>
                    <a:pt x="4930" y="179482"/>
                  </a:lnTo>
                  <a:lnTo>
                    <a:pt x="43675" y="171319"/>
                  </a:lnTo>
                  <a:lnTo>
                    <a:pt x="87375" y="178316"/>
                  </a:lnTo>
                  <a:lnTo>
                    <a:pt x="104550" y="179166"/>
                  </a:lnTo>
                  <a:lnTo>
                    <a:pt x="107740" y="180344"/>
                  </a:lnTo>
                  <a:lnTo>
                    <a:pt x="109867" y="182186"/>
                  </a:lnTo>
                  <a:lnTo>
                    <a:pt x="113281" y="187693"/>
                  </a:lnTo>
                  <a:lnTo>
                    <a:pt x="113561" y="187087"/>
                  </a:lnTo>
                  <a:lnTo>
                    <a:pt x="114121" y="17952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1" name="SMARTInkShape-1114">
              <a:extLst>
                <a:ext uri="{FF2B5EF4-FFF2-40B4-BE49-F238E27FC236}">
                  <a16:creationId xmlns:a16="http://schemas.microsoft.com/office/drawing/2014/main" id="{BBBB6A10-7F96-E02C-3D94-24E1337D06C3}"/>
                </a:ext>
              </a:extLst>
            </p:cNvPr>
            <p:cNvSpPr/>
            <p:nvPr>
              <p:custDataLst>
                <p:tags r:id="rId43"/>
              </p:custDataLst>
            </p:nvPr>
          </p:nvSpPr>
          <p:spPr>
            <a:xfrm>
              <a:off x="4936380" y="5335524"/>
              <a:ext cx="121097" cy="207030"/>
            </a:xfrm>
            <a:custGeom>
              <a:avLst/>
              <a:gdLst/>
              <a:ahLst/>
              <a:cxnLst/>
              <a:rect l="0" t="0" r="0" b="0"/>
              <a:pathLst>
                <a:path w="121097" h="207030">
                  <a:moveTo>
                    <a:pt x="73770" y="17526"/>
                  </a:moveTo>
                  <a:lnTo>
                    <a:pt x="73770" y="17526"/>
                  </a:lnTo>
                  <a:lnTo>
                    <a:pt x="73770" y="12470"/>
                  </a:lnTo>
                  <a:lnTo>
                    <a:pt x="74828" y="10981"/>
                  </a:lnTo>
                  <a:lnTo>
                    <a:pt x="76592" y="9987"/>
                  </a:lnTo>
                  <a:lnTo>
                    <a:pt x="83179" y="8035"/>
                  </a:lnTo>
                  <a:lnTo>
                    <a:pt x="68063" y="9066"/>
                  </a:lnTo>
                  <a:lnTo>
                    <a:pt x="38512" y="21259"/>
                  </a:lnTo>
                  <a:lnTo>
                    <a:pt x="5772" y="48000"/>
                  </a:lnTo>
                  <a:lnTo>
                    <a:pt x="1215" y="55060"/>
                  </a:lnTo>
                  <a:lnTo>
                    <a:pt x="0" y="58424"/>
                  </a:lnTo>
                  <a:lnTo>
                    <a:pt x="1472" y="67805"/>
                  </a:lnTo>
                  <a:lnTo>
                    <a:pt x="3346" y="73271"/>
                  </a:lnTo>
                  <a:lnTo>
                    <a:pt x="11074" y="82165"/>
                  </a:lnTo>
                  <a:lnTo>
                    <a:pt x="21563" y="88588"/>
                  </a:lnTo>
                  <a:lnTo>
                    <a:pt x="64597" y="100879"/>
                  </a:lnTo>
                  <a:lnTo>
                    <a:pt x="89440" y="112935"/>
                  </a:lnTo>
                  <a:lnTo>
                    <a:pt x="109909" y="130564"/>
                  </a:lnTo>
                  <a:lnTo>
                    <a:pt x="116290" y="142201"/>
                  </a:lnTo>
                  <a:lnTo>
                    <a:pt x="120722" y="172155"/>
                  </a:lnTo>
                  <a:lnTo>
                    <a:pt x="121096" y="180795"/>
                  </a:lnTo>
                  <a:lnTo>
                    <a:pt x="115617" y="190984"/>
                  </a:lnTo>
                  <a:lnTo>
                    <a:pt x="107185" y="200452"/>
                  </a:lnTo>
                  <a:lnTo>
                    <a:pt x="99910" y="204660"/>
                  </a:lnTo>
                  <a:lnTo>
                    <a:pt x="79751" y="207029"/>
                  </a:lnTo>
                  <a:lnTo>
                    <a:pt x="65493" y="201938"/>
                  </a:lnTo>
                  <a:lnTo>
                    <a:pt x="48387" y="192816"/>
                  </a:lnTo>
                  <a:lnTo>
                    <a:pt x="44148" y="191536"/>
                  </a:lnTo>
                  <a:lnTo>
                    <a:pt x="14955" y="167742"/>
                  </a:lnTo>
                  <a:lnTo>
                    <a:pt x="10588" y="158020"/>
                  </a:lnTo>
                  <a:lnTo>
                    <a:pt x="7785" y="139587"/>
                  </a:lnTo>
                  <a:lnTo>
                    <a:pt x="10224" y="132453"/>
                  </a:lnTo>
                  <a:lnTo>
                    <a:pt x="12356" y="129069"/>
                  </a:lnTo>
                  <a:lnTo>
                    <a:pt x="30526" y="114194"/>
                  </a:lnTo>
                  <a:lnTo>
                    <a:pt x="44319" y="108115"/>
                  </a:lnTo>
                  <a:lnTo>
                    <a:pt x="56448" y="104354"/>
                  </a:lnTo>
                  <a:lnTo>
                    <a:pt x="98167" y="77797"/>
                  </a:lnTo>
                  <a:lnTo>
                    <a:pt x="114913" y="61969"/>
                  </a:lnTo>
                  <a:lnTo>
                    <a:pt x="118513" y="55623"/>
                  </a:lnTo>
                  <a:lnTo>
                    <a:pt x="120826" y="42925"/>
                  </a:lnTo>
                  <a:lnTo>
                    <a:pt x="113144" y="15675"/>
                  </a:lnTo>
                  <a:lnTo>
                    <a:pt x="111661" y="13117"/>
                  </a:lnTo>
                  <a:lnTo>
                    <a:pt x="109614" y="11413"/>
                  </a:lnTo>
                  <a:lnTo>
                    <a:pt x="88094" y="1904"/>
                  </a:lnTo>
                  <a:lnTo>
                    <a:pt x="76255" y="0"/>
                  </a:lnTo>
                  <a:lnTo>
                    <a:pt x="66761" y="1975"/>
                  </a:lnTo>
                  <a:lnTo>
                    <a:pt x="55465" y="9038"/>
                  </a:lnTo>
                  <a:lnTo>
                    <a:pt x="48701" y="15870"/>
                  </a:lnTo>
                  <a:lnTo>
                    <a:pt x="38943" y="29499"/>
                  </a:lnTo>
                  <a:lnTo>
                    <a:pt x="26145" y="3657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68" name="SMARTInkShape-Group244">
            <a:extLst>
              <a:ext uri="{FF2B5EF4-FFF2-40B4-BE49-F238E27FC236}">
                <a16:creationId xmlns:a16="http://schemas.microsoft.com/office/drawing/2014/main" id="{3D6CB6FD-FB8B-C821-53F6-1EE393B782CB}"/>
              </a:ext>
            </a:extLst>
          </p:cNvPr>
          <p:cNvGrpSpPr/>
          <p:nvPr/>
        </p:nvGrpSpPr>
        <p:grpSpPr>
          <a:xfrm>
            <a:off x="7068665" y="5010928"/>
            <a:ext cx="618011" cy="589039"/>
            <a:chOff x="7068665" y="5010928"/>
            <a:chExt cx="618011" cy="589039"/>
          </a:xfrm>
        </p:grpSpPr>
        <p:sp>
          <p:nvSpPr>
            <p:cNvPr id="563" name="SMARTInkShape-1115">
              <a:extLst>
                <a:ext uri="{FF2B5EF4-FFF2-40B4-BE49-F238E27FC236}">
                  <a16:creationId xmlns:a16="http://schemas.microsoft.com/office/drawing/2014/main" id="{1C8361A8-421E-517D-AAE1-4BCD604BDC64}"/>
                </a:ext>
              </a:extLst>
            </p:cNvPr>
            <p:cNvSpPr/>
            <p:nvPr>
              <p:custDataLst>
                <p:tags r:id="rId35"/>
              </p:custDataLst>
            </p:nvPr>
          </p:nvSpPr>
          <p:spPr>
            <a:xfrm>
              <a:off x="7068665" y="5010928"/>
              <a:ext cx="198911" cy="275448"/>
            </a:xfrm>
            <a:custGeom>
              <a:avLst/>
              <a:gdLst/>
              <a:ahLst/>
              <a:cxnLst/>
              <a:rect l="0" t="0" r="0" b="0"/>
              <a:pathLst>
                <a:path w="198911" h="275448">
                  <a:moveTo>
                    <a:pt x="36985" y="27797"/>
                  </a:moveTo>
                  <a:lnTo>
                    <a:pt x="36985" y="27797"/>
                  </a:lnTo>
                  <a:lnTo>
                    <a:pt x="45185" y="19596"/>
                  </a:lnTo>
                  <a:lnTo>
                    <a:pt x="77965" y="5131"/>
                  </a:lnTo>
                  <a:lnTo>
                    <a:pt x="123089" y="0"/>
                  </a:lnTo>
                  <a:lnTo>
                    <a:pt x="139812" y="626"/>
                  </a:lnTo>
                  <a:lnTo>
                    <a:pt x="162893" y="7468"/>
                  </a:lnTo>
                  <a:lnTo>
                    <a:pt x="165373" y="8953"/>
                  </a:lnTo>
                  <a:lnTo>
                    <a:pt x="167027" y="11000"/>
                  </a:lnTo>
                  <a:lnTo>
                    <a:pt x="168130" y="13425"/>
                  </a:lnTo>
                  <a:lnTo>
                    <a:pt x="169923" y="15040"/>
                  </a:lnTo>
                  <a:lnTo>
                    <a:pt x="174738" y="16835"/>
                  </a:lnTo>
                  <a:lnTo>
                    <a:pt x="174761" y="28923"/>
                  </a:lnTo>
                  <a:lnTo>
                    <a:pt x="166153" y="71176"/>
                  </a:lnTo>
                  <a:lnTo>
                    <a:pt x="147224" y="102739"/>
                  </a:lnTo>
                  <a:lnTo>
                    <a:pt x="107036" y="147779"/>
                  </a:lnTo>
                  <a:lnTo>
                    <a:pt x="62397" y="184215"/>
                  </a:lnTo>
                  <a:lnTo>
                    <a:pt x="17936" y="227870"/>
                  </a:lnTo>
                  <a:lnTo>
                    <a:pt x="2648" y="243119"/>
                  </a:lnTo>
                  <a:lnTo>
                    <a:pt x="558" y="248027"/>
                  </a:lnTo>
                  <a:lnTo>
                    <a:pt x="0" y="250816"/>
                  </a:lnTo>
                  <a:lnTo>
                    <a:pt x="686" y="252676"/>
                  </a:lnTo>
                  <a:lnTo>
                    <a:pt x="2203" y="253917"/>
                  </a:lnTo>
                  <a:lnTo>
                    <a:pt x="6709" y="255295"/>
                  </a:lnTo>
                  <a:lnTo>
                    <a:pt x="54063" y="256354"/>
                  </a:lnTo>
                  <a:lnTo>
                    <a:pt x="94804" y="262935"/>
                  </a:lnTo>
                  <a:lnTo>
                    <a:pt x="139797" y="265528"/>
                  </a:lnTo>
                  <a:lnTo>
                    <a:pt x="164225" y="266902"/>
                  </a:lnTo>
                  <a:lnTo>
                    <a:pt x="198910" y="27544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4" name="SMARTInkShape-1116">
              <a:extLst>
                <a:ext uri="{FF2B5EF4-FFF2-40B4-BE49-F238E27FC236}">
                  <a16:creationId xmlns:a16="http://schemas.microsoft.com/office/drawing/2014/main" id="{96691A3E-EBF8-D5FE-9184-D4F0CE002364}"/>
                </a:ext>
              </a:extLst>
            </p:cNvPr>
            <p:cNvSpPr/>
            <p:nvPr>
              <p:custDataLst>
                <p:tags r:id="rId36"/>
              </p:custDataLst>
            </p:nvPr>
          </p:nvSpPr>
          <p:spPr>
            <a:xfrm>
              <a:off x="7086600" y="5143500"/>
              <a:ext cx="228601" cy="19051"/>
            </a:xfrm>
            <a:custGeom>
              <a:avLst/>
              <a:gdLst/>
              <a:ahLst/>
              <a:cxnLst/>
              <a:rect l="0" t="0" r="0" b="0"/>
              <a:pathLst>
                <a:path w="228601" h="19051">
                  <a:moveTo>
                    <a:pt x="0" y="19050"/>
                  </a:moveTo>
                  <a:lnTo>
                    <a:pt x="0" y="19050"/>
                  </a:lnTo>
                  <a:lnTo>
                    <a:pt x="5056" y="13994"/>
                  </a:lnTo>
                  <a:lnTo>
                    <a:pt x="50381" y="7291"/>
                  </a:lnTo>
                  <a:lnTo>
                    <a:pt x="97337" y="960"/>
                  </a:lnTo>
                  <a:lnTo>
                    <a:pt x="139406" y="190"/>
                  </a:lnTo>
                  <a:lnTo>
                    <a:pt x="182876" y="38"/>
                  </a:lnTo>
                  <a:lnTo>
                    <a:pt x="2286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5" name="SMARTInkShape-1117">
              <a:extLst>
                <a:ext uri="{FF2B5EF4-FFF2-40B4-BE49-F238E27FC236}">
                  <a16:creationId xmlns:a16="http://schemas.microsoft.com/office/drawing/2014/main" id="{34F1355C-744D-3C87-7586-DFD6B30C2416}"/>
                </a:ext>
              </a:extLst>
            </p:cNvPr>
            <p:cNvSpPr/>
            <p:nvPr>
              <p:custDataLst>
                <p:tags r:id="rId37"/>
              </p:custDataLst>
            </p:nvPr>
          </p:nvSpPr>
          <p:spPr>
            <a:xfrm>
              <a:off x="7553325" y="5486943"/>
              <a:ext cx="133351" cy="113024"/>
            </a:xfrm>
            <a:custGeom>
              <a:avLst/>
              <a:gdLst/>
              <a:ahLst/>
              <a:cxnLst/>
              <a:rect l="0" t="0" r="0" b="0"/>
              <a:pathLst>
                <a:path w="133351" h="113024">
                  <a:moveTo>
                    <a:pt x="0" y="28032"/>
                  </a:moveTo>
                  <a:lnTo>
                    <a:pt x="0" y="28032"/>
                  </a:lnTo>
                  <a:lnTo>
                    <a:pt x="21458" y="14775"/>
                  </a:lnTo>
                  <a:lnTo>
                    <a:pt x="31523" y="5642"/>
                  </a:lnTo>
                  <a:lnTo>
                    <a:pt x="40822" y="2206"/>
                  </a:lnTo>
                  <a:lnTo>
                    <a:pt x="58981" y="0"/>
                  </a:lnTo>
                  <a:lnTo>
                    <a:pt x="61546" y="877"/>
                  </a:lnTo>
                  <a:lnTo>
                    <a:pt x="63255" y="2519"/>
                  </a:lnTo>
                  <a:lnTo>
                    <a:pt x="64395" y="4674"/>
                  </a:lnTo>
                  <a:lnTo>
                    <a:pt x="66000" y="22875"/>
                  </a:lnTo>
                  <a:lnTo>
                    <a:pt x="61419" y="48376"/>
                  </a:lnTo>
                  <a:lnTo>
                    <a:pt x="48302" y="70984"/>
                  </a:lnTo>
                  <a:lnTo>
                    <a:pt x="24906" y="96528"/>
                  </a:lnTo>
                  <a:lnTo>
                    <a:pt x="1095" y="113023"/>
                  </a:lnTo>
                  <a:lnTo>
                    <a:pt x="15425" y="107066"/>
                  </a:lnTo>
                  <a:lnTo>
                    <a:pt x="58550" y="96141"/>
                  </a:lnTo>
                  <a:lnTo>
                    <a:pt x="102132" y="94763"/>
                  </a:lnTo>
                  <a:lnTo>
                    <a:pt x="116953" y="94718"/>
                  </a:lnTo>
                  <a:lnTo>
                    <a:pt x="119243" y="95772"/>
                  </a:lnTo>
                  <a:lnTo>
                    <a:pt x="120770" y="97534"/>
                  </a:lnTo>
                  <a:lnTo>
                    <a:pt x="121789" y="99767"/>
                  </a:lnTo>
                  <a:lnTo>
                    <a:pt x="123526" y="101255"/>
                  </a:lnTo>
                  <a:lnTo>
                    <a:pt x="133350" y="10423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6" name="SMARTInkShape-1118">
              <a:extLst>
                <a:ext uri="{FF2B5EF4-FFF2-40B4-BE49-F238E27FC236}">
                  <a16:creationId xmlns:a16="http://schemas.microsoft.com/office/drawing/2014/main" id="{5B723B43-D6AD-D6BB-F7C6-A32B9F3D951E}"/>
                </a:ext>
              </a:extLst>
            </p:cNvPr>
            <p:cNvSpPr/>
            <p:nvPr>
              <p:custDataLst>
                <p:tags r:id="rId38"/>
              </p:custDataLst>
            </p:nvPr>
          </p:nvSpPr>
          <p:spPr>
            <a:xfrm>
              <a:off x="7448550" y="5335324"/>
              <a:ext cx="95251" cy="236802"/>
            </a:xfrm>
            <a:custGeom>
              <a:avLst/>
              <a:gdLst/>
              <a:ahLst/>
              <a:cxnLst/>
              <a:rect l="0" t="0" r="0" b="0"/>
              <a:pathLst>
                <a:path w="95251" h="236802">
                  <a:moveTo>
                    <a:pt x="95250" y="8201"/>
                  </a:moveTo>
                  <a:lnTo>
                    <a:pt x="95250" y="8201"/>
                  </a:lnTo>
                  <a:lnTo>
                    <a:pt x="95250" y="0"/>
                  </a:lnTo>
                  <a:lnTo>
                    <a:pt x="95250" y="4125"/>
                  </a:lnTo>
                  <a:lnTo>
                    <a:pt x="92428" y="9213"/>
                  </a:lnTo>
                  <a:lnTo>
                    <a:pt x="90194" y="12050"/>
                  </a:lnTo>
                  <a:lnTo>
                    <a:pt x="73130" y="58423"/>
                  </a:lnTo>
                  <a:lnTo>
                    <a:pt x="55249" y="97025"/>
                  </a:lnTo>
                  <a:lnTo>
                    <a:pt x="34981" y="140243"/>
                  </a:lnTo>
                  <a:lnTo>
                    <a:pt x="16866" y="186722"/>
                  </a:lnTo>
                  <a:lnTo>
                    <a:pt x="4997" y="214202"/>
                  </a:lnTo>
                  <a:lnTo>
                    <a:pt x="0" y="23680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7" name="SMARTInkShape-1119">
              <a:extLst>
                <a:ext uri="{FF2B5EF4-FFF2-40B4-BE49-F238E27FC236}">
                  <a16:creationId xmlns:a16="http://schemas.microsoft.com/office/drawing/2014/main" id="{2637F177-EE0E-632D-235C-00C1B2A1DD7E}"/>
                </a:ext>
              </a:extLst>
            </p:cNvPr>
            <p:cNvSpPr/>
            <p:nvPr>
              <p:custDataLst>
                <p:tags r:id="rId39"/>
              </p:custDataLst>
            </p:nvPr>
          </p:nvSpPr>
          <p:spPr>
            <a:xfrm>
              <a:off x="7317167" y="5286375"/>
              <a:ext cx="121859" cy="175468"/>
            </a:xfrm>
            <a:custGeom>
              <a:avLst/>
              <a:gdLst/>
              <a:ahLst/>
              <a:cxnLst/>
              <a:rect l="0" t="0" r="0" b="0"/>
              <a:pathLst>
                <a:path w="121859" h="175468">
                  <a:moveTo>
                    <a:pt x="121858" y="0"/>
                  </a:moveTo>
                  <a:lnTo>
                    <a:pt x="121858" y="0"/>
                  </a:lnTo>
                  <a:lnTo>
                    <a:pt x="121858" y="8201"/>
                  </a:lnTo>
                  <a:lnTo>
                    <a:pt x="115313" y="16868"/>
                  </a:lnTo>
                  <a:lnTo>
                    <a:pt x="110478" y="30583"/>
                  </a:lnTo>
                  <a:lnTo>
                    <a:pt x="97307" y="53784"/>
                  </a:lnTo>
                  <a:lnTo>
                    <a:pt x="88831" y="71322"/>
                  </a:lnTo>
                  <a:lnTo>
                    <a:pt x="60946" y="114912"/>
                  </a:lnTo>
                  <a:lnTo>
                    <a:pt x="27410" y="160288"/>
                  </a:lnTo>
                  <a:lnTo>
                    <a:pt x="21673" y="167548"/>
                  </a:lnTo>
                  <a:lnTo>
                    <a:pt x="19122" y="174301"/>
                  </a:lnTo>
                  <a:lnTo>
                    <a:pt x="17385" y="175467"/>
                  </a:lnTo>
                  <a:lnTo>
                    <a:pt x="15168" y="175187"/>
                  </a:lnTo>
                  <a:lnTo>
                    <a:pt x="9061" y="172188"/>
                  </a:lnTo>
                  <a:lnTo>
                    <a:pt x="8226" y="168956"/>
                  </a:lnTo>
                  <a:lnTo>
                    <a:pt x="6796" y="162933"/>
                  </a:lnTo>
                  <a:lnTo>
                    <a:pt x="1099" y="146583"/>
                  </a:lnTo>
                  <a:lnTo>
                    <a:pt x="0" y="121043"/>
                  </a:lnTo>
                  <a:lnTo>
                    <a:pt x="5906" y="90310"/>
                  </a:lnTo>
                  <a:lnTo>
                    <a:pt x="14359" y="73090"/>
                  </a:lnTo>
                  <a:lnTo>
                    <a:pt x="29842" y="54402"/>
                  </a:lnTo>
                  <a:lnTo>
                    <a:pt x="32998" y="53201"/>
                  </a:lnTo>
                  <a:lnTo>
                    <a:pt x="36159" y="53459"/>
                  </a:lnTo>
                  <a:lnTo>
                    <a:pt x="42495" y="56568"/>
                  </a:lnTo>
                  <a:lnTo>
                    <a:pt x="48838" y="61477"/>
                  </a:lnTo>
                  <a:lnTo>
                    <a:pt x="58360" y="80304"/>
                  </a:lnTo>
                  <a:lnTo>
                    <a:pt x="71058" y="120598"/>
                  </a:lnTo>
                  <a:lnTo>
                    <a:pt x="86933" y="157907"/>
                  </a:lnTo>
                  <a:lnTo>
                    <a:pt x="93283" y="165431"/>
                  </a:lnTo>
                  <a:lnTo>
                    <a:pt x="102808" y="1714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75" name="SMARTInkShape-Group245">
            <a:extLst>
              <a:ext uri="{FF2B5EF4-FFF2-40B4-BE49-F238E27FC236}">
                <a16:creationId xmlns:a16="http://schemas.microsoft.com/office/drawing/2014/main" id="{BF2AFEEB-1799-C332-3B7F-606ACAF37044}"/>
              </a:ext>
            </a:extLst>
          </p:cNvPr>
          <p:cNvGrpSpPr/>
          <p:nvPr/>
        </p:nvGrpSpPr>
        <p:grpSpPr>
          <a:xfrm>
            <a:off x="7953375" y="5079473"/>
            <a:ext cx="1066755" cy="349775"/>
            <a:chOff x="7953375" y="5079473"/>
            <a:chExt cx="1066755" cy="349775"/>
          </a:xfrm>
        </p:grpSpPr>
        <p:sp>
          <p:nvSpPr>
            <p:cNvPr id="569" name="SMARTInkShape-1120">
              <a:extLst>
                <a:ext uri="{FF2B5EF4-FFF2-40B4-BE49-F238E27FC236}">
                  <a16:creationId xmlns:a16="http://schemas.microsoft.com/office/drawing/2014/main" id="{8E592AEE-5857-A3B0-0431-3C1792421F5E}"/>
                </a:ext>
              </a:extLst>
            </p:cNvPr>
            <p:cNvSpPr/>
            <p:nvPr>
              <p:custDataLst>
                <p:tags r:id="rId29"/>
              </p:custDataLst>
            </p:nvPr>
          </p:nvSpPr>
          <p:spPr>
            <a:xfrm>
              <a:off x="7953375" y="5238750"/>
              <a:ext cx="104776" cy="9526"/>
            </a:xfrm>
            <a:custGeom>
              <a:avLst/>
              <a:gdLst/>
              <a:ahLst/>
              <a:cxnLst/>
              <a:rect l="0" t="0" r="0" b="0"/>
              <a:pathLst>
                <a:path w="104776" h="9526">
                  <a:moveTo>
                    <a:pt x="0" y="0"/>
                  </a:moveTo>
                  <a:lnTo>
                    <a:pt x="0" y="0"/>
                  </a:lnTo>
                  <a:lnTo>
                    <a:pt x="45124" y="0"/>
                  </a:lnTo>
                  <a:lnTo>
                    <a:pt x="54980" y="1058"/>
                  </a:lnTo>
                  <a:lnTo>
                    <a:pt x="104775"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0" name="SMARTInkShape-1121">
              <a:extLst>
                <a:ext uri="{FF2B5EF4-FFF2-40B4-BE49-F238E27FC236}">
                  <a16:creationId xmlns:a16="http://schemas.microsoft.com/office/drawing/2014/main" id="{F1D1CC98-0C80-E360-D6E4-D1A0019867DD}"/>
                </a:ext>
              </a:extLst>
            </p:cNvPr>
            <p:cNvSpPr/>
            <p:nvPr>
              <p:custDataLst>
                <p:tags r:id="rId30"/>
              </p:custDataLst>
            </p:nvPr>
          </p:nvSpPr>
          <p:spPr>
            <a:xfrm>
              <a:off x="7972425" y="5314950"/>
              <a:ext cx="104776" cy="1"/>
            </a:xfrm>
            <a:custGeom>
              <a:avLst/>
              <a:gdLst/>
              <a:ahLst/>
              <a:cxnLst/>
              <a:rect l="0" t="0" r="0" b="0"/>
              <a:pathLst>
                <a:path w="104776" h="1">
                  <a:moveTo>
                    <a:pt x="0" y="0"/>
                  </a:moveTo>
                  <a:lnTo>
                    <a:pt x="0" y="0"/>
                  </a:lnTo>
                  <a:lnTo>
                    <a:pt x="47532" y="0"/>
                  </a:lnTo>
                  <a:lnTo>
                    <a:pt x="1047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1" name="SMARTInkShape-1122">
              <a:extLst>
                <a:ext uri="{FF2B5EF4-FFF2-40B4-BE49-F238E27FC236}">
                  <a16:creationId xmlns:a16="http://schemas.microsoft.com/office/drawing/2014/main" id="{FE666E56-C1CE-7B39-E711-47205F2BCC85}"/>
                </a:ext>
              </a:extLst>
            </p:cNvPr>
            <p:cNvSpPr/>
            <p:nvPr>
              <p:custDataLst>
                <p:tags r:id="rId31"/>
              </p:custDataLst>
            </p:nvPr>
          </p:nvSpPr>
          <p:spPr>
            <a:xfrm>
              <a:off x="8277225" y="5079473"/>
              <a:ext cx="55808" cy="311678"/>
            </a:xfrm>
            <a:custGeom>
              <a:avLst/>
              <a:gdLst/>
              <a:ahLst/>
              <a:cxnLst/>
              <a:rect l="0" t="0" r="0" b="0"/>
              <a:pathLst>
                <a:path w="55808" h="311678">
                  <a:moveTo>
                    <a:pt x="38100" y="16402"/>
                  </a:moveTo>
                  <a:lnTo>
                    <a:pt x="38100" y="16402"/>
                  </a:lnTo>
                  <a:lnTo>
                    <a:pt x="46300" y="0"/>
                  </a:lnTo>
                  <a:lnTo>
                    <a:pt x="47801" y="175"/>
                  </a:lnTo>
                  <a:lnTo>
                    <a:pt x="55710" y="5787"/>
                  </a:lnTo>
                  <a:lnTo>
                    <a:pt x="55807" y="38137"/>
                  </a:lnTo>
                  <a:lnTo>
                    <a:pt x="49461" y="77287"/>
                  </a:lnTo>
                  <a:lnTo>
                    <a:pt x="37836" y="120033"/>
                  </a:lnTo>
                  <a:lnTo>
                    <a:pt x="31319" y="152236"/>
                  </a:lnTo>
                  <a:lnTo>
                    <a:pt x="26567" y="191410"/>
                  </a:lnTo>
                  <a:lnTo>
                    <a:pt x="18455" y="233710"/>
                  </a:lnTo>
                  <a:lnTo>
                    <a:pt x="11288" y="280871"/>
                  </a:lnTo>
                  <a:lnTo>
                    <a:pt x="0" y="31167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2" name="SMARTInkShape-1123">
              <a:extLst>
                <a:ext uri="{FF2B5EF4-FFF2-40B4-BE49-F238E27FC236}">
                  <a16:creationId xmlns:a16="http://schemas.microsoft.com/office/drawing/2014/main" id="{C679D41B-0645-C578-0054-60B8BDA8A34E}"/>
                </a:ext>
              </a:extLst>
            </p:cNvPr>
            <p:cNvSpPr/>
            <p:nvPr>
              <p:custDataLst>
                <p:tags r:id="rId32"/>
              </p:custDataLst>
            </p:nvPr>
          </p:nvSpPr>
          <p:spPr>
            <a:xfrm>
              <a:off x="8840666" y="5162589"/>
              <a:ext cx="179464" cy="266659"/>
            </a:xfrm>
            <a:custGeom>
              <a:avLst/>
              <a:gdLst/>
              <a:ahLst/>
              <a:cxnLst/>
              <a:rect l="0" t="0" r="0" b="0"/>
              <a:pathLst>
                <a:path w="179464" h="266659">
                  <a:moveTo>
                    <a:pt x="131884" y="38061"/>
                  </a:moveTo>
                  <a:lnTo>
                    <a:pt x="131884" y="38061"/>
                  </a:lnTo>
                  <a:lnTo>
                    <a:pt x="131884" y="23872"/>
                  </a:lnTo>
                  <a:lnTo>
                    <a:pt x="134706" y="18349"/>
                  </a:lnTo>
                  <a:lnTo>
                    <a:pt x="141018" y="10005"/>
                  </a:lnTo>
                  <a:lnTo>
                    <a:pt x="118740" y="9490"/>
                  </a:lnTo>
                  <a:lnTo>
                    <a:pt x="112636" y="12309"/>
                  </a:lnTo>
                  <a:lnTo>
                    <a:pt x="95037" y="22744"/>
                  </a:lnTo>
                  <a:lnTo>
                    <a:pt x="75317" y="30596"/>
                  </a:lnTo>
                  <a:lnTo>
                    <a:pt x="52543" y="50882"/>
                  </a:lnTo>
                  <a:lnTo>
                    <a:pt x="48996" y="57165"/>
                  </a:lnTo>
                  <a:lnTo>
                    <a:pt x="46361" y="63485"/>
                  </a:lnTo>
                  <a:lnTo>
                    <a:pt x="39986" y="72993"/>
                  </a:lnTo>
                  <a:lnTo>
                    <a:pt x="38123" y="79339"/>
                  </a:lnTo>
                  <a:lnTo>
                    <a:pt x="38686" y="82513"/>
                  </a:lnTo>
                  <a:lnTo>
                    <a:pt x="44369" y="95211"/>
                  </a:lnTo>
                  <a:lnTo>
                    <a:pt x="44965" y="98386"/>
                  </a:lnTo>
                  <a:lnTo>
                    <a:pt x="50862" y="107911"/>
                  </a:lnTo>
                  <a:lnTo>
                    <a:pt x="77949" y="136486"/>
                  </a:lnTo>
                  <a:lnTo>
                    <a:pt x="97163" y="148128"/>
                  </a:lnTo>
                  <a:lnTo>
                    <a:pt x="108779" y="152165"/>
                  </a:lnTo>
                  <a:lnTo>
                    <a:pt x="118924" y="158536"/>
                  </a:lnTo>
                  <a:lnTo>
                    <a:pt x="155337" y="171499"/>
                  </a:lnTo>
                  <a:lnTo>
                    <a:pt x="157044" y="173586"/>
                  </a:lnTo>
                  <a:lnTo>
                    <a:pt x="160000" y="178728"/>
                  </a:lnTo>
                  <a:lnTo>
                    <a:pt x="175515" y="196896"/>
                  </a:lnTo>
                  <a:lnTo>
                    <a:pt x="178325" y="206361"/>
                  </a:lnTo>
                  <a:lnTo>
                    <a:pt x="179463" y="226680"/>
                  </a:lnTo>
                  <a:lnTo>
                    <a:pt x="171963" y="238674"/>
                  </a:lnTo>
                  <a:lnTo>
                    <a:pt x="171304" y="241653"/>
                  </a:lnTo>
                  <a:lnTo>
                    <a:pt x="161898" y="255289"/>
                  </a:lnTo>
                  <a:lnTo>
                    <a:pt x="155829" y="261645"/>
                  </a:lnTo>
                  <a:lnTo>
                    <a:pt x="150287" y="264432"/>
                  </a:lnTo>
                  <a:lnTo>
                    <a:pt x="124288" y="266465"/>
                  </a:lnTo>
                  <a:lnTo>
                    <a:pt x="82441" y="266658"/>
                  </a:lnTo>
                  <a:lnTo>
                    <a:pt x="66905" y="261604"/>
                  </a:lnTo>
                  <a:lnTo>
                    <a:pt x="46800" y="250186"/>
                  </a:lnTo>
                  <a:lnTo>
                    <a:pt x="28529" y="243063"/>
                  </a:lnTo>
                  <a:lnTo>
                    <a:pt x="24880" y="240346"/>
                  </a:lnTo>
                  <a:lnTo>
                    <a:pt x="11678" y="222130"/>
                  </a:lnTo>
                  <a:lnTo>
                    <a:pt x="8074" y="212662"/>
                  </a:lnTo>
                  <a:lnTo>
                    <a:pt x="0" y="201865"/>
                  </a:lnTo>
                  <a:lnTo>
                    <a:pt x="7705" y="176713"/>
                  </a:lnTo>
                  <a:lnTo>
                    <a:pt x="8881" y="174946"/>
                  </a:lnTo>
                  <a:lnTo>
                    <a:pt x="10723" y="173768"/>
                  </a:lnTo>
                  <a:lnTo>
                    <a:pt x="13011" y="172983"/>
                  </a:lnTo>
                  <a:lnTo>
                    <a:pt x="14535" y="171400"/>
                  </a:lnTo>
                  <a:lnTo>
                    <a:pt x="16229" y="166820"/>
                  </a:lnTo>
                  <a:lnTo>
                    <a:pt x="17738" y="165175"/>
                  </a:lnTo>
                  <a:lnTo>
                    <a:pt x="36829" y="154540"/>
                  </a:lnTo>
                  <a:lnTo>
                    <a:pt x="65197" y="142745"/>
                  </a:lnTo>
                  <a:lnTo>
                    <a:pt x="112794" y="116478"/>
                  </a:lnTo>
                  <a:lnTo>
                    <a:pt x="115982" y="115739"/>
                  </a:lnTo>
                  <a:lnTo>
                    <a:pt x="151458" y="92932"/>
                  </a:lnTo>
                  <a:lnTo>
                    <a:pt x="156457" y="86084"/>
                  </a:lnTo>
                  <a:lnTo>
                    <a:pt x="158680" y="78454"/>
                  </a:lnTo>
                  <a:lnTo>
                    <a:pt x="160990" y="63317"/>
                  </a:lnTo>
                  <a:lnTo>
                    <a:pt x="167894" y="48186"/>
                  </a:lnTo>
                  <a:lnTo>
                    <a:pt x="168591" y="44810"/>
                  </a:lnTo>
                  <a:lnTo>
                    <a:pt x="178062" y="25396"/>
                  </a:lnTo>
                  <a:lnTo>
                    <a:pt x="179080" y="15847"/>
                  </a:lnTo>
                  <a:lnTo>
                    <a:pt x="178166" y="13726"/>
                  </a:lnTo>
                  <a:lnTo>
                    <a:pt x="176496" y="12313"/>
                  </a:lnTo>
                  <a:lnTo>
                    <a:pt x="171820" y="9683"/>
                  </a:lnTo>
                  <a:lnTo>
                    <a:pt x="162164" y="1450"/>
                  </a:lnTo>
                  <a:lnTo>
                    <a:pt x="128981" y="0"/>
                  </a:lnTo>
                  <a:lnTo>
                    <a:pt x="122480" y="2800"/>
                  </a:lnTo>
                  <a:lnTo>
                    <a:pt x="112834" y="948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3" name="SMARTInkShape-1124">
              <a:extLst>
                <a:ext uri="{FF2B5EF4-FFF2-40B4-BE49-F238E27FC236}">
                  <a16:creationId xmlns:a16="http://schemas.microsoft.com/office/drawing/2014/main" id="{C7716405-9EB8-8302-98FB-3FBDCCD5C56C}"/>
                </a:ext>
              </a:extLst>
            </p:cNvPr>
            <p:cNvSpPr/>
            <p:nvPr>
              <p:custDataLst>
                <p:tags r:id="rId33"/>
              </p:custDataLst>
            </p:nvPr>
          </p:nvSpPr>
          <p:spPr>
            <a:xfrm>
              <a:off x="8391525" y="5316274"/>
              <a:ext cx="36661" cy="27099"/>
            </a:xfrm>
            <a:custGeom>
              <a:avLst/>
              <a:gdLst/>
              <a:ahLst/>
              <a:cxnLst/>
              <a:rect l="0" t="0" r="0" b="0"/>
              <a:pathLst>
                <a:path w="36661" h="27099">
                  <a:moveTo>
                    <a:pt x="19050" y="8201"/>
                  </a:moveTo>
                  <a:lnTo>
                    <a:pt x="19050" y="8201"/>
                  </a:lnTo>
                  <a:lnTo>
                    <a:pt x="19050" y="3145"/>
                  </a:lnTo>
                  <a:lnTo>
                    <a:pt x="20108" y="1656"/>
                  </a:lnTo>
                  <a:lnTo>
                    <a:pt x="21872" y="662"/>
                  </a:lnTo>
                  <a:lnTo>
                    <a:pt x="24106" y="0"/>
                  </a:lnTo>
                  <a:lnTo>
                    <a:pt x="25595" y="617"/>
                  </a:lnTo>
                  <a:lnTo>
                    <a:pt x="26588" y="2088"/>
                  </a:lnTo>
                  <a:lnTo>
                    <a:pt x="27250" y="4125"/>
                  </a:lnTo>
                  <a:lnTo>
                    <a:pt x="28751" y="5484"/>
                  </a:lnTo>
                  <a:lnTo>
                    <a:pt x="33239" y="6993"/>
                  </a:lnTo>
                  <a:lnTo>
                    <a:pt x="34859" y="8454"/>
                  </a:lnTo>
                  <a:lnTo>
                    <a:pt x="36660" y="12900"/>
                  </a:lnTo>
                  <a:lnTo>
                    <a:pt x="36082" y="15567"/>
                  </a:lnTo>
                  <a:lnTo>
                    <a:pt x="29773" y="25503"/>
                  </a:lnTo>
                  <a:lnTo>
                    <a:pt x="26285" y="26474"/>
                  </a:lnTo>
                  <a:lnTo>
                    <a:pt x="20479" y="27098"/>
                  </a:lnTo>
                  <a:lnTo>
                    <a:pt x="9652" y="17841"/>
                  </a:lnTo>
                  <a:lnTo>
                    <a:pt x="0" y="1772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4" name="SMARTInkShape-1125">
              <a:extLst>
                <a:ext uri="{FF2B5EF4-FFF2-40B4-BE49-F238E27FC236}">
                  <a16:creationId xmlns:a16="http://schemas.microsoft.com/office/drawing/2014/main" id="{32D4360B-0F7B-4FD8-D7B1-75FBC7DFFBAE}"/>
                </a:ext>
              </a:extLst>
            </p:cNvPr>
            <p:cNvSpPr/>
            <p:nvPr>
              <p:custDataLst>
                <p:tags r:id="rId34"/>
              </p:custDataLst>
            </p:nvPr>
          </p:nvSpPr>
          <p:spPr>
            <a:xfrm>
              <a:off x="8593042" y="5162550"/>
              <a:ext cx="198534" cy="209551"/>
            </a:xfrm>
            <a:custGeom>
              <a:avLst/>
              <a:gdLst/>
              <a:ahLst/>
              <a:cxnLst/>
              <a:rect l="0" t="0" r="0" b="0"/>
              <a:pathLst>
                <a:path w="198534" h="209551">
                  <a:moveTo>
                    <a:pt x="36608" y="47625"/>
                  </a:moveTo>
                  <a:lnTo>
                    <a:pt x="36608" y="47625"/>
                  </a:lnTo>
                  <a:lnTo>
                    <a:pt x="36608" y="42569"/>
                  </a:lnTo>
                  <a:lnTo>
                    <a:pt x="37666" y="41080"/>
                  </a:lnTo>
                  <a:lnTo>
                    <a:pt x="39430" y="40086"/>
                  </a:lnTo>
                  <a:lnTo>
                    <a:pt x="41664" y="39424"/>
                  </a:lnTo>
                  <a:lnTo>
                    <a:pt x="43153" y="37924"/>
                  </a:lnTo>
                  <a:lnTo>
                    <a:pt x="44808" y="33436"/>
                  </a:lnTo>
                  <a:lnTo>
                    <a:pt x="46309" y="31815"/>
                  </a:lnTo>
                  <a:lnTo>
                    <a:pt x="50797" y="30016"/>
                  </a:lnTo>
                  <a:lnTo>
                    <a:pt x="52417" y="28477"/>
                  </a:lnTo>
                  <a:lnTo>
                    <a:pt x="54218" y="23945"/>
                  </a:lnTo>
                  <a:lnTo>
                    <a:pt x="55756" y="22313"/>
                  </a:lnTo>
                  <a:lnTo>
                    <a:pt x="60288" y="20501"/>
                  </a:lnTo>
                  <a:lnTo>
                    <a:pt x="68789" y="19479"/>
                  </a:lnTo>
                  <a:lnTo>
                    <a:pt x="70763" y="18278"/>
                  </a:lnTo>
                  <a:lnTo>
                    <a:pt x="72078" y="16419"/>
                  </a:lnTo>
                  <a:lnTo>
                    <a:pt x="74188" y="10887"/>
                  </a:lnTo>
                  <a:lnTo>
                    <a:pt x="77299" y="10130"/>
                  </a:lnTo>
                  <a:lnTo>
                    <a:pt x="79611" y="9928"/>
                  </a:lnTo>
                  <a:lnTo>
                    <a:pt x="85001" y="6882"/>
                  </a:lnTo>
                  <a:lnTo>
                    <a:pt x="90925" y="3059"/>
                  </a:lnTo>
                  <a:lnTo>
                    <a:pt x="100210" y="907"/>
                  </a:lnTo>
                  <a:lnTo>
                    <a:pt x="122202" y="0"/>
                  </a:lnTo>
                  <a:lnTo>
                    <a:pt x="122332" y="45057"/>
                  </a:lnTo>
                  <a:lnTo>
                    <a:pt x="119511" y="54597"/>
                  </a:lnTo>
                  <a:lnTo>
                    <a:pt x="96824" y="98697"/>
                  </a:lnTo>
                  <a:lnTo>
                    <a:pt x="68356" y="145881"/>
                  </a:lnTo>
                  <a:lnTo>
                    <a:pt x="57773" y="157759"/>
                  </a:lnTo>
                  <a:lnTo>
                    <a:pt x="10906" y="197198"/>
                  </a:lnTo>
                  <a:lnTo>
                    <a:pt x="9948" y="198140"/>
                  </a:lnTo>
                  <a:lnTo>
                    <a:pt x="6062" y="199187"/>
                  </a:lnTo>
                  <a:lnTo>
                    <a:pt x="0" y="199860"/>
                  </a:lnTo>
                  <a:lnTo>
                    <a:pt x="44756" y="200025"/>
                  </a:lnTo>
                  <a:lnTo>
                    <a:pt x="91364" y="200025"/>
                  </a:lnTo>
                  <a:lnTo>
                    <a:pt x="134502" y="200025"/>
                  </a:lnTo>
                  <a:lnTo>
                    <a:pt x="144675" y="201083"/>
                  </a:lnTo>
                  <a:lnTo>
                    <a:pt x="163206" y="208226"/>
                  </a:lnTo>
                  <a:lnTo>
                    <a:pt x="198533" y="2095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76" name="SMARTInkShape-1126">
            <a:extLst>
              <a:ext uri="{FF2B5EF4-FFF2-40B4-BE49-F238E27FC236}">
                <a16:creationId xmlns:a16="http://schemas.microsoft.com/office/drawing/2014/main" id="{F283A987-29D8-8642-86FB-29D65CBE0B02}"/>
              </a:ext>
            </a:extLst>
          </p:cNvPr>
          <p:cNvSpPr/>
          <p:nvPr>
            <p:custDataLst>
              <p:tags r:id="rId3"/>
            </p:custDataLst>
          </p:nvPr>
        </p:nvSpPr>
        <p:spPr>
          <a:xfrm>
            <a:off x="6298101" y="571500"/>
            <a:ext cx="340785" cy="294977"/>
          </a:xfrm>
          <a:custGeom>
            <a:avLst/>
            <a:gdLst/>
            <a:ahLst/>
            <a:cxnLst/>
            <a:rect l="0" t="0" r="0" b="0"/>
            <a:pathLst>
              <a:path w="340785" h="294977">
                <a:moveTo>
                  <a:pt x="36024" y="152400"/>
                </a:moveTo>
                <a:lnTo>
                  <a:pt x="36024" y="152400"/>
                </a:lnTo>
                <a:lnTo>
                  <a:pt x="36024" y="135066"/>
                </a:lnTo>
                <a:lnTo>
                  <a:pt x="49281" y="120243"/>
                </a:lnTo>
                <a:lnTo>
                  <a:pt x="55322" y="116941"/>
                </a:lnTo>
                <a:lnTo>
                  <a:pt x="61534" y="114416"/>
                </a:lnTo>
                <a:lnTo>
                  <a:pt x="70982" y="108102"/>
                </a:lnTo>
                <a:lnTo>
                  <a:pt x="80484" y="105761"/>
                </a:lnTo>
                <a:lnTo>
                  <a:pt x="91294" y="104905"/>
                </a:lnTo>
                <a:lnTo>
                  <a:pt x="102730" y="109870"/>
                </a:lnTo>
                <a:lnTo>
                  <a:pt x="110827" y="117976"/>
                </a:lnTo>
                <a:lnTo>
                  <a:pt x="124648" y="140426"/>
                </a:lnTo>
                <a:lnTo>
                  <a:pt x="129966" y="171789"/>
                </a:lnTo>
                <a:lnTo>
                  <a:pt x="130101" y="213534"/>
                </a:lnTo>
                <a:lnTo>
                  <a:pt x="122577" y="238247"/>
                </a:lnTo>
                <a:lnTo>
                  <a:pt x="90341" y="283780"/>
                </a:lnTo>
                <a:lnTo>
                  <a:pt x="85993" y="287612"/>
                </a:lnTo>
                <a:lnTo>
                  <a:pt x="75519" y="291869"/>
                </a:lnTo>
                <a:lnTo>
                  <a:pt x="44099" y="294976"/>
                </a:lnTo>
                <a:lnTo>
                  <a:pt x="33969" y="289498"/>
                </a:lnTo>
                <a:lnTo>
                  <a:pt x="23469" y="282124"/>
                </a:lnTo>
                <a:lnTo>
                  <a:pt x="15275" y="278847"/>
                </a:lnTo>
                <a:lnTo>
                  <a:pt x="12666" y="275856"/>
                </a:lnTo>
                <a:lnTo>
                  <a:pt x="1361" y="242827"/>
                </a:lnTo>
                <a:lnTo>
                  <a:pt x="0" y="218704"/>
                </a:lnTo>
                <a:lnTo>
                  <a:pt x="6260" y="179463"/>
                </a:lnTo>
                <a:lnTo>
                  <a:pt x="17653" y="135973"/>
                </a:lnTo>
                <a:lnTo>
                  <a:pt x="24684" y="121816"/>
                </a:lnTo>
                <a:lnTo>
                  <a:pt x="52496" y="89053"/>
                </a:lnTo>
                <a:lnTo>
                  <a:pt x="62042" y="81913"/>
                </a:lnTo>
                <a:lnTo>
                  <a:pt x="70870" y="76622"/>
                </a:lnTo>
                <a:lnTo>
                  <a:pt x="90964" y="61624"/>
                </a:lnTo>
                <a:lnTo>
                  <a:pt x="136728" y="44154"/>
                </a:lnTo>
                <a:lnTo>
                  <a:pt x="177723" y="28536"/>
                </a:lnTo>
                <a:lnTo>
                  <a:pt x="216651" y="21861"/>
                </a:lnTo>
                <a:lnTo>
                  <a:pt x="262675" y="14549"/>
                </a:lnTo>
                <a:lnTo>
                  <a:pt x="306348" y="2648"/>
                </a:lnTo>
                <a:lnTo>
                  <a:pt x="340784" y="0"/>
                </a:lnTo>
                <a:lnTo>
                  <a:pt x="331299"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79" name="SMARTInkShape-Group247">
            <a:extLst>
              <a:ext uri="{FF2B5EF4-FFF2-40B4-BE49-F238E27FC236}">
                <a16:creationId xmlns:a16="http://schemas.microsoft.com/office/drawing/2014/main" id="{A85E8464-829B-D38A-5232-6EDF7A41CE8A}"/>
              </a:ext>
            </a:extLst>
          </p:cNvPr>
          <p:cNvGrpSpPr/>
          <p:nvPr/>
        </p:nvGrpSpPr>
        <p:grpSpPr>
          <a:xfrm>
            <a:off x="6934200" y="661339"/>
            <a:ext cx="228601" cy="81612"/>
            <a:chOff x="6934200" y="661339"/>
            <a:chExt cx="228601" cy="81612"/>
          </a:xfrm>
        </p:grpSpPr>
        <p:sp>
          <p:nvSpPr>
            <p:cNvPr id="577" name="SMARTInkShape-1127">
              <a:extLst>
                <a:ext uri="{FF2B5EF4-FFF2-40B4-BE49-F238E27FC236}">
                  <a16:creationId xmlns:a16="http://schemas.microsoft.com/office/drawing/2014/main" id="{C7732B50-9EEF-0CE5-F68D-556932CDD49B}"/>
                </a:ext>
              </a:extLst>
            </p:cNvPr>
            <p:cNvSpPr/>
            <p:nvPr>
              <p:custDataLst>
                <p:tags r:id="rId27"/>
              </p:custDataLst>
            </p:nvPr>
          </p:nvSpPr>
          <p:spPr>
            <a:xfrm>
              <a:off x="6934200" y="723900"/>
              <a:ext cx="228601" cy="19051"/>
            </a:xfrm>
            <a:custGeom>
              <a:avLst/>
              <a:gdLst/>
              <a:ahLst/>
              <a:cxnLst/>
              <a:rect l="0" t="0" r="0" b="0"/>
              <a:pathLst>
                <a:path w="228601" h="19051">
                  <a:moveTo>
                    <a:pt x="0" y="19050"/>
                  </a:moveTo>
                  <a:lnTo>
                    <a:pt x="0" y="19050"/>
                  </a:lnTo>
                  <a:lnTo>
                    <a:pt x="40718" y="17992"/>
                  </a:lnTo>
                  <a:lnTo>
                    <a:pt x="81014" y="10849"/>
                  </a:lnTo>
                  <a:lnTo>
                    <a:pt x="121796" y="9786"/>
                  </a:lnTo>
                  <a:lnTo>
                    <a:pt x="161524" y="9577"/>
                  </a:lnTo>
                  <a:lnTo>
                    <a:pt x="200834" y="8473"/>
                  </a:lnTo>
                  <a:lnTo>
                    <a:pt x="2286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8" name="SMARTInkShape-1128">
              <a:extLst>
                <a:ext uri="{FF2B5EF4-FFF2-40B4-BE49-F238E27FC236}">
                  <a16:creationId xmlns:a16="http://schemas.microsoft.com/office/drawing/2014/main" id="{84FD7FD9-082D-A3AA-4F2B-EDF3BAD02191}"/>
                </a:ext>
              </a:extLst>
            </p:cNvPr>
            <p:cNvSpPr/>
            <p:nvPr>
              <p:custDataLst>
                <p:tags r:id="rId28"/>
              </p:custDataLst>
            </p:nvPr>
          </p:nvSpPr>
          <p:spPr>
            <a:xfrm>
              <a:off x="6938785" y="661339"/>
              <a:ext cx="138291" cy="14821"/>
            </a:xfrm>
            <a:custGeom>
              <a:avLst/>
              <a:gdLst/>
              <a:ahLst/>
              <a:cxnLst/>
              <a:rect l="0" t="0" r="0" b="0"/>
              <a:pathLst>
                <a:path w="138291" h="14821">
                  <a:moveTo>
                    <a:pt x="14465" y="5411"/>
                  </a:moveTo>
                  <a:lnTo>
                    <a:pt x="14465" y="5411"/>
                  </a:lnTo>
                  <a:lnTo>
                    <a:pt x="5333" y="14544"/>
                  </a:lnTo>
                  <a:lnTo>
                    <a:pt x="0" y="14820"/>
                  </a:lnTo>
                  <a:lnTo>
                    <a:pt x="588" y="13800"/>
                  </a:lnTo>
                  <a:lnTo>
                    <a:pt x="10471" y="8367"/>
                  </a:lnTo>
                  <a:lnTo>
                    <a:pt x="22689" y="6287"/>
                  </a:lnTo>
                  <a:lnTo>
                    <a:pt x="70221" y="0"/>
                  </a:lnTo>
                  <a:lnTo>
                    <a:pt x="117636" y="5001"/>
                  </a:lnTo>
                  <a:lnTo>
                    <a:pt x="138290" y="541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83" name="SMARTInkShape-Group248">
            <a:extLst>
              <a:ext uri="{FF2B5EF4-FFF2-40B4-BE49-F238E27FC236}">
                <a16:creationId xmlns:a16="http://schemas.microsoft.com/office/drawing/2014/main" id="{0BD3E6FF-0766-76AE-4DCC-8D53C5DE4B9A}"/>
              </a:ext>
            </a:extLst>
          </p:cNvPr>
          <p:cNvGrpSpPr/>
          <p:nvPr/>
        </p:nvGrpSpPr>
        <p:grpSpPr>
          <a:xfrm>
            <a:off x="7441601" y="514753"/>
            <a:ext cx="597389" cy="294873"/>
            <a:chOff x="7441601" y="514753"/>
            <a:chExt cx="597389" cy="294873"/>
          </a:xfrm>
        </p:grpSpPr>
        <p:sp>
          <p:nvSpPr>
            <p:cNvPr id="580" name="SMARTInkShape-1129">
              <a:extLst>
                <a:ext uri="{FF2B5EF4-FFF2-40B4-BE49-F238E27FC236}">
                  <a16:creationId xmlns:a16="http://schemas.microsoft.com/office/drawing/2014/main" id="{A2EF424B-A151-BA11-0C15-59B0FFAC3F80}"/>
                </a:ext>
              </a:extLst>
            </p:cNvPr>
            <p:cNvSpPr/>
            <p:nvPr>
              <p:custDataLst>
                <p:tags r:id="rId24"/>
              </p:custDataLst>
            </p:nvPr>
          </p:nvSpPr>
          <p:spPr>
            <a:xfrm>
              <a:off x="7896903" y="514753"/>
              <a:ext cx="142087" cy="231011"/>
            </a:xfrm>
            <a:custGeom>
              <a:avLst/>
              <a:gdLst/>
              <a:ahLst/>
              <a:cxnLst/>
              <a:rect l="0" t="0" r="0" b="0"/>
              <a:pathLst>
                <a:path w="142087" h="231011">
                  <a:moveTo>
                    <a:pt x="75522" y="56747"/>
                  </a:moveTo>
                  <a:lnTo>
                    <a:pt x="75522" y="56747"/>
                  </a:lnTo>
                  <a:lnTo>
                    <a:pt x="80578" y="51691"/>
                  </a:lnTo>
                  <a:lnTo>
                    <a:pt x="83060" y="46386"/>
                  </a:lnTo>
                  <a:lnTo>
                    <a:pt x="84931" y="24948"/>
                  </a:lnTo>
                  <a:lnTo>
                    <a:pt x="83911" y="22848"/>
                  </a:lnTo>
                  <a:lnTo>
                    <a:pt x="82174" y="21447"/>
                  </a:lnTo>
                  <a:lnTo>
                    <a:pt x="79957" y="20514"/>
                  </a:lnTo>
                  <a:lnTo>
                    <a:pt x="78478" y="20950"/>
                  </a:lnTo>
                  <a:lnTo>
                    <a:pt x="77493" y="22299"/>
                  </a:lnTo>
                  <a:lnTo>
                    <a:pt x="76836" y="24257"/>
                  </a:lnTo>
                  <a:lnTo>
                    <a:pt x="38403" y="59076"/>
                  </a:lnTo>
                  <a:lnTo>
                    <a:pt x="10919" y="105413"/>
                  </a:lnTo>
                  <a:lnTo>
                    <a:pt x="2758" y="130433"/>
                  </a:lnTo>
                  <a:lnTo>
                    <a:pt x="0" y="162907"/>
                  </a:lnTo>
                  <a:lnTo>
                    <a:pt x="7060" y="198837"/>
                  </a:lnTo>
                  <a:lnTo>
                    <a:pt x="12639" y="213737"/>
                  </a:lnTo>
                  <a:lnTo>
                    <a:pt x="24291" y="224593"/>
                  </a:lnTo>
                  <a:lnTo>
                    <a:pt x="31843" y="228969"/>
                  </a:lnTo>
                  <a:lnTo>
                    <a:pt x="48701" y="231010"/>
                  </a:lnTo>
                  <a:lnTo>
                    <a:pt x="94303" y="228246"/>
                  </a:lnTo>
                  <a:lnTo>
                    <a:pt x="102566" y="225396"/>
                  </a:lnTo>
                  <a:lnTo>
                    <a:pt x="116495" y="214944"/>
                  </a:lnTo>
                  <a:lnTo>
                    <a:pt x="135821" y="183141"/>
                  </a:lnTo>
                  <a:lnTo>
                    <a:pt x="140308" y="164517"/>
                  </a:lnTo>
                  <a:lnTo>
                    <a:pt x="142086" y="121295"/>
                  </a:lnTo>
                  <a:lnTo>
                    <a:pt x="141128" y="91847"/>
                  </a:lnTo>
                  <a:lnTo>
                    <a:pt x="133995" y="73063"/>
                  </a:lnTo>
                  <a:lnTo>
                    <a:pt x="131874" y="60009"/>
                  </a:lnTo>
                  <a:lnTo>
                    <a:pt x="124506" y="49115"/>
                  </a:lnTo>
                  <a:lnTo>
                    <a:pt x="123549" y="42726"/>
                  </a:lnTo>
                  <a:lnTo>
                    <a:pt x="122357" y="41050"/>
                  </a:lnTo>
                  <a:lnTo>
                    <a:pt x="120504" y="39932"/>
                  </a:lnTo>
                  <a:lnTo>
                    <a:pt x="114981" y="38139"/>
                  </a:lnTo>
                  <a:lnTo>
                    <a:pt x="114226" y="35071"/>
                  </a:lnTo>
                  <a:lnTo>
                    <a:pt x="113741" y="29535"/>
                  </a:lnTo>
                  <a:lnTo>
                    <a:pt x="104492" y="19075"/>
                  </a:lnTo>
                  <a:lnTo>
                    <a:pt x="104214" y="13717"/>
                  </a:lnTo>
                  <a:lnTo>
                    <a:pt x="103116" y="12185"/>
                  </a:lnTo>
                  <a:lnTo>
                    <a:pt x="101327" y="11164"/>
                  </a:lnTo>
                  <a:lnTo>
                    <a:pt x="95906" y="9525"/>
                  </a:lnTo>
                  <a:lnTo>
                    <a:pt x="86488" y="956"/>
                  </a:lnTo>
                  <a:lnTo>
                    <a:pt x="80418" y="0"/>
                  </a:lnTo>
                  <a:lnTo>
                    <a:pt x="65997" y="912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1" name="SMARTInkShape-1130">
              <a:extLst>
                <a:ext uri="{FF2B5EF4-FFF2-40B4-BE49-F238E27FC236}">
                  <a16:creationId xmlns:a16="http://schemas.microsoft.com/office/drawing/2014/main" id="{73E41EC3-1128-8807-833C-B95B063D505F}"/>
                </a:ext>
              </a:extLst>
            </p:cNvPr>
            <p:cNvSpPr/>
            <p:nvPr>
              <p:custDataLst>
                <p:tags r:id="rId25"/>
              </p:custDataLst>
            </p:nvPr>
          </p:nvSpPr>
          <p:spPr>
            <a:xfrm>
              <a:off x="7739759" y="552450"/>
              <a:ext cx="96712" cy="193315"/>
            </a:xfrm>
            <a:custGeom>
              <a:avLst/>
              <a:gdLst/>
              <a:ahLst/>
              <a:cxnLst/>
              <a:rect l="0" t="0" r="0" b="0"/>
              <a:pathLst>
                <a:path w="96712" h="193315">
                  <a:moveTo>
                    <a:pt x="80266" y="28575"/>
                  </a:moveTo>
                  <a:lnTo>
                    <a:pt x="80266" y="28575"/>
                  </a:lnTo>
                  <a:lnTo>
                    <a:pt x="80266" y="6185"/>
                  </a:lnTo>
                  <a:lnTo>
                    <a:pt x="79208" y="4123"/>
                  </a:lnTo>
                  <a:lnTo>
                    <a:pt x="77444" y="2749"/>
                  </a:lnTo>
                  <a:lnTo>
                    <a:pt x="72066" y="543"/>
                  </a:lnTo>
                  <a:lnTo>
                    <a:pt x="61020" y="161"/>
                  </a:lnTo>
                  <a:lnTo>
                    <a:pt x="44342" y="5104"/>
                  </a:lnTo>
                  <a:lnTo>
                    <a:pt x="35019" y="13205"/>
                  </a:lnTo>
                  <a:lnTo>
                    <a:pt x="15354" y="45765"/>
                  </a:lnTo>
                  <a:lnTo>
                    <a:pt x="2730" y="92183"/>
                  </a:lnTo>
                  <a:lnTo>
                    <a:pt x="0" y="99555"/>
                  </a:lnTo>
                  <a:lnTo>
                    <a:pt x="2165" y="139688"/>
                  </a:lnTo>
                  <a:lnTo>
                    <a:pt x="3221" y="155922"/>
                  </a:lnTo>
                  <a:lnTo>
                    <a:pt x="9335" y="170193"/>
                  </a:lnTo>
                  <a:lnTo>
                    <a:pt x="19108" y="182533"/>
                  </a:lnTo>
                  <a:lnTo>
                    <a:pt x="30506" y="191545"/>
                  </a:lnTo>
                  <a:lnTo>
                    <a:pt x="36510" y="193314"/>
                  </a:lnTo>
                  <a:lnTo>
                    <a:pt x="48825" y="192456"/>
                  </a:lnTo>
                  <a:lnTo>
                    <a:pt x="54013" y="189687"/>
                  </a:lnTo>
                  <a:lnTo>
                    <a:pt x="67430" y="174619"/>
                  </a:lnTo>
                  <a:lnTo>
                    <a:pt x="83284" y="149459"/>
                  </a:lnTo>
                  <a:lnTo>
                    <a:pt x="95836" y="106389"/>
                  </a:lnTo>
                  <a:lnTo>
                    <a:pt x="96711" y="86442"/>
                  </a:lnTo>
                  <a:lnTo>
                    <a:pt x="89479" y="42788"/>
                  </a:lnTo>
                  <a:lnTo>
                    <a:pt x="82409" y="25966"/>
                  </a:lnTo>
                  <a:lnTo>
                    <a:pt x="67430" y="6843"/>
                  </a:lnTo>
                  <a:lnTo>
                    <a:pt x="61156" y="3041"/>
                  </a:lnTo>
                  <a:lnTo>
                    <a:pt x="51691"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2" name="SMARTInkShape-1131">
              <a:extLst>
                <a:ext uri="{FF2B5EF4-FFF2-40B4-BE49-F238E27FC236}">
                  <a16:creationId xmlns:a16="http://schemas.microsoft.com/office/drawing/2014/main" id="{F7F429C9-6586-7760-C9D8-C773381B0227}"/>
                </a:ext>
              </a:extLst>
            </p:cNvPr>
            <p:cNvSpPr/>
            <p:nvPr>
              <p:custDataLst>
                <p:tags r:id="rId26"/>
              </p:custDataLst>
            </p:nvPr>
          </p:nvSpPr>
          <p:spPr>
            <a:xfrm>
              <a:off x="7441601" y="524268"/>
              <a:ext cx="178400" cy="285358"/>
            </a:xfrm>
            <a:custGeom>
              <a:avLst/>
              <a:gdLst/>
              <a:ahLst/>
              <a:cxnLst/>
              <a:rect l="0" t="0" r="0" b="0"/>
              <a:pathLst>
                <a:path w="178400" h="285358">
                  <a:moveTo>
                    <a:pt x="130774" y="56757"/>
                  </a:moveTo>
                  <a:lnTo>
                    <a:pt x="130774" y="56757"/>
                  </a:lnTo>
                  <a:lnTo>
                    <a:pt x="130774" y="28192"/>
                  </a:lnTo>
                  <a:lnTo>
                    <a:pt x="122574" y="28183"/>
                  </a:lnTo>
                  <a:lnTo>
                    <a:pt x="122132" y="27124"/>
                  </a:lnTo>
                  <a:lnTo>
                    <a:pt x="121642" y="23126"/>
                  </a:lnTo>
                  <a:lnTo>
                    <a:pt x="120453" y="21636"/>
                  </a:lnTo>
                  <a:lnTo>
                    <a:pt x="113083" y="19049"/>
                  </a:lnTo>
                  <a:lnTo>
                    <a:pt x="103642" y="18691"/>
                  </a:lnTo>
                  <a:lnTo>
                    <a:pt x="103161" y="17622"/>
                  </a:lnTo>
                  <a:lnTo>
                    <a:pt x="102325" y="10459"/>
                  </a:lnTo>
                  <a:lnTo>
                    <a:pt x="99433" y="9722"/>
                  </a:lnTo>
                  <a:lnTo>
                    <a:pt x="88013" y="9166"/>
                  </a:lnTo>
                  <a:lnTo>
                    <a:pt x="86391" y="8097"/>
                  </a:lnTo>
                  <a:lnTo>
                    <a:pt x="85311" y="6325"/>
                  </a:lnTo>
                  <a:lnTo>
                    <a:pt x="84590" y="4086"/>
                  </a:lnTo>
                  <a:lnTo>
                    <a:pt x="83051" y="2593"/>
                  </a:lnTo>
                  <a:lnTo>
                    <a:pt x="78520" y="934"/>
                  </a:lnTo>
                  <a:lnTo>
                    <a:pt x="64962" y="0"/>
                  </a:lnTo>
                  <a:lnTo>
                    <a:pt x="56368" y="2604"/>
                  </a:lnTo>
                  <a:lnTo>
                    <a:pt x="49022" y="6231"/>
                  </a:lnTo>
                  <a:lnTo>
                    <a:pt x="38935" y="9331"/>
                  </a:lnTo>
                  <a:lnTo>
                    <a:pt x="5107" y="39690"/>
                  </a:lnTo>
                  <a:lnTo>
                    <a:pt x="839" y="52346"/>
                  </a:lnTo>
                  <a:lnTo>
                    <a:pt x="0" y="66438"/>
                  </a:lnTo>
                  <a:lnTo>
                    <a:pt x="5824" y="87691"/>
                  </a:lnTo>
                  <a:lnTo>
                    <a:pt x="14916" y="97317"/>
                  </a:lnTo>
                  <a:lnTo>
                    <a:pt x="41566" y="115686"/>
                  </a:lnTo>
                  <a:lnTo>
                    <a:pt x="60833" y="121137"/>
                  </a:lnTo>
                  <a:lnTo>
                    <a:pt x="97105" y="115030"/>
                  </a:lnTo>
                  <a:lnTo>
                    <a:pt x="110802" y="109183"/>
                  </a:lnTo>
                  <a:lnTo>
                    <a:pt x="128266" y="95692"/>
                  </a:lnTo>
                  <a:lnTo>
                    <a:pt x="154783" y="52407"/>
                  </a:lnTo>
                  <a:lnTo>
                    <a:pt x="157996" y="41475"/>
                  </a:lnTo>
                  <a:lnTo>
                    <a:pt x="159171" y="30142"/>
                  </a:lnTo>
                  <a:lnTo>
                    <a:pt x="160289" y="29488"/>
                  </a:lnTo>
                  <a:lnTo>
                    <a:pt x="164353" y="28763"/>
                  </a:lnTo>
                  <a:lnTo>
                    <a:pt x="164801" y="31744"/>
                  </a:lnTo>
                  <a:lnTo>
                    <a:pt x="162493" y="52168"/>
                  </a:lnTo>
                  <a:lnTo>
                    <a:pt x="164478" y="96459"/>
                  </a:lnTo>
                  <a:lnTo>
                    <a:pt x="163691" y="133432"/>
                  </a:lnTo>
                  <a:lnTo>
                    <a:pt x="165512" y="156451"/>
                  </a:lnTo>
                  <a:lnTo>
                    <a:pt x="160880" y="194121"/>
                  </a:lnTo>
                  <a:lnTo>
                    <a:pt x="162626" y="226574"/>
                  </a:lnTo>
                  <a:lnTo>
                    <a:pt x="173565" y="273328"/>
                  </a:lnTo>
                  <a:lnTo>
                    <a:pt x="178399" y="28535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88" name="SMARTInkShape-Group249">
            <a:extLst>
              <a:ext uri="{FF2B5EF4-FFF2-40B4-BE49-F238E27FC236}">
                <a16:creationId xmlns:a16="http://schemas.microsoft.com/office/drawing/2014/main" id="{738322EB-A920-D842-B9E6-CAE0DE329156}"/>
              </a:ext>
            </a:extLst>
          </p:cNvPr>
          <p:cNvGrpSpPr/>
          <p:nvPr/>
        </p:nvGrpSpPr>
        <p:grpSpPr>
          <a:xfrm>
            <a:off x="5934075" y="1028818"/>
            <a:ext cx="619126" cy="761883"/>
            <a:chOff x="5934075" y="1028818"/>
            <a:chExt cx="619126" cy="761883"/>
          </a:xfrm>
        </p:grpSpPr>
        <p:sp>
          <p:nvSpPr>
            <p:cNvPr id="584" name="SMARTInkShape-1132">
              <a:extLst>
                <a:ext uri="{FF2B5EF4-FFF2-40B4-BE49-F238E27FC236}">
                  <a16:creationId xmlns:a16="http://schemas.microsoft.com/office/drawing/2014/main" id="{611145A4-3496-0CAA-3BBB-018073CC3185}"/>
                </a:ext>
              </a:extLst>
            </p:cNvPr>
            <p:cNvSpPr/>
            <p:nvPr>
              <p:custDataLst>
                <p:tags r:id="rId20"/>
              </p:custDataLst>
            </p:nvPr>
          </p:nvSpPr>
          <p:spPr>
            <a:xfrm>
              <a:off x="6200775" y="1600210"/>
              <a:ext cx="209551" cy="190491"/>
            </a:xfrm>
            <a:custGeom>
              <a:avLst/>
              <a:gdLst/>
              <a:ahLst/>
              <a:cxnLst/>
              <a:rect l="0" t="0" r="0" b="0"/>
              <a:pathLst>
                <a:path w="209551" h="190491">
                  <a:moveTo>
                    <a:pt x="0" y="28565"/>
                  </a:moveTo>
                  <a:lnTo>
                    <a:pt x="0" y="28565"/>
                  </a:lnTo>
                  <a:lnTo>
                    <a:pt x="0" y="20364"/>
                  </a:lnTo>
                  <a:lnTo>
                    <a:pt x="1058" y="19923"/>
                  </a:lnTo>
                  <a:lnTo>
                    <a:pt x="8201" y="19156"/>
                  </a:lnTo>
                  <a:lnTo>
                    <a:pt x="18623" y="9910"/>
                  </a:lnTo>
                  <a:lnTo>
                    <a:pt x="23980" y="9632"/>
                  </a:lnTo>
                  <a:lnTo>
                    <a:pt x="25513" y="8535"/>
                  </a:lnTo>
                  <a:lnTo>
                    <a:pt x="26533" y="6745"/>
                  </a:lnTo>
                  <a:lnTo>
                    <a:pt x="28171" y="1324"/>
                  </a:lnTo>
                  <a:lnTo>
                    <a:pt x="31218" y="583"/>
                  </a:lnTo>
                  <a:lnTo>
                    <a:pt x="46182" y="0"/>
                  </a:lnTo>
                  <a:lnTo>
                    <a:pt x="46663" y="1055"/>
                  </a:lnTo>
                  <a:lnTo>
                    <a:pt x="47197" y="5049"/>
                  </a:lnTo>
                  <a:lnTo>
                    <a:pt x="50257" y="10353"/>
                  </a:lnTo>
                  <a:lnTo>
                    <a:pt x="54088" y="16237"/>
                  </a:lnTo>
                  <a:lnTo>
                    <a:pt x="56243" y="25500"/>
                  </a:lnTo>
                  <a:lnTo>
                    <a:pt x="57133" y="67503"/>
                  </a:lnTo>
                  <a:lnTo>
                    <a:pt x="57150" y="112078"/>
                  </a:lnTo>
                  <a:lnTo>
                    <a:pt x="57150" y="115990"/>
                  </a:lnTo>
                  <a:lnTo>
                    <a:pt x="54328" y="123160"/>
                  </a:lnTo>
                  <a:lnTo>
                    <a:pt x="50605" y="129874"/>
                  </a:lnTo>
                  <a:lnTo>
                    <a:pt x="48213" y="142807"/>
                  </a:lnTo>
                  <a:lnTo>
                    <a:pt x="47625" y="161784"/>
                  </a:lnTo>
                  <a:lnTo>
                    <a:pt x="55826" y="153703"/>
                  </a:lnTo>
                  <a:lnTo>
                    <a:pt x="57946" y="145045"/>
                  </a:lnTo>
                  <a:lnTo>
                    <a:pt x="63619" y="136220"/>
                  </a:lnTo>
                  <a:lnTo>
                    <a:pt x="66827" y="126903"/>
                  </a:lnTo>
                  <a:lnTo>
                    <a:pt x="83098" y="104760"/>
                  </a:lnTo>
                  <a:lnTo>
                    <a:pt x="90263" y="87008"/>
                  </a:lnTo>
                  <a:lnTo>
                    <a:pt x="98829" y="74339"/>
                  </a:lnTo>
                  <a:lnTo>
                    <a:pt x="104954" y="70075"/>
                  </a:lnTo>
                  <a:lnTo>
                    <a:pt x="111204" y="67123"/>
                  </a:lnTo>
                  <a:lnTo>
                    <a:pt x="117511" y="62282"/>
                  </a:lnTo>
                  <a:lnTo>
                    <a:pt x="121018" y="56603"/>
                  </a:lnTo>
                  <a:lnTo>
                    <a:pt x="123635" y="50551"/>
                  </a:lnTo>
                  <a:lnTo>
                    <a:pt x="137965" y="33582"/>
                  </a:lnTo>
                  <a:lnTo>
                    <a:pt x="143515" y="30795"/>
                  </a:lnTo>
                  <a:lnTo>
                    <a:pt x="153112" y="28652"/>
                  </a:lnTo>
                  <a:lnTo>
                    <a:pt x="160556" y="28576"/>
                  </a:lnTo>
                  <a:lnTo>
                    <a:pt x="161012" y="29631"/>
                  </a:lnTo>
                  <a:lnTo>
                    <a:pt x="162903" y="44812"/>
                  </a:lnTo>
                  <a:lnTo>
                    <a:pt x="169449" y="57213"/>
                  </a:lnTo>
                  <a:lnTo>
                    <a:pt x="171433" y="104591"/>
                  </a:lnTo>
                  <a:lnTo>
                    <a:pt x="171440" y="107824"/>
                  </a:lnTo>
                  <a:lnTo>
                    <a:pt x="176936" y="127163"/>
                  </a:lnTo>
                  <a:lnTo>
                    <a:pt x="172381" y="145645"/>
                  </a:lnTo>
                  <a:lnTo>
                    <a:pt x="174687" y="152214"/>
                  </a:lnTo>
                  <a:lnTo>
                    <a:pt x="179733" y="159999"/>
                  </a:lnTo>
                  <a:lnTo>
                    <a:pt x="180965" y="180442"/>
                  </a:lnTo>
                  <a:lnTo>
                    <a:pt x="180975" y="189120"/>
                  </a:lnTo>
                  <a:lnTo>
                    <a:pt x="182033" y="189577"/>
                  </a:lnTo>
                  <a:lnTo>
                    <a:pt x="209550" y="19049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5" name="SMARTInkShape-1133">
              <a:extLst>
                <a:ext uri="{FF2B5EF4-FFF2-40B4-BE49-F238E27FC236}">
                  <a16:creationId xmlns:a16="http://schemas.microsoft.com/office/drawing/2014/main" id="{FCA13614-A315-B03D-4915-C2585AE84CD0}"/>
                </a:ext>
              </a:extLst>
            </p:cNvPr>
            <p:cNvSpPr/>
            <p:nvPr>
              <p:custDataLst>
                <p:tags r:id="rId21"/>
              </p:custDataLst>
            </p:nvPr>
          </p:nvSpPr>
          <p:spPr>
            <a:xfrm>
              <a:off x="5934075" y="1438275"/>
              <a:ext cx="533401" cy="351666"/>
            </a:xfrm>
            <a:custGeom>
              <a:avLst/>
              <a:gdLst/>
              <a:ahLst/>
              <a:cxnLst/>
              <a:rect l="0" t="0" r="0" b="0"/>
              <a:pathLst>
                <a:path w="533401" h="351666">
                  <a:moveTo>
                    <a:pt x="0" y="285750"/>
                  </a:moveTo>
                  <a:lnTo>
                    <a:pt x="0" y="285750"/>
                  </a:lnTo>
                  <a:lnTo>
                    <a:pt x="0" y="280694"/>
                  </a:lnTo>
                  <a:lnTo>
                    <a:pt x="2822" y="275389"/>
                  </a:lnTo>
                  <a:lnTo>
                    <a:pt x="24910" y="252636"/>
                  </a:lnTo>
                  <a:lnTo>
                    <a:pt x="69111" y="222326"/>
                  </a:lnTo>
                  <a:lnTo>
                    <a:pt x="88681" y="207573"/>
                  </a:lnTo>
                  <a:lnTo>
                    <a:pt x="105769" y="201203"/>
                  </a:lnTo>
                  <a:lnTo>
                    <a:pt x="108612" y="198694"/>
                  </a:lnTo>
                  <a:lnTo>
                    <a:pt x="110508" y="195963"/>
                  </a:lnTo>
                  <a:lnTo>
                    <a:pt x="112830" y="194142"/>
                  </a:lnTo>
                  <a:lnTo>
                    <a:pt x="118233" y="192119"/>
                  </a:lnTo>
                  <a:lnTo>
                    <a:pt x="127225" y="190980"/>
                  </a:lnTo>
                  <a:lnTo>
                    <a:pt x="130325" y="192936"/>
                  </a:lnTo>
                  <a:lnTo>
                    <a:pt x="142904" y="211286"/>
                  </a:lnTo>
                  <a:lnTo>
                    <a:pt x="161927" y="250625"/>
                  </a:lnTo>
                  <a:lnTo>
                    <a:pt x="180975" y="297522"/>
                  </a:lnTo>
                  <a:lnTo>
                    <a:pt x="196850" y="334533"/>
                  </a:lnTo>
                  <a:lnTo>
                    <a:pt x="208992" y="351665"/>
                  </a:lnTo>
                  <a:lnTo>
                    <a:pt x="214442" y="342087"/>
                  </a:lnTo>
                  <a:lnTo>
                    <a:pt x="221287" y="298722"/>
                  </a:lnTo>
                  <a:lnTo>
                    <a:pt x="225349" y="278815"/>
                  </a:lnTo>
                  <a:lnTo>
                    <a:pt x="227156" y="245274"/>
                  </a:lnTo>
                  <a:lnTo>
                    <a:pt x="228172" y="204965"/>
                  </a:lnTo>
                  <a:lnTo>
                    <a:pt x="228516" y="162901"/>
                  </a:lnTo>
                  <a:lnTo>
                    <a:pt x="228583" y="124018"/>
                  </a:lnTo>
                  <a:lnTo>
                    <a:pt x="228598" y="77284"/>
                  </a:lnTo>
                  <a:lnTo>
                    <a:pt x="229658" y="57353"/>
                  </a:lnTo>
                  <a:lnTo>
                    <a:pt x="231422" y="54111"/>
                  </a:lnTo>
                  <a:lnTo>
                    <a:pt x="244847" y="41933"/>
                  </a:lnTo>
                  <a:lnTo>
                    <a:pt x="280625" y="33548"/>
                  </a:lnTo>
                  <a:lnTo>
                    <a:pt x="317863" y="30048"/>
                  </a:lnTo>
                  <a:lnTo>
                    <a:pt x="355707" y="23955"/>
                  </a:lnTo>
                  <a:lnTo>
                    <a:pt x="398392" y="19696"/>
                  </a:lnTo>
                  <a:lnTo>
                    <a:pt x="410955" y="18279"/>
                  </a:lnTo>
                  <a:lnTo>
                    <a:pt x="427152" y="12589"/>
                  </a:lnTo>
                  <a:lnTo>
                    <a:pt x="466120" y="7308"/>
                  </a:lnTo>
                  <a:lnTo>
                    <a:pt x="512154" y="962"/>
                  </a:lnTo>
                  <a:lnTo>
                    <a:pt x="5334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6" name="SMARTInkShape-1134">
              <a:extLst>
                <a:ext uri="{FF2B5EF4-FFF2-40B4-BE49-F238E27FC236}">
                  <a16:creationId xmlns:a16="http://schemas.microsoft.com/office/drawing/2014/main" id="{5AA1FF52-FDA5-A861-7331-0E8774F5FD8C}"/>
                </a:ext>
              </a:extLst>
            </p:cNvPr>
            <p:cNvSpPr/>
            <p:nvPr>
              <p:custDataLst>
                <p:tags r:id="rId22"/>
              </p:custDataLst>
            </p:nvPr>
          </p:nvSpPr>
          <p:spPr>
            <a:xfrm>
              <a:off x="6019800" y="1352586"/>
              <a:ext cx="533401" cy="38065"/>
            </a:xfrm>
            <a:custGeom>
              <a:avLst/>
              <a:gdLst/>
              <a:ahLst/>
              <a:cxnLst/>
              <a:rect l="0" t="0" r="0" b="0"/>
              <a:pathLst>
                <a:path w="533401" h="38065">
                  <a:moveTo>
                    <a:pt x="0" y="38064"/>
                  </a:moveTo>
                  <a:lnTo>
                    <a:pt x="0" y="38064"/>
                  </a:lnTo>
                  <a:lnTo>
                    <a:pt x="0" y="33007"/>
                  </a:lnTo>
                  <a:lnTo>
                    <a:pt x="1058" y="31518"/>
                  </a:lnTo>
                  <a:lnTo>
                    <a:pt x="2822" y="30525"/>
                  </a:lnTo>
                  <a:lnTo>
                    <a:pt x="13183" y="29127"/>
                  </a:lnTo>
                  <a:lnTo>
                    <a:pt x="45760" y="23599"/>
                  </a:lnTo>
                  <a:lnTo>
                    <a:pt x="81986" y="13374"/>
                  </a:lnTo>
                  <a:lnTo>
                    <a:pt x="126245" y="10640"/>
                  </a:lnTo>
                  <a:lnTo>
                    <a:pt x="167111" y="8772"/>
                  </a:lnTo>
                  <a:lnTo>
                    <a:pt x="206029" y="3044"/>
                  </a:lnTo>
                  <a:lnTo>
                    <a:pt x="244372" y="877"/>
                  </a:lnTo>
                  <a:lnTo>
                    <a:pt x="282545" y="235"/>
                  </a:lnTo>
                  <a:lnTo>
                    <a:pt x="324900" y="44"/>
                  </a:lnTo>
                  <a:lnTo>
                    <a:pt x="366296" y="0"/>
                  </a:lnTo>
                  <a:lnTo>
                    <a:pt x="411921" y="5031"/>
                  </a:lnTo>
                  <a:lnTo>
                    <a:pt x="451353" y="8608"/>
                  </a:lnTo>
                  <a:lnTo>
                    <a:pt x="495517" y="9315"/>
                  </a:lnTo>
                  <a:lnTo>
                    <a:pt x="533400" y="948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7" name="SMARTInkShape-1135">
              <a:extLst>
                <a:ext uri="{FF2B5EF4-FFF2-40B4-BE49-F238E27FC236}">
                  <a16:creationId xmlns:a16="http://schemas.microsoft.com/office/drawing/2014/main" id="{26F26B12-0B9E-D3E7-4BAF-4F7085916AB8}"/>
                </a:ext>
              </a:extLst>
            </p:cNvPr>
            <p:cNvSpPr/>
            <p:nvPr>
              <p:custDataLst>
                <p:tags r:id="rId23"/>
              </p:custDataLst>
            </p:nvPr>
          </p:nvSpPr>
          <p:spPr>
            <a:xfrm>
              <a:off x="6245104" y="1028818"/>
              <a:ext cx="308023" cy="237711"/>
            </a:xfrm>
            <a:custGeom>
              <a:avLst/>
              <a:gdLst/>
              <a:ahLst/>
              <a:cxnLst/>
              <a:rect l="0" t="0" r="0" b="0"/>
              <a:pathLst>
                <a:path w="308023" h="237711">
                  <a:moveTo>
                    <a:pt x="60446" y="57032"/>
                  </a:moveTo>
                  <a:lnTo>
                    <a:pt x="60446" y="57032"/>
                  </a:lnTo>
                  <a:lnTo>
                    <a:pt x="51314" y="57032"/>
                  </a:lnTo>
                  <a:lnTo>
                    <a:pt x="51037" y="51975"/>
                  </a:lnTo>
                  <a:lnTo>
                    <a:pt x="53795" y="46671"/>
                  </a:lnTo>
                  <a:lnTo>
                    <a:pt x="59607" y="40785"/>
                  </a:lnTo>
                  <a:lnTo>
                    <a:pt x="73720" y="32580"/>
                  </a:lnTo>
                  <a:lnTo>
                    <a:pt x="86797" y="29000"/>
                  </a:lnTo>
                  <a:lnTo>
                    <a:pt x="93419" y="28618"/>
                  </a:lnTo>
                  <a:lnTo>
                    <a:pt x="107140" y="38618"/>
                  </a:lnTo>
                  <a:lnTo>
                    <a:pt x="119554" y="49930"/>
                  </a:lnTo>
                  <a:lnTo>
                    <a:pt x="129935" y="75154"/>
                  </a:lnTo>
                  <a:lnTo>
                    <a:pt x="134657" y="104382"/>
                  </a:lnTo>
                  <a:lnTo>
                    <a:pt x="131000" y="128094"/>
                  </a:lnTo>
                  <a:lnTo>
                    <a:pt x="117271" y="169087"/>
                  </a:lnTo>
                  <a:lnTo>
                    <a:pt x="105152" y="189717"/>
                  </a:lnTo>
                  <a:lnTo>
                    <a:pt x="66858" y="230397"/>
                  </a:lnTo>
                  <a:lnTo>
                    <a:pt x="53229" y="237005"/>
                  </a:lnTo>
                  <a:lnTo>
                    <a:pt x="46549" y="237710"/>
                  </a:lnTo>
                  <a:lnTo>
                    <a:pt x="40864" y="235053"/>
                  </a:lnTo>
                  <a:lnTo>
                    <a:pt x="34809" y="231402"/>
                  </a:lnTo>
                  <a:lnTo>
                    <a:pt x="28591" y="229780"/>
                  </a:lnTo>
                  <a:lnTo>
                    <a:pt x="14083" y="213697"/>
                  </a:lnTo>
                  <a:lnTo>
                    <a:pt x="1436" y="188824"/>
                  </a:lnTo>
                  <a:lnTo>
                    <a:pt x="0" y="173462"/>
                  </a:lnTo>
                  <a:lnTo>
                    <a:pt x="7702" y="136240"/>
                  </a:lnTo>
                  <a:lnTo>
                    <a:pt x="30047" y="88825"/>
                  </a:lnTo>
                  <a:lnTo>
                    <a:pt x="43678" y="67511"/>
                  </a:lnTo>
                  <a:lnTo>
                    <a:pt x="55478" y="50612"/>
                  </a:lnTo>
                  <a:lnTo>
                    <a:pt x="57134" y="46402"/>
                  </a:lnTo>
                  <a:lnTo>
                    <a:pt x="74633" y="30364"/>
                  </a:lnTo>
                  <a:lnTo>
                    <a:pt x="110051" y="13586"/>
                  </a:lnTo>
                  <a:lnTo>
                    <a:pt x="153891" y="2902"/>
                  </a:lnTo>
                  <a:lnTo>
                    <a:pt x="198495" y="479"/>
                  </a:lnTo>
                  <a:lnTo>
                    <a:pt x="244898" y="0"/>
                  </a:lnTo>
                  <a:lnTo>
                    <a:pt x="273191" y="2727"/>
                  </a:lnTo>
                  <a:lnTo>
                    <a:pt x="307850" y="9373"/>
                  </a:lnTo>
                  <a:lnTo>
                    <a:pt x="308022" y="14453"/>
                  </a:lnTo>
                  <a:lnTo>
                    <a:pt x="306989" y="15946"/>
                  </a:lnTo>
                  <a:lnTo>
                    <a:pt x="305241" y="16942"/>
                  </a:lnTo>
                  <a:lnTo>
                    <a:pt x="303018" y="17605"/>
                  </a:lnTo>
                  <a:lnTo>
                    <a:pt x="301535" y="19106"/>
                  </a:lnTo>
                  <a:lnTo>
                    <a:pt x="298571" y="2845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91" name="SMARTInkShape-Group250">
            <a:extLst>
              <a:ext uri="{FF2B5EF4-FFF2-40B4-BE49-F238E27FC236}">
                <a16:creationId xmlns:a16="http://schemas.microsoft.com/office/drawing/2014/main" id="{CFBE3759-41EE-E2AC-F5E6-C34BCFEE074E}"/>
              </a:ext>
            </a:extLst>
          </p:cNvPr>
          <p:cNvGrpSpPr/>
          <p:nvPr/>
        </p:nvGrpSpPr>
        <p:grpSpPr>
          <a:xfrm>
            <a:off x="7048500" y="1209675"/>
            <a:ext cx="142876" cy="85726"/>
            <a:chOff x="7048500" y="1209675"/>
            <a:chExt cx="142876" cy="85726"/>
          </a:xfrm>
        </p:grpSpPr>
        <p:sp>
          <p:nvSpPr>
            <p:cNvPr id="589" name="SMARTInkShape-1136">
              <a:extLst>
                <a:ext uri="{FF2B5EF4-FFF2-40B4-BE49-F238E27FC236}">
                  <a16:creationId xmlns:a16="http://schemas.microsoft.com/office/drawing/2014/main" id="{9C6FD0D6-7149-7DB6-463B-847BD35C6D0E}"/>
                </a:ext>
              </a:extLst>
            </p:cNvPr>
            <p:cNvSpPr/>
            <p:nvPr>
              <p:custDataLst>
                <p:tags r:id="rId18"/>
              </p:custDataLst>
            </p:nvPr>
          </p:nvSpPr>
          <p:spPr>
            <a:xfrm>
              <a:off x="7048500" y="1285875"/>
              <a:ext cx="142876" cy="9526"/>
            </a:xfrm>
            <a:custGeom>
              <a:avLst/>
              <a:gdLst/>
              <a:ahLst/>
              <a:cxnLst/>
              <a:rect l="0" t="0" r="0" b="0"/>
              <a:pathLst>
                <a:path w="142876" h="9526">
                  <a:moveTo>
                    <a:pt x="0" y="0"/>
                  </a:moveTo>
                  <a:lnTo>
                    <a:pt x="0" y="0"/>
                  </a:lnTo>
                  <a:lnTo>
                    <a:pt x="0" y="5057"/>
                  </a:lnTo>
                  <a:lnTo>
                    <a:pt x="1058" y="6546"/>
                  </a:lnTo>
                  <a:lnTo>
                    <a:pt x="2822" y="7539"/>
                  </a:lnTo>
                  <a:lnTo>
                    <a:pt x="13257" y="9133"/>
                  </a:lnTo>
                  <a:lnTo>
                    <a:pt x="54359" y="860"/>
                  </a:lnTo>
                  <a:lnTo>
                    <a:pt x="96137" y="113"/>
                  </a:lnTo>
                  <a:lnTo>
                    <a:pt x="142875"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0" name="SMARTInkShape-1137">
              <a:extLst>
                <a:ext uri="{FF2B5EF4-FFF2-40B4-BE49-F238E27FC236}">
                  <a16:creationId xmlns:a16="http://schemas.microsoft.com/office/drawing/2014/main" id="{BE2D9A1C-7A33-A93E-6D25-D26F5EAB4BE7}"/>
                </a:ext>
              </a:extLst>
            </p:cNvPr>
            <p:cNvSpPr/>
            <p:nvPr>
              <p:custDataLst>
                <p:tags r:id="rId19"/>
              </p:custDataLst>
            </p:nvPr>
          </p:nvSpPr>
          <p:spPr>
            <a:xfrm>
              <a:off x="7048500" y="1209675"/>
              <a:ext cx="114301" cy="9526"/>
            </a:xfrm>
            <a:custGeom>
              <a:avLst/>
              <a:gdLst/>
              <a:ahLst/>
              <a:cxnLst/>
              <a:rect l="0" t="0" r="0" b="0"/>
              <a:pathLst>
                <a:path w="114301" h="9526">
                  <a:moveTo>
                    <a:pt x="0" y="9525"/>
                  </a:moveTo>
                  <a:lnTo>
                    <a:pt x="0" y="9525"/>
                  </a:lnTo>
                  <a:lnTo>
                    <a:pt x="15209" y="8467"/>
                  </a:lnTo>
                  <a:lnTo>
                    <a:pt x="44781" y="1324"/>
                  </a:lnTo>
                  <a:lnTo>
                    <a:pt x="89957" y="78"/>
                  </a:lnTo>
                  <a:lnTo>
                    <a:pt x="1143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00" name="SMARTInkShape-Group251">
            <a:extLst>
              <a:ext uri="{FF2B5EF4-FFF2-40B4-BE49-F238E27FC236}">
                <a16:creationId xmlns:a16="http://schemas.microsoft.com/office/drawing/2014/main" id="{72A33F88-2386-7E05-ACC6-6C3D1E72ABD1}"/>
              </a:ext>
            </a:extLst>
          </p:cNvPr>
          <p:cNvGrpSpPr/>
          <p:nvPr/>
        </p:nvGrpSpPr>
        <p:grpSpPr>
          <a:xfrm>
            <a:off x="7471638" y="987216"/>
            <a:ext cx="926008" cy="793119"/>
            <a:chOff x="7471638" y="987216"/>
            <a:chExt cx="926008" cy="793119"/>
          </a:xfrm>
        </p:grpSpPr>
        <p:sp>
          <p:nvSpPr>
            <p:cNvPr id="592" name="SMARTInkShape-1138">
              <a:extLst>
                <a:ext uri="{FF2B5EF4-FFF2-40B4-BE49-F238E27FC236}">
                  <a16:creationId xmlns:a16="http://schemas.microsoft.com/office/drawing/2014/main" id="{E9DD1D20-316C-B5CA-AAC6-404D4CD774B0}"/>
                </a:ext>
              </a:extLst>
            </p:cNvPr>
            <p:cNvSpPr/>
            <p:nvPr>
              <p:custDataLst>
                <p:tags r:id="rId10"/>
              </p:custDataLst>
            </p:nvPr>
          </p:nvSpPr>
          <p:spPr>
            <a:xfrm>
              <a:off x="8029863" y="1524939"/>
              <a:ext cx="118747" cy="192305"/>
            </a:xfrm>
            <a:custGeom>
              <a:avLst/>
              <a:gdLst/>
              <a:ahLst/>
              <a:cxnLst/>
              <a:rect l="0" t="0" r="0" b="0"/>
              <a:pathLst>
                <a:path w="118747" h="192305">
                  <a:moveTo>
                    <a:pt x="56862" y="75261"/>
                  </a:moveTo>
                  <a:lnTo>
                    <a:pt x="56862" y="75261"/>
                  </a:lnTo>
                  <a:lnTo>
                    <a:pt x="64400" y="57361"/>
                  </a:lnTo>
                  <a:lnTo>
                    <a:pt x="65062" y="53803"/>
                  </a:lnTo>
                  <a:lnTo>
                    <a:pt x="64446" y="50372"/>
                  </a:lnTo>
                  <a:lnTo>
                    <a:pt x="49019" y="21336"/>
                  </a:lnTo>
                  <a:lnTo>
                    <a:pt x="46341" y="21320"/>
                  </a:lnTo>
                  <a:lnTo>
                    <a:pt x="37723" y="24123"/>
                  </a:lnTo>
                  <a:lnTo>
                    <a:pt x="29658" y="31719"/>
                  </a:lnTo>
                  <a:lnTo>
                    <a:pt x="7106" y="60982"/>
                  </a:lnTo>
                  <a:lnTo>
                    <a:pt x="1902" y="87258"/>
                  </a:lnTo>
                  <a:lnTo>
                    <a:pt x="0" y="130685"/>
                  </a:lnTo>
                  <a:lnTo>
                    <a:pt x="10111" y="168716"/>
                  </a:lnTo>
                  <a:lnTo>
                    <a:pt x="12995" y="175664"/>
                  </a:lnTo>
                  <a:lnTo>
                    <a:pt x="27488" y="186207"/>
                  </a:lnTo>
                  <a:lnTo>
                    <a:pt x="45923" y="192304"/>
                  </a:lnTo>
                  <a:lnTo>
                    <a:pt x="61173" y="191485"/>
                  </a:lnTo>
                  <a:lnTo>
                    <a:pt x="75006" y="184772"/>
                  </a:lnTo>
                  <a:lnTo>
                    <a:pt x="88210" y="173674"/>
                  </a:lnTo>
                  <a:lnTo>
                    <a:pt x="105426" y="150634"/>
                  </a:lnTo>
                  <a:lnTo>
                    <a:pt x="115138" y="114883"/>
                  </a:lnTo>
                  <a:lnTo>
                    <a:pt x="118746" y="88637"/>
                  </a:lnTo>
                  <a:lnTo>
                    <a:pt x="114827" y="51120"/>
                  </a:lnTo>
                  <a:lnTo>
                    <a:pt x="109788" y="29607"/>
                  </a:lnTo>
                  <a:lnTo>
                    <a:pt x="101199" y="15106"/>
                  </a:lnTo>
                  <a:lnTo>
                    <a:pt x="91384" y="6192"/>
                  </a:lnTo>
                  <a:lnTo>
                    <a:pt x="83494" y="2230"/>
                  </a:lnTo>
                  <a:lnTo>
                    <a:pt x="68046" y="0"/>
                  </a:lnTo>
                  <a:lnTo>
                    <a:pt x="59011" y="2301"/>
                  </a:lnTo>
                  <a:lnTo>
                    <a:pt x="47337" y="858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3" name="SMARTInkShape-1139">
              <a:extLst>
                <a:ext uri="{FF2B5EF4-FFF2-40B4-BE49-F238E27FC236}">
                  <a16:creationId xmlns:a16="http://schemas.microsoft.com/office/drawing/2014/main" id="{4E6DC75C-4DAB-0AB6-A374-DBEE838E8905}"/>
                </a:ext>
              </a:extLst>
            </p:cNvPr>
            <p:cNvSpPr/>
            <p:nvPr>
              <p:custDataLst>
                <p:tags r:id="rId11"/>
              </p:custDataLst>
            </p:nvPr>
          </p:nvSpPr>
          <p:spPr>
            <a:xfrm>
              <a:off x="7888704" y="1543050"/>
              <a:ext cx="91086" cy="175611"/>
            </a:xfrm>
            <a:custGeom>
              <a:avLst/>
              <a:gdLst/>
              <a:ahLst/>
              <a:cxnLst/>
              <a:rect l="0" t="0" r="0" b="0"/>
              <a:pathLst>
                <a:path w="91086" h="175611">
                  <a:moveTo>
                    <a:pt x="64671" y="47625"/>
                  </a:moveTo>
                  <a:lnTo>
                    <a:pt x="64671" y="47625"/>
                  </a:lnTo>
                  <a:lnTo>
                    <a:pt x="64671" y="1983"/>
                  </a:lnTo>
                  <a:lnTo>
                    <a:pt x="59026" y="881"/>
                  </a:lnTo>
                  <a:lnTo>
                    <a:pt x="54558" y="588"/>
                  </a:lnTo>
                  <a:lnTo>
                    <a:pt x="50520" y="2508"/>
                  </a:lnTo>
                  <a:lnTo>
                    <a:pt x="28092" y="26567"/>
                  </a:lnTo>
                  <a:lnTo>
                    <a:pt x="4758" y="71803"/>
                  </a:lnTo>
                  <a:lnTo>
                    <a:pt x="0" y="101826"/>
                  </a:lnTo>
                  <a:lnTo>
                    <a:pt x="3646" y="132476"/>
                  </a:lnTo>
                  <a:lnTo>
                    <a:pt x="16486" y="161666"/>
                  </a:lnTo>
                  <a:lnTo>
                    <a:pt x="21965" y="168102"/>
                  </a:lnTo>
                  <a:lnTo>
                    <a:pt x="33695" y="175254"/>
                  </a:lnTo>
                  <a:lnTo>
                    <a:pt x="45965" y="175610"/>
                  </a:lnTo>
                  <a:lnTo>
                    <a:pt x="52200" y="174223"/>
                  </a:lnTo>
                  <a:lnTo>
                    <a:pt x="71088" y="162159"/>
                  </a:lnTo>
                  <a:lnTo>
                    <a:pt x="78107" y="151093"/>
                  </a:lnTo>
                  <a:lnTo>
                    <a:pt x="89527" y="104211"/>
                  </a:lnTo>
                  <a:lnTo>
                    <a:pt x="91085" y="64626"/>
                  </a:lnTo>
                  <a:lnTo>
                    <a:pt x="84900" y="28684"/>
                  </a:lnTo>
                  <a:lnTo>
                    <a:pt x="78601" y="17687"/>
                  </a:lnTo>
                  <a:lnTo>
                    <a:pt x="64671"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4" name="SMARTInkShape-1140">
              <a:extLst>
                <a:ext uri="{FF2B5EF4-FFF2-40B4-BE49-F238E27FC236}">
                  <a16:creationId xmlns:a16="http://schemas.microsoft.com/office/drawing/2014/main" id="{BB99AE54-6230-3FF4-8D62-8340BF343761}"/>
                </a:ext>
              </a:extLst>
            </p:cNvPr>
            <p:cNvSpPr/>
            <p:nvPr>
              <p:custDataLst>
                <p:tags r:id="rId12"/>
              </p:custDataLst>
            </p:nvPr>
          </p:nvSpPr>
          <p:spPr>
            <a:xfrm>
              <a:off x="7753350" y="1524508"/>
              <a:ext cx="47476" cy="247143"/>
            </a:xfrm>
            <a:custGeom>
              <a:avLst/>
              <a:gdLst/>
              <a:ahLst/>
              <a:cxnLst/>
              <a:rect l="0" t="0" r="0" b="0"/>
              <a:pathLst>
                <a:path w="47476" h="247143">
                  <a:moveTo>
                    <a:pt x="28575" y="18542"/>
                  </a:moveTo>
                  <a:lnTo>
                    <a:pt x="28575" y="18542"/>
                  </a:lnTo>
                  <a:lnTo>
                    <a:pt x="47117" y="0"/>
                  </a:lnTo>
                  <a:lnTo>
                    <a:pt x="47475" y="9756"/>
                  </a:lnTo>
                  <a:lnTo>
                    <a:pt x="37243" y="56008"/>
                  </a:lnTo>
                  <a:lnTo>
                    <a:pt x="28322" y="90673"/>
                  </a:lnTo>
                  <a:lnTo>
                    <a:pt x="18975" y="131636"/>
                  </a:lnTo>
                  <a:lnTo>
                    <a:pt x="12326" y="170585"/>
                  </a:lnTo>
                  <a:lnTo>
                    <a:pt x="5022" y="211558"/>
                  </a:lnTo>
                  <a:lnTo>
                    <a:pt x="0" y="24714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5" name="SMARTInkShape-1141">
              <a:extLst>
                <a:ext uri="{FF2B5EF4-FFF2-40B4-BE49-F238E27FC236}">
                  <a16:creationId xmlns:a16="http://schemas.microsoft.com/office/drawing/2014/main" id="{8801CB66-1F05-C834-FF8D-2ADC79A6B77A}"/>
                </a:ext>
              </a:extLst>
            </p:cNvPr>
            <p:cNvSpPr/>
            <p:nvPr>
              <p:custDataLst>
                <p:tags r:id="rId13"/>
              </p:custDataLst>
            </p:nvPr>
          </p:nvSpPr>
          <p:spPr>
            <a:xfrm>
              <a:off x="7471638" y="1353912"/>
              <a:ext cx="786538" cy="426423"/>
            </a:xfrm>
            <a:custGeom>
              <a:avLst/>
              <a:gdLst/>
              <a:ahLst/>
              <a:cxnLst/>
              <a:rect l="0" t="0" r="0" b="0"/>
              <a:pathLst>
                <a:path w="786538" h="426423">
                  <a:moveTo>
                    <a:pt x="5487" y="341538"/>
                  </a:moveTo>
                  <a:lnTo>
                    <a:pt x="5487" y="341538"/>
                  </a:lnTo>
                  <a:lnTo>
                    <a:pt x="0" y="347026"/>
                  </a:lnTo>
                  <a:lnTo>
                    <a:pt x="2342" y="344683"/>
                  </a:lnTo>
                  <a:lnTo>
                    <a:pt x="4089" y="340113"/>
                  </a:lnTo>
                  <a:lnTo>
                    <a:pt x="4556" y="337413"/>
                  </a:lnTo>
                  <a:lnTo>
                    <a:pt x="15324" y="323500"/>
                  </a:lnTo>
                  <a:lnTo>
                    <a:pt x="60877" y="290847"/>
                  </a:lnTo>
                  <a:lnTo>
                    <a:pt x="87573" y="284955"/>
                  </a:lnTo>
                  <a:lnTo>
                    <a:pt x="100247" y="289612"/>
                  </a:lnTo>
                  <a:lnTo>
                    <a:pt x="119304" y="303708"/>
                  </a:lnTo>
                  <a:lnTo>
                    <a:pt x="124864" y="309908"/>
                  </a:lnTo>
                  <a:lnTo>
                    <a:pt x="142396" y="356651"/>
                  </a:lnTo>
                  <a:lnTo>
                    <a:pt x="152894" y="400503"/>
                  </a:lnTo>
                  <a:lnTo>
                    <a:pt x="166890" y="426422"/>
                  </a:lnTo>
                  <a:lnTo>
                    <a:pt x="174986" y="386058"/>
                  </a:lnTo>
                  <a:lnTo>
                    <a:pt x="183882" y="343120"/>
                  </a:lnTo>
                  <a:lnTo>
                    <a:pt x="185952" y="298694"/>
                  </a:lnTo>
                  <a:lnTo>
                    <a:pt x="192907" y="255699"/>
                  </a:lnTo>
                  <a:lnTo>
                    <a:pt x="195379" y="210360"/>
                  </a:lnTo>
                  <a:lnTo>
                    <a:pt x="198629" y="174612"/>
                  </a:lnTo>
                  <a:lnTo>
                    <a:pt x="203473" y="133329"/>
                  </a:lnTo>
                  <a:lnTo>
                    <a:pt x="206302" y="91478"/>
                  </a:lnTo>
                  <a:lnTo>
                    <a:pt x="214635" y="67348"/>
                  </a:lnTo>
                  <a:lnTo>
                    <a:pt x="259830" y="60435"/>
                  </a:lnTo>
                  <a:lnTo>
                    <a:pt x="305568" y="57165"/>
                  </a:lnTo>
                  <a:lnTo>
                    <a:pt x="344167" y="51140"/>
                  </a:lnTo>
                  <a:lnTo>
                    <a:pt x="380768" y="47708"/>
                  </a:lnTo>
                  <a:lnTo>
                    <a:pt x="423481" y="41635"/>
                  </a:lnTo>
                  <a:lnTo>
                    <a:pt x="464593" y="38189"/>
                  </a:lnTo>
                  <a:lnTo>
                    <a:pt x="508643" y="32111"/>
                  </a:lnTo>
                  <a:lnTo>
                    <a:pt x="555208" y="28664"/>
                  </a:lnTo>
                  <a:lnTo>
                    <a:pt x="597463" y="22587"/>
                  </a:lnTo>
                  <a:lnTo>
                    <a:pt x="636793" y="19139"/>
                  </a:lnTo>
                  <a:lnTo>
                    <a:pt x="682522" y="11429"/>
                  </a:lnTo>
                  <a:lnTo>
                    <a:pt x="721969" y="9131"/>
                  </a:lnTo>
                  <a:lnTo>
                    <a:pt x="767974" y="3234"/>
                  </a:lnTo>
                  <a:lnTo>
                    <a:pt x="781037" y="0"/>
                  </a:lnTo>
                  <a:lnTo>
                    <a:pt x="782870" y="604"/>
                  </a:lnTo>
                  <a:lnTo>
                    <a:pt x="784092" y="2065"/>
                  </a:lnTo>
                  <a:lnTo>
                    <a:pt x="786537" y="816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6" name="SMARTInkShape-1142">
              <a:extLst>
                <a:ext uri="{FF2B5EF4-FFF2-40B4-BE49-F238E27FC236}">
                  <a16:creationId xmlns:a16="http://schemas.microsoft.com/office/drawing/2014/main" id="{5AB99B12-C93E-83DA-07A4-9C79F5A2E420}"/>
                </a:ext>
              </a:extLst>
            </p:cNvPr>
            <p:cNvSpPr/>
            <p:nvPr>
              <p:custDataLst>
                <p:tags r:id="rId14"/>
              </p:custDataLst>
            </p:nvPr>
          </p:nvSpPr>
          <p:spPr>
            <a:xfrm>
              <a:off x="7543800" y="1285877"/>
              <a:ext cx="853846" cy="57114"/>
            </a:xfrm>
            <a:custGeom>
              <a:avLst/>
              <a:gdLst/>
              <a:ahLst/>
              <a:cxnLst/>
              <a:rect l="0" t="0" r="0" b="0"/>
              <a:pathLst>
                <a:path w="853846" h="57114">
                  <a:moveTo>
                    <a:pt x="0" y="47623"/>
                  </a:moveTo>
                  <a:lnTo>
                    <a:pt x="0" y="47623"/>
                  </a:lnTo>
                  <a:lnTo>
                    <a:pt x="0" y="56756"/>
                  </a:lnTo>
                  <a:lnTo>
                    <a:pt x="13257" y="57113"/>
                  </a:lnTo>
                  <a:lnTo>
                    <a:pt x="55928" y="49537"/>
                  </a:lnTo>
                  <a:lnTo>
                    <a:pt x="103119" y="40899"/>
                  </a:lnTo>
                  <a:lnTo>
                    <a:pt x="146020" y="34757"/>
                  </a:lnTo>
                  <a:lnTo>
                    <a:pt x="184842" y="28499"/>
                  </a:lnTo>
                  <a:lnTo>
                    <a:pt x="220794" y="22190"/>
                  </a:lnTo>
                  <a:lnTo>
                    <a:pt x="257939" y="15859"/>
                  </a:lnTo>
                  <a:lnTo>
                    <a:pt x="298437" y="12339"/>
                  </a:lnTo>
                  <a:lnTo>
                    <a:pt x="340072" y="10774"/>
                  </a:lnTo>
                  <a:lnTo>
                    <a:pt x="379743" y="10079"/>
                  </a:lnTo>
                  <a:lnTo>
                    <a:pt x="421363" y="6948"/>
                  </a:lnTo>
                  <a:lnTo>
                    <a:pt x="463498" y="3087"/>
                  </a:lnTo>
                  <a:lnTo>
                    <a:pt x="503390" y="1371"/>
                  </a:lnTo>
                  <a:lnTo>
                    <a:pt x="542287" y="608"/>
                  </a:lnTo>
                  <a:lnTo>
                    <a:pt x="579684" y="269"/>
                  </a:lnTo>
                  <a:lnTo>
                    <a:pt x="613943" y="119"/>
                  </a:lnTo>
                  <a:lnTo>
                    <a:pt x="646808" y="52"/>
                  </a:lnTo>
                  <a:lnTo>
                    <a:pt x="679053" y="22"/>
                  </a:lnTo>
                  <a:lnTo>
                    <a:pt x="725899" y="5"/>
                  </a:lnTo>
                  <a:lnTo>
                    <a:pt x="764945" y="0"/>
                  </a:lnTo>
                  <a:lnTo>
                    <a:pt x="800995" y="2821"/>
                  </a:lnTo>
                  <a:lnTo>
                    <a:pt x="845369" y="9131"/>
                  </a:lnTo>
                  <a:lnTo>
                    <a:pt x="853729" y="9407"/>
                  </a:lnTo>
                  <a:lnTo>
                    <a:pt x="853845" y="9445"/>
                  </a:lnTo>
                  <a:lnTo>
                    <a:pt x="847725" y="952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7" name="SMARTInkShape-1143">
              <a:extLst>
                <a:ext uri="{FF2B5EF4-FFF2-40B4-BE49-F238E27FC236}">
                  <a16:creationId xmlns:a16="http://schemas.microsoft.com/office/drawing/2014/main" id="{B8CAC3E5-0DE7-60D4-DD17-7C6BE39D22D9}"/>
                </a:ext>
              </a:extLst>
            </p:cNvPr>
            <p:cNvSpPr/>
            <p:nvPr>
              <p:custDataLst>
                <p:tags r:id="rId15"/>
              </p:custDataLst>
            </p:nvPr>
          </p:nvSpPr>
          <p:spPr>
            <a:xfrm>
              <a:off x="8130108" y="987216"/>
              <a:ext cx="88840" cy="188727"/>
            </a:xfrm>
            <a:custGeom>
              <a:avLst/>
              <a:gdLst/>
              <a:ahLst/>
              <a:cxnLst/>
              <a:rect l="0" t="0" r="0" b="0"/>
              <a:pathLst>
                <a:path w="88840" h="188727">
                  <a:moveTo>
                    <a:pt x="51867" y="51009"/>
                  </a:moveTo>
                  <a:lnTo>
                    <a:pt x="51867" y="51009"/>
                  </a:lnTo>
                  <a:lnTo>
                    <a:pt x="51867" y="45952"/>
                  </a:lnTo>
                  <a:lnTo>
                    <a:pt x="49045" y="40648"/>
                  </a:lnTo>
                  <a:lnTo>
                    <a:pt x="46811" y="37752"/>
                  </a:lnTo>
                  <a:lnTo>
                    <a:pt x="44329" y="28889"/>
                  </a:lnTo>
                  <a:lnTo>
                    <a:pt x="42735" y="16066"/>
                  </a:lnTo>
                  <a:lnTo>
                    <a:pt x="37402" y="8788"/>
                  </a:lnTo>
                  <a:lnTo>
                    <a:pt x="34815" y="8045"/>
                  </a:lnTo>
                  <a:lnTo>
                    <a:pt x="32033" y="8608"/>
                  </a:lnTo>
                  <a:lnTo>
                    <a:pt x="29119" y="10042"/>
                  </a:lnTo>
                  <a:lnTo>
                    <a:pt x="19962" y="32285"/>
                  </a:lnTo>
                  <a:lnTo>
                    <a:pt x="7387" y="77728"/>
                  </a:lnTo>
                  <a:lnTo>
                    <a:pt x="0" y="115958"/>
                  </a:lnTo>
                  <a:lnTo>
                    <a:pt x="3573" y="157154"/>
                  </a:lnTo>
                  <a:lnTo>
                    <a:pt x="8531" y="176148"/>
                  </a:lnTo>
                  <a:lnTo>
                    <a:pt x="12393" y="182060"/>
                  </a:lnTo>
                  <a:lnTo>
                    <a:pt x="17084" y="186002"/>
                  </a:lnTo>
                  <a:lnTo>
                    <a:pt x="22328" y="188629"/>
                  </a:lnTo>
                  <a:lnTo>
                    <a:pt x="36622" y="188726"/>
                  </a:lnTo>
                  <a:lnTo>
                    <a:pt x="52500" y="184183"/>
                  </a:lnTo>
                  <a:lnTo>
                    <a:pt x="66612" y="175109"/>
                  </a:lnTo>
                  <a:lnTo>
                    <a:pt x="77117" y="155553"/>
                  </a:lnTo>
                  <a:lnTo>
                    <a:pt x="86160" y="111971"/>
                  </a:lnTo>
                  <a:lnTo>
                    <a:pt x="88839" y="70130"/>
                  </a:lnTo>
                  <a:lnTo>
                    <a:pt x="86811" y="41505"/>
                  </a:lnTo>
                  <a:lnTo>
                    <a:pt x="79506" y="18560"/>
                  </a:lnTo>
                  <a:lnTo>
                    <a:pt x="76643" y="13501"/>
                  </a:lnTo>
                  <a:lnTo>
                    <a:pt x="64996" y="5058"/>
                  </a:lnTo>
                  <a:lnTo>
                    <a:pt x="57444" y="1325"/>
                  </a:lnTo>
                  <a:lnTo>
                    <a:pt x="43410" y="0"/>
                  </a:lnTo>
                  <a:lnTo>
                    <a:pt x="13767" y="338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8" name="SMARTInkShape-1144">
              <a:extLst>
                <a:ext uri="{FF2B5EF4-FFF2-40B4-BE49-F238E27FC236}">
                  <a16:creationId xmlns:a16="http://schemas.microsoft.com/office/drawing/2014/main" id="{1DA7255A-8830-39D3-C183-70D07E8D6D35}"/>
                </a:ext>
              </a:extLst>
            </p:cNvPr>
            <p:cNvSpPr/>
            <p:nvPr>
              <p:custDataLst>
                <p:tags r:id="rId16"/>
              </p:custDataLst>
            </p:nvPr>
          </p:nvSpPr>
          <p:spPr>
            <a:xfrm>
              <a:off x="7674062" y="1000563"/>
              <a:ext cx="145964" cy="285313"/>
            </a:xfrm>
            <a:custGeom>
              <a:avLst/>
              <a:gdLst/>
              <a:ahLst/>
              <a:cxnLst/>
              <a:rect l="0" t="0" r="0" b="0"/>
              <a:pathLst>
                <a:path w="145964" h="285313">
                  <a:moveTo>
                    <a:pt x="98338" y="47187"/>
                  </a:moveTo>
                  <a:lnTo>
                    <a:pt x="98338" y="47187"/>
                  </a:lnTo>
                  <a:lnTo>
                    <a:pt x="107470" y="38054"/>
                  </a:lnTo>
                  <a:lnTo>
                    <a:pt x="107853" y="23483"/>
                  </a:lnTo>
                  <a:lnTo>
                    <a:pt x="105036" y="17955"/>
                  </a:lnTo>
                  <a:lnTo>
                    <a:pt x="99661" y="10839"/>
                  </a:lnTo>
                  <a:lnTo>
                    <a:pt x="98729" y="4549"/>
                  </a:lnTo>
                  <a:lnTo>
                    <a:pt x="97540" y="2887"/>
                  </a:lnTo>
                  <a:lnTo>
                    <a:pt x="95689" y="1779"/>
                  </a:lnTo>
                  <a:lnTo>
                    <a:pt x="88029" y="219"/>
                  </a:lnTo>
                  <a:lnTo>
                    <a:pt x="85115" y="0"/>
                  </a:lnTo>
                  <a:lnTo>
                    <a:pt x="65845" y="4748"/>
                  </a:lnTo>
                  <a:lnTo>
                    <a:pt x="54616" y="12803"/>
                  </a:lnTo>
                  <a:lnTo>
                    <a:pt x="15459" y="58811"/>
                  </a:lnTo>
                  <a:lnTo>
                    <a:pt x="1697" y="80852"/>
                  </a:lnTo>
                  <a:lnTo>
                    <a:pt x="0" y="97074"/>
                  </a:lnTo>
                  <a:lnTo>
                    <a:pt x="3832" y="113809"/>
                  </a:lnTo>
                  <a:lnTo>
                    <a:pt x="24366" y="143305"/>
                  </a:lnTo>
                  <a:lnTo>
                    <a:pt x="39614" y="154454"/>
                  </a:lnTo>
                  <a:lnTo>
                    <a:pt x="54247" y="155539"/>
                  </a:lnTo>
                  <a:lnTo>
                    <a:pt x="94568" y="147612"/>
                  </a:lnTo>
                  <a:lnTo>
                    <a:pt x="107245" y="141915"/>
                  </a:lnTo>
                  <a:lnTo>
                    <a:pt x="125498" y="124577"/>
                  </a:lnTo>
                  <a:lnTo>
                    <a:pt x="131576" y="110158"/>
                  </a:lnTo>
                  <a:lnTo>
                    <a:pt x="142795" y="64523"/>
                  </a:lnTo>
                  <a:lnTo>
                    <a:pt x="145839" y="57017"/>
                  </a:lnTo>
                  <a:lnTo>
                    <a:pt x="145955" y="102335"/>
                  </a:lnTo>
                  <a:lnTo>
                    <a:pt x="145961" y="140668"/>
                  </a:lnTo>
                  <a:lnTo>
                    <a:pt x="145963" y="184011"/>
                  </a:lnTo>
                  <a:lnTo>
                    <a:pt x="145963" y="231474"/>
                  </a:lnTo>
                  <a:lnTo>
                    <a:pt x="145963" y="276717"/>
                  </a:lnTo>
                  <a:lnTo>
                    <a:pt x="145963" y="28531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9" name="SMARTInkShape-1145">
              <a:extLst>
                <a:ext uri="{FF2B5EF4-FFF2-40B4-BE49-F238E27FC236}">
                  <a16:creationId xmlns:a16="http://schemas.microsoft.com/office/drawing/2014/main" id="{7DC6D197-0005-89A5-C87A-31BE95296C74}"/>
                </a:ext>
              </a:extLst>
            </p:cNvPr>
            <p:cNvSpPr/>
            <p:nvPr>
              <p:custDataLst>
                <p:tags r:id="rId17"/>
              </p:custDataLst>
            </p:nvPr>
          </p:nvSpPr>
          <p:spPr>
            <a:xfrm>
              <a:off x="7987816" y="1014702"/>
              <a:ext cx="77824" cy="197806"/>
            </a:xfrm>
            <a:custGeom>
              <a:avLst/>
              <a:gdLst/>
              <a:ahLst/>
              <a:cxnLst/>
              <a:rect l="0" t="0" r="0" b="0"/>
              <a:pathLst>
                <a:path w="77824" h="197806">
                  <a:moveTo>
                    <a:pt x="70334" y="61623"/>
                  </a:moveTo>
                  <a:lnTo>
                    <a:pt x="70334" y="61623"/>
                  </a:lnTo>
                  <a:lnTo>
                    <a:pt x="70334" y="16257"/>
                  </a:lnTo>
                  <a:lnTo>
                    <a:pt x="62796" y="3934"/>
                  </a:lnTo>
                  <a:lnTo>
                    <a:pt x="62134" y="939"/>
                  </a:lnTo>
                  <a:lnTo>
                    <a:pt x="60633" y="0"/>
                  </a:lnTo>
                  <a:lnTo>
                    <a:pt x="58576" y="433"/>
                  </a:lnTo>
                  <a:lnTo>
                    <a:pt x="52409" y="4794"/>
                  </a:lnTo>
                  <a:lnTo>
                    <a:pt x="37036" y="21266"/>
                  </a:lnTo>
                  <a:lnTo>
                    <a:pt x="15701" y="60864"/>
                  </a:lnTo>
                  <a:lnTo>
                    <a:pt x="981" y="104630"/>
                  </a:lnTo>
                  <a:lnTo>
                    <a:pt x="0" y="123423"/>
                  </a:lnTo>
                  <a:lnTo>
                    <a:pt x="5295" y="165952"/>
                  </a:lnTo>
                  <a:lnTo>
                    <a:pt x="19998" y="195790"/>
                  </a:lnTo>
                  <a:lnTo>
                    <a:pt x="23018" y="197634"/>
                  </a:lnTo>
                  <a:lnTo>
                    <a:pt x="27148" y="197805"/>
                  </a:lnTo>
                  <a:lnTo>
                    <a:pt x="48986" y="190476"/>
                  </a:lnTo>
                  <a:lnTo>
                    <a:pt x="52927" y="187742"/>
                  </a:lnTo>
                  <a:lnTo>
                    <a:pt x="64827" y="172632"/>
                  </a:lnTo>
                  <a:lnTo>
                    <a:pt x="67887" y="163524"/>
                  </a:lnTo>
                  <a:lnTo>
                    <a:pt x="77658" y="120507"/>
                  </a:lnTo>
                  <a:lnTo>
                    <a:pt x="77823" y="104727"/>
                  </a:lnTo>
                  <a:lnTo>
                    <a:pt x="71529" y="58023"/>
                  </a:lnTo>
                  <a:lnTo>
                    <a:pt x="68043" y="46617"/>
                  </a:lnTo>
                  <a:lnTo>
                    <a:pt x="62952" y="34246"/>
                  </a:lnTo>
                  <a:lnTo>
                    <a:pt x="62238" y="30672"/>
                  </a:lnTo>
                  <a:lnTo>
                    <a:pt x="60703" y="28289"/>
                  </a:lnTo>
                  <a:lnTo>
                    <a:pt x="58622" y="26700"/>
                  </a:lnTo>
                  <a:lnTo>
                    <a:pt x="53487" y="23877"/>
                  </a:lnTo>
                  <a:lnTo>
                    <a:pt x="41759" y="1399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03" name="SMARTInkShape-Group252">
            <a:extLst>
              <a:ext uri="{FF2B5EF4-FFF2-40B4-BE49-F238E27FC236}">
                <a16:creationId xmlns:a16="http://schemas.microsoft.com/office/drawing/2014/main" id="{AB6EDD44-6608-609C-A360-2AE714841D21}"/>
              </a:ext>
            </a:extLst>
          </p:cNvPr>
          <p:cNvGrpSpPr/>
          <p:nvPr/>
        </p:nvGrpSpPr>
        <p:grpSpPr>
          <a:xfrm>
            <a:off x="8867775" y="1076325"/>
            <a:ext cx="228601" cy="123826"/>
            <a:chOff x="8867775" y="1076325"/>
            <a:chExt cx="228601" cy="123826"/>
          </a:xfrm>
        </p:grpSpPr>
        <p:sp>
          <p:nvSpPr>
            <p:cNvPr id="601" name="SMARTInkShape-1146">
              <a:extLst>
                <a:ext uri="{FF2B5EF4-FFF2-40B4-BE49-F238E27FC236}">
                  <a16:creationId xmlns:a16="http://schemas.microsoft.com/office/drawing/2014/main" id="{3E415F80-58AA-26F4-F6A3-D9B310B72E44}"/>
                </a:ext>
              </a:extLst>
            </p:cNvPr>
            <p:cNvSpPr/>
            <p:nvPr>
              <p:custDataLst>
                <p:tags r:id="rId8"/>
              </p:custDataLst>
            </p:nvPr>
          </p:nvSpPr>
          <p:spPr>
            <a:xfrm>
              <a:off x="8900387" y="1076325"/>
              <a:ext cx="148364" cy="19051"/>
            </a:xfrm>
            <a:custGeom>
              <a:avLst/>
              <a:gdLst/>
              <a:ahLst/>
              <a:cxnLst/>
              <a:rect l="0" t="0" r="0" b="0"/>
              <a:pathLst>
                <a:path w="148364" h="19051">
                  <a:moveTo>
                    <a:pt x="5488" y="19050"/>
                  </a:moveTo>
                  <a:lnTo>
                    <a:pt x="5488" y="19050"/>
                  </a:lnTo>
                  <a:lnTo>
                    <a:pt x="0" y="19050"/>
                  </a:lnTo>
                  <a:lnTo>
                    <a:pt x="30214" y="17992"/>
                  </a:lnTo>
                  <a:lnTo>
                    <a:pt x="72910" y="5793"/>
                  </a:lnTo>
                  <a:lnTo>
                    <a:pt x="107920" y="508"/>
                  </a:lnTo>
                  <a:lnTo>
                    <a:pt x="148363"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2" name="SMARTInkShape-1147">
              <a:extLst>
                <a:ext uri="{FF2B5EF4-FFF2-40B4-BE49-F238E27FC236}">
                  <a16:creationId xmlns:a16="http://schemas.microsoft.com/office/drawing/2014/main" id="{14230AD9-CFA7-F6A3-FDFF-01F7721E1821}"/>
                </a:ext>
              </a:extLst>
            </p:cNvPr>
            <p:cNvSpPr/>
            <p:nvPr>
              <p:custDataLst>
                <p:tags r:id="rId9"/>
              </p:custDataLst>
            </p:nvPr>
          </p:nvSpPr>
          <p:spPr>
            <a:xfrm>
              <a:off x="8867775" y="1181100"/>
              <a:ext cx="228601" cy="19051"/>
            </a:xfrm>
            <a:custGeom>
              <a:avLst/>
              <a:gdLst/>
              <a:ahLst/>
              <a:cxnLst/>
              <a:rect l="0" t="0" r="0" b="0"/>
              <a:pathLst>
                <a:path w="228601" h="19051">
                  <a:moveTo>
                    <a:pt x="0" y="19050"/>
                  </a:moveTo>
                  <a:lnTo>
                    <a:pt x="0" y="19050"/>
                  </a:lnTo>
                  <a:lnTo>
                    <a:pt x="38623" y="11511"/>
                  </a:lnTo>
                  <a:lnTo>
                    <a:pt x="81360" y="4861"/>
                  </a:lnTo>
                  <a:lnTo>
                    <a:pt x="128176" y="1440"/>
                  </a:lnTo>
                  <a:lnTo>
                    <a:pt x="167094" y="427"/>
                  </a:lnTo>
                  <a:lnTo>
                    <a:pt x="2286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08" name="SMARTInkShape-Group253">
            <a:extLst>
              <a:ext uri="{FF2B5EF4-FFF2-40B4-BE49-F238E27FC236}">
                <a16:creationId xmlns:a16="http://schemas.microsoft.com/office/drawing/2014/main" id="{6B9CC556-0095-6F08-5472-16B08B69A372}"/>
              </a:ext>
            </a:extLst>
          </p:cNvPr>
          <p:cNvGrpSpPr/>
          <p:nvPr/>
        </p:nvGrpSpPr>
        <p:grpSpPr>
          <a:xfrm>
            <a:off x="9383449" y="914804"/>
            <a:ext cx="492640" cy="266297"/>
            <a:chOff x="9383449" y="914804"/>
            <a:chExt cx="492640" cy="266297"/>
          </a:xfrm>
        </p:grpSpPr>
        <p:sp>
          <p:nvSpPr>
            <p:cNvPr id="604" name="SMARTInkShape-1148">
              <a:extLst>
                <a:ext uri="{FF2B5EF4-FFF2-40B4-BE49-F238E27FC236}">
                  <a16:creationId xmlns:a16="http://schemas.microsoft.com/office/drawing/2014/main" id="{D75E83D6-6E94-E044-0AB7-C42391986100}"/>
                </a:ext>
              </a:extLst>
            </p:cNvPr>
            <p:cNvSpPr/>
            <p:nvPr>
              <p:custDataLst>
                <p:tags r:id="rId4"/>
              </p:custDataLst>
            </p:nvPr>
          </p:nvSpPr>
          <p:spPr>
            <a:xfrm>
              <a:off x="9429750" y="952500"/>
              <a:ext cx="85726" cy="28576"/>
            </a:xfrm>
            <a:custGeom>
              <a:avLst/>
              <a:gdLst/>
              <a:ahLst/>
              <a:cxnLst/>
              <a:rect l="0" t="0" r="0" b="0"/>
              <a:pathLst>
                <a:path w="85726" h="28576">
                  <a:moveTo>
                    <a:pt x="85725" y="28575"/>
                  </a:moveTo>
                  <a:lnTo>
                    <a:pt x="85725" y="28575"/>
                  </a:lnTo>
                  <a:lnTo>
                    <a:pt x="76234" y="28575"/>
                  </a:lnTo>
                  <a:lnTo>
                    <a:pt x="76200" y="9952"/>
                  </a:lnTo>
                  <a:lnTo>
                    <a:pt x="71143" y="9651"/>
                  </a:lnTo>
                  <a:lnTo>
                    <a:pt x="65839" y="6759"/>
                  </a:lnTo>
                  <a:lnTo>
                    <a:pt x="58865" y="1335"/>
                  </a:lnTo>
                  <a:lnTo>
                    <a:pt x="49885" y="264"/>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5" name="SMARTInkShape-1149">
              <a:extLst>
                <a:ext uri="{FF2B5EF4-FFF2-40B4-BE49-F238E27FC236}">
                  <a16:creationId xmlns:a16="http://schemas.microsoft.com/office/drawing/2014/main" id="{0BE9BEB8-A8B0-65B0-F2A6-432535FB51E6}"/>
                </a:ext>
              </a:extLst>
            </p:cNvPr>
            <p:cNvSpPr/>
            <p:nvPr>
              <p:custDataLst>
                <p:tags r:id="rId5"/>
              </p:custDataLst>
            </p:nvPr>
          </p:nvSpPr>
          <p:spPr>
            <a:xfrm>
              <a:off x="9401175" y="9620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6" name="SMARTInkShape-1150">
              <a:extLst>
                <a:ext uri="{FF2B5EF4-FFF2-40B4-BE49-F238E27FC236}">
                  <a16:creationId xmlns:a16="http://schemas.microsoft.com/office/drawing/2014/main" id="{EF009CF8-EDF3-2AD4-446D-4164B6261EC6}"/>
                </a:ext>
              </a:extLst>
            </p:cNvPr>
            <p:cNvSpPr/>
            <p:nvPr>
              <p:custDataLst>
                <p:tags r:id="rId6"/>
              </p:custDataLst>
            </p:nvPr>
          </p:nvSpPr>
          <p:spPr>
            <a:xfrm>
              <a:off x="9383449" y="962466"/>
              <a:ext cx="141552" cy="218635"/>
            </a:xfrm>
            <a:custGeom>
              <a:avLst/>
              <a:gdLst/>
              <a:ahLst/>
              <a:cxnLst/>
              <a:rect l="0" t="0" r="0" b="0"/>
              <a:pathLst>
                <a:path w="141552" h="218635">
                  <a:moveTo>
                    <a:pt x="8201" y="9084"/>
                  </a:moveTo>
                  <a:lnTo>
                    <a:pt x="8201" y="9084"/>
                  </a:lnTo>
                  <a:lnTo>
                    <a:pt x="661" y="26984"/>
                  </a:lnTo>
                  <a:lnTo>
                    <a:pt x="0" y="30542"/>
                  </a:lnTo>
                  <a:lnTo>
                    <a:pt x="2732" y="33973"/>
                  </a:lnTo>
                  <a:lnTo>
                    <a:pt x="14237" y="40607"/>
                  </a:lnTo>
                  <a:lnTo>
                    <a:pt x="47494" y="45885"/>
                  </a:lnTo>
                  <a:lnTo>
                    <a:pt x="94083" y="47013"/>
                  </a:lnTo>
                  <a:lnTo>
                    <a:pt x="107401" y="44286"/>
                  </a:lnTo>
                  <a:lnTo>
                    <a:pt x="120849" y="36800"/>
                  </a:lnTo>
                  <a:lnTo>
                    <a:pt x="134875" y="24789"/>
                  </a:lnTo>
                  <a:lnTo>
                    <a:pt x="138584" y="18534"/>
                  </a:lnTo>
                  <a:lnTo>
                    <a:pt x="141160" y="9270"/>
                  </a:lnTo>
                  <a:lnTo>
                    <a:pt x="141535" y="0"/>
                  </a:lnTo>
                  <a:lnTo>
                    <a:pt x="141550" y="46228"/>
                  </a:lnTo>
                  <a:lnTo>
                    <a:pt x="138729" y="87917"/>
                  </a:lnTo>
                  <a:lnTo>
                    <a:pt x="134011" y="126986"/>
                  </a:lnTo>
                  <a:lnTo>
                    <a:pt x="132417" y="172426"/>
                  </a:lnTo>
                  <a:lnTo>
                    <a:pt x="132036" y="216067"/>
                  </a:lnTo>
                  <a:lnTo>
                    <a:pt x="133092" y="216922"/>
                  </a:lnTo>
                  <a:lnTo>
                    <a:pt x="141551" y="21863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7" name="SMARTInkShape-1151">
              <a:extLst>
                <a:ext uri="{FF2B5EF4-FFF2-40B4-BE49-F238E27FC236}">
                  <a16:creationId xmlns:a16="http://schemas.microsoft.com/office/drawing/2014/main" id="{E4353F8A-9440-6796-9D15-F7F2844A1B5C}"/>
                </a:ext>
              </a:extLst>
            </p:cNvPr>
            <p:cNvSpPr/>
            <p:nvPr>
              <p:custDataLst>
                <p:tags r:id="rId7"/>
              </p:custDataLst>
            </p:nvPr>
          </p:nvSpPr>
          <p:spPr>
            <a:xfrm>
              <a:off x="9689328" y="914804"/>
              <a:ext cx="186761" cy="226126"/>
            </a:xfrm>
            <a:custGeom>
              <a:avLst/>
              <a:gdLst/>
              <a:ahLst/>
              <a:cxnLst/>
              <a:rect l="0" t="0" r="0" b="0"/>
              <a:pathLst>
                <a:path w="186761" h="226126">
                  <a:moveTo>
                    <a:pt x="73797" y="75796"/>
                  </a:moveTo>
                  <a:lnTo>
                    <a:pt x="73797" y="75796"/>
                  </a:lnTo>
                  <a:lnTo>
                    <a:pt x="73797" y="70739"/>
                  </a:lnTo>
                  <a:lnTo>
                    <a:pt x="76621" y="65435"/>
                  </a:lnTo>
                  <a:lnTo>
                    <a:pt x="80343" y="59549"/>
                  </a:lnTo>
                  <a:lnTo>
                    <a:pt x="82734" y="47148"/>
                  </a:lnTo>
                  <a:lnTo>
                    <a:pt x="82931" y="43997"/>
                  </a:lnTo>
                  <a:lnTo>
                    <a:pt x="82002" y="41897"/>
                  </a:lnTo>
                  <a:lnTo>
                    <a:pt x="80326" y="40497"/>
                  </a:lnTo>
                  <a:lnTo>
                    <a:pt x="78148" y="39563"/>
                  </a:lnTo>
                  <a:lnTo>
                    <a:pt x="59916" y="43306"/>
                  </a:lnTo>
                  <a:lnTo>
                    <a:pt x="44519" y="51117"/>
                  </a:lnTo>
                  <a:lnTo>
                    <a:pt x="28197" y="65191"/>
                  </a:lnTo>
                  <a:lnTo>
                    <a:pt x="15013" y="87823"/>
                  </a:lnTo>
                  <a:lnTo>
                    <a:pt x="2134" y="124974"/>
                  </a:lnTo>
                  <a:lnTo>
                    <a:pt x="0" y="157630"/>
                  </a:lnTo>
                  <a:lnTo>
                    <a:pt x="3252" y="174256"/>
                  </a:lnTo>
                  <a:lnTo>
                    <a:pt x="16088" y="195516"/>
                  </a:lnTo>
                  <a:lnTo>
                    <a:pt x="28240" y="210164"/>
                  </a:lnTo>
                  <a:lnTo>
                    <a:pt x="48657" y="221207"/>
                  </a:lnTo>
                  <a:lnTo>
                    <a:pt x="79871" y="226125"/>
                  </a:lnTo>
                  <a:lnTo>
                    <a:pt x="110876" y="222526"/>
                  </a:lnTo>
                  <a:lnTo>
                    <a:pt x="142443" y="210808"/>
                  </a:lnTo>
                  <a:lnTo>
                    <a:pt x="166904" y="191465"/>
                  </a:lnTo>
                  <a:lnTo>
                    <a:pt x="170793" y="187833"/>
                  </a:lnTo>
                  <a:lnTo>
                    <a:pt x="181323" y="167553"/>
                  </a:lnTo>
                  <a:lnTo>
                    <a:pt x="186760" y="146406"/>
                  </a:lnTo>
                  <a:lnTo>
                    <a:pt x="186642" y="129056"/>
                  </a:lnTo>
                  <a:lnTo>
                    <a:pt x="179136" y="92818"/>
                  </a:lnTo>
                  <a:lnTo>
                    <a:pt x="177764" y="82303"/>
                  </a:lnTo>
                  <a:lnTo>
                    <a:pt x="169952" y="66759"/>
                  </a:lnTo>
                  <a:lnTo>
                    <a:pt x="169449" y="61902"/>
                  </a:lnTo>
                  <a:lnTo>
                    <a:pt x="168256" y="60183"/>
                  </a:lnTo>
                  <a:lnTo>
                    <a:pt x="166403" y="59038"/>
                  </a:lnTo>
                  <a:lnTo>
                    <a:pt x="160881" y="57199"/>
                  </a:lnTo>
                  <a:lnTo>
                    <a:pt x="160126" y="54125"/>
                  </a:lnTo>
                  <a:lnTo>
                    <a:pt x="159924" y="51824"/>
                  </a:lnTo>
                  <a:lnTo>
                    <a:pt x="158731" y="50289"/>
                  </a:lnTo>
                  <a:lnTo>
                    <a:pt x="154584" y="48585"/>
                  </a:lnTo>
                  <a:lnTo>
                    <a:pt x="153055" y="47072"/>
                  </a:lnTo>
                  <a:lnTo>
                    <a:pt x="150399" y="39140"/>
                  </a:lnTo>
                  <a:lnTo>
                    <a:pt x="147353" y="38338"/>
                  </a:lnTo>
                  <a:lnTo>
                    <a:pt x="145059" y="38124"/>
                  </a:lnTo>
                  <a:lnTo>
                    <a:pt x="143530" y="36923"/>
                  </a:lnTo>
                  <a:lnTo>
                    <a:pt x="141831" y="32766"/>
                  </a:lnTo>
                  <a:lnTo>
                    <a:pt x="140320" y="31234"/>
                  </a:lnTo>
                  <a:lnTo>
                    <a:pt x="135819" y="29532"/>
                  </a:lnTo>
                  <a:lnTo>
                    <a:pt x="134194" y="28020"/>
                  </a:lnTo>
                  <a:lnTo>
                    <a:pt x="130174" y="18550"/>
                  </a:lnTo>
                  <a:lnTo>
                    <a:pt x="121825" y="9551"/>
                  </a:lnTo>
                  <a:lnTo>
                    <a:pt x="121542" y="4192"/>
                  </a:lnTo>
                  <a:lnTo>
                    <a:pt x="120443" y="2660"/>
                  </a:lnTo>
                  <a:lnTo>
                    <a:pt x="118652" y="1639"/>
                  </a:lnTo>
                  <a:lnTo>
                    <a:pt x="111076" y="201"/>
                  </a:lnTo>
                  <a:lnTo>
                    <a:pt x="108176" y="0"/>
                  </a:lnTo>
                  <a:lnTo>
                    <a:pt x="102129" y="2597"/>
                  </a:lnTo>
                  <a:lnTo>
                    <a:pt x="74353" y="27629"/>
                  </a:lnTo>
                  <a:lnTo>
                    <a:pt x="73962" y="33067"/>
                  </a:lnTo>
                  <a:lnTo>
                    <a:pt x="64272" y="4722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a:t>
            </a:r>
          </a:p>
        </p:txBody>
      </p:sp>
      <p:grpSp>
        <p:nvGrpSpPr>
          <p:cNvPr id="650" name="SMARTInkShape-Group280">
            <a:extLst>
              <a:ext uri="{FF2B5EF4-FFF2-40B4-BE49-F238E27FC236}">
                <a16:creationId xmlns:a16="http://schemas.microsoft.com/office/drawing/2014/main" id="{696E767F-DC89-3629-2E24-EDDCE04451A7}"/>
              </a:ext>
            </a:extLst>
          </p:cNvPr>
          <p:cNvGrpSpPr/>
          <p:nvPr/>
        </p:nvGrpSpPr>
        <p:grpSpPr>
          <a:xfrm>
            <a:off x="10965628" y="3495723"/>
            <a:ext cx="815084" cy="966458"/>
            <a:chOff x="10965628" y="3495723"/>
            <a:chExt cx="815084" cy="966458"/>
          </a:xfrm>
        </p:grpSpPr>
        <p:sp>
          <p:nvSpPr>
            <p:cNvPr id="642" name="SMARTInkShape-1299">
              <a:extLst>
                <a:ext uri="{FF2B5EF4-FFF2-40B4-BE49-F238E27FC236}">
                  <a16:creationId xmlns:a16="http://schemas.microsoft.com/office/drawing/2014/main" id="{48A38B15-5653-3781-CEBF-48BAA499960B}"/>
                </a:ext>
              </a:extLst>
            </p:cNvPr>
            <p:cNvSpPr/>
            <p:nvPr>
              <p:custDataLst>
                <p:tags r:id="rId123"/>
              </p:custDataLst>
            </p:nvPr>
          </p:nvSpPr>
          <p:spPr>
            <a:xfrm>
              <a:off x="11555990" y="3938293"/>
              <a:ext cx="157447" cy="523888"/>
            </a:xfrm>
            <a:custGeom>
              <a:avLst/>
              <a:gdLst/>
              <a:ahLst/>
              <a:cxnLst/>
              <a:rect l="0" t="0" r="0" b="0"/>
              <a:pathLst>
                <a:path w="157447" h="523888">
                  <a:moveTo>
                    <a:pt x="83560" y="5057"/>
                  </a:moveTo>
                  <a:lnTo>
                    <a:pt x="83560" y="5057"/>
                  </a:lnTo>
                  <a:lnTo>
                    <a:pt x="83560" y="0"/>
                  </a:lnTo>
                  <a:lnTo>
                    <a:pt x="84618" y="627"/>
                  </a:lnTo>
                  <a:lnTo>
                    <a:pt x="110396" y="44663"/>
                  </a:lnTo>
                  <a:lnTo>
                    <a:pt x="124492" y="86611"/>
                  </a:lnTo>
                  <a:lnTo>
                    <a:pt x="137467" y="128058"/>
                  </a:lnTo>
                  <a:lnTo>
                    <a:pt x="150220" y="169641"/>
                  </a:lnTo>
                  <a:lnTo>
                    <a:pt x="156935" y="214336"/>
                  </a:lnTo>
                  <a:lnTo>
                    <a:pt x="157446" y="253645"/>
                  </a:lnTo>
                  <a:lnTo>
                    <a:pt x="154146" y="295810"/>
                  </a:lnTo>
                  <a:lnTo>
                    <a:pt x="149152" y="330778"/>
                  </a:lnTo>
                  <a:lnTo>
                    <a:pt x="137567" y="371442"/>
                  </a:lnTo>
                  <a:lnTo>
                    <a:pt x="119746" y="413626"/>
                  </a:lnTo>
                  <a:lnTo>
                    <a:pt x="107052" y="430412"/>
                  </a:lnTo>
                  <a:lnTo>
                    <a:pt x="64900" y="471495"/>
                  </a:lnTo>
                  <a:lnTo>
                    <a:pt x="21726" y="511750"/>
                  </a:lnTo>
                  <a:lnTo>
                    <a:pt x="2706" y="523887"/>
                  </a:lnTo>
                  <a:lnTo>
                    <a:pt x="1082" y="523452"/>
                  </a:lnTo>
                  <a:lnTo>
                    <a:pt x="0" y="522103"/>
                  </a:lnTo>
                  <a:lnTo>
                    <a:pt x="337" y="521205"/>
                  </a:lnTo>
                  <a:lnTo>
                    <a:pt x="7360" y="519407"/>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3" name="SMARTInkShape-1300">
              <a:extLst>
                <a:ext uri="{FF2B5EF4-FFF2-40B4-BE49-F238E27FC236}">
                  <a16:creationId xmlns:a16="http://schemas.microsoft.com/office/drawing/2014/main" id="{8F3DB8CE-3BC4-D04D-9604-3F0AC99D295C}"/>
                </a:ext>
              </a:extLst>
            </p:cNvPr>
            <p:cNvSpPr/>
            <p:nvPr>
              <p:custDataLst>
                <p:tags r:id="rId124"/>
              </p:custDataLst>
            </p:nvPr>
          </p:nvSpPr>
          <p:spPr>
            <a:xfrm>
              <a:off x="11493004" y="4086225"/>
              <a:ext cx="100923" cy="167646"/>
            </a:xfrm>
            <a:custGeom>
              <a:avLst/>
              <a:gdLst/>
              <a:ahLst/>
              <a:cxnLst/>
              <a:rect l="0" t="0" r="0" b="0"/>
              <a:pathLst>
                <a:path w="100923" h="167646">
                  <a:moveTo>
                    <a:pt x="79871" y="28575"/>
                  </a:moveTo>
                  <a:lnTo>
                    <a:pt x="79871" y="28575"/>
                  </a:lnTo>
                  <a:lnTo>
                    <a:pt x="71669" y="20374"/>
                  </a:lnTo>
                  <a:lnTo>
                    <a:pt x="69548" y="11707"/>
                  </a:lnTo>
                  <a:lnTo>
                    <a:pt x="62180" y="1751"/>
                  </a:lnTo>
                  <a:lnTo>
                    <a:pt x="58603" y="778"/>
                  </a:lnTo>
                  <a:lnTo>
                    <a:pt x="52739" y="154"/>
                  </a:lnTo>
                  <a:lnTo>
                    <a:pt x="36373" y="16297"/>
                  </a:lnTo>
                  <a:lnTo>
                    <a:pt x="15580" y="48963"/>
                  </a:lnTo>
                  <a:lnTo>
                    <a:pt x="967" y="91046"/>
                  </a:lnTo>
                  <a:lnTo>
                    <a:pt x="0" y="106787"/>
                  </a:lnTo>
                  <a:lnTo>
                    <a:pt x="8003" y="135629"/>
                  </a:lnTo>
                  <a:lnTo>
                    <a:pt x="21770" y="157544"/>
                  </a:lnTo>
                  <a:lnTo>
                    <a:pt x="36057" y="165270"/>
                  </a:lnTo>
                  <a:lnTo>
                    <a:pt x="51932" y="167645"/>
                  </a:lnTo>
                  <a:lnTo>
                    <a:pt x="66042" y="165173"/>
                  </a:lnTo>
                  <a:lnTo>
                    <a:pt x="85886" y="152774"/>
                  </a:lnTo>
                  <a:lnTo>
                    <a:pt x="95948" y="135986"/>
                  </a:lnTo>
                  <a:lnTo>
                    <a:pt x="100114" y="125583"/>
                  </a:lnTo>
                  <a:lnTo>
                    <a:pt x="100922" y="85658"/>
                  </a:lnTo>
                  <a:lnTo>
                    <a:pt x="99514" y="45370"/>
                  </a:lnTo>
                  <a:lnTo>
                    <a:pt x="93541" y="25104"/>
                  </a:lnTo>
                  <a:lnTo>
                    <a:pt x="82571" y="4959"/>
                  </a:lnTo>
                  <a:lnTo>
                    <a:pt x="80613" y="3306"/>
                  </a:lnTo>
                  <a:lnTo>
                    <a:pt x="70346"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4" name="SMARTInkShape-1301">
              <a:extLst>
                <a:ext uri="{FF2B5EF4-FFF2-40B4-BE49-F238E27FC236}">
                  <a16:creationId xmlns:a16="http://schemas.microsoft.com/office/drawing/2014/main" id="{960D587C-9F83-DDE9-A846-EE37662E95BA}"/>
                </a:ext>
              </a:extLst>
            </p:cNvPr>
            <p:cNvSpPr/>
            <p:nvPr>
              <p:custDataLst>
                <p:tags r:id="rId125"/>
              </p:custDataLst>
            </p:nvPr>
          </p:nvSpPr>
          <p:spPr>
            <a:xfrm>
              <a:off x="11312039" y="4095750"/>
              <a:ext cx="106004" cy="164300"/>
            </a:xfrm>
            <a:custGeom>
              <a:avLst/>
              <a:gdLst/>
              <a:ahLst/>
              <a:cxnLst/>
              <a:rect l="0" t="0" r="0" b="0"/>
              <a:pathLst>
                <a:path w="106004" h="164300">
                  <a:moveTo>
                    <a:pt x="70336" y="19050"/>
                  </a:moveTo>
                  <a:lnTo>
                    <a:pt x="70336" y="19050"/>
                  </a:lnTo>
                  <a:lnTo>
                    <a:pt x="70336" y="13993"/>
                  </a:lnTo>
                  <a:lnTo>
                    <a:pt x="69278" y="12504"/>
                  </a:lnTo>
                  <a:lnTo>
                    <a:pt x="67512" y="11511"/>
                  </a:lnTo>
                  <a:lnTo>
                    <a:pt x="65279" y="10849"/>
                  </a:lnTo>
                  <a:lnTo>
                    <a:pt x="63790" y="9349"/>
                  </a:lnTo>
                  <a:lnTo>
                    <a:pt x="62134" y="4861"/>
                  </a:lnTo>
                  <a:lnTo>
                    <a:pt x="60634" y="4299"/>
                  </a:lnTo>
                  <a:lnTo>
                    <a:pt x="58576" y="4983"/>
                  </a:lnTo>
                  <a:lnTo>
                    <a:pt x="42614" y="18741"/>
                  </a:lnTo>
                  <a:lnTo>
                    <a:pt x="15701" y="63080"/>
                  </a:lnTo>
                  <a:lnTo>
                    <a:pt x="983" y="101478"/>
                  </a:lnTo>
                  <a:lnTo>
                    <a:pt x="0" y="122360"/>
                  </a:lnTo>
                  <a:lnTo>
                    <a:pt x="3094" y="140107"/>
                  </a:lnTo>
                  <a:lnTo>
                    <a:pt x="7995" y="151523"/>
                  </a:lnTo>
                  <a:lnTo>
                    <a:pt x="22168" y="160124"/>
                  </a:lnTo>
                  <a:lnTo>
                    <a:pt x="31873" y="163899"/>
                  </a:lnTo>
                  <a:lnTo>
                    <a:pt x="40461" y="164299"/>
                  </a:lnTo>
                  <a:lnTo>
                    <a:pt x="55648" y="159100"/>
                  </a:lnTo>
                  <a:lnTo>
                    <a:pt x="76096" y="144272"/>
                  </a:lnTo>
                  <a:lnTo>
                    <a:pt x="101478" y="112850"/>
                  </a:lnTo>
                  <a:lnTo>
                    <a:pt x="105344" y="102720"/>
                  </a:lnTo>
                  <a:lnTo>
                    <a:pt x="106003" y="87986"/>
                  </a:lnTo>
                  <a:lnTo>
                    <a:pt x="97804" y="43878"/>
                  </a:lnTo>
                  <a:lnTo>
                    <a:pt x="91011" y="27968"/>
                  </a:lnTo>
                  <a:lnTo>
                    <a:pt x="76344" y="9227"/>
                  </a:lnTo>
                  <a:lnTo>
                    <a:pt x="60811"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5" name="SMARTInkShape-1302">
              <a:extLst>
                <a:ext uri="{FF2B5EF4-FFF2-40B4-BE49-F238E27FC236}">
                  <a16:creationId xmlns:a16="http://schemas.microsoft.com/office/drawing/2014/main" id="{7E546E28-1077-CF94-1736-3B526ECFCE6D}"/>
                </a:ext>
              </a:extLst>
            </p:cNvPr>
            <p:cNvSpPr/>
            <p:nvPr>
              <p:custDataLst>
                <p:tags r:id="rId126"/>
              </p:custDataLst>
            </p:nvPr>
          </p:nvSpPr>
          <p:spPr>
            <a:xfrm>
              <a:off x="11106150" y="4038610"/>
              <a:ext cx="95251" cy="276216"/>
            </a:xfrm>
            <a:custGeom>
              <a:avLst/>
              <a:gdLst/>
              <a:ahLst/>
              <a:cxnLst/>
              <a:rect l="0" t="0" r="0" b="0"/>
              <a:pathLst>
                <a:path w="95251" h="276216">
                  <a:moveTo>
                    <a:pt x="95250" y="9515"/>
                  </a:moveTo>
                  <a:lnTo>
                    <a:pt x="95250" y="9515"/>
                  </a:lnTo>
                  <a:lnTo>
                    <a:pt x="90193" y="4458"/>
                  </a:lnTo>
                  <a:lnTo>
                    <a:pt x="89762" y="2969"/>
                  </a:lnTo>
                  <a:lnTo>
                    <a:pt x="90533" y="1976"/>
                  </a:lnTo>
                  <a:lnTo>
                    <a:pt x="94319" y="383"/>
                  </a:lnTo>
                  <a:lnTo>
                    <a:pt x="86094" y="0"/>
                  </a:lnTo>
                  <a:lnTo>
                    <a:pt x="60858" y="42185"/>
                  </a:lnTo>
                  <a:lnTo>
                    <a:pt x="41322" y="89054"/>
                  </a:lnTo>
                  <a:lnTo>
                    <a:pt x="25406" y="133780"/>
                  </a:lnTo>
                  <a:lnTo>
                    <a:pt x="12700" y="179131"/>
                  </a:lnTo>
                  <a:lnTo>
                    <a:pt x="2824" y="223210"/>
                  </a:lnTo>
                  <a:lnTo>
                    <a:pt x="111" y="270517"/>
                  </a:lnTo>
                  <a:lnTo>
                    <a:pt x="0" y="276215"/>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6" name="SMARTInkShape-1303">
              <a:extLst>
                <a:ext uri="{FF2B5EF4-FFF2-40B4-BE49-F238E27FC236}">
                  <a16:creationId xmlns:a16="http://schemas.microsoft.com/office/drawing/2014/main" id="{2DC901BF-4709-EB73-4F5C-1A1BEA8C7E61}"/>
                </a:ext>
              </a:extLst>
            </p:cNvPr>
            <p:cNvSpPr/>
            <p:nvPr>
              <p:custDataLst>
                <p:tags r:id="rId127"/>
              </p:custDataLst>
            </p:nvPr>
          </p:nvSpPr>
          <p:spPr>
            <a:xfrm>
              <a:off x="11649075" y="3649907"/>
              <a:ext cx="131637" cy="226769"/>
            </a:xfrm>
            <a:custGeom>
              <a:avLst/>
              <a:gdLst/>
              <a:ahLst/>
              <a:cxnLst/>
              <a:rect l="0" t="0" r="0" b="0"/>
              <a:pathLst>
                <a:path w="131637" h="226769">
                  <a:moveTo>
                    <a:pt x="85725" y="26743"/>
                  </a:moveTo>
                  <a:lnTo>
                    <a:pt x="85725" y="26743"/>
                  </a:lnTo>
                  <a:lnTo>
                    <a:pt x="94859" y="26743"/>
                  </a:lnTo>
                  <a:lnTo>
                    <a:pt x="71651" y="26743"/>
                  </a:lnTo>
                  <a:lnTo>
                    <a:pt x="69990" y="25685"/>
                  </a:lnTo>
                  <a:lnTo>
                    <a:pt x="68886" y="23921"/>
                  </a:lnTo>
                  <a:lnTo>
                    <a:pt x="67330" y="16382"/>
                  </a:lnTo>
                  <a:lnTo>
                    <a:pt x="67112" y="13486"/>
                  </a:lnTo>
                  <a:lnTo>
                    <a:pt x="69691" y="7445"/>
                  </a:lnTo>
                  <a:lnTo>
                    <a:pt x="71862" y="4353"/>
                  </a:lnTo>
                  <a:lnTo>
                    <a:pt x="77094" y="917"/>
                  </a:lnTo>
                  <a:lnTo>
                    <a:pt x="79970" y="0"/>
                  </a:lnTo>
                  <a:lnTo>
                    <a:pt x="88811" y="1805"/>
                  </a:lnTo>
                  <a:lnTo>
                    <a:pt x="94134" y="3768"/>
                  </a:lnTo>
                  <a:lnTo>
                    <a:pt x="102868" y="11593"/>
                  </a:lnTo>
                  <a:lnTo>
                    <a:pt x="122155" y="43976"/>
                  </a:lnTo>
                  <a:lnTo>
                    <a:pt x="130032" y="68773"/>
                  </a:lnTo>
                  <a:lnTo>
                    <a:pt x="131636" y="103719"/>
                  </a:lnTo>
                  <a:lnTo>
                    <a:pt x="128001" y="122338"/>
                  </a:lnTo>
                  <a:lnTo>
                    <a:pt x="114950" y="145614"/>
                  </a:lnTo>
                  <a:lnTo>
                    <a:pt x="68665" y="185193"/>
                  </a:lnTo>
                  <a:lnTo>
                    <a:pt x="24578" y="209390"/>
                  </a:lnTo>
                  <a:lnTo>
                    <a:pt x="0" y="226768"/>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7" name="SMARTInkShape-1304">
              <a:extLst>
                <a:ext uri="{FF2B5EF4-FFF2-40B4-BE49-F238E27FC236}">
                  <a16:creationId xmlns:a16="http://schemas.microsoft.com/office/drawing/2014/main" id="{F0AB4093-5685-7628-1652-80B40B8DD11A}"/>
                </a:ext>
              </a:extLst>
            </p:cNvPr>
            <p:cNvSpPr/>
            <p:nvPr>
              <p:custDataLst>
                <p:tags r:id="rId128"/>
              </p:custDataLst>
            </p:nvPr>
          </p:nvSpPr>
          <p:spPr>
            <a:xfrm>
              <a:off x="11483315" y="3524433"/>
              <a:ext cx="87552" cy="151173"/>
            </a:xfrm>
            <a:custGeom>
              <a:avLst/>
              <a:gdLst/>
              <a:ahLst/>
              <a:cxnLst/>
              <a:rect l="0" t="0" r="0" b="0"/>
              <a:pathLst>
                <a:path w="87552" h="151173">
                  <a:moveTo>
                    <a:pt x="80035" y="18867"/>
                  </a:moveTo>
                  <a:lnTo>
                    <a:pt x="80035" y="18867"/>
                  </a:lnTo>
                  <a:lnTo>
                    <a:pt x="71833" y="10666"/>
                  </a:lnTo>
                  <a:lnTo>
                    <a:pt x="63168" y="8545"/>
                  </a:lnTo>
                  <a:lnTo>
                    <a:pt x="57369" y="4402"/>
                  </a:lnTo>
                  <a:lnTo>
                    <a:pt x="55400" y="3932"/>
                  </a:lnTo>
                  <a:lnTo>
                    <a:pt x="54086" y="4677"/>
                  </a:lnTo>
                  <a:lnTo>
                    <a:pt x="53211" y="6232"/>
                  </a:lnTo>
                  <a:lnTo>
                    <a:pt x="51569" y="7268"/>
                  </a:lnTo>
                  <a:lnTo>
                    <a:pt x="46923" y="8421"/>
                  </a:lnTo>
                  <a:lnTo>
                    <a:pt x="20914" y="30719"/>
                  </a:lnTo>
                  <a:lnTo>
                    <a:pt x="3994" y="68053"/>
                  </a:lnTo>
                  <a:lnTo>
                    <a:pt x="766" y="77057"/>
                  </a:lnTo>
                  <a:lnTo>
                    <a:pt x="0" y="95529"/>
                  </a:lnTo>
                  <a:lnTo>
                    <a:pt x="3076" y="123146"/>
                  </a:lnTo>
                  <a:lnTo>
                    <a:pt x="9141" y="134358"/>
                  </a:lnTo>
                  <a:lnTo>
                    <a:pt x="13723" y="140311"/>
                  </a:lnTo>
                  <a:lnTo>
                    <a:pt x="24458" y="146925"/>
                  </a:lnTo>
                  <a:lnTo>
                    <a:pt x="43539" y="151172"/>
                  </a:lnTo>
                  <a:lnTo>
                    <a:pt x="53584" y="146108"/>
                  </a:lnTo>
                  <a:lnTo>
                    <a:pt x="72224" y="130667"/>
                  </a:lnTo>
                  <a:lnTo>
                    <a:pt x="82778" y="110554"/>
                  </a:lnTo>
                  <a:lnTo>
                    <a:pt x="87551" y="79430"/>
                  </a:lnTo>
                  <a:lnTo>
                    <a:pt x="83907" y="38340"/>
                  </a:lnTo>
                  <a:lnTo>
                    <a:pt x="81180" y="17934"/>
                  </a:lnTo>
                  <a:lnTo>
                    <a:pt x="78683" y="14012"/>
                  </a:lnTo>
                  <a:lnTo>
                    <a:pt x="70262" y="6831"/>
                  </a:lnTo>
                  <a:lnTo>
                    <a:pt x="62285" y="2934"/>
                  </a:lnTo>
                  <a:lnTo>
                    <a:pt x="49588" y="91"/>
                  </a:lnTo>
                  <a:lnTo>
                    <a:pt x="47036" y="0"/>
                  </a:lnTo>
                  <a:lnTo>
                    <a:pt x="45336" y="997"/>
                  </a:lnTo>
                  <a:lnTo>
                    <a:pt x="44202" y="2720"/>
                  </a:lnTo>
                  <a:lnTo>
                    <a:pt x="41935" y="9342"/>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8" name="SMARTInkShape-1305">
              <a:extLst>
                <a:ext uri="{FF2B5EF4-FFF2-40B4-BE49-F238E27FC236}">
                  <a16:creationId xmlns:a16="http://schemas.microsoft.com/office/drawing/2014/main" id="{2D76CD73-F81E-A377-915E-838A86B8814A}"/>
                </a:ext>
              </a:extLst>
            </p:cNvPr>
            <p:cNvSpPr/>
            <p:nvPr>
              <p:custDataLst>
                <p:tags r:id="rId129"/>
              </p:custDataLst>
            </p:nvPr>
          </p:nvSpPr>
          <p:spPr>
            <a:xfrm>
              <a:off x="11259257" y="3566811"/>
              <a:ext cx="132600" cy="145503"/>
            </a:xfrm>
            <a:custGeom>
              <a:avLst/>
              <a:gdLst/>
              <a:ahLst/>
              <a:cxnLst/>
              <a:rect l="0" t="0" r="0" b="0"/>
              <a:pathLst>
                <a:path w="132600" h="145503">
                  <a:moveTo>
                    <a:pt x="75493" y="43164"/>
                  </a:moveTo>
                  <a:lnTo>
                    <a:pt x="75493" y="43164"/>
                  </a:lnTo>
                  <a:lnTo>
                    <a:pt x="75493" y="38107"/>
                  </a:lnTo>
                  <a:lnTo>
                    <a:pt x="74435" y="36618"/>
                  </a:lnTo>
                  <a:lnTo>
                    <a:pt x="72669" y="35625"/>
                  </a:lnTo>
                  <a:lnTo>
                    <a:pt x="70436" y="34963"/>
                  </a:lnTo>
                  <a:lnTo>
                    <a:pt x="68947" y="32405"/>
                  </a:lnTo>
                  <a:lnTo>
                    <a:pt x="66083" y="7207"/>
                  </a:lnTo>
                  <a:lnTo>
                    <a:pt x="60946" y="643"/>
                  </a:lnTo>
                  <a:lnTo>
                    <a:pt x="58387" y="0"/>
                  </a:lnTo>
                  <a:lnTo>
                    <a:pt x="55622" y="629"/>
                  </a:lnTo>
                  <a:lnTo>
                    <a:pt x="48670" y="5210"/>
                  </a:lnTo>
                  <a:lnTo>
                    <a:pt x="11371" y="48261"/>
                  </a:lnTo>
                  <a:lnTo>
                    <a:pt x="7345" y="52912"/>
                  </a:lnTo>
                  <a:lnTo>
                    <a:pt x="2872" y="63724"/>
                  </a:lnTo>
                  <a:lnTo>
                    <a:pt x="0" y="87912"/>
                  </a:lnTo>
                  <a:lnTo>
                    <a:pt x="4560" y="106752"/>
                  </a:lnTo>
                  <a:lnTo>
                    <a:pt x="17669" y="125740"/>
                  </a:lnTo>
                  <a:lnTo>
                    <a:pt x="34958" y="139715"/>
                  </a:lnTo>
                  <a:lnTo>
                    <a:pt x="68657" y="145502"/>
                  </a:lnTo>
                  <a:lnTo>
                    <a:pt x="91507" y="141212"/>
                  </a:lnTo>
                  <a:lnTo>
                    <a:pt x="102043" y="137104"/>
                  </a:lnTo>
                  <a:lnTo>
                    <a:pt x="119395" y="121251"/>
                  </a:lnTo>
                  <a:lnTo>
                    <a:pt x="126987" y="111097"/>
                  </a:lnTo>
                  <a:lnTo>
                    <a:pt x="132599" y="88526"/>
                  </a:lnTo>
                  <a:lnTo>
                    <a:pt x="129807" y="52018"/>
                  </a:lnTo>
                  <a:lnTo>
                    <a:pt x="122278" y="22857"/>
                  </a:lnTo>
                  <a:lnTo>
                    <a:pt x="119383" y="16926"/>
                  </a:lnTo>
                  <a:lnTo>
                    <a:pt x="114278" y="12972"/>
                  </a:lnTo>
                  <a:lnTo>
                    <a:pt x="94041" y="7407"/>
                  </a:lnTo>
                  <a:lnTo>
                    <a:pt x="75493" y="5064"/>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9" name="SMARTInkShape-1306">
              <a:extLst>
                <a:ext uri="{FF2B5EF4-FFF2-40B4-BE49-F238E27FC236}">
                  <a16:creationId xmlns:a16="http://schemas.microsoft.com/office/drawing/2014/main" id="{C9D097C6-8989-09D1-88E2-8671FFED4FEC}"/>
                </a:ext>
              </a:extLst>
            </p:cNvPr>
            <p:cNvSpPr/>
            <p:nvPr>
              <p:custDataLst>
                <p:tags r:id="rId130"/>
              </p:custDataLst>
            </p:nvPr>
          </p:nvSpPr>
          <p:spPr>
            <a:xfrm>
              <a:off x="10965628" y="3495723"/>
              <a:ext cx="216539" cy="266653"/>
            </a:xfrm>
            <a:custGeom>
              <a:avLst/>
              <a:gdLst/>
              <a:ahLst/>
              <a:cxnLst/>
              <a:rect l="0" t="0" r="0" b="0"/>
              <a:pathLst>
                <a:path w="216539" h="266653">
                  <a:moveTo>
                    <a:pt x="130997" y="57102"/>
                  </a:moveTo>
                  <a:lnTo>
                    <a:pt x="130997" y="57102"/>
                  </a:lnTo>
                  <a:lnTo>
                    <a:pt x="130997" y="52045"/>
                  </a:lnTo>
                  <a:lnTo>
                    <a:pt x="133821" y="46741"/>
                  </a:lnTo>
                  <a:lnTo>
                    <a:pt x="136054" y="43845"/>
                  </a:lnTo>
                  <a:lnTo>
                    <a:pt x="141358" y="40627"/>
                  </a:lnTo>
                  <a:lnTo>
                    <a:pt x="148332" y="38560"/>
                  </a:lnTo>
                  <a:lnTo>
                    <a:pt x="148903" y="37333"/>
                  </a:lnTo>
                  <a:lnTo>
                    <a:pt x="150003" y="23876"/>
                  </a:lnTo>
                  <a:lnTo>
                    <a:pt x="147901" y="21193"/>
                  </a:lnTo>
                  <a:lnTo>
                    <a:pt x="123528" y="6173"/>
                  </a:lnTo>
                  <a:lnTo>
                    <a:pt x="110322" y="1795"/>
                  </a:lnTo>
                  <a:lnTo>
                    <a:pt x="75180" y="0"/>
                  </a:lnTo>
                  <a:lnTo>
                    <a:pt x="52370" y="5023"/>
                  </a:lnTo>
                  <a:lnTo>
                    <a:pt x="40313" y="13142"/>
                  </a:lnTo>
                  <a:lnTo>
                    <a:pt x="2940" y="52816"/>
                  </a:lnTo>
                  <a:lnTo>
                    <a:pt x="0" y="59783"/>
                  </a:lnTo>
                  <a:lnTo>
                    <a:pt x="4337" y="72052"/>
                  </a:lnTo>
                  <a:lnTo>
                    <a:pt x="24369" y="100742"/>
                  </a:lnTo>
                  <a:lnTo>
                    <a:pt x="47546" y="115305"/>
                  </a:lnTo>
                  <a:lnTo>
                    <a:pt x="68154" y="117189"/>
                  </a:lnTo>
                  <a:lnTo>
                    <a:pt x="114176" y="113580"/>
                  </a:lnTo>
                  <a:lnTo>
                    <a:pt x="141182" y="105704"/>
                  </a:lnTo>
                  <a:lnTo>
                    <a:pt x="175931" y="84615"/>
                  </a:lnTo>
                  <a:lnTo>
                    <a:pt x="202414" y="60333"/>
                  </a:lnTo>
                  <a:lnTo>
                    <a:pt x="212012" y="44536"/>
                  </a:lnTo>
                  <a:lnTo>
                    <a:pt x="216538" y="29213"/>
                  </a:lnTo>
                  <a:lnTo>
                    <a:pt x="211610" y="33787"/>
                  </a:lnTo>
                  <a:lnTo>
                    <a:pt x="194326" y="64193"/>
                  </a:lnTo>
                  <a:lnTo>
                    <a:pt x="189979" y="82721"/>
                  </a:lnTo>
                  <a:lnTo>
                    <a:pt x="187450" y="123154"/>
                  </a:lnTo>
                  <a:lnTo>
                    <a:pt x="180680" y="166262"/>
                  </a:lnTo>
                  <a:lnTo>
                    <a:pt x="178804" y="213767"/>
                  </a:lnTo>
                  <a:lnTo>
                    <a:pt x="178632" y="244089"/>
                  </a:lnTo>
                  <a:lnTo>
                    <a:pt x="186824" y="263696"/>
                  </a:lnTo>
                  <a:lnTo>
                    <a:pt x="188324" y="264681"/>
                  </a:lnTo>
                  <a:lnTo>
                    <a:pt x="197672" y="266652"/>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55" name="SMARTInkShape-Group281">
            <a:extLst>
              <a:ext uri="{FF2B5EF4-FFF2-40B4-BE49-F238E27FC236}">
                <a16:creationId xmlns:a16="http://schemas.microsoft.com/office/drawing/2014/main" id="{A849A093-4651-4026-B7CE-C486C16FCCF0}"/>
              </a:ext>
            </a:extLst>
          </p:cNvPr>
          <p:cNvGrpSpPr/>
          <p:nvPr/>
        </p:nvGrpSpPr>
        <p:grpSpPr>
          <a:xfrm>
            <a:off x="11092406" y="2895600"/>
            <a:ext cx="630480" cy="333376"/>
            <a:chOff x="11092406" y="2895600"/>
            <a:chExt cx="630480" cy="333376"/>
          </a:xfrm>
        </p:grpSpPr>
        <p:sp>
          <p:nvSpPr>
            <p:cNvPr id="651" name="SMARTInkShape-1307">
              <a:extLst>
                <a:ext uri="{FF2B5EF4-FFF2-40B4-BE49-F238E27FC236}">
                  <a16:creationId xmlns:a16="http://schemas.microsoft.com/office/drawing/2014/main" id="{ADA2BA44-CE2F-8C67-F962-92C858530264}"/>
                </a:ext>
              </a:extLst>
            </p:cNvPr>
            <p:cNvSpPr/>
            <p:nvPr>
              <p:custDataLst>
                <p:tags r:id="rId119"/>
              </p:custDataLst>
            </p:nvPr>
          </p:nvSpPr>
          <p:spPr>
            <a:xfrm>
              <a:off x="11639550" y="3019988"/>
              <a:ext cx="83336" cy="208988"/>
            </a:xfrm>
            <a:custGeom>
              <a:avLst/>
              <a:gdLst/>
              <a:ahLst/>
              <a:cxnLst/>
              <a:rect l="0" t="0" r="0" b="0"/>
              <a:pathLst>
                <a:path w="83336" h="208988">
                  <a:moveTo>
                    <a:pt x="38100" y="28012"/>
                  </a:moveTo>
                  <a:lnTo>
                    <a:pt x="38100" y="28012"/>
                  </a:lnTo>
                  <a:lnTo>
                    <a:pt x="52291" y="28012"/>
                  </a:lnTo>
                  <a:lnTo>
                    <a:pt x="53910" y="29070"/>
                  </a:lnTo>
                  <a:lnTo>
                    <a:pt x="54989" y="30834"/>
                  </a:lnTo>
                  <a:lnTo>
                    <a:pt x="55708" y="33068"/>
                  </a:lnTo>
                  <a:lnTo>
                    <a:pt x="55131" y="34558"/>
                  </a:lnTo>
                  <a:lnTo>
                    <a:pt x="53687" y="35551"/>
                  </a:lnTo>
                  <a:lnTo>
                    <a:pt x="46599" y="36948"/>
                  </a:lnTo>
                  <a:lnTo>
                    <a:pt x="34723" y="37421"/>
                  </a:lnTo>
                  <a:lnTo>
                    <a:pt x="32674" y="36401"/>
                  </a:lnTo>
                  <a:lnTo>
                    <a:pt x="31307" y="34663"/>
                  </a:lnTo>
                  <a:lnTo>
                    <a:pt x="29788" y="29910"/>
                  </a:lnTo>
                  <a:lnTo>
                    <a:pt x="29115" y="24269"/>
                  </a:lnTo>
                  <a:lnTo>
                    <a:pt x="31638" y="18235"/>
                  </a:lnTo>
                  <a:lnTo>
                    <a:pt x="33793" y="15144"/>
                  </a:lnTo>
                  <a:lnTo>
                    <a:pt x="39008" y="11710"/>
                  </a:lnTo>
                  <a:lnTo>
                    <a:pt x="41880" y="10793"/>
                  </a:lnTo>
                  <a:lnTo>
                    <a:pt x="44853" y="11241"/>
                  </a:lnTo>
                  <a:lnTo>
                    <a:pt x="50980" y="14561"/>
                  </a:lnTo>
                  <a:lnTo>
                    <a:pt x="64808" y="26343"/>
                  </a:lnTo>
                  <a:lnTo>
                    <a:pt x="65846" y="30092"/>
                  </a:lnTo>
                  <a:lnTo>
                    <a:pt x="66628" y="42158"/>
                  </a:lnTo>
                  <a:lnTo>
                    <a:pt x="64526" y="43792"/>
                  </a:lnTo>
                  <a:lnTo>
                    <a:pt x="51457" y="46093"/>
                  </a:lnTo>
                  <a:lnTo>
                    <a:pt x="32007" y="46934"/>
                  </a:lnTo>
                  <a:lnTo>
                    <a:pt x="27277" y="41361"/>
                  </a:lnTo>
                  <a:lnTo>
                    <a:pt x="22706" y="32887"/>
                  </a:lnTo>
                  <a:lnTo>
                    <a:pt x="19772" y="18823"/>
                  </a:lnTo>
                  <a:lnTo>
                    <a:pt x="19533" y="15536"/>
                  </a:lnTo>
                  <a:lnTo>
                    <a:pt x="22086" y="9061"/>
                  </a:lnTo>
                  <a:lnTo>
                    <a:pt x="24250" y="5853"/>
                  </a:lnTo>
                  <a:lnTo>
                    <a:pt x="26750" y="3714"/>
                  </a:lnTo>
                  <a:lnTo>
                    <a:pt x="32349" y="1338"/>
                  </a:lnTo>
                  <a:lnTo>
                    <a:pt x="41453" y="0"/>
                  </a:lnTo>
                  <a:lnTo>
                    <a:pt x="50526" y="5332"/>
                  </a:lnTo>
                  <a:lnTo>
                    <a:pt x="60557" y="14757"/>
                  </a:lnTo>
                  <a:lnTo>
                    <a:pt x="72153" y="33022"/>
                  </a:lnTo>
                  <a:lnTo>
                    <a:pt x="81232" y="59129"/>
                  </a:lnTo>
                  <a:lnTo>
                    <a:pt x="83335" y="93206"/>
                  </a:lnTo>
                  <a:lnTo>
                    <a:pt x="77726" y="126939"/>
                  </a:lnTo>
                  <a:lnTo>
                    <a:pt x="69361" y="145048"/>
                  </a:lnTo>
                  <a:lnTo>
                    <a:pt x="63282" y="153406"/>
                  </a:lnTo>
                  <a:lnTo>
                    <a:pt x="16654" y="192678"/>
                  </a:lnTo>
                  <a:lnTo>
                    <a:pt x="0" y="208987"/>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2" name="SMARTInkShape-1308">
              <a:extLst>
                <a:ext uri="{FF2B5EF4-FFF2-40B4-BE49-F238E27FC236}">
                  <a16:creationId xmlns:a16="http://schemas.microsoft.com/office/drawing/2014/main" id="{C7055252-EA42-8C5F-7FEB-3981EA19F366}"/>
                </a:ext>
              </a:extLst>
            </p:cNvPr>
            <p:cNvSpPr/>
            <p:nvPr>
              <p:custDataLst>
                <p:tags r:id="rId120"/>
              </p:custDataLst>
            </p:nvPr>
          </p:nvSpPr>
          <p:spPr>
            <a:xfrm>
              <a:off x="11402405" y="2924221"/>
              <a:ext cx="218096" cy="150815"/>
            </a:xfrm>
            <a:custGeom>
              <a:avLst/>
              <a:gdLst/>
              <a:ahLst/>
              <a:cxnLst/>
              <a:rect l="0" t="0" r="0" b="0"/>
              <a:pathLst>
                <a:path w="218096" h="150815">
                  <a:moveTo>
                    <a:pt x="18070" y="28529"/>
                  </a:moveTo>
                  <a:lnTo>
                    <a:pt x="18070" y="28529"/>
                  </a:lnTo>
                  <a:lnTo>
                    <a:pt x="23127" y="28529"/>
                  </a:lnTo>
                  <a:lnTo>
                    <a:pt x="24616" y="27471"/>
                  </a:lnTo>
                  <a:lnTo>
                    <a:pt x="25608" y="25707"/>
                  </a:lnTo>
                  <a:lnTo>
                    <a:pt x="27204" y="20328"/>
                  </a:lnTo>
                  <a:lnTo>
                    <a:pt x="59007" y="3893"/>
                  </a:lnTo>
                  <a:lnTo>
                    <a:pt x="74717" y="300"/>
                  </a:lnTo>
                  <a:lnTo>
                    <a:pt x="83216" y="0"/>
                  </a:lnTo>
                  <a:lnTo>
                    <a:pt x="89349" y="5024"/>
                  </a:lnTo>
                  <a:lnTo>
                    <a:pt x="92082" y="13143"/>
                  </a:lnTo>
                  <a:lnTo>
                    <a:pt x="92810" y="18272"/>
                  </a:lnTo>
                  <a:lnTo>
                    <a:pt x="84485" y="63576"/>
                  </a:lnTo>
                  <a:lnTo>
                    <a:pt x="80042" y="79031"/>
                  </a:lnTo>
                  <a:lnTo>
                    <a:pt x="66074" y="93660"/>
                  </a:lnTo>
                  <a:lnTo>
                    <a:pt x="42877" y="113796"/>
                  </a:lnTo>
                  <a:lnTo>
                    <a:pt x="25557" y="134507"/>
                  </a:lnTo>
                  <a:lnTo>
                    <a:pt x="15753" y="139131"/>
                  </a:lnTo>
                  <a:lnTo>
                    <a:pt x="10175" y="140363"/>
                  </a:lnTo>
                  <a:lnTo>
                    <a:pt x="6458" y="142243"/>
                  </a:lnTo>
                  <a:lnTo>
                    <a:pt x="3979" y="144555"/>
                  </a:lnTo>
                  <a:lnTo>
                    <a:pt x="0" y="150814"/>
                  </a:lnTo>
                  <a:lnTo>
                    <a:pt x="4368" y="146841"/>
                  </a:lnTo>
                  <a:lnTo>
                    <a:pt x="12333" y="144612"/>
                  </a:lnTo>
                  <a:lnTo>
                    <a:pt x="49456" y="142006"/>
                  </a:lnTo>
                  <a:lnTo>
                    <a:pt x="92589" y="134659"/>
                  </a:lnTo>
                  <a:lnTo>
                    <a:pt x="133402" y="143844"/>
                  </a:lnTo>
                  <a:lnTo>
                    <a:pt x="152937" y="147513"/>
                  </a:lnTo>
                  <a:lnTo>
                    <a:pt x="197193" y="143655"/>
                  </a:lnTo>
                  <a:lnTo>
                    <a:pt x="218095" y="142829"/>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3" name="SMARTInkShape-1309">
              <a:extLst>
                <a:ext uri="{FF2B5EF4-FFF2-40B4-BE49-F238E27FC236}">
                  <a16:creationId xmlns:a16="http://schemas.microsoft.com/office/drawing/2014/main" id="{34FBA8D0-328F-9BE4-5B67-6263C8EC746F}"/>
                </a:ext>
              </a:extLst>
            </p:cNvPr>
            <p:cNvSpPr/>
            <p:nvPr>
              <p:custDataLst>
                <p:tags r:id="rId121"/>
              </p:custDataLst>
            </p:nvPr>
          </p:nvSpPr>
          <p:spPr>
            <a:xfrm>
              <a:off x="11296651" y="3048001"/>
              <a:ext cx="37707" cy="28564"/>
            </a:xfrm>
            <a:custGeom>
              <a:avLst/>
              <a:gdLst/>
              <a:ahLst/>
              <a:cxnLst/>
              <a:rect l="0" t="0" r="0" b="0"/>
              <a:pathLst>
                <a:path w="37707" h="28564">
                  <a:moveTo>
                    <a:pt x="9524" y="9524"/>
                  </a:moveTo>
                  <a:lnTo>
                    <a:pt x="9524" y="9524"/>
                  </a:lnTo>
                  <a:lnTo>
                    <a:pt x="17726" y="9524"/>
                  </a:lnTo>
                  <a:lnTo>
                    <a:pt x="18166" y="8466"/>
                  </a:lnTo>
                  <a:lnTo>
                    <a:pt x="18934" y="1323"/>
                  </a:lnTo>
                  <a:lnTo>
                    <a:pt x="21820" y="588"/>
                  </a:lnTo>
                  <a:lnTo>
                    <a:pt x="33619" y="0"/>
                  </a:lnTo>
                  <a:lnTo>
                    <a:pt x="35113" y="1058"/>
                  </a:lnTo>
                  <a:lnTo>
                    <a:pt x="36108" y="2822"/>
                  </a:lnTo>
                  <a:lnTo>
                    <a:pt x="37706" y="8200"/>
                  </a:lnTo>
                  <a:lnTo>
                    <a:pt x="29864" y="17609"/>
                  </a:lnTo>
                  <a:lnTo>
                    <a:pt x="23901" y="18623"/>
                  </a:lnTo>
                  <a:lnTo>
                    <a:pt x="22283" y="19823"/>
                  </a:lnTo>
                  <a:lnTo>
                    <a:pt x="20485" y="23979"/>
                  </a:lnTo>
                  <a:lnTo>
                    <a:pt x="18949" y="25511"/>
                  </a:lnTo>
                  <a:lnTo>
                    <a:pt x="9953" y="28454"/>
                  </a:lnTo>
                  <a:lnTo>
                    <a:pt x="1361" y="28563"/>
                  </a:lnTo>
                  <a:lnTo>
                    <a:pt x="907" y="27509"/>
                  </a:lnTo>
                  <a:lnTo>
                    <a:pt x="0" y="4871"/>
                  </a:lnTo>
                  <a:lnTo>
                    <a:pt x="1057" y="3246"/>
                  </a:lnTo>
                  <a:lnTo>
                    <a:pt x="2823" y="2164"/>
                  </a:lnTo>
                  <a:lnTo>
                    <a:pt x="9409" y="36"/>
                  </a:lnTo>
                  <a:lnTo>
                    <a:pt x="17713" y="8203"/>
                  </a:lnTo>
                  <a:lnTo>
                    <a:pt x="28574" y="9524"/>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4" name="SMARTInkShape-1310">
              <a:extLst>
                <a:ext uri="{FF2B5EF4-FFF2-40B4-BE49-F238E27FC236}">
                  <a16:creationId xmlns:a16="http://schemas.microsoft.com/office/drawing/2014/main" id="{34B690D2-AC2B-5C7E-3A41-235132B3F1CD}"/>
                </a:ext>
              </a:extLst>
            </p:cNvPr>
            <p:cNvSpPr/>
            <p:nvPr>
              <p:custDataLst>
                <p:tags r:id="rId122"/>
              </p:custDataLst>
            </p:nvPr>
          </p:nvSpPr>
          <p:spPr>
            <a:xfrm>
              <a:off x="11092406" y="2895600"/>
              <a:ext cx="166105" cy="171320"/>
            </a:xfrm>
            <a:custGeom>
              <a:avLst/>
              <a:gdLst/>
              <a:ahLst/>
              <a:cxnLst/>
              <a:rect l="0" t="0" r="0" b="0"/>
              <a:pathLst>
                <a:path w="166105" h="171320">
                  <a:moveTo>
                    <a:pt x="118519" y="28575"/>
                  </a:moveTo>
                  <a:lnTo>
                    <a:pt x="118519" y="28575"/>
                  </a:lnTo>
                  <a:lnTo>
                    <a:pt x="113462" y="28575"/>
                  </a:lnTo>
                  <a:lnTo>
                    <a:pt x="111973" y="27517"/>
                  </a:lnTo>
                  <a:lnTo>
                    <a:pt x="110981" y="25753"/>
                  </a:lnTo>
                  <a:lnTo>
                    <a:pt x="110317" y="23519"/>
                  </a:lnTo>
                  <a:lnTo>
                    <a:pt x="108817" y="22029"/>
                  </a:lnTo>
                  <a:lnTo>
                    <a:pt x="98808" y="16817"/>
                  </a:lnTo>
                  <a:lnTo>
                    <a:pt x="95853" y="14386"/>
                  </a:lnTo>
                  <a:lnTo>
                    <a:pt x="76525" y="10965"/>
                  </a:lnTo>
                  <a:lnTo>
                    <a:pt x="55747" y="15008"/>
                  </a:lnTo>
                  <a:lnTo>
                    <a:pt x="36184" y="22909"/>
                  </a:lnTo>
                  <a:lnTo>
                    <a:pt x="16982" y="42065"/>
                  </a:lnTo>
                  <a:lnTo>
                    <a:pt x="8002" y="57737"/>
                  </a:lnTo>
                  <a:lnTo>
                    <a:pt x="284" y="79196"/>
                  </a:lnTo>
                  <a:lnTo>
                    <a:pt x="0" y="90937"/>
                  </a:lnTo>
                  <a:lnTo>
                    <a:pt x="2969" y="106319"/>
                  </a:lnTo>
                  <a:lnTo>
                    <a:pt x="4722" y="117103"/>
                  </a:lnTo>
                  <a:lnTo>
                    <a:pt x="11658" y="129124"/>
                  </a:lnTo>
                  <a:lnTo>
                    <a:pt x="26589" y="145911"/>
                  </a:lnTo>
                  <a:lnTo>
                    <a:pt x="41069" y="155534"/>
                  </a:lnTo>
                  <a:lnTo>
                    <a:pt x="73544" y="169214"/>
                  </a:lnTo>
                  <a:lnTo>
                    <a:pt x="102242" y="171319"/>
                  </a:lnTo>
                  <a:lnTo>
                    <a:pt x="108815" y="168570"/>
                  </a:lnTo>
                  <a:lnTo>
                    <a:pt x="115264" y="164878"/>
                  </a:lnTo>
                  <a:lnTo>
                    <a:pt x="124845" y="161741"/>
                  </a:lnTo>
                  <a:lnTo>
                    <a:pt x="134387" y="155639"/>
                  </a:lnTo>
                  <a:lnTo>
                    <a:pt x="143917" y="152301"/>
                  </a:lnTo>
                  <a:lnTo>
                    <a:pt x="150268" y="147770"/>
                  </a:lnTo>
                  <a:lnTo>
                    <a:pt x="153795" y="142228"/>
                  </a:lnTo>
                  <a:lnTo>
                    <a:pt x="156423" y="136237"/>
                  </a:lnTo>
                  <a:lnTo>
                    <a:pt x="162793" y="126915"/>
                  </a:lnTo>
                  <a:lnTo>
                    <a:pt x="165151" y="117450"/>
                  </a:lnTo>
                  <a:lnTo>
                    <a:pt x="166104" y="78816"/>
                  </a:lnTo>
                  <a:lnTo>
                    <a:pt x="163305" y="69249"/>
                  </a:lnTo>
                  <a:lnTo>
                    <a:pt x="159589" y="60410"/>
                  </a:lnTo>
                  <a:lnTo>
                    <a:pt x="155821" y="32733"/>
                  </a:lnTo>
                  <a:lnTo>
                    <a:pt x="149132" y="19244"/>
                  </a:lnTo>
                  <a:lnTo>
                    <a:pt x="148453" y="16004"/>
                  </a:lnTo>
                  <a:lnTo>
                    <a:pt x="142441" y="6389"/>
                  </a:lnTo>
                  <a:lnTo>
                    <a:pt x="136914" y="2839"/>
                  </a:lnTo>
                  <a:lnTo>
                    <a:pt x="128153" y="374"/>
                  </a:lnTo>
                  <a:lnTo>
                    <a:pt x="99906" y="0"/>
                  </a:lnTo>
                  <a:lnTo>
                    <a:pt x="99469" y="1905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58" name="SMARTInkShape-Group282">
            <a:extLst>
              <a:ext uri="{FF2B5EF4-FFF2-40B4-BE49-F238E27FC236}">
                <a16:creationId xmlns:a16="http://schemas.microsoft.com/office/drawing/2014/main" id="{CD6B172B-9866-26F3-3792-7B9057506496}"/>
              </a:ext>
            </a:extLst>
          </p:cNvPr>
          <p:cNvGrpSpPr/>
          <p:nvPr/>
        </p:nvGrpSpPr>
        <p:grpSpPr>
          <a:xfrm>
            <a:off x="8297600" y="2314575"/>
            <a:ext cx="227276" cy="95251"/>
            <a:chOff x="8297600" y="2314575"/>
            <a:chExt cx="227276" cy="95251"/>
          </a:xfrm>
        </p:grpSpPr>
        <p:sp>
          <p:nvSpPr>
            <p:cNvPr id="656" name="SMARTInkShape-1311">
              <a:extLst>
                <a:ext uri="{FF2B5EF4-FFF2-40B4-BE49-F238E27FC236}">
                  <a16:creationId xmlns:a16="http://schemas.microsoft.com/office/drawing/2014/main" id="{57F32C8A-5319-2431-7273-2542C95A5E5B}"/>
                </a:ext>
              </a:extLst>
            </p:cNvPr>
            <p:cNvSpPr/>
            <p:nvPr>
              <p:custDataLst>
                <p:tags r:id="rId117"/>
              </p:custDataLst>
            </p:nvPr>
          </p:nvSpPr>
          <p:spPr>
            <a:xfrm>
              <a:off x="8297600" y="2394812"/>
              <a:ext cx="227276" cy="15014"/>
            </a:xfrm>
            <a:custGeom>
              <a:avLst/>
              <a:gdLst/>
              <a:ahLst/>
              <a:cxnLst/>
              <a:rect l="0" t="0" r="0" b="0"/>
              <a:pathLst>
                <a:path w="227276" h="15014">
                  <a:moveTo>
                    <a:pt x="8200" y="5488"/>
                  </a:moveTo>
                  <a:lnTo>
                    <a:pt x="8200" y="5488"/>
                  </a:lnTo>
                  <a:lnTo>
                    <a:pt x="0" y="5488"/>
                  </a:lnTo>
                  <a:lnTo>
                    <a:pt x="40145" y="2666"/>
                  </a:lnTo>
                  <a:lnTo>
                    <a:pt x="58381" y="0"/>
                  </a:lnTo>
                  <a:lnTo>
                    <a:pt x="98938" y="4090"/>
                  </a:lnTo>
                  <a:lnTo>
                    <a:pt x="138072" y="5212"/>
                  </a:lnTo>
                  <a:lnTo>
                    <a:pt x="179207" y="5406"/>
                  </a:lnTo>
                  <a:lnTo>
                    <a:pt x="227275" y="15013"/>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7" name="SMARTInkShape-1312">
              <a:extLst>
                <a:ext uri="{FF2B5EF4-FFF2-40B4-BE49-F238E27FC236}">
                  <a16:creationId xmlns:a16="http://schemas.microsoft.com/office/drawing/2014/main" id="{FCD2AD3F-7DE5-33DE-492E-502B586B4B92}"/>
                </a:ext>
              </a:extLst>
            </p:cNvPr>
            <p:cNvSpPr/>
            <p:nvPr>
              <p:custDataLst>
                <p:tags r:id="rId118"/>
              </p:custDataLst>
            </p:nvPr>
          </p:nvSpPr>
          <p:spPr>
            <a:xfrm>
              <a:off x="8319363" y="2314575"/>
              <a:ext cx="148363" cy="9526"/>
            </a:xfrm>
            <a:custGeom>
              <a:avLst/>
              <a:gdLst/>
              <a:ahLst/>
              <a:cxnLst/>
              <a:rect l="0" t="0" r="0" b="0"/>
              <a:pathLst>
                <a:path w="148363" h="9526">
                  <a:moveTo>
                    <a:pt x="5487" y="0"/>
                  </a:moveTo>
                  <a:lnTo>
                    <a:pt x="5487" y="0"/>
                  </a:lnTo>
                  <a:lnTo>
                    <a:pt x="431" y="5056"/>
                  </a:lnTo>
                  <a:lnTo>
                    <a:pt x="0" y="6546"/>
                  </a:lnTo>
                  <a:lnTo>
                    <a:pt x="770" y="7539"/>
                  </a:lnTo>
                  <a:lnTo>
                    <a:pt x="4556" y="9133"/>
                  </a:lnTo>
                  <a:lnTo>
                    <a:pt x="50536" y="9522"/>
                  </a:lnTo>
                  <a:lnTo>
                    <a:pt x="89607" y="9524"/>
                  </a:lnTo>
                  <a:lnTo>
                    <a:pt x="133568" y="9525"/>
                  </a:lnTo>
                  <a:lnTo>
                    <a:pt x="148362" y="9525"/>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99" name="SMARTInkShape-Group283">
            <a:extLst>
              <a:ext uri="{FF2B5EF4-FFF2-40B4-BE49-F238E27FC236}">
                <a16:creationId xmlns:a16="http://schemas.microsoft.com/office/drawing/2014/main" id="{88C7B25C-CC76-8D2D-4363-A6A3E46D2DE8}"/>
              </a:ext>
            </a:extLst>
          </p:cNvPr>
          <p:cNvGrpSpPr/>
          <p:nvPr/>
        </p:nvGrpSpPr>
        <p:grpSpPr>
          <a:xfrm>
            <a:off x="8210550" y="1676882"/>
            <a:ext cx="3267076" cy="1580669"/>
            <a:chOff x="8210550" y="1676882"/>
            <a:chExt cx="3267076" cy="1580669"/>
          </a:xfrm>
        </p:grpSpPr>
        <p:sp>
          <p:nvSpPr>
            <p:cNvPr id="659" name="SMARTInkShape-1313">
              <a:extLst>
                <a:ext uri="{FF2B5EF4-FFF2-40B4-BE49-F238E27FC236}">
                  <a16:creationId xmlns:a16="http://schemas.microsoft.com/office/drawing/2014/main" id="{8A819B99-E0E7-C330-BF26-AB975D15480B}"/>
                </a:ext>
              </a:extLst>
            </p:cNvPr>
            <p:cNvSpPr/>
            <p:nvPr>
              <p:custDataLst>
                <p:tags r:id="rId77"/>
              </p:custDataLst>
            </p:nvPr>
          </p:nvSpPr>
          <p:spPr>
            <a:xfrm>
              <a:off x="10296525" y="2777144"/>
              <a:ext cx="228601" cy="223232"/>
            </a:xfrm>
            <a:custGeom>
              <a:avLst/>
              <a:gdLst/>
              <a:ahLst/>
              <a:cxnLst/>
              <a:rect l="0" t="0" r="0" b="0"/>
              <a:pathLst>
                <a:path w="228601" h="223232">
                  <a:moveTo>
                    <a:pt x="0" y="108931"/>
                  </a:moveTo>
                  <a:lnTo>
                    <a:pt x="0" y="108931"/>
                  </a:lnTo>
                  <a:lnTo>
                    <a:pt x="0" y="90617"/>
                  </a:lnTo>
                  <a:lnTo>
                    <a:pt x="2824" y="82094"/>
                  </a:lnTo>
                  <a:lnTo>
                    <a:pt x="19296" y="61459"/>
                  </a:lnTo>
                  <a:lnTo>
                    <a:pt x="57991" y="25196"/>
                  </a:lnTo>
                  <a:lnTo>
                    <a:pt x="93448" y="1097"/>
                  </a:lnTo>
                  <a:lnTo>
                    <a:pt x="98282" y="0"/>
                  </a:lnTo>
                  <a:lnTo>
                    <a:pt x="102564" y="327"/>
                  </a:lnTo>
                  <a:lnTo>
                    <a:pt x="123632" y="6642"/>
                  </a:lnTo>
                  <a:lnTo>
                    <a:pt x="126872" y="8988"/>
                  </a:lnTo>
                  <a:lnTo>
                    <a:pt x="130470" y="14417"/>
                  </a:lnTo>
                  <a:lnTo>
                    <a:pt x="137837" y="31583"/>
                  </a:lnTo>
                  <a:lnTo>
                    <a:pt x="137814" y="45979"/>
                  </a:lnTo>
                  <a:lnTo>
                    <a:pt x="129174" y="76035"/>
                  </a:lnTo>
                  <a:lnTo>
                    <a:pt x="120558" y="86549"/>
                  </a:lnTo>
                  <a:lnTo>
                    <a:pt x="97780" y="101923"/>
                  </a:lnTo>
                  <a:lnTo>
                    <a:pt x="66352" y="114093"/>
                  </a:lnTo>
                  <a:lnTo>
                    <a:pt x="31124" y="118286"/>
                  </a:lnTo>
                  <a:lnTo>
                    <a:pt x="31332" y="118343"/>
                  </a:lnTo>
                  <a:lnTo>
                    <a:pt x="34388" y="118406"/>
                  </a:lnTo>
                  <a:lnTo>
                    <a:pt x="35625" y="119481"/>
                  </a:lnTo>
                  <a:lnTo>
                    <a:pt x="37000" y="123498"/>
                  </a:lnTo>
                  <a:lnTo>
                    <a:pt x="39484" y="124992"/>
                  </a:lnTo>
                  <a:lnTo>
                    <a:pt x="76016" y="135323"/>
                  </a:lnTo>
                  <a:lnTo>
                    <a:pt x="122293" y="159436"/>
                  </a:lnTo>
                  <a:lnTo>
                    <a:pt x="169329" y="192087"/>
                  </a:lnTo>
                  <a:lnTo>
                    <a:pt x="215776" y="216731"/>
                  </a:lnTo>
                  <a:lnTo>
                    <a:pt x="228600" y="223231"/>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0" name="SMARTInkShape-1314">
              <a:extLst>
                <a:ext uri="{FF2B5EF4-FFF2-40B4-BE49-F238E27FC236}">
                  <a16:creationId xmlns:a16="http://schemas.microsoft.com/office/drawing/2014/main" id="{B268EB45-FD81-131F-F3F9-6BA85AA8933E}"/>
                </a:ext>
              </a:extLst>
            </p:cNvPr>
            <p:cNvSpPr/>
            <p:nvPr>
              <p:custDataLst>
                <p:tags r:id="rId78"/>
              </p:custDataLst>
            </p:nvPr>
          </p:nvSpPr>
          <p:spPr>
            <a:xfrm>
              <a:off x="10563225" y="2820724"/>
              <a:ext cx="28576" cy="198702"/>
            </a:xfrm>
            <a:custGeom>
              <a:avLst/>
              <a:gdLst/>
              <a:ahLst/>
              <a:cxnLst/>
              <a:rect l="0" t="0" r="0" b="0"/>
              <a:pathLst>
                <a:path w="28576" h="198702">
                  <a:moveTo>
                    <a:pt x="0" y="8201"/>
                  </a:moveTo>
                  <a:lnTo>
                    <a:pt x="0" y="8201"/>
                  </a:lnTo>
                  <a:lnTo>
                    <a:pt x="8202" y="0"/>
                  </a:lnTo>
                  <a:lnTo>
                    <a:pt x="9702" y="617"/>
                  </a:lnTo>
                  <a:lnTo>
                    <a:pt x="14191" y="4125"/>
                  </a:lnTo>
                  <a:lnTo>
                    <a:pt x="16889" y="14856"/>
                  </a:lnTo>
                  <a:lnTo>
                    <a:pt x="18623" y="52672"/>
                  </a:lnTo>
                  <a:lnTo>
                    <a:pt x="18966" y="94361"/>
                  </a:lnTo>
                  <a:lnTo>
                    <a:pt x="19032" y="139442"/>
                  </a:lnTo>
                  <a:lnTo>
                    <a:pt x="21868" y="169501"/>
                  </a:lnTo>
                  <a:lnTo>
                    <a:pt x="28575" y="198701"/>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1" name="SMARTInkShape-1315">
              <a:extLst>
                <a:ext uri="{FF2B5EF4-FFF2-40B4-BE49-F238E27FC236}">
                  <a16:creationId xmlns:a16="http://schemas.microsoft.com/office/drawing/2014/main" id="{60591746-F0EF-F7FB-3865-738AF11F46FF}"/>
                </a:ext>
              </a:extLst>
            </p:cNvPr>
            <p:cNvSpPr/>
            <p:nvPr>
              <p:custDataLst>
                <p:tags r:id="rId79"/>
              </p:custDataLst>
            </p:nvPr>
          </p:nvSpPr>
          <p:spPr>
            <a:xfrm>
              <a:off x="10553700" y="2800524"/>
              <a:ext cx="314326" cy="276052"/>
            </a:xfrm>
            <a:custGeom>
              <a:avLst/>
              <a:gdLst/>
              <a:ahLst/>
              <a:cxnLst/>
              <a:rect l="0" t="0" r="0" b="0"/>
              <a:pathLst>
                <a:path w="314326" h="276052">
                  <a:moveTo>
                    <a:pt x="0" y="47451"/>
                  </a:moveTo>
                  <a:lnTo>
                    <a:pt x="0" y="47451"/>
                  </a:lnTo>
                  <a:lnTo>
                    <a:pt x="0" y="29137"/>
                  </a:lnTo>
                  <a:lnTo>
                    <a:pt x="2824" y="20614"/>
                  </a:lnTo>
                  <a:lnTo>
                    <a:pt x="6546" y="13299"/>
                  </a:lnTo>
                  <a:lnTo>
                    <a:pt x="9134" y="1809"/>
                  </a:lnTo>
                  <a:lnTo>
                    <a:pt x="10323" y="1148"/>
                  </a:lnTo>
                  <a:lnTo>
                    <a:pt x="17691" y="0"/>
                  </a:lnTo>
                  <a:lnTo>
                    <a:pt x="18145" y="1001"/>
                  </a:lnTo>
                  <a:lnTo>
                    <a:pt x="18648" y="4934"/>
                  </a:lnTo>
                  <a:lnTo>
                    <a:pt x="21694" y="10210"/>
                  </a:lnTo>
                  <a:lnTo>
                    <a:pt x="47820" y="57405"/>
                  </a:lnTo>
                  <a:lnTo>
                    <a:pt x="64583" y="101875"/>
                  </a:lnTo>
                  <a:lnTo>
                    <a:pt x="98034" y="145088"/>
                  </a:lnTo>
                  <a:lnTo>
                    <a:pt x="104601" y="149053"/>
                  </a:lnTo>
                  <a:lnTo>
                    <a:pt x="114081" y="151808"/>
                  </a:lnTo>
                  <a:lnTo>
                    <a:pt x="118790" y="152040"/>
                  </a:lnTo>
                  <a:lnTo>
                    <a:pt x="124409" y="149321"/>
                  </a:lnTo>
                  <a:lnTo>
                    <a:pt x="127388" y="147114"/>
                  </a:lnTo>
                  <a:lnTo>
                    <a:pt x="154735" y="110466"/>
                  </a:lnTo>
                  <a:lnTo>
                    <a:pt x="168898" y="66262"/>
                  </a:lnTo>
                  <a:lnTo>
                    <a:pt x="181098" y="41328"/>
                  </a:lnTo>
                  <a:lnTo>
                    <a:pt x="186323" y="33088"/>
                  </a:lnTo>
                  <a:lnTo>
                    <a:pt x="188643" y="25898"/>
                  </a:lnTo>
                  <a:lnTo>
                    <a:pt x="190320" y="23557"/>
                  </a:lnTo>
                  <a:lnTo>
                    <a:pt x="192497" y="21997"/>
                  </a:lnTo>
                  <a:lnTo>
                    <a:pt x="198537" y="19492"/>
                  </a:lnTo>
                  <a:lnTo>
                    <a:pt x="199033" y="20345"/>
                  </a:lnTo>
                  <a:lnTo>
                    <a:pt x="208188" y="64652"/>
                  </a:lnTo>
                  <a:lnTo>
                    <a:pt x="210341" y="109724"/>
                  </a:lnTo>
                  <a:lnTo>
                    <a:pt x="219227" y="153678"/>
                  </a:lnTo>
                  <a:lnTo>
                    <a:pt x="236301" y="200009"/>
                  </a:lnTo>
                  <a:lnTo>
                    <a:pt x="253224" y="233647"/>
                  </a:lnTo>
                  <a:lnTo>
                    <a:pt x="285897" y="266835"/>
                  </a:lnTo>
                  <a:lnTo>
                    <a:pt x="296751" y="271955"/>
                  </a:lnTo>
                  <a:lnTo>
                    <a:pt x="314325" y="276051"/>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2" name="SMARTInkShape-1316">
              <a:extLst>
                <a:ext uri="{FF2B5EF4-FFF2-40B4-BE49-F238E27FC236}">
                  <a16:creationId xmlns:a16="http://schemas.microsoft.com/office/drawing/2014/main" id="{B41BD041-5D56-6403-2CE1-32DC9DA479E3}"/>
                </a:ext>
              </a:extLst>
            </p:cNvPr>
            <p:cNvSpPr/>
            <p:nvPr>
              <p:custDataLst>
                <p:tags r:id="rId80"/>
              </p:custDataLst>
            </p:nvPr>
          </p:nvSpPr>
          <p:spPr>
            <a:xfrm>
              <a:off x="10917972" y="2621207"/>
              <a:ext cx="185023" cy="636344"/>
            </a:xfrm>
            <a:custGeom>
              <a:avLst/>
              <a:gdLst/>
              <a:ahLst/>
              <a:cxnLst/>
              <a:rect l="0" t="0" r="0" b="0"/>
              <a:pathLst>
                <a:path w="185023" h="636344">
                  <a:moveTo>
                    <a:pt x="150078" y="26743"/>
                  </a:moveTo>
                  <a:lnTo>
                    <a:pt x="150078" y="26743"/>
                  </a:lnTo>
                  <a:lnTo>
                    <a:pt x="172198" y="7446"/>
                  </a:lnTo>
                  <a:lnTo>
                    <a:pt x="185022" y="0"/>
                  </a:lnTo>
                  <a:lnTo>
                    <a:pt x="185015" y="448"/>
                  </a:lnTo>
                  <a:lnTo>
                    <a:pt x="157504" y="42065"/>
                  </a:lnTo>
                  <a:lnTo>
                    <a:pt x="130333" y="84656"/>
                  </a:lnTo>
                  <a:lnTo>
                    <a:pt x="105492" y="127200"/>
                  </a:lnTo>
                  <a:lnTo>
                    <a:pt x="86538" y="163870"/>
                  </a:lnTo>
                  <a:lnTo>
                    <a:pt x="67516" y="206603"/>
                  </a:lnTo>
                  <a:lnTo>
                    <a:pt x="48475" y="247722"/>
                  </a:lnTo>
                  <a:lnTo>
                    <a:pt x="34484" y="286716"/>
                  </a:lnTo>
                  <a:lnTo>
                    <a:pt x="23634" y="330138"/>
                  </a:lnTo>
                  <a:lnTo>
                    <a:pt x="13717" y="371461"/>
                  </a:lnTo>
                  <a:lnTo>
                    <a:pt x="1942" y="415746"/>
                  </a:lnTo>
                  <a:lnTo>
                    <a:pt x="0" y="448567"/>
                  </a:lnTo>
                  <a:lnTo>
                    <a:pt x="5657" y="492864"/>
                  </a:lnTo>
                  <a:lnTo>
                    <a:pt x="15093" y="522334"/>
                  </a:lnTo>
                  <a:lnTo>
                    <a:pt x="42748" y="564650"/>
                  </a:lnTo>
                  <a:lnTo>
                    <a:pt x="55104" y="572729"/>
                  </a:lnTo>
                  <a:lnTo>
                    <a:pt x="101823" y="593550"/>
                  </a:lnTo>
                  <a:lnTo>
                    <a:pt x="144935" y="614798"/>
                  </a:lnTo>
                  <a:lnTo>
                    <a:pt x="178653" y="636343"/>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3" name="SMARTInkShape-1317">
              <a:extLst>
                <a:ext uri="{FF2B5EF4-FFF2-40B4-BE49-F238E27FC236}">
                  <a16:creationId xmlns:a16="http://schemas.microsoft.com/office/drawing/2014/main" id="{491A56EA-BBFB-16C5-0EAA-41EB50A57882}"/>
                </a:ext>
              </a:extLst>
            </p:cNvPr>
            <p:cNvSpPr/>
            <p:nvPr>
              <p:custDataLst>
                <p:tags r:id="rId81"/>
              </p:custDataLst>
            </p:nvPr>
          </p:nvSpPr>
          <p:spPr>
            <a:xfrm>
              <a:off x="9557612" y="2381250"/>
              <a:ext cx="205514" cy="18659"/>
            </a:xfrm>
            <a:custGeom>
              <a:avLst/>
              <a:gdLst/>
              <a:ahLst/>
              <a:cxnLst/>
              <a:rect l="0" t="0" r="0" b="0"/>
              <a:pathLst>
                <a:path w="205514" h="18659">
                  <a:moveTo>
                    <a:pt x="5488" y="9525"/>
                  </a:moveTo>
                  <a:lnTo>
                    <a:pt x="5488" y="9525"/>
                  </a:lnTo>
                  <a:lnTo>
                    <a:pt x="431" y="14581"/>
                  </a:lnTo>
                  <a:lnTo>
                    <a:pt x="0" y="16071"/>
                  </a:lnTo>
                  <a:lnTo>
                    <a:pt x="771" y="17064"/>
                  </a:lnTo>
                  <a:lnTo>
                    <a:pt x="4449" y="18167"/>
                  </a:lnTo>
                  <a:lnTo>
                    <a:pt x="9614" y="18658"/>
                  </a:lnTo>
                  <a:lnTo>
                    <a:pt x="52924" y="8637"/>
                  </a:lnTo>
                  <a:lnTo>
                    <a:pt x="96232" y="1706"/>
                  </a:lnTo>
                  <a:lnTo>
                    <a:pt x="133034" y="506"/>
                  </a:lnTo>
                  <a:lnTo>
                    <a:pt x="174733" y="100"/>
                  </a:lnTo>
                  <a:lnTo>
                    <a:pt x="205513"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4" name="SMARTInkShape-1318">
              <a:extLst>
                <a:ext uri="{FF2B5EF4-FFF2-40B4-BE49-F238E27FC236}">
                  <a16:creationId xmlns:a16="http://schemas.microsoft.com/office/drawing/2014/main" id="{CC248C09-6DF1-637C-C587-8B1091B5CD97}"/>
                </a:ext>
              </a:extLst>
            </p:cNvPr>
            <p:cNvSpPr/>
            <p:nvPr>
              <p:custDataLst>
                <p:tags r:id="rId82"/>
              </p:custDataLst>
            </p:nvPr>
          </p:nvSpPr>
          <p:spPr>
            <a:xfrm>
              <a:off x="9850893" y="2316407"/>
              <a:ext cx="45583" cy="245819"/>
            </a:xfrm>
            <a:custGeom>
              <a:avLst/>
              <a:gdLst/>
              <a:ahLst/>
              <a:cxnLst/>
              <a:rect l="0" t="0" r="0" b="0"/>
              <a:pathLst>
                <a:path w="45583" h="245819">
                  <a:moveTo>
                    <a:pt x="17007" y="26743"/>
                  </a:moveTo>
                  <a:lnTo>
                    <a:pt x="17007" y="26743"/>
                  </a:lnTo>
                  <a:lnTo>
                    <a:pt x="17007" y="21687"/>
                  </a:lnTo>
                  <a:lnTo>
                    <a:pt x="19831" y="16382"/>
                  </a:lnTo>
                  <a:lnTo>
                    <a:pt x="23553" y="10497"/>
                  </a:lnTo>
                  <a:lnTo>
                    <a:pt x="26141" y="0"/>
                  </a:lnTo>
                  <a:lnTo>
                    <a:pt x="26358" y="1805"/>
                  </a:lnTo>
                  <a:lnTo>
                    <a:pt x="26417" y="3767"/>
                  </a:lnTo>
                  <a:lnTo>
                    <a:pt x="11336" y="46502"/>
                  </a:lnTo>
                  <a:lnTo>
                    <a:pt x="2933" y="90506"/>
                  </a:lnTo>
                  <a:lnTo>
                    <a:pt x="0" y="129885"/>
                  </a:lnTo>
                  <a:lnTo>
                    <a:pt x="11343" y="175922"/>
                  </a:lnTo>
                  <a:lnTo>
                    <a:pt x="18005" y="203515"/>
                  </a:lnTo>
                  <a:lnTo>
                    <a:pt x="45582" y="245818"/>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5" name="SMARTInkShape-1319">
              <a:extLst>
                <a:ext uri="{FF2B5EF4-FFF2-40B4-BE49-F238E27FC236}">
                  <a16:creationId xmlns:a16="http://schemas.microsoft.com/office/drawing/2014/main" id="{7B7CE180-19AD-6CC9-A078-370B1D334354}"/>
                </a:ext>
              </a:extLst>
            </p:cNvPr>
            <p:cNvSpPr/>
            <p:nvPr>
              <p:custDataLst>
                <p:tags r:id="rId83"/>
              </p:custDataLst>
            </p:nvPr>
          </p:nvSpPr>
          <p:spPr>
            <a:xfrm>
              <a:off x="10029825" y="2306606"/>
              <a:ext cx="19051" cy="227045"/>
            </a:xfrm>
            <a:custGeom>
              <a:avLst/>
              <a:gdLst/>
              <a:ahLst/>
              <a:cxnLst/>
              <a:rect l="0" t="0" r="0" b="0"/>
              <a:pathLst>
                <a:path w="19051" h="227045">
                  <a:moveTo>
                    <a:pt x="0" y="27019"/>
                  </a:moveTo>
                  <a:lnTo>
                    <a:pt x="0" y="27019"/>
                  </a:lnTo>
                  <a:lnTo>
                    <a:pt x="16401" y="10617"/>
                  </a:lnTo>
                  <a:lnTo>
                    <a:pt x="17874" y="6324"/>
                  </a:lnTo>
                  <a:lnTo>
                    <a:pt x="18817" y="0"/>
                  </a:lnTo>
                  <a:lnTo>
                    <a:pt x="16197" y="40094"/>
                  </a:lnTo>
                  <a:lnTo>
                    <a:pt x="11501" y="78518"/>
                  </a:lnTo>
                  <a:lnTo>
                    <a:pt x="10111" y="120595"/>
                  </a:lnTo>
                  <a:lnTo>
                    <a:pt x="9699" y="159873"/>
                  </a:lnTo>
                  <a:lnTo>
                    <a:pt x="10662" y="182373"/>
                  </a:lnTo>
                  <a:lnTo>
                    <a:pt x="19050" y="227044"/>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6" name="SMARTInkShape-1320">
              <a:extLst>
                <a:ext uri="{FF2B5EF4-FFF2-40B4-BE49-F238E27FC236}">
                  <a16:creationId xmlns:a16="http://schemas.microsoft.com/office/drawing/2014/main" id="{BE5DEB85-7116-BC68-5D4A-C67FA938B718}"/>
                </a:ext>
              </a:extLst>
            </p:cNvPr>
            <p:cNvSpPr/>
            <p:nvPr>
              <p:custDataLst>
                <p:tags r:id="rId84"/>
              </p:custDataLst>
            </p:nvPr>
          </p:nvSpPr>
          <p:spPr>
            <a:xfrm>
              <a:off x="9239250" y="2305558"/>
              <a:ext cx="171243" cy="189609"/>
            </a:xfrm>
            <a:custGeom>
              <a:avLst/>
              <a:gdLst/>
              <a:ahLst/>
              <a:cxnLst/>
              <a:rect l="0" t="0" r="0" b="0"/>
              <a:pathLst>
                <a:path w="171243" h="189609">
                  <a:moveTo>
                    <a:pt x="0" y="18542"/>
                  </a:moveTo>
                  <a:lnTo>
                    <a:pt x="0" y="18542"/>
                  </a:lnTo>
                  <a:lnTo>
                    <a:pt x="0" y="5284"/>
                  </a:lnTo>
                  <a:lnTo>
                    <a:pt x="1058" y="3354"/>
                  </a:lnTo>
                  <a:lnTo>
                    <a:pt x="2822" y="2066"/>
                  </a:lnTo>
                  <a:lnTo>
                    <a:pt x="7605" y="636"/>
                  </a:lnTo>
                  <a:lnTo>
                    <a:pt x="13257" y="0"/>
                  </a:lnTo>
                  <a:lnTo>
                    <a:pt x="19297" y="2540"/>
                  </a:lnTo>
                  <a:lnTo>
                    <a:pt x="36856" y="17851"/>
                  </a:lnTo>
                  <a:lnTo>
                    <a:pt x="59391" y="60628"/>
                  </a:lnTo>
                  <a:lnTo>
                    <a:pt x="82649" y="101029"/>
                  </a:lnTo>
                  <a:lnTo>
                    <a:pt x="105422" y="141414"/>
                  </a:lnTo>
                  <a:lnTo>
                    <a:pt x="139150" y="185616"/>
                  </a:lnTo>
                  <a:lnTo>
                    <a:pt x="146863" y="188047"/>
                  </a:lnTo>
                  <a:lnTo>
                    <a:pt x="158949" y="189608"/>
                  </a:lnTo>
                  <a:lnTo>
                    <a:pt x="163425" y="186999"/>
                  </a:lnTo>
                  <a:lnTo>
                    <a:pt x="166099" y="184822"/>
                  </a:lnTo>
                  <a:lnTo>
                    <a:pt x="169073" y="179580"/>
                  </a:lnTo>
                  <a:lnTo>
                    <a:pt x="170393" y="170548"/>
                  </a:lnTo>
                  <a:lnTo>
                    <a:pt x="171242" y="124611"/>
                  </a:lnTo>
                  <a:lnTo>
                    <a:pt x="168566" y="78898"/>
                  </a:lnTo>
                  <a:lnTo>
                    <a:pt x="158180" y="35638"/>
                  </a:lnTo>
                  <a:lnTo>
                    <a:pt x="154112" y="18551"/>
                  </a:lnTo>
                  <a:lnTo>
                    <a:pt x="154599" y="15373"/>
                  </a:lnTo>
                  <a:lnTo>
                    <a:pt x="155984" y="13254"/>
                  </a:lnTo>
                  <a:lnTo>
                    <a:pt x="161925" y="9017"/>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7" name="SMARTInkShape-1321">
              <a:extLst>
                <a:ext uri="{FF2B5EF4-FFF2-40B4-BE49-F238E27FC236}">
                  <a16:creationId xmlns:a16="http://schemas.microsoft.com/office/drawing/2014/main" id="{23273D46-3EF7-51AF-2F6A-421CB021EB5D}"/>
                </a:ext>
              </a:extLst>
            </p:cNvPr>
            <p:cNvSpPr/>
            <p:nvPr>
              <p:custDataLst>
                <p:tags r:id="rId85"/>
              </p:custDataLst>
            </p:nvPr>
          </p:nvSpPr>
          <p:spPr>
            <a:xfrm>
              <a:off x="9220258" y="2309349"/>
              <a:ext cx="17669" cy="224302"/>
            </a:xfrm>
            <a:custGeom>
              <a:avLst/>
              <a:gdLst/>
              <a:ahLst/>
              <a:cxnLst/>
              <a:rect l="0" t="0" r="0" b="0"/>
              <a:pathLst>
                <a:path w="17669" h="224302">
                  <a:moveTo>
                    <a:pt x="9467" y="14751"/>
                  </a:moveTo>
                  <a:lnTo>
                    <a:pt x="9467" y="14751"/>
                  </a:lnTo>
                  <a:lnTo>
                    <a:pt x="9467" y="9695"/>
                  </a:lnTo>
                  <a:lnTo>
                    <a:pt x="10525" y="8205"/>
                  </a:lnTo>
                  <a:lnTo>
                    <a:pt x="12289" y="7212"/>
                  </a:lnTo>
                  <a:lnTo>
                    <a:pt x="14524" y="6550"/>
                  </a:lnTo>
                  <a:lnTo>
                    <a:pt x="16013" y="5050"/>
                  </a:lnTo>
                  <a:lnTo>
                    <a:pt x="17668" y="562"/>
                  </a:lnTo>
                  <a:lnTo>
                    <a:pt x="17052" y="0"/>
                  </a:lnTo>
                  <a:lnTo>
                    <a:pt x="13543" y="2198"/>
                  </a:lnTo>
                  <a:lnTo>
                    <a:pt x="11280" y="9524"/>
                  </a:lnTo>
                  <a:lnTo>
                    <a:pt x="3160" y="53809"/>
                  </a:lnTo>
                  <a:lnTo>
                    <a:pt x="895" y="93117"/>
                  </a:lnTo>
                  <a:lnTo>
                    <a:pt x="131" y="135437"/>
                  </a:lnTo>
                  <a:lnTo>
                    <a:pt x="0" y="172924"/>
                  </a:lnTo>
                  <a:lnTo>
                    <a:pt x="1008" y="214086"/>
                  </a:lnTo>
                  <a:lnTo>
                    <a:pt x="2769" y="217491"/>
                  </a:lnTo>
                  <a:lnTo>
                    <a:pt x="9467" y="224301"/>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8" name="SMARTInkShape-1322">
              <a:extLst>
                <a:ext uri="{FF2B5EF4-FFF2-40B4-BE49-F238E27FC236}">
                  <a16:creationId xmlns:a16="http://schemas.microsoft.com/office/drawing/2014/main" id="{DCCD02B6-80B2-4A4E-8A64-A9986AC6FEC3}"/>
                </a:ext>
              </a:extLst>
            </p:cNvPr>
            <p:cNvSpPr/>
            <p:nvPr>
              <p:custDataLst>
                <p:tags r:id="rId86"/>
              </p:custDataLst>
            </p:nvPr>
          </p:nvSpPr>
          <p:spPr>
            <a:xfrm>
              <a:off x="8931023" y="2295525"/>
              <a:ext cx="164438" cy="164486"/>
            </a:xfrm>
            <a:custGeom>
              <a:avLst/>
              <a:gdLst/>
              <a:ahLst/>
              <a:cxnLst/>
              <a:rect l="0" t="0" r="0" b="0"/>
              <a:pathLst>
                <a:path w="164438" h="164486">
                  <a:moveTo>
                    <a:pt x="98677" y="47625"/>
                  </a:moveTo>
                  <a:lnTo>
                    <a:pt x="98677" y="47625"/>
                  </a:lnTo>
                  <a:lnTo>
                    <a:pt x="103734" y="42569"/>
                  </a:lnTo>
                  <a:lnTo>
                    <a:pt x="106217" y="37264"/>
                  </a:lnTo>
                  <a:lnTo>
                    <a:pt x="106878" y="34367"/>
                  </a:lnTo>
                  <a:lnTo>
                    <a:pt x="106262" y="32437"/>
                  </a:lnTo>
                  <a:lnTo>
                    <a:pt x="104791" y="31149"/>
                  </a:lnTo>
                  <a:lnTo>
                    <a:pt x="100336" y="28661"/>
                  </a:lnTo>
                  <a:lnTo>
                    <a:pt x="91878" y="22368"/>
                  </a:lnTo>
                  <a:lnTo>
                    <a:pt x="82669" y="20033"/>
                  </a:lnTo>
                  <a:lnTo>
                    <a:pt x="76393" y="19487"/>
                  </a:lnTo>
                  <a:lnTo>
                    <a:pt x="56797" y="29292"/>
                  </a:lnTo>
                  <a:lnTo>
                    <a:pt x="30882" y="50660"/>
                  </a:lnTo>
                  <a:lnTo>
                    <a:pt x="13209" y="77099"/>
                  </a:lnTo>
                  <a:lnTo>
                    <a:pt x="1269" y="105041"/>
                  </a:lnTo>
                  <a:lnTo>
                    <a:pt x="0" y="118299"/>
                  </a:lnTo>
                  <a:lnTo>
                    <a:pt x="7806" y="145546"/>
                  </a:lnTo>
                  <a:lnTo>
                    <a:pt x="12697" y="152064"/>
                  </a:lnTo>
                  <a:lnTo>
                    <a:pt x="26597" y="162129"/>
                  </a:lnTo>
                  <a:lnTo>
                    <a:pt x="51825" y="164485"/>
                  </a:lnTo>
                  <a:lnTo>
                    <a:pt x="81028" y="160946"/>
                  </a:lnTo>
                  <a:lnTo>
                    <a:pt x="125647" y="141427"/>
                  </a:lnTo>
                  <a:lnTo>
                    <a:pt x="135707" y="135560"/>
                  </a:lnTo>
                  <a:lnTo>
                    <a:pt x="149707" y="114929"/>
                  </a:lnTo>
                  <a:lnTo>
                    <a:pt x="158400" y="88121"/>
                  </a:lnTo>
                  <a:lnTo>
                    <a:pt x="163291" y="47512"/>
                  </a:lnTo>
                  <a:lnTo>
                    <a:pt x="164437" y="32405"/>
                  </a:lnTo>
                  <a:lnTo>
                    <a:pt x="159300" y="19341"/>
                  </a:lnTo>
                  <a:lnTo>
                    <a:pt x="154968" y="12894"/>
                  </a:lnTo>
                  <a:lnTo>
                    <a:pt x="149963" y="8596"/>
                  </a:lnTo>
                  <a:lnTo>
                    <a:pt x="138756" y="3821"/>
                  </a:lnTo>
                  <a:lnTo>
                    <a:pt x="89152"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9" name="SMARTInkShape-1323">
              <a:extLst>
                <a:ext uri="{FF2B5EF4-FFF2-40B4-BE49-F238E27FC236}">
                  <a16:creationId xmlns:a16="http://schemas.microsoft.com/office/drawing/2014/main" id="{09C2B527-24CE-4E9C-80C8-62594CFB99C0}"/>
                </a:ext>
              </a:extLst>
            </p:cNvPr>
            <p:cNvSpPr/>
            <p:nvPr>
              <p:custDataLst>
                <p:tags r:id="rId87"/>
              </p:custDataLst>
            </p:nvPr>
          </p:nvSpPr>
          <p:spPr>
            <a:xfrm>
              <a:off x="8641234" y="2249732"/>
              <a:ext cx="245592" cy="214743"/>
            </a:xfrm>
            <a:custGeom>
              <a:avLst/>
              <a:gdLst/>
              <a:ahLst/>
              <a:cxnLst/>
              <a:rect l="0" t="0" r="0" b="0"/>
              <a:pathLst>
                <a:path w="245592" h="214743">
                  <a:moveTo>
                    <a:pt x="178916" y="26743"/>
                  </a:moveTo>
                  <a:lnTo>
                    <a:pt x="178916" y="26743"/>
                  </a:lnTo>
                  <a:lnTo>
                    <a:pt x="183973" y="26743"/>
                  </a:lnTo>
                  <a:lnTo>
                    <a:pt x="197230" y="21687"/>
                  </a:lnTo>
                  <a:lnTo>
                    <a:pt x="200650" y="19139"/>
                  </a:lnTo>
                  <a:lnTo>
                    <a:pt x="204452" y="13485"/>
                  </a:lnTo>
                  <a:lnTo>
                    <a:pt x="206591" y="4353"/>
                  </a:lnTo>
                  <a:lnTo>
                    <a:pt x="202657" y="2291"/>
                  </a:lnTo>
                  <a:lnTo>
                    <a:pt x="186998" y="0"/>
                  </a:lnTo>
                  <a:lnTo>
                    <a:pt x="143510" y="12680"/>
                  </a:lnTo>
                  <a:lnTo>
                    <a:pt x="114097" y="24222"/>
                  </a:lnTo>
                  <a:lnTo>
                    <a:pt x="72922" y="47591"/>
                  </a:lnTo>
                  <a:lnTo>
                    <a:pt x="30141" y="81154"/>
                  </a:lnTo>
                  <a:lnTo>
                    <a:pt x="4888" y="122001"/>
                  </a:lnTo>
                  <a:lnTo>
                    <a:pt x="0" y="148924"/>
                  </a:lnTo>
                  <a:lnTo>
                    <a:pt x="4500" y="166065"/>
                  </a:lnTo>
                  <a:lnTo>
                    <a:pt x="14614" y="180739"/>
                  </a:lnTo>
                  <a:lnTo>
                    <a:pt x="50977" y="208804"/>
                  </a:lnTo>
                  <a:lnTo>
                    <a:pt x="80800" y="214742"/>
                  </a:lnTo>
                  <a:lnTo>
                    <a:pt x="116448" y="211446"/>
                  </a:lnTo>
                  <a:lnTo>
                    <a:pt x="153822" y="208823"/>
                  </a:lnTo>
                  <a:lnTo>
                    <a:pt x="192342" y="199274"/>
                  </a:lnTo>
                  <a:lnTo>
                    <a:pt x="245591" y="179143"/>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0" name="SMARTInkShape-1324">
              <a:extLst>
                <a:ext uri="{FF2B5EF4-FFF2-40B4-BE49-F238E27FC236}">
                  <a16:creationId xmlns:a16="http://schemas.microsoft.com/office/drawing/2014/main" id="{F6B2B35F-F191-B81B-0709-CC3B97E18AF4}"/>
                </a:ext>
              </a:extLst>
            </p:cNvPr>
            <p:cNvSpPr/>
            <p:nvPr>
              <p:custDataLst>
                <p:tags r:id="rId88"/>
              </p:custDataLst>
            </p:nvPr>
          </p:nvSpPr>
          <p:spPr>
            <a:xfrm>
              <a:off x="9335824" y="1876425"/>
              <a:ext cx="8202" cy="9526"/>
            </a:xfrm>
            <a:custGeom>
              <a:avLst/>
              <a:gdLst/>
              <a:ahLst/>
              <a:cxnLst/>
              <a:rect l="0" t="0" r="0" b="0"/>
              <a:pathLst>
                <a:path w="8202" h="9526">
                  <a:moveTo>
                    <a:pt x="8201" y="0"/>
                  </a:moveTo>
                  <a:lnTo>
                    <a:pt x="8201" y="0"/>
                  </a:lnTo>
                  <a:lnTo>
                    <a:pt x="3144" y="0"/>
                  </a:lnTo>
                  <a:lnTo>
                    <a:pt x="1655" y="1058"/>
                  </a:lnTo>
                  <a:lnTo>
                    <a:pt x="661" y="2822"/>
                  </a:lnTo>
                  <a:lnTo>
                    <a:pt x="0" y="5056"/>
                  </a:lnTo>
                  <a:lnTo>
                    <a:pt x="616" y="6546"/>
                  </a:lnTo>
                  <a:lnTo>
                    <a:pt x="8201" y="9525"/>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1" name="SMARTInkShape-1325">
              <a:extLst>
                <a:ext uri="{FF2B5EF4-FFF2-40B4-BE49-F238E27FC236}">
                  <a16:creationId xmlns:a16="http://schemas.microsoft.com/office/drawing/2014/main" id="{B6A2D2B6-B718-0FE6-E9A4-997748437C18}"/>
                </a:ext>
              </a:extLst>
            </p:cNvPr>
            <p:cNvSpPr/>
            <p:nvPr>
              <p:custDataLst>
                <p:tags r:id="rId89"/>
              </p:custDataLst>
            </p:nvPr>
          </p:nvSpPr>
          <p:spPr>
            <a:xfrm>
              <a:off x="9305925" y="1809750"/>
              <a:ext cx="28576" cy="9526"/>
            </a:xfrm>
            <a:custGeom>
              <a:avLst/>
              <a:gdLst/>
              <a:ahLst/>
              <a:cxnLst/>
              <a:rect l="0" t="0" r="0" b="0"/>
              <a:pathLst>
                <a:path w="28576" h="9526">
                  <a:moveTo>
                    <a:pt x="0" y="9525"/>
                  </a:moveTo>
                  <a:lnTo>
                    <a:pt x="0" y="9525"/>
                  </a:lnTo>
                  <a:lnTo>
                    <a:pt x="5057" y="9525"/>
                  </a:lnTo>
                  <a:lnTo>
                    <a:pt x="6546" y="8467"/>
                  </a:lnTo>
                  <a:lnTo>
                    <a:pt x="7540" y="6703"/>
                  </a:lnTo>
                  <a:lnTo>
                    <a:pt x="8201" y="4469"/>
                  </a:lnTo>
                  <a:lnTo>
                    <a:pt x="10760" y="2979"/>
                  </a:lnTo>
                  <a:lnTo>
                    <a:pt x="28575"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2" name="SMARTInkShape-1326">
              <a:extLst>
                <a:ext uri="{FF2B5EF4-FFF2-40B4-BE49-F238E27FC236}">
                  <a16:creationId xmlns:a16="http://schemas.microsoft.com/office/drawing/2014/main" id="{A72887AE-CB55-0D55-82CC-D080D98356BB}"/>
                </a:ext>
              </a:extLst>
            </p:cNvPr>
            <p:cNvSpPr/>
            <p:nvPr>
              <p:custDataLst>
                <p:tags r:id="rId90"/>
              </p:custDataLst>
            </p:nvPr>
          </p:nvSpPr>
          <p:spPr>
            <a:xfrm>
              <a:off x="9124950" y="1706691"/>
              <a:ext cx="19051" cy="312610"/>
            </a:xfrm>
            <a:custGeom>
              <a:avLst/>
              <a:gdLst/>
              <a:ahLst/>
              <a:cxnLst/>
              <a:rect l="0" t="0" r="0" b="0"/>
              <a:pathLst>
                <a:path w="19051" h="312610">
                  <a:moveTo>
                    <a:pt x="0" y="17334"/>
                  </a:moveTo>
                  <a:lnTo>
                    <a:pt x="0" y="17334"/>
                  </a:lnTo>
                  <a:lnTo>
                    <a:pt x="0" y="0"/>
                  </a:lnTo>
                  <a:lnTo>
                    <a:pt x="2822" y="41193"/>
                  </a:lnTo>
                  <a:lnTo>
                    <a:pt x="8201" y="78021"/>
                  </a:lnTo>
                  <a:lnTo>
                    <a:pt x="9134" y="119276"/>
                  </a:lnTo>
                  <a:lnTo>
                    <a:pt x="9410" y="166661"/>
                  </a:lnTo>
                  <a:lnTo>
                    <a:pt x="9491" y="209158"/>
                  </a:lnTo>
                  <a:lnTo>
                    <a:pt x="9521" y="256365"/>
                  </a:lnTo>
                  <a:lnTo>
                    <a:pt x="10582" y="273853"/>
                  </a:lnTo>
                  <a:lnTo>
                    <a:pt x="19050" y="312609"/>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3" name="SMARTInkShape-1327">
              <a:extLst>
                <a:ext uri="{FF2B5EF4-FFF2-40B4-BE49-F238E27FC236}">
                  <a16:creationId xmlns:a16="http://schemas.microsoft.com/office/drawing/2014/main" id="{F2165234-3810-83FB-3F3C-1CBE6AC4E9A3}"/>
                </a:ext>
              </a:extLst>
            </p:cNvPr>
            <p:cNvSpPr/>
            <p:nvPr>
              <p:custDataLst>
                <p:tags r:id="rId91"/>
              </p:custDataLst>
            </p:nvPr>
          </p:nvSpPr>
          <p:spPr>
            <a:xfrm>
              <a:off x="8841991" y="1849079"/>
              <a:ext cx="197235" cy="120004"/>
            </a:xfrm>
            <a:custGeom>
              <a:avLst/>
              <a:gdLst/>
              <a:ahLst/>
              <a:cxnLst/>
              <a:rect l="0" t="0" r="0" b="0"/>
              <a:pathLst>
                <a:path w="197235" h="120004">
                  <a:moveTo>
                    <a:pt x="16259" y="36871"/>
                  </a:moveTo>
                  <a:lnTo>
                    <a:pt x="16259" y="36871"/>
                  </a:lnTo>
                  <a:lnTo>
                    <a:pt x="61038" y="36871"/>
                  </a:lnTo>
                  <a:lnTo>
                    <a:pt x="92720" y="35813"/>
                  </a:lnTo>
                  <a:lnTo>
                    <a:pt x="125874" y="27170"/>
                  </a:lnTo>
                  <a:lnTo>
                    <a:pt x="133062" y="22682"/>
                  </a:lnTo>
                  <a:lnTo>
                    <a:pt x="136964" y="17159"/>
                  </a:lnTo>
                  <a:lnTo>
                    <a:pt x="138004" y="14205"/>
                  </a:lnTo>
                  <a:lnTo>
                    <a:pt x="137638" y="11177"/>
                  </a:lnTo>
                  <a:lnTo>
                    <a:pt x="134411" y="4990"/>
                  </a:lnTo>
                  <a:lnTo>
                    <a:pt x="131011" y="2917"/>
                  </a:lnTo>
                  <a:lnTo>
                    <a:pt x="115054" y="0"/>
                  </a:lnTo>
                  <a:lnTo>
                    <a:pt x="90688" y="193"/>
                  </a:lnTo>
                  <a:lnTo>
                    <a:pt x="63359" y="7542"/>
                  </a:lnTo>
                  <a:lnTo>
                    <a:pt x="21247" y="29376"/>
                  </a:lnTo>
                  <a:lnTo>
                    <a:pt x="10362" y="42007"/>
                  </a:lnTo>
                  <a:lnTo>
                    <a:pt x="3054" y="59262"/>
                  </a:lnTo>
                  <a:lnTo>
                    <a:pt x="0" y="89602"/>
                  </a:lnTo>
                  <a:lnTo>
                    <a:pt x="3035" y="101935"/>
                  </a:lnTo>
                  <a:lnTo>
                    <a:pt x="10736" y="110944"/>
                  </a:lnTo>
                  <a:lnTo>
                    <a:pt x="15751" y="114828"/>
                  </a:lnTo>
                  <a:lnTo>
                    <a:pt x="29792" y="119143"/>
                  </a:lnTo>
                  <a:lnTo>
                    <a:pt x="46616" y="120003"/>
                  </a:lnTo>
                  <a:lnTo>
                    <a:pt x="86108" y="114754"/>
                  </a:lnTo>
                  <a:lnTo>
                    <a:pt x="124249" y="113403"/>
                  </a:lnTo>
                  <a:lnTo>
                    <a:pt x="165257" y="105532"/>
                  </a:lnTo>
                  <a:lnTo>
                    <a:pt x="197234" y="94021"/>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4" name="SMARTInkShape-1328">
              <a:extLst>
                <a:ext uri="{FF2B5EF4-FFF2-40B4-BE49-F238E27FC236}">
                  <a16:creationId xmlns:a16="http://schemas.microsoft.com/office/drawing/2014/main" id="{D95D38AE-3F82-8116-73BC-8AA93C205D64}"/>
                </a:ext>
              </a:extLst>
            </p:cNvPr>
            <p:cNvSpPr/>
            <p:nvPr>
              <p:custDataLst>
                <p:tags r:id="rId92"/>
              </p:custDataLst>
            </p:nvPr>
          </p:nvSpPr>
          <p:spPr>
            <a:xfrm>
              <a:off x="8698485" y="1795698"/>
              <a:ext cx="112141" cy="145277"/>
            </a:xfrm>
            <a:custGeom>
              <a:avLst/>
              <a:gdLst/>
              <a:ahLst/>
              <a:cxnLst/>
              <a:rect l="0" t="0" r="0" b="0"/>
              <a:pathLst>
                <a:path w="112141" h="145277">
                  <a:moveTo>
                    <a:pt x="102615" y="23577"/>
                  </a:moveTo>
                  <a:lnTo>
                    <a:pt x="102615" y="23577"/>
                  </a:lnTo>
                  <a:lnTo>
                    <a:pt x="102615" y="9388"/>
                  </a:lnTo>
                  <a:lnTo>
                    <a:pt x="96971" y="3865"/>
                  </a:lnTo>
                  <a:lnTo>
                    <a:pt x="92502" y="911"/>
                  </a:lnTo>
                  <a:lnTo>
                    <a:pt x="87407" y="0"/>
                  </a:lnTo>
                  <a:lnTo>
                    <a:pt x="76101" y="1809"/>
                  </a:lnTo>
                  <a:lnTo>
                    <a:pt x="57836" y="13835"/>
                  </a:lnTo>
                  <a:lnTo>
                    <a:pt x="27213" y="44465"/>
                  </a:lnTo>
                  <a:lnTo>
                    <a:pt x="2701" y="86846"/>
                  </a:lnTo>
                  <a:lnTo>
                    <a:pt x="0" y="102497"/>
                  </a:lnTo>
                  <a:lnTo>
                    <a:pt x="4445" y="120036"/>
                  </a:lnTo>
                  <a:lnTo>
                    <a:pt x="12418" y="135239"/>
                  </a:lnTo>
                  <a:lnTo>
                    <a:pt x="19488" y="141996"/>
                  </a:lnTo>
                  <a:lnTo>
                    <a:pt x="28982" y="144999"/>
                  </a:lnTo>
                  <a:lnTo>
                    <a:pt x="41314" y="145276"/>
                  </a:lnTo>
                  <a:lnTo>
                    <a:pt x="77924" y="136830"/>
                  </a:lnTo>
                  <a:lnTo>
                    <a:pt x="112140" y="128352"/>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5" name="SMARTInkShape-1329">
              <a:extLst>
                <a:ext uri="{FF2B5EF4-FFF2-40B4-BE49-F238E27FC236}">
                  <a16:creationId xmlns:a16="http://schemas.microsoft.com/office/drawing/2014/main" id="{B2002FCE-6618-496E-BD99-EABD7D61C543}"/>
                </a:ext>
              </a:extLst>
            </p:cNvPr>
            <p:cNvSpPr/>
            <p:nvPr>
              <p:custDataLst>
                <p:tags r:id="rId93"/>
              </p:custDataLst>
            </p:nvPr>
          </p:nvSpPr>
          <p:spPr>
            <a:xfrm>
              <a:off x="8496300" y="1801549"/>
              <a:ext cx="142876" cy="141552"/>
            </a:xfrm>
            <a:custGeom>
              <a:avLst/>
              <a:gdLst/>
              <a:ahLst/>
              <a:cxnLst/>
              <a:rect l="0" t="0" r="0" b="0"/>
              <a:pathLst>
                <a:path w="142876" h="141552">
                  <a:moveTo>
                    <a:pt x="142875" y="8201"/>
                  </a:moveTo>
                  <a:lnTo>
                    <a:pt x="142875" y="8201"/>
                  </a:lnTo>
                  <a:lnTo>
                    <a:pt x="137819" y="8201"/>
                  </a:lnTo>
                  <a:lnTo>
                    <a:pt x="132514" y="5379"/>
                  </a:lnTo>
                  <a:lnTo>
                    <a:pt x="126629" y="1655"/>
                  </a:lnTo>
                  <a:lnTo>
                    <a:pt x="120485" y="0"/>
                  </a:lnTo>
                  <a:lnTo>
                    <a:pt x="100964" y="9181"/>
                  </a:lnTo>
                  <a:lnTo>
                    <a:pt x="60670" y="51816"/>
                  </a:lnTo>
                  <a:lnTo>
                    <a:pt x="26423" y="96885"/>
                  </a:lnTo>
                  <a:lnTo>
                    <a:pt x="0" y="141551"/>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6" name="SMARTInkShape-1330">
              <a:extLst>
                <a:ext uri="{FF2B5EF4-FFF2-40B4-BE49-F238E27FC236}">
                  <a16:creationId xmlns:a16="http://schemas.microsoft.com/office/drawing/2014/main" id="{9953C771-3012-E959-A002-353E8456AECA}"/>
                </a:ext>
              </a:extLst>
            </p:cNvPr>
            <p:cNvSpPr/>
            <p:nvPr>
              <p:custDataLst>
                <p:tags r:id="rId94"/>
              </p:custDataLst>
            </p:nvPr>
          </p:nvSpPr>
          <p:spPr>
            <a:xfrm>
              <a:off x="8515350" y="1809750"/>
              <a:ext cx="95251" cy="123826"/>
            </a:xfrm>
            <a:custGeom>
              <a:avLst/>
              <a:gdLst/>
              <a:ahLst/>
              <a:cxnLst/>
              <a:rect l="0" t="0" r="0" b="0"/>
              <a:pathLst>
                <a:path w="95251" h="123826">
                  <a:moveTo>
                    <a:pt x="0" y="0"/>
                  </a:moveTo>
                  <a:lnTo>
                    <a:pt x="0" y="0"/>
                  </a:lnTo>
                  <a:lnTo>
                    <a:pt x="31435" y="33552"/>
                  </a:lnTo>
                  <a:lnTo>
                    <a:pt x="55397" y="76855"/>
                  </a:lnTo>
                  <a:lnTo>
                    <a:pt x="95250" y="123825"/>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7" name="SMARTInkShape-1331">
              <a:extLst>
                <a:ext uri="{FF2B5EF4-FFF2-40B4-BE49-F238E27FC236}">
                  <a16:creationId xmlns:a16="http://schemas.microsoft.com/office/drawing/2014/main" id="{BA663BD4-5263-C27B-FE30-0BB423E36D50}"/>
                </a:ext>
              </a:extLst>
            </p:cNvPr>
            <p:cNvSpPr/>
            <p:nvPr>
              <p:custDataLst>
                <p:tags r:id="rId95"/>
              </p:custDataLst>
            </p:nvPr>
          </p:nvSpPr>
          <p:spPr>
            <a:xfrm>
              <a:off x="8229600" y="1885950"/>
              <a:ext cx="219076" cy="34064"/>
            </a:xfrm>
            <a:custGeom>
              <a:avLst/>
              <a:gdLst/>
              <a:ahLst/>
              <a:cxnLst/>
              <a:rect l="0" t="0" r="0" b="0"/>
              <a:pathLst>
                <a:path w="219076" h="34064">
                  <a:moveTo>
                    <a:pt x="0" y="28575"/>
                  </a:moveTo>
                  <a:lnTo>
                    <a:pt x="0" y="28575"/>
                  </a:lnTo>
                  <a:lnTo>
                    <a:pt x="5056" y="33631"/>
                  </a:lnTo>
                  <a:lnTo>
                    <a:pt x="8662" y="34063"/>
                  </a:lnTo>
                  <a:lnTo>
                    <a:pt x="23850" y="29613"/>
                  </a:lnTo>
                  <a:lnTo>
                    <a:pt x="69358" y="15593"/>
                  </a:lnTo>
                  <a:lnTo>
                    <a:pt x="114007" y="9665"/>
                  </a:lnTo>
                  <a:lnTo>
                    <a:pt x="150079" y="3334"/>
                  </a:lnTo>
                  <a:lnTo>
                    <a:pt x="194549" y="658"/>
                  </a:lnTo>
                  <a:lnTo>
                    <a:pt x="219075"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8" name="SMARTInkShape-1332">
              <a:extLst>
                <a:ext uri="{FF2B5EF4-FFF2-40B4-BE49-F238E27FC236}">
                  <a16:creationId xmlns:a16="http://schemas.microsoft.com/office/drawing/2014/main" id="{BB912D81-0092-1AB1-A58A-9B8BA8DD1791}"/>
                </a:ext>
              </a:extLst>
            </p:cNvPr>
            <p:cNvSpPr/>
            <p:nvPr>
              <p:custDataLst>
                <p:tags r:id="rId96"/>
              </p:custDataLst>
            </p:nvPr>
          </p:nvSpPr>
          <p:spPr>
            <a:xfrm>
              <a:off x="8239125" y="1762633"/>
              <a:ext cx="152401" cy="18543"/>
            </a:xfrm>
            <a:custGeom>
              <a:avLst/>
              <a:gdLst/>
              <a:ahLst/>
              <a:cxnLst/>
              <a:rect l="0" t="0" r="0" b="0"/>
              <a:pathLst>
                <a:path w="152401" h="18543">
                  <a:moveTo>
                    <a:pt x="0" y="18542"/>
                  </a:moveTo>
                  <a:lnTo>
                    <a:pt x="0" y="18542"/>
                  </a:lnTo>
                  <a:lnTo>
                    <a:pt x="32493" y="17484"/>
                  </a:lnTo>
                  <a:lnTo>
                    <a:pt x="77519" y="3354"/>
                  </a:lnTo>
                  <a:lnTo>
                    <a:pt x="123999" y="0"/>
                  </a:lnTo>
                  <a:lnTo>
                    <a:pt x="152400" y="9017"/>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9" name="SMARTInkShape-1333">
              <a:extLst>
                <a:ext uri="{FF2B5EF4-FFF2-40B4-BE49-F238E27FC236}">
                  <a16:creationId xmlns:a16="http://schemas.microsoft.com/office/drawing/2014/main" id="{8678BC43-1783-B7EC-77CE-996F12772B74}"/>
                </a:ext>
              </a:extLst>
            </p:cNvPr>
            <p:cNvSpPr/>
            <p:nvPr>
              <p:custDataLst>
                <p:tags r:id="rId97"/>
              </p:custDataLst>
            </p:nvPr>
          </p:nvSpPr>
          <p:spPr>
            <a:xfrm>
              <a:off x="8210550" y="1676882"/>
              <a:ext cx="133351" cy="47144"/>
            </a:xfrm>
            <a:custGeom>
              <a:avLst/>
              <a:gdLst/>
              <a:ahLst/>
              <a:cxnLst/>
              <a:rect l="0" t="0" r="0" b="0"/>
              <a:pathLst>
                <a:path w="133351" h="47144">
                  <a:moveTo>
                    <a:pt x="0" y="47143"/>
                  </a:moveTo>
                  <a:lnTo>
                    <a:pt x="0" y="47143"/>
                  </a:lnTo>
                  <a:lnTo>
                    <a:pt x="5056" y="47143"/>
                  </a:lnTo>
                  <a:lnTo>
                    <a:pt x="48303" y="16766"/>
                  </a:lnTo>
                  <a:lnTo>
                    <a:pt x="93111" y="3175"/>
                  </a:lnTo>
                  <a:lnTo>
                    <a:pt x="103436" y="602"/>
                  </a:lnTo>
                  <a:lnTo>
                    <a:pt x="113352" y="0"/>
                  </a:lnTo>
                  <a:lnTo>
                    <a:pt x="121993" y="2554"/>
                  </a:lnTo>
                  <a:lnTo>
                    <a:pt x="133350" y="9043"/>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0" name="SMARTInkShape-1334">
              <a:extLst>
                <a:ext uri="{FF2B5EF4-FFF2-40B4-BE49-F238E27FC236}">
                  <a16:creationId xmlns:a16="http://schemas.microsoft.com/office/drawing/2014/main" id="{80A3E4DB-84E8-78B9-02C4-7A2DC6CFC447}"/>
                </a:ext>
              </a:extLst>
            </p:cNvPr>
            <p:cNvSpPr/>
            <p:nvPr>
              <p:custDataLst>
                <p:tags r:id="rId98"/>
              </p:custDataLst>
            </p:nvPr>
          </p:nvSpPr>
          <p:spPr>
            <a:xfrm>
              <a:off x="8210943" y="1724141"/>
              <a:ext cx="18658" cy="240493"/>
            </a:xfrm>
            <a:custGeom>
              <a:avLst/>
              <a:gdLst/>
              <a:ahLst/>
              <a:cxnLst/>
              <a:rect l="0" t="0" r="0" b="0"/>
              <a:pathLst>
                <a:path w="18658" h="240493">
                  <a:moveTo>
                    <a:pt x="9132" y="9409"/>
                  </a:moveTo>
                  <a:lnTo>
                    <a:pt x="9132" y="9409"/>
                  </a:lnTo>
                  <a:lnTo>
                    <a:pt x="9132" y="0"/>
                  </a:lnTo>
                  <a:lnTo>
                    <a:pt x="9132" y="42731"/>
                  </a:lnTo>
                  <a:lnTo>
                    <a:pt x="4076" y="84665"/>
                  </a:lnTo>
                  <a:lnTo>
                    <a:pt x="932" y="124017"/>
                  </a:lnTo>
                  <a:lnTo>
                    <a:pt x="0" y="164135"/>
                  </a:lnTo>
                  <a:lnTo>
                    <a:pt x="743" y="206954"/>
                  </a:lnTo>
                  <a:lnTo>
                    <a:pt x="7234" y="228925"/>
                  </a:lnTo>
                  <a:lnTo>
                    <a:pt x="12875" y="238558"/>
                  </a:lnTo>
                  <a:lnTo>
                    <a:pt x="14802" y="240492"/>
                  </a:lnTo>
                  <a:lnTo>
                    <a:pt x="18657" y="238009"/>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1" name="SMARTInkShape-1335">
              <a:extLst>
                <a:ext uri="{FF2B5EF4-FFF2-40B4-BE49-F238E27FC236}">
                  <a16:creationId xmlns:a16="http://schemas.microsoft.com/office/drawing/2014/main" id="{77D77DB7-3C9F-E9A4-C227-F8D2FB03A4F2}"/>
                </a:ext>
              </a:extLst>
            </p:cNvPr>
            <p:cNvSpPr/>
            <p:nvPr>
              <p:custDataLst>
                <p:tags r:id="rId99"/>
              </p:custDataLst>
            </p:nvPr>
          </p:nvSpPr>
          <p:spPr>
            <a:xfrm>
              <a:off x="10287000" y="2840282"/>
              <a:ext cx="24539" cy="179144"/>
            </a:xfrm>
            <a:custGeom>
              <a:avLst/>
              <a:gdLst/>
              <a:ahLst/>
              <a:cxnLst/>
              <a:rect l="0" t="0" r="0" b="0"/>
              <a:pathLst>
                <a:path w="24539" h="179144">
                  <a:moveTo>
                    <a:pt x="19050" y="26743"/>
                  </a:moveTo>
                  <a:lnTo>
                    <a:pt x="19050" y="26743"/>
                  </a:lnTo>
                  <a:lnTo>
                    <a:pt x="19050" y="21687"/>
                  </a:lnTo>
                  <a:lnTo>
                    <a:pt x="21874" y="16382"/>
                  </a:lnTo>
                  <a:lnTo>
                    <a:pt x="24107" y="13485"/>
                  </a:lnTo>
                  <a:lnTo>
                    <a:pt x="24538" y="10497"/>
                  </a:lnTo>
                  <a:lnTo>
                    <a:pt x="19981" y="0"/>
                  </a:lnTo>
                  <a:lnTo>
                    <a:pt x="18613" y="448"/>
                  </a:lnTo>
                  <a:lnTo>
                    <a:pt x="14270" y="3767"/>
                  </a:lnTo>
                  <a:lnTo>
                    <a:pt x="3916" y="43881"/>
                  </a:lnTo>
                  <a:lnTo>
                    <a:pt x="774" y="90845"/>
                  </a:lnTo>
                  <a:lnTo>
                    <a:pt x="153" y="136066"/>
                  </a:lnTo>
                  <a:lnTo>
                    <a:pt x="0" y="179143"/>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2" name="SMARTInkShape-1336">
              <a:extLst>
                <a:ext uri="{FF2B5EF4-FFF2-40B4-BE49-F238E27FC236}">
                  <a16:creationId xmlns:a16="http://schemas.microsoft.com/office/drawing/2014/main" id="{521A891A-9611-3350-551F-885DDCF03342}"/>
                </a:ext>
              </a:extLst>
            </p:cNvPr>
            <p:cNvSpPr/>
            <p:nvPr>
              <p:custDataLst>
                <p:tags r:id="rId100"/>
              </p:custDataLst>
            </p:nvPr>
          </p:nvSpPr>
          <p:spPr>
            <a:xfrm>
              <a:off x="10107134" y="2800350"/>
              <a:ext cx="141002" cy="198720"/>
            </a:xfrm>
            <a:custGeom>
              <a:avLst/>
              <a:gdLst/>
              <a:ahLst/>
              <a:cxnLst/>
              <a:rect l="0" t="0" r="0" b="0"/>
              <a:pathLst>
                <a:path w="141002" h="198720">
                  <a:moveTo>
                    <a:pt x="75091" y="85725"/>
                  </a:moveTo>
                  <a:lnTo>
                    <a:pt x="75091" y="85725"/>
                  </a:lnTo>
                  <a:lnTo>
                    <a:pt x="75091" y="72467"/>
                  </a:lnTo>
                  <a:lnTo>
                    <a:pt x="77915" y="66428"/>
                  </a:lnTo>
                  <a:lnTo>
                    <a:pt x="81637" y="60215"/>
                  </a:lnTo>
                  <a:lnTo>
                    <a:pt x="84028" y="47603"/>
                  </a:lnTo>
                  <a:lnTo>
                    <a:pt x="84581" y="30456"/>
                  </a:lnTo>
                  <a:lnTo>
                    <a:pt x="83535" y="29828"/>
                  </a:lnTo>
                  <a:lnTo>
                    <a:pt x="66300" y="28740"/>
                  </a:lnTo>
                  <a:lnTo>
                    <a:pt x="48968" y="33681"/>
                  </a:lnTo>
                  <a:lnTo>
                    <a:pt x="30426" y="46904"/>
                  </a:lnTo>
                  <a:lnTo>
                    <a:pt x="11527" y="74340"/>
                  </a:lnTo>
                  <a:lnTo>
                    <a:pt x="2634" y="99167"/>
                  </a:lnTo>
                  <a:lnTo>
                    <a:pt x="0" y="130042"/>
                  </a:lnTo>
                  <a:lnTo>
                    <a:pt x="5028" y="150930"/>
                  </a:lnTo>
                  <a:lnTo>
                    <a:pt x="15377" y="169738"/>
                  </a:lnTo>
                  <a:lnTo>
                    <a:pt x="36936" y="190110"/>
                  </a:lnTo>
                  <a:lnTo>
                    <a:pt x="46845" y="195618"/>
                  </a:lnTo>
                  <a:lnTo>
                    <a:pt x="68486" y="198719"/>
                  </a:lnTo>
                  <a:lnTo>
                    <a:pt x="95006" y="194582"/>
                  </a:lnTo>
                  <a:lnTo>
                    <a:pt x="117916" y="181596"/>
                  </a:lnTo>
                  <a:lnTo>
                    <a:pt x="133053" y="164343"/>
                  </a:lnTo>
                  <a:lnTo>
                    <a:pt x="139184" y="130657"/>
                  </a:lnTo>
                  <a:lnTo>
                    <a:pt x="141001" y="92218"/>
                  </a:lnTo>
                  <a:lnTo>
                    <a:pt x="140557" y="56512"/>
                  </a:lnTo>
                  <a:lnTo>
                    <a:pt x="134117" y="36735"/>
                  </a:lnTo>
                  <a:lnTo>
                    <a:pt x="119637" y="17213"/>
                  </a:lnTo>
                  <a:lnTo>
                    <a:pt x="109705" y="7650"/>
                  </a:lnTo>
                  <a:lnTo>
                    <a:pt x="101765" y="3400"/>
                  </a:lnTo>
                  <a:lnTo>
                    <a:pt x="84616"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3" name="SMARTInkShape-1337">
              <a:extLst>
                <a:ext uri="{FF2B5EF4-FFF2-40B4-BE49-F238E27FC236}">
                  <a16:creationId xmlns:a16="http://schemas.microsoft.com/office/drawing/2014/main" id="{F1BDCC82-2F98-D71F-96E2-FAC8F2A02D1C}"/>
                </a:ext>
              </a:extLst>
            </p:cNvPr>
            <p:cNvSpPr/>
            <p:nvPr>
              <p:custDataLst>
                <p:tags r:id="rId101"/>
              </p:custDataLst>
            </p:nvPr>
          </p:nvSpPr>
          <p:spPr>
            <a:xfrm>
              <a:off x="9801225" y="2771775"/>
              <a:ext cx="228601" cy="260040"/>
            </a:xfrm>
            <a:custGeom>
              <a:avLst/>
              <a:gdLst/>
              <a:ahLst/>
              <a:cxnLst/>
              <a:rect l="0" t="0" r="0" b="0"/>
              <a:pathLst>
                <a:path w="228601" h="260040">
                  <a:moveTo>
                    <a:pt x="0" y="38100"/>
                  </a:moveTo>
                  <a:lnTo>
                    <a:pt x="0" y="38100"/>
                  </a:lnTo>
                  <a:lnTo>
                    <a:pt x="16247" y="22912"/>
                  </a:lnTo>
                  <a:lnTo>
                    <a:pt x="22389" y="20766"/>
                  </a:lnTo>
                  <a:lnTo>
                    <a:pt x="25509" y="21252"/>
                  </a:lnTo>
                  <a:lnTo>
                    <a:pt x="31800" y="24615"/>
                  </a:lnTo>
                  <a:lnTo>
                    <a:pt x="44459" y="43001"/>
                  </a:lnTo>
                  <a:lnTo>
                    <a:pt x="54329" y="64194"/>
                  </a:lnTo>
                  <a:lnTo>
                    <a:pt x="66706" y="94055"/>
                  </a:lnTo>
                  <a:lnTo>
                    <a:pt x="88556" y="128527"/>
                  </a:lnTo>
                  <a:lnTo>
                    <a:pt x="110083" y="170609"/>
                  </a:lnTo>
                  <a:lnTo>
                    <a:pt x="123362" y="189773"/>
                  </a:lnTo>
                  <a:lnTo>
                    <a:pt x="135260" y="203936"/>
                  </a:lnTo>
                  <a:lnTo>
                    <a:pt x="164905" y="248855"/>
                  </a:lnTo>
                  <a:lnTo>
                    <a:pt x="173127" y="258064"/>
                  </a:lnTo>
                  <a:lnTo>
                    <a:pt x="176804" y="259884"/>
                  </a:lnTo>
                  <a:lnTo>
                    <a:pt x="180309" y="260039"/>
                  </a:lnTo>
                  <a:lnTo>
                    <a:pt x="183707" y="259084"/>
                  </a:lnTo>
                  <a:lnTo>
                    <a:pt x="190302" y="252379"/>
                  </a:lnTo>
                  <a:lnTo>
                    <a:pt x="193542" y="247628"/>
                  </a:lnTo>
                  <a:lnTo>
                    <a:pt x="198744" y="200922"/>
                  </a:lnTo>
                  <a:lnTo>
                    <a:pt x="199457" y="167616"/>
                  </a:lnTo>
                  <a:lnTo>
                    <a:pt x="199857" y="128333"/>
                  </a:lnTo>
                  <a:lnTo>
                    <a:pt x="199973" y="86473"/>
                  </a:lnTo>
                  <a:lnTo>
                    <a:pt x="207618" y="46675"/>
                  </a:lnTo>
                  <a:lnTo>
                    <a:pt x="228600"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4" name="SMARTInkShape-1338">
              <a:extLst>
                <a:ext uri="{FF2B5EF4-FFF2-40B4-BE49-F238E27FC236}">
                  <a16:creationId xmlns:a16="http://schemas.microsoft.com/office/drawing/2014/main" id="{4E74F752-32C8-AAA3-127B-F81B654A6D78}"/>
                </a:ext>
              </a:extLst>
            </p:cNvPr>
            <p:cNvSpPr/>
            <p:nvPr>
              <p:custDataLst>
                <p:tags r:id="rId102"/>
              </p:custDataLst>
            </p:nvPr>
          </p:nvSpPr>
          <p:spPr>
            <a:xfrm>
              <a:off x="9791700" y="2790825"/>
              <a:ext cx="19051" cy="295276"/>
            </a:xfrm>
            <a:custGeom>
              <a:avLst/>
              <a:gdLst/>
              <a:ahLst/>
              <a:cxnLst/>
              <a:rect l="0" t="0" r="0" b="0"/>
              <a:pathLst>
                <a:path w="19051" h="295276">
                  <a:moveTo>
                    <a:pt x="19050" y="0"/>
                  </a:moveTo>
                  <a:lnTo>
                    <a:pt x="19050" y="0"/>
                  </a:lnTo>
                  <a:lnTo>
                    <a:pt x="16226" y="38126"/>
                  </a:lnTo>
                  <a:lnTo>
                    <a:pt x="11512" y="81852"/>
                  </a:lnTo>
                  <a:lnTo>
                    <a:pt x="7290" y="126558"/>
                  </a:lnTo>
                  <a:lnTo>
                    <a:pt x="2160" y="165557"/>
                  </a:lnTo>
                  <a:lnTo>
                    <a:pt x="639" y="207804"/>
                  </a:lnTo>
                  <a:lnTo>
                    <a:pt x="190" y="247133"/>
                  </a:lnTo>
                  <a:lnTo>
                    <a:pt x="0" y="295275"/>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5" name="SMARTInkShape-1339">
              <a:extLst>
                <a:ext uri="{FF2B5EF4-FFF2-40B4-BE49-F238E27FC236}">
                  <a16:creationId xmlns:a16="http://schemas.microsoft.com/office/drawing/2014/main" id="{EAF41138-F91B-AC66-593F-6FFAF6348921}"/>
                </a:ext>
              </a:extLst>
            </p:cNvPr>
            <p:cNvSpPr/>
            <p:nvPr>
              <p:custDataLst>
                <p:tags r:id="rId103"/>
              </p:custDataLst>
            </p:nvPr>
          </p:nvSpPr>
          <p:spPr>
            <a:xfrm>
              <a:off x="11430543" y="2466975"/>
              <a:ext cx="47083" cy="28415"/>
            </a:xfrm>
            <a:custGeom>
              <a:avLst/>
              <a:gdLst/>
              <a:ahLst/>
              <a:cxnLst/>
              <a:rect l="0" t="0" r="0" b="0"/>
              <a:pathLst>
                <a:path w="47083" h="28415">
                  <a:moveTo>
                    <a:pt x="18507" y="0"/>
                  </a:moveTo>
                  <a:lnTo>
                    <a:pt x="18507" y="0"/>
                  </a:lnTo>
                  <a:lnTo>
                    <a:pt x="26709" y="0"/>
                  </a:lnTo>
                  <a:lnTo>
                    <a:pt x="27149" y="1058"/>
                  </a:lnTo>
                  <a:lnTo>
                    <a:pt x="27997" y="22390"/>
                  </a:lnTo>
                  <a:lnTo>
                    <a:pt x="26951" y="24452"/>
                  </a:lnTo>
                  <a:lnTo>
                    <a:pt x="25195" y="25826"/>
                  </a:lnTo>
                  <a:lnTo>
                    <a:pt x="20422" y="27353"/>
                  </a:lnTo>
                  <a:lnTo>
                    <a:pt x="5642" y="28414"/>
                  </a:lnTo>
                  <a:lnTo>
                    <a:pt x="3580" y="27409"/>
                  </a:lnTo>
                  <a:lnTo>
                    <a:pt x="2206" y="25681"/>
                  </a:lnTo>
                  <a:lnTo>
                    <a:pt x="679" y="20939"/>
                  </a:lnTo>
                  <a:lnTo>
                    <a:pt x="0" y="15304"/>
                  </a:lnTo>
                  <a:lnTo>
                    <a:pt x="2520" y="9271"/>
                  </a:lnTo>
                  <a:lnTo>
                    <a:pt x="4675" y="6180"/>
                  </a:lnTo>
                  <a:lnTo>
                    <a:pt x="8228" y="4120"/>
                  </a:lnTo>
                  <a:lnTo>
                    <a:pt x="26314" y="814"/>
                  </a:lnTo>
                  <a:lnTo>
                    <a:pt x="40393" y="161"/>
                  </a:lnTo>
                  <a:lnTo>
                    <a:pt x="42623" y="1165"/>
                  </a:lnTo>
                  <a:lnTo>
                    <a:pt x="44109" y="2894"/>
                  </a:lnTo>
                  <a:lnTo>
                    <a:pt x="45761" y="7636"/>
                  </a:lnTo>
                  <a:lnTo>
                    <a:pt x="47082" y="1905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6" name="SMARTInkShape-1340">
              <a:extLst>
                <a:ext uri="{FF2B5EF4-FFF2-40B4-BE49-F238E27FC236}">
                  <a16:creationId xmlns:a16="http://schemas.microsoft.com/office/drawing/2014/main" id="{96257DF9-AAF1-AED0-06EF-0F32C9F3B67E}"/>
                </a:ext>
              </a:extLst>
            </p:cNvPr>
            <p:cNvSpPr/>
            <p:nvPr>
              <p:custDataLst>
                <p:tags r:id="rId104"/>
              </p:custDataLst>
            </p:nvPr>
          </p:nvSpPr>
          <p:spPr>
            <a:xfrm>
              <a:off x="11096625" y="2343150"/>
              <a:ext cx="180976" cy="17727"/>
            </a:xfrm>
            <a:custGeom>
              <a:avLst/>
              <a:gdLst/>
              <a:ahLst/>
              <a:cxnLst/>
              <a:rect l="0" t="0" r="0" b="0"/>
              <a:pathLst>
                <a:path w="180976" h="17727">
                  <a:moveTo>
                    <a:pt x="0" y="9525"/>
                  </a:moveTo>
                  <a:lnTo>
                    <a:pt x="0" y="9525"/>
                  </a:lnTo>
                  <a:lnTo>
                    <a:pt x="0" y="14581"/>
                  </a:lnTo>
                  <a:lnTo>
                    <a:pt x="1058" y="16071"/>
                  </a:lnTo>
                  <a:lnTo>
                    <a:pt x="2824" y="17064"/>
                  </a:lnTo>
                  <a:lnTo>
                    <a:pt x="5057" y="17726"/>
                  </a:lnTo>
                  <a:lnTo>
                    <a:pt x="45761" y="5676"/>
                  </a:lnTo>
                  <a:lnTo>
                    <a:pt x="85357" y="1121"/>
                  </a:lnTo>
                  <a:lnTo>
                    <a:pt x="126575" y="221"/>
                  </a:lnTo>
                  <a:lnTo>
                    <a:pt x="180975"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7" name="SMARTInkShape-1341">
              <a:extLst>
                <a:ext uri="{FF2B5EF4-FFF2-40B4-BE49-F238E27FC236}">
                  <a16:creationId xmlns:a16="http://schemas.microsoft.com/office/drawing/2014/main" id="{76660A49-8448-DCF1-F28C-3DEE9E5896F9}"/>
                </a:ext>
              </a:extLst>
            </p:cNvPr>
            <p:cNvSpPr/>
            <p:nvPr>
              <p:custDataLst>
                <p:tags r:id="rId105"/>
              </p:custDataLst>
            </p:nvPr>
          </p:nvSpPr>
          <p:spPr>
            <a:xfrm>
              <a:off x="11125200" y="2238375"/>
              <a:ext cx="161926" cy="66676"/>
            </a:xfrm>
            <a:custGeom>
              <a:avLst/>
              <a:gdLst/>
              <a:ahLst/>
              <a:cxnLst/>
              <a:rect l="0" t="0" r="0" b="0"/>
              <a:pathLst>
                <a:path w="161926" h="66676">
                  <a:moveTo>
                    <a:pt x="0" y="66675"/>
                  </a:moveTo>
                  <a:lnTo>
                    <a:pt x="0" y="66675"/>
                  </a:lnTo>
                  <a:lnTo>
                    <a:pt x="13257" y="45217"/>
                  </a:lnTo>
                  <a:lnTo>
                    <a:pt x="22389" y="35152"/>
                  </a:lnTo>
                  <a:lnTo>
                    <a:pt x="41911" y="25467"/>
                  </a:lnTo>
                  <a:lnTo>
                    <a:pt x="87383" y="14557"/>
                  </a:lnTo>
                  <a:lnTo>
                    <a:pt x="133755" y="9721"/>
                  </a:lnTo>
                  <a:lnTo>
                    <a:pt x="145172" y="8554"/>
                  </a:lnTo>
                  <a:lnTo>
                    <a:pt x="161925"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8" name="SMARTInkShape-1342">
              <a:extLst>
                <a:ext uri="{FF2B5EF4-FFF2-40B4-BE49-F238E27FC236}">
                  <a16:creationId xmlns:a16="http://schemas.microsoft.com/office/drawing/2014/main" id="{9CEC2513-7B82-A97B-B03F-78399A1F8DD4}"/>
                </a:ext>
              </a:extLst>
            </p:cNvPr>
            <p:cNvSpPr/>
            <p:nvPr>
              <p:custDataLst>
                <p:tags r:id="rId106"/>
              </p:custDataLst>
            </p:nvPr>
          </p:nvSpPr>
          <p:spPr>
            <a:xfrm>
              <a:off x="11058689" y="2315083"/>
              <a:ext cx="209387" cy="199309"/>
            </a:xfrm>
            <a:custGeom>
              <a:avLst/>
              <a:gdLst/>
              <a:ahLst/>
              <a:cxnLst/>
              <a:rect l="0" t="0" r="0" b="0"/>
              <a:pathLst>
                <a:path w="209387" h="199309">
                  <a:moveTo>
                    <a:pt x="28411" y="18542"/>
                  </a:moveTo>
                  <a:lnTo>
                    <a:pt x="28411" y="18542"/>
                  </a:lnTo>
                  <a:lnTo>
                    <a:pt x="28411" y="1208"/>
                  </a:lnTo>
                  <a:lnTo>
                    <a:pt x="29469" y="636"/>
                  </a:lnTo>
                  <a:lnTo>
                    <a:pt x="33468" y="0"/>
                  </a:lnTo>
                  <a:lnTo>
                    <a:pt x="34957" y="1948"/>
                  </a:lnTo>
                  <a:lnTo>
                    <a:pt x="37053" y="15859"/>
                  </a:lnTo>
                  <a:lnTo>
                    <a:pt x="36616" y="39620"/>
                  </a:lnTo>
                  <a:lnTo>
                    <a:pt x="30255" y="64651"/>
                  </a:lnTo>
                  <a:lnTo>
                    <a:pt x="15535" y="107582"/>
                  </a:lnTo>
                  <a:lnTo>
                    <a:pt x="2635" y="154955"/>
                  </a:lnTo>
                  <a:lnTo>
                    <a:pt x="0" y="191465"/>
                  </a:lnTo>
                  <a:lnTo>
                    <a:pt x="2060" y="194149"/>
                  </a:lnTo>
                  <a:lnTo>
                    <a:pt x="9997" y="197131"/>
                  </a:lnTo>
                  <a:lnTo>
                    <a:pt x="54734" y="199308"/>
                  </a:lnTo>
                  <a:lnTo>
                    <a:pt x="101494" y="191950"/>
                  </a:lnTo>
                  <a:lnTo>
                    <a:pt x="143554" y="189191"/>
                  </a:lnTo>
                  <a:lnTo>
                    <a:pt x="190447" y="176769"/>
                  </a:lnTo>
                  <a:lnTo>
                    <a:pt x="209386" y="170942"/>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9" name="SMARTInkShape-1343">
              <a:extLst>
                <a:ext uri="{FF2B5EF4-FFF2-40B4-BE49-F238E27FC236}">
                  <a16:creationId xmlns:a16="http://schemas.microsoft.com/office/drawing/2014/main" id="{0BF94CE1-A2FF-C4A1-C14D-938628B23F32}"/>
                </a:ext>
              </a:extLst>
            </p:cNvPr>
            <p:cNvSpPr/>
            <p:nvPr>
              <p:custDataLst>
                <p:tags r:id="rId107"/>
              </p:custDataLst>
            </p:nvPr>
          </p:nvSpPr>
          <p:spPr>
            <a:xfrm>
              <a:off x="10815662" y="2305558"/>
              <a:ext cx="223814" cy="207900"/>
            </a:xfrm>
            <a:custGeom>
              <a:avLst/>
              <a:gdLst/>
              <a:ahLst/>
              <a:cxnLst/>
              <a:rect l="0" t="0" r="0" b="0"/>
              <a:pathLst>
                <a:path w="223814" h="207900">
                  <a:moveTo>
                    <a:pt x="128563" y="18542"/>
                  </a:moveTo>
                  <a:lnTo>
                    <a:pt x="128563" y="18542"/>
                  </a:lnTo>
                  <a:lnTo>
                    <a:pt x="133620" y="13486"/>
                  </a:lnTo>
                  <a:lnTo>
                    <a:pt x="136101" y="8181"/>
                  </a:lnTo>
                  <a:lnTo>
                    <a:pt x="137697" y="1208"/>
                  </a:lnTo>
                  <a:lnTo>
                    <a:pt x="136768" y="636"/>
                  </a:lnTo>
                  <a:lnTo>
                    <a:pt x="132914" y="0"/>
                  </a:lnTo>
                  <a:lnTo>
                    <a:pt x="102429" y="12794"/>
                  </a:lnTo>
                  <a:lnTo>
                    <a:pt x="56798" y="52753"/>
                  </a:lnTo>
                  <a:lnTo>
                    <a:pt x="30386" y="92876"/>
                  </a:lnTo>
                  <a:lnTo>
                    <a:pt x="10431" y="129651"/>
                  </a:lnTo>
                  <a:lnTo>
                    <a:pt x="0" y="170718"/>
                  </a:lnTo>
                  <a:lnTo>
                    <a:pt x="1927" y="185306"/>
                  </a:lnTo>
                  <a:lnTo>
                    <a:pt x="9132" y="196023"/>
                  </a:lnTo>
                  <a:lnTo>
                    <a:pt x="14018" y="200363"/>
                  </a:lnTo>
                  <a:lnTo>
                    <a:pt x="33557" y="205185"/>
                  </a:lnTo>
                  <a:lnTo>
                    <a:pt x="71485" y="207899"/>
                  </a:lnTo>
                  <a:lnTo>
                    <a:pt x="112357" y="205881"/>
                  </a:lnTo>
                  <a:lnTo>
                    <a:pt x="155159" y="198581"/>
                  </a:lnTo>
                  <a:lnTo>
                    <a:pt x="197434" y="186632"/>
                  </a:lnTo>
                  <a:lnTo>
                    <a:pt x="223813" y="170942"/>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0" name="SMARTInkShape-1344">
              <a:extLst>
                <a:ext uri="{FF2B5EF4-FFF2-40B4-BE49-F238E27FC236}">
                  <a16:creationId xmlns:a16="http://schemas.microsoft.com/office/drawing/2014/main" id="{755C982A-FBBC-8D89-1780-CD2F0DC2A271}"/>
                </a:ext>
              </a:extLst>
            </p:cNvPr>
            <p:cNvSpPr/>
            <p:nvPr>
              <p:custDataLst>
                <p:tags r:id="rId108"/>
              </p:custDataLst>
            </p:nvPr>
          </p:nvSpPr>
          <p:spPr>
            <a:xfrm>
              <a:off x="10582275" y="2324100"/>
              <a:ext cx="180976" cy="197773"/>
            </a:xfrm>
            <a:custGeom>
              <a:avLst/>
              <a:gdLst/>
              <a:ahLst/>
              <a:cxnLst/>
              <a:rect l="0" t="0" r="0" b="0"/>
              <a:pathLst>
                <a:path w="180976" h="197773">
                  <a:moveTo>
                    <a:pt x="0" y="28575"/>
                  </a:moveTo>
                  <a:lnTo>
                    <a:pt x="0" y="28575"/>
                  </a:lnTo>
                  <a:lnTo>
                    <a:pt x="0" y="23519"/>
                  </a:lnTo>
                  <a:lnTo>
                    <a:pt x="2824" y="18214"/>
                  </a:lnTo>
                  <a:lnTo>
                    <a:pt x="8202" y="11241"/>
                  </a:lnTo>
                  <a:lnTo>
                    <a:pt x="11760" y="10288"/>
                  </a:lnTo>
                  <a:lnTo>
                    <a:pt x="27722" y="9676"/>
                  </a:lnTo>
                  <a:lnTo>
                    <a:pt x="32241" y="11743"/>
                  </a:lnTo>
                  <a:lnTo>
                    <a:pt x="44713" y="25822"/>
                  </a:lnTo>
                  <a:lnTo>
                    <a:pt x="68421" y="62510"/>
                  </a:lnTo>
                  <a:lnTo>
                    <a:pt x="83326" y="103913"/>
                  </a:lnTo>
                  <a:lnTo>
                    <a:pt x="105556" y="150035"/>
                  </a:lnTo>
                  <a:lnTo>
                    <a:pt x="136013" y="192422"/>
                  </a:lnTo>
                  <a:lnTo>
                    <a:pt x="142648" y="196646"/>
                  </a:lnTo>
                  <a:lnTo>
                    <a:pt x="145898" y="197772"/>
                  </a:lnTo>
                  <a:lnTo>
                    <a:pt x="149123" y="197465"/>
                  </a:lnTo>
                  <a:lnTo>
                    <a:pt x="155529" y="194301"/>
                  </a:lnTo>
                  <a:lnTo>
                    <a:pt x="165087" y="176457"/>
                  </a:lnTo>
                  <a:lnTo>
                    <a:pt x="169564" y="140949"/>
                  </a:lnTo>
                  <a:lnTo>
                    <a:pt x="170891" y="96913"/>
                  </a:lnTo>
                  <a:lnTo>
                    <a:pt x="176340" y="55408"/>
                  </a:lnTo>
                  <a:lnTo>
                    <a:pt x="180854" y="10027"/>
                  </a:lnTo>
                  <a:lnTo>
                    <a:pt x="180975"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1" name="SMARTInkShape-1345">
              <a:extLst>
                <a:ext uri="{FF2B5EF4-FFF2-40B4-BE49-F238E27FC236}">
                  <a16:creationId xmlns:a16="http://schemas.microsoft.com/office/drawing/2014/main" id="{B36D7A09-29ED-939D-F838-15D9E13B7C57}"/>
                </a:ext>
              </a:extLst>
            </p:cNvPr>
            <p:cNvSpPr/>
            <p:nvPr>
              <p:custDataLst>
                <p:tags r:id="rId109"/>
              </p:custDataLst>
            </p:nvPr>
          </p:nvSpPr>
          <p:spPr>
            <a:xfrm>
              <a:off x="10591800" y="2353999"/>
              <a:ext cx="19051" cy="217752"/>
            </a:xfrm>
            <a:custGeom>
              <a:avLst/>
              <a:gdLst/>
              <a:ahLst/>
              <a:cxnLst/>
              <a:rect l="0" t="0" r="0" b="0"/>
              <a:pathLst>
                <a:path w="19051" h="217752">
                  <a:moveTo>
                    <a:pt x="0" y="8201"/>
                  </a:moveTo>
                  <a:lnTo>
                    <a:pt x="0" y="8201"/>
                  </a:lnTo>
                  <a:lnTo>
                    <a:pt x="8202" y="0"/>
                  </a:lnTo>
                  <a:lnTo>
                    <a:pt x="9134" y="9181"/>
                  </a:lnTo>
                  <a:lnTo>
                    <a:pt x="1934" y="53329"/>
                  </a:lnTo>
                  <a:lnTo>
                    <a:pt x="574" y="93186"/>
                  </a:lnTo>
                  <a:lnTo>
                    <a:pt x="114" y="134467"/>
                  </a:lnTo>
                  <a:lnTo>
                    <a:pt x="2139" y="176096"/>
                  </a:lnTo>
                  <a:lnTo>
                    <a:pt x="19050" y="217751"/>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2" name="SMARTInkShape-1346">
              <a:extLst>
                <a:ext uri="{FF2B5EF4-FFF2-40B4-BE49-F238E27FC236}">
                  <a16:creationId xmlns:a16="http://schemas.microsoft.com/office/drawing/2014/main" id="{CF10DBC3-857C-9633-D993-C7EAF679AD2F}"/>
                </a:ext>
              </a:extLst>
            </p:cNvPr>
            <p:cNvSpPr/>
            <p:nvPr>
              <p:custDataLst>
                <p:tags r:id="rId110"/>
              </p:custDataLst>
            </p:nvPr>
          </p:nvSpPr>
          <p:spPr>
            <a:xfrm>
              <a:off x="10287000" y="2495550"/>
              <a:ext cx="228601" cy="17335"/>
            </a:xfrm>
            <a:custGeom>
              <a:avLst/>
              <a:gdLst/>
              <a:ahLst/>
              <a:cxnLst/>
              <a:rect l="0" t="0" r="0" b="0"/>
              <a:pathLst>
                <a:path w="228601" h="17335">
                  <a:moveTo>
                    <a:pt x="0" y="0"/>
                  </a:moveTo>
                  <a:lnTo>
                    <a:pt x="0" y="0"/>
                  </a:lnTo>
                  <a:lnTo>
                    <a:pt x="0" y="13258"/>
                  </a:lnTo>
                  <a:lnTo>
                    <a:pt x="2117" y="15188"/>
                  </a:lnTo>
                  <a:lnTo>
                    <a:pt x="10112" y="17334"/>
                  </a:lnTo>
                  <a:lnTo>
                    <a:pt x="55234" y="10307"/>
                  </a:lnTo>
                  <a:lnTo>
                    <a:pt x="97380" y="9679"/>
                  </a:lnTo>
                  <a:lnTo>
                    <a:pt x="133980" y="9571"/>
                  </a:lnTo>
                  <a:lnTo>
                    <a:pt x="174162" y="9534"/>
                  </a:lnTo>
                  <a:lnTo>
                    <a:pt x="228600" y="9525"/>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3" name="SMARTInkShape-1347">
              <a:extLst>
                <a:ext uri="{FF2B5EF4-FFF2-40B4-BE49-F238E27FC236}">
                  <a16:creationId xmlns:a16="http://schemas.microsoft.com/office/drawing/2014/main" id="{D6DE8975-F1E3-4236-D272-CC0E3AC818EC}"/>
                </a:ext>
              </a:extLst>
            </p:cNvPr>
            <p:cNvSpPr/>
            <p:nvPr>
              <p:custDataLst>
                <p:tags r:id="rId111"/>
              </p:custDataLst>
            </p:nvPr>
          </p:nvSpPr>
          <p:spPr>
            <a:xfrm>
              <a:off x="10306050" y="2343154"/>
              <a:ext cx="171451" cy="24103"/>
            </a:xfrm>
            <a:custGeom>
              <a:avLst/>
              <a:gdLst/>
              <a:ahLst/>
              <a:cxnLst/>
              <a:rect l="0" t="0" r="0" b="0"/>
              <a:pathLst>
                <a:path w="171451" h="24103">
                  <a:moveTo>
                    <a:pt x="0" y="19046"/>
                  </a:moveTo>
                  <a:lnTo>
                    <a:pt x="0" y="19046"/>
                  </a:lnTo>
                  <a:lnTo>
                    <a:pt x="5057" y="24102"/>
                  </a:lnTo>
                  <a:lnTo>
                    <a:pt x="16006" y="23763"/>
                  </a:lnTo>
                  <a:lnTo>
                    <a:pt x="60176" y="14266"/>
                  </a:lnTo>
                  <a:lnTo>
                    <a:pt x="101210" y="1156"/>
                  </a:lnTo>
                  <a:lnTo>
                    <a:pt x="145917" y="9"/>
                  </a:lnTo>
                  <a:lnTo>
                    <a:pt x="155535" y="0"/>
                  </a:lnTo>
                  <a:lnTo>
                    <a:pt x="161907" y="2820"/>
                  </a:lnTo>
                  <a:lnTo>
                    <a:pt x="171450" y="9521"/>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4" name="SMARTInkShape-1348">
              <a:extLst>
                <a:ext uri="{FF2B5EF4-FFF2-40B4-BE49-F238E27FC236}">
                  <a16:creationId xmlns:a16="http://schemas.microsoft.com/office/drawing/2014/main" id="{776041D0-B2CB-5101-1608-429A63EDEB9F}"/>
                </a:ext>
              </a:extLst>
            </p:cNvPr>
            <p:cNvSpPr/>
            <p:nvPr>
              <p:custDataLst>
                <p:tags r:id="rId112"/>
              </p:custDataLst>
            </p:nvPr>
          </p:nvSpPr>
          <p:spPr>
            <a:xfrm>
              <a:off x="9544050" y="2266950"/>
              <a:ext cx="152401" cy="57151"/>
            </a:xfrm>
            <a:custGeom>
              <a:avLst/>
              <a:gdLst/>
              <a:ahLst/>
              <a:cxnLst/>
              <a:rect l="0" t="0" r="0" b="0"/>
              <a:pathLst>
                <a:path w="152401" h="57151">
                  <a:moveTo>
                    <a:pt x="0" y="57150"/>
                  </a:moveTo>
                  <a:lnTo>
                    <a:pt x="0" y="57150"/>
                  </a:lnTo>
                  <a:lnTo>
                    <a:pt x="0" y="52094"/>
                  </a:lnTo>
                  <a:lnTo>
                    <a:pt x="1058" y="50604"/>
                  </a:lnTo>
                  <a:lnTo>
                    <a:pt x="2822" y="49611"/>
                  </a:lnTo>
                  <a:lnTo>
                    <a:pt x="5057" y="48949"/>
                  </a:lnTo>
                  <a:lnTo>
                    <a:pt x="47947" y="19442"/>
                  </a:lnTo>
                  <a:lnTo>
                    <a:pt x="83202" y="6428"/>
                  </a:lnTo>
                  <a:lnTo>
                    <a:pt x="127373" y="846"/>
                  </a:lnTo>
                  <a:lnTo>
                    <a:pt x="152400"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5" name="SMARTInkShape-1349">
              <a:extLst>
                <a:ext uri="{FF2B5EF4-FFF2-40B4-BE49-F238E27FC236}">
                  <a16:creationId xmlns:a16="http://schemas.microsoft.com/office/drawing/2014/main" id="{A5C9815B-B9E5-B84C-FD5F-D721A5545667}"/>
                </a:ext>
              </a:extLst>
            </p:cNvPr>
            <p:cNvSpPr/>
            <p:nvPr>
              <p:custDataLst>
                <p:tags r:id="rId113"/>
              </p:custDataLst>
            </p:nvPr>
          </p:nvSpPr>
          <p:spPr>
            <a:xfrm>
              <a:off x="9525395" y="2334052"/>
              <a:ext cx="18656" cy="237699"/>
            </a:xfrm>
            <a:custGeom>
              <a:avLst/>
              <a:gdLst/>
              <a:ahLst/>
              <a:cxnLst/>
              <a:rect l="0" t="0" r="0" b="0"/>
              <a:pathLst>
                <a:path w="18656" h="237699">
                  <a:moveTo>
                    <a:pt x="18655" y="18623"/>
                  </a:moveTo>
                  <a:lnTo>
                    <a:pt x="18655" y="18623"/>
                  </a:lnTo>
                  <a:lnTo>
                    <a:pt x="18655" y="0"/>
                  </a:lnTo>
                  <a:lnTo>
                    <a:pt x="13598" y="4756"/>
                  </a:lnTo>
                  <a:lnTo>
                    <a:pt x="11115" y="12813"/>
                  </a:lnTo>
                  <a:lnTo>
                    <a:pt x="9391" y="54429"/>
                  </a:lnTo>
                  <a:lnTo>
                    <a:pt x="6359" y="87040"/>
                  </a:lnTo>
                  <a:lnTo>
                    <a:pt x="941" y="128798"/>
                  </a:lnTo>
                  <a:lnTo>
                    <a:pt x="0" y="165332"/>
                  </a:lnTo>
                  <a:lnTo>
                    <a:pt x="7196" y="212254"/>
                  </a:lnTo>
                  <a:lnTo>
                    <a:pt x="9130" y="237698"/>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6" name="SMARTInkShape-1350">
              <a:extLst>
                <a:ext uri="{FF2B5EF4-FFF2-40B4-BE49-F238E27FC236}">
                  <a16:creationId xmlns:a16="http://schemas.microsoft.com/office/drawing/2014/main" id="{25404C1B-8BD8-3066-AF02-58A0B1BAB44B}"/>
                </a:ext>
              </a:extLst>
            </p:cNvPr>
            <p:cNvSpPr/>
            <p:nvPr>
              <p:custDataLst>
                <p:tags r:id="rId114"/>
              </p:custDataLst>
            </p:nvPr>
          </p:nvSpPr>
          <p:spPr>
            <a:xfrm>
              <a:off x="10267950" y="2211254"/>
              <a:ext cx="171451" cy="65222"/>
            </a:xfrm>
            <a:custGeom>
              <a:avLst/>
              <a:gdLst/>
              <a:ahLst/>
              <a:cxnLst/>
              <a:rect l="0" t="0" r="0" b="0"/>
              <a:pathLst>
                <a:path w="171451" h="65222">
                  <a:moveTo>
                    <a:pt x="0" y="65221"/>
                  </a:moveTo>
                  <a:lnTo>
                    <a:pt x="0" y="65221"/>
                  </a:lnTo>
                  <a:lnTo>
                    <a:pt x="22389" y="42831"/>
                  </a:lnTo>
                  <a:lnTo>
                    <a:pt x="31471" y="39395"/>
                  </a:lnTo>
                  <a:lnTo>
                    <a:pt x="41504" y="36809"/>
                  </a:lnTo>
                  <a:lnTo>
                    <a:pt x="74042" y="20242"/>
                  </a:lnTo>
                  <a:lnTo>
                    <a:pt x="119859" y="7998"/>
                  </a:lnTo>
                  <a:lnTo>
                    <a:pt x="143344" y="727"/>
                  </a:lnTo>
                  <a:lnTo>
                    <a:pt x="149538" y="0"/>
                  </a:lnTo>
                  <a:lnTo>
                    <a:pt x="159242" y="2014"/>
                  </a:lnTo>
                  <a:lnTo>
                    <a:pt x="171450" y="8071"/>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7" name="SMARTInkShape-1351">
              <a:extLst>
                <a:ext uri="{FF2B5EF4-FFF2-40B4-BE49-F238E27FC236}">
                  <a16:creationId xmlns:a16="http://schemas.microsoft.com/office/drawing/2014/main" id="{A4580366-8BE9-6A42-0387-BB9541EDAA8B}"/>
                </a:ext>
              </a:extLst>
            </p:cNvPr>
            <p:cNvSpPr/>
            <p:nvPr>
              <p:custDataLst>
                <p:tags r:id="rId115"/>
              </p:custDataLst>
            </p:nvPr>
          </p:nvSpPr>
          <p:spPr>
            <a:xfrm>
              <a:off x="10259762" y="2306374"/>
              <a:ext cx="25841" cy="246327"/>
            </a:xfrm>
            <a:custGeom>
              <a:avLst/>
              <a:gdLst/>
              <a:ahLst/>
              <a:cxnLst/>
              <a:rect l="0" t="0" r="0" b="0"/>
              <a:pathLst>
                <a:path w="25841" h="246327">
                  <a:moveTo>
                    <a:pt x="8188" y="8201"/>
                  </a:moveTo>
                  <a:lnTo>
                    <a:pt x="8188" y="8201"/>
                  </a:lnTo>
                  <a:lnTo>
                    <a:pt x="13245" y="3145"/>
                  </a:lnTo>
                  <a:lnTo>
                    <a:pt x="18549" y="662"/>
                  </a:lnTo>
                  <a:lnTo>
                    <a:pt x="21445" y="0"/>
                  </a:lnTo>
                  <a:lnTo>
                    <a:pt x="23375" y="617"/>
                  </a:lnTo>
                  <a:lnTo>
                    <a:pt x="24664" y="2087"/>
                  </a:lnTo>
                  <a:lnTo>
                    <a:pt x="25523" y="4125"/>
                  </a:lnTo>
                  <a:lnTo>
                    <a:pt x="25840" y="38871"/>
                  </a:lnTo>
                  <a:lnTo>
                    <a:pt x="19534" y="80554"/>
                  </a:lnTo>
                  <a:lnTo>
                    <a:pt x="12020" y="125359"/>
                  </a:lnTo>
                  <a:lnTo>
                    <a:pt x="9325" y="163800"/>
                  </a:lnTo>
                  <a:lnTo>
                    <a:pt x="8339" y="208856"/>
                  </a:lnTo>
                  <a:lnTo>
                    <a:pt x="0" y="242061"/>
                  </a:lnTo>
                  <a:lnTo>
                    <a:pt x="613" y="243483"/>
                  </a:lnTo>
                  <a:lnTo>
                    <a:pt x="8188" y="246326"/>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8" name="SMARTInkShape-1352">
              <a:extLst>
                <a:ext uri="{FF2B5EF4-FFF2-40B4-BE49-F238E27FC236}">
                  <a16:creationId xmlns:a16="http://schemas.microsoft.com/office/drawing/2014/main" id="{9D0E9840-B0E9-FFE6-6C25-D09B5B693236}"/>
                </a:ext>
              </a:extLst>
            </p:cNvPr>
            <p:cNvSpPr/>
            <p:nvPr>
              <p:custDataLst>
                <p:tags r:id="rId116"/>
              </p:custDataLst>
            </p:nvPr>
          </p:nvSpPr>
          <p:spPr>
            <a:xfrm>
              <a:off x="9963150" y="2277619"/>
              <a:ext cx="159862" cy="256032"/>
            </a:xfrm>
            <a:custGeom>
              <a:avLst/>
              <a:gdLst/>
              <a:ahLst/>
              <a:cxnLst/>
              <a:rect l="0" t="0" r="0" b="0"/>
              <a:pathLst>
                <a:path w="159862" h="256032">
                  <a:moveTo>
                    <a:pt x="9525" y="17906"/>
                  </a:moveTo>
                  <a:lnTo>
                    <a:pt x="9525" y="17906"/>
                  </a:lnTo>
                  <a:lnTo>
                    <a:pt x="25772" y="2718"/>
                  </a:lnTo>
                  <a:lnTo>
                    <a:pt x="35034" y="0"/>
                  </a:lnTo>
                  <a:lnTo>
                    <a:pt x="75738" y="15"/>
                  </a:lnTo>
                  <a:lnTo>
                    <a:pt x="103581" y="7548"/>
                  </a:lnTo>
                  <a:lnTo>
                    <a:pt x="141781" y="36443"/>
                  </a:lnTo>
                  <a:lnTo>
                    <a:pt x="145321" y="39789"/>
                  </a:lnTo>
                  <a:lnTo>
                    <a:pt x="149254" y="49151"/>
                  </a:lnTo>
                  <a:lnTo>
                    <a:pt x="158531" y="94850"/>
                  </a:lnTo>
                  <a:lnTo>
                    <a:pt x="159861" y="136425"/>
                  </a:lnTo>
                  <a:lnTo>
                    <a:pt x="154022" y="172849"/>
                  </a:lnTo>
                  <a:lnTo>
                    <a:pt x="134439" y="210413"/>
                  </a:lnTo>
                  <a:lnTo>
                    <a:pt x="111800" y="232519"/>
                  </a:lnTo>
                  <a:lnTo>
                    <a:pt x="84984" y="247418"/>
                  </a:lnTo>
                  <a:lnTo>
                    <a:pt x="61987" y="253479"/>
                  </a:lnTo>
                  <a:lnTo>
                    <a:pt x="14935" y="255882"/>
                  </a:lnTo>
                  <a:lnTo>
                    <a:pt x="0" y="256031"/>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04" name="SMARTInkShape-Group284">
            <a:extLst>
              <a:ext uri="{FF2B5EF4-FFF2-40B4-BE49-F238E27FC236}">
                <a16:creationId xmlns:a16="http://schemas.microsoft.com/office/drawing/2014/main" id="{EB13B846-A7AA-493F-9369-DC7E46B20F58}"/>
              </a:ext>
            </a:extLst>
          </p:cNvPr>
          <p:cNvGrpSpPr/>
          <p:nvPr/>
        </p:nvGrpSpPr>
        <p:grpSpPr>
          <a:xfrm>
            <a:off x="8667750" y="897183"/>
            <a:ext cx="902762" cy="360118"/>
            <a:chOff x="8667750" y="897183"/>
            <a:chExt cx="902762" cy="360118"/>
          </a:xfrm>
        </p:grpSpPr>
        <p:sp>
          <p:nvSpPr>
            <p:cNvPr id="700" name="SMARTInkShape-1353">
              <a:extLst>
                <a:ext uri="{FF2B5EF4-FFF2-40B4-BE49-F238E27FC236}">
                  <a16:creationId xmlns:a16="http://schemas.microsoft.com/office/drawing/2014/main" id="{D317205F-ED50-E578-A0DE-083071D07D93}"/>
                </a:ext>
              </a:extLst>
            </p:cNvPr>
            <p:cNvSpPr/>
            <p:nvPr>
              <p:custDataLst>
                <p:tags r:id="rId73"/>
              </p:custDataLst>
            </p:nvPr>
          </p:nvSpPr>
          <p:spPr>
            <a:xfrm>
              <a:off x="8667750" y="1030970"/>
              <a:ext cx="159716" cy="226331"/>
            </a:xfrm>
            <a:custGeom>
              <a:avLst/>
              <a:gdLst/>
              <a:ahLst/>
              <a:cxnLst/>
              <a:rect l="0" t="0" r="0" b="0"/>
              <a:pathLst>
                <a:path w="159716" h="226331">
                  <a:moveTo>
                    <a:pt x="28575" y="54880"/>
                  </a:moveTo>
                  <a:lnTo>
                    <a:pt x="28575" y="54880"/>
                  </a:lnTo>
                  <a:lnTo>
                    <a:pt x="23087" y="54880"/>
                  </a:lnTo>
                  <a:lnTo>
                    <a:pt x="25430" y="54880"/>
                  </a:lnTo>
                  <a:lnTo>
                    <a:pt x="22587" y="54880"/>
                  </a:lnTo>
                  <a:lnTo>
                    <a:pt x="21407" y="53822"/>
                  </a:lnTo>
                  <a:lnTo>
                    <a:pt x="20098" y="49823"/>
                  </a:lnTo>
                  <a:lnTo>
                    <a:pt x="20806" y="47276"/>
                  </a:lnTo>
                  <a:lnTo>
                    <a:pt x="26727" y="35582"/>
                  </a:lnTo>
                  <a:lnTo>
                    <a:pt x="27343" y="32490"/>
                  </a:lnTo>
                  <a:lnTo>
                    <a:pt x="49926" y="5390"/>
                  </a:lnTo>
                  <a:lnTo>
                    <a:pt x="59584" y="1134"/>
                  </a:lnTo>
                  <a:lnTo>
                    <a:pt x="65122" y="0"/>
                  </a:lnTo>
                  <a:lnTo>
                    <a:pt x="69874" y="301"/>
                  </a:lnTo>
                  <a:lnTo>
                    <a:pt x="77974" y="3459"/>
                  </a:lnTo>
                  <a:lnTo>
                    <a:pt x="80559" y="5783"/>
                  </a:lnTo>
                  <a:lnTo>
                    <a:pt x="83428" y="11187"/>
                  </a:lnTo>
                  <a:lnTo>
                    <a:pt x="79988" y="30292"/>
                  </a:lnTo>
                  <a:lnTo>
                    <a:pt x="51929" y="73692"/>
                  </a:lnTo>
                  <a:lnTo>
                    <a:pt x="38788" y="90675"/>
                  </a:lnTo>
                  <a:lnTo>
                    <a:pt x="10575" y="111330"/>
                  </a:lnTo>
                  <a:lnTo>
                    <a:pt x="19949" y="111823"/>
                  </a:lnTo>
                  <a:lnTo>
                    <a:pt x="49684" y="106501"/>
                  </a:lnTo>
                  <a:lnTo>
                    <a:pt x="95521" y="116149"/>
                  </a:lnTo>
                  <a:lnTo>
                    <a:pt x="137266" y="138743"/>
                  </a:lnTo>
                  <a:lnTo>
                    <a:pt x="146732" y="147186"/>
                  </a:lnTo>
                  <a:lnTo>
                    <a:pt x="156954" y="162781"/>
                  </a:lnTo>
                  <a:lnTo>
                    <a:pt x="159715" y="170922"/>
                  </a:lnTo>
                  <a:lnTo>
                    <a:pt x="158335" y="175633"/>
                  </a:lnTo>
                  <a:lnTo>
                    <a:pt x="140273" y="199480"/>
                  </a:lnTo>
                  <a:lnTo>
                    <a:pt x="120231" y="210025"/>
                  </a:lnTo>
                  <a:lnTo>
                    <a:pt x="77412" y="222012"/>
                  </a:lnTo>
                  <a:lnTo>
                    <a:pt x="31009" y="225477"/>
                  </a:lnTo>
                  <a:lnTo>
                    <a:pt x="0" y="22633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1" name="SMARTInkShape-1354">
              <a:extLst>
                <a:ext uri="{FF2B5EF4-FFF2-40B4-BE49-F238E27FC236}">
                  <a16:creationId xmlns:a16="http://schemas.microsoft.com/office/drawing/2014/main" id="{63FBAEA8-6EE8-0698-0BBE-E3C15ADB3C8E}"/>
                </a:ext>
              </a:extLst>
            </p:cNvPr>
            <p:cNvSpPr/>
            <p:nvPr>
              <p:custDataLst>
                <p:tags r:id="rId74"/>
              </p:custDataLst>
            </p:nvPr>
          </p:nvSpPr>
          <p:spPr>
            <a:xfrm>
              <a:off x="8858250" y="1010080"/>
              <a:ext cx="188034" cy="207038"/>
            </a:xfrm>
            <a:custGeom>
              <a:avLst/>
              <a:gdLst/>
              <a:ahLst/>
              <a:cxnLst/>
              <a:rect l="0" t="0" r="0" b="0"/>
              <a:pathLst>
                <a:path w="188034" h="207038">
                  <a:moveTo>
                    <a:pt x="57150" y="28145"/>
                  </a:moveTo>
                  <a:lnTo>
                    <a:pt x="57150" y="28145"/>
                  </a:lnTo>
                  <a:lnTo>
                    <a:pt x="57150" y="23088"/>
                  </a:lnTo>
                  <a:lnTo>
                    <a:pt x="58208" y="21599"/>
                  </a:lnTo>
                  <a:lnTo>
                    <a:pt x="59972" y="20606"/>
                  </a:lnTo>
                  <a:lnTo>
                    <a:pt x="62207" y="19944"/>
                  </a:lnTo>
                  <a:lnTo>
                    <a:pt x="76447" y="11255"/>
                  </a:lnTo>
                  <a:lnTo>
                    <a:pt x="79540" y="10535"/>
                  </a:lnTo>
                  <a:lnTo>
                    <a:pt x="93166" y="2834"/>
                  </a:lnTo>
                  <a:lnTo>
                    <a:pt x="121212" y="0"/>
                  </a:lnTo>
                  <a:lnTo>
                    <a:pt x="139867" y="4754"/>
                  </a:lnTo>
                  <a:lnTo>
                    <a:pt x="158800" y="12865"/>
                  </a:lnTo>
                  <a:lnTo>
                    <a:pt x="161958" y="15842"/>
                  </a:lnTo>
                  <a:lnTo>
                    <a:pt x="163005" y="18885"/>
                  </a:lnTo>
                  <a:lnTo>
                    <a:pt x="162645" y="21971"/>
                  </a:lnTo>
                  <a:lnTo>
                    <a:pt x="152025" y="41485"/>
                  </a:lnTo>
                  <a:lnTo>
                    <a:pt x="122929" y="67861"/>
                  </a:lnTo>
                  <a:lnTo>
                    <a:pt x="88253" y="92754"/>
                  </a:lnTo>
                  <a:lnTo>
                    <a:pt x="88468" y="93443"/>
                  </a:lnTo>
                  <a:lnTo>
                    <a:pt x="91530" y="94208"/>
                  </a:lnTo>
                  <a:lnTo>
                    <a:pt x="134072" y="95843"/>
                  </a:lnTo>
                  <a:lnTo>
                    <a:pt x="167952" y="108073"/>
                  </a:lnTo>
                  <a:lnTo>
                    <a:pt x="178010" y="116938"/>
                  </a:lnTo>
                  <a:lnTo>
                    <a:pt x="184949" y="127934"/>
                  </a:lnTo>
                  <a:lnTo>
                    <a:pt x="188033" y="139876"/>
                  </a:lnTo>
                  <a:lnTo>
                    <a:pt x="186582" y="152239"/>
                  </a:lnTo>
                  <a:lnTo>
                    <a:pt x="184714" y="158500"/>
                  </a:lnTo>
                  <a:lnTo>
                    <a:pt x="171347" y="171100"/>
                  </a:lnTo>
                  <a:lnTo>
                    <a:pt x="140022" y="187271"/>
                  </a:lnTo>
                  <a:lnTo>
                    <a:pt x="101625" y="197161"/>
                  </a:lnTo>
                  <a:lnTo>
                    <a:pt x="65153" y="203930"/>
                  </a:lnTo>
                  <a:lnTo>
                    <a:pt x="22748" y="207037"/>
                  </a:lnTo>
                  <a:lnTo>
                    <a:pt x="0" y="199595"/>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2" name="SMARTInkShape-1355">
              <a:extLst>
                <a:ext uri="{FF2B5EF4-FFF2-40B4-BE49-F238E27FC236}">
                  <a16:creationId xmlns:a16="http://schemas.microsoft.com/office/drawing/2014/main" id="{92038FB2-C00B-152E-1669-6CC92E238422}"/>
                </a:ext>
              </a:extLst>
            </p:cNvPr>
            <p:cNvSpPr/>
            <p:nvPr>
              <p:custDataLst>
                <p:tags r:id="rId75"/>
              </p:custDataLst>
            </p:nvPr>
          </p:nvSpPr>
          <p:spPr>
            <a:xfrm>
              <a:off x="9155969" y="953961"/>
              <a:ext cx="130907" cy="271427"/>
            </a:xfrm>
            <a:custGeom>
              <a:avLst/>
              <a:gdLst/>
              <a:ahLst/>
              <a:cxnLst/>
              <a:rect l="0" t="0" r="0" b="0"/>
              <a:pathLst>
                <a:path w="130907" h="271427">
                  <a:moveTo>
                    <a:pt x="130906" y="84264"/>
                  </a:moveTo>
                  <a:lnTo>
                    <a:pt x="130906" y="84264"/>
                  </a:lnTo>
                  <a:lnTo>
                    <a:pt x="125849" y="84264"/>
                  </a:lnTo>
                  <a:lnTo>
                    <a:pt x="125418" y="83206"/>
                  </a:lnTo>
                  <a:lnTo>
                    <a:pt x="127761" y="79207"/>
                  </a:lnTo>
                  <a:lnTo>
                    <a:pt x="127750" y="76660"/>
                  </a:lnTo>
                  <a:lnTo>
                    <a:pt x="122429" y="61874"/>
                  </a:lnTo>
                  <a:lnTo>
                    <a:pt x="120383" y="34317"/>
                  </a:lnTo>
                  <a:lnTo>
                    <a:pt x="118599" y="31916"/>
                  </a:lnTo>
                  <a:lnTo>
                    <a:pt x="116351" y="30315"/>
                  </a:lnTo>
                  <a:lnTo>
                    <a:pt x="113855" y="22892"/>
                  </a:lnTo>
                  <a:lnTo>
                    <a:pt x="111685" y="13596"/>
                  </a:lnTo>
                  <a:lnTo>
                    <a:pt x="107193" y="5937"/>
                  </a:lnTo>
                  <a:lnTo>
                    <a:pt x="101671" y="1827"/>
                  </a:lnTo>
                  <a:lnTo>
                    <a:pt x="93571" y="0"/>
                  </a:lnTo>
                  <a:lnTo>
                    <a:pt x="72218" y="30"/>
                  </a:lnTo>
                  <a:lnTo>
                    <a:pt x="58609" y="3788"/>
                  </a:lnTo>
                  <a:lnTo>
                    <a:pt x="32624" y="22428"/>
                  </a:lnTo>
                  <a:lnTo>
                    <a:pt x="14532" y="41365"/>
                  </a:lnTo>
                  <a:lnTo>
                    <a:pt x="1223" y="70028"/>
                  </a:lnTo>
                  <a:lnTo>
                    <a:pt x="0" y="74773"/>
                  </a:lnTo>
                  <a:lnTo>
                    <a:pt x="244" y="78995"/>
                  </a:lnTo>
                  <a:lnTo>
                    <a:pt x="3338" y="86509"/>
                  </a:lnTo>
                  <a:lnTo>
                    <a:pt x="16084" y="96688"/>
                  </a:lnTo>
                  <a:lnTo>
                    <a:pt x="33268" y="101351"/>
                  </a:lnTo>
                  <a:lnTo>
                    <a:pt x="45531" y="99619"/>
                  </a:lnTo>
                  <a:lnTo>
                    <a:pt x="58036" y="94263"/>
                  </a:lnTo>
                  <a:lnTo>
                    <a:pt x="94937" y="68069"/>
                  </a:lnTo>
                  <a:lnTo>
                    <a:pt x="114475" y="39354"/>
                  </a:lnTo>
                  <a:lnTo>
                    <a:pt x="121328" y="17800"/>
                  </a:lnTo>
                  <a:lnTo>
                    <a:pt x="121380" y="60848"/>
                  </a:lnTo>
                  <a:lnTo>
                    <a:pt x="118559" y="98140"/>
                  </a:lnTo>
                  <a:lnTo>
                    <a:pt x="113180" y="142979"/>
                  </a:lnTo>
                  <a:lnTo>
                    <a:pt x="111058" y="186369"/>
                  </a:lnTo>
                  <a:lnTo>
                    <a:pt x="104369" y="229434"/>
                  </a:lnTo>
                  <a:lnTo>
                    <a:pt x="104296" y="250384"/>
                  </a:lnTo>
                  <a:lnTo>
                    <a:pt x="107790" y="263223"/>
                  </a:lnTo>
                  <a:lnTo>
                    <a:pt x="110204" y="267070"/>
                  </a:lnTo>
                  <a:lnTo>
                    <a:pt x="115708" y="271344"/>
                  </a:lnTo>
                  <a:lnTo>
                    <a:pt x="118658" y="271426"/>
                  </a:lnTo>
                  <a:lnTo>
                    <a:pt x="130906" y="265239"/>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3" name="SMARTInkShape-1356">
              <a:extLst>
                <a:ext uri="{FF2B5EF4-FFF2-40B4-BE49-F238E27FC236}">
                  <a16:creationId xmlns:a16="http://schemas.microsoft.com/office/drawing/2014/main" id="{4C128831-B6EC-EB94-3857-D3EF109C23DB}"/>
                </a:ext>
              </a:extLst>
            </p:cNvPr>
            <p:cNvSpPr/>
            <p:nvPr>
              <p:custDataLst>
                <p:tags r:id="rId76"/>
              </p:custDataLst>
            </p:nvPr>
          </p:nvSpPr>
          <p:spPr>
            <a:xfrm>
              <a:off x="9450694" y="897183"/>
              <a:ext cx="119818" cy="294058"/>
            </a:xfrm>
            <a:custGeom>
              <a:avLst/>
              <a:gdLst/>
              <a:ahLst/>
              <a:cxnLst/>
              <a:rect l="0" t="0" r="0" b="0"/>
              <a:pathLst>
                <a:path w="119818" h="294058">
                  <a:moveTo>
                    <a:pt x="74306" y="26742"/>
                  </a:moveTo>
                  <a:lnTo>
                    <a:pt x="74306" y="26742"/>
                  </a:lnTo>
                  <a:lnTo>
                    <a:pt x="74306" y="21685"/>
                  </a:lnTo>
                  <a:lnTo>
                    <a:pt x="79950" y="16381"/>
                  </a:lnTo>
                  <a:lnTo>
                    <a:pt x="87397" y="10495"/>
                  </a:lnTo>
                  <a:lnTo>
                    <a:pt x="92572" y="0"/>
                  </a:lnTo>
                  <a:lnTo>
                    <a:pt x="90185" y="1804"/>
                  </a:lnTo>
                  <a:lnTo>
                    <a:pt x="85596" y="7192"/>
                  </a:lnTo>
                  <a:lnTo>
                    <a:pt x="60227" y="53047"/>
                  </a:lnTo>
                  <a:lnTo>
                    <a:pt x="38757" y="88461"/>
                  </a:lnTo>
                  <a:lnTo>
                    <a:pt x="24009" y="130538"/>
                  </a:lnTo>
                  <a:lnTo>
                    <a:pt x="7697" y="174296"/>
                  </a:lnTo>
                  <a:lnTo>
                    <a:pt x="0" y="221341"/>
                  </a:lnTo>
                  <a:lnTo>
                    <a:pt x="3722" y="248678"/>
                  </a:lnTo>
                  <a:lnTo>
                    <a:pt x="16586" y="270183"/>
                  </a:lnTo>
                  <a:lnTo>
                    <a:pt x="33803" y="289961"/>
                  </a:lnTo>
                  <a:lnTo>
                    <a:pt x="42013" y="293238"/>
                  </a:lnTo>
                  <a:lnTo>
                    <a:pt x="62422" y="294057"/>
                  </a:lnTo>
                  <a:lnTo>
                    <a:pt x="87601" y="288568"/>
                  </a:lnTo>
                  <a:lnTo>
                    <a:pt x="103410" y="280239"/>
                  </a:lnTo>
                  <a:lnTo>
                    <a:pt x="111230" y="268524"/>
                  </a:lnTo>
                  <a:lnTo>
                    <a:pt x="117175" y="252734"/>
                  </a:lnTo>
                  <a:lnTo>
                    <a:pt x="119817" y="235133"/>
                  </a:lnTo>
                  <a:lnTo>
                    <a:pt x="118405" y="228111"/>
                  </a:lnTo>
                  <a:lnTo>
                    <a:pt x="111193" y="217487"/>
                  </a:lnTo>
                  <a:lnTo>
                    <a:pt x="98108" y="212059"/>
                  </a:lnTo>
                  <a:lnTo>
                    <a:pt x="58782" y="208575"/>
                  </a:lnTo>
                  <a:lnTo>
                    <a:pt x="43417" y="210920"/>
                  </a:lnTo>
                  <a:lnTo>
                    <a:pt x="19873" y="221050"/>
                  </a:lnTo>
                  <a:lnTo>
                    <a:pt x="7631" y="236292"/>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10" name="SMARTInkShape-Group285">
            <a:extLst>
              <a:ext uri="{FF2B5EF4-FFF2-40B4-BE49-F238E27FC236}">
                <a16:creationId xmlns:a16="http://schemas.microsoft.com/office/drawing/2014/main" id="{4BBE38C4-0AE1-027E-41B2-D1A9ED6F9992}"/>
              </a:ext>
            </a:extLst>
          </p:cNvPr>
          <p:cNvGrpSpPr/>
          <p:nvPr/>
        </p:nvGrpSpPr>
        <p:grpSpPr>
          <a:xfrm>
            <a:off x="7839075" y="1123976"/>
            <a:ext cx="647701" cy="400025"/>
            <a:chOff x="7839075" y="1123976"/>
            <a:chExt cx="647701" cy="400025"/>
          </a:xfrm>
        </p:grpSpPr>
        <p:sp>
          <p:nvSpPr>
            <p:cNvPr id="705" name="SMARTInkShape-1357">
              <a:extLst>
                <a:ext uri="{FF2B5EF4-FFF2-40B4-BE49-F238E27FC236}">
                  <a16:creationId xmlns:a16="http://schemas.microsoft.com/office/drawing/2014/main" id="{29D4D201-A48B-9B92-044B-8FFF412D42D4}"/>
                </a:ext>
              </a:extLst>
            </p:cNvPr>
            <p:cNvSpPr/>
            <p:nvPr>
              <p:custDataLst>
                <p:tags r:id="rId68"/>
              </p:custDataLst>
            </p:nvPr>
          </p:nvSpPr>
          <p:spPr>
            <a:xfrm>
              <a:off x="8020050" y="1181217"/>
              <a:ext cx="9526" cy="304684"/>
            </a:xfrm>
            <a:custGeom>
              <a:avLst/>
              <a:gdLst/>
              <a:ahLst/>
              <a:cxnLst/>
              <a:rect l="0" t="0" r="0" b="0"/>
              <a:pathLst>
                <a:path w="9526" h="304684">
                  <a:moveTo>
                    <a:pt x="9525" y="18933"/>
                  </a:moveTo>
                  <a:lnTo>
                    <a:pt x="9525" y="18933"/>
                  </a:lnTo>
                  <a:lnTo>
                    <a:pt x="9525" y="0"/>
                  </a:lnTo>
                  <a:lnTo>
                    <a:pt x="9525" y="42684"/>
                  </a:lnTo>
                  <a:lnTo>
                    <a:pt x="9525" y="85697"/>
                  </a:lnTo>
                  <a:lnTo>
                    <a:pt x="9525" y="131255"/>
                  </a:lnTo>
                  <a:lnTo>
                    <a:pt x="9525" y="177567"/>
                  </a:lnTo>
                  <a:lnTo>
                    <a:pt x="883" y="222126"/>
                  </a:lnTo>
                  <a:lnTo>
                    <a:pt x="23" y="269582"/>
                  </a:lnTo>
                  <a:lnTo>
                    <a:pt x="0" y="303182"/>
                  </a:lnTo>
                  <a:lnTo>
                    <a:pt x="1058" y="303683"/>
                  </a:lnTo>
                  <a:lnTo>
                    <a:pt x="9525" y="304683"/>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6" name="SMARTInkShape-1358">
              <a:extLst>
                <a:ext uri="{FF2B5EF4-FFF2-40B4-BE49-F238E27FC236}">
                  <a16:creationId xmlns:a16="http://schemas.microsoft.com/office/drawing/2014/main" id="{42DA40A9-DD8D-C2A3-6C0A-29A021009D94}"/>
                </a:ext>
              </a:extLst>
            </p:cNvPr>
            <p:cNvSpPr/>
            <p:nvPr>
              <p:custDataLst>
                <p:tags r:id="rId69"/>
              </p:custDataLst>
            </p:nvPr>
          </p:nvSpPr>
          <p:spPr>
            <a:xfrm>
              <a:off x="7839075" y="1219235"/>
              <a:ext cx="47625" cy="304766"/>
            </a:xfrm>
            <a:custGeom>
              <a:avLst/>
              <a:gdLst/>
              <a:ahLst/>
              <a:cxnLst/>
              <a:rect l="0" t="0" r="0" b="0"/>
              <a:pathLst>
                <a:path w="47625" h="304766">
                  <a:moveTo>
                    <a:pt x="38100" y="19015"/>
                  </a:moveTo>
                  <a:lnTo>
                    <a:pt x="38100" y="19015"/>
                  </a:lnTo>
                  <a:lnTo>
                    <a:pt x="38100" y="9882"/>
                  </a:lnTo>
                  <a:lnTo>
                    <a:pt x="46300" y="9524"/>
                  </a:lnTo>
                  <a:lnTo>
                    <a:pt x="46742" y="8455"/>
                  </a:lnTo>
                  <a:lnTo>
                    <a:pt x="47622" y="0"/>
                  </a:lnTo>
                  <a:lnTo>
                    <a:pt x="47624" y="5032"/>
                  </a:lnTo>
                  <a:lnTo>
                    <a:pt x="39425" y="45726"/>
                  </a:lnTo>
                  <a:lnTo>
                    <a:pt x="30758" y="87438"/>
                  </a:lnTo>
                  <a:lnTo>
                    <a:pt x="22989" y="129365"/>
                  </a:lnTo>
                  <a:lnTo>
                    <a:pt x="19158" y="174243"/>
                  </a:lnTo>
                  <a:lnTo>
                    <a:pt x="11791" y="213763"/>
                  </a:lnTo>
                  <a:lnTo>
                    <a:pt x="1762" y="260914"/>
                  </a:lnTo>
                  <a:lnTo>
                    <a:pt x="0" y="304765"/>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7" name="SMARTInkShape-1359">
              <a:extLst>
                <a:ext uri="{FF2B5EF4-FFF2-40B4-BE49-F238E27FC236}">
                  <a16:creationId xmlns:a16="http://schemas.microsoft.com/office/drawing/2014/main" id="{FC70D703-0D24-06CE-3501-A4F351767DD9}"/>
                </a:ext>
              </a:extLst>
            </p:cNvPr>
            <p:cNvSpPr/>
            <p:nvPr>
              <p:custDataLst>
                <p:tags r:id="rId70"/>
              </p:custDataLst>
            </p:nvPr>
          </p:nvSpPr>
          <p:spPr>
            <a:xfrm>
              <a:off x="8124825" y="1200276"/>
              <a:ext cx="161878" cy="247084"/>
            </a:xfrm>
            <a:custGeom>
              <a:avLst/>
              <a:gdLst/>
              <a:ahLst/>
              <a:cxnLst/>
              <a:rect l="0" t="0" r="0" b="0"/>
              <a:pathLst>
                <a:path w="161878" h="247084">
                  <a:moveTo>
                    <a:pt x="28575" y="18924"/>
                  </a:moveTo>
                  <a:lnTo>
                    <a:pt x="28575" y="18924"/>
                  </a:lnTo>
                  <a:lnTo>
                    <a:pt x="33631" y="18924"/>
                  </a:lnTo>
                  <a:lnTo>
                    <a:pt x="35120" y="17866"/>
                  </a:lnTo>
                  <a:lnTo>
                    <a:pt x="36113" y="16102"/>
                  </a:lnTo>
                  <a:lnTo>
                    <a:pt x="36775" y="13868"/>
                  </a:lnTo>
                  <a:lnTo>
                    <a:pt x="38276" y="12378"/>
                  </a:lnTo>
                  <a:lnTo>
                    <a:pt x="42764" y="10723"/>
                  </a:lnTo>
                  <a:lnTo>
                    <a:pt x="44384" y="9223"/>
                  </a:lnTo>
                  <a:lnTo>
                    <a:pt x="47588" y="0"/>
                  </a:lnTo>
                  <a:lnTo>
                    <a:pt x="47622" y="8086"/>
                  </a:lnTo>
                  <a:lnTo>
                    <a:pt x="41078" y="16744"/>
                  </a:lnTo>
                  <a:lnTo>
                    <a:pt x="37924" y="25569"/>
                  </a:lnTo>
                  <a:lnTo>
                    <a:pt x="21676" y="47516"/>
                  </a:lnTo>
                  <a:lnTo>
                    <a:pt x="19280" y="59011"/>
                  </a:lnTo>
                  <a:lnTo>
                    <a:pt x="19054" y="83752"/>
                  </a:lnTo>
                  <a:lnTo>
                    <a:pt x="33240" y="99740"/>
                  </a:lnTo>
                  <a:lnTo>
                    <a:pt x="41584" y="102467"/>
                  </a:lnTo>
                  <a:lnTo>
                    <a:pt x="76126" y="104611"/>
                  </a:lnTo>
                  <a:lnTo>
                    <a:pt x="84281" y="101810"/>
                  </a:lnTo>
                  <a:lnTo>
                    <a:pt x="87936" y="99581"/>
                  </a:lnTo>
                  <a:lnTo>
                    <a:pt x="91432" y="99154"/>
                  </a:lnTo>
                  <a:lnTo>
                    <a:pt x="126993" y="104567"/>
                  </a:lnTo>
                  <a:lnTo>
                    <a:pt x="129112" y="105653"/>
                  </a:lnTo>
                  <a:lnTo>
                    <a:pt x="130525" y="107435"/>
                  </a:lnTo>
                  <a:lnTo>
                    <a:pt x="131466" y="109681"/>
                  </a:lnTo>
                  <a:lnTo>
                    <a:pt x="133152" y="111179"/>
                  </a:lnTo>
                  <a:lnTo>
                    <a:pt x="143463" y="116405"/>
                  </a:lnTo>
                  <a:lnTo>
                    <a:pt x="155690" y="127315"/>
                  </a:lnTo>
                  <a:lnTo>
                    <a:pt x="159154" y="136242"/>
                  </a:lnTo>
                  <a:lnTo>
                    <a:pt x="161877" y="174386"/>
                  </a:lnTo>
                  <a:lnTo>
                    <a:pt x="159081" y="180799"/>
                  </a:lnTo>
                  <a:lnTo>
                    <a:pt x="145676" y="202205"/>
                  </a:lnTo>
                  <a:lnTo>
                    <a:pt x="102277" y="225483"/>
                  </a:lnTo>
                  <a:lnTo>
                    <a:pt x="88983" y="233820"/>
                  </a:lnTo>
                  <a:lnTo>
                    <a:pt x="41390" y="246533"/>
                  </a:lnTo>
                  <a:lnTo>
                    <a:pt x="30390" y="247083"/>
                  </a:lnTo>
                  <a:lnTo>
                    <a:pt x="26610" y="246172"/>
                  </a:lnTo>
                  <a:lnTo>
                    <a:pt x="24090" y="244506"/>
                  </a:lnTo>
                  <a:lnTo>
                    <a:pt x="22409" y="242337"/>
                  </a:lnTo>
                  <a:lnTo>
                    <a:pt x="17721" y="239927"/>
                  </a:lnTo>
                  <a:lnTo>
                    <a:pt x="14989" y="239284"/>
                  </a:lnTo>
                  <a:lnTo>
                    <a:pt x="0" y="228474"/>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8" name="SMARTInkShape-1360">
              <a:extLst>
                <a:ext uri="{FF2B5EF4-FFF2-40B4-BE49-F238E27FC236}">
                  <a16:creationId xmlns:a16="http://schemas.microsoft.com/office/drawing/2014/main" id="{A5139C0B-F374-EA8A-BE87-E0A7C6C81ADA}"/>
                </a:ext>
              </a:extLst>
            </p:cNvPr>
            <p:cNvSpPr/>
            <p:nvPr>
              <p:custDataLst>
                <p:tags r:id="rId71"/>
              </p:custDataLst>
            </p:nvPr>
          </p:nvSpPr>
          <p:spPr>
            <a:xfrm>
              <a:off x="8458200" y="1372924"/>
              <a:ext cx="28576" cy="17601"/>
            </a:xfrm>
            <a:custGeom>
              <a:avLst/>
              <a:gdLst/>
              <a:ahLst/>
              <a:cxnLst/>
              <a:rect l="0" t="0" r="0" b="0"/>
              <a:pathLst>
                <a:path w="28576" h="17601">
                  <a:moveTo>
                    <a:pt x="0" y="8201"/>
                  </a:moveTo>
                  <a:lnTo>
                    <a:pt x="0" y="8201"/>
                  </a:lnTo>
                  <a:lnTo>
                    <a:pt x="5056" y="8201"/>
                  </a:lnTo>
                  <a:lnTo>
                    <a:pt x="10361" y="5379"/>
                  </a:lnTo>
                  <a:lnTo>
                    <a:pt x="17333" y="0"/>
                  </a:lnTo>
                  <a:lnTo>
                    <a:pt x="17905" y="617"/>
                  </a:lnTo>
                  <a:lnTo>
                    <a:pt x="18900" y="6993"/>
                  </a:lnTo>
                  <a:lnTo>
                    <a:pt x="13949" y="12900"/>
                  </a:lnTo>
                  <a:lnTo>
                    <a:pt x="8668" y="15581"/>
                  </a:lnTo>
                  <a:lnTo>
                    <a:pt x="507" y="17600"/>
                  </a:lnTo>
                  <a:lnTo>
                    <a:pt x="150" y="12632"/>
                  </a:lnTo>
                  <a:lnTo>
                    <a:pt x="5711" y="7348"/>
                  </a:lnTo>
                  <a:lnTo>
                    <a:pt x="10158" y="4458"/>
                  </a:lnTo>
                  <a:lnTo>
                    <a:pt x="14180" y="3589"/>
                  </a:lnTo>
                  <a:lnTo>
                    <a:pt x="17920" y="4068"/>
                  </a:lnTo>
                  <a:lnTo>
                    <a:pt x="28575" y="8201"/>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9" name="SMARTInkShape-1361">
              <a:extLst>
                <a:ext uri="{FF2B5EF4-FFF2-40B4-BE49-F238E27FC236}">
                  <a16:creationId xmlns:a16="http://schemas.microsoft.com/office/drawing/2014/main" id="{DBA5F9E8-4033-90AC-DD83-83807C36FFFD}"/>
                </a:ext>
              </a:extLst>
            </p:cNvPr>
            <p:cNvSpPr/>
            <p:nvPr>
              <p:custDataLst>
                <p:tags r:id="rId72"/>
              </p:custDataLst>
            </p:nvPr>
          </p:nvSpPr>
          <p:spPr>
            <a:xfrm>
              <a:off x="8191500" y="1123976"/>
              <a:ext cx="200026" cy="66650"/>
            </a:xfrm>
            <a:custGeom>
              <a:avLst/>
              <a:gdLst/>
              <a:ahLst/>
              <a:cxnLst/>
              <a:rect l="0" t="0" r="0" b="0"/>
              <a:pathLst>
                <a:path w="200026" h="66650">
                  <a:moveTo>
                    <a:pt x="0" y="66649"/>
                  </a:moveTo>
                  <a:lnTo>
                    <a:pt x="0" y="66649"/>
                  </a:lnTo>
                  <a:lnTo>
                    <a:pt x="0" y="58448"/>
                  </a:lnTo>
                  <a:lnTo>
                    <a:pt x="1058" y="58007"/>
                  </a:lnTo>
                  <a:lnTo>
                    <a:pt x="5056" y="57516"/>
                  </a:lnTo>
                  <a:lnTo>
                    <a:pt x="6545" y="56327"/>
                  </a:lnTo>
                  <a:lnTo>
                    <a:pt x="8200" y="52184"/>
                  </a:lnTo>
                  <a:lnTo>
                    <a:pt x="9701" y="50655"/>
                  </a:lnTo>
                  <a:lnTo>
                    <a:pt x="17925" y="46388"/>
                  </a:lnTo>
                  <a:lnTo>
                    <a:pt x="36310" y="32700"/>
                  </a:lnTo>
                  <a:lnTo>
                    <a:pt x="60285" y="21491"/>
                  </a:lnTo>
                  <a:lnTo>
                    <a:pt x="73130" y="13523"/>
                  </a:lnTo>
                  <a:lnTo>
                    <a:pt x="93076" y="7472"/>
                  </a:lnTo>
                  <a:lnTo>
                    <a:pt x="96975" y="4972"/>
                  </a:lnTo>
                  <a:lnTo>
                    <a:pt x="112578" y="1455"/>
                  </a:lnTo>
                  <a:lnTo>
                    <a:pt x="156745" y="0"/>
                  </a:lnTo>
                  <a:lnTo>
                    <a:pt x="174971" y="1040"/>
                  </a:lnTo>
                  <a:lnTo>
                    <a:pt x="200025" y="9499"/>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11" name="SMARTInkShape-1362">
            <a:extLst>
              <a:ext uri="{FF2B5EF4-FFF2-40B4-BE49-F238E27FC236}">
                <a16:creationId xmlns:a16="http://schemas.microsoft.com/office/drawing/2014/main" id="{4D71DEB0-609D-7B47-E5CD-3263CAD57D16}"/>
              </a:ext>
            </a:extLst>
          </p:cNvPr>
          <p:cNvSpPr/>
          <p:nvPr>
            <p:custDataLst>
              <p:tags r:id="rId1"/>
            </p:custDataLst>
          </p:nvPr>
        </p:nvSpPr>
        <p:spPr>
          <a:xfrm>
            <a:off x="5095875" y="1533963"/>
            <a:ext cx="2266951" cy="409138"/>
          </a:xfrm>
          <a:custGeom>
            <a:avLst/>
            <a:gdLst/>
            <a:ahLst/>
            <a:cxnLst/>
            <a:rect l="0" t="0" r="0" b="0"/>
            <a:pathLst>
              <a:path w="2266951" h="409138">
                <a:moveTo>
                  <a:pt x="19050" y="409137"/>
                </a:moveTo>
                <a:lnTo>
                  <a:pt x="19050" y="409137"/>
                </a:lnTo>
                <a:lnTo>
                  <a:pt x="1327" y="409137"/>
                </a:lnTo>
                <a:lnTo>
                  <a:pt x="885" y="408079"/>
                </a:lnTo>
                <a:lnTo>
                  <a:pt x="0" y="376947"/>
                </a:lnTo>
                <a:lnTo>
                  <a:pt x="2822" y="370841"/>
                </a:lnTo>
                <a:lnTo>
                  <a:pt x="5056" y="367731"/>
                </a:lnTo>
                <a:lnTo>
                  <a:pt x="14189" y="340600"/>
                </a:lnTo>
                <a:lnTo>
                  <a:pt x="44476" y="297859"/>
                </a:lnTo>
                <a:lnTo>
                  <a:pt x="73025" y="253651"/>
                </a:lnTo>
                <a:lnTo>
                  <a:pt x="83608" y="241829"/>
                </a:lnTo>
                <a:lnTo>
                  <a:pt x="106626" y="225115"/>
                </a:lnTo>
                <a:lnTo>
                  <a:pt x="120388" y="206825"/>
                </a:lnTo>
                <a:lnTo>
                  <a:pt x="130096" y="199615"/>
                </a:lnTo>
                <a:lnTo>
                  <a:pt x="155572" y="168148"/>
                </a:lnTo>
                <a:lnTo>
                  <a:pt x="161924" y="164447"/>
                </a:lnTo>
                <a:lnTo>
                  <a:pt x="165099" y="163461"/>
                </a:lnTo>
                <a:lnTo>
                  <a:pt x="167216" y="161744"/>
                </a:lnTo>
                <a:lnTo>
                  <a:pt x="204532" y="118935"/>
                </a:lnTo>
                <a:lnTo>
                  <a:pt x="221586" y="102900"/>
                </a:lnTo>
                <a:lnTo>
                  <a:pt x="233812" y="95092"/>
                </a:lnTo>
                <a:lnTo>
                  <a:pt x="244138" y="82430"/>
                </a:lnTo>
                <a:lnTo>
                  <a:pt x="250675" y="78725"/>
                </a:lnTo>
                <a:lnTo>
                  <a:pt x="263496" y="76348"/>
                </a:lnTo>
                <a:lnTo>
                  <a:pt x="269861" y="76022"/>
                </a:lnTo>
                <a:lnTo>
                  <a:pt x="276219" y="78700"/>
                </a:lnTo>
                <a:lnTo>
                  <a:pt x="293981" y="94099"/>
                </a:lnTo>
                <a:lnTo>
                  <a:pt x="316559" y="120889"/>
                </a:lnTo>
                <a:lnTo>
                  <a:pt x="349800" y="146934"/>
                </a:lnTo>
                <a:lnTo>
                  <a:pt x="389710" y="165450"/>
                </a:lnTo>
                <a:lnTo>
                  <a:pt x="434108" y="180066"/>
                </a:lnTo>
                <a:lnTo>
                  <a:pt x="478039" y="188088"/>
                </a:lnTo>
                <a:lnTo>
                  <a:pt x="524109" y="197341"/>
                </a:lnTo>
                <a:lnTo>
                  <a:pt x="558163" y="198922"/>
                </a:lnTo>
                <a:lnTo>
                  <a:pt x="596123" y="196568"/>
                </a:lnTo>
                <a:lnTo>
                  <a:pt x="642452" y="191347"/>
                </a:lnTo>
                <a:lnTo>
                  <a:pt x="684763" y="189257"/>
                </a:lnTo>
                <a:lnTo>
                  <a:pt x="726517" y="182573"/>
                </a:lnTo>
                <a:lnTo>
                  <a:pt x="770161" y="175883"/>
                </a:lnTo>
                <a:lnTo>
                  <a:pt x="810414" y="165428"/>
                </a:lnTo>
                <a:lnTo>
                  <a:pt x="855211" y="159443"/>
                </a:lnTo>
                <a:lnTo>
                  <a:pt x="899118" y="145343"/>
                </a:lnTo>
                <a:lnTo>
                  <a:pt x="946477" y="134758"/>
                </a:lnTo>
                <a:lnTo>
                  <a:pt x="988239" y="122794"/>
                </a:lnTo>
                <a:lnTo>
                  <a:pt x="1028585" y="108492"/>
                </a:lnTo>
                <a:lnTo>
                  <a:pt x="1073304" y="94771"/>
                </a:lnTo>
                <a:lnTo>
                  <a:pt x="1118836" y="80892"/>
                </a:lnTo>
                <a:lnTo>
                  <a:pt x="1166096" y="64075"/>
                </a:lnTo>
                <a:lnTo>
                  <a:pt x="1211842" y="52302"/>
                </a:lnTo>
                <a:lnTo>
                  <a:pt x="1253757" y="34378"/>
                </a:lnTo>
                <a:lnTo>
                  <a:pt x="1279452" y="29370"/>
                </a:lnTo>
                <a:lnTo>
                  <a:pt x="1296437" y="27444"/>
                </a:lnTo>
                <a:lnTo>
                  <a:pt x="1299266" y="25558"/>
                </a:lnTo>
                <a:lnTo>
                  <a:pt x="1301152" y="23243"/>
                </a:lnTo>
                <a:lnTo>
                  <a:pt x="1306070" y="20670"/>
                </a:lnTo>
                <a:lnTo>
                  <a:pt x="1317851" y="19019"/>
                </a:lnTo>
                <a:lnTo>
                  <a:pt x="1319892" y="19941"/>
                </a:lnTo>
                <a:lnTo>
                  <a:pt x="1321253" y="21615"/>
                </a:lnTo>
                <a:lnTo>
                  <a:pt x="1322160" y="23789"/>
                </a:lnTo>
                <a:lnTo>
                  <a:pt x="1324882" y="25238"/>
                </a:lnTo>
                <a:lnTo>
                  <a:pt x="1337766" y="28337"/>
                </a:lnTo>
                <a:lnTo>
                  <a:pt x="1349816" y="36545"/>
                </a:lnTo>
                <a:lnTo>
                  <a:pt x="1392222" y="68813"/>
                </a:lnTo>
                <a:lnTo>
                  <a:pt x="1438482" y="87965"/>
                </a:lnTo>
                <a:lnTo>
                  <a:pt x="1477474" y="94518"/>
                </a:lnTo>
                <a:lnTo>
                  <a:pt x="1519200" y="102084"/>
                </a:lnTo>
                <a:lnTo>
                  <a:pt x="1536684" y="102277"/>
                </a:lnTo>
                <a:lnTo>
                  <a:pt x="1582401" y="96600"/>
                </a:lnTo>
                <a:lnTo>
                  <a:pt x="1627141" y="90109"/>
                </a:lnTo>
                <a:lnTo>
                  <a:pt x="1668645" y="78383"/>
                </a:lnTo>
                <a:lnTo>
                  <a:pt x="1710381" y="71223"/>
                </a:lnTo>
                <a:lnTo>
                  <a:pt x="1754043" y="56532"/>
                </a:lnTo>
                <a:lnTo>
                  <a:pt x="1796042" y="43977"/>
                </a:lnTo>
                <a:lnTo>
                  <a:pt x="1841929" y="32363"/>
                </a:lnTo>
                <a:lnTo>
                  <a:pt x="1883628" y="23637"/>
                </a:lnTo>
                <a:lnTo>
                  <a:pt x="1931195" y="13059"/>
                </a:lnTo>
                <a:lnTo>
                  <a:pt x="1968736" y="9206"/>
                </a:lnTo>
                <a:lnTo>
                  <a:pt x="2013702" y="1780"/>
                </a:lnTo>
                <a:lnTo>
                  <a:pt x="2053706" y="0"/>
                </a:lnTo>
                <a:lnTo>
                  <a:pt x="2100258" y="707"/>
                </a:lnTo>
                <a:lnTo>
                  <a:pt x="2143960" y="12831"/>
                </a:lnTo>
                <a:lnTo>
                  <a:pt x="2190860" y="38573"/>
                </a:lnTo>
                <a:lnTo>
                  <a:pt x="2218758" y="58185"/>
                </a:lnTo>
                <a:lnTo>
                  <a:pt x="2230916" y="73964"/>
                </a:lnTo>
                <a:lnTo>
                  <a:pt x="2250978" y="119009"/>
                </a:lnTo>
                <a:lnTo>
                  <a:pt x="2256576" y="159343"/>
                </a:lnTo>
                <a:lnTo>
                  <a:pt x="2258371" y="186409"/>
                </a:lnTo>
                <a:lnTo>
                  <a:pt x="2266950" y="209112"/>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17" name="SMARTInkShape-Group287">
            <a:extLst>
              <a:ext uri="{FF2B5EF4-FFF2-40B4-BE49-F238E27FC236}">
                <a16:creationId xmlns:a16="http://schemas.microsoft.com/office/drawing/2014/main" id="{D17BB702-C2B8-C194-31C2-731F5741C9FB}"/>
              </a:ext>
            </a:extLst>
          </p:cNvPr>
          <p:cNvGrpSpPr/>
          <p:nvPr/>
        </p:nvGrpSpPr>
        <p:grpSpPr>
          <a:xfrm>
            <a:off x="3657600" y="5810250"/>
            <a:ext cx="947251" cy="302329"/>
            <a:chOff x="3657600" y="5810250"/>
            <a:chExt cx="947251" cy="302329"/>
          </a:xfrm>
        </p:grpSpPr>
        <p:sp>
          <p:nvSpPr>
            <p:cNvPr id="712" name="SMARTInkShape-1363">
              <a:extLst>
                <a:ext uri="{FF2B5EF4-FFF2-40B4-BE49-F238E27FC236}">
                  <a16:creationId xmlns:a16="http://schemas.microsoft.com/office/drawing/2014/main" id="{05B712AF-C3C1-27E3-2929-E1A260629ACA}"/>
                </a:ext>
              </a:extLst>
            </p:cNvPr>
            <p:cNvSpPr/>
            <p:nvPr>
              <p:custDataLst>
                <p:tags r:id="rId63"/>
              </p:custDataLst>
            </p:nvPr>
          </p:nvSpPr>
          <p:spPr>
            <a:xfrm>
              <a:off x="4435154" y="5859858"/>
              <a:ext cx="169697" cy="252721"/>
            </a:xfrm>
            <a:custGeom>
              <a:avLst/>
              <a:gdLst/>
              <a:ahLst/>
              <a:cxnLst/>
              <a:rect l="0" t="0" r="0" b="0"/>
              <a:pathLst>
                <a:path w="169697" h="252721">
                  <a:moveTo>
                    <a:pt x="117796" y="45642"/>
                  </a:moveTo>
                  <a:lnTo>
                    <a:pt x="117796" y="45642"/>
                  </a:lnTo>
                  <a:lnTo>
                    <a:pt x="125400" y="36980"/>
                  </a:lnTo>
                  <a:lnTo>
                    <a:pt x="132984" y="22848"/>
                  </a:lnTo>
                  <a:lnTo>
                    <a:pt x="135129" y="15050"/>
                  </a:lnTo>
                  <a:lnTo>
                    <a:pt x="134643" y="11489"/>
                  </a:lnTo>
                  <a:lnTo>
                    <a:pt x="131282" y="4710"/>
                  </a:lnTo>
                  <a:lnTo>
                    <a:pt x="126787" y="2480"/>
                  </a:lnTo>
                  <a:lnTo>
                    <a:pt x="113325" y="0"/>
                  </a:lnTo>
                  <a:lnTo>
                    <a:pt x="87897" y="3662"/>
                  </a:lnTo>
                  <a:lnTo>
                    <a:pt x="65310" y="16505"/>
                  </a:lnTo>
                  <a:lnTo>
                    <a:pt x="40832" y="38751"/>
                  </a:lnTo>
                  <a:lnTo>
                    <a:pt x="35965" y="47164"/>
                  </a:lnTo>
                  <a:lnTo>
                    <a:pt x="33226" y="62909"/>
                  </a:lnTo>
                  <a:lnTo>
                    <a:pt x="35406" y="72014"/>
                  </a:lnTo>
                  <a:lnTo>
                    <a:pt x="38844" y="79588"/>
                  </a:lnTo>
                  <a:lnTo>
                    <a:pt x="40373" y="86481"/>
                  </a:lnTo>
                  <a:lnTo>
                    <a:pt x="46697" y="93073"/>
                  </a:lnTo>
                  <a:lnTo>
                    <a:pt x="84990" y="117602"/>
                  </a:lnTo>
                  <a:lnTo>
                    <a:pt x="91927" y="119957"/>
                  </a:lnTo>
                  <a:lnTo>
                    <a:pt x="98537" y="126649"/>
                  </a:lnTo>
                  <a:lnTo>
                    <a:pt x="107120" y="136678"/>
                  </a:lnTo>
                  <a:lnTo>
                    <a:pt x="126628" y="154225"/>
                  </a:lnTo>
                  <a:lnTo>
                    <a:pt x="132305" y="166573"/>
                  </a:lnTo>
                  <a:lnTo>
                    <a:pt x="136448" y="212617"/>
                  </a:lnTo>
                  <a:lnTo>
                    <a:pt x="131672" y="232581"/>
                  </a:lnTo>
                  <a:lnTo>
                    <a:pt x="120788" y="242673"/>
                  </a:lnTo>
                  <a:lnTo>
                    <a:pt x="105367" y="249628"/>
                  </a:lnTo>
                  <a:lnTo>
                    <a:pt x="87930" y="252720"/>
                  </a:lnTo>
                  <a:lnTo>
                    <a:pt x="60263" y="249403"/>
                  </a:lnTo>
                  <a:lnTo>
                    <a:pt x="31958" y="236661"/>
                  </a:lnTo>
                  <a:lnTo>
                    <a:pt x="18615" y="225436"/>
                  </a:lnTo>
                  <a:lnTo>
                    <a:pt x="1426" y="206040"/>
                  </a:lnTo>
                  <a:lnTo>
                    <a:pt x="0" y="201257"/>
                  </a:lnTo>
                  <a:lnTo>
                    <a:pt x="1236" y="190299"/>
                  </a:lnTo>
                  <a:lnTo>
                    <a:pt x="10958" y="178373"/>
                  </a:lnTo>
                  <a:lnTo>
                    <a:pt x="53162" y="147160"/>
                  </a:lnTo>
                  <a:lnTo>
                    <a:pt x="99777" y="121825"/>
                  </a:lnTo>
                  <a:lnTo>
                    <a:pt x="144692" y="96439"/>
                  </a:lnTo>
                  <a:lnTo>
                    <a:pt x="156208" y="86562"/>
                  </a:lnTo>
                  <a:lnTo>
                    <a:pt x="168658" y="66543"/>
                  </a:lnTo>
                  <a:lnTo>
                    <a:pt x="169696" y="60634"/>
                  </a:lnTo>
                  <a:lnTo>
                    <a:pt x="168027" y="48424"/>
                  </a:lnTo>
                  <a:lnTo>
                    <a:pt x="160935" y="38765"/>
                  </a:lnTo>
                  <a:lnTo>
                    <a:pt x="156080" y="34707"/>
                  </a:lnTo>
                  <a:lnTo>
                    <a:pt x="145042" y="30199"/>
                  </a:lnTo>
                  <a:lnTo>
                    <a:pt x="115652" y="27304"/>
                  </a:lnTo>
                  <a:lnTo>
                    <a:pt x="70171" y="36117"/>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3" name="SMARTInkShape-1364">
              <a:extLst>
                <a:ext uri="{FF2B5EF4-FFF2-40B4-BE49-F238E27FC236}">
                  <a16:creationId xmlns:a16="http://schemas.microsoft.com/office/drawing/2014/main" id="{DDE6236C-8C3F-0615-0E63-6EA238B06324}"/>
                </a:ext>
              </a:extLst>
            </p:cNvPr>
            <p:cNvSpPr/>
            <p:nvPr>
              <p:custDataLst>
                <p:tags r:id="rId64"/>
              </p:custDataLst>
            </p:nvPr>
          </p:nvSpPr>
          <p:spPr>
            <a:xfrm>
              <a:off x="4325834" y="6048375"/>
              <a:ext cx="36617" cy="26743"/>
            </a:xfrm>
            <a:custGeom>
              <a:avLst/>
              <a:gdLst/>
              <a:ahLst/>
              <a:cxnLst/>
              <a:rect l="0" t="0" r="0" b="0"/>
              <a:pathLst>
                <a:path w="36617" h="26743">
                  <a:moveTo>
                    <a:pt x="17566" y="0"/>
                  </a:moveTo>
                  <a:lnTo>
                    <a:pt x="17566" y="0"/>
                  </a:lnTo>
                  <a:lnTo>
                    <a:pt x="32031" y="0"/>
                  </a:lnTo>
                  <a:lnTo>
                    <a:pt x="33559" y="1058"/>
                  </a:lnTo>
                  <a:lnTo>
                    <a:pt x="34579" y="2822"/>
                  </a:lnTo>
                  <a:lnTo>
                    <a:pt x="35258" y="5056"/>
                  </a:lnTo>
                  <a:lnTo>
                    <a:pt x="34652" y="7604"/>
                  </a:lnTo>
                  <a:lnTo>
                    <a:pt x="28742" y="16247"/>
                  </a:lnTo>
                  <a:lnTo>
                    <a:pt x="23240" y="22390"/>
                  </a:lnTo>
                  <a:lnTo>
                    <a:pt x="17265" y="25826"/>
                  </a:lnTo>
                  <a:lnTo>
                    <a:pt x="14191" y="26742"/>
                  </a:lnTo>
                  <a:lnTo>
                    <a:pt x="12141" y="26295"/>
                  </a:lnTo>
                  <a:lnTo>
                    <a:pt x="10774" y="24938"/>
                  </a:lnTo>
                  <a:lnTo>
                    <a:pt x="9863" y="22975"/>
                  </a:lnTo>
                  <a:lnTo>
                    <a:pt x="8197" y="21667"/>
                  </a:lnTo>
                  <a:lnTo>
                    <a:pt x="3525" y="20213"/>
                  </a:lnTo>
                  <a:lnTo>
                    <a:pt x="1855" y="18767"/>
                  </a:lnTo>
                  <a:lnTo>
                    <a:pt x="0" y="14339"/>
                  </a:lnTo>
                  <a:lnTo>
                    <a:pt x="564" y="12734"/>
                  </a:lnTo>
                  <a:lnTo>
                    <a:pt x="1998" y="11664"/>
                  </a:lnTo>
                  <a:lnTo>
                    <a:pt x="9073" y="10159"/>
                  </a:lnTo>
                  <a:lnTo>
                    <a:pt x="36616" y="952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4" name="SMARTInkShape-1365">
              <a:extLst>
                <a:ext uri="{FF2B5EF4-FFF2-40B4-BE49-F238E27FC236}">
                  <a16:creationId xmlns:a16="http://schemas.microsoft.com/office/drawing/2014/main" id="{0FE746F4-6A02-E366-7C7B-AAE6EBDC26F3}"/>
                </a:ext>
              </a:extLst>
            </p:cNvPr>
            <p:cNvSpPr/>
            <p:nvPr>
              <p:custDataLst>
                <p:tags r:id="rId65"/>
              </p:custDataLst>
            </p:nvPr>
          </p:nvSpPr>
          <p:spPr>
            <a:xfrm>
              <a:off x="4126716" y="5848385"/>
              <a:ext cx="121401" cy="257141"/>
            </a:xfrm>
            <a:custGeom>
              <a:avLst/>
              <a:gdLst/>
              <a:ahLst/>
              <a:cxnLst/>
              <a:rect l="0" t="0" r="0" b="0"/>
              <a:pathLst>
                <a:path w="121401" h="257141">
                  <a:moveTo>
                    <a:pt x="111909" y="28540"/>
                  </a:moveTo>
                  <a:lnTo>
                    <a:pt x="111909" y="28540"/>
                  </a:lnTo>
                  <a:lnTo>
                    <a:pt x="116966" y="28540"/>
                  </a:lnTo>
                  <a:lnTo>
                    <a:pt x="118455" y="27482"/>
                  </a:lnTo>
                  <a:lnTo>
                    <a:pt x="119448" y="25718"/>
                  </a:lnTo>
                  <a:lnTo>
                    <a:pt x="121400" y="19131"/>
                  </a:lnTo>
                  <a:lnTo>
                    <a:pt x="112025" y="19015"/>
                  </a:lnTo>
                  <a:lnTo>
                    <a:pt x="106886" y="13959"/>
                  </a:lnTo>
                  <a:lnTo>
                    <a:pt x="101563" y="11476"/>
                  </a:lnTo>
                  <a:lnTo>
                    <a:pt x="86401" y="8694"/>
                  </a:lnTo>
                  <a:lnTo>
                    <a:pt x="75676" y="1323"/>
                  </a:lnTo>
                  <a:lnTo>
                    <a:pt x="42335" y="0"/>
                  </a:lnTo>
                  <a:lnTo>
                    <a:pt x="33009" y="5625"/>
                  </a:lnTo>
                  <a:lnTo>
                    <a:pt x="22868" y="15181"/>
                  </a:lnTo>
                  <a:lnTo>
                    <a:pt x="11208" y="33518"/>
                  </a:lnTo>
                  <a:lnTo>
                    <a:pt x="609" y="64800"/>
                  </a:lnTo>
                  <a:lnTo>
                    <a:pt x="0" y="77464"/>
                  </a:lnTo>
                  <a:lnTo>
                    <a:pt x="7427" y="106610"/>
                  </a:lnTo>
                  <a:lnTo>
                    <a:pt x="9446" y="109160"/>
                  </a:lnTo>
                  <a:lnTo>
                    <a:pt x="25347" y="118313"/>
                  </a:lnTo>
                  <a:lnTo>
                    <a:pt x="47808" y="122167"/>
                  </a:lnTo>
                  <a:lnTo>
                    <a:pt x="62606" y="117424"/>
                  </a:lnTo>
                  <a:lnTo>
                    <a:pt x="74121" y="109318"/>
                  </a:lnTo>
                  <a:lnTo>
                    <a:pt x="104433" y="69312"/>
                  </a:lnTo>
                  <a:lnTo>
                    <a:pt x="120984" y="29258"/>
                  </a:lnTo>
                  <a:lnTo>
                    <a:pt x="121301" y="38865"/>
                  </a:lnTo>
                  <a:lnTo>
                    <a:pt x="113877" y="80347"/>
                  </a:lnTo>
                  <a:lnTo>
                    <a:pt x="112492" y="118326"/>
                  </a:lnTo>
                  <a:lnTo>
                    <a:pt x="112024" y="163397"/>
                  </a:lnTo>
                  <a:lnTo>
                    <a:pt x="111924" y="209712"/>
                  </a:lnTo>
                  <a:lnTo>
                    <a:pt x="111909" y="25714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5" name="SMARTInkShape-1366">
              <a:extLst>
                <a:ext uri="{FF2B5EF4-FFF2-40B4-BE49-F238E27FC236}">
                  <a16:creationId xmlns:a16="http://schemas.microsoft.com/office/drawing/2014/main" id="{EC9BE02B-B4A2-3178-E965-1AECD9C7931D}"/>
                </a:ext>
              </a:extLst>
            </p:cNvPr>
            <p:cNvSpPr/>
            <p:nvPr>
              <p:custDataLst>
                <p:tags r:id="rId66"/>
              </p:custDataLst>
            </p:nvPr>
          </p:nvSpPr>
          <p:spPr>
            <a:xfrm>
              <a:off x="3921076" y="5848384"/>
              <a:ext cx="153972" cy="197454"/>
            </a:xfrm>
            <a:custGeom>
              <a:avLst/>
              <a:gdLst/>
              <a:ahLst/>
              <a:cxnLst/>
              <a:rect l="0" t="0" r="0" b="0"/>
              <a:pathLst>
                <a:path w="153972" h="197454">
                  <a:moveTo>
                    <a:pt x="107999" y="9491"/>
                  </a:moveTo>
                  <a:lnTo>
                    <a:pt x="107999" y="9491"/>
                  </a:lnTo>
                  <a:lnTo>
                    <a:pt x="116200" y="9491"/>
                  </a:lnTo>
                  <a:lnTo>
                    <a:pt x="116641" y="8433"/>
                  </a:lnTo>
                  <a:lnTo>
                    <a:pt x="117131" y="4435"/>
                  </a:lnTo>
                  <a:lnTo>
                    <a:pt x="116204" y="2946"/>
                  </a:lnTo>
                  <a:lnTo>
                    <a:pt x="114527" y="1952"/>
                  </a:lnTo>
                  <a:lnTo>
                    <a:pt x="107111" y="554"/>
                  </a:lnTo>
                  <a:lnTo>
                    <a:pt x="77521" y="0"/>
                  </a:lnTo>
                  <a:lnTo>
                    <a:pt x="62044" y="5034"/>
                  </a:lnTo>
                  <a:lnTo>
                    <a:pt x="30374" y="30558"/>
                  </a:lnTo>
                  <a:lnTo>
                    <a:pt x="14561" y="51011"/>
                  </a:lnTo>
                  <a:lnTo>
                    <a:pt x="1527" y="82236"/>
                  </a:lnTo>
                  <a:lnTo>
                    <a:pt x="0" y="103206"/>
                  </a:lnTo>
                  <a:lnTo>
                    <a:pt x="2587" y="132424"/>
                  </a:lnTo>
                  <a:lnTo>
                    <a:pt x="13149" y="154924"/>
                  </a:lnTo>
                  <a:lnTo>
                    <a:pt x="29683" y="176642"/>
                  </a:lnTo>
                  <a:lnTo>
                    <a:pt x="47439" y="187144"/>
                  </a:lnTo>
                  <a:lnTo>
                    <a:pt x="78162" y="197453"/>
                  </a:lnTo>
                  <a:lnTo>
                    <a:pt x="89799" y="196041"/>
                  </a:lnTo>
                  <a:lnTo>
                    <a:pt x="120811" y="189084"/>
                  </a:lnTo>
                  <a:lnTo>
                    <a:pt x="133449" y="180679"/>
                  </a:lnTo>
                  <a:lnTo>
                    <a:pt x="140476" y="169889"/>
                  </a:lnTo>
                  <a:lnTo>
                    <a:pt x="150045" y="135601"/>
                  </a:lnTo>
                  <a:lnTo>
                    <a:pt x="153971" y="90248"/>
                  </a:lnTo>
                  <a:lnTo>
                    <a:pt x="150078" y="46707"/>
                  </a:lnTo>
                  <a:lnTo>
                    <a:pt x="142223" y="25678"/>
                  </a:lnTo>
                  <a:lnTo>
                    <a:pt x="132735" y="11394"/>
                  </a:lnTo>
                  <a:lnTo>
                    <a:pt x="124990" y="5045"/>
                  </a:lnTo>
                  <a:lnTo>
                    <a:pt x="109623" y="1471"/>
                  </a:lnTo>
                  <a:lnTo>
                    <a:pt x="91665" y="412"/>
                  </a:lnTo>
                  <a:lnTo>
                    <a:pt x="87584" y="2380"/>
                  </a:lnTo>
                  <a:lnTo>
                    <a:pt x="84864" y="5809"/>
                  </a:lnTo>
                  <a:lnTo>
                    <a:pt x="79424" y="19016"/>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6" name="SMARTInkShape-1367">
              <a:extLst>
                <a:ext uri="{FF2B5EF4-FFF2-40B4-BE49-F238E27FC236}">
                  <a16:creationId xmlns:a16="http://schemas.microsoft.com/office/drawing/2014/main" id="{00402F45-62A1-EE09-A547-7CF2AB85963B}"/>
                </a:ext>
              </a:extLst>
            </p:cNvPr>
            <p:cNvSpPr/>
            <p:nvPr>
              <p:custDataLst>
                <p:tags r:id="rId67"/>
              </p:custDataLst>
            </p:nvPr>
          </p:nvSpPr>
          <p:spPr>
            <a:xfrm>
              <a:off x="3657600" y="5810250"/>
              <a:ext cx="168355" cy="265177"/>
            </a:xfrm>
            <a:custGeom>
              <a:avLst/>
              <a:gdLst/>
              <a:ahLst/>
              <a:cxnLst/>
              <a:rect l="0" t="0" r="0" b="0"/>
              <a:pathLst>
                <a:path w="168355" h="265177">
                  <a:moveTo>
                    <a:pt x="104775" y="9525"/>
                  </a:moveTo>
                  <a:lnTo>
                    <a:pt x="104775" y="9525"/>
                  </a:lnTo>
                  <a:lnTo>
                    <a:pt x="95643" y="9525"/>
                  </a:lnTo>
                  <a:lnTo>
                    <a:pt x="95253" y="116"/>
                  </a:lnTo>
                  <a:lnTo>
                    <a:pt x="136571" y="0"/>
                  </a:lnTo>
                  <a:lnTo>
                    <a:pt x="138673" y="1058"/>
                  </a:lnTo>
                  <a:lnTo>
                    <a:pt x="140073" y="2822"/>
                  </a:lnTo>
                  <a:lnTo>
                    <a:pt x="141007" y="5056"/>
                  </a:lnTo>
                  <a:lnTo>
                    <a:pt x="142688" y="6545"/>
                  </a:lnTo>
                  <a:lnTo>
                    <a:pt x="147378" y="8201"/>
                  </a:lnTo>
                  <a:lnTo>
                    <a:pt x="149052" y="9701"/>
                  </a:lnTo>
                  <a:lnTo>
                    <a:pt x="150912" y="14189"/>
                  </a:lnTo>
                  <a:lnTo>
                    <a:pt x="152466" y="15810"/>
                  </a:lnTo>
                  <a:lnTo>
                    <a:pt x="157016" y="17610"/>
                  </a:lnTo>
                  <a:lnTo>
                    <a:pt x="158652" y="19148"/>
                  </a:lnTo>
                  <a:lnTo>
                    <a:pt x="160470" y="23680"/>
                  </a:lnTo>
                  <a:lnTo>
                    <a:pt x="161797" y="41403"/>
                  </a:lnTo>
                  <a:lnTo>
                    <a:pt x="156830" y="55895"/>
                  </a:lnTo>
                  <a:lnTo>
                    <a:pt x="148656" y="68537"/>
                  </a:lnTo>
                  <a:lnTo>
                    <a:pt x="103301" y="106592"/>
                  </a:lnTo>
                  <a:lnTo>
                    <a:pt x="96006" y="110874"/>
                  </a:lnTo>
                  <a:lnTo>
                    <a:pt x="72928" y="121453"/>
                  </a:lnTo>
                  <a:lnTo>
                    <a:pt x="59437" y="131575"/>
                  </a:lnTo>
                  <a:lnTo>
                    <a:pt x="47665" y="133346"/>
                  </a:lnTo>
                  <a:lnTo>
                    <a:pt x="55830" y="125149"/>
                  </a:lnTo>
                  <a:lnTo>
                    <a:pt x="91750" y="123941"/>
                  </a:lnTo>
                  <a:lnTo>
                    <a:pt x="135203" y="137094"/>
                  </a:lnTo>
                  <a:lnTo>
                    <a:pt x="140935" y="141137"/>
                  </a:lnTo>
                  <a:lnTo>
                    <a:pt x="144757" y="145950"/>
                  </a:lnTo>
                  <a:lnTo>
                    <a:pt x="155780" y="162837"/>
                  </a:lnTo>
                  <a:lnTo>
                    <a:pt x="164485" y="175030"/>
                  </a:lnTo>
                  <a:lnTo>
                    <a:pt x="168354" y="187505"/>
                  </a:lnTo>
                  <a:lnTo>
                    <a:pt x="164430" y="202928"/>
                  </a:lnTo>
                  <a:lnTo>
                    <a:pt x="149720" y="228585"/>
                  </a:lnTo>
                  <a:lnTo>
                    <a:pt x="129734" y="245410"/>
                  </a:lnTo>
                  <a:lnTo>
                    <a:pt x="103703" y="258746"/>
                  </a:lnTo>
                  <a:lnTo>
                    <a:pt x="65770" y="264345"/>
                  </a:lnTo>
                  <a:lnTo>
                    <a:pt x="28357" y="265176"/>
                  </a:lnTo>
                  <a:lnTo>
                    <a:pt x="14014" y="261436"/>
                  </a:lnTo>
                  <a:lnTo>
                    <a:pt x="9343" y="258957"/>
                  </a:lnTo>
                  <a:lnTo>
                    <a:pt x="6228" y="256246"/>
                  </a:lnTo>
                  <a:lnTo>
                    <a:pt x="0" y="24765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24" name="SMARTInkShape-Group288">
            <a:extLst>
              <a:ext uri="{FF2B5EF4-FFF2-40B4-BE49-F238E27FC236}">
                <a16:creationId xmlns:a16="http://schemas.microsoft.com/office/drawing/2014/main" id="{6F16A168-D528-FDDD-BF8C-8DD527A414EC}"/>
              </a:ext>
            </a:extLst>
          </p:cNvPr>
          <p:cNvGrpSpPr/>
          <p:nvPr/>
        </p:nvGrpSpPr>
        <p:grpSpPr>
          <a:xfrm>
            <a:off x="7505700" y="5762755"/>
            <a:ext cx="1152526" cy="371346"/>
            <a:chOff x="7505700" y="5762755"/>
            <a:chExt cx="1152526" cy="371346"/>
          </a:xfrm>
        </p:grpSpPr>
        <p:sp>
          <p:nvSpPr>
            <p:cNvPr id="718" name="SMARTInkShape-1368">
              <a:extLst>
                <a:ext uri="{FF2B5EF4-FFF2-40B4-BE49-F238E27FC236}">
                  <a16:creationId xmlns:a16="http://schemas.microsoft.com/office/drawing/2014/main" id="{769C059F-78FB-ADF5-BDFF-E26E874216BA}"/>
                </a:ext>
              </a:extLst>
            </p:cNvPr>
            <p:cNvSpPr/>
            <p:nvPr>
              <p:custDataLst>
                <p:tags r:id="rId57"/>
              </p:custDataLst>
            </p:nvPr>
          </p:nvSpPr>
          <p:spPr>
            <a:xfrm>
              <a:off x="8394078" y="5886581"/>
              <a:ext cx="264148" cy="247520"/>
            </a:xfrm>
            <a:custGeom>
              <a:avLst/>
              <a:gdLst/>
              <a:ahLst/>
              <a:cxnLst/>
              <a:rect l="0" t="0" r="0" b="0"/>
              <a:pathLst>
                <a:path w="264148" h="247520">
                  <a:moveTo>
                    <a:pt x="6972" y="37969"/>
                  </a:moveTo>
                  <a:lnTo>
                    <a:pt x="6972" y="37969"/>
                  </a:lnTo>
                  <a:lnTo>
                    <a:pt x="32482" y="13517"/>
                  </a:lnTo>
                  <a:lnTo>
                    <a:pt x="65977" y="1354"/>
                  </a:lnTo>
                  <a:lnTo>
                    <a:pt x="86232" y="0"/>
                  </a:lnTo>
                  <a:lnTo>
                    <a:pt x="92645" y="2749"/>
                  </a:lnTo>
                  <a:lnTo>
                    <a:pt x="95837" y="4964"/>
                  </a:lnTo>
                  <a:lnTo>
                    <a:pt x="99384" y="10248"/>
                  </a:lnTo>
                  <a:lnTo>
                    <a:pt x="109511" y="44525"/>
                  </a:lnTo>
                  <a:lnTo>
                    <a:pt x="108636" y="66282"/>
                  </a:lnTo>
                  <a:lnTo>
                    <a:pt x="90828" y="111923"/>
                  </a:lnTo>
                  <a:lnTo>
                    <a:pt x="79167" y="130103"/>
                  </a:lnTo>
                  <a:lnTo>
                    <a:pt x="35278" y="171938"/>
                  </a:lnTo>
                  <a:lnTo>
                    <a:pt x="0" y="206881"/>
                  </a:lnTo>
                  <a:lnTo>
                    <a:pt x="207" y="207726"/>
                  </a:lnTo>
                  <a:lnTo>
                    <a:pt x="1403" y="208292"/>
                  </a:lnTo>
                  <a:lnTo>
                    <a:pt x="37714" y="215817"/>
                  </a:lnTo>
                  <a:lnTo>
                    <a:pt x="77229" y="218017"/>
                  </a:lnTo>
                  <a:lnTo>
                    <a:pt x="112103" y="218670"/>
                  </a:lnTo>
                  <a:lnTo>
                    <a:pt x="153951" y="219921"/>
                  </a:lnTo>
                  <a:lnTo>
                    <a:pt x="192574" y="225466"/>
                  </a:lnTo>
                  <a:lnTo>
                    <a:pt x="239396" y="233130"/>
                  </a:lnTo>
                  <a:lnTo>
                    <a:pt x="255439" y="237353"/>
                  </a:lnTo>
                  <a:lnTo>
                    <a:pt x="264147" y="247519"/>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9" name="SMARTInkShape-1369">
              <a:extLst>
                <a:ext uri="{FF2B5EF4-FFF2-40B4-BE49-F238E27FC236}">
                  <a16:creationId xmlns:a16="http://schemas.microsoft.com/office/drawing/2014/main" id="{8FF44DC1-9D27-661E-17DE-F08B96F96C9B}"/>
                </a:ext>
              </a:extLst>
            </p:cNvPr>
            <p:cNvSpPr/>
            <p:nvPr>
              <p:custDataLst>
                <p:tags r:id="rId58"/>
              </p:custDataLst>
            </p:nvPr>
          </p:nvSpPr>
          <p:spPr>
            <a:xfrm>
              <a:off x="8258175" y="6029325"/>
              <a:ext cx="28033" cy="28139"/>
            </a:xfrm>
            <a:custGeom>
              <a:avLst/>
              <a:gdLst/>
              <a:ahLst/>
              <a:cxnLst/>
              <a:rect l="0" t="0" r="0" b="0"/>
              <a:pathLst>
                <a:path w="28033" h="28139">
                  <a:moveTo>
                    <a:pt x="0" y="0"/>
                  </a:moveTo>
                  <a:lnTo>
                    <a:pt x="0" y="0"/>
                  </a:lnTo>
                  <a:lnTo>
                    <a:pt x="13257" y="0"/>
                  </a:lnTo>
                  <a:lnTo>
                    <a:pt x="19297" y="2822"/>
                  </a:lnTo>
                  <a:lnTo>
                    <a:pt x="22390" y="5056"/>
                  </a:lnTo>
                  <a:lnTo>
                    <a:pt x="25826" y="10361"/>
                  </a:lnTo>
                  <a:lnTo>
                    <a:pt x="28032" y="17333"/>
                  </a:lnTo>
                  <a:lnTo>
                    <a:pt x="23357" y="23597"/>
                  </a:lnTo>
                  <a:lnTo>
                    <a:pt x="18142" y="26363"/>
                  </a:lnTo>
                  <a:lnTo>
                    <a:pt x="11226" y="28138"/>
                  </a:lnTo>
                  <a:lnTo>
                    <a:pt x="10660" y="27226"/>
                  </a:lnTo>
                  <a:lnTo>
                    <a:pt x="9534" y="13638"/>
                  </a:lnTo>
                  <a:lnTo>
                    <a:pt x="9529" y="15939"/>
                  </a:lnTo>
                  <a:lnTo>
                    <a:pt x="10586" y="16976"/>
                  </a:lnTo>
                  <a:lnTo>
                    <a:pt x="19050" y="1905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0" name="SMARTInkShape-1370">
              <a:extLst>
                <a:ext uri="{FF2B5EF4-FFF2-40B4-BE49-F238E27FC236}">
                  <a16:creationId xmlns:a16="http://schemas.microsoft.com/office/drawing/2014/main" id="{0D5DACEB-BB64-9CC1-6BC2-59ACB9AAB6E7}"/>
                </a:ext>
              </a:extLst>
            </p:cNvPr>
            <p:cNvSpPr/>
            <p:nvPr>
              <p:custDataLst>
                <p:tags r:id="rId59"/>
              </p:custDataLst>
            </p:nvPr>
          </p:nvSpPr>
          <p:spPr>
            <a:xfrm>
              <a:off x="8080129" y="5864657"/>
              <a:ext cx="100631" cy="178623"/>
            </a:xfrm>
            <a:custGeom>
              <a:avLst/>
              <a:gdLst/>
              <a:ahLst/>
              <a:cxnLst/>
              <a:rect l="0" t="0" r="0" b="0"/>
              <a:pathLst>
                <a:path w="100631" h="178623">
                  <a:moveTo>
                    <a:pt x="82796" y="12268"/>
                  </a:moveTo>
                  <a:lnTo>
                    <a:pt x="82796" y="12268"/>
                  </a:lnTo>
                  <a:lnTo>
                    <a:pt x="87852" y="7212"/>
                  </a:lnTo>
                  <a:lnTo>
                    <a:pt x="88283" y="5723"/>
                  </a:lnTo>
                  <a:lnTo>
                    <a:pt x="87513" y="4729"/>
                  </a:lnTo>
                  <a:lnTo>
                    <a:pt x="83727" y="3136"/>
                  </a:lnTo>
                  <a:lnTo>
                    <a:pt x="72959" y="2859"/>
                  </a:lnTo>
                  <a:lnTo>
                    <a:pt x="65019" y="5617"/>
                  </a:lnTo>
                  <a:lnTo>
                    <a:pt x="25194" y="41539"/>
                  </a:lnTo>
                  <a:lnTo>
                    <a:pt x="6955" y="87828"/>
                  </a:lnTo>
                  <a:lnTo>
                    <a:pt x="0" y="122497"/>
                  </a:lnTo>
                  <a:lnTo>
                    <a:pt x="489" y="148041"/>
                  </a:lnTo>
                  <a:lnTo>
                    <a:pt x="7763" y="166451"/>
                  </a:lnTo>
                  <a:lnTo>
                    <a:pt x="15228" y="176044"/>
                  </a:lnTo>
                  <a:lnTo>
                    <a:pt x="18701" y="178602"/>
                  </a:lnTo>
                  <a:lnTo>
                    <a:pt x="31026" y="178622"/>
                  </a:lnTo>
                  <a:lnTo>
                    <a:pt x="38758" y="177146"/>
                  </a:lnTo>
                  <a:lnTo>
                    <a:pt x="50171" y="169860"/>
                  </a:lnTo>
                  <a:lnTo>
                    <a:pt x="82655" y="127723"/>
                  </a:lnTo>
                  <a:lnTo>
                    <a:pt x="95689" y="97276"/>
                  </a:lnTo>
                  <a:lnTo>
                    <a:pt x="100630" y="52422"/>
                  </a:lnTo>
                  <a:lnTo>
                    <a:pt x="100247" y="33289"/>
                  </a:lnTo>
                  <a:lnTo>
                    <a:pt x="96549" y="17730"/>
                  </a:lnTo>
                  <a:lnTo>
                    <a:pt x="88555" y="6583"/>
                  </a:lnTo>
                  <a:lnTo>
                    <a:pt x="83460" y="2127"/>
                  </a:lnTo>
                  <a:lnTo>
                    <a:pt x="79006" y="216"/>
                  </a:lnTo>
                  <a:lnTo>
                    <a:pt x="74977" y="0"/>
                  </a:lnTo>
                  <a:lnTo>
                    <a:pt x="67680" y="2583"/>
                  </a:lnTo>
                  <a:lnTo>
                    <a:pt x="54221" y="12268"/>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1" name="SMARTInkShape-1371">
              <a:extLst>
                <a:ext uri="{FF2B5EF4-FFF2-40B4-BE49-F238E27FC236}">
                  <a16:creationId xmlns:a16="http://schemas.microsoft.com/office/drawing/2014/main" id="{3B1AE2F6-F0EE-D3CF-B5D4-18C06783CA43}"/>
                </a:ext>
              </a:extLst>
            </p:cNvPr>
            <p:cNvSpPr/>
            <p:nvPr>
              <p:custDataLst>
                <p:tags r:id="rId60"/>
              </p:custDataLst>
            </p:nvPr>
          </p:nvSpPr>
          <p:spPr>
            <a:xfrm>
              <a:off x="7830203" y="5791316"/>
              <a:ext cx="141641" cy="304685"/>
            </a:xfrm>
            <a:custGeom>
              <a:avLst/>
              <a:gdLst/>
              <a:ahLst/>
              <a:cxnLst/>
              <a:rect l="0" t="0" r="0" b="0"/>
              <a:pathLst>
                <a:path w="141641" h="304685">
                  <a:moveTo>
                    <a:pt x="85072" y="28459"/>
                  </a:moveTo>
                  <a:lnTo>
                    <a:pt x="85072" y="28459"/>
                  </a:lnTo>
                  <a:lnTo>
                    <a:pt x="85072" y="23403"/>
                  </a:lnTo>
                  <a:lnTo>
                    <a:pt x="86130" y="21914"/>
                  </a:lnTo>
                  <a:lnTo>
                    <a:pt x="87894" y="20920"/>
                  </a:lnTo>
                  <a:lnTo>
                    <a:pt x="94587" y="18937"/>
                  </a:lnTo>
                  <a:lnTo>
                    <a:pt x="94597" y="9443"/>
                  </a:lnTo>
                  <a:lnTo>
                    <a:pt x="104006" y="0"/>
                  </a:lnTo>
                  <a:lnTo>
                    <a:pt x="96495" y="8570"/>
                  </a:lnTo>
                  <a:lnTo>
                    <a:pt x="65110" y="55371"/>
                  </a:lnTo>
                  <a:lnTo>
                    <a:pt x="33486" y="92166"/>
                  </a:lnTo>
                  <a:lnTo>
                    <a:pt x="31632" y="96330"/>
                  </a:lnTo>
                  <a:lnTo>
                    <a:pt x="23926" y="103780"/>
                  </a:lnTo>
                  <a:lnTo>
                    <a:pt x="14504" y="109560"/>
                  </a:lnTo>
                  <a:lnTo>
                    <a:pt x="6789" y="112129"/>
                  </a:lnTo>
                  <a:lnTo>
                    <a:pt x="4308" y="113872"/>
                  </a:lnTo>
                  <a:lnTo>
                    <a:pt x="2655" y="116092"/>
                  </a:lnTo>
                  <a:lnTo>
                    <a:pt x="0" y="122204"/>
                  </a:lnTo>
                  <a:lnTo>
                    <a:pt x="841" y="122706"/>
                  </a:lnTo>
                  <a:lnTo>
                    <a:pt x="47301" y="126514"/>
                  </a:lnTo>
                  <a:lnTo>
                    <a:pt x="66119" y="131243"/>
                  </a:lnTo>
                  <a:lnTo>
                    <a:pt x="113622" y="133118"/>
                  </a:lnTo>
                  <a:lnTo>
                    <a:pt x="121750" y="130360"/>
                  </a:lnTo>
                  <a:lnTo>
                    <a:pt x="128889" y="126665"/>
                  </a:lnTo>
                  <a:lnTo>
                    <a:pt x="141640" y="123825"/>
                  </a:lnTo>
                  <a:lnTo>
                    <a:pt x="126999" y="170339"/>
                  </a:lnTo>
                  <a:lnTo>
                    <a:pt x="118619" y="197648"/>
                  </a:lnTo>
                  <a:lnTo>
                    <a:pt x="99224" y="236144"/>
                  </a:lnTo>
                  <a:lnTo>
                    <a:pt x="87602" y="275001"/>
                  </a:lnTo>
                  <a:lnTo>
                    <a:pt x="78242" y="293686"/>
                  </a:lnTo>
                  <a:lnTo>
                    <a:pt x="75547" y="304684"/>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2" name="SMARTInkShape-1372">
              <a:extLst>
                <a:ext uri="{FF2B5EF4-FFF2-40B4-BE49-F238E27FC236}">
                  <a16:creationId xmlns:a16="http://schemas.microsoft.com/office/drawing/2014/main" id="{3F8E6E4D-4A46-22A7-84AA-E8FE90F7A898}"/>
                </a:ext>
              </a:extLst>
            </p:cNvPr>
            <p:cNvSpPr/>
            <p:nvPr>
              <p:custDataLst>
                <p:tags r:id="rId61"/>
              </p:custDataLst>
            </p:nvPr>
          </p:nvSpPr>
          <p:spPr>
            <a:xfrm>
              <a:off x="7629525" y="5762755"/>
              <a:ext cx="152401" cy="28446"/>
            </a:xfrm>
            <a:custGeom>
              <a:avLst/>
              <a:gdLst/>
              <a:ahLst/>
              <a:cxnLst/>
              <a:rect l="0" t="0" r="0" b="0"/>
              <a:pathLst>
                <a:path w="152401" h="28446">
                  <a:moveTo>
                    <a:pt x="0" y="28445"/>
                  </a:moveTo>
                  <a:lnTo>
                    <a:pt x="0" y="28445"/>
                  </a:lnTo>
                  <a:lnTo>
                    <a:pt x="8662" y="20841"/>
                  </a:lnTo>
                  <a:lnTo>
                    <a:pt x="18314" y="15188"/>
                  </a:lnTo>
                  <a:lnTo>
                    <a:pt x="62391" y="4847"/>
                  </a:lnTo>
                  <a:lnTo>
                    <a:pt x="107359" y="525"/>
                  </a:lnTo>
                  <a:lnTo>
                    <a:pt x="125629" y="0"/>
                  </a:lnTo>
                  <a:lnTo>
                    <a:pt x="152400" y="939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3" name="SMARTInkShape-1373">
              <a:extLst>
                <a:ext uri="{FF2B5EF4-FFF2-40B4-BE49-F238E27FC236}">
                  <a16:creationId xmlns:a16="http://schemas.microsoft.com/office/drawing/2014/main" id="{D183C4A4-B9D1-CED5-B311-7F7DA0EA905F}"/>
                </a:ext>
              </a:extLst>
            </p:cNvPr>
            <p:cNvSpPr/>
            <p:nvPr>
              <p:custDataLst>
                <p:tags r:id="rId62"/>
              </p:custDataLst>
            </p:nvPr>
          </p:nvSpPr>
          <p:spPr>
            <a:xfrm>
              <a:off x="7505700" y="5772150"/>
              <a:ext cx="140913" cy="216662"/>
            </a:xfrm>
            <a:custGeom>
              <a:avLst/>
              <a:gdLst/>
              <a:ahLst/>
              <a:cxnLst/>
              <a:rect l="0" t="0" r="0" b="0"/>
              <a:pathLst>
                <a:path w="140913" h="216662">
                  <a:moveTo>
                    <a:pt x="104775" y="9525"/>
                  </a:moveTo>
                  <a:lnTo>
                    <a:pt x="104775" y="9525"/>
                  </a:lnTo>
                  <a:lnTo>
                    <a:pt x="104775" y="3"/>
                  </a:lnTo>
                  <a:lnTo>
                    <a:pt x="112975" y="0"/>
                  </a:lnTo>
                  <a:lnTo>
                    <a:pt x="108851" y="0"/>
                  </a:lnTo>
                  <a:lnTo>
                    <a:pt x="90814" y="5056"/>
                  </a:lnTo>
                  <a:lnTo>
                    <a:pt x="79872" y="13183"/>
                  </a:lnTo>
                  <a:lnTo>
                    <a:pt x="37788" y="59245"/>
                  </a:lnTo>
                  <a:lnTo>
                    <a:pt x="30394" y="80456"/>
                  </a:lnTo>
                  <a:lnTo>
                    <a:pt x="29383" y="87969"/>
                  </a:lnTo>
                  <a:lnTo>
                    <a:pt x="34579" y="97658"/>
                  </a:lnTo>
                  <a:lnTo>
                    <a:pt x="43943" y="107962"/>
                  </a:lnTo>
                  <a:lnTo>
                    <a:pt x="55160" y="116069"/>
                  </a:lnTo>
                  <a:lnTo>
                    <a:pt x="67201" y="120378"/>
                  </a:lnTo>
                  <a:lnTo>
                    <a:pt x="114300" y="131825"/>
                  </a:lnTo>
                  <a:lnTo>
                    <a:pt x="118533" y="134450"/>
                  </a:lnTo>
                  <a:lnTo>
                    <a:pt x="136247" y="154675"/>
                  </a:lnTo>
                  <a:lnTo>
                    <a:pt x="139929" y="164347"/>
                  </a:lnTo>
                  <a:lnTo>
                    <a:pt x="140912" y="169889"/>
                  </a:lnTo>
                  <a:lnTo>
                    <a:pt x="138391" y="175701"/>
                  </a:lnTo>
                  <a:lnTo>
                    <a:pt x="120733" y="192936"/>
                  </a:lnTo>
                  <a:lnTo>
                    <a:pt x="99508" y="205215"/>
                  </a:lnTo>
                  <a:lnTo>
                    <a:pt x="58304" y="216024"/>
                  </a:lnTo>
                  <a:lnTo>
                    <a:pt x="40729" y="216661"/>
                  </a:lnTo>
                  <a:lnTo>
                    <a:pt x="8000" y="209254"/>
                  </a:lnTo>
                  <a:lnTo>
                    <a:pt x="0" y="20002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36" name="SMARTInkShape-Group289">
            <a:extLst>
              <a:ext uri="{FF2B5EF4-FFF2-40B4-BE49-F238E27FC236}">
                <a16:creationId xmlns:a16="http://schemas.microsoft.com/office/drawing/2014/main" id="{7A7B95CD-ABEC-E09F-4B71-3EC2F336D830}"/>
              </a:ext>
            </a:extLst>
          </p:cNvPr>
          <p:cNvGrpSpPr/>
          <p:nvPr/>
        </p:nvGrpSpPr>
        <p:grpSpPr>
          <a:xfrm>
            <a:off x="4133850" y="5068745"/>
            <a:ext cx="3618588" cy="882078"/>
            <a:chOff x="4133850" y="5068745"/>
            <a:chExt cx="3618588" cy="882078"/>
          </a:xfrm>
        </p:grpSpPr>
        <p:sp>
          <p:nvSpPr>
            <p:cNvPr id="725" name="SMARTInkShape-1374">
              <a:extLst>
                <a:ext uri="{FF2B5EF4-FFF2-40B4-BE49-F238E27FC236}">
                  <a16:creationId xmlns:a16="http://schemas.microsoft.com/office/drawing/2014/main" id="{A27835B5-0749-B207-3106-464011F2403F}"/>
                </a:ext>
              </a:extLst>
            </p:cNvPr>
            <p:cNvSpPr/>
            <p:nvPr>
              <p:custDataLst>
                <p:tags r:id="rId46"/>
              </p:custDataLst>
            </p:nvPr>
          </p:nvSpPr>
          <p:spPr>
            <a:xfrm>
              <a:off x="6191250" y="5695950"/>
              <a:ext cx="123826" cy="38101"/>
            </a:xfrm>
            <a:custGeom>
              <a:avLst/>
              <a:gdLst/>
              <a:ahLst/>
              <a:cxnLst/>
              <a:rect l="0" t="0" r="0" b="0"/>
              <a:pathLst>
                <a:path w="123826" h="38101">
                  <a:moveTo>
                    <a:pt x="0" y="38100"/>
                  </a:moveTo>
                  <a:lnTo>
                    <a:pt x="0" y="38100"/>
                  </a:lnTo>
                  <a:lnTo>
                    <a:pt x="0" y="28967"/>
                  </a:lnTo>
                  <a:lnTo>
                    <a:pt x="5056" y="23635"/>
                  </a:lnTo>
                  <a:lnTo>
                    <a:pt x="13183" y="21087"/>
                  </a:lnTo>
                  <a:lnTo>
                    <a:pt x="29659" y="16832"/>
                  </a:lnTo>
                  <a:lnTo>
                    <a:pt x="74310" y="2627"/>
                  </a:lnTo>
                  <a:lnTo>
                    <a:pt x="123825"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6" name="SMARTInkShape-1375">
              <a:extLst>
                <a:ext uri="{FF2B5EF4-FFF2-40B4-BE49-F238E27FC236}">
                  <a16:creationId xmlns:a16="http://schemas.microsoft.com/office/drawing/2014/main" id="{A11EACA5-4966-0C7B-9AEE-B83FB87B4988}"/>
                </a:ext>
              </a:extLst>
            </p:cNvPr>
            <p:cNvSpPr/>
            <p:nvPr>
              <p:custDataLst>
                <p:tags r:id="rId47"/>
              </p:custDataLst>
            </p:nvPr>
          </p:nvSpPr>
          <p:spPr>
            <a:xfrm>
              <a:off x="6134100" y="5716717"/>
              <a:ext cx="118433" cy="184369"/>
            </a:xfrm>
            <a:custGeom>
              <a:avLst/>
              <a:gdLst/>
              <a:ahLst/>
              <a:cxnLst/>
              <a:rect l="0" t="0" r="0" b="0"/>
              <a:pathLst>
                <a:path w="118433" h="184369">
                  <a:moveTo>
                    <a:pt x="38100" y="17333"/>
                  </a:moveTo>
                  <a:lnTo>
                    <a:pt x="38100" y="17333"/>
                  </a:lnTo>
                  <a:lnTo>
                    <a:pt x="43156" y="17333"/>
                  </a:lnTo>
                  <a:lnTo>
                    <a:pt x="44645" y="16275"/>
                  </a:lnTo>
                  <a:lnTo>
                    <a:pt x="45639" y="14511"/>
                  </a:lnTo>
                  <a:lnTo>
                    <a:pt x="46301" y="12277"/>
                  </a:lnTo>
                  <a:lnTo>
                    <a:pt x="55710" y="0"/>
                  </a:lnTo>
                  <a:lnTo>
                    <a:pt x="46611" y="3849"/>
                  </a:lnTo>
                  <a:lnTo>
                    <a:pt x="21320" y="22364"/>
                  </a:lnTo>
                  <a:lnTo>
                    <a:pt x="17388" y="23862"/>
                  </a:lnTo>
                  <a:lnTo>
                    <a:pt x="10197" y="31171"/>
                  </a:lnTo>
                  <a:lnTo>
                    <a:pt x="4532" y="40416"/>
                  </a:lnTo>
                  <a:lnTo>
                    <a:pt x="596" y="53247"/>
                  </a:lnTo>
                  <a:lnTo>
                    <a:pt x="176" y="59842"/>
                  </a:lnTo>
                  <a:lnTo>
                    <a:pt x="2901" y="65506"/>
                  </a:lnTo>
                  <a:lnTo>
                    <a:pt x="8215" y="72708"/>
                  </a:lnTo>
                  <a:lnTo>
                    <a:pt x="34792" y="81788"/>
                  </a:lnTo>
                  <a:lnTo>
                    <a:pt x="42979" y="84079"/>
                  </a:lnTo>
                  <a:lnTo>
                    <a:pt x="54598" y="90262"/>
                  </a:lnTo>
                  <a:lnTo>
                    <a:pt x="83050" y="98159"/>
                  </a:lnTo>
                  <a:lnTo>
                    <a:pt x="100445" y="109695"/>
                  </a:lnTo>
                  <a:lnTo>
                    <a:pt x="117323" y="125319"/>
                  </a:lnTo>
                  <a:lnTo>
                    <a:pt x="118432" y="129541"/>
                  </a:lnTo>
                  <a:lnTo>
                    <a:pt x="116841" y="139876"/>
                  </a:lnTo>
                  <a:lnTo>
                    <a:pt x="109995" y="152537"/>
                  </a:lnTo>
                  <a:lnTo>
                    <a:pt x="96209" y="162991"/>
                  </a:lnTo>
                  <a:lnTo>
                    <a:pt x="66041" y="174947"/>
                  </a:lnTo>
                  <a:lnTo>
                    <a:pt x="20136" y="184368"/>
                  </a:lnTo>
                  <a:lnTo>
                    <a:pt x="0" y="179258"/>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7" name="SMARTInkShape-1376">
              <a:extLst>
                <a:ext uri="{FF2B5EF4-FFF2-40B4-BE49-F238E27FC236}">
                  <a16:creationId xmlns:a16="http://schemas.microsoft.com/office/drawing/2014/main" id="{FD12AC66-E84B-25D2-9058-643A63C84E5E}"/>
                </a:ext>
              </a:extLst>
            </p:cNvPr>
            <p:cNvSpPr/>
            <p:nvPr>
              <p:custDataLst>
                <p:tags r:id="rId48"/>
              </p:custDataLst>
            </p:nvPr>
          </p:nvSpPr>
          <p:spPr>
            <a:xfrm>
              <a:off x="5934172" y="5734170"/>
              <a:ext cx="161829" cy="150957"/>
            </a:xfrm>
            <a:custGeom>
              <a:avLst/>
              <a:gdLst/>
              <a:ahLst/>
              <a:cxnLst/>
              <a:rect l="0" t="0" r="0" b="0"/>
              <a:pathLst>
                <a:path w="161829" h="150957">
                  <a:moveTo>
                    <a:pt x="38003" y="28455"/>
                  </a:moveTo>
                  <a:lnTo>
                    <a:pt x="38003" y="28455"/>
                  </a:lnTo>
                  <a:lnTo>
                    <a:pt x="38003" y="14266"/>
                  </a:lnTo>
                  <a:lnTo>
                    <a:pt x="39061" y="12645"/>
                  </a:lnTo>
                  <a:lnTo>
                    <a:pt x="40825" y="11565"/>
                  </a:lnTo>
                  <a:lnTo>
                    <a:pt x="48364" y="10045"/>
                  </a:lnTo>
                  <a:lnTo>
                    <a:pt x="55309" y="8631"/>
                  </a:lnTo>
                  <a:lnTo>
                    <a:pt x="83369" y="283"/>
                  </a:lnTo>
                  <a:lnTo>
                    <a:pt x="90015" y="0"/>
                  </a:lnTo>
                  <a:lnTo>
                    <a:pt x="91728" y="1018"/>
                  </a:lnTo>
                  <a:lnTo>
                    <a:pt x="92870" y="2755"/>
                  </a:lnTo>
                  <a:lnTo>
                    <a:pt x="94139" y="8566"/>
                  </a:lnTo>
                  <a:lnTo>
                    <a:pt x="94702" y="18204"/>
                  </a:lnTo>
                  <a:lnTo>
                    <a:pt x="89963" y="35532"/>
                  </a:lnTo>
                  <a:lnTo>
                    <a:pt x="59935" y="79297"/>
                  </a:lnTo>
                  <a:lnTo>
                    <a:pt x="24999" y="116300"/>
                  </a:lnTo>
                  <a:lnTo>
                    <a:pt x="8280" y="128802"/>
                  </a:lnTo>
                  <a:lnTo>
                    <a:pt x="0" y="142576"/>
                  </a:lnTo>
                  <a:lnTo>
                    <a:pt x="41325" y="142748"/>
                  </a:lnTo>
                  <a:lnTo>
                    <a:pt x="81815" y="142754"/>
                  </a:lnTo>
                  <a:lnTo>
                    <a:pt x="114313" y="143813"/>
                  </a:lnTo>
                  <a:lnTo>
                    <a:pt x="140662" y="150956"/>
                  </a:lnTo>
                  <a:lnTo>
                    <a:pt x="149952" y="148868"/>
                  </a:lnTo>
                  <a:lnTo>
                    <a:pt x="161828" y="14275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8" name="SMARTInkShape-1377">
              <a:extLst>
                <a:ext uri="{FF2B5EF4-FFF2-40B4-BE49-F238E27FC236}">
                  <a16:creationId xmlns:a16="http://schemas.microsoft.com/office/drawing/2014/main" id="{177CFF38-B9AD-A9A3-3F09-E5A49665FAC6}"/>
                </a:ext>
              </a:extLst>
            </p:cNvPr>
            <p:cNvSpPr/>
            <p:nvPr>
              <p:custDataLst>
                <p:tags r:id="rId49"/>
              </p:custDataLst>
            </p:nvPr>
          </p:nvSpPr>
          <p:spPr>
            <a:xfrm>
              <a:off x="5667376" y="5629275"/>
              <a:ext cx="171405" cy="321548"/>
            </a:xfrm>
            <a:custGeom>
              <a:avLst/>
              <a:gdLst/>
              <a:ahLst/>
              <a:cxnLst/>
              <a:rect l="0" t="0" r="0" b="0"/>
              <a:pathLst>
                <a:path w="171405" h="321548">
                  <a:moveTo>
                    <a:pt x="104774" y="19050"/>
                  </a:moveTo>
                  <a:lnTo>
                    <a:pt x="104774" y="19050"/>
                  </a:lnTo>
                  <a:lnTo>
                    <a:pt x="104774" y="0"/>
                  </a:lnTo>
                  <a:lnTo>
                    <a:pt x="104774" y="5056"/>
                  </a:lnTo>
                  <a:lnTo>
                    <a:pt x="95837" y="37585"/>
                  </a:lnTo>
                  <a:lnTo>
                    <a:pt x="95641" y="40932"/>
                  </a:lnTo>
                  <a:lnTo>
                    <a:pt x="92601" y="47473"/>
                  </a:lnTo>
                  <a:lnTo>
                    <a:pt x="88780" y="53907"/>
                  </a:lnTo>
                  <a:lnTo>
                    <a:pt x="80684" y="72306"/>
                  </a:lnTo>
                  <a:lnTo>
                    <a:pt x="57543" y="113958"/>
                  </a:lnTo>
                  <a:lnTo>
                    <a:pt x="44918" y="133249"/>
                  </a:lnTo>
                  <a:lnTo>
                    <a:pt x="14668" y="166258"/>
                  </a:lnTo>
                  <a:lnTo>
                    <a:pt x="8988" y="169142"/>
                  </a:lnTo>
                  <a:lnTo>
                    <a:pt x="5991" y="169911"/>
                  </a:lnTo>
                  <a:lnTo>
                    <a:pt x="3994" y="171483"/>
                  </a:lnTo>
                  <a:lnTo>
                    <a:pt x="30" y="180890"/>
                  </a:lnTo>
                  <a:lnTo>
                    <a:pt x="1" y="180970"/>
                  </a:lnTo>
                  <a:lnTo>
                    <a:pt x="0" y="180972"/>
                  </a:lnTo>
                  <a:lnTo>
                    <a:pt x="45759" y="180975"/>
                  </a:lnTo>
                  <a:lnTo>
                    <a:pt x="92181" y="173436"/>
                  </a:lnTo>
                  <a:lnTo>
                    <a:pt x="139363" y="162885"/>
                  </a:lnTo>
                  <a:lnTo>
                    <a:pt x="145003" y="162115"/>
                  </a:lnTo>
                  <a:lnTo>
                    <a:pt x="150937" y="161962"/>
                  </a:lnTo>
                  <a:lnTo>
                    <a:pt x="159715" y="155386"/>
                  </a:lnTo>
                  <a:lnTo>
                    <a:pt x="165528" y="153727"/>
                  </a:lnTo>
                  <a:lnTo>
                    <a:pt x="167502" y="152225"/>
                  </a:lnTo>
                  <a:lnTo>
                    <a:pt x="171404" y="143001"/>
                  </a:lnTo>
                  <a:lnTo>
                    <a:pt x="170387" y="161246"/>
                  </a:lnTo>
                  <a:lnTo>
                    <a:pt x="158191" y="201189"/>
                  </a:lnTo>
                  <a:lnTo>
                    <a:pt x="142801" y="247803"/>
                  </a:lnTo>
                  <a:lnTo>
                    <a:pt x="134179" y="284091"/>
                  </a:lnTo>
                  <a:lnTo>
                    <a:pt x="133363" y="321547"/>
                  </a:lnTo>
                  <a:lnTo>
                    <a:pt x="134417" y="321256"/>
                  </a:lnTo>
                  <a:lnTo>
                    <a:pt x="142874" y="31432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9" name="SMARTInkShape-1378">
              <a:extLst>
                <a:ext uri="{FF2B5EF4-FFF2-40B4-BE49-F238E27FC236}">
                  <a16:creationId xmlns:a16="http://schemas.microsoft.com/office/drawing/2014/main" id="{8BE2DD02-1D5D-C6E9-3C6B-C399F64FF70C}"/>
                </a:ext>
              </a:extLst>
            </p:cNvPr>
            <p:cNvSpPr/>
            <p:nvPr>
              <p:custDataLst>
                <p:tags r:id="rId50"/>
              </p:custDataLst>
            </p:nvPr>
          </p:nvSpPr>
          <p:spPr>
            <a:xfrm>
              <a:off x="5840704" y="5255112"/>
              <a:ext cx="50973" cy="132770"/>
            </a:xfrm>
            <a:custGeom>
              <a:avLst/>
              <a:gdLst/>
              <a:ahLst/>
              <a:cxnLst/>
              <a:rect l="0" t="0" r="0" b="0"/>
              <a:pathLst>
                <a:path w="50973" h="132770">
                  <a:moveTo>
                    <a:pt x="36221" y="50313"/>
                  </a:moveTo>
                  <a:lnTo>
                    <a:pt x="36221" y="50313"/>
                  </a:lnTo>
                  <a:lnTo>
                    <a:pt x="36221" y="42112"/>
                  </a:lnTo>
                  <a:lnTo>
                    <a:pt x="37279" y="41671"/>
                  </a:lnTo>
                  <a:lnTo>
                    <a:pt x="41277" y="41180"/>
                  </a:lnTo>
                  <a:lnTo>
                    <a:pt x="42766" y="42108"/>
                  </a:lnTo>
                  <a:lnTo>
                    <a:pt x="43760" y="43785"/>
                  </a:lnTo>
                  <a:lnTo>
                    <a:pt x="50972" y="64662"/>
                  </a:lnTo>
                  <a:lnTo>
                    <a:pt x="46706" y="82552"/>
                  </a:lnTo>
                  <a:lnTo>
                    <a:pt x="37683" y="101258"/>
                  </a:lnTo>
                  <a:lnTo>
                    <a:pt x="23130" y="118090"/>
                  </a:lnTo>
                  <a:lnTo>
                    <a:pt x="9894" y="125404"/>
                  </a:lnTo>
                  <a:lnTo>
                    <a:pt x="9145" y="123657"/>
                  </a:lnTo>
                  <a:lnTo>
                    <a:pt x="7843" y="94845"/>
                  </a:lnTo>
                  <a:lnTo>
                    <a:pt x="15864" y="58830"/>
                  </a:lnTo>
                  <a:lnTo>
                    <a:pt x="26897" y="42724"/>
                  </a:lnTo>
                  <a:lnTo>
                    <a:pt x="30005" y="39962"/>
                  </a:lnTo>
                  <a:lnTo>
                    <a:pt x="32077" y="39179"/>
                  </a:lnTo>
                  <a:lnTo>
                    <a:pt x="35438" y="40073"/>
                  </a:lnTo>
                  <a:lnTo>
                    <a:pt x="40458" y="40471"/>
                  </a:lnTo>
                  <a:lnTo>
                    <a:pt x="46218" y="49113"/>
                  </a:lnTo>
                  <a:lnTo>
                    <a:pt x="49236" y="55863"/>
                  </a:lnTo>
                  <a:lnTo>
                    <a:pt x="49766" y="69008"/>
                  </a:lnTo>
                  <a:lnTo>
                    <a:pt x="43276" y="112149"/>
                  </a:lnTo>
                  <a:lnTo>
                    <a:pt x="40923" y="116937"/>
                  </a:lnTo>
                  <a:lnTo>
                    <a:pt x="38297" y="120129"/>
                  </a:lnTo>
                  <a:lnTo>
                    <a:pt x="32558" y="123676"/>
                  </a:lnTo>
                  <a:lnTo>
                    <a:pt x="29546" y="123563"/>
                  </a:lnTo>
                  <a:lnTo>
                    <a:pt x="23376" y="120616"/>
                  </a:lnTo>
                  <a:lnTo>
                    <a:pt x="13953" y="113006"/>
                  </a:lnTo>
                  <a:lnTo>
                    <a:pt x="4459" y="93936"/>
                  </a:lnTo>
                  <a:lnTo>
                    <a:pt x="0" y="73234"/>
                  </a:lnTo>
                  <a:lnTo>
                    <a:pt x="5907" y="25802"/>
                  </a:lnTo>
                  <a:lnTo>
                    <a:pt x="7931" y="11903"/>
                  </a:lnTo>
                  <a:lnTo>
                    <a:pt x="12359" y="2197"/>
                  </a:lnTo>
                  <a:lnTo>
                    <a:pt x="15021" y="245"/>
                  </a:lnTo>
                  <a:lnTo>
                    <a:pt x="17855" y="0"/>
                  </a:lnTo>
                  <a:lnTo>
                    <a:pt x="20802" y="896"/>
                  </a:lnTo>
                  <a:lnTo>
                    <a:pt x="26899" y="7536"/>
                  </a:lnTo>
                  <a:lnTo>
                    <a:pt x="39436" y="34102"/>
                  </a:lnTo>
                  <a:lnTo>
                    <a:pt x="43876" y="50566"/>
                  </a:lnTo>
                  <a:lnTo>
                    <a:pt x="45582" y="96885"/>
                  </a:lnTo>
                  <a:lnTo>
                    <a:pt x="42851" y="105584"/>
                  </a:lnTo>
                  <a:lnTo>
                    <a:pt x="39168" y="114036"/>
                  </a:lnTo>
                  <a:lnTo>
                    <a:pt x="36036" y="128578"/>
                  </a:lnTo>
                  <a:lnTo>
                    <a:pt x="33981" y="131065"/>
                  </a:lnTo>
                  <a:lnTo>
                    <a:pt x="31552" y="132722"/>
                  </a:lnTo>
                  <a:lnTo>
                    <a:pt x="28875" y="132769"/>
                  </a:lnTo>
                  <a:lnTo>
                    <a:pt x="23079" y="129999"/>
                  </a:lnTo>
                  <a:lnTo>
                    <a:pt x="10734" y="96783"/>
                  </a:lnTo>
                  <a:lnTo>
                    <a:pt x="3387" y="62789"/>
                  </a:lnTo>
                  <a:lnTo>
                    <a:pt x="7133" y="18156"/>
                  </a:lnTo>
                  <a:lnTo>
                    <a:pt x="7418" y="10269"/>
                  </a:lnTo>
                  <a:lnTo>
                    <a:pt x="8553" y="7742"/>
                  </a:lnTo>
                  <a:lnTo>
                    <a:pt x="10367" y="6057"/>
                  </a:lnTo>
                  <a:lnTo>
                    <a:pt x="12635" y="4934"/>
                  </a:lnTo>
                  <a:lnTo>
                    <a:pt x="14147" y="6302"/>
                  </a:lnTo>
                  <a:lnTo>
                    <a:pt x="24533" y="48910"/>
                  </a:lnTo>
                  <a:lnTo>
                    <a:pt x="28878" y="68948"/>
                  </a:lnTo>
                  <a:lnTo>
                    <a:pt x="34770" y="89624"/>
                  </a:lnTo>
                  <a:lnTo>
                    <a:pt x="27893" y="113610"/>
                  </a:lnTo>
                  <a:lnTo>
                    <a:pt x="26436" y="114737"/>
                  </a:lnTo>
                  <a:lnTo>
                    <a:pt x="21994" y="115988"/>
                  </a:lnTo>
                  <a:lnTo>
                    <a:pt x="20386" y="115263"/>
                  </a:lnTo>
                  <a:lnTo>
                    <a:pt x="19315" y="113721"/>
                  </a:lnTo>
                  <a:lnTo>
                    <a:pt x="18124" y="108128"/>
                  </a:lnTo>
                  <a:lnTo>
                    <a:pt x="17227" y="64313"/>
                  </a:lnTo>
                  <a:lnTo>
                    <a:pt x="17208" y="59647"/>
                  </a:lnTo>
                  <a:lnTo>
                    <a:pt x="18254" y="56535"/>
                  </a:lnTo>
                  <a:lnTo>
                    <a:pt x="20010" y="54460"/>
                  </a:lnTo>
                  <a:lnTo>
                    <a:pt x="24782" y="52157"/>
                  </a:lnTo>
                  <a:lnTo>
                    <a:pt x="30432" y="51133"/>
                  </a:lnTo>
                  <a:lnTo>
                    <a:pt x="45746" y="59838"/>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0" name="SMARTInkShape-1379">
              <a:extLst>
                <a:ext uri="{FF2B5EF4-FFF2-40B4-BE49-F238E27FC236}">
                  <a16:creationId xmlns:a16="http://schemas.microsoft.com/office/drawing/2014/main" id="{EC897EC6-EA49-7658-6CEB-D0E5BCAB5466}"/>
                </a:ext>
              </a:extLst>
            </p:cNvPr>
            <p:cNvSpPr/>
            <p:nvPr>
              <p:custDataLst>
                <p:tags r:id="rId51"/>
              </p:custDataLst>
            </p:nvPr>
          </p:nvSpPr>
          <p:spPr>
            <a:xfrm>
              <a:off x="4152910" y="5229228"/>
              <a:ext cx="276214" cy="38098"/>
            </a:xfrm>
            <a:custGeom>
              <a:avLst/>
              <a:gdLst/>
              <a:ahLst/>
              <a:cxnLst/>
              <a:rect l="0" t="0" r="0" b="0"/>
              <a:pathLst>
                <a:path w="276214" h="38098">
                  <a:moveTo>
                    <a:pt x="9515" y="38097"/>
                  </a:moveTo>
                  <a:lnTo>
                    <a:pt x="9515" y="38097"/>
                  </a:lnTo>
                  <a:lnTo>
                    <a:pt x="9515" y="28688"/>
                  </a:lnTo>
                  <a:lnTo>
                    <a:pt x="1314" y="28582"/>
                  </a:lnTo>
                  <a:lnTo>
                    <a:pt x="873" y="27521"/>
                  </a:lnTo>
                  <a:lnTo>
                    <a:pt x="0" y="14107"/>
                  </a:lnTo>
                  <a:lnTo>
                    <a:pt x="1055" y="12578"/>
                  </a:lnTo>
                  <a:lnTo>
                    <a:pt x="2817" y="11559"/>
                  </a:lnTo>
                  <a:lnTo>
                    <a:pt x="10353" y="10125"/>
                  </a:lnTo>
                  <a:lnTo>
                    <a:pt x="53248" y="9557"/>
                  </a:lnTo>
                  <a:lnTo>
                    <a:pt x="97839" y="9522"/>
                  </a:lnTo>
                  <a:lnTo>
                    <a:pt x="117414" y="9522"/>
                  </a:lnTo>
                  <a:lnTo>
                    <a:pt x="119548" y="10580"/>
                  </a:lnTo>
                  <a:lnTo>
                    <a:pt x="120970" y="12344"/>
                  </a:lnTo>
                  <a:lnTo>
                    <a:pt x="121919" y="14578"/>
                  </a:lnTo>
                  <a:lnTo>
                    <a:pt x="123609" y="16067"/>
                  </a:lnTo>
                  <a:lnTo>
                    <a:pt x="128310" y="17723"/>
                  </a:lnTo>
                  <a:lnTo>
                    <a:pt x="175008" y="19047"/>
                  </a:lnTo>
                  <a:lnTo>
                    <a:pt x="221242" y="19047"/>
                  </a:lnTo>
                  <a:lnTo>
                    <a:pt x="223691" y="19047"/>
                  </a:lnTo>
                  <a:lnTo>
                    <a:pt x="225324" y="17989"/>
                  </a:lnTo>
                  <a:lnTo>
                    <a:pt x="226413" y="16225"/>
                  </a:lnTo>
                  <a:lnTo>
                    <a:pt x="228160" y="10846"/>
                  </a:lnTo>
                  <a:lnTo>
                    <a:pt x="231221" y="10110"/>
                  </a:lnTo>
                  <a:lnTo>
                    <a:pt x="260385" y="9532"/>
                  </a:lnTo>
                  <a:lnTo>
                    <a:pt x="266710" y="6705"/>
                  </a:lnTo>
                  <a:lnTo>
                    <a:pt x="276211" y="0"/>
                  </a:lnTo>
                  <a:lnTo>
                    <a:pt x="276213" y="5054"/>
                  </a:lnTo>
                  <a:lnTo>
                    <a:pt x="275156" y="6544"/>
                  </a:lnTo>
                  <a:lnTo>
                    <a:pt x="273392" y="7536"/>
                  </a:lnTo>
                  <a:lnTo>
                    <a:pt x="266690" y="9522"/>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1" name="SMARTInkShape-1380">
              <a:extLst>
                <a:ext uri="{FF2B5EF4-FFF2-40B4-BE49-F238E27FC236}">
                  <a16:creationId xmlns:a16="http://schemas.microsoft.com/office/drawing/2014/main" id="{47079F06-9514-CF8A-D7FC-EDF68DD0A85C}"/>
                </a:ext>
              </a:extLst>
            </p:cNvPr>
            <p:cNvSpPr/>
            <p:nvPr>
              <p:custDataLst>
                <p:tags r:id="rId52"/>
              </p:custDataLst>
            </p:nvPr>
          </p:nvSpPr>
          <p:spPr>
            <a:xfrm>
              <a:off x="7677150" y="5124993"/>
              <a:ext cx="75288" cy="455618"/>
            </a:xfrm>
            <a:custGeom>
              <a:avLst/>
              <a:gdLst/>
              <a:ahLst/>
              <a:cxnLst/>
              <a:rect l="0" t="0" r="0" b="0"/>
              <a:pathLst>
                <a:path w="75288" h="455618">
                  <a:moveTo>
                    <a:pt x="0" y="28032"/>
                  </a:moveTo>
                  <a:lnTo>
                    <a:pt x="0" y="28032"/>
                  </a:lnTo>
                  <a:lnTo>
                    <a:pt x="0" y="14775"/>
                  </a:lnTo>
                  <a:lnTo>
                    <a:pt x="2822" y="8734"/>
                  </a:lnTo>
                  <a:lnTo>
                    <a:pt x="9132" y="0"/>
                  </a:lnTo>
                  <a:lnTo>
                    <a:pt x="10561" y="38548"/>
                  </a:lnTo>
                  <a:lnTo>
                    <a:pt x="19882" y="83183"/>
                  </a:lnTo>
                  <a:lnTo>
                    <a:pt x="28488" y="125998"/>
                  </a:lnTo>
                  <a:lnTo>
                    <a:pt x="36626" y="166208"/>
                  </a:lnTo>
                  <a:lnTo>
                    <a:pt x="44355" y="212468"/>
                  </a:lnTo>
                  <a:lnTo>
                    <a:pt x="49801" y="250927"/>
                  </a:lnTo>
                  <a:lnTo>
                    <a:pt x="57795" y="286340"/>
                  </a:lnTo>
                  <a:lnTo>
                    <a:pt x="64043" y="323642"/>
                  </a:lnTo>
                  <a:lnTo>
                    <a:pt x="67387" y="366155"/>
                  </a:lnTo>
                  <a:lnTo>
                    <a:pt x="75287" y="411369"/>
                  </a:lnTo>
                  <a:lnTo>
                    <a:pt x="74871" y="429950"/>
                  </a:lnTo>
                  <a:lnTo>
                    <a:pt x="67057" y="446399"/>
                  </a:lnTo>
                  <a:lnTo>
                    <a:pt x="66708" y="455269"/>
                  </a:lnTo>
                  <a:lnTo>
                    <a:pt x="66678" y="448334"/>
                  </a:lnTo>
                  <a:lnTo>
                    <a:pt x="66675" y="452857"/>
                  </a:lnTo>
                  <a:lnTo>
                    <a:pt x="66675" y="450358"/>
                  </a:lnTo>
                  <a:lnTo>
                    <a:pt x="66675" y="455617"/>
                  </a:lnTo>
                  <a:lnTo>
                    <a:pt x="66675" y="447132"/>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2" name="SMARTInkShape-1381">
              <a:extLst>
                <a:ext uri="{FF2B5EF4-FFF2-40B4-BE49-F238E27FC236}">
                  <a16:creationId xmlns:a16="http://schemas.microsoft.com/office/drawing/2014/main" id="{CED5D456-B9B2-619C-A58D-924C0E3D3322}"/>
                </a:ext>
              </a:extLst>
            </p:cNvPr>
            <p:cNvSpPr/>
            <p:nvPr>
              <p:custDataLst>
                <p:tags r:id="rId53"/>
              </p:custDataLst>
            </p:nvPr>
          </p:nvSpPr>
          <p:spPr>
            <a:xfrm>
              <a:off x="4371975" y="5229617"/>
              <a:ext cx="3333751" cy="123434"/>
            </a:xfrm>
            <a:custGeom>
              <a:avLst/>
              <a:gdLst/>
              <a:ahLst/>
              <a:cxnLst/>
              <a:rect l="0" t="0" r="0" b="0"/>
              <a:pathLst>
                <a:path w="3333751" h="123434">
                  <a:moveTo>
                    <a:pt x="0" y="9133"/>
                  </a:moveTo>
                  <a:lnTo>
                    <a:pt x="0" y="9133"/>
                  </a:lnTo>
                  <a:lnTo>
                    <a:pt x="38022" y="2588"/>
                  </a:lnTo>
                  <a:lnTo>
                    <a:pt x="82291" y="491"/>
                  </a:lnTo>
                  <a:lnTo>
                    <a:pt x="117007" y="0"/>
                  </a:lnTo>
                  <a:lnTo>
                    <a:pt x="157083" y="4781"/>
                  </a:lnTo>
                  <a:lnTo>
                    <a:pt x="204234" y="7844"/>
                  </a:lnTo>
                  <a:lnTo>
                    <a:pt x="242818" y="8561"/>
                  </a:lnTo>
                  <a:lnTo>
                    <a:pt x="280428" y="9937"/>
                  </a:lnTo>
                  <a:lnTo>
                    <a:pt x="320509" y="15604"/>
                  </a:lnTo>
                  <a:lnTo>
                    <a:pt x="357668" y="17754"/>
                  </a:lnTo>
                  <a:lnTo>
                    <a:pt x="402027" y="21301"/>
                  </a:lnTo>
                  <a:lnTo>
                    <a:pt x="438736" y="26144"/>
                  </a:lnTo>
                  <a:lnTo>
                    <a:pt x="476422" y="30401"/>
                  </a:lnTo>
                  <a:lnTo>
                    <a:pt x="514402" y="35543"/>
                  </a:lnTo>
                  <a:lnTo>
                    <a:pt x="552467" y="37066"/>
                  </a:lnTo>
                  <a:lnTo>
                    <a:pt x="590555" y="37518"/>
                  </a:lnTo>
                  <a:lnTo>
                    <a:pt x="631473" y="37652"/>
                  </a:lnTo>
                  <a:lnTo>
                    <a:pt x="677112" y="37691"/>
                  </a:lnTo>
                  <a:lnTo>
                    <a:pt x="721325" y="40525"/>
                  </a:lnTo>
                  <a:lnTo>
                    <a:pt x="764060" y="45246"/>
                  </a:lnTo>
                  <a:lnTo>
                    <a:pt x="807413" y="46644"/>
                  </a:lnTo>
                  <a:lnTo>
                    <a:pt x="849892" y="47058"/>
                  </a:lnTo>
                  <a:lnTo>
                    <a:pt x="895992" y="47181"/>
                  </a:lnTo>
                  <a:lnTo>
                    <a:pt x="943165" y="47216"/>
                  </a:lnTo>
                  <a:lnTo>
                    <a:pt x="990656" y="47228"/>
                  </a:lnTo>
                  <a:lnTo>
                    <a:pt x="1038242" y="50053"/>
                  </a:lnTo>
                  <a:lnTo>
                    <a:pt x="1085855" y="54772"/>
                  </a:lnTo>
                  <a:lnTo>
                    <a:pt x="1133476" y="56170"/>
                  </a:lnTo>
                  <a:lnTo>
                    <a:pt x="1181100" y="56583"/>
                  </a:lnTo>
                  <a:lnTo>
                    <a:pt x="1228725" y="56706"/>
                  </a:lnTo>
                  <a:lnTo>
                    <a:pt x="1276350" y="56741"/>
                  </a:lnTo>
                  <a:lnTo>
                    <a:pt x="1309158" y="56751"/>
                  </a:lnTo>
                  <a:lnTo>
                    <a:pt x="1344906" y="56755"/>
                  </a:lnTo>
                  <a:lnTo>
                    <a:pt x="1379139" y="59578"/>
                  </a:lnTo>
                  <a:lnTo>
                    <a:pt x="1411992" y="63303"/>
                  </a:lnTo>
                  <a:lnTo>
                    <a:pt x="1444232" y="64959"/>
                  </a:lnTo>
                  <a:lnTo>
                    <a:pt x="1476200" y="65695"/>
                  </a:lnTo>
                  <a:lnTo>
                    <a:pt x="1508047" y="66021"/>
                  </a:lnTo>
                  <a:lnTo>
                    <a:pt x="1554668" y="66205"/>
                  </a:lnTo>
                  <a:lnTo>
                    <a:pt x="1596822" y="66260"/>
                  </a:lnTo>
                  <a:lnTo>
                    <a:pt x="1642356" y="66276"/>
                  </a:lnTo>
                  <a:lnTo>
                    <a:pt x="1688303" y="67339"/>
                  </a:lnTo>
                  <a:lnTo>
                    <a:pt x="1729198" y="72828"/>
                  </a:lnTo>
                  <a:lnTo>
                    <a:pt x="1769185" y="74925"/>
                  </a:lnTo>
                  <a:lnTo>
                    <a:pt x="1813018" y="75546"/>
                  </a:lnTo>
                  <a:lnTo>
                    <a:pt x="1854345" y="75730"/>
                  </a:lnTo>
                  <a:lnTo>
                    <a:pt x="1898576" y="75785"/>
                  </a:lnTo>
                  <a:lnTo>
                    <a:pt x="1940021" y="75801"/>
                  </a:lnTo>
                  <a:lnTo>
                    <a:pt x="1984286" y="76864"/>
                  </a:lnTo>
                  <a:lnTo>
                    <a:pt x="2025741" y="82353"/>
                  </a:lnTo>
                  <a:lnTo>
                    <a:pt x="2070009" y="84450"/>
                  </a:lnTo>
                  <a:lnTo>
                    <a:pt x="2110409" y="85071"/>
                  </a:lnTo>
                  <a:lnTo>
                    <a:pt x="2149189" y="85255"/>
                  </a:lnTo>
                  <a:lnTo>
                    <a:pt x="2187490" y="85310"/>
                  </a:lnTo>
                  <a:lnTo>
                    <a:pt x="2225650" y="85326"/>
                  </a:lnTo>
                  <a:lnTo>
                    <a:pt x="2262709" y="85331"/>
                  </a:lnTo>
                  <a:lnTo>
                    <a:pt x="2307034" y="85333"/>
                  </a:lnTo>
                  <a:lnTo>
                    <a:pt x="2343738" y="85333"/>
                  </a:lnTo>
                  <a:lnTo>
                    <a:pt x="2381424" y="85333"/>
                  </a:lnTo>
                  <a:lnTo>
                    <a:pt x="2419402" y="85333"/>
                  </a:lnTo>
                  <a:lnTo>
                    <a:pt x="2465932" y="85333"/>
                  </a:lnTo>
                  <a:lnTo>
                    <a:pt x="2502495" y="85333"/>
                  </a:lnTo>
                  <a:lnTo>
                    <a:pt x="2550054" y="84275"/>
                  </a:lnTo>
                  <a:lnTo>
                    <a:pt x="2588919" y="80277"/>
                  </a:lnTo>
                  <a:lnTo>
                    <a:pt x="2632223" y="77132"/>
                  </a:lnTo>
                  <a:lnTo>
                    <a:pt x="2669812" y="76070"/>
                  </a:lnTo>
                  <a:lnTo>
                    <a:pt x="2705815" y="75886"/>
                  </a:lnTo>
                  <a:lnTo>
                    <a:pt x="2738227" y="75842"/>
                  </a:lnTo>
                  <a:lnTo>
                    <a:pt x="2770976" y="75825"/>
                  </a:lnTo>
                  <a:lnTo>
                    <a:pt x="2803169" y="75815"/>
                  </a:lnTo>
                  <a:lnTo>
                    <a:pt x="2849986" y="75810"/>
                  </a:lnTo>
                  <a:lnTo>
                    <a:pt x="2889023" y="75808"/>
                  </a:lnTo>
                  <a:lnTo>
                    <a:pt x="2930715" y="75808"/>
                  </a:lnTo>
                  <a:lnTo>
                    <a:pt x="2968093" y="75808"/>
                  </a:lnTo>
                  <a:lnTo>
                    <a:pt x="3011332" y="75808"/>
                  </a:lnTo>
                  <a:lnTo>
                    <a:pt x="3031609" y="76866"/>
                  </a:lnTo>
                  <a:lnTo>
                    <a:pt x="3077784" y="84450"/>
                  </a:lnTo>
                  <a:lnTo>
                    <a:pt x="3117736" y="87981"/>
                  </a:lnTo>
                  <a:lnTo>
                    <a:pt x="3157882" y="93951"/>
                  </a:lnTo>
                  <a:lnTo>
                    <a:pt x="3201073" y="99795"/>
                  </a:lnTo>
                  <a:lnTo>
                    <a:pt x="3239287" y="108080"/>
                  </a:lnTo>
                  <a:lnTo>
                    <a:pt x="3284399" y="113815"/>
                  </a:lnTo>
                  <a:lnTo>
                    <a:pt x="3331707" y="123143"/>
                  </a:lnTo>
                  <a:lnTo>
                    <a:pt x="3333750" y="123433"/>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3" name="SMARTInkShape-1382">
              <a:extLst>
                <a:ext uri="{FF2B5EF4-FFF2-40B4-BE49-F238E27FC236}">
                  <a16:creationId xmlns:a16="http://schemas.microsoft.com/office/drawing/2014/main" id="{FA162C47-987D-9637-51CB-5AF1AADC098E}"/>
                </a:ext>
              </a:extLst>
            </p:cNvPr>
            <p:cNvSpPr/>
            <p:nvPr>
              <p:custDataLst>
                <p:tags r:id="rId54"/>
              </p:custDataLst>
            </p:nvPr>
          </p:nvSpPr>
          <p:spPr>
            <a:xfrm>
              <a:off x="4152900" y="523875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4" name="SMARTInkShape-1383">
              <a:extLst>
                <a:ext uri="{FF2B5EF4-FFF2-40B4-BE49-F238E27FC236}">
                  <a16:creationId xmlns:a16="http://schemas.microsoft.com/office/drawing/2014/main" id="{637DFF81-8790-FA8C-77C2-204AD23D561C}"/>
                </a:ext>
              </a:extLst>
            </p:cNvPr>
            <p:cNvSpPr/>
            <p:nvPr>
              <p:custDataLst>
                <p:tags r:id="rId55"/>
              </p:custDataLst>
            </p:nvPr>
          </p:nvSpPr>
          <p:spPr>
            <a:xfrm>
              <a:off x="4152900" y="5238750"/>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5" name="SMARTInkShape-1384">
              <a:extLst>
                <a:ext uri="{FF2B5EF4-FFF2-40B4-BE49-F238E27FC236}">
                  <a16:creationId xmlns:a16="http://schemas.microsoft.com/office/drawing/2014/main" id="{39D8B324-18BC-1ACE-2BB8-2ED8A2D0175C}"/>
                </a:ext>
              </a:extLst>
            </p:cNvPr>
            <p:cNvSpPr/>
            <p:nvPr>
              <p:custDataLst>
                <p:tags r:id="rId56"/>
              </p:custDataLst>
            </p:nvPr>
          </p:nvSpPr>
          <p:spPr>
            <a:xfrm>
              <a:off x="4133850" y="5068745"/>
              <a:ext cx="19051" cy="389081"/>
            </a:xfrm>
            <a:custGeom>
              <a:avLst/>
              <a:gdLst/>
              <a:ahLst/>
              <a:cxnLst/>
              <a:rect l="0" t="0" r="0" b="0"/>
              <a:pathLst>
                <a:path w="19051" h="389081">
                  <a:moveTo>
                    <a:pt x="0" y="46180"/>
                  </a:moveTo>
                  <a:lnTo>
                    <a:pt x="0" y="46180"/>
                  </a:lnTo>
                  <a:lnTo>
                    <a:pt x="0" y="32923"/>
                  </a:lnTo>
                  <a:lnTo>
                    <a:pt x="2822" y="26882"/>
                  </a:lnTo>
                  <a:lnTo>
                    <a:pt x="9132" y="18148"/>
                  </a:lnTo>
                  <a:lnTo>
                    <a:pt x="9522" y="0"/>
                  </a:lnTo>
                  <a:lnTo>
                    <a:pt x="9525" y="44275"/>
                  </a:lnTo>
                  <a:lnTo>
                    <a:pt x="9525" y="86538"/>
                  </a:lnTo>
                  <a:lnTo>
                    <a:pt x="9525" y="132574"/>
                  </a:lnTo>
                  <a:lnTo>
                    <a:pt x="9525" y="174084"/>
                  </a:lnTo>
                  <a:lnTo>
                    <a:pt x="12347" y="212136"/>
                  </a:lnTo>
                  <a:lnTo>
                    <a:pt x="17064" y="254102"/>
                  </a:lnTo>
                  <a:lnTo>
                    <a:pt x="18657" y="301152"/>
                  </a:lnTo>
                  <a:lnTo>
                    <a:pt x="18972" y="345449"/>
                  </a:lnTo>
                  <a:lnTo>
                    <a:pt x="19050" y="38908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37" name="SMARTInkShape-1385">
            <a:extLst>
              <a:ext uri="{FF2B5EF4-FFF2-40B4-BE49-F238E27FC236}">
                <a16:creationId xmlns:a16="http://schemas.microsoft.com/office/drawing/2014/main" id="{EB9B866C-30D1-E0C6-F2C7-E5D2B8BFABEF}"/>
              </a:ext>
            </a:extLst>
          </p:cNvPr>
          <p:cNvSpPr/>
          <p:nvPr>
            <p:custDataLst>
              <p:tags r:id="rId2"/>
            </p:custDataLst>
          </p:nvPr>
        </p:nvSpPr>
        <p:spPr>
          <a:xfrm>
            <a:off x="4552950" y="3829088"/>
            <a:ext cx="133351" cy="157848"/>
          </a:xfrm>
          <a:custGeom>
            <a:avLst/>
            <a:gdLst/>
            <a:ahLst/>
            <a:cxnLst/>
            <a:rect l="0" t="0" r="0" b="0"/>
            <a:pathLst>
              <a:path w="133351" h="157848">
                <a:moveTo>
                  <a:pt x="28575" y="47587"/>
                </a:moveTo>
                <a:lnTo>
                  <a:pt x="28575" y="47587"/>
                </a:lnTo>
                <a:lnTo>
                  <a:pt x="37983" y="47587"/>
                </a:lnTo>
                <a:lnTo>
                  <a:pt x="38100" y="14775"/>
                </a:lnTo>
                <a:lnTo>
                  <a:pt x="39158" y="13012"/>
                </a:lnTo>
                <a:lnTo>
                  <a:pt x="40922" y="11837"/>
                </a:lnTo>
                <a:lnTo>
                  <a:pt x="43157" y="11054"/>
                </a:lnTo>
                <a:lnTo>
                  <a:pt x="44646" y="9473"/>
                </a:lnTo>
                <a:lnTo>
                  <a:pt x="47233" y="1424"/>
                </a:lnTo>
                <a:lnTo>
                  <a:pt x="46305" y="936"/>
                </a:lnTo>
                <a:lnTo>
                  <a:pt x="38483" y="0"/>
                </a:lnTo>
                <a:lnTo>
                  <a:pt x="38213" y="5030"/>
                </a:lnTo>
                <a:lnTo>
                  <a:pt x="35328" y="10328"/>
                </a:lnTo>
                <a:lnTo>
                  <a:pt x="24853" y="27410"/>
                </a:lnTo>
                <a:lnTo>
                  <a:pt x="20196" y="50108"/>
                </a:lnTo>
                <a:lnTo>
                  <a:pt x="19095" y="79187"/>
                </a:lnTo>
                <a:lnTo>
                  <a:pt x="16247" y="85621"/>
                </a:lnTo>
                <a:lnTo>
                  <a:pt x="12512" y="92008"/>
                </a:lnTo>
                <a:lnTo>
                  <a:pt x="10115" y="104731"/>
                </a:lnTo>
                <a:lnTo>
                  <a:pt x="9535" y="131430"/>
                </a:lnTo>
                <a:lnTo>
                  <a:pt x="8474" y="132057"/>
                </a:lnTo>
                <a:lnTo>
                  <a:pt x="4472" y="132754"/>
                </a:lnTo>
                <a:lnTo>
                  <a:pt x="2981" y="133998"/>
                </a:lnTo>
                <a:lnTo>
                  <a:pt x="117" y="142430"/>
                </a:lnTo>
                <a:lnTo>
                  <a:pt x="0" y="157847"/>
                </a:lnTo>
                <a:lnTo>
                  <a:pt x="0" y="155506"/>
                </a:lnTo>
                <a:lnTo>
                  <a:pt x="1058" y="154458"/>
                </a:lnTo>
                <a:lnTo>
                  <a:pt x="5057" y="153294"/>
                </a:lnTo>
                <a:lnTo>
                  <a:pt x="49371" y="144859"/>
                </a:lnTo>
                <a:lnTo>
                  <a:pt x="94567" y="143015"/>
                </a:lnTo>
                <a:lnTo>
                  <a:pt x="115458" y="142872"/>
                </a:lnTo>
                <a:lnTo>
                  <a:pt x="122929" y="140031"/>
                </a:lnTo>
                <a:lnTo>
                  <a:pt x="133350" y="133312"/>
                </a:lnTo>
                <a:lnTo>
                  <a:pt x="128293" y="133312"/>
                </a:lnTo>
                <a:lnTo>
                  <a:pt x="122989" y="136134"/>
                </a:lnTo>
                <a:lnTo>
                  <a:pt x="114300" y="14283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45" name="SMARTInkShape-Group291">
            <a:extLst>
              <a:ext uri="{FF2B5EF4-FFF2-40B4-BE49-F238E27FC236}">
                <a16:creationId xmlns:a16="http://schemas.microsoft.com/office/drawing/2014/main" id="{E250CB69-92E9-29B2-FE32-2A7A9488EFF8}"/>
              </a:ext>
            </a:extLst>
          </p:cNvPr>
          <p:cNvGrpSpPr/>
          <p:nvPr/>
        </p:nvGrpSpPr>
        <p:grpSpPr>
          <a:xfrm>
            <a:off x="7000875" y="3280661"/>
            <a:ext cx="1609724" cy="634115"/>
            <a:chOff x="7000875" y="3280661"/>
            <a:chExt cx="1609724" cy="634115"/>
          </a:xfrm>
        </p:grpSpPr>
        <p:sp>
          <p:nvSpPr>
            <p:cNvPr id="738" name="SMARTInkShape-1386">
              <a:extLst>
                <a:ext uri="{FF2B5EF4-FFF2-40B4-BE49-F238E27FC236}">
                  <a16:creationId xmlns:a16="http://schemas.microsoft.com/office/drawing/2014/main" id="{D9FC513D-F18B-2D3F-49FD-1E076A94CA6C}"/>
                </a:ext>
              </a:extLst>
            </p:cNvPr>
            <p:cNvSpPr/>
            <p:nvPr>
              <p:custDataLst>
                <p:tags r:id="rId39"/>
              </p:custDataLst>
            </p:nvPr>
          </p:nvSpPr>
          <p:spPr>
            <a:xfrm>
              <a:off x="8410575" y="3280661"/>
              <a:ext cx="200024" cy="634115"/>
            </a:xfrm>
            <a:custGeom>
              <a:avLst/>
              <a:gdLst/>
              <a:ahLst/>
              <a:cxnLst/>
              <a:rect l="0" t="0" r="0" b="0"/>
              <a:pathLst>
                <a:path w="200024" h="634115">
                  <a:moveTo>
                    <a:pt x="0" y="24514"/>
                  </a:moveTo>
                  <a:lnTo>
                    <a:pt x="0" y="24514"/>
                  </a:lnTo>
                  <a:lnTo>
                    <a:pt x="0" y="19457"/>
                  </a:lnTo>
                  <a:lnTo>
                    <a:pt x="1058" y="17968"/>
                  </a:lnTo>
                  <a:lnTo>
                    <a:pt x="2822" y="16975"/>
                  </a:lnTo>
                  <a:lnTo>
                    <a:pt x="10779" y="15872"/>
                  </a:lnTo>
                  <a:lnTo>
                    <a:pt x="58280" y="15041"/>
                  </a:lnTo>
                  <a:lnTo>
                    <a:pt x="104258" y="13938"/>
                  </a:lnTo>
                  <a:lnTo>
                    <a:pt x="147280" y="7451"/>
                  </a:lnTo>
                  <a:lnTo>
                    <a:pt x="183293" y="5581"/>
                  </a:lnTo>
                  <a:lnTo>
                    <a:pt x="185695" y="4483"/>
                  </a:lnTo>
                  <a:lnTo>
                    <a:pt x="187296" y="2694"/>
                  </a:lnTo>
                  <a:lnTo>
                    <a:pt x="188364" y="442"/>
                  </a:lnTo>
                  <a:lnTo>
                    <a:pt x="189076" y="0"/>
                  </a:lnTo>
                  <a:lnTo>
                    <a:pt x="189550" y="763"/>
                  </a:lnTo>
                  <a:lnTo>
                    <a:pt x="190313" y="4535"/>
                  </a:lnTo>
                  <a:lnTo>
                    <a:pt x="195500" y="10245"/>
                  </a:lnTo>
                  <a:lnTo>
                    <a:pt x="195192" y="21347"/>
                  </a:lnTo>
                  <a:lnTo>
                    <a:pt x="193644" y="38981"/>
                  </a:lnTo>
                  <a:lnTo>
                    <a:pt x="197664" y="78660"/>
                  </a:lnTo>
                  <a:lnTo>
                    <a:pt x="199325" y="124989"/>
                  </a:lnTo>
                  <a:lnTo>
                    <a:pt x="199713" y="160186"/>
                  </a:lnTo>
                  <a:lnTo>
                    <a:pt x="199886" y="196996"/>
                  </a:lnTo>
                  <a:lnTo>
                    <a:pt x="199964" y="231347"/>
                  </a:lnTo>
                  <a:lnTo>
                    <a:pt x="200006" y="271712"/>
                  </a:lnTo>
                  <a:lnTo>
                    <a:pt x="200016" y="304772"/>
                  </a:lnTo>
                  <a:lnTo>
                    <a:pt x="200021" y="337809"/>
                  </a:lnTo>
                  <a:lnTo>
                    <a:pt x="198965" y="370131"/>
                  </a:lnTo>
                  <a:lnTo>
                    <a:pt x="194537" y="414903"/>
                  </a:lnTo>
                  <a:lnTo>
                    <a:pt x="198627" y="459070"/>
                  </a:lnTo>
                  <a:lnTo>
                    <a:pt x="199611" y="496877"/>
                  </a:lnTo>
                  <a:lnTo>
                    <a:pt x="199944" y="543152"/>
                  </a:lnTo>
                  <a:lnTo>
                    <a:pt x="200023" y="584141"/>
                  </a:lnTo>
                  <a:lnTo>
                    <a:pt x="192485" y="596541"/>
                  </a:lnTo>
                  <a:lnTo>
                    <a:pt x="190503" y="615016"/>
                  </a:lnTo>
                  <a:lnTo>
                    <a:pt x="158019" y="617884"/>
                  </a:lnTo>
                  <a:lnTo>
                    <a:pt x="120331" y="623706"/>
                  </a:lnTo>
                  <a:lnTo>
                    <a:pt x="75740" y="624472"/>
                  </a:lnTo>
                  <a:lnTo>
                    <a:pt x="31337" y="624574"/>
                  </a:lnTo>
                  <a:lnTo>
                    <a:pt x="19219" y="625640"/>
                  </a:lnTo>
                  <a:lnTo>
                    <a:pt x="15987" y="627407"/>
                  </a:lnTo>
                  <a:lnTo>
                    <a:pt x="13833" y="629642"/>
                  </a:lnTo>
                  <a:lnTo>
                    <a:pt x="8617" y="632127"/>
                  </a:lnTo>
                  <a:lnTo>
                    <a:pt x="1701" y="633721"/>
                  </a:lnTo>
                  <a:lnTo>
                    <a:pt x="3579" y="633939"/>
                  </a:lnTo>
                  <a:lnTo>
                    <a:pt x="9525" y="63411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9" name="SMARTInkShape-1387">
              <a:extLst>
                <a:ext uri="{FF2B5EF4-FFF2-40B4-BE49-F238E27FC236}">
                  <a16:creationId xmlns:a16="http://schemas.microsoft.com/office/drawing/2014/main" id="{C19ECF1B-CD28-BFAB-9FE8-75C4CDE038E5}"/>
                </a:ext>
              </a:extLst>
            </p:cNvPr>
            <p:cNvSpPr/>
            <p:nvPr>
              <p:custDataLst>
                <p:tags r:id="rId40"/>
              </p:custDataLst>
            </p:nvPr>
          </p:nvSpPr>
          <p:spPr>
            <a:xfrm>
              <a:off x="8223742" y="3505750"/>
              <a:ext cx="263034" cy="263669"/>
            </a:xfrm>
            <a:custGeom>
              <a:avLst/>
              <a:gdLst/>
              <a:ahLst/>
              <a:cxnLst/>
              <a:rect l="0" t="0" r="0" b="0"/>
              <a:pathLst>
                <a:path w="263034" h="263669">
                  <a:moveTo>
                    <a:pt x="43958" y="56600"/>
                  </a:moveTo>
                  <a:lnTo>
                    <a:pt x="43958" y="56600"/>
                  </a:lnTo>
                  <a:lnTo>
                    <a:pt x="43958" y="51543"/>
                  </a:lnTo>
                  <a:lnTo>
                    <a:pt x="49014" y="38286"/>
                  </a:lnTo>
                  <a:lnTo>
                    <a:pt x="51562" y="34866"/>
                  </a:lnTo>
                  <a:lnTo>
                    <a:pt x="81032" y="11956"/>
                  </a:lnTo>
                  <a:lnTo>
                    <a:pt x="106667" y="2234"/>
                  </a:lnTo>
                  <a:lnTo>
                    <a:pt x="127606" y="0"/>
                  </a:lnTo>
                  <a:lnTo>
                    <a:pt x="132532" y="1933"/>
                  </a:lnTo>
                  <a:lnTo>
                    <a:pt x="140827" y="9726"/>
                  </a:lnTo>
                  <a:lnTo>
                    <a:pt x="145219" y="20245"/>
                  </a:lnTo>
                  <a:lnTo>
                    <a:pt x="148270" y="63572"/>
                  </a:lnTo>
                  <a:lnTo>
                    <a:pt x="148528" y="79454"/>
                  </a:lnTo>
                  <a:lnTo>
                    <a:pt x="133484" y="122106"/>
                  </a:lnTo>
                  <a:lnTo>
                    <a:pt x="110130" y="165652"/>
                  </a:lnTo>
                  <a:lnTo>
                    <a:pt x="71212" y="208505"/>
                  </a:lnTo>
                  <a:lnTo>
                    <a:pt x="29791" y="243441"/>
                  </a:lnTo>
                  <a:lnTo>
                    <a:pt x="246" y="263668"/>
                  </a:lnTo>
                  <a:lnTo>
                    <a:pt x="0" y="263437"/>
                  </a:lnTo>
                  <a:lnTo>
                    <a:pt x="2550" y="260358"/>
                  </a:lnTo>
                  <a:lnTo>
                    <a:pt x="10032" y="258284"/>
                  </a:lnTo>
                  <a:lnTo>
                    <a:pt x="51250" y="250297"/>
                  </a:lnTo>
                  <a:lnTo>
                    <a:pt x="97809" y="247521"/>
                  </a:lnTo>
                  <a:lnTo>
                    <a:pt x="130952" y="246125"/>
                  </a:lnTo>
                  <a:lnTo>
                    <a:pt x="166348" y="239578"/>
                  </a:lnTo>
                  <a:lnTo>
                    <a:pt x="208187" y="237971"/>
                  </a:lnTo>
                  <a:lnTo>
                    <a:pt x="252513" y="237590"/>
                  </a:lnTo>
                  <a:lnTo>
                    <a:pt x="263033" y="2375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0" name="SMARTInkShape-1388">
              <a:extLst>
                <a:ext uri="{FF2B5EF4-FFF2-40B4-BE49-F238E27FC236}">
                  <a16:creationId xmlns:a16="http://schemas.microsoft.com/office/drawing/2014/main" id="{E043D87A-650D-FC23-92E0-EE2560056FAB}"/>
                </a:ext>
              </a:extLst>
            </p:cNvPr>
            <p:cNvSpPr/>
            <p:nvPr>
              <p:custDataLst>
                <p:tags r:id="rId41"/>
              </p:custDataLst>
            </p:nvPr>
          </p:nvSpPr>
          <p:spPr>
            <a:xfrm>
              <a:off x="8077244" y="3745076"/>
              <a:ext cx="19007" cy="26825"/>
            </a:xfrm>
            <a:custGeom>
              <a:avLst/>
              <a:gdLst/>
              <a:ahLst/>
              <a:cxnLst/>
              <a:rect l="0" t="0" r="0" b="0"/>
              <a:pathLst>
                <a:path w="19007" h="26825">
                  <a:moveTo>
                    <a:pt x="9481" y="17299"/>
                  </a:moveTo>
                  <a:lnTo>
                    <a:pt x="9481" y="17299"/>
                  </a:lnTo>
                  <a:lnTo>
                    <a:pt x="9481" y="25500"/>
                  </a:lnTo>
                  <a:lnTo>
                    <a:pt x="10539" y="25941"/>
                  </a:lnTo>
                  <a:lnTo>
                    <a:pt x="18613" y="26790"/>
                  </a:lnTo>
                  <a:lnTo>
                    <a:pt x="1662" y="26824"/>
                  </a:lnTo>
                  <a:lnTo>
                    <a:pt x="1093" y="25766"/>
                  </a:lnTo>
                  <a:lnTo>
                    <a:pt x="0" y="12635"/>
                  </a:lnTo>
                  <a:lnTo>
                    <a:pt x="2798" y="7112"/>
                  </a:lnTo>
                  <a:lnTo>
                    <a:pt x="8161" y="0"/>
                  </a:lnTo>
                  <a:lnTo>
                    <a:pt x="8601" y="474"/>
                  </a:lnTo>
                  <a:lnTo>
                    <a:pt x="9090" y="3824"/>
                  </a:lnTo>
                  <a:lnTo>
                    <a:pt x="19006" y="1729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1" name="SMARTInkShape-1389">
              <a:extLst>
                <a:ext uri="{FF2B5EF4-FFF2-40B4-BE49-F238E27FC236}">
                  <a16:creationId xmlns:a16="http://schemas.microsoft.com/office/drawing/2014/main" id="{F3002C05-1E3B-5481-D08F-A2C35FD8C0C4}"/>
                </a:ext>
              </a:extLst>
            </p:cNvPr>
            <p:cNvSpPr/>
            <p:nvPr>
              <p:custDataLst>
                <p:tags r:id="rId42"/>
              </p:custDataLst>
            </p:nvPr>
          </p:nvSpPr>
          <p:spPr>
            <a:xfrm>
              <a:off x="7792595" y="3516708"/>
              <a:ext cx="194182" cy="280740"/>
            </a:xfrm>
            <a:custGeom>
              <a:avLst/>
              <a:gdLst/>
              <a:ahLst/>
              <a:cxnLst/>
              <a:rect l="0" t="0" r="0" b="0"/>
              <a:pathLst>
                <a:path w="194182" h="280740">
                  <a:moveTo>
                    <a:pt x="94105" y="45642"/>
                  </a:moveTo>
                  <a:lnTo>
                    <a:pt x="94105" y="45642"/>
                  </a:lnTo>
                  <a:lnTo>
                    <a:pt x="101709" y="36979"/>
                  </a:lnTo>
                  <a:lnTo>
                    <a:pt x="107362" y="27328"/>
                  </a:lnTo>
                  <a:lnTo>
                    <a:pt x="108234" y="22849"/>
                  </a:lnTo>
                  <a:lnTo>
                    <a:pt x="107758" y="18805"/>
                  </a:lnTo>
                  <a:lnTo>
                    <a:pt x="104853" y="8057"/>
                  </a:lnTo>
                  <a:lnTo>
                    <a:pt x="104445" y="4710"/>
                  </a:lnTo>
                  <a:lnTo>
                    <a:pt x="103115" y="2479"/>
                  </a:lnTo>
                  <a:lnTo>
                    <a:pt x="101170" y="992"/>
                  </a:lnTo>
                  <a:lnTo>
                    <a:pt x="98816" y="0"/>
                  </a:lnTo>
                  <a:lnTo>
                    <a:pt x="96187" y="397"/>
                  </a:lnTo>
                  <a:lnTo>
                    <a:pt x="90444" y="3661"/>
                  </a:lnTo>
                  <a:lnTo>
                    <a:pt x="53523" y="46974"/>
                  </a:lnTo>
                  <a:lnTo>
                    <a:pt x="31751" y="84724"/>
                  </a:lnTo>
                  <a:lnTo>
                    <a:pt x="11895" y="129424"/>
                  </a:lnTo>
                  <a:lnTo>
                    <a:pt x="1431" y="171239"/>
                  </a:lnTo>
                  <a:lnTo>
                    <a:pt x="0" y="193891"/>
                  </a:lnTo>
                  <a:lnTo>
                    <a:pt x="5009" y="215247"/>
                  </a:lnTo>
                  <a:lnTo>
                    <a:pt x="25470" y="254827"/>
                  </a:lnTo>
                  <a:lnTo>
                    <a:pt x="40318" y="268436"/>
                  </a:lnTo>
                  <a:lnTo>
                    <a:pt x="60882" y="279224"/>
                  </a:lnTo>
                  <a:lnTo>
                    <a:pt x="65607" y="280739"/>
                  </a:lnTo>
                  <a:lnTo>
                    <a:pt x="87426" y="277813"/>
                  </a:lnTo>
                  <a:lnTo>
                    <a:pt x="131867" y="266354"/>
                  </a:lnTo>
                  <a:lnTo>
                    <a:pt x="148921" y="255089"/>
                  </a:lnTo>
                  <a:lnTo>
                    <a:pt x="178053" y="211778"/>
                  </a:lnTo>
                  <a:lnTo>
                    <a:pt x="184331" y="198503"/>
                  </a:lnTo>
                  <a:lnTo>
                    <a:pt x="194181" y="152203"/>
                  </a:lnTo>
                  <a:lnTo>
                    <a:pt x="190622" y="109848"/>
                  </a:lnTo>
                  <a:lnTo>
                    <a:pt x="184548" y="66086"/>
                  </a:lnTo>
                  <a:lnTo>
                    <a:pt x="163842" y="25978"/>
                  </a:lnTo>
                  <a:lnTo>
                    <a:pt x="153674" y="18205"/>
                  </a:lnTo>
                  <a:lnTo>
                    <a:pt x="139630" y="12281"/>
                  </a:lnTo>
                  <a:lnTo>
                    <a:pt x="126333" y="9648"/>
                  </a:lnTo>
                  <a:lnTo>
                    <a:pt x="113367" y="11300"/>
                  </a:lnTo>
                  <a:lnTo>
                    <a:pt x="84580" y="1706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2" name="SMARTInkShape-1390">
              <a:extLst>
                <a:ext uri="{FF2B5EF4-FFF2-40B4-BE49-F238E27FC236}">
                  <a16:creationId xmlns:a16="http://schemas.microsoft.com/office/drawing/2014/main" id="{20AD16E9-D6EA-BA70-CA69-C44FDAC20551}"/>
                </a:ext>
              </a:extLst>
            </p:cNvPr>
            <p:cNvSpPr/>
            <p:nvPr>
              <p:custDataLst>
                <p:tags r:id="rId43"/>
              </p:custDataLst>
            </p:nvPr>
          </p:nvSpPr>
          <p:spPr>
            <a:xfrm>
              <a:off x="7391450" y="3467100"/>
              <a:ext cx="252944" cy="361951"/>
            </a:xfrm>
            <a:custGeom>
              <a:avLst/>
              <a:gdLst/>
              <a:ahLst/>
              <a:cxnLst/>
              <a:rect l="0" t="0" r="0" b="0"/>
              <a:pathLst>
                <a:path w="252944" h="361951">
                  <a:moveTo>
                    <a:pt x="123775" y="9525"/>
                  </a:moveTo>
                  <a:lnTo>
                    <a:pt x="123775" y="9525"/>
                  </a:lnTo>
                  <a:lnTo>
                    <a:pt x="128831" y="9525"/>
                  </a:lnTo>
                  <a:lnTo>
                    <a:pt x="130320" y="8467"/>
                  </a:lnTo>
                  <a:lnTo>
                    <a:pt x="131313" y="6703"/>
                  </a:lnTo>
                  <a:lnTo>
                    <a:pt x="133299" y="3"/>
                  </a:lnTo>
                  <a:lnTo>
                    <a:pt x="133300" y="0"/>
                  </a:lnTo>
                  <a:lnTo>
                    <a:pt x="114003" y="41418"/>
                  </a:lnTo>
                  <a:lnTo>
                    <a:pt x="101501" y="81912"/>
                  </a:lnTo>
                  <a:lnTo>
                    <a:pt x="82846" y="125309"/>
                  </a:lnTo>
                  <a:lnTo>
                    <a:pt x="47327" y="170744"/>
                  </a:lnTo>
                  <a:lnTo>
                    <a:pt x="35823" y="181720"/>
                  </a:lnTo>
                  <a:lnTo>
                    <a:pt x="0" y="209502"/>
                  </a:lnTo>
                  <a:lnTo>
                    <a:pt x="41109" y="209547"/>
                  </a:lnTo>
                  <a:lnTo>
                    <a:pt x="84084" y="209550"/>
                  </a:lnTo>
                  <a:lnTo>
                    <a:pt x="128517" y="209550"/>
                  </a:lnTo>
                  <a:lnTo>
                    <a:pt x="172756" y="209550"/>
                  </a:lnTo>
                  <a:lnTo>
                    <a:pt x="189994" y="208492"/>
                  </a:lnTo>
                  <a:lnTo>
                    <a:pt x="224897" y="196293"/>
                  </a:lnTo>
                  <a:lnTo>
                    <a:pt x="245120" y="182807"/>
                  </a:lnTo>
                  <a:lnTo>
                    <a:pt x="246498" y="178967"/>
                  </a:lnTo>
                  <a:lnTo>
                    <a:pt x="246866" y="176462"/>
                  </a:lnTo>
                  <a:lnTo>
                    <a:pt x="248168" y="174791"/>
                  </a:lnTo>
                  <a:lnTo>
                    <a:pt x="252439" y="172935"/>
                  </a:lnTo>
                  <a:lnTo>
                    <a:pt x="252943" y="172440"/>
                  </a:lnTo>
                  <a:lnTo>
                    <a:pt x="252221" y="172110"/>
                  </a:lnTo>
                  <a:lnTo>
                    <a:pt x="250680" y="171890"/>
                  </a:lnTo>
                  <a:lnTo>
                    <a:pt x="249653" y="172801"/>
                  </a:lnTo>
                  <a:lnTo>
                    <a:pt x="234423" y="220366"/>
                  </a:lnTo>
                  <a:lnTo>
                    <a:pt x="230290" y="258145"/>
                  </a:lnTo>
                  <a:lnTo>
                    <a:pt x="228893" y="302052"/>
                  </a:lnTo>
                  <a:lnTo>
                    <a:pt x="228570" y="349256"/>
                  </a:lnTo>
                  <a:lnTo>
                    <a:pt x="228550" y="3619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3" name="SMARTInkShape-1391">
              <a:extLst>
                <a:ext uri="{FF2B5EF4-FFF2-40B4-BE49-F238E27FC236}">
                  <a16:creationId xmlns:a16="http://schemas.microsoft.com/office/drawing/2014/main" id="{71E823C4-ACA8-8DDB-DED4-ED574B81F47B}"/>
                </a:ext>
              </a:extLst>
            </p:cNvPr>
            <p:cNvSpPr/>
            <p:nvPr>
              <p:custDataLst>
                <p:tags r:id="rId44"/>
              </p:custDataLst>
            </p:nvPr>
          </p:nvSpPr>
          <p:spPr>
            <a:xfrm>
              <a:off x="7029450" y="3476625"/>
              <a:ext cx="238126" cy="66676"/>
            </a:xfrm>
            <a:custGeom>
              <a:avLst/>
              <a:gdLst/>
              <a:ahLst/>
              <a:cxnLst/>
              <a:rect l="0" t="0" r="0" b="0"/>
              <a:pathLst>
                <a:path w="238126" h="66676">
                  <a:moveTo>
                    <a:pt x="0" y="66675"/>
                  </a:moveTo>
                  <a:lnTo>
                    <a:pt x="0" y="66675"/>
                  </a:lnTo>
                  <a:lnTo>
                    <a:pt x="0" y="61618"/>
                  </a:lnTo>
                  <a:lnTo>
                    <a:pt x="5645" y="56314"/>
                  </a:lnTo>
                  <a:lnTo>
                    <a:pt x="52982" y="34876"/>
                  </a:lnTo>
                  <a:lnTo>
                    <a:pt x="95955" y="19043"/>
                  </a:lnTo>
                  <a:lnTo>
                    <a:pt x="140851" y="4232"/>
                  </a:lnTo>
                  <a:lnTo>
                    <a:pt x="188236" y="372"/>
                  </a:lnTo>
                  <a:lnTo>
                    <a:pt x="2381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4" name="SMARTInkShape-1392">
              <a:extLst>
                <a:ext uri="{FF2B5EF4-FFF2-40B4-BE49-F238E27FC236}">
                  <a16:creationId xmlns:a16="http://schemas.microsoft.com/office/drawing/2014/main" id="{3C41A9C2-099D-2101-F34F-8C48F7481421}"/>
                </a:ext>
              </a:extLst>
            </p:cNvPr>
            <p:cNvSpPr/>
            <p:nvPr>
              <p:custDataLst>
                <p:tags r:id="rId45"/>
              </p:custDataLst>
            </p:nvPr>
          </p:nvSpPr>
          <p:spPr>
            <a:xfrm>
              <a:off x="7000875" y="3533810"/>
              <a:ext cx="171440" cy="265303"/>
            </a:xfrm>
            <a:custGeom>
              <a:avLst/>
              <a:gdLst/>
              <a:ahLst/>
              <a:cxnLst/>
              <a:rect l="0" t="0" r="0" b="0"/>
              <a:pathLst>
                <a:path w="171440" h="265303">
                  <a:moveTo>
                    <a:pt x="28575" y="28540"/>
                  </a:moveTo>
                  <a:lnTo>
                    <a:pt x="28575" y="28540"/>
                  </a:lnTo>
                  <a:lnTo>
                    <a:pt x="28575" y="14351"/>
                  </a:lnTo>
                  <a:lnTo>
                    <a:pt x="29633" y="12731"/>
                  </a:lnTo>
                  <a:lnTo>
                    <a:pt x="31397" y="11650"/>
                  </a:lnTo>
                  <a:lnTo>
                    <a:pt x="36775" y="9916"/>
                  </a:lnTo>
                  <a:lnTo>
                    <a:pt x="37512" y="6857"/>
                  </a:lnTo>
                  <a:lnTo>
                    <a:pt x="38066" y="368"/>
                  </a:lnTo>
                  <a:lnTo>
                    <a:pt x="29896" y="0"/>
                  </a:lnTo>
                  <a:lnTo>
                    <a:pt x="21231" y="16239"/>
                  </a:lnTo>
                  <a:lnTo>
                    <a:pt x="1843" y="59439"/>
                  </a:lnTo>
                  <a:lnTo>
                    <a:pt x="48" y="97976"/>
                  </a:lnTo>
                  <a:lnTo>
                    <a:pt x="2844" y="104556"/>
                  </a:lnTo>
                  <a:lnTo>
                    <a:pt x="6556" y="111008"/>
                  </a:lnTo>
                  <a:lnTo>
                    <a:pt x="9703" y="120591"/>
                  </a:lnTo>
                  <a:lnTo>
                    <a:pt x="14191" y="126954"/>
                  </a:lnTo>
                  <a:lnTo>
                    <a:pt x="19713" y="130488"/>
                  </a:lnTo>
                  <a:lnTo>
                    <a:pt x="35013" y="134001"/>
                  </a:lnTo>
                  <a:lnTo>
                    <a:pt x="45534" y="139750"/>
                  </a:lnTo>
                  <a:lnTo>
                    <a:pt x="68530" y="142433"/>
                  </a:lnTo>
                  <a:lnTo>
                    <a:pt x="75613" y="139837"/>
                  </a:lnTo>
                  <a:lnTo>
                    <a:pt x="82289" y="136214"/>
                  </a:lnTo>
                  <a:lnTo>
                    <a:pt x="95198" y="133887"/>
                  </a:lnTo>
                  <a:lnTo>
                    <a:pt x="98390" y="133697"/>
                  </a:lnTo>
                  <a:lnTo>
                    <a:pt x="104759" y="130662"/>
                  </a:lnTo>
                  <a:lnTo>
                    <a:pt x="111118" y="126844"/>
                  </a:lnTo>
                  <a:lnTo>
                    <a:pt x="123824" y="124393"/>
                  </a:lnTo>
                  <a:lnTo>
                    <a:pt x="140994" y="123825"/>
                  </a:lnTo>
                  <a:lnTo>
                    <a:pt x="150108" y="130343"/>
                  </a:lnTo>
                  <a:lnTo>
                    <a:pt x="155968" y="131994"/>
                  </a:lnTo>
                  <a:lnTo>
                    <a:pt x="157954" y="133493"/>
                  </a:lnTo>
                  <a:lnTo>
                    <a:pt x="168122" y="149484"/>
                  </a:lnTo>
                  <a:lnTo>
                    <a:pt x="170464" y="158802"/>
                  </a:lnTo>
                  <a:lnTo>
                    <a:pt x="171439" y="193641"/>
                  </a:lnTo>
                  <a:lnTo>
                    <a:pt x="168623" y="199990"/>
                  </a:lnTo>
                  <a:lnTo>
                    <a:pt x="139651" y="231740"/>
                  </a:lnTo>
                  <a:lnTo>
                    <a:pt x="120445" y="243382"/>
                  </a:lnTo>
                  <a:lnTo>
                    <a:pt x="108830" y="247419"/>
                  </a:lnTo>
                  <a:lnTo>
                    <a:pt x="97627" y="253789"/>
                  </a:lnTo>
                  <a:lnTo>
                    <a:pt x="70755" y="257905"/>
                  </a:lnTo>
                  <a:lnTo>
                    <a:pt x="57329" y="264621"/>
                  </a:lnTo>
                  <a:lnTo>
                    <a:pt x="54094" y="265302"/>
                  </a:lnTo>
                  <a:lnTo>
                    <a:pt x="50880" y="264698"/>
                  </a:lnTo>
                  <a:lnTo>
                    <a:pt x="40240" y="259850"/>
                  </a:lnTo>
                  <a:lnTo>
                    <a:pt x="29878" y="258344"/>
                  </a:lnTo>
                  <a:lnTo>
                    <a:pt x="21041" y="260498"/>
                  </a:lnTo>
                  <a:lnTo>
                    <a:pt x="17202" y="262553"/>
                  </a:lnTo>
                  <a:lnTo>
                    <a:pt x="13584" y="262866"/>
                  </a:lnTo>
                  <a:lnTo>
                    <a:pt x="0" y="25714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46" name="SMARTInkShape-1393">
            <a:extLst>
              <a:ext uri="{FF2B5EF4-FFF2-40B4-BE49-F238E27FC236}">
                <a16:creationId xmlns:a16="http://schemas.microsoft.com/office/drawing/2014/main" id="{F3CD2A92-68C0-EAFE-908B-CF06C981E5D5}"/>
              </a:ext>
            </a:extLst>
          </p:cNvPr>
          <p:cNvSpPr/>
          <p:nvPr>
            <p:custDataLst>
              <p:tags r:id="rId3"/>
            </p:custDataLst>
          </p:nvPr>
        </p:nvSpPr>
        <p:spPr>
          <a:xfrm>
            <a:off x="6524625" y="3829511"/>
            <a:ext cx="147112" cy="256715"/>
          </a:xfrm>
          <a:custGeom>
            <a:avLst/>
            <a:gdLst/>
            <a:ahLst/>
            <a:cxnLst/>
            <a:rect l="0" t="0" r="0" b="0"/>
            <a:pathLst>
              <a:path w="147112" h="256715">
                <a:moveTo>
                  <a:pt x="95250" y="37639"/>
                </a:moveTo>
                <a:lnTo>
                  <a:pt x="95250" y="37639"/>
                </a:lnTo>
                <a:lnTo>
                  <a:pt x="95250" y="28507"/>
                </a:lnTo>
                <a:lnTo>
                  <a:pt x="112583" y="28124"/>
                </a:lnTo>
                <a:lnTo>
                  <a:pt x="90688" y="28114"/>
                </a:lnTo>
                <a:lnTo>
                  <a:pt x="87976" y="25997"/>
                </a:lnTo>
                <a:lnTo>
                  <a:pt x="82139" y="18001"/>
                </a:lnTo>
                <a:lnTo>
                  <a:pt x="81218" y="15022"/>
                </a:lnTo>
                <a:lnTo>
                  <a:pt x="81662" y="13036"/>
                </a:lnTo>
                <a:lnTo>
                  <a:pt x="83016" y="11712"/>
                </a:lnTo>
                <a:lnTo>
                  <a:pt x="84521" y="7419"/>
                </a:lnTo>
                <a:lnTo>
                  <a:pt x="85487" y="1095"/>
                </a:lnTo>
                <a:lnTo>
                  <a:pt x="86625" y="577"/>
                </a:lnTo>
                <a:lnTo>
                  <a:pt x="90711" y="0"/>
                </a:lnTo>
                <a:lnTo>
                  <a:pt x="96055" y="2566"/>
                </a:lnTo>
                <a:lnTo>
                  <a:pt x="108109" y="12837"/>
                </a:lnTo>
                <a:lnTo>
                  <a:pt x="109114" y="16871"/>
                </a:lnTo>
                <a:lnTo>
                  <a:pt x="104237" y="49687"/>
                </a:lnTo>
                <a:lnTo>
                  <a:pt x="99949" y="58163"/>
                </a:lnTo>
                <a:lnTo>
                  <a:pt x="97324" y="60847"/>
                </a:lnTo>
                <a:lnTo>
                  <a:pt x="91586" y="63828"/>
                </a:lnTo>
                <a:lnTo>
                  <a:pt x="89633" y="63565"/>
                </a:lnTo>
                <a:lnTo>
                  <a:pt x="88330" y="62332"/>
                </a:lnTo>
                <a:lnTo>
                  <a:pt x="85824" y="58139"/>
                </a:lnTo>
                <a:lnTo>
                  <a:pt x="81183" y="52747"/>
                </a:lnTo>
                <a:lnTo>
                  <a:pt x="78415" y="44001"/>
                </a:lnTo>
                <a:lnTo>
                  <a:pt x="76329" y="20843"/>
                </a:lnTo>
                <a:lnTo>
                  <a:pt x="86351" y="14201"/>
                </a:lnTo>
                <a:lnTo>
                  <a:pt x="97669" y="10586"/>
                </a:lnTo>
                <a:lnTo>
                  <a:pt x="100038" y="11137"/>
                </a:lnTo>
                <a:lnTo>
                  <a:pt x="101617" y="12563"/>
                </a:lnTo>
                <a:lnTo>
                  <a:pt x="104151" y="17398"/>
                </a:lnTo>
                <a:lnTo>
                  <a:pt x="104590" y="23293"/>
                </a:lnTo>
                <a:lnTo>
                  <a:pt x="103594" y="24900"/>
                </a:lnTo>
                <a:lnTo>
                  <a:pt x="101871" y="25971"/>
                </a:lnTo>
                <a:lnTo>
                  <a:pt x="95283" y="28103"/>
                </a:lnTo>
                <a:lnTo>
                  <a:pt x="95253" y="19912"/>
                </a:lnTo>
                <a:lnTo>
                  <a:pt x="100307" y="13925"/>
                </a:lnTo>
                <a:lnTo>
                  <a:pt x="105611" y="11224"/>
                </a:lnTo>
                <a:lnTo>
                  <a:pt x="108508" y="10504"/>
                </a:lnTo>
                <a:lnTo>
                  <a:pt x="111497" y="11082"/>
                </a:lnTo>
                <a:lnTo>
                  <a:pt x="117640" y="14547"/>
                </a:lnTo>
                <a:lnTo>
                  <a:pt x="127049" y="27504"/>
                </a:lnTo>
                <a:lnTo>
                  <a:pt x="142882" y="67388"/>
                </a:lnTo>
                <a:lnTo>
                  <a:pt x="147111" y="84727"/>
                </a:lnTo>
                <a:lnTo>
                  <a:pt x="143642" y="129813"/>
                </a:lnTo>
                <a:lnTo>
                  <a:pt x="132989" y="160552"/>
                </a:lnTo>
                <a:lnTo>
                  <a:pt x="103171" y="200220"/>
                </a:lnTo>
                <a:lnTo>
                  <a:pt x="87484" y="211518"/>
                </a:lnTo>
                <a:lnTo>
                  <a:pt x="43309" y="225803"/>
                </a:lnTo>
                <a:lnTo>
                  <a:pt x="11850" y="237542"/>
                </a:lnTo>
                <a:lnTo>
                  <a:pt x="5973" y="242196"/>
                </a:lnTo>
                <a:lnTo>
                  <a:pt x="2655" y="247792"/>
                </a:lnTo>
                <a:lnTo>
                  <a:pt x="0" y="25671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54" name="SMARTInkShape-Group293">
            <a:extLst>
              <a:ext uri="{FF2B5EF4-FFF2-40B4-BE49-F238E27FC236}">
                <a16:creationId xmlns:a16="http://schemas.microsoft.com/office/drawing/2014/main" id="{6D77FFA3-7D37-929E-C007-A837E8C790EA}"/>
              </a:ext>
            </a:extLst>
          </p:cNvPr>
          <p:cNvGrpSpPr/>
          <p:nvPr/>
        </p:nvGrpSpPr>
        <p:grpSpPr>
          <a:xfrm>
            <a:off x="4600575" y="3381375"/>
            <a:ext cx="1541749" cy="619126"/>
            <a:chOff x="4600575" y="3381375"/>
            <a:chExt cx="1541749" cy="619126"/>
          </a:xfrm>
        </p:grpSpPr>
        <p:sp>
          <p:nvSpPr>
            <p:cNvPr id="747" name="SMARTInkShape-1394">
              <a:extLst>
                <a:ext uri="{FF2B5EF4-FFF2-40B4-BE49-F238E27FC236}">
                  <a16:creationId xmlns:a16="http://schemas.microsoft.com/office/drawing/2014/main" id="{3F83A694-B3A6-FE71-4AAA-888DB354A992}"/>
                </a:ext>
              </a:extLst>
            </p:cNvPr>
            <p:cNvSpPr/>
            <p:nvPr>
              <p:custDataLst>
                <p:tags r:id="rId32"/>
              </p:custDataLst>
            </p:nvPr>
          </p:nvSpPr>
          <p:spPr>
            <a:xfrm>
              <a:off x="4600575" y="3381375"/>
              <a:ext cx="200026" cy="495301"/>
            </a:xfrm>
            <a:custGeom>
              <a:avLst/>
              <a:gdLst/>
              <a:ahLst/>
              <a:cxnLst/>
              <a:rect l="0" t="0" r="0" b="0"/>
              <a:pathLst>
                <a:path w="200026" h="495301">
                  <a:moveTo>
                    <a:pt x="190500" y="0"/>
                  </a:moveTo>
                  <a:lnTo>
                    <a:pt x="190500" y="0"/>
                  </a:lnTo>
                  <a:lnTo>
                    <a:pt x="200025" y="0"/>
                  </a:lnTo>
                  <a:lnTo>
                    <a:pt x="153679" y="0"/>
                  </a:lnTo>
                  <a:lnTo>
                    <a:pt x="107508" y="0"/>
                  </a:lnTo>
                  <a:lnTo>
                    <a:pt x="60252" y="0"/>
                  </a:lnTo>
                  <a:lnTo>
                    <a:pt x="13843" y="0"/>
                  </a:lnTo>
                  <a:lnTo>
                    <a:pt x="9525" y="0"/>
                  </a:lnTo>
                  <a:lnTo>
                    <a:pt x="9525" y="23598"/>
                  </a:lnTo>
                  <a:lnTo>
                    <a:pt x="12347" y="29185"/>
                  </a:lnTo>
                  <a:lnTo>
                    <a:pt x="14582" y="32157"/>
                  </a:lnTo>
                  <a:lnTo>
                    <a:pt x="17064" y="41103"/>
                  </a:lnTo>
                  <a:lnTo>
                    <a:pt x="18998" y="86391"/>
                  </a:lnTo>
                  <a:lnTo>
                    <a:pt x="19045" y="131423"/>
                  </a:lnTo>
                  <a:lnTo>
                    <a:pt x="20107" y="145193"/>
                  </a:lnTo>
                  <a:lnTo>
                    <a:pt x="27692" y="185133"/>
                  </a:lnTo>
                  <a:lnTo>
                    <a:pt x="28458" y="229148"/>
                  </a:lnTo>
                  <a:lnTo>
                    <a:pt x="27494" y="265750"/>
                  </a:lnTo>
                  <a:lnTo>
                    <a:pt x="20371" y="306138"/>
                  </a:lnTo>
                  <a:lnTo>
                    <a:pt x="19224" y="352601"/>
                  </a:lnTo>
                  <a:lnTo>
                    <a:pt x="18014" y="399015"/>
                  </a:lnTo>
                  <a:lnTo>
                    <a:pt x="10852" y="439477"/>
                  </a:lnTo>
                  <a:lnTo>
                    <a:pt x="960" y="486540"/>
                  </a:lnTo>
                  <a:lnTo>
                    <a:pt x="0" y="4953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8" name="SMARTInkShape-1395">
              <a:extLst>
                <a:ext uri="{FF2B5EF4-FFF2-40B4-BE49-F238E27FC236}">
                  <a16:creationId xmlns:a16="http://schemas.microsoft.com/office/drawing/2014/main" id="{10ACF1AE-55E3-FC15-0073-4AD81F821B3C}"/>
                </a:ext>
              </a:extLst>
            </p:cNvPr>
            <p:cNvSpPr/>
            <p:nvPr>
              <p:custDataLst>
                <p:tags r:id="rId33"/>
              </p:custDataLst>
            </p:nvPr>
          </p:nvSpPr>
          <p:spPr>
            <a:xfrm>
              <a:off x="5772150" y="3810034"/>
              <a:ext cx="23395" cy="18509"/>
            </a:xfrm>
            <a:custGeom>
              <a:avLst/>
              <a:gdLst/>
              <a:ahLst/>
              <a:cxnLst/>
              <a:rect l="0" t="0" r="0" b="0"/>
              <a:pathLst>
                <a:path w="23395" h="18509">
                  <a:moveTo>
                    <a:pt x="0" y="9491"/>
                  </a:moveTo>
                  <a:lnTo>
                    <a:pt x="0" y="9491"/>
                  </a:lnTo>
                  <a:lnTo>
                    <a:pt x="0" y="4434"/>
                  </a:lnTo>
                  <a:lnTo>
                    <a:pt x="1058" y="2945"/>
                  </a:lnTo>
                  <a:lnTo>
                    <a:pt x="2822" y="1952"/>
                  </a:lnTo>
                  <a:lnTo>
                    <a:pt x="13257" y="359"/>
                  </a:lnTo>
                  <a:lnTo>
                    <a:pt x="23394" y="44"/>
                  </a:lnTo>
                  <a:lnTo>
                    <a:pt x="21687" y="0"/>
                  </a:lnTo>
                  <a:lnTo>
                    <a:pt x="20808" y="1047"/>
                  </a:lnTo>
                  <a:lnTo>
                    <a:pt x="18512" y="7577"/>
                  </a:lnTo>
                  <a:lnTo>
                    <a:pt x="9939" y="18508"/>
                  </a:lnTo>
                  <a:lnTo>
                    <a:pt x="9536" y="9870"/>
                  </a:lnTo>
                  <a:lnTo>
                    <a:pt x="19050" y="949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9" name="SMARTInkShape-1396">
              <a:extLst>
                <a:ext uri="{FF2B5EF4-FFF2-40B4-BE49-F238E27FC236}">
                  <a16:creationId xmlns:a16="http://schemas.microsoft.com/office/drawing/2014/main" id="{546FF521-534B-85F9-3216-763F25FBB657}"/>
                </a:ext>
              </a:extLst>
            </p:cNvPr>
            <p:cNvSpPr/>
            <p:nvPr>
              <p:custDataLst>
                <p:tags r:id="rId34"/>
              </p:custDataLst>
            </p:nvPr>
          </p:nvSpPr>
          <p:spPr>
            <a:xfrm>
              <a:off x="5978731" y="3568768"/>
              <a:ext cx="163593" cy="277184"/>
            </a:xfrm>
            <a:custGeom>
              <a:avLst/>
              <a:gdLst/>
              <a:ahLst/>
              <a:cxnLst/>
              <a:rect l="0" t="0" r="0" b="0"/>
              <a:pathLst>
                <a:path w="163593" h="277184">
                  <a:moveTo>
                    <a:pt x="107744" y="50732"/>
                  </a:moveTo>
                  <a:lnTo>
                    <a:pt x="107744" y="50732"/>
                  </a:lnTo>
                  <a:lnTo>
                    <a:pt x="115348" y="42069"/>
                  </a:lnTo>
                  <a:lnTo>
                    <a:pt x="122932" y="27939"/>
                  </a:lnTo>
                  <a:lnTo>
                    <a:pt x="125077" y="20141"/>
                  </a:lnTo>
                  <a:lnTo>
                    <a:pt x="124591" y="16580"/>
                  </a:lnTo>
                  <a:lnTo>
                    <a:pt x="121228" y="9800"/>
                  </a:lnTo>
                  <a:lnTo>
                    <a:pt x="113386" y="34"/>
                  </a:lnTo>
                  <a:lnTo>
                    <a:pt x="109389" y="0"/>
                  </a:lnTo>
                  <a:lnTo>
                    <a:pt x="66917" y="19907"/>
                  </a:lnTo>
                  <a:lnTo>
                    <a:pt x="37204" y="35014"/>
                  </a:lnTo>
                  <a:lnTo>
                    <a:pt x="5007" y="62903"/>
                  </a:lnTo>
                  <a:lnTo>
                    <a:pt x="1153" y="68371"/>
                  </a:lnTo>
                  <a:lnTo>
                    <a:pt x="701" y="74133"/>
                  </a:lnTo>
                  <a:lnTo>
                    <a:pt x="5841" y="86179"/>
                  </a:lnTo>
                  <a:lnTo>
                    <a:pt x="15182" y="95767"/>
                  </a:lnTo>
                  <a:lnTo>
                    <a:pt x="56474" y="127541"/>
                  </a:lnTo>
                  <a:lnTo>
                    <a:pt x="99660" y="158762"/>
                  </a:lnTo>
                  <a:lnTo>
                    <a:pt x="113323" y="171417"/>
                  </a:lnTo>
                  <a:lnTo>
                    <a:pt x="127859" y="200556"/>
                  </a:lnTo>
                  <a:lnTo>
                    <a:pt x="133812" y="220831"/>
                  </a:lnTo>
                  <a:lnTo>
                    <a:pt x="130520" y="243654"/>
                  </a:lnTo>
                  <a:lnTo>
                    <a:pt x="122842" y="260412"/>
                  </a:lnTo>
                  <a:lnTo>
                    <a:pt x="105634" y="268453"/>
                  </a:lnTo>
                  <a:lnTo>
                    <a:pt x="66641" y="277183"/>
                  </a:lnTo>
                  <a:lnTo>
                    <a:pt x="22343" y="270942"/>
                  </a:lnTo>
                  <a:lnTo>
                    <a:pt x="18002" y="267389"/>
                  </a:lnTo>
                  <a:lnTo>
                    <a:pt x="101" y="240248"/>
                  </a:lnTo>
                  <a:lnTo>
                    <a:pt x="0" y="234225"/>
                  </a:lnTo>
                  <a:lnTo>
                    <a:pt x="5529" y="219068"/>
                  </a:lnTo>
                  <a:lnTo>
                    <a:pt x="20543" y="197741"/>
                  </a:lnTo>
                  <a:lnTo>
                    <a:pt x="65294" y="158766"/>
                  </a:lnTo>
                  <a:lnTo>
                    <a:pt x="105787" y="126753"/>
                  </a:lnTo>
                  <a:lnTo>
                    <a:pt x="150056" y="92402"/>
                  </a:lnTo>
                  <a:lnTo>
                    <a:pt x="158299" y="76660"/>
                  </a:lnTo>
                  <a:lnTo>
                    <a:pt x="163592" y="50797"/>
                  </a:lnTo>
                  <a:lnTo>
                    <a:pt x="161493" y="42647"/>
                  </a:lnTo>
                  <a:lnTo>
                    <a:pt x="159452" y="38992"/>
                  </a:lnTo>
                  <a:lnTo>
                    <a:pt x="155974" y="36555"/>
                  </a:lnTo>
                  <a:lnTo>
                    <a:pt x="146466" y="33848"/>
                  </a:lnTo>
                  <a:lnTo>
                    <a:pt x="116569" y="33168"/>
                  </a:lnTo>
                  <a:lnTo>
                    <a:pt x="88694" y="4120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0" name="SMARTInkShape-1397">
              <a:extLst>
                <a:ext uri="{FF2B5EF4-FFF2-40B4-BE49-F238E27FC236}">
                  <a16:creationId xmlns:a16="http://schemas.microsoft.com/office/drawing/2014/main" id="{E26457F6-E4F0-3B1A-B7A0-1B63C6DF8178}"/>
                </a:ext>
              </a:extLst>
            </p:cNvPr>
            <p:cNvSpPr/>
            <p:nvPr>
              <p:custDataLst>
                <p:tags r:id="rId35"/>
              </p:custDataLst>
            </p:nvPr>
          </p:nvSpPr>
          <p:spPr>
            <a:xfrm>
              <a:off x="5517147" y="3477411"/>
              <a:ext cx="150113" cy="351640"/>
            </a:xfrm>
            <a:custGeom>
              <a:avLst/>
              <a:gdLst/>
              <a:ahLst/>
              <a:cxnLst/>
              <a:rect l="0" t="0" r="0" b="0"/>
              <a:pathLst>
                <a:path w="150113" h="351640">
                  <a:moveTo>
                    <a:pt x="140703" y="84939"/>
                  </a:moveTo>
                  <a:lnTo>
                    <a:pt x="140703" y="84939"/>
                  </a:lnTo>
                  <a:lnTo>
                    <a:pt x="140703" y="79882"/>
                  </a:lnTo>
                  <a:lnTo>
                    <a:pt x="143525" y="74578"/>
                  </a:lnTo>
                  <a:lnTo>
                    <a:pt x="147248" y="68692"/>
                  </a:lnTo>
                  <a:lnTo>
                    <a:pt x="149345" y="58370"/>
                  </a:lnTo>
                  <a:lnTo>
                    <a:pt x="150112" y="35449"/>
                  </a:lnTo>
                  <a:lnTo>
                    <a:pt x="147354" y="28371"/>
                  </a:lnTo>
                  <a:lnTo>
                    <a:pt x="127561" y="5181"/>
                  </a:lnTo>
                  <a:lnTo>
                    <a:pt x="121457" y="1866"/>
                  </a:lnTo>
                  <a:lnTo>
                    <a:pt x="109248" y="0"/>
                  </a:lnTo>
                  <a:lnTo>
                    <a:pt x="97089" y="621"/>
                  </a:lnTo>
                  <a:lnTo>
                    <a:pt x="73453" y="7980"/>
                  </a:lnTo>
                  <a:lnTo>
                    <a:pt x="27493" y="39921"/>
                  </a:lnTo>
                  <a:lnTo>
                    <a:pt x="17010" y="48351"/>
                  </a:lnTo>
                  <a:lnTo>
                    <a:pt x="5158" y="69159"/>
                  </a:lnTo>
                  <a:lnTo>
                    <a:pt x="0" y="95433"/>
                  </a:lnTo>
                  <a:lnTo>
                    <a:pt x="3528" y="118270"/>
                  </a:lnTo>
                  <a:lnTo>
                    <a:pt x="20748" y="143891"/>
                  </a:lnTo>
                  <a:lnTo>
                    <a:pt x="28476" y="152767"/>
                  </a:lnTo>
                  <a:lnTo>
                    <a:pt x="38261" y="157418"/>
                  </a:lnTo>
                  <a:lnTo>
                    <a:pt x="43833" y="158659"/>
                  </a:lnTo>
                  <a:lnTo>
                    <a:pt x="55668" y="157214"/>
                  </a:lnTo>
                  <a:lnTo>
                    <a:pt x="85571" y="147664"/>
                  </a:lnTo>
                  <a:lnTo>
                    <a:pt x="97855" y="138922"/>
                  </a:lnTo>
                  <a:lnTo>
                    <a:pt x="114365" y="121120"/>
                  </a:lnTo>
                  <a:lnTo>
                    <a:pt x="118414" y="108428"/>
                  </a:lnTo>
                  <a:lnTo>
                    <a:pt x="121463" y="81257"/>
                  </a:lnTo>
                  <a:lnTo>
                    <a:pt x="122585" y="79309"/>
                  </a:lnTo>
                  <a:lnTo>
                    <a:pt x="124391" y="78011"/>
                  </a:lnTo>
                  <a:lnTo>
                    <a:pt x="126653" y="77145"/>
                  </a:lnTo>
                  <a:lnTo>
                    <a:pt x="127103" y="76568"/>
                  </a:lnTo>
                  <a:lnTo>
                    <a:pt x="126345" y="76183"/>
                  </a:lnTo>
                  <a:lnTo>
                    <a:pt x="124780" y="75927"/>
                  </a:lnTo>
                  <a:lnTo>
                    <a:pt x="123043" y="84108"/>
                  </a:lnTo>
                  <a:lnTo>
                    <a:pt x="116871" y="125344"/>
                  </a:lnTo>
                  <a:lnTo>
                    <a:pt x="113533" y="169113"/>
                  </a:lnTo>
                  <a:lnTo>
                    <a:pt x="112545" y="215595"/>
                  </a:lnTo>
                  <a:lnTo>
                    <a:pt x="112251" y="257825"/>
                  </a:lnTo>
                  <a:lnTo>
                    <a:pt x="112145" y="297396"/>
                  </a:lnTo>
                  <a:lnTo>
                    <a:pt x="112131" y="323050"/>
                  </a:lnTo>
                  <a:lnTo>
                    <a:pt x="114951" y="331172"/>
                  </a:lnTo>
                  <a:lnTo>
                    <a:pt x="118675" y="338309"/>
                  </a:lnTo>
                  <a:lnTo>
                    <a:pt x="121653" y="35163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1" name="SMARTInkShape-1398">
              <a:extLst>
                <a:ext uri="{FF2B5EF4-FFF2-40B4-BE49-F238E27FC236}">
                  <a16:creationId xmlns:a16="http://schemas.microsoft.com/office/drawing/2014/main" id="{C69D76A3-0A6B-3D8C-9E81-DD5229B4EF8B}"/>
                </a:ext>
              </a:extLst>
            </p:cNvPr>
            <p:cNvSpPr/>
            <p:nvPr>
              <p:custDataLst>
                <p:tags r:id="rId36"/>
              </p:custDataLst>
            </p:nvPr>
          </p:nvSpPr>
          <p:spPr>
            <a:xfrm>
              <a:off x="4953000" y="3486703"/>
              <a:ext cx="197887" cy="282854"/>
            </a:xfrm>
            <a:custGeom>
              <a:avLst/>
              <a:gdLst/>
              <a:ahLst/>
              <a:cxnLst/>
              <a:rect l="0" t="0" r="0" b="0"/>
              <a:pathLst>
                <a:path w="197887" h="282854">
                  <a:moveTo>
                    <a:pt x="47625" y="37547"/>
                  </a:moveTo>
                  <a:lnTo>
                    <a:pt x="47625" y="37547"/>
                  </a:lnTo>
                  <a:lnTo>
                    <a:pt x="47625" y="32490"/>
                  </a:lnTo>
                  <a:lnTo>
                    <a:pt x="50447" y="27186"/>
                  </a:lnTo>
                  <a:lnTo>
                    <a:pt x="56287" y="21300"/>
                  </a:lnTo>
                  <a:lnTo>
                    <a:pt x="83273" y="5748"/>
                  </a:lnTo>
                  <a:lnTo>
                    <a:pt x="114639" y="691"/>
                  </a:lnTo>
                  <a:lnTo>
                    <a:pt x="128914" y="0"/>
                  </a:lnTo>
                  <a:lnTo>
                    <a:pt x="142315" y="5337"/>
                  </a:lnTo>
                  <a:lnTo>
                    <a:pt x="154268" y="14765"/>
                  </a:lnTo>
                  <a:lnTo>
                    <a:pt x="163107" y="26010"/>
                  </a:lnTo>
                  <a:lnTo>
                    <a:pt x="163771" y="31973"/>
                  </a:lnTo>
                  <a:lnTo>
                    <a:pt x="149259" y="63049"/>
                  </a:lnTo>
                  <a:lnTo>
                    <a:pt x="105093" y="94711"/>
                  </a:lnTo>
                  <a:lnTo>
                    <a:pt x="59577" y="125890"/>
                  </a:lnTo>
                  <a:lnTo>
                    <a:pt x="48675" y="132190"/>
                  </a:lnTo>
                  <a:lnTo>
                    <a:pt x="64100" y="126131"/>
                  </a:lnTo>
                  <a:lnTo>
                    <a:pt x="100634" y="123648"/>
                  </a:lnTo>
                  <a:lnTo>
                    <a:pt x="142760" y="131506"/>
                  </a:lnTo>
                  <a:lnTo>
                    <a:pt x="164714" y="142527"/>
                  </a:lnTo>
                  <a:lnTo>
                    <a:pt x="176569" y="156172"/>
                  </a:lnTo>
                  <a:lnTo>
                    <a:pt x="195211" y="197925"/>
                  </a:lnTo>
                  <a:lnTo>
                    <a:pt x="197886" y="208662"/>
                  </a:lnTo>
                  <a:lnTo>
                    <a:pt x="196252" y="219784"/>
                  </a:lnTo>
                  <a:lnTo>
                    <a:pt x="194334" y="225713"/>
                  </a:lnTo>
                  <a:lnTo>
                    <a:pt x="183738" y="237946"/>
                  </a:lnTo>
                  <a:lnTo>
                    <a:pt x="156121" y="257989"/>
                  </a:lnTo>
                  <a:lnTo>
                    <a:pt x="116133" y="272140"/>
                  </a:lnTo>
                  <a:lnTo>
                    <a:pt x="76562" y="282305"/>
                  </a:lnTo>
                  <a:lnTo>
                    <a:pt x="57310" y="282853"/>
                  </a:lnTo>
                  <a:lnTo>
                    <a:pt x="15223" y="275384"/>
                  </a:lnTo>
                  <a:lnTo>
                    <a:pt x="0" y="26614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2" name="SMARTInkShape-1399">
              <a:extLst>
                <a:ext uri="{FF2B5EF4-FFF2-40B4-BE49-F238E27FC236}">
                  <a16:creationId xmlns:a16="http://schemas.microsoft.com/office/drawing/2014/main" id="{DEF0C1C1-ED0A-0625-CB4A-E7EE89210A8B}"/>
                </a:ext>
              </a:extLst>
            </p:cNvPr>
            <p:cNvSpPr/>
            <p:nvPr>
              <p:custDataLst>
                <p:tags r:id="rId37"/>
              </p:custDataLst>
            </p:nvPr>
          </p:nvSpPr>
          <p:spPr>
            <a:xfrm>
              <a:off x="5261104" y="3524421"/>
              <a:ext cx="185692" cy="222726"/>
            </a:xfrm>
            <a:custGeom>
              <a:avLst/>
              <a:gdLst/>
              <a:ahLst/>
              <a:cxnLst/>
              <a:rect l="0" t="0" r="0" b="0"/>
              <a:pathLst>
                <a:path w="185692" h="222726">
                  <a:moveTo>
                    <a:pt x="110996" y="37929"/>
                  </a:moveTo>
                  <a:lnTo>
                    <a:pt x="110996" y="37929"/>
                  </a:lnTo>
                  <a:lnTo>
                    <a:pt x="116052" y="27816"/>
                  </a:lnTo>
                  <a:lnTo>
                    <a:pt x="116484" y="23779"/>
                  </a:lnTo>
                  <a:lnTo>
                    <a:pt x="111928" y="6406"/>
                  </a:lnTo>
                  <a:lnTo>
                    <a:pt x="110559" y="4214"/>
                  </a:lnTo>
                  <a:lnTo>
                    <a:pt x="108588" y="2752"/>
                  </a:lnTo>
                  <a:lnTo>
                    <a:pt x="102517" y="1129"/>
                  </a:lnTo>
                  <a:lnTo>
                    <a:pt x="75372" y="0"/>
                  </a:lnTo>
                  <a:lnTo>
                    <a:pt x="63061" y="5549"/>
                  </a:lnTo>
                  <a:lnTo>
                    <a:pt x="50533" y="16130"/>
                  </a:lnTo>
                  <a:lnTo>
                    <a:pt x="19104" y="61611"/>
                  </a:lnTo>
                  <a:lnTo>
                    <a:pt x="4277" y="94217"/>
                  </a:lnTo>
                  <a:lnTo>
                    <a:pt x="0" y="129631"/>
                  </a:lnTo>
                  <a:lnTo>
                    <a:pt x="5193" y="175281"/>
                  </a:lnTo>
                  <a:lnTo>
                    <a:pt x="14231" y="189285"/>
                  </a:lnTo>
                  <a:lnTo>
                    <a:pt x="28830" y="201507"/>
                  </a:lnTo>
                  <a:lnTo>
                    <a:pt x="66896" y="217976"/>
                  </a:lnTo>
                  <a:lnTo>
                    <a:pt x="88221" y="222725"/>
                  </a:lnTo>
                  <a:lnTo>
                    <a:pt x="104755" y="221308"/>
                  </a:lnTo>
                  <a:lnTo>
                    <a:pt x="119158" y="214328"/>
                  </a:lnTo>
                  <a:lnTo>
                    <a:pt x="132615" y="203112"/>
                  </a:lnTo>
                  <a:lnTo>
                    <a:pt x="159835" y="165985"/>
                  </a:lnTo>
                  <a:lnTo>
                    <a:pt x="173050" y="132133"/>
                  </a:lnTo>
                  <a:lnTo>
                    <a:pt x="182119" y="85416"/>
                  </a:lnTo>
                  <a:lnTo>
                    <a:pt x="185691" y="67051"/>
                  </a:lnTo>
                  <a:lnTo>
                    <a:pt x="180882" y="52989"/>
                  </a:lnTo>
                  <a:lnTo>
                    <a:pt x="170662" y="33260"/>
                  </a:lnTo>
                  <a:lnTo>
                    <a:pt x="153722" y="24787"/>
                  </a:lnTo>
                  <a:lnTo>
                    <a:pt x="133651" y="20630"/>
                  </a:lnTo>
                  <a:lnTo>
                    <a:pt x="120712" y="25301"/>
                  </a:lnTo>
                  <a:lnTo>
                    <a:pt x="101471" y="3792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3" name="SMARTInkShape-1400">
              <a:extLst>
                <a:ext uri="{FF2B5EF4-FFF2-40B4-BE49-F238E27FC236}">
                  <a16:creationId xmlns:a16="http://schemas.microsoft.com/office/drawing/2014/main" id="{940FB9B6-729A-4C49-1192-A59484EC0589}"/>
                </a:ext>
              </a:extLst>
            </p:cNvPr>
            <p:cNvSpPr/>
            <p:nvPr>
              <p:custDataLst>
                <p:tags r:id="rId38"/>
              </p:custDataLst>
            </p:nvPr>
          </p:nvSpPr>
          <p:spPr>
            <a:xfrm>
              <a:off x="4657725" y="3971925"/>
              <a:ext cx="161926" cy="28576"/>
            </a:xfrm>
            <a:custGeom>
              <a:avLst/>
              <a:gdLst/>
              <a:ahLst/>
              <a:cxnLst/>
              <a:rect l="0" t="0" r="0" b="0"/>
              <a:pathLst>
                <a:path w="161926" h="28576">
                  <a:moveTo>
                    <a:pt x="0" y="0"/>
                  </a:moveTo>
                  <a:lnTo>
                    <a:pt x="0" y="0"/>
                  </a:lnTo>
                  <a:lnTo>
                    <a:pt x="43312" y="0"/>
                  </a:lnTo>
                  <a:lnTo>
                    <a:pt x="88045" y="1058"/>
                  </a:lnTo>
                  <a:lnTo>
                    <a:pt x="106801" y="7539"/>
                  </a:lnTo>
                  <a:lnTo>
                    <a:pt x="129187" y="10321"/>
                  </a:lnTo>
                  <a:lnTo>
                    <a:pt x="142680" y="17013"/>
                  </a:lnTo>
                  <a:lnTo>
                    <a:pt x="145920" y="17692"/>
                  </a:lnTo>
                  <a:lnTo>
                    <a:pt x="161925" y="285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59" name="SMARTInkShape-Group294">
            <a:extLst>
              <a:ext uri="{FF2B5EF4-FFF2-40B4-BE49-F238E27FC236}">
                <a16:creationId xmlns:a16="http://schemas.microsoft.com/office/drawing/2014/main" id="{22444648-4679-C33A-7DA9-EB7A07DF1347}"/>
              </a:ext>
            </a:extLst>
          </p:cNvPr>
          <p:cNvGrpSpPr/>
          <p:nvPr/>
        </p:nvGrpSpPr>
        <p:grpSpPr>
          <a:xfrm>
            <a:off x="2990855" y="2409913"/>
            <a:ext cx="962021" cy="371388"/>
            <a:chOff x="2990855" y="2409913"/>
            <a:chExt cx="962021" cy="371388"/>
          </a:xfrm>
        </p:grpSpPr>
        <p:sp>
          <p:nvSpPr>
            <p:cNvPr id="755" name="SMARTInkShape-1401">
              <a:extLst>
                <a:ext uri="{FF2B5EF4-FFF2-40B4-BE49-F238E27FC236}">
                  <a16:creationId xmlns:a16="http://schemas.microsoft.com/office/drawing/2014/main" id="{66D78D0D-4949-7A08-6F3F-FB9955F26614}"/>
                </a:ext>
              </a:extLst>
            </p:cNvPr>
            <p:cNvSpPr/>
            <p:nvPr>
              <p:custDataLst>
                <p:tags r:id="rId28"/>
              </p:custDataLst>
            </p:nvPr>
          </p:nvSpPr>
          <p:spPr>
            <a:xfrm>
              <a:off x="3364149" y="2505516"/>
              <a:ext cx="207727" cy="232854"/>
            </a:xfrm>
            <a:custGeom>
              <a:avLst/>
              <a:gdLst/>
              <a:ahLst/>
              <a:cxnLst/>
              <a:rect l="0" t="0" r="0" b="0"/>
              <a:pathLst>
                <a:path w="207727" h="232854">
                  <a:moveTo>
                    <a:pt x="26751" y="66234"/>
                  </a:moveTo>
                  <a:lnTo>
                    <a:pt x="26751" y="66234"/>
                  </a:lnTo>
                  <a:lnTo>
                    <a:pt x="26751" y="58033"/>
                  </a:lnTo>
                  <a:lnTo>
                    <a:pt x="33297" y="49366"/>
                  </a:lnTo>
                  <a:lnTo>
                    <a:pt x="36452" y="40540"/>
                  </a:lnTo>
                  <a:lnTo>
                    <a:pt x="40940" y="34353"/>
                  </a:lnTo>
                  <a:lnTo>
                    <a:pt x="70405" y="13310"/>
                  </a:lnTo>
                  <a:lnTo>
                    <a:pt x="104771" y="1048"/>
                  </a:lnTo>
                  <a:lnTo>
                    <a:pt x="115250" y="0"/>
                  </a:lnTo>
                  <a:lnTo>
                    <a:pt x="121823" y="2577"/>
                  </a:lnTo>
                  <a:lnTo>
                    <a:pt x="125057" y="4746"/>
                  </a:lnTo>
                  <a:lnTo>
                    <a:pt x="128651" y="15623"/>
                  </a:lnTo>
                  <a:lnTo>
                    <a:pt x="129190" y="31040"/>
                  </a:lnTo>
                  <a:lnTo>
                    <a:pt x="118100" y="76141"/>
                  </a:lnTo>
                  <a:lnTo>
                    <a:pt x="99437" y="119422"/>
                  </a:lnTo>
                  <a:lnTo>
                    <a:pt x="81639" y="156194"/>
                  </a:lnTo>
                  <a:lnTo>
                    <a:pt x="69137" y="177124"/>
                  </a:lnTo>
                  <a:lnTo>
                    <a:pt x="23400" y="222129"/>
                  </a:lnTo>
                  <a:lnTo>
                    <a:pt x="13389" y="232024"/>
                  </a:lnTo>
                  <a:lnTo>
                    <a:pt x="10435" y="232853"/>
                  </a:lnTo>
                  <a:lnTo>
                    <a:pt x="7407" y="232346"/>
                  </a:lnTo>
                  <a:lnTo>
                    <a:pt x="0" y="228986"/>
                  </a:lnTo>
                  <a:lnTo>
                    <a:pt x="450" y="228710"/>
                  </a:lnTo>
                  <a:lnTo>
                    <a:pt x="6537" y="228232"/>
                  </a:lnTo>
                  <a:lnTo>
                    <a:pt x="24796" y="221627"/>
                  </a:lnTo>
                  <a:lnTo>
                    <a:pt x="66974" y="219225"/>
                  </a:lnTo>
                  <a:lnTo>
                    <a:pt x="112976" y="218686"/>
                  </a:lnTo>
                  <a:lnTo>
                    <a:pt x="160099" y="218637"/>
                  </a:lnTo>
                  <a:lnTo>
                    <a:pt x="168214" y="221457"/>
                  </a:lnTo>
                  <a:lnTo>
                    <a:pt x="171860" y="223691"/>
                  </a:lnTo>
                  <a:lnTo>
                    <a:pt x="191861" y="227276"/>
                  </a:lnTo>
                  <a:lnTo>
                    <a:pt x="207726" y="22815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6" name="SMARTInkShape-1402">
              <a:extLst>
                <a:ext uri="{FF2B5EF4-FFF2-40B4-BE49-F238E27FC236}">
                  <a16:creationId xmlns:a16="http://schemas.microsoft.com/office/drawing/2014/main" id="{A9D8AA03-5E61-295D-AD7A-95EC8B11B035}"/>
                </a:ext>
              </a:extLst>
            </p:cNvPr>
            <p:cNvSpPr/>
            <p:nvPr>
              <p:custDataLst>
                <p:tags r:id="rId29"/>
              </p:custDataLst>
            </p:nvPr>
          </p:nvSpPr>
          <p:spPr>
            <a:xfrm>
              <a:off x="2990855" y="2432912"/>
              <a:ext cx="209534" cy="348389"/>
            </a:xfrm>
            <a:custGeom>
              <a:avLst/>
              <a:gdLst/>
              <a:ahLst/>
              <a:cxnLst/>
              <a:rect l="0" t="0" r="0" b="0"/>
              <a:pathLst>
                <a:path w="209534" h="348389">
                  <a:moveTo>
                    <a:pt x="142870" y="34063"/>
                  </a:moveTo>
                  <a:lnTo>
                    <a:pt x="142870" y="34063"/>
                  </a:lnTo>
                  <a:lnTo>
                    <a:pt x="142870" y="15023"/>
                  </a:lnTo>
                  <a:lnTo>
                    <a:pt x="147926" y="15016"/>
                  </a:lnTo>
                  <a:lnTo>
                    <a:pt x="149416" y="13957"/>
                  </a:lnTo>
                  <a:lnTo>
                    <a:pt x="150409" y="12192"/>
                  </a:lnTo>
                  <a:lnTo>
                    <a:pt x="152394" y="5491"/>
                  </a:lnTo>
                  <a:lnTo>
                    <a:pt x="152395" y="5488"/>
                  </a:lnTo>
                  <a:lnTo>
                    <a:pt x="142870" y="5488"/>
                  </a:lnTo>
                  <a:lnTo>
                    <a:pt x="148358" y="0"/>
                  </a:lnTo>
                  <a:lnTo>
                    <a:pt x="146015" y="2343"/>
                  </a:lnTo>
                  <a:lnTo>
                    <a:pt x="146025" y="3391"/>
                  </a:lnTo>
                  <a:lnTo>
                    <a:pt x="147090" y="4090"/>
                  </a:lnTo>
                  <a:lnTo>
                    <a:pt x="148858" y="4556"/>
                  </a:lnTo>
                  <a:lnTo>
                    <a:pt x="148979" y="4867"/>
                  </a:lnTo>
                  <a:lnTo>
                    <a:pt x="142959" y="5481"/>
                  </a:lnTo>
                  <a:lnTo>
                    <a:pt x="142896" y="10543"/>
                  </a:lnTo>
                  <a:lnTo>
                    <a:pt x="134212" y="30397"/>
                  </a:lnTo>
                  <a:lnTo>
                    <a:pt x="107660" y="74598"/>
                  </a:lnTo>
                  <a:lnTo>
                    <a:pt x="68386" y="117908"/>
                  </a:lnTo>
                  <a:lnTo>
                    <a:pt x="23208" y="164641"/>
                  </a:lnTo>
                  <a:lnTo>
                    <a:pt x="14545" y="171473"/>
                  </a:lnTo>
                  <a:lnTo>
                    <a:pt x="2120" y="176218"/>
                  </a:lnTo>
                  <a:lnTo>
                    <a:pt x="1412" y="177516"/>
                  </a:lnTo>
                  <a:lnTo>
                    <a:pt x="0" y="186427"/>
                  </a:lnTo>
                  <a:lnTo>
                    <a:pt x="43868" y="186462"/>
                  </a:lnTo>
                  <a:lnTo>
                    <a:pt x="87488" y="183641"/>
                  </a:lnTo>
                  <a:lnTo>
                    <a:pt x="131813" y="178262"/>
                  </a:lnTo>
                  <a:lnTo>
                    <a:pt x="175572" y="169595"/>
                  </a:lnTo>
                  <a:lnTo>
                    <a:pt x="198793" y="159055"/>
                  </a:lnTo>
                  <a:lnTo>
                    <a:pt x="209503" y="157892"/>
                  </a:lnTo>
                  <a:lnTo>
                    <a:pt x="209533" y="162946"/>
                  </a:lnTo>
                  <a:lnTo>
                    <a:pt x="201343" y="206793"/>
                  </a:lnTo>
                  <a:lnTo>
                    <a:pt x="199223" y="244924"/>
                  </a:lnTo>
                  <a:lnTo>
                    <a:pt x="192533" y="286480"/>
                  </a:lnTo>
                  <a:lnTo>
                    <a:pt x="187852" y="328920"/>
                  </a:lnTo>
                  <a:lnTo>
                    <a:pt x="182330" y="344542"/>
                  </a:lnTo>
                  <a:lnTo>
                    <a:pt x="182935" y="345825"/>
                  </a:lnTo>
                  <a:lnTo>
                    <a:pt x="184397" y="346679"/>
                  </a:lnTo>
                  <a:lnTo>
                    <a:pt x="190495" y="34838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7" name="SMARTInkShape-1403">
              <a:extLst>
                <a:ext uri="{FF2B5EF4-FFF2-40B4-BE49-F238E27FC236}">
                  <a16:creationId xmlns:a16="http://schemas.microsoft.com/office/drawing/2014/main" id="{0C5D6966-3E29-17CB-6509-E723017DEB75}"/>
                </a:ext>
              </a:extLst>
            </p:cNvPr>
            <p:cNvSpPr/>
            <p:nvPr>
              <p:custDataLst>
                <p:tags r:id="rId30"/>
              </p:custDataLst>
            </p:nvPr>
          </p:nvSpPr>
          <p:spPr>
            <a:xfrm>
              <a:off x="3714750" y="2409913"/>
              <a:ext cx="238126" cy="38013"/>
            </a:xfrm>
            <a:custGeom>
              <a:avLst/>
              <a:gdLst/>
              <a:ahLst/>
              <a:cxnLst/>
              <a:rect l="0" t="0" r="0" b="0"/>
              <a:pathLst>
                <a:path w="238126" h="38013">
                  <a:moveTo>
                    <a:pt x="0" y="38012"/>
                  </a:moveTo>
                  <a:lnTo>
                    <a:pt x="0" y="38012"/>
                  </a:lnTo>
                  <a:lnTo>
                    <a:pt x="5057" y="38012"/>
                  </a:lnTo>
                  <a:lnTo>
                    <a:pt x="47559" y="20112"/>
                  </a:lnTo>
                  <a:lnTo>
                    <a:pt x="76180" y="12600"/>
                  </a:lnTo>
                  <a:lnTo>
                    <a:pt x="119353" y="5005"/>
                  </a:lnTo>
                  <a:lnTo>
                    <a:pt x="158605" y="583"/>
                  </a:lnTo>
                  <a:lnTo>
                    <a:pt x="201509" y="0"/>
                  </a:lnTo>
                  <a:lnTo>
                    <a:pt x="220691" y="996"/>
                  </a:lnTo>
                  <a:lnTo>
                    <a:pt x="238125" y="943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8" name="SMARTInkShape-1404">
              <a:extLst>
                <a:ext uri="{FF2B5EF4-FFF2-40B4-BE49-F238E27FC236}">
                  <a16:creationId xmlns:a16="http://schemas.microsoft.com/office/drawing/2014/main" id="{A49069C7-A3C9-2663-8F19-97CFE2DDAB32}"/>
                </a:ext>
              </a:extLst>
            </p:cNvPr>
            <p:cNvSpPr/>
            <p:nvPr>
              <p:custDataLst>
                <p:tags r:id="rId31"/>
              </p:custDataLst>
            </p:nvPr>
          </p:nvSpPr>
          <p:spPr>
            <a:xfrm>
              <a:off x="3658483" y="2467142"/>
              <a:ext cx="155272" cy="237478"/>
            </a:xfrm>
            <a:custGeom>
              <a:avLst/>
              <a:gdLst/>
              <a:ahLst/>
              <a:cxnLst/>
              <a:rect l="0" t="0" r="0" b="0"/>
              <a:pathLst>
                <a:path w="155272" h="237478">
                  <a:moveTo>
                    <a:pt x="84842" y="47458"/>
                  </a:moveTo>
                  <a:lnTo>
                    <a:pt x="84842" y="47458"/>
                  </a:lnTo>
                  <a:lnTo>
                    <a:pt x="92381" y="29558"/>
                  </a:lnTo>
                  <a:lnTo>
                    <a:pt x="93043" y="25999"/>
                  </a:lnTo>
                  <a:lnTo>
                    <a:pt x="96601" y="19223"/>
                  </a:lnTo>
                  <a:lnTo>
                    <a:pt x="100651" y="12684"/>
                  </a:lnTo>
                  <a:lnTo>
                    <a:pt x="103766" y="396"/>
                  </a:lnTo>
                  <a:lnTo>
                    <a:pt x="98798" y="0"/>
                  </a:lnTo>
                  <a:lnTo>
                    <a:pt x="93514" y="2730"/>
                  </a:lnTo>
                  <a:lnTo>
                    <a:pt x="48413" y="45822"/>
                  </a:lnTo>
                  <a:lnTo>
                    <a:pt x="26337" y="69987"/>
                  </a:lnTo>
                  <a:lnTo>
                    <a:pt x="20588" y="87765"/>
                  </a:lnTo>
                  <a:lnTo>
                    <a:pt x="19243" y="96417"/>
                  </a:lnTo>
                  <a:lnTo>
                    <a:pt x="21001" y="100205"/>
                  </a:lnTo>
                  <a:lnTo>
                    <a:pt x="28599" y="107237"/>
                  </a:lnTo>
                  <a:lnTo>
                    <a:pt x="41854" y="111068"/>
                  </a:lnTo>
                  <a:lnTo>
                    <a:pt x="84413" y="113864"/>
                  </a:lnTo>
                  <a:lnTo>
                    <a:pt x="106587" y="116876"/>
                  </a:lnTo>
                  <a:lnTo>
                    <a:pt x="136663" y="123823"/>
                  </a:lnTo>
                  <a:lnTo>
                    <a:pt x="144210" y="128318"/>
                  </a:lnTo>
                  <a:lnTo>
                    <a:pt x="154408" y="141855"/>
                  </a:lnTo>
                  <a:lnTo>
                    <a:pt x="155271" y="156087"/>
                  </a:lnTo>
                  <a:lnTo>
                    <a:pt x="152258" y="186038"/>
                  </a:lnTo>
                  <a:lnTo>
                    <a:pt x="149895" y="191703"/>
                  </a:lnTo>
                  <a:lnTo>
                    <a:pt x="125067" y="216959"/>
                  </a:lnTo>
                  <a:lnTo>
                    <a:pt x="112950" y="223333"/>
                  </a:lnTo>
                  <a:lnTo>
                    <a:pt x="74001" y="234308"/>
                  </a:lnTo>
                  <a:lnTo>
                    <a:pt x="27519" y="237477"/>
                  </a:lnTo>
                  <a:lnTo>
                    <a:pt x="14209" y="234922"/>
                  </a:lnTo>
                  <a:lnTo>
                    <a:pt x="9179" y="232759"/>
                  </a:lnTo>
                  <a:lnTo>
                    <a:pt x="5825" y="229200"/>
                  </a:lnTo>
                  <a:lnTo>
                    <a:pt x="0" y="212411"/>
                  </a:lnTo>
                  <a:lnTo>
                    <a:pt x="4435" y="200167"/>
                  </a:lnTo>
                  <a:lnTo>
                    <a:pt x="27692" y="17128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65" name="SMARTInkShape-Group295">
            <a:extLst>
              <a:ext uri="{FF2B5EF4-FFF2-40B4-BE49-F238E27FC236}">
                <a16:creationId xmlns:a16="http://schemas.microsoft.com/office/drawing/2014/main" id="{C4B0B273-1A04-CB38-E6F8-CFD0A1125336}"/>
              </a:ext>
            </a:extLst>
          </p:cNvPr>
          <p:cNvGrpSpPr/>
          <p:nvPr/>
        </p:nvGrpSpPr>
        <p:grpSpPr>
          <a:xfrm>
            <a:off x="2553382" y="1736337"/>
            <a:ext cx="704169" cy="273439"/>
            <a:chOff x="2553382" y="1736337"/>
            <a:chExt cx="704169" cy="273439"/>
          </a:xfrm>
        </p:grpSpPr>
        <p:sp>
          <p:nvSpPr>
            <p:cNvPr id="760" name="SMARTInkShape-1405">
              <a:extLst>
                <a:ext uri="{FF2B5EF4-FFF2-40B4-BE49-F238E27FC236}">
                  <a16:creationId xmlns:a16="http://schemas.microsoft.com/office/drawing/2014/main" id="{1A77B00B-27C7-A362-9EF2-330D3ECB51B4}"/>
                </a:ext>
              </a:extLst>
            </p:cNvPr>
            <p:cNvSpPr/>
            <p:nvPr>
              <p:custDataLst>
                <p:tags r:id="rId23"/>
              </p:custDataLst>
            </p:nvPr>
          </p:nvSpPr>
          <p:spPr>
            <a:xfrm>
              <a:off x="2553382" y="1745016"/>
              <a:ext cx="160108" cy="245104"/>
            </a:xfrm>
            <a:custGeom>
              <a:avLst/>
              <a:gdLst/>
              <a:ahLst/>
              <a:cxnLst/>
              <a:rect l="0" t="0" r="0" b="0"/>
              <a:pathLst>
                <a:path w="160108" h="245104">
                  <a:moveTo>
                    <a:pt x="142193" y="17109"/>
                  </a:moveTo>
                  <a:lnTo>
                    <a:pt x="142193" y="17109"/>
                  </a:lnTo>
                  <a:lnTo>
                    <a:pt x="142193" y="7585"/>
                  </a:lnTo>
                  <a:lnTo>
                    <a:pt x="137137" y="7584"/>
                  </a:lnTo>
                  <a:lnTo>
                    <a:pt x="131832" y="4762"/>
                  </a:lnTo>
                  <a:lnTo>
                    <a:pt x="128935" y="2528"/>
                  </a:lnTo>
                  <a:lnTo>
                    <a:pt x="120073" y="45"/>
                  </a:lnTo>
                  <a:lnTo>
                    <a:pt x="108020" y="0"/>
                  </a:lnTo>
                  <a:lnTo>
                    <a:pt x="65256" y="11433"/>
                  </a:lnTo>
                  <a:lnTo>
                    <a:pt x="47313" y="20484"/>
                  </a:lnTo>
                  <a:lnTo>
                    <a:pt x="7084" y="48864"/>
                  </a:lnTo>
                  <a:lnTo>
                    <a:pt x="2770" y="55211"/>
                  </a:lnTo>
                  <a:lnTo>
                    <a:pt x="852" y="62618"/>
                  </a:lnTo>
                  <a:lnTo>
                    <a:pt x="0" y="72966"/>
                  </a:lnTo>
                  <a:lnTo>
                    <a:pt x="1889" y="77630"/>
                  </a:lnTo>
                  <a:lnTo>
                    <a:pt x="9633" y="85635"/>
                  </a:lnTo>
                  <a:lnTo>
                    <a:pt x="52317" y="105893"/>
                  </a:lnTo>
                  <a:lnTo>
                    <a:pt x="91592" y="118686"/>
                  </a:lnTo>
                  <a:lnTo>
                    <a:pt x="114971" y="129285"/>
                  </a:lnTo>
                  <a:lnTo>
                    <a:pt x="148303" y="157366"/>
                  </a:lnTo>
                  <a:lnTo>
                    <a:pt x="155492" y="169756"/>
                  </a:lnTo>
                  <a:lnTo>
                    <a:pt x="160107" y="194958"/>
                  </a:lnTo>
                  <a:lnTo>
                    <a:pt x="155850" y="213974"/>
                  </a:lnTo>
                  <a:lnTo>
                    <a:pt x="147910" y="223843"/>
                  </a:lnTo>
                  <a:lnTo>
                    <a:pt x="136267" y="231758"/>
                  </a:lnTo>
                  <a:lnTo>
                    <a:pt x="108567" y="242640"/>
                  </a:lnTo>
                  <a:lnTo>
                    <a:pt x="82164" y="245103"/>
                  </a:lnTo>
                  <a:lnTo>
                    <a:pt x="60671" y="240473"/>
                  </a:lnTo>
                  <a:lnTo>
                    <a:pt x="40897" y="227342"/>
                  </a:lnTo>
                  <a:lnTo>
                    <a:pt x="33673" y="218849"/>
                  </a:lnTo>
                  <a:lnTo>
                    <a:pt x="30462" y="210488"/>
                  </a:lnTo>
                  <a:lnTo>
                    <a:pt x="29035" y="199716"/>
                  </a:lnTo>
                  <a:lnTo>
                    <a:pt x="33288" y="176696"/>
                  </a:lnTo>
                  <a:lnTo>
                    <a:pt x="44049" y="161767"/>
                  </a:lnTo>
                  <a:lnTo>
                    <a:pt x="88988" y="116858"/>
                  </a:lnTo>
                  <a:lnTo>
                    <a:pt x="132713" y="83025"/>
                  </a:lnTo>
                  <a:lnTo>
                    <a:pt x="143271" y="71805"/>
                  </a:lnTo>
                  <a:lnTo>
                    <a:pt x="147964" y="63290"/>
                  </a:lnTo>
                  <a:lnTo>
                    <a:pt x="150606" y="47491"/>
                  </a:lnTo>
                  <a:lnTo>
                    <a:pt x="146332" y="29403"/>
                  </a:lnTo>
                  <a:lnTo>
                    <a:pt x="135566" y="19751"/>
                  </a:lnTo>
                  <a:lnTo>
                    <a:pt x="102784" y="4931"/>
                  </a:lnTo>
                  <a:lnTo>
                    <a:pt x="87284" y="3935"/>
                  </a:lnTo>
                  <a:lnTo>
                    <a:pt x="65993" y="758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1" name="SMARTInkShape-1406">
              <a:extLst>
                <a:ext uri="{FF2B5EF4-FFF2-40B4-BE49-F238E27FC236}">
                  <a16:creationId xmlns:a16="http://schemas.microsoft.com/office/drawing/2014/main" id="{2E7A76CC-EEDB-55A9-6C19-46912DBA2A7D}"/>
                </a:ext>
              </a:extLst>
            </p:cNvPr>
            <p:cNvSpPr/>
            <p:nvPr>
              <p:custDataLst>
                <p:tags r:id="rId24"/>
              </p:custDataLst>
            </p:nvPr>
          </p:nvSpPr>
          <p:spPr>
            <a:xfrm>
              <a:off x="2764367" y="1736337"/>
              <a:ext cx="140225" cy="227412"/>
            </a:xfrm>
            <a:custGeom>
              <a:avLst/>
              <a:gdLst/>
              <a:ahLst/>
              <a:cxnLst/>
              <a:rect l="0" t="0" r="0" b="0"/>
              <a:pathLst>
                <a:path w="140225" h="227412">
                  <a:moveTo>
                    <a:pt x="102658" y="73413"/>
                  </a:moveTo>
                  <a:lnTo>
                    <a:pt x="102658" y="73413"/>
                  </a:lnTo>
                  <a:lnTo>
                    <a:pt x="102658" y="60155"/>
                  </a:lnTo>
                  <a:lnTo>
                    <a:pt x="99836" y="54115"/>
                  </a:lnTo>
                  <a:lnTo>
                    <a:pt x="96112" y="47903"/>
                  </a:lnTo>
                  <a:lnTo>
                    <a:pt x="92957" y="38455"/>
                  </a:lnTo>
                  <a:lnTo>
                    <a:pt x="88469" y="32123"/>
                  </a:lnTo>
                  <a:lnTo>
                    <a:pt x="80124" y="28604"/>
                  </a:lnTo>
                  <a:lnTo>
                    <a:pt x="62576" y="26344"/>
                  </a:lnTo>
                  <a:lnTo>
                    <a:pt x="55563" y="28857"/>
                  </a:lnTo>
                  <a:lnTo>
                    <a:pt x="32325" y="44151"/>
                  </a:lnTo>
                  <a:lnTo>
                    <a:pt x="20952" y="58291"/>
                  </a:lnTo>
                  <a:lnTo>
                    <a:pt x="5027" y="98295"/>
                  </a:lnTo>
                  <a:lnTo>
                    <a:pt x="0" y="134526"/>
                  </a:lnTo>
                  <a:lnTo>
                    <a:pt x="3567" y="161959"/>
                  </a:lnTo>
                  <a:lnTo>
                    <a:pt x="21858" y="196737"/>
                  </a:lnTo>
                  <a:lnTo>
                    <a:pt x="33586" y="211479"/>
                  </a:lnTo>
                  <a:lnTo>
                    <a:pt x="57145" y="226622"/>
                  </a:lnTo>
                  <a:lnTo>
                    <a:pt x="67024" y="227411"/>
                  </a:lnTo>
                  <a:lnTo>
                    <a:pt x="89290" y="222643"/>
                  </a:lnTo>
                  <a:lnTo>
                    <a:pt x="115513" y="208058"/>
                  </a:lnTo>
                  <a:lnTo>
                    <a:pt x="127069" y="190758"/>
                  </a:lnTo>
                  <a:lnTo>
                    <a:pt x="134674" y="166841"/>
                  </a:lnTo>
                  <a:lnTo>
                    <a:pt x="138955" y="119793"/>
                  </a:lnTo>
                  <a:lnTo>
                    <a:pt x="140224" y="78101"/>
                  </a:lnTo>
                  <a:lnTo>
                    <a:pt x="137830" y="31731"/>
                  </a:lnTo>
                  <a:lnTo>
                    <a:pt x="135631" y="23400"/>
                  </a:lnTo>
                  <a:lnTo>
                    <a:pt x="127544" y="11321"/>
                  </a:lnTo>
                  <a:lnTo>
                    <a:pt x="117952" y="3483"/>
                  </a:lnTo>
                  <a:lnTo>
                    <a:pt x="110161" y="0"/>
                  </a:lnTo>
                  <a:lnTo>
                    <a:pt x="100348" y="1274"/>
                  </a:lnTo>
                  <a:lnTo>
                    <a:pt x="89990" y="5368"/>
                  </a:lnTo>
                  <a:lnTo>
                    <a:pt x="74083" y="1626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2" name="SMARTInkShape-1407">
              <a:extLst>
                <a:ext uri="{FF2B5EF4-FFF2-40B4-BE49-F238E27FC236}">
                  <a16:creationId xmlns:a16="http://schemas.microsoft.com/office/drawing/2014/main" id="{EE3D9E68-3023-39FD-7D79-ABE6C17C91B3}"/>
                </a:ext>
              </a:extLst>
            </p:cNvPr>
            <p:cNvSpPr/>
            <p:nvPr>
              <p:custDataLst>
                <p:tags r:id="rId25"/>
              </p:custDataLst>
            </p:nvPr>
          </p:nvSpPr>
          <p:spPr>
            <a:xfrm>
              <a:off x="3105150" y="1739459"/>
              <a:ext cx="112977" cy="270317"/>
            </a:xfrm>
            <a:custGeom>
              <a:avLst/>
              <a:gdLst/>
              <a:ahLst/>
              <a:cxnLst/>
              <a:rect l="0" t="0" r="0" b="0"/>
              <a:pathLst>
                <a:path w="112977" h="270317">
                  <a:moveTo>
                    <a:pt x="104775" y="22666"/>
                  </a:moveTo>
                  <a:lnTo>
                    <a:pt x="104775" y="22666"/>
                  </a:lnTo>
                  <a:lnTo>
                    <a:pt x="104775" y="17610"/>
                  </a:lnTo>
                  <a:lnTo>
                    <a:pt x="105833" y="16120"/>
                  </a:lnTo>
                  <a:lnTo>
                    <a:pt x="107597" y="15127"/>
                  </a:lnTo>
                  <a:lnTo>
                    <a:pt x="109831" y="14465"/>
                  </a:lnTo>
                  <a:lnTo>
                    <a:pt x="111321" y="12965"/>
                  </a:lnTo>
                  <a:lnTo>
                    <a:pt x="112976" y="8477"/>
                  </a:lnTo>
                  <a:lnTo>
                    <a:pt x="112359" y="5798"/>
                  </a:lnTo>
                  <a:lnTo>
                    <a:pt x="108851" y="0"/>
                  </a:lnTo>
                  <a:lnTo>
                    <a:pt x="106434" y="147"/>
                  </a:lnTo>
                  <a:lnTo>
                    <a:pt x="100926" y="5955"/>
                  </a:lnTo>
                  <a:lnTo>
                    <a:pt x="83279" y="33476"/>
                  </a:lnTo>
                  <a:lnTo>
                    <a:pt x="76181" y="53856"/>
                  </a:lnTo>
                  <a:lnTo>
                    <a:pt x="63729" y="74358"/>
                  </a:lnTo>
                  <a:lnTo>
                    <a:pt x="52805" y="114839"/>
                  </a:lnTo>
                  <a:lnTo>
                    <a:pt x="39635" y="157927"/>
                  </a:lnTo>
                  <a:lnTo>
                    <a:pt x="25703" y="204724"/>
                  </a:lnTo>
                  <a:lnTo>
                    <a:pt x="12387" y="248587"/>
                  </a:lnTo>
                  <a:lnTo>
                    <a:pt x="9739" y="260658"/>
                  </a:lnTo>
                  <a:lnTo>
                    <a:pt x="0" y="27031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3" name="SMARTInkShape-1408">
              <a:extLst>
                <a:ext uri="{FF2B5EF4-FFF2-40B4-BE49-F238E27FC236}">
                  <a16:creationId xmlns:a16="http://schemas.microsoft.com/office/drawing/2014/main" id="{FA10D338-195F-9490-D960-633932947880}"/>
                </a:ext>
              </a:extLst>
            </p:cNvPr>
            <p:cNvSpPr/>
            <p:nvPr>
              <p:custDataLst>
                <p:tags r:id="rId26"/>
              </p:custDataLst>
            </p:nvPr>
          </p:nvSpPr>
          <p:spPr>
            <a:xfrm>
              <a:off x="3067050" y="1743075"/>
              <a:ext cx="9526" cy="38101"/>
            </a:xfrm>
            <a:custGeom>
              <a:avLst/>
              <a:gdLst/>
              <a:ahLst/>
              <a:cxnLst/>
              <a:rect l="0" t="0" r="0" b="0"/>
              <a:pathLst>
                <a:path w="9526" h="38101">
                  <a:moveTo>
                    <a:pt x="9525" y="38100"/>
                  </a:moveTo>
                  <a:lnTo>
                    <a:pt x="9525" y="38100"/>
                  </a:lnTo>
                  <a:lnTo>
                    <a:pt x="9525" y="24842"/>
                  </a:lnTo>
                  <a:lnTo>
                    <a:pt x="6703" y="18802"/>
                  </a:lnTo>
                  <a:lnTo>
                    <a:pt x="2979" y="12590"/>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4" name="SMARTInkShape-1409">
              <a:extLst>
                <a:ext uri="{FF2B5EF4-FFF2-40B4-BE49-F238E27FC236}">
                  <a16:creationId xmlns:a16="http://schemas.microsoft.com/office/drawing/2014/main" id="{2766155B-DDBE-649C-D7EC-411670A34EFF}"/>
                </a:ext>
              </a:extLst>
            </p:cNvPr>
            <p:cNvSpPr/>
            <p:nvPr>
              <p:custDataLst>
                <p:tags r:id="rId27"/>
              </p:custDataLst>
            </p:nvPr>
          </p:nvSpPr>
          <p:spPr>
            <a:xfrm>
              <a:off x="3248025" y="1895475"/>
              <a:ext cx="9526" cy="9526"/>
            </a:xfrm>
            <a:custGeom>
              <a:avLst/>
              <a:gdLst/>
              <a:ahLst/>
              <a:cxnLst/>
              <a:rect l="0" t="0" r="0" b="0"/>
              <a:pathLst>
                <a:path w="9526" h="9526">
                  <a:moveTo>
                    <a:pt x="9525" y="9525"/>
                  </a:moveTo>
                  <a:lnTo>
                    <a:pt x="9525" y="9525"/>
                  </a:lnTo>
                  <a:lnTo>
                    <a:pt x="9525" y="4469"/>
                  </a:lnTo>
                  <a:lnTo>
                    <a:pt x="8467" y="2979"/>
                  </a:lnTo>
                  <a:lnTo>
                    <a:pt x="6703" y="1986"/>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70" name="SMARTInkShape-Group296">
            <a:extLst>
              <a:ext uri="{FF2B5EF4-FFF2-40B4-BE49-F238E27FC236}">
                <a16:creationId xmlns:a16="http://schemas.microsoft.com/office/drawing/2014/main" id="{51FB3384-8A32-3BA3-56D2-4A830A0B6C2D}"/>
              </a:ext>
            </a:extLst>
          </p:cNvPr>
          <p:cNvGrpSpPr/>
          <p:nvPr/>
        </p:nvGrpSpPr>
        <p:grpSpPr>
          <a:xfrm>
            <a:off x="3601847" y="1676933"/>
            <a:ext cx="512954" cy="271770"/>
            <a:chOff x="3601847" y="1676933"/>
            <a:chExt cx="512954" cy="271770"/>
          </a:xfrm>
        </p:grpSpPr>
        <p:sp>
          <p:nvSpPr>
            <p:cNvPr id="766" name="SMARTInkShape-1410">
              <a:extLst>
                <a:ext uri="{FF2B5EF4-FFF2-40B4-BE49-F238E27FC236}">
                  <a16:creationId xmlns:a16="http://schemas.microsoft.com/office/drawing/2014/main" id="{91815EC2-31D9-DA7F-CD3E-8E12C737A0F6}"/>
                </a:ext>
              </a:extLst>
            </p:cNvPr>
            <p:cNvSpPr/>
            <p:nvPr>
              <p:custDataLst>
                <p:tags r:id="rId19"/>
              </p:custDataLst>
            </p:nvPr>
          </p:nvSpPr>
          <p:spPr>
            <a:xfrm>
              <a:off x="3601847" y="1705091"/>
              <a:ext cx="198629" cy="243612"/>
            </a:xfrm>
            <a:custGeom>
              <a:avLst/>
              <a:gdLst/>
              <a:ahLst/>
              <a:cxnLst/>
              <a:rect l="0" t="0" r="0" b="0"/>
              <a:pathLst>
                <a:path w="198629" h="243612">
                  <a:moveTo>
                    <a:pt x="160528" y="9409"/>
                  </a:moveTo>
                  <a:lnTo>
                    <a:pt x="160528" y="9409"/>
                  </a:lnTo>
                  <a:lnTo>
                    <a:pt x="160528" y="0"/>
                  </a:lnTo>
                  <a:lnTo>
                    <a:pt x="160528" y="4975"/>
                  </a:lnTo>
                  <a:lnTo>
                    <a:pt x="158411" y="6453"/>
                  </a:lnTo>
                  <a:lnTo>
                    <a:pt x="144261" y="8533"/>
                  </a:lnTo>
                  <a:lnTo>
                    <a:pt x="108470" y="10390"/>
                  </a:lnTo>
                  <a:lnTo>
                    <a:pt x="94232" y="16933"/>
                  </a:lnTo>
                  <a:lnTo>
                    <a:pt x="90930" y="17600"/>
                  </a:lnTo>
                  <a:lnTo>
                    <a:pt x="63878" y="33879"/>
                  </a:lnTo>
                  <a:lnTo>
                    <a:pt x="44637" y="51349"/>
                  </a:lnTo>
                  <a:lnTo>
                    <a:pt x="14516" y="92635"/>
                  </a:lnTo>
                  <a:lnTo>
                    <a:pt x="5676" y="115895"/>
                  </a:lnTo>
                  <a:lnTo>
                    <a:pt x="0" y="155209"/>
                  </a:lnTo>
                  <a:lnTo>
                    <a:pt x="9148" y="200294"/>
                  </a:lnTo>
                  <a:lnTo>
                    <a:pt x="11983" y="209691"/>
                  </a:lnTo>
                  <a:lnTo>
                    <a:pt x="23600" y="225776"/>
                  </a:lnTo>
                  <a:lnTo>
                    <a:pt x="31142" y="233029"/>
                  </a:lnTo>
                  <a:lnTo>
                    <a:pt x="47990" y="241087"/>
                  </a:lnTo>
                  <a:lnTo>
                    <a:pt x="66061" y="243611"/>
                  </a:lnTo>
                  <a:lnTo>
                    <a:pt x="106355" y="239429"/>
                  </a:lnTo>
                  <a:lnTo>
                    <a:pt x="147632" y="237138"/>
                  </a:lnTo>
                  <a:lnTo>
                    <a:pt x="198628" y="21895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7" name="SMARTInkShape-1411">
              <a:extLst>
                <a:ext uri="{FF2B5EF4-FFF2-40B4-BE49-F238E27FC236}">
                  <a16:creationId xmlns:a16="http://schemas.microsoft.com/office/drawing/2014/main" id="{DD98EB6A-D392-8986-DC2F-11A9AEBBDD06}"/>
                </a:ext>
              </a:extLst>
            </p:cNvPr>
            <p:cNvSpPr/>
            <p:nvPr>
              <p:custDataLst>
                <p:tags r:id="rId20"/>
              </p:custDataLst>
            </p:nvPr>
          </p:nvSpPr>
          <p:spPr>
            <a:xfrm>
              <a:off x="3905250" y="1676933"/>
              <a:ext cx="190501" cy="56618"/>
            </a:xfrm>
            <a:custGeom>
              <a:avLst/>
              <a:gdLst/>
              <a:ahLst/>
              <a:cxnLst/>
              <a:rect l="0" t="0" r="0" b="0"/>
              <a:pathLst>
                <a:path w="190501" h="56618">
                  <a:moveTo>
                    <a:pt x="0" y="56617"/>
                  </a:moveTo>
                  <a:lnTo>
                    <a:pt x="0" y="56617"/>
                  </a:lnTo>
                  <a:lnTo>
                    <a:pt x="27446" y="29170"/>
                  </a:lnTo>
                  <a:lnTo>
                    <a:pt x="41832" y="23252"/>
                  </a:lnTo>
                  <a:lnTo>
                    <a:pt x="84100" y="11536"/>
                  </a:lnTo>
                  <a:lnTo>
                    <a:pt x="101354" y="3513"/>
                  </a:lnTo>
                  <a:lnTo>
                    <a:pt x="143679" y="0"/>
                  </a:lnTo>
                  <a:lnTo>
                    <a:pt x="190500" y="899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8" name="SMARTInkShape-1412">
              <a:extLst>
                <a:ext uri="{FF2B5EF4-FFF2-40B4-BE49-F238E27FC236}">
                  <a16:creationId xmlns:a16="http://schemas.microsoft.com/office/drawing/2014/main" id="{5B5A0F7B-E11A-F4CA-20EB-3891EFE19689}"/>
                </a:ext>
              </a:extLst>
            </p:cNvPr>
            <p:cNvSpPr/>
            <p:nvPr>
              <p:custDataLst>
                <p:tags r:id="rId21"/>
              </p:custDataLst>
            </p:nvPr>
          </p:nvSpPr>
          <p:spPr>
            <a:xfrm>
              <a:off x="3952875" y="1695958"/>
              <a:ext cx="38101" cy="199518"/>
            </a:xfrm>
            <a:custGeom>
              <a:avLst/>
              <a:gdLst/>
              <a:ahLst/>
              <a:cxnLst/>
              <a:rect l="0" t="0" r="0" b="0"/>
              <a:pathLst>
                <a:path w="38101" h="199518">
                  <a:moveTo>
                    <a:pt x="38100" y="18542"/>
                  </a:moveTo>
                  <a:lnTo>
                    <a:pt x="38100" y="18542"/>
                  </a:lnTo>
                  <a:lnTo>
                    <a:pt x="38100" y="0"/>
                  </a:lnTo>
                  <a:lnTo>
                    <a:pt x="33043" y="36164"/>
                  </a:lnTo>
                  <a:lnTo>
                    <a:pt x="22912" y="83014"/>
                  </a:lnTo>
                  <a:lnTo>
                    <a:pt x="19813" y="130212"/>
                  </a:lnTo>
                  <a:lnTo>
                    <a:pt x="18331" y="148606"/>
                  </a:lnTo>
                  <a:lnTo>
                    <a:pt x="0" y="19951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9" name="SMARTInkShape-1413">
              <a:extLst>
                <a:ext uri="{FF2B5EF4-FFF2-40B4-BE49-F238E27FC236}">
                  <a16:creationId xmlns:a16="http://schemas.microsoft.com/office/drawing/2014/main" id="{5BE75E29-0FD7-D451-C9B7-9241768C879C}"/>
                </a:ext>
              </a:extLst>
            </p:cNvPr>
            <p:cNvSpPr/>
            <p:nvPr>
              <p:custDataLst>
                <p:tags r:id="rId22"/>
              </p:custDataLst>
            </p:nvPr>
          </p:nvSpPr>
          <p:spPr>
            <a:xfrm>
              <a:off x="3857625" y="1885950"/>
              <a:ext cx="257176" cy="38101"/>
            </a:xfrm>
            <a:custGeom>
              <a:avLst/>
              <a:gdLst/>
              <a:ahLst/>
              <a:cxnLst/>
              <a:rect l="0" t="0" r="0" b="0"/>
              <a:pathLst>
                <a:path w="257176" h="38101">
                  <a:moveTo>
                    <a:pt x="0" y="38100"/>
                  </a:moveTo>
                  <a:lnTo>
                    <a:pt x="0" y="38100"/>
                  </a:lnTo>
                  <a:lnTo>
                    <a:pt x="42214" y="21853"/>
                  </a:lnTo>
                  <a:lnTo>
                    <a:pt x="81417" y="13648"/>
                  </a:lnTo>
                  <a:lnTo>
                    <a:pt x="124659" y="7517"/>
                  </a:lnTo>
                  <a:lnTo>
                    <a:pt x="139013" y="3341"/>
                  </a:lnTo>
                  <a:lnTo>
                    <a:pt x="184726" y="440"/>
                  </a:lnTo>
                  <a:lnTo>
                    <a:pt x="226272" y="58"/>
                  </a:lnTo>
                  <a:lnTo>
                    <a:pt x="2571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73" name="SMARTInkShape-Group297">
            <a:extLst>
              <a:ext uri="{FF2B5EF4-FFF2-40B4-BE49-F238E27FC236}">
                <a16:creationId xmlns:a16="http://schemas.microsoft.com/office/drawing/2014/main" id="{24D13AD0-8894-FFF2-5E8F-2E358D9D909B}"/>
              </a:ext>
            </a:extLst>
          </p:cNvPr>
          <p:cNvGrpSpPr/>
          <p:nvPr/>
        </p:nvGrpSpPr>
        <p:grpSpPr>
          <a:xfrm>
            <a:off x="4505325" y="1676400"/>
            <a:ext cx="28576" cy="152401"/>
            <a:chOff x="4505325" y="1676400"/>
            <a:chExt cx="28576" cy="152401"/>
          </a:xfrm>
        </p:grpSpPr>
        <p:sp>
          <p:nvSpPr>
            <p:cNvPr id="771" name="SMARTInkShape-1414">
              <a:extLst>
                <a:ext uri="{FF2B5EF4-FFF2-40B4-BE49-F238E27FC236}">
                  <a16:creationId xmlns:a16="http://schemas.microsoft.com/office/drawing/2014/main" id="{BCDA0FFE-A674-D42E-05A1-3D9BEFCED4FF}"/>
                </a:ext>
              </a:extLst>
            </p:cNvPr>
            <p:cNvSpPr/>
            <p:nvPr>
              <p:custDataLst>
                <p:tags r:id="rId17"/>
              </p:custDataLst>
            </p:nvPr>
          </p:nvSpPr>
          <p:spPr>
            <a:xfrm>
              <a:off x="4524375" y="1676400"/>
              <a:ext cx="9526" cy="9526"/>
            </a:xfrm>
            <a:custGeom>
              <a:avLst/>
              <a:gdLst/>
              <a:ahLst/>
              <a:cxnLst/>
              <a:rect l="0" t="0" r="0" b="0"/>
              <a:pathLst>
                <a:path w="9526" h="9526">
                  <a:moveTo>
                    <a:pt x="0" y="9525"/>
                  </a:moveTo>
                  <a:lnTo>
                    <a:pt x="0" y="9525"/>
                  </a:lnTo>
                  <a:lnTo>
                    <a:pt x="8201" y="9525"/>
                  </a:lnTo>
                  <a:lnTo>
                    <a:pt x="8642" y="8467"/>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2" name="SMARTInkShape-1415">
              <a:extLst>
                <a:ext uri="{FF2B5EF4-FFF2-40B4-BE49-F238E27FC236}">
                  <a16:creationId xmlns:a16="http://schemas.microsoft.com/office/drawing/2014/main" id="{31CB4A74-4008-5367-C02D-F3F323A12941}"/>
                </a:ext>
              </a:extLst>
            </p:cNvPr>
            <p:cNvSpPr/>
            <p:nvPr>
              <p:custDataLst>
                <p:tags r:id="rId18"/>
              </p:custDataLst>
            </p:nvPr>
          </p:nvSpPr>
          <p:spPr>
            <a:xfrm>
              <a:off x="4505325" y="1819275"/>
              <a:ext cx="19051" cy="9526"/>
            </a:xfrm>
            <a:custGeom>
              <a:avLst/>
              <a:gdLst/>
              <a:ahLst/>
              <a:cxnLst/>
              <a:rect l="0" t="0" r="0" b="0"/>
              <a:pathLst>
                <a:path w="19051" h="9526">
                  <a:moveTo>
                    <a:pt x="19050" y="0"/>
                  </a:moveTo>
                  <a:lnTo>
                    <a:pt x="19050" y="0"/>
                  </a:lnTo>
                  <a:lnTo>
                    <a:pt x="0"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77" name="SMARTInkShape-Group298">
            <a:extLst>
              <a:ext uri="{FF2B5EF4-FFF2-40B4-BE49-F238E27FC236}">
                <a16:creationId xmlns:a16="http://schemas.microsoft.com/office/drawing/2014/main" id="{6FA81AC3-62BA-0357-0A9C-347D52380F7E}"/>
              </a:ext>
            </a:extLst>
          </p:cNvPr>
          <p:cNvGrpSpPr/>
          <p:nvPr/>
        </p:nvGrpSpPr>
        <p:grpSpPr>
          <a:xfrm>
            <a:off x="4486275" y="2381401"/>
            <a:ext cx="323851" cy="351883"/>
            <a:chOff x="4486275" y="2381401"/>
            <a:chExt cx="323851" cy="351883"/>
          </a:xfrm>
        </p:grpSpPr>
        <p:sp>
          <p:nvSpPr>
            <p:cNvPr id="774" name="SMARTInkShape-1416">
              <a:extLst>
                <a:ext uri="{FF2B5EF4-FFF2-40B4-BE49-F238E27FC236}">
                  <a16:creationId xmlns:a16="http://schemas.microsoft.com/office/drawing/2014/main" id="{6A9F5D16-1DD6-5BD3-6C7B-0294CD2873A8}"/>
                </a:ext>
              </a:extLst>
            </p:cNvPr>
            <p:cNvSpPr/>
            <p:nvPr>
              <p:custDataLst>
                <p:tags r:id="rId14"/>
              </p:custDataLst>
            </p:nvPr>
          </p:nvSpPr>
          <p:spPr>
            <a:xfrm>
              <a:off x="4629150" y="2381401"/>
              <a:ext cx="9526" cy="247500"/>
            </a:xfrm>
            <a:custGeom>
              <a:avLst/>
              <a:gdLst/>
              <a:ahLst/>
              <a:cxnLst/>
              <a:rect l="0" t="0" r="0" b="0"/>
              <a:pathLst>
                <a:path w="9526" h="247500">
                  <a:moveTo>
                    <a:pt x="0" y="18899"/>
                  </a:moveTo>
                  <a:lnTo>
                    <a:pt x="0" y="18899"/>
                  </a:lnTo>
                  <a:lnTo>
                    <a:pt x="5057" y="13843"/>
                  </a:lnTo>
                  <a:lnTo>
                    <a:pt x="7539" y="8538"/>
                  </a:lnTo>
                  <a:lnTo>
                    <a:pt x="9491" y="0"/>
                  </a:lnTo>
                  <a:lnTo>
                    <a:pt x="8460" y="16146"/>
                  </a:lnTo>
                  <a:lnTo>
                    <a:pt x="882" y="56143"/>
                  </a:lnTo>
                  <a:lnTo>
                    <a:pt x="262" y="93199"/>
                  </a:lnTo>
                  <a:lnTo>
                    <a:pt x="77" y="134518"/>
                  </a:lnTo>
                  <a:lnTo>
                    <a:pt x="7" y="181942"/>
                  </a:lnTo>
                  <a:lnTo>
                    <a:pt x="0" y="228772"/>
                  </a:lnTo>
                  <a:lnTo>
                    <a:pt x="2822" y="236706"/>
                  </a:lnTo>
                  <a:lnTo>
                    <a:pt x="9525" y="24749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5" name="SMARTInkShape-1417">
              <a:extLst>
                <a:ext uri="{FF2B5EF4-FFF2-40B4-BE49-F238E27FC236}">
                  <a16:creationId xmlns:a16="http://schemas.microsoft.com/office/drawing/2014/main" id="{201766C5-57A7-1339-7215-7091D825E612}"/>
                </a:ext>
              </a:extLst>
            </p:cNvPr>
            <p:cNvSpPr/>
            <p:nvPr>
              <p:custDataLst>
                <p:tags r:id="rId15"/>
              </p:custDataLst>
            </p:nvPr>
          </p:nvSpPr>
          <p:spPr>
            <a:xfrm>
              <a:off x="4486275" y="2447925"/>
              <a:ext cx="323851" cy="38101"/>
            </a:xfrm>
            <a:custGeom>
              <a:avLst/>
              <a:gdLst/>
              <a:ahLst/>
              <a:cxnLst/>
              <a:rect l="0" t="0" r="0" b="0"/>
              <a:pathLst>
                <a:path w="323851" h="38101">
                  <a:moveTo>
                    <a:pt x="0" y="38100"/>
                  </a:moveTo>
                  <a:lnTo>
                    <a:pt x="0" y="38100"/>
                  </a:lnTo>
                  <a:lnTo>
                    <a:pt x="41156" y="21854"/>
                  </a:lnTo>
                  <a:lnTo>
                    <a:pt x="81312" y="12274"/>
                  </a:lnTo>
                  <a:lnTo>
                    <a:pt x="125423" y="10068"/>
                  </a:lnTo>
                  <a:lnTo>
                    <a:pt x="164633" y="9686"/>
                  </a:lnTo>
                  <a:lnTo>
                    <a:pt x="203062" y="9572"/>
                  </a:lnTo>
                  <a:lnTo>
                    <a:pt x="246316" y="4483"/>
                  </a:lnTo>
                  <a:lnTo>
                    <a:pt x="290187" y="5307"/>
                  </a:lnTo>
                  <a:lnTo>
                    <a:pt x="306113" y="1573"/>
                  </a:lnTo>
                  <a:lnTo>
                    <a:pt x="3238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6" name="SMARTInkShape-1418">
              <a:extLst>
                <a:ext uri="{FF2B5EF4-FFF2-40B4-BE49-F238E27FC236}">
                  <a16:creationId xmlns:a16="http://schemas.microsoft.com/office/drawing/2014/main" id="{A0B1DDF0-E7F3-D2DF-E3AC-894FEDF1B7B5}"/>
                </a:ext>
              </a:extLst>
            </p:cNvPr>
            <p:cNvSpPr/>
            <p:nvPr>
              <p:custDataLst>
                <p:tags r:id="rId16"/>
              </p:custDataLst>
            </p:nvPr>
          </p:nvSpPr>
          <p:spPr>
            <a:xfrm>
              <a:off x="4497124" y="2724150"/>
              <a:ext cx="284427" cy="9134"/>
            </a:xfrm>
            <a:custGeom>
              <a:avLst/>
              <a:gdLst/>
              <a:ahLst/>
              <a:cxnLst/>
              <a:rect l="0" t="0" r="0" b="0"/>
              <a:pathLst>
                <a:path w="284427" h="9134">
                  <a:moveTo>
                    <a:pt x="8201" y="0"/>
                  </a:moveTo>
                  <a:lnTo>
                    <a:pt x="8201" y="0"/>
                  </a:lnTo>
                  <a:lnTo>
                    <a:pt x="8201" y="5056"/>
                  </a:lnTo>
                  <a:lnTo>
                    <a:pt x="7143" y="6546"/>
                  </a:lnTo>
                  <a:lnTo>
                    <a:pt x="5379" y="7539"/>
                  </a:lnTo>
                  <a:lnTo>
                    <a:pt x="0" y="9133"/>
                  </a:lnTo>
                  <a:lnTo>
                    <a:pt x="40968" y="8444"/>
                  </a:lnTo>
                  <a:lnTo>
                    <a:pt x="81174" y="2972"/>
                  </a:lnTo>
                  <a:lnTo>
                    <a:pt x="124485" y="881"/>
                  </a:lnTo>
                  <a:lnTo>
                    <a:pt x="160483" y="261"/>
                  </a:lnTo>
                  <a:lnTo>
                    <a:pt x="202664" y="77"/>
                  </a:lnTo>
                  <a:lnTo>
                    <a:pt x="246912" y="15"/>
                  </a:lnTo>
                  <a:lnTo>
                    <a:pt x="284426"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82" name="SMARTInkShape-Group299">
            <a:extLst>
              <a:ext uri="{FF2B5EF4-FFF2-40B4-BE49-F238E27FC236}">
                <a16:creationId xmlns:a16="http://schemas.microsoft.com/office/drawing/2014/main" id="{B86F2298-267E-67FC-FD11-4F98642B3C91}"/>
              </a:ext>
            </a:extLst>
          </p:cNvPr>
          <p:cNvGrpSpPr/>
          <p:nvPr/>
        </p:nvGrpSpPr>
        <p:grpSpPr>
          <a:xfrm>
            <a:off x="5238750" y="2324152"/>
            <a:ext cx="750580" cy="352324"/>
            <a:chOff x="5238750" y="2324152"/>
            <a:chExt cx="750580" cy="352324"/>
          </a:xfrm>
        </p:grpSpPr>
        <p:sp>
          <p:nvSpPr>
            <p:cNvPr id="778" name="SMARTInkShape-1419">
              <a:extLst>
                <a:ext uri="{FF2B5EF4-FFF2-40B4-BE49-F238E27FC236}">
                  <a16:creationId xmlns:a16="http://schemas.microsoft.com/office/drawing/2014/main" id="{136C3350-1522-4AE2-A8BB-77BA2931FDF1}"/>
                </a:ext>
              </a:extLst>
            </p:cNvPr>
            <p:cNvSpPr/>
            <p:nvPr>
              <p:custDataLst>
                <p:tags r:id="rId10"/>
              </p:custDataLst>
            </p:nvPr>
          </p:nvSpPr>
          <p:spPr>
            <a:xfrm>
              <a:off x="5238750" y="2362200"/>
              <a:ext cx="47626" cy="314276"/>
            </a:xfrm>
            <a:custGeom>
              <a:avLst/>
              <a:gdLst/>
              <a:ahLst/>
              <a:cxnLst/>
              <a:rect l="0" t="0" r="0" b="0"/>
              <a:pathLst>
                <a:path w="47626" h="314276">
                  <a:moveTo>
                    <a:pt x="47625" y="9525"/>
                  </a:moveTo>
                  <a:lnTo>
                    <a:pt x="47625" y="9525"/>
                  </a:lnTo>
                  <a:lnTo>
                    <a:pt x="47625" y="0"/>
                  </a:lnTo>
                  <a:lnTo>
                    <a:pt x="47625" y="5056"/>
                  </a:lnTo>
                  <a:lnTo>
                    <a:pt x="44803" y="10361"/>
                  </a:lnTo>
                  <a:lnTo>
                    <a:pt x="41080" y="16246"/>
                  </a:lnTo>
                  <a:lnTo>
                    <a:pt x="38688" y="28648"/>
                  </a:lnTo>
                  <a:lnTo>
                    <a:pt x="35329" y="65532"/>
                  </a:lnTo>
                  <a:lnTo>
                    <a:pt x="30576" y="88209"/>
                  </a:lnTo>
                  <a:lnTo>
                    <a:pt x="28751" y="135554"/>
                  </a:lnTo>
                  <a:lnTo>
                    <a:pt x="28598" y="180207"/>
                  </a:lnTo>
                  <a:lnTo>
                    <a:pt x="27519" y="221904"/>
                  </a:lnTo>
                  <a:lnTo>
                    <a:pt x="19638" y="266680"/>
                  </a:lnTo>
                  <a:lnTo>
                    <a:pt x="19166" y="287039"/>
                  </a:lnTo>
                  <a:lnTo>
                    <a:pt x="16279" y="294437"/>
                  </a:lnTo>
                  <a:lnTo>
                    <a:pt x="12526" y="301252"/>
                  </a:lnTo>
                  <a:lnTo>
                    <a:pt x="9642" y="313753"/>
                  </a:lnTo>
                  <a:lnTo>
                    <a:pt x="1334" y="314275"/>
                  </a:lnTo>
                  <a:lnTo>
                    <a:pt x="889" y="313233"/>
                  </a:lnTo>
                  <a:lnTo>
                    <a:pt x="0" y="3048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9" name="SMARTInkShape-1420">
              <a:extLst>
                <a:ext uri="{FF2B5EF4-FFF2-40B4-BE49-F238E27FC236}">
                  <a16:creationId xmlns:a16="http://schemas.microsoft.com/office/drawing/2014/main" id="{7368B2FE-66AF-524D-D6DE-276B29BE90FF}"/>
                </a:ext>
              </a:extLst>
            </p:cNvPr>
            <p:cNvSpPr/>
            <p:nvPr>
              <p:custDataLst>
                <p:tags r:id="rId11"/>
              </p:custDataLst>
            </p:nvPr>
          </p:nvSpPr>
          <p:spPr>
            <a:xfrm>
              <a:off x="5419725" y="2571753"/>
              <a:ext cx="19051" cy="38097"/>
            </a:xfrm>
            <a:custGeom>
              <a:avLst/>
              <a:gdLst/>
              <a:ahLst/>
              <a:cxnLst/>
              <a:rect l="0" t="0" r="0" b="0"/>
              <a:pathLst>
                <a:path w="19051" h="38097">
                  <a:moveTo>
                    <a:pt x="0" y="9522"/>
                  </a:moveTo>
                  <a:lnTo>
                    <a:pt x="0" y="9522"/>
                  </a:lnTo>
                  <a:lnTo>
                    <a:pt x="9133" y="18655"/>
                  </a:lnTo>
                  <a:lnTo>
                    <a:pt x="9525" y="37669"/>
                  </a:lnTo>
                  <a:lnTo>
                    <a:pt x="34" y="38096"/>
                  </a:lnTo>
                  <a:lnTo>
                    <a:pt x="0" y="14499"/>
                  </a:lnTo>
                  <a:lnTo>
                    <a:pt x="1058" y="12840"/>
                  </a:lnTo>
                  <a:lnTo>
                    <a:pt x="2822" y="11734"/>
                  </a:lnTo>
                  <a:lnTo>
                    <a:pt x="8201" y="9959"/>
                  </a:lnTo>
                  <a:lnTo>
                    <a:pt x="8937" y="6894"/>
                  </a:lnTo>
                  <a:lnTo>
                    <a:pt x="9409" y="1360"/>
                  </a:lnTo>
                  <a:lnTo>
                    <a:pt x="10506" y="905"/>
                  </a:lnTo>
                  <a:lnTo>
                    <a:pt x="19015" y="0"/>
                  </a:lnTo>
                  <a:lnTo>
                    <a:pt x="19050" y="952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0" name="SMARTInkShape-1421">
              <a:extLst>
                <a:ext uri="{FF2B5EF4-FFF2-40B4-BE49-F238E27FC236}">
                  <a16:creationId xmlns:a16="http://schemas.microsoft.com/office/drawing/2014/main" id="{514C7A1D-C4E6-855F-5F44-AFDF5D33B460}"/>
                </a:ext>
              </a:extLst>
            </p:cNvPr>
            <p:cNvSpPr/>
            <p:nvPr>
              <p:custDataLst>
                <p:tags r:id="rId12"/>
              </p:custDataLst>
            </p:nvPr>
          </p:nvSpPr>
          <p:spPr>
            <a:xfrm>
              <a:off x="5582658" y="2383022"/>
              <a:ext cx="208543" cy="206847"/>
            </a:xfrm>
            <a:custGeom>
              <a:avLst/>
              <a:gdLst/>
              <a:ahLst/>
              <a:cxnLst/>
              <a:rect l="0" t="0" r="0" b="0"/>
              <a:pathLst>
                <a:path w="208543" h="206847">
                  <a:moveTo>
                    <a:pt x="18042" y="64903"/>
                  </a:moveTo>
                  <a:lnTo>
                    <a:pt x="18042" y="64903"/>
                  </a:lnTo>
                  <a:lnTo>
                    <a:pt x="18042" y="47211"/>
                  </a:lnTo>
                  <a:lnTo>
                    <a:pt x="25646" y="31971"/>
                  </a:lnTo>
                  <a:lnTo>
                    <a:pt x="31299" y="24514"/>
                  </a:lnTo>
                  <a:lnTo>
                    <a:pt x="37340" y="20494"/>
                  </a:lnTo>
                  <a:lnTo>
                    <a:pt x="59546" y="10097"/>
                  </a:lnTo>
                  <a:lnTo>
                    <a:pt x="71144" y="2215"/>
                  </a:lnTo>
                  <a:lnTo>
                    <a:pt x="77979" y="0"/>
                  </a:lnTo>
                  <a:lnTo>
                    <a:pt x="87366" y="1838"/>
                  </a:lnTo>
                  <a:lnTo>
                    <a:pt x="92833" y="3810"/>
                  </a:lnTo>
                  <a:lnTo>
                    <a:pt x="96478" y="8299"/>
                  </a:lnTo>
                  <a:lnTo>
                    <a:pt x="100528" y="21754"/>
                  </a:lnTo>
                  <a:lnTo>
                    <a:pt x="102069" y="57321"/>
                  </a:lnTo>
                  <a:lnTo>
                    <a:pt x="94915" y="90761"/>
                  </a:lnTo>
                  <a:lnTo>
                    <a:pt x="78801" y="121248"/>
                  </a:lnTo>
                  <a:lnTo>
                    <a:pt x="48271" y="159994"/>
                  </a:lnTo>
                  <a:lnTo>
                    <a:pt x="35710" y="175957"/>
                  </a:lnTo>
                  <a:lnTo>
                    <a:pt x="0" y="206846"/>
                  </a:lnTo>
                  <a:lnTo>
                    <a:pt x="14399" y="201048"/>
                  </a:lnTo>
                  <a:lnTo>
                    <a:pt x="58968" y="198621"/>
                  </a:lnTo>
                  <a:lnTo>
                    <a:pt x="97314" y="198362"/>
                  </a:lnTo>
                  <a:lnTo>
                    <a:pt x="135105" y="191728"/>
                  </a:lnTo>
                  <a:lnTo>
                    <a:pt x="178279" y="189123"/>
                  </a:lnTo>
                  <a:lnTo>
                    <a:pt x="191227" y="188845"/>
                  </a:lnTo>
                  <a:lnTo>
                    <a:pt x="208542" y="19825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1" name="SMARTInkShape-1422">
              <a:extLst>
                <a:ext uri="{FF2B5EF4-FFF2-40B4-BE49-F238E27FC236}">
                  <a16:creationId xmlns:a16="http://schemas.microsoft.com/office/drawing/2014/main" id="{158DB345-7267-7602-DDD7-93789930EFFB}"/>
                </a:ext>
              </a:extLst>
            </p:cNvPr>
            <p:cNvSpPr/>
            <p:nvPr>
              <p:custDataLst>
                <p:tags r:id="rId13"/>
              </p:custDataLst>
            </p:nvPr>
          </p:nvSpPr>
          <p:spPr>
            <a:xfrm>
              <a:off x="5840900" y="2324152"/>
              <a:ext cx="148430" cy="265152"/>
            </a:xfrm>
            <a:custGeom>
              <a:avLst/>
              <a:gdLst/>
              <a:ahLst/>
              <a:cxnLst/>
              <a:rect l="0" t="0" r="0" b="0"/>
              <a:pathLst>
                <a:path w="148430" h="265152">
                  <a:moveTo>
                    <a:pt x="93175" y="57098"/>
                  </a:moveTo>
                  <a:lnTo>
                    <a:pt x="93175" y="57098"/>
                  </a:lnTo>
                  <a:lnTo>
                    <a:pt x="93175" y="42633"/>
                  </a:lnTo>
                  <a:lnTo>
                    <a:pt x="92117" y="41104"/>
                  </a:lnTo>
                  <a:lnTo>
                    <a:pt x="90353" y="40086"/>
                  </a:lnTo>
                  <a:lnTo>
                    <a:pt x="88119" y="39406"/>
                  </a:lnTo>
                  <a:lnTo>
                    <a:pt x="44872" y="54374"/>
                  </a:lnTo>
                  <a:lnTo>
                    <a:pt x="30784" y="60474"/>
                  </a:lnTo>
                  <a:lnTo>
                    <a:pt x="20290" y="69534"/>
                  </a:lnTo>
                  <a:lnTo>
                    <a:pt x="2594" y="92210"/>
                  </a:lnTo>
                  <a:lnTo>
                    <a:pt x="0" y="103042"/>
                  </a:lnTo>
                  <a:lnTo>
                    <a:pt x="1669" y="112090"/>
                  </a:lnTo>
                  <a:lnTo>
                    <a:pt x="3596" y="115984"/>
                  </a:lnTo>
                  <a:lnTo>
                    <a:pt x="28444" y="136385"/>
                  </a:lnTo>
                  <a:lnTo>
                    <a:pt x="68725" y="158411"/>
                  </a:lnTo>
                  <a:lnTo>
                    <a:pt x="102655" y="174535"/>
                  </a:lnTo>
                  <a:lnTo>
                    <a:pt x="105845" y="178781"/>
                  </a:lnTo>
                  <a:lnTo>
                    <a:pt x="119391" y="219269"/>
                  </a:lnTo>
                  <a:lnTo>
                    <a:pt x="121285" y="239415"/>
                  </a:lnTo>
                  <a:lnTo>
                    <a:pt x="115899" y="249606"/>
                  </a:lnTo>
                  <a:lnTo>
                    <a:pt x="111499" y="255286"/>
                  </a:lnTo>
                  <a:lnTo>
                    <a:pt x="100966" y="261598"/>
                  </a:lnTo>
                  <a:lnTo>
                    <a:pt x="80314" y="265151"/>
                  </a:lnTo>
                  <a:lnTo>
                    <a:pt x="64176" y="264925"/>
                  </a:lnTo>
                  <a:lnTo>
                    <a:pt x="49948" y="261296"/>
                  </a:lnTo>
                  <a:lnTo>
                    <a:pt x="30038" y="248247"/>
                  </a:lnTo>
                  <a:lnTo>
                    <a:pt x="4864" y="204250"/>
                  </a:lnTo>
                  <a:lnTo>
                    <a:pt x="3832" y="190938"/>
                  </a:lnTo>
                  <a:lnTo>
                    <a:pt x="5039" y="184425"/>
                  </a:lnTo>
                  <a:lnTo>
                    <a:pt x="16848" y="165145"/>
                  </a:lnTo>
                  <a:lnTo>
                    <a:pt x="30677" y="155213"/>
                  </a:lnTo>
                  <a:lnTo>
                    <a:pt x="73656" y="126011"/>
                  </a:lnTo>
                  <a:lnTo>
                    <a:pt x="117303" y="95306"/>
                  </a:lnTo>
                  <a:lnTo>
                    <a:pt x="143925" y="58705"/>
                  </a:lnTo>
                  <a:lnTo>
                    <a:pt x="148429" y="45815"/>
                  </a:lnTo>
                  <a:lnTo>
                    <a:pt x="146660" y="35856"/>
                  </a:lnTo>
                  <a:lnTo>
                    <a:pt x="141958" y="17272"/>
                  </a:lnTo>
                  <a:lnTo>
                    <a:pt x="139456" y="13614"/>
                  </a:lnTo>
                  <a:lnTo>
                    <a:pt x="131030" y="6727"/>
                  </a:lnTo>
                  <a:lnTo>
                    <a:pt x="123052" y="2961"/>
                  </a:lnTo>
                  <a:lnTo>
                    <a:pt x="104144" y="841"/>
                  </a:lnTo>
                  <a:lnTo>
                    <a:pt x="62625" y="0"/>
                  </a:lnTo>
                  <a:lnTo>
                    <a:pt x="59050" y="2100"/>
                  </a:lnTo>
                  <a:lnTo>
                    <a:pt x="45550" y="1899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85" name="SMARTInkShape-Group300">
            <a:extLst>
              <a:ext uri="{FF2B5EF4-FFF2-40B4-BE49-F238E27FC236}">
                <a16:creationId xmlns:a16="http://schemas.microsoft.com/office/drawing/2014/main" id="{19F70B53-81A7-AB71-5A23-13AAFCBB8173}"/>
              </a:ext>
            </a:extLst>
          </p:cNvPr>
          <p:cNvGrpSpPr/>
          <p:nvPr/>
        </p:nvGrpSpPr>
        <p:grpSpPr>
          <a:xfrm>
            <a:off x="6271787" y="2409825"/>
            <a:ext cx="148064" cy="142876"/>
            <a:chOff x="6271787" y="2409825"/>
            <a:chExt cx="148064" cy="142876"/>
          </a:xfrm>
        </p:grpSpPr>
        <p:sp>
          <p:nvSpPr>
            <p:cNvPr id="783" name="SMARTInkShape-1423">
              <a:extLst>
                <a:ext uri="{FF2B5EF4-FFF2-40B4-BE49-F238E27FC236}">
                  <a16:creationId xmlns:a16="http://schemas.microsoft.com/office/drawing/2014/main" id="{CB48BA81-FF1A-D689-3A23-C65AA698F00B}"/>
                </a:ext>
              </a:extLst>
            </p:cNvPr>
            <p:cNvSpPr/>
            <p:nvPr>
              <p:custDataLst>
                <p:tags r:id="rId8"/>
              </p:custDataLst>
            </p:nvPr>
          </p:nvSpPr>
          <p:spPr>
            <a:xfrm>
              <a:off x="6296025" y="2419350"/>
              <a:ext cx="123826" cy="131431"/>
            </a:xfrm>
            <a:custGeom>
              <a:avLst/>
              <a:gdLst/>
              <a:ahLst/>
              <a:cxnLst/>
              <a:rect l="0" t="0" r="0" b="0"/>
              <a:pathLst>
                <a:path w="123826" h="131431">
                  <a:moveTo>
                    <a:pt x="0" y="9525"/>
                  </a:moveTo>
                  <a:lnTo>
                    <a:pt x="0" y="9525"/>
                  </a:lnTo>
                  <a:lnTo>
                    <a:pt x="5056" y="9525"/>
                  </a:lnTo>
                  <a:lnTo>
                    <a:pt x="6545" y="8467"/>
                  </a:lnTo>
                  <a:lnTo>
                    <a:pt x="7539" y="6703"/>
                  </a:lnTo>
                  <a:lnTo>
                    <a:pt x="9525" y="3"/>
                  </a:lnTo>
                  <a:lnTo>
                    <a:pt x="9525" y="0"/>
                  </a:lnTo>
                  <a:lnTo>
                    <a:pt x="9525" y="5056"/>
                  </a:lnTo>
                  <a:lnTo>
                    <a:pt x="10583" y="6546"/>
                  </a:lnTo>
                  <a:lnTo>
                    <a:pt x="12347" y="7539"/>
                  </a:lnTo>
                  <a:lnTo>
                    <a:pt x="14581" y="8201"/>
                  </a:lnTo>
                  <a:lnTo>
                    <a:pt x="32319" y="31018"/>
                  </a:lnTo>
                  <a:lnTo>
                    <a:pt x="45794" y="50583"/>
                  </a:lnTo>
                  <a:lnTo>
                    <a:pt x="84503" y="87698"/>
                  </a:lnTo>
                  <a:lnTo>
                    <a:pt x="92590" y="98243"/>
                  </a:lnTo>
                  <a:lnTo>
                    <a:pt x="118661" y="120355"/>
                  </a:lnTo>
                  <a:lnTo>
                    <a:pt x="123144" y="131430"/>
                  </a:lnTo>
                  <a:lnTo>
                    <a:pt x="123371" y="131011"/>
                  </a:lnTo>
                  <a:lnTo>
                    <a:pt x="123825" y="1238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4" name="SMARTInkShape-1424">
              <a:extLst>
                <a:ext uri="{FF2B5EF4-FFF2-40B4-BE49-F238E27FC236}">
                  <a16:creationId xmlns:a16="http://schemas.microsoft.com/office/drawing/2014/main" id="{70086889-82AF-0618-FD83-CAA1D603670E}"/>
                </a:ext>
              </a:extLst>
            </p:cNvPr>
            <p:cNvSpPr/>
            <p:nvPr>
              <p:custDataLst>
                <p:tags r:id="rId9"/>
              </p:custDataLst>
            </p:nvPr>
          </p:nvSpPr>
          <p:spPr>
            <a:xfrm>
              <a:off x="6271787" y="2409825"/>
              <a:ext cx="109964" cy="142876"/>
            </a:xfrm>
            <a:custGeom>
              <a:avLst/>
              <a:gdLst/>
              <a:ahLst/>
              <a:cxnLst/>
              <a:rect l="0" t="0" r="0" b="0"/>
              <a:pathLst>
                <a:path w="109964" h="142876">
                  <a:moveTo>
                    <a:pt x="109963" y="0"/>
                  </a:moveTo>
                  <a:lnTo>
                    <a:pt x="109963" y="0"/>
                  </a:lnTo>
                  <a:lnTo>
                    <a:pt x="72378" y="40407"/>
                  </a:lnTo>
                  <a:lnTo>
                    <a:pt x="39082" y="87771"/>
                  </a:lnTo>
                  <a:lnTo>
                    <a:pt x="19646" y="110140"/>
                  </a:lnTo>
                  <a:lnTo>
                    <a:pt x="16905" y="117037"/>
                  </a:lnTo>
                  <a:lnTo>
                    <a:pt x="15116" y="119300"/>
                  </a:lnTo>
                  <a:lnTo>
                    <a:pt x="8600" y="123542"/>
                  </a:lnTo>
                  <a:lnTo>
                    <a:pt x="0" y="138896"/>
                  </a:lnTo>
                  <a:lnTo>
                    <a:pt x="669" y="140222"/>
                  </a:lnTo>
                  <a:lnTo>
                    <a:pt x="5188" y="1428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89" name="SMARTInkShape-Group301">
            <a:extLst>
              <a:ext uri="{FF2B5EF4-FFF2-40B4-BE49-F238E27FC236}">
                <a16:creationId xmlns:a16="http://schemas.microsoft.com/office/drawing/2014/main" id="{32CAD7B9-6DF2-3D7A-1CBA-51AC881BE928}"/>
              </a:ext>
            </a:extLst>
          </p:cNvPr>
          <p:cNvGrpSpPr/>
          <p:nvPr/>
        </p:nvGrpSpPr>
        <p:grpSpPr>
          <a:xfrm>
            <a:off x="6620086" y="2000250"/>
            <a:ext cx="713848" cy="657226"/>
            <a:chOff x="6620086" y="2000250"/>
            <a:chExt cx="713848" cy="657226"/>
          </a:xfrm>
        </p:grpSpPr>
        <p:sp>
          <p:nvSpPr>
            <p:cNvPr id="786" name="SMARTInkShape-1425">
              <a:extLst>
                <a:ext uri="{FF2B5EF4-FFF2-40B4-BE49-F238E27FC236}">
                  <a16:creationId xmlns:a16="http://schemas.microsoft.com/office/drawing/2014/main" id="{7E0C5F1D-D8AF-D0FE-1761-4B71CE49F9A2}"/>
                </a:ext>
              </a:extLst>
            </p:cNvPr>
            <p:cNvSpPr/>
            <p:nvPr>
              <p:custDataLst>
                <p:tags r:id="rId5"/>
              </p:custDataLst>
            </p:nvPr>
          </p:nvSpPr>
          <p:spPr>
            <a:xfrm>
              <a:off x="6620086" y="2276490"/>
              <a:ext cx="161715" cy="265136"/>
            </a:xfrm>
            <a:custGeom>
              <a:avLst/>
              <a:gdLst/>
              <a:ahLst/>
              <a:cxnLst/>
              <a:rect l="0" t="0" r="0" b="0"/>
              <a:pathLst>
                <a:path w="161715" h="265136">
                  <a:moveTo>
                    <a:pt x="114089" y="19035"/>
                  </a:moveTo>
                  <a:lnTo>
                    <a:pt x="114089" y="19035"/>
                  </a:lnTo>
                  <a:lnTo>
                    <a:pt x="123614" y="9510"/>
                  </a:lnTo>
                  <a:lnTo>
                    <a:pt x="105714" y="1971"/>
                  </a:lnTo>
                  <a:lnTo>
                    <a:pt x="59347" y="0"/>
                  </a:lnTo>
                  <a:lnTo>
                    <a:pt x="50601" y="1050"/>
                  </a:lnTo>
                  <a:lnTo>
                    <a:pt x="39659" y="5044"/>
                  </a:lnTo>
                  <a:lnTo>
                    <a:pt x="7897" y="30576"/>
                  </a:lnTo>
                  <a:lnTo>
                    <a:pt x="3393" y="40392"/>
                  </a:lnTo>
                  <a:lnTo>
                    <a:pt x="0" y="82670"/>
                  </a:lnTo>
                  <a:lnTo>
                    <a:pt x="3104" y="88975"/>
                  </a:lnTo>
                  <a:lnTo>
                    <a:pt x="21585" y="106903"/>
                  </a:lnTo>
                  <a:lnTo>
                    <a:pt x="34524" y="115590"/>
                  </a:lnTo>
                  <a:lnTo>
                    <a:pt x="58764" y="121374"/>
                  </a:lnTo>
                  <a:lnTo>
                    <a:pt x="73977" y="119905"/>
                  </a:lnTo>
                  <a:lnTo>
                    <a:pt x="112962" y="107421"/>
                  </a:lnTo>
                  <a:lnTo>
                    <a:pt x="123466" y="101356"/>
                  </a:lnTo>
                  <a:lnTo>
                    <a:pt x="128839" y="95133"/>
                  </a:lnTo>
                  <a:lnTo>
                    <a:pt x="132290" y="87571"/>
                  </a:lnTo>
                  <a:lnTo>
                    <a:pt x="139518" y="78473"/>
                  </a:lnTo>
                  <a:lnTo>
                    <a:pt x="141731" y="69572"/>
                  </a:lnTo>
                  <a:lnTo>
                    <a:pt x="142664" y="28701"/>
                  </a:lnTo>
                  <a:lnTo>
                    <a:pt x="142664" y="68585"/>
                  </a:lnTo>
                  <a:lnTo>
                    <a:pt x="142664" y="110197"/>
                  </a:lnTo>
                  <a:lnTo>
                    <a:pt x="142664" y="157065"/>
                  </a:lnTo>
                  <a:lnTo>
                    <a:pt x="142664" y="200836"/>
                  </a:lnTo>
                  <a:lnTo>
                    <a:pt x="142664" y="240205"/>
                  </a:lnTo>
                  <a:lnTo>
                    <a:pt x="143722" y="254916"/>
                  </a:lnTo>
                  <a:lnTo>
                    <a:pt x="145486" y="258839"/>
                  </a:lnTo>
                  <a:lnTo>
                    <a:pt x="150864" y="265135"/>
                  </a:lnTo>
                  <a:lnTo>
                    <a:pt x="152365" y="264594"/>
                  </a:lnTo>
                  <a:lnTo>
                    <a:pt x="161714" y="25716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7" name="SMARTInkShape-1426">
              <a:extLst>
                <a:ext uri="{FF2B5EF4-FFF2-40B4-BE49-F238E27FC236}">
                  <a16:creationId xmlns:a16="http://schemas.microsoft.com/office/drawing/2014/main" id="{622FD37F-2F03-97DD-D8F5-5426BD93F1BD}"/>
                </a:ext>
              </a:extLst>
            </p:cNvPr>
            <p:cNvSpPr/>
            <p:nvPr>
              <p:custDataLst>
                <p:tags r:id="rId6"/>
              </p:custDataLst>
            </p:nvPr>
          </p:nvSpPr>
          <p:spPr>
            <a:xfrm>
              <a:off x="6926471" y="2268969"/>
              <a:ext cx="177741" cy="223240"/>
            </a:xfrm>
            <a:custGeom>
              <a:avLst/>
              <a:gdLst/>
              <a:ahLst/>
              <a:cxnLst/>
              <a:rect l="0" t="0" r="0" b="0"/>
              <a:pathLst>
                <a:path w="177741" h="223240">
                  <a:moveTo>
                    <a:pt x="83929" y="55131"/>
                  </a:moveTo>
                  <a:lnTo>
                    <a:pt x="83929" y="55131"/>
                  </a:lnTo>
                  <a:lnTo>
                    <a:pt x="83929" y="50075"/>
                  </a:lnTo>
                  <a:lnTo>
                    <a:pt x="81107" y="44770"/>
                  </a:lnTo>
                  <a:lnTo>
                    <a:pt x="78873" y="41873"/>
                  </a:lnTo>
                  <a:lnTo>
                    <a:pt x="76391" y="33011"/>
                  </a:lnTo>
                  <a:lnTo>
                    <a:pt x="74797" y="20188"/>
                  </a:lnTo>
                  <a:lnTo>
                    <a:pt x="72549" y="19135"/>
                  </a:lnTo>
                  <a:lnTo>
                    <a:pt x="64408" y="17966"/>
                  </a:lnTo>
                  <a:lnTo>
                    <a:pt x="53733" y="23091"/>
                  </a:lnTo>
                  <a:lnTo>
                    <a:pt x="41934" y="33483"/>
                  </a:lnTo>
                  <a:lnTo>
                    <a:pt x="10809" y="75093"/>
                  </a:lnTo>
                  <a:lnTo>
                    <a:pt x="1939" y="97970"/>
                  </a:lnTo>
                  <a:lnTo>
                    <a:pt x="0" y="138813"/>
                  </a:lnTo>
                  <a:lnTo>
                    <a:pt x="3588" y="158998"/>
                  </a:lnTo>
                  <a:lnTo>
                    <a:pt x="16615" y="183156"/>
                  </a:lnTo>
                  <a:lnTo>
                    <a:pt x="44200" y="215016"/>
                  </a:lnTo>
                  <a:lnTo>
                    <a:pt x="58863" y="221441"/>
                  </a:lnTo>
                  <a:lnTo>
                    <a:pt x="77022" y="223239"/>
                  </a:lnTo>
                  <a:lnTo>
                    <a:pt x="107871" y="218300"/>
                  </a:lnTo>
                  <a:lnTo>
                    <a:pt x="120322" y="213023"/>
                  </a:lnTo>
                  <a:lnTo>
                    <a:pt x="152026" y="186555"/>
                  </a:lnTo>
                  <a:lnTo>
                    <a:pt x="169423" y="148873"/>
                  </a:lnTo>
                  <a:lnTo>
                    <a:pt x="177252" y="117040"/>
                  </a:lnTo>
                  <a:lnTo>
                    <a:pt x="177740" y="77277"/>
                  </a:lnTo>
                  <a:lnTo>
                    <a:pt x="171462" y="54872"/>
                  </a:lnTo>
                  <a:lnTo>
                    <a:pt x="147376" y="15418"/>
                  </a:lnTo>
                  <a:lnTo>
                    <a:pt x="132831" y="4794"/>
                  </a:lnTo>
                  <a:lnTo>
                    <a:pt x="120173" y="0"/>
                  </a:lnTo>
                  <a:lnTo>
                    <a:pt x="110268" y="1700"/>
                  </a:lnTo>
                  <a:lnTo>
                    <a:pt x="89122" y="7800"/>
                  </a:lnTo>
                  <a:lnTo>
                    <a:pt x="87392" y="9819"/>
                  </a:lnTo>
                  <a:lnTo>
                    <a:pt x="86237" y="12223"/>
                  </a:lnTo>
                  <a:lnTo>
                    <a:pt x="86526" y="14884"/>
                  </a:lnTo>
                  <a:lnTo>
                    <a:pt x="93454" y="2655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8" name="SMARTInkShape-1427">
              <a:extLst>
                <a:ext uri="{FF2B5EF4-FFF2-40B4-BE49-F238E27FC236}">
                  <a16:creationId xmlns:a16="http://schemas.microsoft.com/office/drawing/2014/main" id="{DE87BD80-F0CB-E683-C917-CCD583EA5765}"/>
                </a:ext>
              </a:extLst>
            </p:cNvPr>
            <p:cNvSpPr/>
            <p:nvPr>
              <p:custDataLst>
                <p:tags r:id="rId7"/>
              </p:custDataLst>
            </p:nvPr>
          </p:nvSpPr>
          <p:spPr>
            <a:xfrm>
              <a:off x="7143750" y="2000250"/>
              <a:ext cx="190184" cy="657226"/>
            </a:xfrm>
            <a:custGeom>
              <a:avLst/>
              <a:gdLst/>
              <a:ahLst/>
              <a:cxnLst/>
              <a:rect l="0" t="0" r="0" b="0"/>
              <a:pathLst>
                <a:path w="190184" h="657226">
                  <a:moveTo>
                    <a:pt x="19050" y="0"/>
                  </a:moveTo>
                  <a:lnTo>
                    <a:pt x="19050" y="0"/>
                  </a:lnTo>
                  <a:lnTo>
                    <a:pt x="32307" y="0"/>
                  </a:lnTo>
                  <a:lnTo>
                    <a:pt x="35296" y="2117"/>
                  </a:lnTo>
                  <a:lnTo>
                    <a:pt x="75072" y="48957"/>
                  </a:lnTo>
                  <a:lnTo>
                    <a:pt x="107801" y="96484"/>
                  </a:lnTo>
                  <a:lnTo>
                    <a:pt x="130498" y="143746"/>
                  </a:lnTo>
                  <a:lnTo>
                    <a:pt x="144852" y="184055"/>
                  </a:lnTo>
                  <a:lnTo>
                    <a:pt x="162510" y="229513"/>
                  </a:lnTo>
                  <a:lnTo>
                    <a:pt x="178326" y="273673"/>
                  </a:lnTo>
                  <a:lnTo>
                    <a:pt x="186892" y="316391"/>
                  </a:lnTo>
                  <a:lnTo>
                    <a:pt x="189431" y="359740"/>
                  </a:lnTo>
                  <a:lnTo>
                    <a:pt x="190183" y="399395"/>
                  </a:lnTo>
                  <a:lnTo>
                    <a:pt x="187584" y="437956"/>
                  </a:lnTo>
                  <a:lnTo>
                    <a:pt x="177224" y="483855"/>
                  </a:lnTo>
                  <a:lnTo>
                    <a:pt x="154311" y="530325"/>
                  </a:lnTo>
                  <a:lnTo>
                    <a:pt x="135020" y="563249"/>
                  </a:lnTo>
                  <a:lnTo>
                    <a:pt x="106917" y="590927"/>
                  </a:lnTo>
                  <a:lnTo>
                    <a:pt x="60254" y="617502"/>
                  </a:lnTo>
                  <a:lnTo>
                    <a:pt x="14075" y="643403"/>
                  </a:lnTo>
                  <a:lnTo>
                    <a:pt x="6962" y="645791"/>
                  </a:lnTo>
                  <a:lnTo>
                    <a:pt x="4641" y="647485"/>
                  </a:lnTo>
                  <a:lnTo>
                    <a:pt x="3094" y="649673"/>
                  </a:lnTo>
                  <a:lnTo>
                    <a:pt x="0" y="6572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90" name="SMARTInkShape-1428">
            <a:extLst>
              <a:ext uri="{FF2B5EF4-FFF2-40B4-BE49-F238E27FC236}">
                <a16:creationId xmlns:a16="http://schemas.microsoft.com/office/drawing/2014/main" id="{F02CD41A-AD14-792B-C783-AB398E9364F2}"/>
              </a:ext>
            </a:extLst>
          </p:cNvPr>
          <p:cNvSpPr/>
          <p:nvPr>
            <p:custDataLst>
              <p:tags r:id="rId4"/>
            </p:custDataLst>
          </p:nvPr>
        </p:nvSpPr>
        <p:spPr>
          <a:xfrm>
            <a:off x="5072327" y="2133647"/>
            <a:ext cx="137849" cy="647654"/>
          </a:xfrm>
          <a:custGeom>
            <a:avLst/>
            <a:gdLst/>
            <a:ahLst/>
            <a:cxnLst/>
            <a:rect l="0" t="0" r="0" b="0"/>
            <a:pathLst>
              <a:path w="137849" h="647654">
                <a:moveTo>
                  <a:pt x="137848" y="28528"/>
                </a:moveTo>
                <a:lnTo>
                  <a:pt x="137848" y="28528"/>
                </a:lnTo>
                <a:lnTo>
                  <a:pt x="137848" y="15270"/>
                </a:lnTo>
                <a:lnTo>
                  <a:pt x="135026" y="9230"/>
                </a:lnTo>
                <a:lnTo>
                  <a:pt x="128715" y="496"/>
                </a:lnTo>
                <a:lnTo>
                  <a:pt x="115100" y="0"/>
                </a:lnTo>
                <a:lnTo>
                  <a:pt x="106218" y="8441"/>
                </a:lnTo>
                <a:lnTo>
                  <a:pt x="77121" y="54183"/>
                </a:lnTo>
                <a:lnTo>
                  <a:pt x="50776" y="96282"/>
                </a:lnTo>
                <a:lnTo>
                  <a:pt x="39964" y="134211"/>
                </a:lnTo>
                <a:lnTo>
                  <a:pt x="30059" y="173906"/>
                </a:lnTo>
                <a:lnTo>
                  <a:pt x="20421" y="217535"/>
                </a:lnTo>
                <a:lnTo>
                  <a:pt x="10862" y="263977"/>
                </a:lnTo>
                <a:lnTo>
                  <a:pt x="6383" y="311250"/>
                </a:lnTo>
                <a:lnTo>
                  <a:pt x="0" y="358772"/>
                </a:lnTo>
                <a:lnTo>
                  <a:pt x="1519" y="401310"/>
                </a:lnTo>
                <a:lnTo>
                  <a:pt x="3615" y="440724"/>
                </a:lnTo>
                <a:lnTo>
                  <a:pt x="18474" y="484364"/>
                </a:lnTo>
                <a:lnTo>
                  <a:pt x="38342" y="529203"/>
                </a:lnTo>
                <a:lnTo>
                  <a:pt x="63209" y="567401"/>
                </a:lnTo>
                <a:lnTo>
                  <a:pt x="94999" y="608753"/>
                </a:lnTo>
                <a:lnTo>
                  <a:pt x="105751" y="619780"/>
                </a:lnTo>
                <a:lnTo>
                  <a:pt x="112999" y="625740"/>
                </a:lnTo>
                <a:lnTo>
                  <a:pt x="118138" y="633987"/>
                </a:lnTo>
                <a:lnTo>
                  <a:pt x="128187" y="638080"/>
                </a:lnTo>
                <a:lnTo>
                  <a:pt x="128323" y="64765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00902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5F589-2584-46FF-8F0B-E2AED29F2474}"/>
              </a:ext>
            </a:extLst>
          </p:cNvPr>
          <p:cNvSpPr>
            <a:spLocks noGrp="1"/>
          </p:cNvSpPr>
          <p:nvPr>
            <p:ph type="title"/>
          </p:nvPr>
        </p:nvSpPr>
        <p:spPr/>
        <p:txBody>
          <a:bodyPr/>
          <a:lstStyle/>
          <a:p>
            <a:r>
              <a:rPr lang="en-US" dirty="0"/>
              <a:t>Maximum Error and Margin of Error, </a:t>
            </a:r>
            <a:r>
              <a:rPr lang="en-US" i="1" dirty="0"/>
              <a:t>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195B42-2597-44F7-BF85-7A95B43283F3}"/>
                  </a:ext>
                </a:extLst>
              </p:cNvPr>
              <p:cNvSpPr>
                <a:spLocks noGrp="1"/>
              </p:cNvSpPr>
              <p:nvPr>
                <p:ph idx="1"/>
              </p:nvPr>
            </p:nvSpPr>
            <p:spPr/>
            <p:txBody>
              <a:bodyPr>
                <a:normAutofit/>
              </a:bodyPr>
              <a:lstStyle/>
              <a:p>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𝑧</m:t>
                        </m:r>
                      </m:e>
                      <m:sub>
                        <m:r>
                          <m:rPr>
                            <m:sty m:val="p"/>
                          </m:rPr>
                          <a:rPr lang="el-GR" i="1">
                            <a:solidFill>
                              <a:schemeClr val="tx1"/>
                            </a:solidFill>
                            <a:latin typeface="Cambria Math" panose="02040503050406030204" pitchFamily="18" charset="0"/>
                          </a:rPr>
                          <m:t>α</m:t>
                        </m:r>
                        <m:r>
                          <a:rPr lang="en-US" i="1">
                            <a:solidFill>
                              <a:schemeClr val="tx1"/>
                            </a:solidFill>
                            <a:latin typeface="Cambria Math" panose="02040503050406030204" pitchFamily="18" charset="0"/>
                          </a:rPr>
                          <m:t>/2</m:t>
                        </m:r>
                      </m:sub>
                    </m:sSub>
                    <m:f>
                      <m:fPr>
                        <m:ctrlPr>
                          <a:rPr lang="en-US" i="1">
                            <a:solidFill>
                              <a:schemeClr val="tx1"/>
                            </a:solidFill>
                            <a:latin typeface="Cambria Math" panose="02040503050406030204" pitchFamily="18" charset="0"/>
                          </a:rPr>
                        </m:ctrlPr>
                      </m:fPr>
                      <m:num>
                        <m:r>
                          <m:rPr>
                            <m:sty m:val="p"/>
                          </m:rPr>
                          <a:rPr lang="el-GR" i="1">
                            <a:solidFill>
                              <a:schemeClr val="tx1"/>
                            </a:solidFill>
                            <a:latin typeface="Cambria Math"/>
                          </a:rPr>
                          <m:t>σ</m:t>
                        </m:r>
                      </m:num>
                      <m:den>
                        <m:rad>
                          <m:radPr>
                            <m:degHide m:val="on"/>
                            <m:ctrlPr>
                              <a:rPr lang="en-US" i="1">
                                <a:solidFill>
                                  <a:schemeClr val="tx1"/>
                                </a:solidFill>
                                <a:latin typeface="Cambria Math" panose="02040503050406030204" pitchFamily="18" charset="0"/>
                              </a:rPr>
                            </m:ctrlPr>
                          </m:radPr>
                          <m:deg/>
                          <m:e>
                            <m:r>
                              <a:rPr lang="en-US" i="1">
                                <a:solidFill>
                                  <a:schemeClr val="tx1"/>
                                </a:solidFill>
                                <a:latin typeface="Cambria Math"/>
                              </a:rPr>
                              <m:t>𝑛</m:t>
                            </m:r>
                          </m:e>
                        </m:rad>
                      </m:den>
                    </m:f>
                  </m:oMath>
                </a14:m>
                <a:endParaRPr lang="en-US" dirty="0"/>
              </a:p>
              <a:p>
                <a:endParaRPr lang="en-US" dirty="0"/>
              </a:p>
              <a:p>
                <a:r>
                  <a:rPr lang="en-US" dirty="0"/>
                  <a:t>Confidence Interval: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a:latin typeface="Cambria Math" panose="02040503050406030204" pitchFamily="18" charset="0"/>
                      </a:rPr>
                      <m:t>−</m:t>
                    </m:r>
                    <m:r>
                      <m:rPr>
                        <m:sty m:val="p"/>
                      </m:rPr>
                      <a:rPr lang="en-US">
                        <a:latin typeface="Cambria Math" panose="02040503050406030204" pitchFamily="18" charset="0"/>
                      </a:rPr>
                      <m:t>E</m:t>
                    </m:r>
                    <m:r>
                      <a:rPr lang="en-US">
                        <a:latin typeface="Cambria Math" panose="02040503050406030204" pitchFamily="18" charset="0"/>
                      </a:rPr>
                      <m:t>,</m:t>
                    </m:r>
                    <m:r>
                      <a:rPr lang="en-US" i="1">
                        <a:latin typeface="Cambria Math" panose="02040503050406030204" pitchFamily="18" charset="0"/>
                      </a:rPr>
                      <m:t> </m:t>
                    </m:r>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1">
                        <a:latin typeface="Cambria Math" panose="02040503050406030204" pitchFamily="18" charset="0"/>
                      </a:rPr>
                      <m:t>+</m:t>
                    </m:r>
                    <m:r>
                      <a:rPr lang="en-US" i="1">
                        <a:latin typeface="Cambria Math" panose="02040503050406030204" pitchFamily="18" charset="0"/>
                      </a:rPr>
                      <m:t>𝐸</m:t>
                    </m:r>
                  </m:oMath>
                </a14:m>
                <a:endParaRPr lang="en-US" dirty="0"/>
              </a:p>
            </p:txBody>
          </p:sp>
        </mc:Choice>
        <mc:Fallback xmlns="">
          <p:sp>
            <p:nvSpPr>
              <p:cNvPr id="3" name="Content Placeholder 2">
                <a:extLst>
                  <a:ext uri="{FF2B5EF4-FFF2-40B4-BE49-F238E27FC236}">
                    <a16:creationId xmlns:a16="http://schemas.microsoft.com/office/drawing/2014/main" id="{93195B42-2597-44F7-BF85-7A95B43283F3}"/>
                  </a:ext>
                </a:extLst>
              </p:cNvPr>
              <p:cNvSpPr>
                <a:spLocks noGrp="1" noRot="1" noChangeAspect="1" noMove="1" noResize="1" noEditPoints="1" noAdjustHandles="1" noChangeArrowheads="1" noChangeShapeType="1" noTextEdit="1"/>
              </p:cNvSpPr>
              <p:nvPr>
                <p:ph idx="1"/>
              </p:nvPr>
            </p:nvSpPr>
            <p:spPr>
              <a:blipFill>
                <a:blip r:embed="rId19"/>
                <a:stretch>
                  <a:fillRect l="-1043"/>
                </a:stretch>
              </a:blipFill>
            </p:spPr>
            <p:txBody>
              <a:bodyPr/>
              <a:lstStyle/>
              <a:p>
                <a:r>
                  <a:rPr lang="en-US">
                    <a:noFill/>
                  </a:rPr>
                  <a:t> </a:t>
                </a:r>
              </a:p>
            </p:txBody>
          </p:sp>
        </mc:Fallback>
      </mc:AlternateContent>
      <p:grpSp>
        <p:nvGrpSpPr>
          <p:cNvPr id="69" name="SMARTInkShape-Group309">
            <a:extLst>
              <a:ext uri="{FF2B5EF4-FFF2-40B4-BE49-F238E27FC236}">
                <a16:creationId xmlns:a16="http://schemas.microsoft.com/office/drawing/2014/main" id="{A993C311-7FA3-F7BD-728E-EBD646B4F2DF}"/>
              </a:ext>
            </a:extLst>
          </p:cNvPr>
          <p:cNvGrpSpPr/>
          <p:nvPr/>
        </p:nvGrpSpPr>
        <p:grpSpPr>
          <a:xfrm>
            <a:off x="4988587" y="1877176"/>
            <a:ext cx="1155039" cy="264533"/>
            <a:chOff x="4988587" y="1877176"/>
            <a:chExt cx="1155039" cy="264533"/>
          </a:xfrm>
        </p:grpSpPr>
        <p:sp>
          <p:nvSpPr>
            <p:cNvPr id="64" name="SMARTInkShape-1463">
              <a:extLst>
                <a:ext uri="{FF2B5EF4-FFF2-40B4-BE49-F238E27FC236}">
                  <a16:creationId xmlns:a16="http://schemas.microsoft.com/office/drawing/2014/main" id="{14AB869B-F7EF-1895-9852-63A609729CD8}"/>
                </a:ext>
              </a:extLst>
            </p:cNvPr>
            <p:cNvSpPr/>
            <p:nvPr>
              <p:custDataLst>
                <p:tags r:id="rId13"/>
              </p:custDataLst>
            </p:nvPr>
          </p:nvSpPr>
          <p:spPr>
            <a:xfrm>
              <a:off x="4988587" y="1948928"/>
              <a:ext cx="202539" cy="192781"/>
            </a:xfrm>
            <a:custGeom>
              <a:avLst/>
              <a:gdLst/>
              <a:ahLst/>
              <a:cxnLst/>
              <a:rect l="0" t="0" r="0" b="0"/>
              <a:pathLst>
                <a:path w="202539" h="192781">
                  <a:moveTo>
                    <a:pt x="88238" y="41797"/>
                  </a:moveTo>
                  <a:lnTo>
                    <a:pt x="88238" y="41797"/>
                  </a:lnTo>
                  <a:lnTo>
                    <a:pt x="88238" y="50930"/>
                  </a:lnTo>
                  <a:lnTo>
                    <a:pt x="93294" y="56262"/>
                  </a:lnTo>
                  <a:lnTo>
                    <a:pt x="98599" y="58809"/>
                  </a:lnTo>
                  <a:lnTo>
                    <a:pt x="144233" y="60794"/>
                  </a:lnTo>
                  <a:lnTo>
                    <a:pt x="147793" y="60812"/>
                  </a:lnTo>
                  <a:lnTo>
                    <a:pt x="157393" y="55187"/>
                  </a:lnTo>
                  <a:lnTo>
                    <a:pt x="166599" y="46690"/>
                  </a:lnTo>
                  <a:lnTo>
                    <a:pt x="170690" y="39385"/>
                  </a:lnTo>
                  <a:lnTo>
                    <a:pt x="172994" y="24267"/>
                  </a:lnTo>
                  <a:lnTo>
                    <a:pt x="171200" y="19527"/>
                  </a:lnTo>
                  <a:lnTo>
                    <a:pt x="163562" y="11438"/>
                  </a:lnTo>
                  <a:lnTo>
                    <a:pt x="147363" y="934"/>
                  </a:lnTo>
                  <a:lnTo>
                    <a:pt x="132507" y="0"/>
                  </a:lnTo>
                  <a:lnTo>
                    <a:pt x="92044" y="8023"/>
                  </a:lnTo>
                  <a:lnTo>
                    <a:pt x="76524" y="16556"/>
                  </a:lnTo>
                  <a:lnTo>
                    <a:pt x="32882" y="59154"/>
                  </a:lnTo>
                  <a:lnTo>
                    <a:pt x="11099" y="85913"/>
                  </a:lnTo>
                  <a:lnTo>
                    <a:pt x="0" y="115311"/>
                  </a:lnTo>
                  <a:lnTo>
                    <a:pt x="122" y="150832"/>
                  </a:lnTo>
                  <a:lnTo>
                    <a:pt x="6861" y="178056"/>
                  </a:lnTo>
                  <a:lnTo>
                    <a:pt x="10703" y="183436"/>
                  </a:lnTo>
                  <a:lnTo>
                    <a:pt x="15382" y="187023"/>
                  </a:lnTo>
                  <a:lnTo>
                    <a:pt x="20616" y="189415"/>
                  </a:lnTo>
                  <a:lnTo>
                    <a:pt x="53268" y="192780"/>
                  </a:lnTo>
                  <a:lnTo>
                    <a:pt x="75871" y="187923"/>
                  </a:lnTo>
                  <a:lnTo>
                    <a:pt x="121308" y="172614"/>
                  </a:lnTo>
                  <a:lnTo>
                    <a:pt x="162387" y="153911"/>
                  </a:lnTo>
                  <a:lnTo>
                    <a:pt x="202538" y="13704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SMARTInkShape-1464">
              <a:extLst>
                <a:ext uri="{FF2B5EF4-FFF2-40B4-BE49-F238E27FC236}">
                  <a16:creationId xmlns:a16="http://schemas.microsoft.com/office/drawing/2014/main" id="{1541388B-2E27-6B8E-4DFB-FD09D2BE80A4}"/>
                </a:ext>
              </a:extLst>
            </p:cNvPr>
            <p:cNvSpPr/>
            <p:nvPr>
              <p:custDataLst>
                <p:tags r:id="rId14"/>
              </p:custDataLst>
            </p:nvPr>
          </p:nvSpPr>
          <p:spPr>
            <a:xfrm>
              <a:off x="5133975" y="1944932"/>
              <a:ext cx="285751" cy="147778"/>
            </a:xfrm>
            <a:custGeom>
              <a:avLst/>
              <a:gdLst/>
              <a:ahLst/>
              <a:cxnLst/>
              <a:rect l="0" t="0" r="0" b="0"/>
              <a:pathLst>
                <a:path w="285751" h="147778">
                  <a:moveTo>
                    <a:pt x="0" y="26743"/>
                  </a:moveTo>
                  <a:lnTo>
                    <a:pt x="0" y="26743"/>
                  </a:lnTo>
                  <a:lnTo>
                    <a:pt x="0" y="21687"/>
                  </a:lnTo>
                  <a:lnTo>
                    <a:pt x="5645" y="16382"/>
                  </a:lnTo>
                  <a:lnTo>
                    <a:pt x="26515" y="4353"/>
                  </a:lnTo>
                  <a:lnTo>
                    <a:pt x="44780" y="0"/>
                  </a:lnTo>
                  <a:lnTo>
                    <a:pt x="68655" y="3767"/>
                  </a:lnTo>
                  <a:lnTo>
                    <a:pt x="85723" y="11586"/>
                  </a:lnTo>
                  <a:lnTo>
                    <a:pt x="108576" y="32373"/>
                  </a:lnTo>
                  <a:lnTo>
                    <a:pt x="130651" y="65955"/>
                  </a:lnTo>
                  <a:lnTo>
                    <a:pt x="137442" y="84387"/>
                  </a:lnTo>
                  <a:lnTo>
                    <a:pt x="140207" y="111556"/>
                  </a:lnTo>
                  <a:lnTo>
                    <a:pt x="137103" y="126527"/>
                  </a:lnTo>
                  <a:lnTo>
                    <a:pt x="129374" y="137414"/>
                  </a:lnTo>
                  <a:lnTo>
                    <a:pt x="124349" y="141798"/>
                  </a:lnTo>
                  <a:lnTo>
                    <a:pt x="110299" y="146670"/>
                  </a:lnTo>
                  <a:lnTo>
                    <a:pt x="96647" y="147777"/>
                  </a:lnTo>
                  <a:lnTo>
                    <a:pt x="93006" y="146591"/>
                  </a:lnTo>
                  <a:lnTo>
                    <a:pt x="90579" y="144742"/>
                  </a:lnTo>
                  <a:lnTo>
                    <a:pt x="87882" y="137042"/>
                  </a:lnTo>
                  <a:lnTo>
                    <a:pt x="87163" y="132026"/>
                  </a:lnTo>
                  <a:lnTo>
                    <a:pt x="91208" y="109796"/>
                  </a:lnTo>
                  <a:lnTo>
                    <a:pt x="101921" y="95053"/>
                  </a:lnTo>
                  <a:lnTo>
                    <a:pt x="117264" y="82503"/>
                  </a:lnTo>
                  <a:lnTo>
                    <a:pt x="162315" y="62321"/>
                  </a:lnTo>
                  <a:lnTo>
                    <a:pt x="206648" y="50155"/>
                  </a:lnTo>
                  <a:lnTo>
                    <a:pt x="247078" y="46655"/>
                  </a:lnTo>
                  <a:lnTo>
                    <a:pt x="285750" y="4579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SMARTInkShape-1465">
              <a:extLst>
                <a:ext uri="{FF2B5EF4-FFF2-40B4-BE49-F238E27FC236}">
                  <a16:creationId xmlns:a16="http://schemas.microsoft.com/office/drawing/2014/main" id="{2E980B33-B0B1-BE2F-81E1-FE3212B1740B}"/>
                </a:ext>
              </a:extLst>
            </p:cNvPr>
            <p:cNvSpPr/>
            <p:nvPr>
              <p:custDataLst>
                <p:tags r:id="rId15"/>
              </p:custDataLst>
            </p:nvPr>
          </p:nvSpPr>
          <p:spPr>
            <a:xfrm>
              <a:off x="5372100" y="1933737"/>
              <a:ext cx="295276" cy="140474"/>
            </a:xfrm>
            <a:custGeom>
              <a:avLst/>
              <a:gdLst/>
              <a:ahLst/>
              <a:cxnLst/>
              <a:rect l="0" t="0" r="0" b="0"/>
              <a:pathLst>
                <a:path w="295276" h="140474">
                  <a:moveTo>
                    <a:pt x="0" y="37938"/>
                  </a:moveTo>
                  <a:lnTo>
                    <a:pt x="0" y="37938"/>
                  </a:lnTo>
                  <a:lnTo>
                    <a:pt x="0" y="29737"/>
                  </a:lnTo>
                  <a:lnTo>
                    <a:pt x="13257" y="15272"/>
                  </a:lnTo>
                  <a:lnTo>
                    <a:pt x="27446" y="6057"/>
                  </a:lnTo>
                  <a:lnTo>
                    <a:pt x="45057" y="1681"/>
                  </a:lnTo>
                  <a:lnTo>
                    <a:pt x="69346" y="0"/>
                  </a:lnTo>
                  <a:lnTo>
                    <a:pt x="84282" y="4943"/>
                  </a:lnTo>
                  <a:lnTo>
                    <a:pt x="93196" y="13043"/>
                  </a:lnTo>
                  <a:lnTo>
                    <a:pt x="104167" y="32325"/>
                  </a:lnTo>
                  <a:lnTo>
                    <a:pt x="109797" y="50260"/>
                  </a:lnTo>
                  <a:lnTo>
                    <a:pt x="111908" y="83099"/>
                  </a:lnTo>
                  <a:lnTo>
                    <a:pt x="106300" y="111291"/>
                  </a:lnTo>
                  <a:lnTo>
                    <a:pt x="97937" y="127288"/>
                  </a:lnTo>
                  <a:lnTo>
                    <a:pt x="91858" y="135152"/>
                  </a:lnTo>
                  <a:lnTo>
                    <a:pt x="85628" y="139353"/>
                  </a:lnTo>
                  <a:lnTo>
                    <a:pt x="82486" y="140473"/>
                  </a:lnTo>
                  <a:lnTo>
                    <a:pt x="80390" y="140161"/>
                  </a:lnTo>
                  <a:lnTo>
                    <a:pt x="78994" y="138895"/>
                  </a:lnTo>
                  <a:lnTo>
                    <a:pt x="78062" y="136993"/>
                  </a:lnTo>
                  <a:lnTo>
                    <a:pt x="76752" y="119146"/>
                  </a:lnTo>
                  <a:lnTo>
                    <a:pt x="81419" y="98806"/>
                  </a:lnTo>
                  <a:lnTo>
                    <a:pt x="89506" y="84430"/>
                  </a:lnTo>
                  <a:lnTo>
                    <a:pt x="108003" y="63517"/>
                  </a:lnTo>
                  <a:lnTo>
                    <a:pt x="122546" y="53866"/>
                  </a:lnTo>
                  <a:lnTo>
                    <a:pt x="160575" y="41124"/>
                  </a:lnTo>
                  <a:lnTo>
                    <a:pt x="199757" y="31237"/>
                  </a:lnTo>
                  <a:lnTo>
                    <a:pt x="238071" y="28971"/>
                  </a:lnTo>
                  <a:lnTo>
                    <a:pt x="285158" y="28462"/>
                  </a:lnTo>
                  <a:lnTo>
                    <a:pt x="295275" y="2841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SMARTInkShape-1466">
              <a:extLst>
                <a:ext uri="{FF2B5EF4-FFF2-40B4-BE49-F238E27FC236}">
                  <a16:creationId xmlns:a16="http://schemas.microsoft.com/office/drawing/2014/main" id="{8255023A-60A5-E568-0AFA-A59E9430563C}"/>
                </a:ext>
              </a:extLst>
            </p:cNvPr>
            <p:cNvSpPr/>
            <p:nvPr>
              <p:custDataLst>
                <p:tags r:id="rId16"/>
              </p:custDataLst>
            </p:nvPr>
          </p:nvSpPr>
          <p:spPr>
            <a:xfrm>
              <a:off x="5651601" y="1944851"/>
              <a:ext cx="138449" cy="138552"/>
            </a:xfrm>
            <a:custGeom>
              <a:avLst/>
              <a:gdLst/>
              <a:ahLst/>
              <a:cxnLst/>
              <a:rect l="0" t="0" r="0" b="0"/>
              <a:pathLst>
                <a:path w="138449" h="138552">
                  <a:moveTo>
                    <a:pt x="53874" y="26824"/>
                  </a:moveTo>
                  <a:lnTo>
                    <a:pt x="53874" y="26824"/>
                  </a:lnTo>
                  <a:lnTo>
                    <a:pt x="53874" y="18623"/>
                  </a:lnTo>
                  <a:lnTo>
                    <a:pt x="47329" y="9956"/>
                  </a:lnTo>
                  <a:lnTo>
                    <a:pt x="44741" y="0"/>
                  </a:lnTo>
                  <a:lnTo>
                    <a:pt x="34353" y="3824"/>
                  </a:lnTo>
                  <a:lnTo>
                    <a:pt x="22925" y="11660"/>
                  </a:lnTo>
                  <a:lnTo>
                    <a:pt x="7780" y="30798"/>
                  </a:lnTo>
                  <a:lnTo>
                    <a:pt x="0" y="66689"/>
                  </a:lnTo>
                  <a:lnTo>
                    <a:pt x="3823" y="90050"/>
                  </a:lnTo>
                  <a:lnTo>
                    <a:pt x="18470" y="120805"/>
                  </a:lnTo>
                  <a:lnTo>
                    <a:pt x="30730" y="129624"/>
                  </a:lnTo>
                  <a:lnTo>
                    <a:pt x="52661" y="137717"/>
                  </a:lnTo>
                  <a:lnTo>
                    <a:pt x="67093" y="138551"/>
                  </a:lnTo>
                  <a:lnTo>
                    <a:pt x="84091" y="135394"/>
                  </a:lnTo>
                  <a:lnTo>
                    <a:pt x="106455" y="122611"/>
                  </a:lnTo>
                  <a:lnTo>
                    <a:pt x="126485" y="100361"/>
                  </a:lnTo>
                  <a:lnTo>
                    <a:pt x="133771" y="85613"/>
                  </a:lnTo>
                  <a:lnTo>
                    <a:pt x="138448" y="53841"/>
                  </a:lnTo>
                  <a:lnTo>
                    <a:pt x="136265" y="41301"/>
                  </a:lnTo>
                  <a:lnTo>
                    <a:pt x="134201" y="36476"/>
                  </a:lnTo>
                  <a:lnTo>
                    <a:pt x="130708" y="33258"/>
                  </a:lnTo>
                  <a:lnTo>
                    <a:pt x="121183" y="29684"/>
                  </a:lnTo>
                  <a:lnTo>
                    <a:pt x="101499" y="2682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SMARTInkShape-1467">
              <a:extLst>
                <a:ext uri="{FF2B5EF4-FFF2-40B4-BE49-F238E27FC236}">
                  <a16:creationId xmlns:a16="http://schemas.microsoft.com/office/drawing/2014/main" id="{4019E29C-046C-E560-2794-B40438600004}"/>
                </a:ext>
              </a:extLst>
            </p:cNvPr>
            <p:cNvSpPr/>
            <p:nvPr>
              <p:custDataLst>
                <p:tags r:id="rId17"/>
              </p:custDataLst>
            </p:nvPr>
          </p:nvSpPr>
          <p:spPr>
            <a:xfrm>
              <a:off x="5810250" y="1877176"/>
              <a:ext cx="333376" cy="207357"/>
            </a:xfrm>
            <a:custGeom>
              <a:avLst/>
              <a:gdLst/>
              <a:ahLst/>
              <a:cxnLst/>
              <a:rect l="0" t="0" r="0" b="0"/>
              <a:pathLst>
                <a:path w="333376" h="207357">
                  <a:moveTo>
                    <a:pt x="0" y="84974"/>
                  </a:moveTo>
                  <a:lnTo>
                    <a:pt x="0" y="84974"/>
                  </a:lnTo>
                  <a:lnTo>
                    <a:pt x="7604" y="76312"/>
                  </a:lnTo>
                  <a:lnTo>
                    <a:pt x="36187" y="29489"/>
                  </a:lnTo>
                  <a:lnTo>
                    <a:pt x="44658" y="16922"/>
                  </a:lnTo>
                  <a:lnTo>
                    <a:pt x="55479" y="7809"/>
                  </a:lnTo>
                  <a:lnTo>
                    <a:pt x="67343" y="3054"/>
                  </a:lnTo>
                  <a:lnTo>
                    <a:pt x="87150" y="0"/>
                  </a:lnTo>
                  <a:lnTo>
                    <a:pt x="102963" y="4528"/>
                  </a:lnTo>
                  <a:lnTo>
                    <a:pt x="121053" y="22686"/>
                  </a:lnTo>
                  <a:lnTo>
                    <a:pt x="139584" y="64870"/>
                  </a:lnTo>
                  <a:lnTo>
                    <a:pt x="155423" y="101477"/>
                  </a:lnTo>
                  <a:lnTo>
                    <a:pt x="166231" y="139135"/>
                  </a:lnTo>
                  <a:lnTo>
                    <a:pt x="168846" y="174987"/>
                  </a:lnTo>
                  <a:lnTo>
                    <a:pt x="165706" y="192361"/>
                  </a:lnTo>
                  <a:lnTo>
                    <a:pt x="160783" y="201493"/>
                  </a:lnTo>
                  <a:lnTo>
                    <a:pt x="157989" y="203928"/>
                  </a:lnTo>
                  <a:lnTo>
                    <a:pt x="149239" y="206634"/>
                  </a:lnTo>
                  <a:lnTo>
                    <a:pt x="143943" y="207356"/>
                  </a:lnTo>
                  <a:lnTo>
                    <a:pt x="139354" y="205720"/>
                  </a:lnTo>
                  <a:lnTo>
                    <a:pt x="131432" y="198258"/>
                  </a:lnTo>
                  <a:lnTo>
                    <a:pt x="130028" y="182242"/>
                  </a:lnTo>
                  <a:lnTo>
                    <a:pt x="137750" y="137466"/>
                  </a:lnTo>
                  <a:lnTo>
                    <a:pt x="146413" y="110523"/>
                  </a:lnTo>
                  <a:lnTo>
                    <a:pt x="165796" y="84077"/>
                  </a:lnTo>
                  <a:lnTo>
                    <a:pt x="207237" y="50414"/>
                  </a:lnTo>
                  <a:lnTo>
                    <a:pt x="233559" y="38398"/>
                  </a:lnTo>
                  <a:lnTo>
                    <a:pt x="277544" y="23729"/>
                  </a:lnTo>
                  <a:lnTo>
                    <a:pt x="316870" y="27602"/>
                  </a:lnTo>
                  <a:lnTo>
                    <a:pt x="333375" y="3734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3" name="SMARTInkShape-Group310">
            <a:extLst>
              <a:ext uri="{FF2B5EF4-FFF2-40B4-BE49-F238E27FC236}">
                <a16:creationId xmlns:a16="http://schemas.microsoft.com/office/drawing/2014/main" id="{19B8E0AF-C978-F651-C866-182D71623E54}"/>
              </a:ext>
            </a:extLst>
          </p:cNvPr>
          <p:cNvGrpSpPr/>
          <p:nvPr/>
        </p:nvGrpSpPr>
        <p:grpSpPr>
          <a:xfrm>
            <a:off x="4399285" y="1876628"/>
            <a:ext cx="267966" cy="421627"/>
            <a:chOff x="4399285" y="1876628"/>
            <a:chExt cx="267966" cy="421627"/>
          </a:xfrm>
        </p:grpSpPr>
        <p:sp>
          <p:nvSpPr>
            <p:cNvPr id="70" name="SMARTInkShape-1468">
              <a:extLst>
                <a:ext uri="{FF2B5EF4-FFF2-40B4-BE49-F238E27FC236}">
                  <a16:creationId xmlns:a16="http://schemas.microsoft.com/office/drawing/2014/main" id="{66FC43A9-DAF4-4035-D460-CDCEF4E031B8}"/>
                </a:ext>
              </a:extLst>
            </p:cNvPr>
            <p:cNvSpPr/>
            <p:nvPr>
              <p:custDataLst>
                <p:tags r:id="rId10"/>
              </p:custDataLst>
            </p:nvPr>
          </p:nvSpPr>
          <p:spPr>
            <a:xfrm>
              <a:off x="4399285" y="2023337"/>
              <a:ext cx="58416" cy="81078"/>
            </a:xfrm>
            <a:custGeom>
              <a:avLst/>
              <a:gdLst/>
              <a:ahLst/>
              <a:cxnLst/>
              <a:rect l="0" t="0" r="0" b="0"/>
              <a:pathLst>
                <a:path w="58416" h="81078">
                  <a:moveTo>
                    <a:pt x="58415" y="5488"/>
                  </a:moveTo>
                  <a:lnTo>
                    <a:pt x="58415" y="5488"/>
                  </a:lnTo>
                  <a:lnTo>
                    <a:pt x="53358" y="5488"/>
                  </a:lnTo>
                  <a:lnTo>
                    <a:pt x="48054" y="2666"/>
                  </a:lnTo>
                  <a:lnTo>
                    <a:pt x="45158" y="432"/>
                  </a:lnTo>
                  <a:lnTo>
                    <a:pt x="42168" y="0"/>
                  </a:lnTo>
                  <a:lnTo>
                    <a:pt x="23457" y="5925"/>
                  </a:lnTo>
                  <a:lnTo>
                    <a:pt x="17126" y="10268"/>
                  </a:lnTo>
                  <a:lnTo>
                    <a:pt x="2554" y="28777"/>
                  </a:lnTo>
                  <a:lnTo>
                    <a:pt x="8" y="35831"/>
                  </a:lnTo>
                  <a:lnTo>
                    <a:pt x="0" y="49312"/>
                  </a:lnTo>
                  <a:lnTo>
                    <a:pt x="3525" y="59538"/>
                  </a:lnTo>
                  <a:lnTo>
                    <a:pt x="18566" y="79625"/>
                  </a:lnTo>
                  <a:lnTo>
                    <a:pt x="22360" y="80771"/>
                  </a:lnTo>
                  <a:lnTo>
                    <a:pt x="24853" y="81077"/>
                  </a:lnTo>
                  <a:lnTo>
                    <a:pt x="30446" y="78594"/>
                  </a:lnTo>
                  <a:lnTo>
                    <a:pt x="47716" y="68377"/>
                  </a:lnTo>
                  <a:lnTo>
                    <a:pt x="51282" y="63289"/>
                  </a:lnTo>
                  <a:lnTo>
                    <a:pt x="55245" y="49169"/>
                  </a:lnTo>
                  <a:lnTo>
                    <a:pt x="54184" y="35132"/>
                  </a:lnTo>
                  <a:lnTo>
                    <a:pt x="49935" y="13931"/>
                  </a:lnTo>
                  <a:lnTo>
                    <a:pt x="47470" y="11117"/>
                  </a:lnTo>
                  <a:lnTo>
                    <a:pt x="39087" y="7989"/>
                  </a:lnTo>
                  <a:lnTo>
                    <a:pt x="34946" y="8214"/>
                  </a:lnTo>
                  <a:lnTo>
                    <a:pt x="20315" y="1501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SMARTInkShape-1469">
              <a:extLst>
                <a:ext uri="{FF2B5EF4-FFF2-40B4-BE49-F238E27FC236}">
                  <a16:creationId xmlns:a16="http://schemas.microsoft.com/office/drawing/2014/main" id="{D9E12643-76D8-E484-AC1B-A252AFF75EC4}"/>
                </a:ext>
              </a:extLst>
            </p:cNvPr>
            <p:cNvSpPr/>
            <p:nvPr>
              <p:custDataLst>
                <p:tags r:id="rId11"/>
              </p:custDataLst>
            </p:nvPr>
          </p:nvSpPr>
          <p:spPr>
            <a:xfrm>
              <a:off x="4495858" y="1876628"/>
              <a:ext cx="104326" cy="421627"/>
            </a:xfrm>
            <a:custGeom>
              <a:avLst/>
              <a:gdLst/>
              <a:ahLst/>
              <a:cxnLst/>
              <a:rect l="0" t="0" r="0" b="0"/>
              <a:pathLst>
                <a:path w="104326" h="421627">
                  <a:moveTo>
                    <a:pt x="95192" y="75997"/>
                  </a:moveTo>
                  <a:lnTo>
                    <a:pt x="95192" y="75997"/>
                  </a:lnTo>
                  <a:lnTo>
                    <a:pt x="101738" y="60788"/>
                  </a:lnTo>
                  <a:lnTo>
                    <a:pt x="104325" y="36273"/>
                  </a:lnTo>
                  <a:lnTo>
                    <a:pt x="96481" y="7607"/>
                  </a:lnTo>
                  <a:lnTo>
                    <a:pt x="94994" y="5004"/>
                  </a:lnTo>
                  <a:lnTo>
                    <a:pt x="92943" y="3268"/>
                  </a:lnTo>
                  <a:lnTo>
                    <a:pt x="87842" y="1340"/>
                  </a:lnTo>
                  <a:lnTo>
                    <a:pt x="77892" y="0"/>
                  </a:lnTo>
                  <a:lnTo>
                    <a:pt x="66011" y="10185"/>
                  </a:lnTo>
                  <a:lnTo>
                    <a:pt x="63038" y="13072"/>
                  </a:lnTo>
                  <a:lnTo>
                    <a:pt x="44692" y="51992"/>
                  </a:lnTo>
                  <a:lnTo>
                    <a:pt x="35706" y="76970"/>
                  </a:lnTo>
                  <a:lnTo>
                    <a:pt x="29589" y="123557"/>
                  </a:lnTo>
                  <a:lnTo>
                    <a:pt x="21544" y="162056"/>
                  </a:lnTo>
                  <a:lnTo>
                    <a:pt x="15540" y="194679"/>
                  </a:lnTo>
                  <a:lnTo>
                    <a:pt x="12166" y="230344"/>
                  </a:lnTo>
                  <a:lnTo>
                    <a:pt x="7445" y="277657"/>
                  </a:lnTo>
                  <a:lnTo>
                    <a:pt x="1424" y="317032"/>
                  </a:lnTo>
                  <a:lnTo>
                    <a:pt x="381" y="353672"/>
                  </a:lnTo>
                  <a:lnTo>
                    <a:pt x="0" y="397947"/>
                  </a:lnTo>
                  <a:lnTo>
                    <a:pt x="1026" y="410645"/>
                  </a:lnTo>
                  <a:lnTo>
                    <a:pt x="5010" y="419815"/>
                  </a:lnTo>
                  <a:lnTo>
                    <a:pt x="7554" y="421626"/>
                  </a:lnTo>
                  <a:lnTo>
                    <a:pt x="18992" y="41889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SMARTInkShape-1470">
              <a:extLst>
                <a:ext uri="{FF2B5EF4-FFF2-40B4-BE49-F238E27FC236}">
                  <a16:creationId xmlns:a16="http://schemas.microsoft.com/office/drawing/2014/main" id="{4B673B19-8299-69F1-44C9-0FD95C70A780}"/>
                </a:ext>
              </a:extLst>
            </p:cNvPr>
            <p:cNvSpPr/>
            <p:nvPr>
              <p:custDataLst>
                <p:tags r:id="rId12"/>
              </p:custDataLst>
            </p:nvPr>
          </p:nvSpPr>
          <p:spPr>
            <a:xfrm>
              <a:off x="4476750" y="2043377"/>
              <a:ext cx="190501" cy="42599"/>
            </a:xfrm>
            <a:custGeom>
              <a:avLst/>
              <a:gdLst/>
              <a:ahLst/>
              <a:cxnLst/>
              <a:rect l="0" t="0" r="0" b="0"/>
              <a:pathLst>
                <a:path w="190501" h="42599">
                  <a:moveTo>
                    <a:pt x="0" y="42598"/>
                  </a:moveTo>
                  <a:lnTo>
                    <a:pt x="0" y="42598"/>
                  </a:lnTo>
                  <a:lnTo>
                    <a:pt x="5057" y="37542"/>
                  </a:lnTo>
                  <a:lnTo>
                    <a:pt x="44911" y="18146"/>
                  </a:lnTo>
                  <a:lnTo>
                    <a:pt x="90362" y="6781"/>
                  </a:lnTo>
                  <a:lnTo>
                    <a:pt x="120847" y="0"/>
                  </a:lnTo>
                  <a:lnTo>
                    <a:pt x="168053" y="3697"/>
                  </a:lnTo>
                  <a:lnTo>
                    <a:pt x="190500" y="449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3" name="SMARTInkShape-Group311">
            <a:extLst>
              <a:ext uri="{FF2B5EF4-FFF2-40B4-BE49-F238E27FC236}">
                <a16:creationId xmlns:a16="http://schemas.microsoft.com/office/drawing/2014/main" id="{9E6B9C67-B02C-9A03-86BD-D8E92F4D67FB}"/>
              </a:ext>
            </a:extLst>
          </p:cNvPr>
          <p:cNvGrpSpPr/>
          <p:nvPr/>
        </p:nvGrpSpPr>
        <p:grpSpPr>
          <a:xfrm>
            <a:off x="2544926" y="1962150"/>
            <a:ext cx="1522250" cy="376345"/>
            <a:chOff x="2544926" y="1962150"/>
            <a:chExt cx="1522250" cy="376345"/>
          </a:xfrm>
        </p:grpSpPr>
        <p:sp>
          <p:nvSpPr>
            <p:cNvPr id="74" name="SMARTInkShape-1471">
              <a:extLst>
                <a:ext uri="{FF2B5EF4-FFF2-40B4-BE49-F238E27FC236}">
                  <a16:creationId xmlns:a16="http://schemas.microsoft.com/office/drawing/2014/main" id="{17A99DA0-406F-F596-08B4-D0D6252AD3F4}"/>
                </a:ext>
              </a:extLst>
            </p:cNvPr>
            <p:cNvSpPr/>
            <p:nvPr>
              <p:custDataLst>
                <p:tags r:id="rId1"/>
              </p:custDataLst>
            </p:nvPr>
          </p:nvSpPr>
          <p:spPr>
            <a:xfrm>
              <a:off x="2547220" y="2009775"/>
              <a:ext cx="24531" cy="47615"/>
            </a:xfrm>
            <a:custGeom>
              <a:avLst/>
              <a:gdLst/>
              <a:ahLst/>
              <a:cxnLst/>
              <a:rect l="0" t="0" r="0" b="0"/>
              <a:pathLst>
                <a:path w="24531" h="47615">
                  <a:moveTo>
                    <a:pt x="24530" y="0"/>
                  </a:moveTo>
                  <a:lnTo>
                    <a:pt x="24530" y="0"/>
                  </a:lnTo>
                  <a:lnTo>
                    <a:pt x="24530" y="33512"/>
                  </a:lnTo>
                  <a:lnTo>
                    <a:pt x="23472" y="35041"/>
                  </a:lnTo>
                  <a:lnTo>
                    <a:pt x="21708" y="36061"/>
                  </a:lnTo>
                  <a:lnTo>
                    <a:pt x="19474" y="36741"/>
                  </a:lnTo>
                  <a:lnTo>
                    <a:pt x="17984" y="38252"/>
                  </a:lnTo>
                  <a:lnTo>
                    <a:pt x="16329" y="42754"/>
                  </a:lnTo>
                  <a:lnTo>
                    <a:pt x="14829" y="44377"/>
                  </a:lnTo>
                  <a:lnTo>
                    <a:pt x="5517" y="47614"/>
                  </a:lnTo>
                  <a:lnTo>
                    <a:pt x="434" y="42565"/>
                  </a:lnTo>
                  <a:lnTo>
                    <a:pt x="0" y="41077"/>
                  </a:lnTo>
                  <a:lnTo>
                    <a:pt x="768" y="40085"/>
                  </a:lnTo>
                  <a:lnTo>
                    <a:pt x="2339" y="39423"/>
                  </a:lnTo>
                  <a:lnTo>
                    <a:pt x="3386" y="37923"/>
                  </a:lnTo>
                  <a:lnTo>
                    <a:pt x="5398" y="29002"/>
                  </a:lnTo>
                  <a:lnTo>
                    <a:pt x="5480" y="19060"/>
                  </a:lnTo>
                  <a:lnTo>
                    <a:pt x="13681" y="19051"/>
                  </a:lnTo>
                  <a:lnTo>
                    <a:pt x="14122" y="20109"/>
                  </a:lnTo>
                  <a:lnTo>
                    <a:pt x="14613" y="24107"/>
                  </a:lnTo>
                  <a:lnTo>
                    <a:pt x="15802" y="25596"/>
                  </a:lnTo>
                  <a:lnTo>
                    <a:pt x="24530" y="285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SMARTInkShape-1472">
              <a:extLst>
                <a:ext uri="{FF2B5EF4-FFF2-40B4-BE49-F238E27FC236}">
                  <a16:creationId xmlns:a16="http://schemas.microsoft.com/office/drawing/2014/main" id="{5FC7BA62-ED14-1A43-5713-956BD0B56077}"/>
                </a:ext>
              </a:extLst>
            </p:cNvPr>
            <p:cNvSpPr/>
            <p:nvPr>
              <p:custDataLst>
                <p:tags r:id="rId2"/>
              </p:custDataLst>
            </p:nvPr>
          </p:nvSpPr>
          <p:spPr>
            <a:xfrm>
              <a:off x="2544926" y="2152660"/>
              <a:ext cx="34866" cy="38091"/>
            </a:xfrm>
            <a:custGeom>
              <a:avLst/>
              <a:gdLst/>
              <a:ahLst/>
              <a:cxnLst/>
              <a:rect l="0" t="0" r="0" b="0"/>
              <a:pathLst>
                <a:path w="34866" h="38091">
                  <a:moveTo>
                    <a:pt x="17299" y="9515"/>
                  </a:moveTo>
                  <a:lnTo>
                    <a:pt x="17299" y="9515"/>
                  </a:lnTo>
                  <a:lnTo>
                    <a:pt x="17299" y="1314"/>
                  </a:lnTo>
                  <a:lnTo>
                    <a:pt x="18357" y="873"/>
                  </a:lnTo>
                  <a:lnTo>
                    <a:pt x="26708" y="0"/>
                  </a:lnTo>
                  <a:lnTo>
                    <a:pt x="26814" y="13248"/>
                  </a:lnTo>
                  <a:lnTo>
                    <a:pt x="23997" y="19288"/>
                  </a:lnTo>
                  <a:lnTo>
                    <a:pt x="20276" y="25500"/>
                  </a:lnTo>
                  <a:lnTo>
                    <a:pt x="18622" y="31789"/>
                  </a:lnTo>
                  <a:lnTo>
                    <a:pt x="17122" y="33889"/>
                  </a:lnTo>
                  <a:lnTo>
                    <a:pt x="15065" y="35289"/>
                  </a:lnTo>
                  <a:lnTo>
                    <a:pt x="7112" y="37260"/>
                  </a:lnTo>
                  <a:lnTo>
                    <a:pt x="4158" y="37537"/>
                  </a:lnTo>
                  <a:lnTo>
                    <a:pt x="2188" y="36663"/>
                  </a:lnTo>
                  <a:lnTo>
                    <a:pt x="875" y="35022"/>
                  </a:lnTo>
                  <a:lnTo>
                    <a:pt x="0" y="32870"/>
                  </a:lnTo>
                  <a:lnTo>
                    <a:pt x="474" y="30376"/>
                  </a:lnTo>
                  <a:lnTo>
                    <a:pt x="6199" y="21811"/>
                  </a:lnTo>
                  <a:lnTo>
                    <a:pt x="25005" y="1856"/>
                  </a:lnTo>
                  <a:lnTo>
                    <a:pt x="26670" y="2292"/>
                  </a:lnTo>
                  <a:lnTo>
                    <a:pt x="31342" y="5599"/>
                  </a:lnTo>
                  <a:lnTo>
                    <a:pt x="34123" y="10597"/>
                  </a:lnTo>
                  <a:lnTo>
                    <a:pt x="34865" y="13411"/>
                  </a:lnTo>
                  <a:lnTo>
                    <a:pt x="34302" y="16346"/>
                  </a:lnTo>
                  <a:lnTo>
                    <a:pt x="28018" y="26747"/>
                  </a:lnTo>
                  <a:lnTo>
                    <a:pt x="17299" y="3809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SMARTInkShape-1473">
              <a:extLst>
                <a:ext uri="{FF2B5EF4-FFF2-40B4-BE49-F238E27FC236}">
                  <a16:creationId xmlns:a16="http://schemas.microsoft.com/office/drawing/2014/main" id="{77432E86-2E7F-28A3-4E19-97FAEB3C743C}"/>
                </a:ext>
              </a:extLst>
            </p:cNvPr>
            <p:cNvSpPr/>
            <p:nvPr>
              <p:custDataLst>
                <p:tags r:id="rId3"/>
              </p:custDataLst>
            </p:nvPr>
          </p:nvSpPr>
          <p:spPr>
            <a:xfrm>
              <a:off x="2800350" y="2020245"/>
              <a:ext cx="266662" cy="170267"/>
            </a:xfrm>
            <a:custGeom>
              <a:avLst/>
              <a:gdLst/>
              <a:ahLst/>
              <a:cxnLst/>
              <a:rect l="0" t="0" r="0" b="0"/>
              <a:pathLst>
                <a:path w="266662" h="170267">
                  <a:moveTo>
                    <a:pt x="0" y="46680"/>
                  </a:moveTo>
                  <a:lnTo>
                    <a:pt x="0" y="46680"/>
                  </a:lnTo>
                  <a:lnTo>
                    <a:pt x="41504" y="6235"/>
                  </a:lnTo>
                  <a:lnTo>
                    <a:pt x="49491" y="2246"/>
                  </a:lnTo>
                  <a:lnTo>
                    <a:pt x="59937" y="0"/>
                  </a:lnTo>
                  <a:lnTo>
                    <a:pt x="66503" y="2297"/>
                  </a:lnTo>
                  <a:lnTo>
                    <a:pt x="69735" y="4391"/>
                  </a:lnTo>
                  <a:lnTo>
                    <a:pt x="71890" y="6846"/>
                  </a:lnTo>
                  <a:lnTo>
                    <a:pt x="80689" y="31583"/>
                  </a:lnTo>
                  <a:lnTo>
                    <a:pt x="85062" y="75776"/>
                  </a:lnTo>
                  <a:lnTo>
                    <a:pt x="85594" y="118514"/>
                  </a:lnTo>
                  <a:lnTo>
                    <a:pt x="77075" y="164390"/>
                  </a:lnTo>
                  <a:lnTo>
                    <a:pt x="76589" y="167787"/>
                  </a:lnTo>
                  <a:lnTo>
                    <a:pt x="77518" y="168693"/>
                  </a:lnTo>
                  <a:lnTo>
                    <a:pt x="84435" y="170266"/>
                  </a:lnTo>
                  <a:lnTo>
                    <a:pt x="104972" y="122964"/>
                  </a:lnTo>
                  <a:lnTo>
                    <a:pt x="117181" y="103855"/>
                  </a:lnTo>
                  <a:lnTo>
                    <a:pt x="142292" y="71377"/>
                  </a:lnTo>
                  <a:lnTo>
                    <a:pt x="145661" y="69494"/>
                  </a:lnTo>
                  <a:lnTo>
                    <a:pt x="147907" y="67181"/>
                  </a:lnTo>
                  <a:lnTo>
                    <a:pt x="150403" y="61789"/>
                  </a:lnTo>
                  <a:lnTo>
                    <a:pt x="152127" y="59928"/>
                  </a:lnTo>
                  <a:lnTo>
                    <a:pt x="160426" y="56695"/>
                  </a:lnTo>
                  <a:lnTo>
                    <a:pt x="160925" y="57590"/>
                  </a:lnTo>
                  <a:lnTo>
                    <a:pt x="170087" y="105123"/>
                  </a:lnTo>
                  <a:lnTo>
                    <a:pt x="171397" y="150422"/>
                  </a:lnTo>
                  <a:lnTo>
                    <a:pt x="171439" y="158894"/>
                  </a:lnTo>
                  <a:lnTo>
                    <a:pt x="172501" y="158531"/>
                  </a:lnTo>
                  <a:lnTo>
                    <a:pt x="176503" y="155306"/>
                  </a:lnTo>
                  <a:lnTo>
                    <a:pt x="193840" y="108876"/>
                  </a:lnTo>
                  <a:lnTo>
                    <a:pt x="220941" y="65925"/>
                  </a:lnTo>
                  <a:lnTo>
                    <a:pt x="254337" y="18318"/>
                  </a:lnTo>
                  <a:lnTo>
                    <a:pt x="255283" y="15072"/>
                  </a:lnTo>
                  <a:lnTo>
                    <a:pt x="256972" y="12908"/>
                  </a:lnTo>
                  <a:lnTo>
                    <a:pt x="263347" y="8804"/>
                  </a:lnTo>
                  <a:lnTo>
                    <a:pt x="265706" y="3472"/>
                  </a:lnTo>
                  <a:lnTo>
                    <a:pt x="266037" y="4117"/>
                  </a:lnTo>
                  <a:lnTo>
                    <a:pt x="266661" y="8319"/>
                  </a:lnTo>
                  <a:lnTo>
                    <a:pt x="259156" y="26446"/>
                  </a:lnTo>
                  <a:lnTo>
                    <a:pt x="256194" y="69231"/>
                  </a:lnTo>
                  <a:lnTo>
                    <a:pt x="248539" y="101546"/>
                  </a:lnTo>
                  <a:lnTo>
                    <a:pt x="247673" y="147725"/>
                  </a:lnTo>
                  <a:lnTo>
                    <a:pt x="247653" y="159026"/>
                  </a:lnTo>
                  <a:lnTo>
                    <a:pt x="248710" y="159677"/>
                  </a:lnTo>
                  <a:lnTo>
                    <a:pt x="257175" y="16098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SMARTInkShape-1474">
              <a:extLst>
                <a:ext uri="{FF2B5EF4-FFF2-40B4-BE49-F238E27FC236}">
                  <a16:creationId xmlns:a16="http://schemas.microsoft.com/office/drawing/2014/main" id="{65D156B3-05E2-8442-CBC7-FC0733B6900F}"/>
                </a:ext>
              </a:extLst>
            </p:cNvPr>
            <p:cNvSpPr/>
            <p:nvPr>
              <p:custDataLst>
                <p:tags r:id="rId4"/>
              </p:custDataLst>
            </p:nvPr>
          </p:nvSpPr>
          <p:spPr>
            <a:xfrm>
              <a:off x="3144906" y="2001164"/>
              <a:ext cx="198370" cy="198280"/>
            </a:xfrm>
            <a:custGeom>
              <a:avLst/>
              <a:gdLst/>
              <a:ahLst/>
              <a:cxnLst/>
              <a:rect l="0" t="0" r="0" b="0"/>
              <a:pathLst>
                <a:path w="198370" h="198280">
                  <a:moveTo>
                    <a:pt x="122169" y="46711"/>
                  </a:moveTo>
                  <a:lnTo>
                    <a:pt x="122169" y="46711"/>
                  </a:lnTo>
                  <a:lnTo>
                    <a:pt x="127226" y="41655"/>
                  </a:lnTo>
                  <a:lnTo>
                    <a:pt x="129708" y="36350"/>
                  </a:lnTo>
                  <a:lnTo>
                    <a:pt x="130370" y="33453"/>
                  </a:lnTo>
                  <a:lnTo>
                    <a:pt x="129753" y="31523"/>
                  </a:lnTo>
                  <a:lnTo>
                    <a:pt x="128283" y="30235"/>
                  </a:lnTo>
                  <a:lnTo>
                    <a:pt x="126245" y="29377"/>
                  </a:lnTo>
                  <a:lnTo>
                    <a:pt x="124887" y="27747"/>
                  </a:lnTo>
                  <a:lnTo>
                    <a:pt x="117470" y="9498"/>
                  </a:lnTo>
                  <a:lnTo>
                    <a:pt x="114804" y="6027"/>
                  </a:lnTo>
                  <a:lnTo>
                    <a:pt x="109018" y="2171"/>
                  </a:lnTo>
                  <a:lnTo>
                    <a:pt x="99810" y="0"/>
                  </a:lnTo>
                  <a:lnTo>
                    <a:pt x="80266" y="9470"/>
                  </a:lnTo>
                  <a:lnTo>
                    <a:pt x="52822" y="39237"/>
                  </a:lnTo>
                  <a:lnTo>
                    <a:pt x="27018" y="78513"/>
                  </a:lnTo>
                  <a:lnTo>
                    <a:pt x="13543" y="108698"/>
                  </a:lnTo>
                  <a:lnTo>
                    <a:pt x="2070" y="151065"/>
                  </a:lnTo>
                  <a:lnTo>
                    <a:pt x="0" y="165762"/>
                  </a:lnTo>
                  <a:lnTo>
                    <a:pt x="1565" y="171587"/>
                  </a:lnTo>
                  <a:lnTo>
                    <a:pt x="8948" y="180881"/>
                  </a:lnTo>
                  <a:lnTo>
                    <a:pt x="12822" y="182724"/>
                  </a:lnTo>
                  <a:lnTo>
                    <a:pt x="16463" y="182895"/>
                  </a:lnTo>
                  <a:lnTo>
                    <a:pt x="19948" y="181950"/>
                  </a:lnTo>
                  <a:lnTo>
                    <a:pt x="47766" y="150568"/>
                  </a:lnTo>
                  <a:lnTo>
                    <a:pt x="73130" y="106089"/>
                  </a:lnTo>
                  <a:lnTo>
                    <a:pt x="91985" y="58898"/>
                  </a:lnTo>
                  <a:lnTo>
                    <a:pt x="92522" y="59069"/>
                  </a:lnTo>
                  <a:lnTo>
                    <a:pt x="93117" y="62081"/>
                  </a:lnTo>
                  <a:lnTo>
                    <a:pt x="80295" y="107122"/>
                  </a:lnTo>
                  <a:lnTo>
                    <a:pt x="76738" y="149190"/>
                  </a:lnTo>
                  <a:lnTo>
                    <a:pt x="87951" y="190747"/>
                  </a:lnTo>
                  <a:lnTo>
                    <a:pt x="90890" y="195652"/>
                  </a:lnTo>
                  <a:lnTo>
                    <a:pt x="93908" y="197863"/>
                  </a:lnTo>
                  <a:lnTo>
                    <a:pt x="96978" y="198279"/>
                  </a:lnTo>
                  <a:lnTo>
                    <a:pt x="142857" y="182816"/>
                  </a:lnTo>
                  <a:lnTo>
                    <a:pt x="173998" y="170453"/>
                  </a:lnTo>
                  <a:lnTo>
                    <a:pt x="198369" y="15148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SMARTInkShape-1475">
              <a:extLst>
                <a:ext uri="{FF2B5EF4-FFF2-40B4-BE49-F238E27FC236}">
                  <a16:creationId xmlns:a16="http://schemas.microsoft.com/office/drawing/2014/main" id="{6A765346-7E02-3CF9-852C-CB481223E78F}"/>
                </a:ext>
              </a:extLst>
            </p:cNvPr>
            <p:cNvSpPr/>
            <p:nvPr>
              <p:custDataLst>
                <p:tags r:id="rId5"/>
              </p:custDataLst>
            </p:nvPr>
          </p:nvSpPr>
          <p:spPr>
            <a:xfrm>
              <a:off x="3352800" y="2028825"/>
              <a:ext cx="247651" cy="142300"/>
            </a:xfrm>
            <a:custGeom>
              <a:avLst/>
              <a:gdLst/>
              <a:ahLst/>
              <a:cxnLst/>
              <a:rect l="0" t="0" r="0" b="0"/>
              <a:pathLst>
                <a:path w="247651" h="142300">
                  <a:moveTo>
                    <a:pt x="0" y="66675"/>
                  </a:moveTo>
                  <a:lnTo>
                    <a:pt x="0" y="66675"/>
                  </a:lnTo>
                  <a:lnTo>
                    <a:pt x="7605" y="58013"/>
                  </a:lnTo>
                  <a:lnTo>
                    <a:pt x="25826" y="29090"/>
                  </a:lnTo>
                  <a:lnTo>
                    <a:pt x="26743" y="25744"/>
                  </a:lnTo>
                  <a:lnTo>
                    <a:pt x="33405" y="19203"/>
                  </a:lnTo>
                  <a:lnTo>
                    <a:pt x="43421" y="13826"/>
                  </a:lnTo>
                  <a:lnTo>
                    <a:pt x="68251" y="10091"/>
                  </a:lnTo>
                  <a:lnTo>
                    <a:pt x="78312" y="15421"/>
                  </a:lnTo>
                  <a:lnTo>
                    <a:pt x="96961" y="31033"/>
                  </a:lnTo>
                  <a:lnTo>
                    <a:pt x="110835" y="59517"/>
                  </a:lnTo>
                  <a:lnTo>
                    <a:pt x="120946" y="92895"/>
                  </a:lnTo>
                  <a:lnTo>
                    <a:pt x="123256" y="115129"/>
                  </a:lnTo>
                  <a:lnTo>
                    <a:pt x="120750" y="122782"/>
                  </a:lnTo>
                  <a:lnTo>
                    <a:pt x="118600" y="126305"/>
                  </a:lnTo>
                  <a:lnTo>
                    <a:pt x="98275" y="140932"/>
                  </a:lnTo>
                  <a:lnTo>
                    <a:pt x="91090" y="142299"/>
                  </a:lnTo>
                  <a:lnTo>
                    <a:pt x="85287" y="139797"/>
                  </a:lnTo>
                  <a:lnTo>
                    <a:pt x="82258" y="137648"/>
                  </a:lnTo>
                  <a:lnTo>
                    <a:pt x="80239" y="134099"/>
                  </a:lnTo>
                  <a:lnTo>
                    <a:pt x="77397" y="116874"/>
                  </a:lnTo>
                  <a:lnTo>
                    <a:pt x="76732" y="97099"/>
                  </a:lnTo>
                  <a:lnTo>
                    <a:pt x="82081" y="79844"/>
                  </a:lnTo>
                  <a:lnTo>
                    <a:pt x="102762" y="51520"/>
                  </a:lnTo>
                  <a:lnTo>
                    <a:pt x="148003" y="26021"/>
                  </a:lnTo>
                  <a:lnTo>
                    <a:pt x="167838" y="13881"/>
                  </a:lnTo>
                  <a:lnTo>
                    <a:pt x="207323" y="5042"/>
                  </a:lnTo>
                  <a:lnTo>
                    <a:pt x="2476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SMARTInkShape-1476">
              <a:extLst>
                <a:ext uri="{FF2B5EF4-FFF2-40B4-BE49-F238E27FC236}">
                  <a16:creationId xmlns:a16="http://schemas.microsoft.com/office/drawing/2014/main" id="{BE18CBAE-E59E-0ECA-6718-AACDD3379105}"/>
                </a:ext>
              </a:extLst>
            </p:cNvPr>
            <p:cNvSpPr/>
            <p:nvPr>
              <p:custDataLst>
                <p:tags r:id="rId6"/>
              </p:custDataLst>
            </p:nvPr>
          </p:nvSpPr>
          <p:spPr>
            <a:xfrm>
              <a:off x="3527643" y="2022495"/>
              <a:ext cx="244258" cy="316000"/>
            </a:xfrm>
            <a:custGeom>
              <a:avLst/>
              <a:gdLst/>
              <a:ahLst/>
              <a:cxnLst/>
              <a:rect l="0" t="0" r="0" b="0"/>
              <a:pathLst>
                <a:path w="244258" h="316000">
                  <a:moveTo>
                    <a:pt x="110907" y="63480"/>
                  </a:moveTo>
                  <a:lnTo>
                    <a:pt x="110907" y="63480"/>
                  </a:lnTo>
                  <a:lnTo>
                    <a:pt x="115964" y="63480"/>
                  </a:lnTo>
                  <a:lnTo>
                    <a:pt x="116395" y="62422"/>
                  </a:lnTo>
                  <a:lnTo>
                    <a:pt x="112305" y="53119"/>
                  </a:lnTo>
                  <a:lnTo>
                    <a:pt x="109903" y="37165"/>
                  </a:lnTo>
                  <a:lnTo>
                    <a:pt x="104377" y="28284"/>
                  </a:lnTo>
                  <a:lnTo>
                    <a:pt x="102713" y="22084"/>
                  </a:lnTo>
                  <a:lnTo>
                    <a:pt x="91664" y="7588"/>
                  </a:lnTo>
                  <a:lnTo>
                    <a:pt x="83657" y="1597"/>
                  </a:lnTo>
                  <a:lnTo>
                    <a:pt x="80040" y="0"/>
                  </a:lnTo>
                  <a:lnTo>
                    <a:pt x="59781" y="2808"/>
                  </a:lnTo>
                  <a:lnTo>
                    <a:pt x="45498" y="13231"/>
                  </a:lnTo>
                  <a:lnTo>
                    <a:pt x="13782" y="56547"/>
                  </a:lnTo>
                  <a:lnTo>
                    <a:pt x="4241" y="73099"/>
                  </a:lnTo>
                  <a:lnTo>
                    <a:pt x="0" y="87511"/>
                  </a:lnTo>
                  <a:lnTo>
                    <a:pt x="2669" y="112581"/>
                  </a:lnTo>
                  <a:lnTo>
                    <a:pt x="5940" y="118439"/>
                  </a:lnTo>
                  <a:lnTo>
                    <a:pt x="10238" y="122344"/>
                  </a:lnTo>
                  <a:lnTo>
                    <a:pt x="15219" y="124948"/>
                  </a:lnTo>
                  <a:lnTo>
                    <a:pt x="20656" y="125625"/>
                  </a:lnTo>
                  <a:lnTo>
                    <a:pt x="32343" y="123556"/>
                  </a:lnTo>
                  <a:lnTo>
                    <a:pt x="41770" y="116286"/>
                  </a:lnTo>
                  <a:lnTo>
                    <a:pt x="85072" y="70312"/>
                  </a:lnTo>
                  <a:lnTo>
                    <a:pt x="88841" y="60872"/>
                  </a:lnTo>
                  <a:lnTo>
                    <a:pt x="89846" y="55391"/>
                  </a:lnTo>
                  <a:lnTo>
                    <a:pt x="91575" y="51738"/>
                  </a:lnTo>
                  <a:lnTo>
                    <a:pt x="93786" y="49302"/>
                  </a:lnTo>
                  <a:lnTo>
                    <a:pt x="99064" y="46595"/>
                  </a:lnTo>
                  <a:lnTo>
                    <a:pt x="104938" y="45393"/>
                  </a:lnTo>
                  <a:lnTo>
                    <a:pt x="106928" y="47188"/>
                  </a:lnTo>
                  <a:lnTo>
                    <a:pt x="117104" y="83525"/>
                  </a:lnTo>
                  <a:lnTo>
                    <a:pt x="122597" y="119141"/>
                  </a:lnTo>
                  <a:lnTo>
                    <a:pt x="130598" y="161111"/>
                  </a:lnTo>
                  <a:lnTo>
                    <a:pt x="136850" y="204238"/>
                  </a:lnTo>
                  <a:lnTo>
                    <a:pt x="135880" y="238183"/>
                  </a:lnTo>
                  <a:lnTo>
                    <a:pt x="126071" y="278729"/>
                  </a:lnTo>
                  <a:lnTo>
                    <a:pt x="117046" y="304940"/>
                  </a:lnTo>
                  <a:lnTo>
                    <a:pt x="112883" y="310178"/>
                  </a:lnTo>
                  <a:lnTo>
                    <a:pt x="102613" y="315999"/>
                  </a:lnTo>
                  <a:lnTo>
                    <a:pt x="90993" y="315763"/>
                  </a:lnTo>
                  <a:lnTo>
                    <a:pt x="84931" y="314219"/>
                  </a:lnTo>
                  <a:lnTo>
                    <a:pt x="72551" y="301214"/>
                  </a:lnTo>
                  <a:lnTo>
                    <a:pt x="62110" y="281323"/>
                  </a:lnTo>
                  <a:lnTo>
                    <a:pt x="57470" y="258371"/>
                  </a:lnTo>
                  <a:lnTo>
                    <a:pt x="59913" y="221650"/>
                  </a:lnTo>
                  <a:lnTo>
                    <a:pt x="70252" y="202216"/>
                  </a:lnTo>
                  <a:lnTo>
                    <a:pt x="111825" y="160302"/>
                  </a:lnTo>
                  <a:lnTo>
                    <a:pt x="153597" y="137548"/>
                  </a:lnTo>
                  <a:lnTo>
                    <a:pt x="198359" y="117547"/>
                  </a:lnTo>
                  <a:lnTo>
                    <a:pt x="244257" y="11110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SMARTInkShape-1477">
              <a:extLst>
                <a:ext uri="{FF2B5EF4-FFF2-40B4-BE49-F238E27FC236}">
                  <a16:creationId xmlns:a16="http://schemas.microsoft.com/office/drawing/2014/main" id="{0DE286C1-BA19-529C-5168-F0723BD8A07D}"/>
                </a:ext>
              </a:extLst>
            </p:cNvPr>
            <p:cNvSpPr/>
            <p:nvPr>
              <p:custDataLst>
                <p:tags r:id="rId7"/>
              </p:custDataLst>
            </p:nvPr>
          </p:nvSpPr>
          <p:spPr>
            <a:xfrm>
              <a:off x="3800475" y="2040182"/>
              <a:ext cx="19051" cy="150569"/>
            </a:xfrm>
            <a:custGeom>
              <a:avLst/>
              <a:gdLst/>
              <a:ahLst/>
              <a:cxnLst/>
              <a:rect l="0" t="0" r="0" b="0"/>
              <a:pathLst>
                <a:path w="19051" h="150569">
                  <a:moveTo>
                    <a:pt x="0" y="26743"/>
                  </a:moveTo>
                  <a:lnTo>
                    <a:pt x="0" y="26743"/>
                  </a:lnTo>
                  <a:lnTo>
                    <a:pt x="0" y="21687"/>
                  </a:lnTo>
                  <a:lnTo>
                    <a:pt x="2822" y="16382"/>
                  </a:lnTo>
                  <a:lnTo>
                    <a:pt x="6546" y="10496"/>
                  </a:lnTo>
                  <a:lnTo>
                    <a:pt x="9132" y="0"/>
                  </a:lnTo>
                  <a:lnTo>
                    <a:pt x="9350" y="1805"/>
                  </a:lnTo>
                  <a:lnTo>
                    <a:pt x="9515" y="49033"/>
                  </a:lnTo>
                  <a:lnTo>
                    <a:pt x="9523" y="92176"/>
                  </a:lnTo>
                  <a:lnTo>
                    <a:pt x="9525" y="135823"/>
                  </a:lnTo>
                  <a:lnTo>
                    <a:pt x="10583" y="140738"/>
                  </a:lnTo>
                  <a:lnTo>
                    <a:pt x="12347" y="144015"/>
                  </a:lnTo>
                  <a:lnTo>
                    <a:pt x="19050" y="15056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SMARTInkShape-1478">
              <a:extLst>
                <a:ext uri="{FF2B5EF4-FFF2-40B4-BE49-F238E27FC236}">
                  <a16:creationId xmlns:a16="http://schemas.microsoft.com/office/drawing/2014/main" id="{E7095ED8-12C3-0E21-31CD-2CC53CC2808A}"/>
                </a:ext>
              </a:extLst>
            </p:cNvPr>
            <p:cNvSpPr/>
            <p:nvPr>
              <p:custDataLst>
                <p:tags r:id="rId8"/>
              </p:custDataLst>
            </p:nvPr>
          </p:nvSpPr>
          <p:spPr>
            <a:xfrm>
              <a:off x="3810000" y="1962150"/>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SMARTInkShape-1479">
              <a:extLst>
                <a:ext uri="{FF2B5EF4-FFF2-40B4-BE49-F238E27FC236}">
                  <a16:creationId xmlns:a16="http://schemas.microsoft.com/office/drawing/2014/main" id="{25EF99CD-0F3F-64A0-1F31-D4A73AE77E53}"/>
                </a:ext>
              </a:extLst>
            </p:cNvPr>
            <p:cNvSpPr/>
            <p:nvPr>
              <p:custDataLst>
                <p:tags r:id="rId9"/>
              </p:custDataLst>
            </p:nvPr>
          </p:nvSpPr>
          <p:spPr>
            <a:xfrm>
              <a:off x="3848100" y="2011654"/>
              <a:ext cx="219076" cy="176222"/>
            </a:xfrm>
            <a:custGeom>
              <a:avLst/>
              <a:gdLst/>
              <a:ahLst/>
              <a:cxnLst/>
              <a:rect l="0" t="0" r="0" b="0"/>
              <a:pathLst>
                <a:path w="219076" h="176222">
                  <a:moveTo>
                    <a:pt x="0" y="93371"/>
                  </a:moveTo>
                  <a:lnTo>
                    <a:pt x="0" y="93371"/>
                  </a:lnTo>
                  <a:lnTo>
                    <a:pt x="5057" y="88315"/>
                  </a:lnTo>
                  <a:lnTo>
                    <a:pt x="15188" y="64032"/>
                  </a:lnTo>
                  <a:lnTo>
                    <a:pt x="18542" y="48363"/>
                  </a:lnTo>
                  <a:lnTo>
                    <a:pt x="23956" y="41465"/>
                  </a:lnTo>
                  <a:lnTo>
                    <a:pt x="49628" y="23424"/>
                  </a:lnTo>
                  <a:lnTo>
                    <a:pt x="53807" y="17128"/>
                  </a:lnTo>
                  <a:lnTo>
                    <a:pt x="56159" y="7633"/>
                  </a:lnTo>
                  <a:lnTo>
                    <a:pt x="56954" y="0"/>
                  </a:lnTo>
                  <a:lnTo>
                    <a:pt x="57150" y="46610"/>
                  </a:lnTo>
                  <a:lnTo>
                    <a:pt x="59972" y="67874"/>
                  </a:lnTo>
                  <a:lnTo>
                    <a:pt x="65792" y="111768"/>
                  </a:lnTo>
                  <a:lnTo>
                    <a:pt x="73144" y="158848"/>
                  </a:lnTo>
                  <a:lnTo>
                    <a:pt x="75798" y="176221"/>
                  </a:lnTo>
                  <a:lnTo>
                    <a:pt x="75932" y="176121"/>
                  </a:lnTo>
                  <a:lnTo>
                    <a:pt x="86545" y="136141"/>
                  </a:lnTo>
                  <a:lnTo>
                    <a:pt x="98587" y="94294"/>
                  </a:lnTo>
                  <a:lnTo>
                    <a:pt x="107998" y="75182"/>
                  </a:lnTo>
                  <a:lnTo>
                    <a:pt x="117489" y="62817"/>
                  </a:lnTo>
                  <a:lnTo>
                    <a:pt x="148343" y="40524"/>
                  </a:lnTo>
                  <a:lnTo>
                    <a:pt x="155183" y="38134"/>
                  </a:lnTo>
                  <a:lnTo>
                    <a:pt x="158488" y="38554"/>
                  </a:lnTo>
                  <a:lnTo>
                    <a:pt x="164984" y="41844"/>
                  </a:lnTo>
                  <a:lnTo>
                    <a:pt x="174591" y="49646"/>
                  </a:lnTo>
                  <a:lnTo>
                    <a:pt x="178138" y="64060"/>
                  </a:lnTo>
                  <a:lnTo>
                    <a:pt x="182956" y="90331"/>
                  </a:lnTo>
                  <a:lnTo>
                    <a:pt x="188265" y="114342"/>
                  </a:lnTo>
                  <a:lnTo>
                    <a:pt x="191264" y="151636"/>
                  </a:lnTo>
                  <a:lnTo>
                    <a:pt x="198662" y="167000"/>
                  </a:lnTo>
                  <a:lnTo>
                    <a:pt x="200175" y="167857"/>
                  </a:lnTo>
                  <a:lnTo>
                    <a:pt x="210207" y="169232"/>
                  </a:lnTo>
                  <a:lnTo>
                    <a:pt x="219075" y="16957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96267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Interval Estimation of the Population Mean for a Normal Population with </a:t>
            </a:r>
            <a:r>
              <a:rPr lang="el-GR" dirty="0"/>
              <a:t>σ</a:t>
            </a:r>
            <a:r>
              <a:rPr lang="en-US" dirty="0"/>
              <a:t> Unknown</a:t>
            </a:r>
          </a:p>
        </p:txBody>
      </p:sp>
      <p:sp>
        <p:nvSpPr>
          <p:cNvPr id="3" name="SMARTInkShape-1480">
            <a:extLst>
              <a:ext uri="{FF2B5EF4-FFF2-40B4-BE49-F238E27FC236}">
                <a16:creationId xmlns:a16="http://schemas.microsoft.com/office/drawing/2014/main" id="{61AB10BD-9EF7-9B9C-AA51-EE323561182C}"/>
              </a:ext>
            </a:extLst>
          </p:cNvPr>
          <p:cNvSpPr/>
          <p:nvPr>
            <p:custDataLst>
              <p:tags r:id="rId1"/>
            </p:custDataLst>
          </p:nvPr>
        </p:nvSpPr>
        <p:spPr>
          <a:xfrm>
            <a:off x="2229028" y="2076453"/>
            <a:ext cx="399873" cy="333211"/>
          </a:xfrm>
          <a:custGeom>
            <a:avLst/>
            <a:gdLst/>
            <a:ahLst/>
            <a:cxnLst/>
            <a:rect l="0" t="0" r="0" b="0"/>
            <a:pathLst>
              <a:path w="399873" h="333211">
                <a:moveTo>
                  <a:pt x="47447" y="133347"/>
                </a:moveTo>
                <a:lnTo>
                  <a:pt x="47447" y="133347"/>
                </a:lnTo>
                <a:lnTo>
                  <a:pt x="47447" y="128291"/>
                </a:lnTo>
                <a:lnTo>
                  <a:pt x="48505" y="126801"/>
                </a:lnTo>
                <a:lnTo>
                  <a:pt x="50269" y="125808"/>
                </a:lnTo>
                <a:lnTo>
                  <a:pt x="55648" y="124214"/>
                </a:lnTo>
                <a:lnTo>
                  <a:pt x="56384" y="121174"/>
                </a:lnTo>
                <a:lnTo>
                  <a:pt x="56856" y="115655"/>
                </a:lnTo>
                <a:lnTo>
                  <a:pt x="57953" y="115203"/>
                </a:lnTo>
                <a:lnTo>
                  <a:pt x="61994" y="114699"/>
                </a:lnTo>
                <a:lnTo>
                  <a:pt x="67318" y="111654"/>
                </a:lnTo>
                <a:lnTo>
                  <a:pt x="74303" y="106131"/>
                </a:lnTo>
                <a:lnTo>
                  <a:pt x="83286" y="105040"/>
                </a:lnTo>
                <a:lnTo>
                  <a:pt x="109215" y="104773"/>
                </a:lnTo>
                <a:lnTo>
                  <a:pt x="114764" y="107595"/>
                </a:lnTo>
                <a:lnTo>
                  <a:pt x="128183" y="118961"/>
                </a:lnTo>
                <a:lnTo>
                  <a:pt x="130955" y="124484"/>
                </a:lnTo>
                <a:lnTo>
                  <a:pt x="131694" y="127438"/>
                </a:lnTo>
                <a:lnTo>
                  <a:pt x="140516" y="142930"/>
                </a:lnTo>
                <a:lnTo>
                  <a:pt x="141243" y="146086"/>
                </a:lnTo>
                <a:lnTo>
                  <a:pt x="150045" y="161927"/>
                </a:lnTo>
                <a:lnTo>
                  <a:pt x="152205" y="209373"/>
                </a:lnTo>
                <a:lnTo>
                  <a:pt x="152221" y="239963"/>
                </a:lnTo>
                <a:lnTo>
                  <a:pt x="149399" y="247054"/>
                </a:lnTo>
                <a:lnTo>
                  <a:pt x="145676" y="253733"/>
                </a:lnTo>
                <a:lnTo>
                  <a:pt x="138033" y="274894"/>
                </a:lnTo>
                <a:lnTo>
                  <a:pt x="126273" y="294679"/>
                </a:lnTo>
                <a:lnTo>
                  <a:pt x="125398" y="298052"/>
                </a:lnTo>
                <a:lnTo>
                  <a:pt x="123756" y="300300"/>
                </a:lnTo>
                <a:lnTo>
                  <a:pt x="121603" y="301799"/>
                </a:lnTo>
                <a:lnTo>
                  <a:pt x="116389" y="304523"/>
                </a:lnTo>
                <a:lnTo>
                  <a:pt x="110543" y="309261"/>
                </a:lnTo>
                <a:lnTo>
                  <a:pt x="107240" y="314895"/>
                </a:lnTo>
                <a:lnTo>
                  <a:pt x="106359" y="317879"/>
                </a:lnTo>
                <a:lnTo>
                  <a:pt x="99735" y="324017"/>
                </a:lnTo>
                <a:lnTo>
                  <a:pt x="90795" y="329214"/>
                </a:lnTo>
                <a:lnTo>
                  <a:pt x="76431" y="332551"/>
                </a:lnTo>
                <a:lnTo>
                  <a:pt x="63403" y="333210"/>
                </a:lnTo>
                <a:lnTo>
                  <a:pt x="48764" y="328267"/>
                </a:lnTo>
                <a:lnTo>
                  <a:pt x="31022" y="309987"/>
                </a:lnTo>
                <a:lnTo>
                  <a:pt x="10111" y="273665"/>
                </a:lnTo>
                <a:lnTo>
                  <a:pt x="1854" y="247730"/>
                </a:lnTo>
                <a:lnTo>
                  <a:pt x="0" y="204249"/>
                </a:lnTo>
                <a:lnTo>
                  <a:pt x="9533" y="156712"/>
                </a:lnTo>
                <a:lnTo>
                  <a:pt x="22490" y="126729"/>
                </a:lnTo>
                <a:lnTo>
                  <a:pt x="36759" y="107868"/>
                </a:lnTo>
                <a:lnTo>
                  <a:pt x="81225" y="74896"/>
                </a:lnTo>
                <a:lnTo>
                  <a:pt x="123812" y="54146"/>
                </a:lnTo>
                <a:lnTo>
                  <a:pt x="166853" y="41206"/>
                </a:lnTo>
                <a:lnTo>
                  <a:pt x="209944" y="26553"/>
                </a:lnTo>
                <a:lnTo>
                  <a:pt x="257281" y="14979"/>
                </a:lnTo>
                <a:lnTo>
                  <a:pt x="302765" y="10241"/>
                </a:lnTo>
                <a:lnTo>
                  <a:pt x="349998" y="4607"/>
                </a:lnTo>
                <a:lnTo>
                  <a:pt x="390288" y="0"/>
                </a:lnTo>
                <a:lnTo>
                  <a:pt x="399872" y="952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 name="SMARTInkShape-Group313">
            <a:extLst>
              <a:ext uri="{FF2B5EF4-FFF2-40B4-BE49-F238E27FC236}">
                <a16:creationId xmlns:a16="http://schemas.microsoft.com/office/drawing/2014/main" id="{DA6CB4EF-832D-F37C-2D7C-201A57575135}"/>
              </a:ext>
            </a:extLst>
          </p:cNvPr>
          <p:cNvGrpSpPr/>
          <p:nvPr/>
        </p:nvGrpSpPr>
        <p:grpSpPr>
          <a:xfrm>
            <a:off x="2916366" y="2143521"/>
            <a:ext cx="445210" cy="247255"/>
            <a:chOff x="2916366" y="2143521"/>
            <a:chExt cx="445210" cy="247255"/>
          </a:xfrm>
        </p:grpSpPr>
        <p:sp>
          <p:nvSpPr>
            <p:cNvPr id="4" name="SMARTInkShape-1481">
              <a:extLst>
                <a:ext uri="{FF2B5EF4-FFF2-40B4-BE49-F238E27FC236}">
                  <a16:creationId xmlns:a16="http://schemas.microsoft.com/office/drawing/2014/main" id="{B92365EA-D15D-3CE9-D13F-AAF2D7851F4A}"/>
                </a:ext>
              </a:extLst>
            </p:cNvPr>
            <p:cNvSpPr/>
            <p:nvPr>
              <p:custDataLst>
                <p:tags r:id="rId106"/>
              </p:custDataLst>
            </p:nvPr>
          </p:nvSpPr>
          <p:spPr>
            <a:xfrm>
              <a:off x="3190875" y="2143521"/>
              <a:ext cx="170701" cy="247255"/>
            </a:xfrm>
            <a:custGeom>
              <a:avLst/>
              <a:gdLst/>
              <a:ahLst/>
              <a:cxnLst/>
              <a:rect l="0" t="0" r="0" b="0"/>
              <a:pathLst>
                <a:path w="170701" h="247255">
                  <a:moveTo>
                    <a:pt x="47625" y="37704"/>
                  </a:moveTo>
                  <a:lnTo>
                    <a:pt x="47625" y="37704"/>
                  </a:lnTo>
                  <a:lnTo>
                    <a:pt x="42569" y="32648"/>
                  </a:lnTo>
                  <a:lnTo>
                    <a:pt x="40086" y="27343"/>
                  </a:lnTo>
                  <a:lnTo>
                    <a:pt x="38492" y="20370"/>
                  </a:lnTo>
                  <a:lnTo>
                    <a:pt x="28694" y="9258"/>
                  </a:lnTo>
                  <a:lnTo>
                    <a:pt x="28578" y="0"/>
                  </a:lnTo>
                  <a:lnTo>
                    <a:pt x="46889" y="12896"/>
                  </a:lnTo>
                  <a:lnTo>
                    <a:pt x="87821" y="23205"/>
                  </a:lnTo>
                  <a:lnTo>
                    <a:pt x="134180" y="45193"/>
                  </a:lnTo>
                  <a:lnTo>
                    <a:pt x="162909" y="68141"/>
                  </a:lnTo>
                  <a:lnTo>
                    <a:pt x="167654" y="75220"/>
                  </a:lnTo>
                  <a:lnTo>
                    <a:pt x="170326" y="85156"/>
                  </a:lnTo>
                  <a:lnTo>
                    <a:pt x="170700" y="88389"/>
                  </a:lnTo>
                  <a:lnTo>
                    <a:pt x="168295" y="94803"/>
                  </a:lnTo>
                  <a:lnTo>
                    <a:pt x="153070" y="117657"/>
                  </a:lnTo>
                  <a:lnTo>
                    <a:pt x="138940" y="128977"/>
                  </a:lnTo>
                  <a:lnTo>
                    <a:pt x="92918" y="162016"/>
                  </a:lnTo>
                  <a:lnTo>
                    <a:pt x="49897" y="192750"/>
                  </a:lnTo>
                  <a:lnTo>
                    <a:pt x="3739" y="234117"/>
                  </a:lnTo>
                  <a:lnTo>
                    <a:pt x="1662" y="238946"/>
                  </a:lnTo>
                  <a:lnTo>
                    <a:pt x="0" y="24725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1482">
              <a:extLst>
                <a:ext uri="{FF2B5EF4-FFF2-40B4-BE49-F238E27FC236}">
                  <a16:creationId xmlns:a16="http://schemas.microsoft.com/office/drawing/2014/main" id="{703232B6-1880-8DA1-4523-38E036C5BFFD}"/>
                </a:ext>
              </a:extLst>
            </p:cNvPr>
            <p:cNvSpPr/>
            <p:nvPr>
              <p:custDataLst>
                <p:tags r:id="rId107"/>
              </p:custDataLst>
            </p:nvPr>
          </p:nvSpPr>
          <p:spPr>
            <a:xfrm>
              <a:off x="2916366" y="2266965"/>
              <a:ext cx="417385" cy="19036"/>
            </a:xfrm>
            <a:custGeom>
              <a:avLst/>
              <a:gdLst/>
              <a:ahLst/>
              <a:cxnLst/>
              <a:rect l="0" t="0" r="0" b="0"/>
              <a:pathLst>
                <a:path w="417385" h="19036">
                  <a:moveTo>
                    <a:pt x="17334" y="19035"/>
                  </a:moveTo>
                  <a:lnTo>
                    <a:pt x="17334" y="19035"/>
                  </a:lnTo>
                  <a:lnTo>
                    <a:pt x="12278" y="13979"/>
                  </a:lnTo>
                  <a:lnTo>
                    <a:pt x="6973" y="11496"/>
                  </a:lnTo>
                  <a:lnTo>
                    <a:pt x="0" y="9902"/>
                  </a:lnTo>
                  <a:lnTo>
                    <a:pt x="1869" y="9684"/>
                  </a:lnTo>
                  <a:lnTo>
                    <a:pt x="43067" y="6689"/>
                  </a:lnTo>
                  <a:lnTo>
                    <a:pt x="83447" y="1310"/>
                  </a:lnTo>
                  <a:lnTo>
                    <a:pt x="114098" y="574"/>
                  </a:lnTo>
                  <a:lnTo>
                    <a:pt x="151357" y="246"/>
                  </a:lnTo>
                  <a:lnTo>
                    <a:pt x="189083" y="101"/>
                  </a:lnTo>
                  <a:lnTo>
                    <a:pt x="235909" y="19"/>
                  </a:lnTo>
                  <a:lnTo>
                    <a:pt x="268995" y="0"/>
                  </a:lnTo>
                  <a:lnTo>
                    <a:pt x="302750" y="1050"/>
                  </a:lnTo>
                  <a:lnTo>
                    <a:pt x="345554" y="6533"/>
                  </a:lnTo>
                  <a:lnTo>
                    <a:pt x="392298" y="11744"/>
                  </a:lnTo>
                  <a:lnTo>
                    <a:pt x="417384" y="1903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 name="SMARTInkShape-Group314">
            <a:extLst>
              <a:ext uri="{FF2B5EF4-FFF2-40B4-BE49-F238E27FC236}">
                <a16:creationId xmlns:a16="http://schemas.microsoft.com/office/drawing/2014/main" id="{C271E5C4-ADA2-F59B-1739-7344E46CD929}"/>
              </a:ext>
            </a:extLst>
          </p:cNvPr>
          <p:cNvGrpSpPr/>
          <p:nvPr/>
        </p:nvGrpSpPr>
        <p:grpSpPr>
          <a:xfrm>
            <a:off x="3762964" y="2126692"/>
            <a:ext cx="1799637" cy="397434"/>
            <a:chOff x="3762964" y="2126692"/>
            <a:chExt cx="1799637" cy="397434"/>
          </a:xfrm>
        </p:grpSpPr>
        <p:sp>
          <p:nvSpPr>
            <p:cNvPr id="7" name="SMARTInkShape-1483">
              <a:extLst>
                <a:ext uri="{FF2B5EF4-FFF2-40B4-BE49-F238E27FC236}">
                  <a16:creationId xmlns:a16="http://schemas.microsoft.com/office/drawing/2014/main" id="{34F14477-FEAF-A3C8-B828-CEA3B510E989}"/>
                </a:ext>
              </a:extLst>
            </p:cNvPr>
            <p:cNvSpPr/>
            <p:nvPr>
              <p:custDataLst>
                <p:tags r:id="rId98"/>
              </p:custDataLst>
            </p:nvPr>
          </p:nvSpPr>
          <p:spPr>
            <a:xfrm>
              <a:off x="5276850" y="2258046"/>
              <a:ext cx="285751" cy="266080"/>
            </a:xfrm>
            <a:custGeom>
              <a:avLst/>
              <a:gdLst/>
              <a:ahLst/>
              <a:cxnLst/>
              <a:rect l="0" t="0" r="0" b="0"/>
              <a:pathLst>
                <a:path w="285751" h="266080">
                  <a:moveTo>
                    <a:pt x="0" y="75579"/>
                  </a:moveTo>
                  <a:lnTo>
                    <a:pt x="0" y="75579"/>
                  </a:lnTo>
                  <a:lnTo>
                    <a:pt x="0" y="70523"/>
                  </a:lnTo>
                  <a:lnTo>
                    <a:pt x="2822" y="65218"/>
                  </a:lnTo>
                  <a:lnTo>
                    <a:pt x="18363" y="43523"/>
                  </a:lnTo>
                  <a:lnTo>
                    <a:pt x="54499" y="20422"/>
                  </a:lnTo>
                  <a:lnTo>
                    <a:pt x="56441" y="21875"/>
                  </a:lnTo>
                  <a:lnTo>
                    <a:pt x="61421" y="29132"/>
                  </a:lnTo>
                  <a:lnTo>
                    <a:pt x="65118" y="50175"/>
                  </a:lnTo>
                  <a:lnTo>
                    <a:pt x="59821" y="93335"/>
                  </a:lnTo>
                  <a:lnTo>
                    <a:pt x="57678" y="139803"/>
                  </a:lnTo>
                  <a:lnTo>
                    <a:pt x="58443" y="157040"/>
                  </a:lnTo>
                  <a:lnTo>
                    <a:pt x="60129" y="161636"/>
                  </a:lnTo>
                  <a:lnTo>
                    <a:pt x="65382" y="169013"/>
                  </a:lnTo>
                  <a:lnTo>
                    <a:pt x="76405" y="160178"/>
                  </a:lnTo>
                  <a:lnTo>
                    <a:pt x="119623" y="112744"/>
                  </a:lnTo>
                  <a:lnTo>
                    <a:pt x="147548" y="65931"/>
                  </a:lnTo>
                  <a:lnTo>
                    <a:pt x="182536" y="22077"/>
                  </a:lnTo>
                  <a:lnTo>
                    <a:pt x="211872" y="4093"/>
                  </a:lnTo>
                  <a:lnTo>
                    <a:pt x="227804" y="310"/>
                  </a:lnTo>
                  <a:lnTo>
                    <a:pt x="231245" y="0"/>
                  </a:lnTo>
                  <a:lnTo>
                    <a:pt x="233538" y="851"/>
                  </a:lnTo>
                  <a:lnTo>
                    <a:pt x="235067" y="2477"/>
                  </a:lnTo>
                  <a:lnTo>
                    <a:pt x="236766" y="7106"/>
                  </a:lnTo>
                  <a:lnTo>
                    <a:pt x="237521" y="12691"/>
                  </a:lnTo>
                  <a:lnTo>
                    <a:pt x="240679" y="18701"/>
                  </a:lnTo>
                  <a:lnTo>
                    <a:pt x="243003" y="21785"/>
                  </a:lnTo>
                  <a:lnTo>
                    <a:pt x="245585" y="30857"/>
                  </a:lnTo>
                  <a:lnTo>
                    <a:pt x="247378" y="76353"/>
                  </a:lnTo>
                  <a:lnTo>
                    <a:pt x="247569" y="117907"/>
                  </a:lnTo>
                  <a:lnTo>
                    <a:pt x="248684" y="157500"/>
                  </a:lnTo>
                  <a:lnTo>
                    <a:pt x="255184" y="200338"/>
                  </a:lnTo>
                  <a:lnTo>
                    <a:pt x="259407" y="218731"/>
                  </a:lnTo>
                  <a:lnTo>
                    <a:pt x="276421" y="253756"/>
                  </a:lnTo>
                  <a:lnTo>
                    <a:pt x="285750" y="26607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1484">
              <a:extLst>
                <a:ext uri="{FF2B5EF4-FFF2-40B4-BE49-F238E27FC236}">
                  <a16:creationId xmlns:a16="http://schemas.microsoft.com/office/drawing/2014/main" id="{D8B18FD7-83F8-8847-C697-F64AC82AF5F4}"/>
                </a:ext>
              </a:extLst>
            </p:cNvPr>
            <p:cNvSpPr/>
            <p:nvPr>
              <p:custDataLst>
                <p:tags r:id="rId99"/>
              </p:custDataLst>
            </p:nvPr>
          </p:nvSpPr>
          <p:spPr>
            <a:xfrm>
              <a:off x="4954450" y="2296426"/>
              <a:ext cx="274776" cy="160716"/>
            </a:xfrm>
            <a:custGeom>
              <a:avLst/>
              <a:gdLst/>
              <a:ahLst/>
              <a:cxnLst/>
              <a:rect l="0" t="0" r="0" b="0"/>
              <a:pathLst>
                <a:path w="274776" h="160716">
                  <a:moveTo>
                    <a:pt x="8075" y="27674"/>
                  </a:moveTo>
                  <a:lnTo>
                    <a:pt x="8075" y="27674"/>
                  </a:lnTo>
                  <a:lnTo>
                    <a:pt x="13131" y="27674"/>
                  </a:lnTo>
                  <a:lnTo>
                    <a:pt x="18436" y="24852"/>
                  </a:lnTo>
                  <a:lnTo>
                    <a:pt x="21332" y="22618"/>
                  </a:lnTo>
                  <a:lnTo>
                    <a:pt x="24550" y="14491"/>
                  </a:lnTo>
                  <a:lnTo>
                    <a:pt x="25409" y="9360"/>
                  </a:lnTo>
                  <a:lnTo>
                    <a:pt x="24922" y="5940"/>
                  </a:lnTo>
                  <a:lnTo>
                    <a:pt x="23540" y="3659"/>
                  </a:lnTo>
                  <a:lnTo>
                    <a:pt x="18773" y="0"/>
                  </a:lnTo>
                  <a:lnTo>
                    <a:pt x="12891" y="9479"/>
                  </a:lnTo>
                  <a:lnTo>
                    <a:pt x="3442" y="54016"/>
                  </a:lnTo>
                  <a:lnTo>
                    <a:pt x="0" y="74049"/>
                  </a:lnTo>
                  <a:lnTo>
                    <a:pt x="9102" y="114489"/>
                  </a:lnTo>
                  <a:lnTo>
                    <a:pt x="17905" y="136652"/>
                  </a:lnTo>
                  <a:lnTo>
                    <a:pt x="20978" y="141601"/>
                  </a:lnTo>
                  <a:lnTo>
                    <a:pt x="26202" y="143842"/>
                  </a:lnTo>
                  <a:lnTo>
                    <a:pt x="40473" y="143510"/>
                  </a:lnTo>
                  <a:lnTo>
                    <a:pt x="54576" y="137012"/>
                  </a:lnTo>
                  <a:lnTo>
                    <a:pt x="66842" y="127069"/>
                  </a:lnTo>
                  <a:lnTo>
                    <a:pt x="79698" y="108512"/>
                  </a:lnTo>
                  <a:lnTo>
                    <a:pt x="101389" y="63523"/>
                  </a:lnTo>
                  <a:lnTo>
                    <a:pt x="110609" y="46846"/>
                  </a:lnTo>
                  <a:lnTo>
                    <a:pt x="111356" y="43630"/>
                  </a:lnTo>
                  <a:lnTo>
                    <a:pt x="121944" y="28234"/>
                  </a:lnTo>
                  <a:lnTo>
                    <a:pt x="127304" y="32896"/>
                  </a:lnTo>
                  <a:lnTo>
                    <a:pt x="129857" y="40931"/>
                  </a:lnTo>
                  <a:lnTo>
                    <a:pt x="134117" y="57355"/>
                  </a:lnTo>
                  <a:lnTo>
                    <a:pt x="153967" y="104807"/>
                  </a:lnTo>
                  <a:lnTo>
                    <a:pt x="181776" y="143206"/>
                  </a:lnTo>
                  <a:lnTo>
                    <a:pt x="192167" y="153105"/>
                  </a:lnTo>
                  <a:lnTo>
                    <a:pt x="200313" y="157504"/>
                  </a:lnTo>
                  <a:lnTo>
                    <a:pt x="214166" y="160329"/>
                  </a:lnTo>
                  <a:lnTo>
                    <a:pt x="220674" y="160715"/>
                  </a:lnTo>
                  <a:lnTo>
                    <a:pt x="227094" y="158064"/>
                  </a:lnTo>
                  <a:lnTo>
                    <a:pt x="230288" y="155876"/>
                  </a:lnTo>
                  <a:lnTo>
                    <a:pt x="244896" y="137626"/>
                  </a:lnTo>
                  <a:lnTo>
                    <a:pt x="261190" y="96469"/>
                  </a:lnTo>
                  <a:lnTo>
                    <a:pt x="273443" y="52594"/>
                  </a:lnTo>
                  <a:lnTo>
                    <a:pt x="274775" y="3719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1485">
              <a:extLst>
                <a:ext uri="{FF2B5EF4-FFF2-40B4-BE49-F238E27FC236}">
                  <a16:creationId xmlns:a16="http://schemas.microsoft.com/office/drawing/2014/main" id="{BC895408-7D9E-46F9-A56E-E73FEDFC4A61}"/>
                </a:ext>
              </a:extLst>
            </p:cNvPr>
            <p:cNvSpPr/>
            <p:nvPr>
              <p:custDataLst>
                <p:tags r:id="rId100"/>
              </p:custDataLst>
            </p:nvPr>
          </p:nvSpPr>
          <p:spPr>
            <a:xfrm>
              <a:off x="4796728" y="2295525"/>
              <a:ext cx="106204" cy="135606"/>
            </a:xfrm>
            <a:custGeom>
              <a:avLst/>
              <a:gdLst/>
              <a:ahLst/>
              <a:cxnLst/>
              <a:rect l="0" t="0" r="0" b="0"/>
              <a:pathLst>
                <a:path w="106204" h="135606">
                  <a:moveTo>
                    <a:pt x="41972" y="38100"/>
                  </a:moveTo>
                  <a:lnTo>
                    <a:pt x="41972" y="38100"/>
                  </a:lnTo>
                  <a:lnTo>
                    <a:pt x="47029" y="33044"/>
                  </a:lnTo>
                  <a:lnTo>
                    <a:pt x="49511" y="27739"/>
                  </a:lnTo>
                  <a:lnTo>
                    <a:pt x="51463" y="5012"/>
                  </a:lnTo>
                  <a:lnTo>
                    <a:pt x="49357" y="4399"/>
                  </a:lnTo>
                  <a:lnTo>
                    <a:pt x="41374" y="6541"/>
                  </a:lnTo>
                  <a:lnTo>
                    <a:pt x="33592" y="16666"/>
                  </a:lnTo>
                  <a:lnTo>
                    <a:pt x="16723" y="58090"/>
                  </a:lnTo>
                  <a:lnTo>
                    <a:pt x="3901" y="89791"/>
                  </a:lnTo>
                  <a:lnTo>
                    <a:pt x="717" y="94786"/>
                  </a:lnTo>
                  <a:lnTo>
                    <a:pt x="0" y="108802"/>
                  </a:lnTo>
                  <a:lnTo>
                    <a:pt x="3210" y="123498"/>
                  </a:lnTo>
                  <a:lnTo>
                    <a:pt x="8164" y="133558"/>
                  </a:lnTo>
                  <a:lnTo>
                    <a:pt x="13083" y="135605"/>
                  </a:lnTo>
                  <a:lnTo>
                    <a:pt x="47654" y="133856"/>
                  </a:lnTo>
                  <a:lnTo>
                    <a:pt x="60725" y="125108"/>
                  </a:lnTo>
                  <a:lnTo>
                    <a:pt x="79984" y="99511"/>
                  </a:lnTo>
                  <a:lnTo>
                    <a:pt x="100398" y="57992"/>
                  </a:lnTo>
                  <a:lnTo>
                    <a:pt x="106203" y="33881"/>
                  </a:lnTo>
                  <a:lnTo>
                    <a:pt x="104738" y="19997"/>
                  </a:lnTo>
                  <a:lnTo>
                    <a:pt x="102866" y="13331"/>
                  </a:lnTo>
                  <a:lnTo>
                    <a:pt x="99502" y="8887"/>
                  </a:lnTo>
                  <a:lnTo>
                    <a:pt x="90118" y="3950"/>
                  </a:lnTo>
                  <a:lnTo>
                    <a:pt x="70547"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1486">
              <a:extLst>
                <a:ext uri="{FF2B5EF4-FFF2-40B4-BE49-F238E27FC236}">
                  <a16:creationId xmlns:a16="http://schemas.microsoft.com/office/drawing/2014/main" id="{E42E5B23-BE0F-7ED3-0204-48B3A8D97040}"/>
                </a:ext>
              </a:extLst>
            </p:cNvPr>
            <p:cNvSpPr/>
            <p:nvPr>
              <p:custDataLst>
                <p:tags r:id="rId101"/>
              </p:custDataLst>
            </p:nvPr>
          </p:nvSpPr>
          <p:spPr>
            <a:xfrm>
              <a:off x="4495800" y="2289157"/>
              <a:ext cx="188626" cy="168294"/>
            </a:xfrm>
            <a:custGeom>
              <a:avLst/>
              <a:gdLst/>
              <a:ahLst/>
              <a:cxnLst/>
              <a:rect l="0" t="0" r="0" b="0"/>
              <a:pathLst>
                <a:path w="188626" h="168294">
                  <a:moveTo>
                    <a:pt x="0" y="34943"/>
                  </a:moveTo>
                  <a:lnTo>
                    <a:pt x="0" y="34943"/>
                  </a:lnTo>
                  <a:lnTo>
                    <a:pt x="19298" y="12823"/>
                  </a:lnTo>
                  <a:lnTo>
                    <a:pt x="25510" y="3945"/>
                  </a:lnTo>
                  <a:lnTo>
                    <a:pt x="31799" y="0"/>
                  </a:lnTo>
                  <a:lnTo>
                    <a:pt x="34958" y="6"/>
                  </a:lnTo>
                  <a:lnTo>
                    <a:pt x="41289" y="2835"/>
                  </a:lnTo>
                  <a:lnTo>
                    <a:pt x="43402" y="6129"/>
                  </a:lnTo>
                  <a:lnTo>
                    <a:pt x="52126" y="37629"/>
                  </a:lnTo>
                  <a:lnTo>
                    <a:pt x="52094" y="55187"/>
                  </a:lnTo>
                  <a:lnTo>
                    <a:pt x="50670" y="71457"/>
                  </a:lnTo>
                  <a:lnTo>
                    <a:pt x="57057" y="118302"/>
                  </a:lnTo>
                  <a:lnTo>
                    <a:pt x="57122" y="114911"/>
                  </a:lnTo>
                  <a:lnTo>
                    <a:pt x="88205" y="72694"/>
                  </a:lnTo>
                  <a:lnTo>
                    <a:pt x="105510" y="56712"/>
                  </a:lnTo>
                  <a:lnTo>
                    <a:pt x="116743" y="47793"/>
                  </a:lnTo>
                  <a:lnTo>
                    <a:pt x="135401" y="27643"/>
                  </a:lnTo>
                  <a:lnTo>
                    <a:pt x="159341" y="9806"/>
                  </a:lnTo>
                  <a:lnTo>
                    <a:pt x="168450" y="7386"/>
                  </a:lnTo>
                  <a:lnTo>
                    <a:pt x="174703" y="6821"/>
                  </a:lnTo>
                  <a:lnTo>
                    <a:pt x="177852" y="8786"/>
                  </a:lnTo>
                  <a:lnTo>
                    <a:pt x="184173" y="16615"/>
                  </a:lnTo>
                  <a:lnTo>
                    <a:pt x="188625" y="37979"/>
                  </a:lnTo>
                  <a:lnTo>
                    <a:pt x="183584" y="81247"/>
                  </a:lnTo>
                  <a:lnTo>
                    <a:pt x="178668" y="127737"/>
                  </a:lnTo>
                  <a:lnTo>
                    <a:pt x="171450" y="16829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1487">
              <a:extLst>
                <a:ext uri="{FF2B5EF4-FFF2-40B4-BE49-F238E27FC236}">
                  <a16:creationId xmlns:a16="http://schemas.microsoft.com/office/drawing/2014/main" id="{9B9E453C-CDA4-BC6B-473E-FDA78D279AB8}"/>
                </a:ext>
              </a:extLst>
            </p:cNvPr>
            <p:cNvSpPr/>
            <p:nvPr>
              <p:custDataLst>
                <p:tags r:id="rId102"/>
              </p:custDataLst>
            </p:nvPr>
          </p:nvSpPr>
          <p:spPr>
            <a:xfrm>
              <a:off x="4315969" y="2238410"/>
              <a:ext cx="160782" cy="209516"/>
            </a:xfrm>
            <a:custGeom>
              <a:avLst/>
              <a:gdLst/>
              <a:ahLst/>
              <a:cxnLst/>
              <a:rect l="0" t="0" r="0" b="0"/>
              <a:pathLst>
                <a:path w="160782" h="209516">
                  <a:moveTo>
                    <a:pt x="94106" y="28540"/>
                  </a:moveTo>
                  <a:lnTo>
                    <a:pt x="94106" y="28540"/>
                  </a:lnTo>
                  <a:lnTo>
                    <a:pt x="99163" y="23484"/>
                  </a:lnTo>
                  <a:lnTo>
                    <a:pt x="104467" y="21001"/>
                  </a:lnTo>
                  <a:lnTo>
                    <a:pt x="107363" y="20339"/>
                  </a:lnTo>
                  <a:lnTo>
                    <a:pt x="109294" y="18839"/>
                  </a:lnTo>
                  <a:lnTo>
                    <a:pt x="112648" y="10930"/>
                  </a:lnTo>
                  <a:lnTo>
                    <a:pt x="115752" y="10130"/>
                  </a:lnTo>
                  <a:lnTo>
                    <a:pt x="118062" y="9917"/>
                  </a:lnTo>
                  <a:lnTo>
                    <a:pt x="119602" y="8716"/>
                  </a:lnTo>
                  <a:lnTo>
                    <a:pt x="121312" y="4560"/>
                  </a:lnTo>
                  <a:lnTo>
                    <a:pt x="122827" y="3028"/>
                  </a:lnTo>
                  <a:lnTo>
                    <a:pt x="130762" y="369"/>
                  </a:lnTo>
                  <a:lnTo>
                    <a:pt x="123878" y="0"/>
                  </a:lnTo>
                  <a:lnTo>
                    <a:pt x="123213" y="2803"/>
                  </a:lnTo>
                  <a:lnTo>
                    <a:pt x="123036" y="5032"/>
                  </a:lnTo>
                  <a:lnTo>
                    <a:pt x="120016" y="10331"/>
                  </a:lnTo>
                  <a:lnTo>
                    <a:pt x="117730" y="13226"/>
                  </a:lnTo>
                  <a:lnTo>
                    <a:pt x="75697" y="31764"/>
                  </a:lnTo>
                  <a:lnTo>
                    <a:pt x="31708" y="58971"/>
                  </a:lnTo>
                  <a:lnTo>
                    <a:pt x="11883" y="74481"/>
                  </a:lnTo>
                  <a:lnTo>
                    <a:pt x="4646" y="83530"/>
                  </a:lnTo>
                  <a:lnTo>
                    <a:pt x="0" y="92907"/>
                  </a:lnTo>
                  <a:lnTo>
                    <a:pt x="5009" y="97011"/>
                  </a:lnTo>
                  <a:lnTo>
                    <a:pt x="46741" y="119627"/>
                  </a:lnTo>
                  <a:lnTo>
                    <a:pt x="60551" y="123615"/>
                  </a:lnTo>
                  <a:lnTo>
                    <a:pt x="72405" y="129970"/>
                  </a:lnTo>
                  <a:lnTo>
                    <a:pt x="87794" y="133383"/>
                  </a:lnTo>
                  <a:lnTo>
                    <a:pt x="99526" y="140626"/>
                  </a:lnTo>
                  <a:lnTo>
                    <a:pt x="134495" y="174811"/>
                  </a:lnTo>
                  <a:lnTo>
                    <a:pt x="151669" y="199817"/>
                  </a:lnTo>
                  <a:lnTo>
                    <a:pt x="160781" y="20951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1488">
              <a:extLst>
                <a:ext uri="{FF2B5EF4-FFF2-40B4-BE49-F238E27FC236}">
                  <a16:creationId xmlns:a16="http://schemas.microsoft.com/office/drawing/2014/main" id="{F4E698E2-9FA5-460A-9561-F9DA2F579065}"/>
                </a:ext>
              </a:extLst>
            </p:cNvPr>
            <p:cNvSpPr/>
            <p:nvPr>
              <p:custDataLst>
                <p:tags r:id="rId103"/>
              </p:custDataLst>
            </p:nvPr>
          </p:nvSpPr>
          <p:spPr>
            <a:xfrm>
              <a:off x="4257675" y="2126692"/>
              <a:ext cx="36661" cy="311709"/>
            </a:xfrm>
            <a:custGeom>
              <a:avLst/>
              <a:gdLst/>
              <a:ahLst/>
              <a:cxnLst/>
              <a:rect l="0" t="0" r="0" b="0"/>
              <a:pathLst>
                <a:path w="36661" h="311709">
                  <a:moveTo>
                    <a:pt x="19050" y="45008"/>
                  </a:moveTo>
                  <a:lnTo>
                    <a:pt x="19050" y="45008"/>
                  </a:lnTo>
                  <a:lnTo>
                    <a:pt x="24107" y="39952"/>
                  </a:lnTo>
                  <a:lnTo>
                    <a:pt x="36660" y="0"/>
                  </a:lnTo>
                  <a:lnTo>
                    <a:pt x="29773" y="42442"/>
                  </a:lnTo>
                  <a:lnTo>
                    <a:pt x="28930" y="82936"/>
                  </a:lnTo>
                  <a:lnTo>
                    <a:pt x="23624" y="118335"/>
                  </a:lnTo>
                  <a:lnTo>
                    <a:pt x="15348" y="164101"/>
                  </a:lnTo>
                  <a:lnTo>
                    <a:pt x="12113" y="196716"/>
                  </a:lnTo>
                  <a:lnTo>
                    <a:pt x="7470" y="242006"/>
                  </a:lnTo>
                  <a:lnTo>
                    <a:pt x="0" y="31170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1489">
              <a:extLst>
                <a:ext uri="{FF2B5EF4-FFF2-40B4-BE49-F238E27FC236}">
                  <a16:creationId xmlns:a16="http://schemas.microsoft.com/office/drawing/2014/main" id="{7AAF95EE-9292-211F-2BB6-6130A97EADA2}"/>
                </a:ext>
              </a:extLst>
            </p:cNvPr>
            <p:cNvSpPr/>
            <p:nvPr>
              <p:custDataLst>
                <p:tags r:id="rId104"/>
              </p:custDataLst>
            </p:nvPr>
          </p:nvSpPr>
          <p:spPr>
            <a:xfrm>
              <a:off x="3981450" y="2230727"/>
              <a:ext cx="180976" cy="222688"/>
            </a:xfrm>
            <a:custGeom>
              <a:avLst/>
              <a:gdLst/>
              <a:ahLst/>
              <a:cxnLst/>
              <a:rect l="0" t="0" r="0" b="0"/>
              <a:pathLst>
                <a:path w="180976" h="222688">
                  <a:moveTo>
                    <a:pt x="0" y="45748"/>
                  </a:moveTo>
                  <a:lnTo>
                    <a:pt x="0" y="45748"/>
                  </a:lnTo>
                  <a:lnTo>
                    <a:pt x="0" y="40692"/>
                  </a:lnTo>
                  <a:lnTo>
                    <a:pt x="2822" y="35387"/>
                  </a:lnTo>
                  <a:lnTo>
                    <a:pt x="6546" y="29502"/>
                  </a:lnTo>
                  <a:lnTo>
                    <a:pt x="9701" y="20238"/>
                  </a:lnTo>
                  <a:lnTo>
                    <a:pt x="26824" y="0"/>
                  </a:lnTo>
                  <a:lnTo>
                    <a:pt x="28466" y="433"/>
                  </a:lnTo>
                  <a:lnTo>
                    <a:pt x="33113" y="3736"/>
                  </a:lnTo>
                  <a:lnTo>
                    <a:pt x="35883" y="8731"/>
                  </a:lnTo>
                  <a:lnTo>
                    <a:pt x="37443" y="23138"/>
                  </a:lnTo>
                  <a:lnTo>
                    <a:pt x="42759" y="69202"/>
                  </a:lnTo>
                  <a:lnTo>
                    <a:pt x="39481" y="87975"/>
                  </a:lnTo>
                  <a:lnTo>
                    <a:pt x="37224" y="132016"/>
                  </a:lnTo>
                  <a:lnTo>
                    <a:pt x="28975" y="167922"/>
                  </a:lnTo>
                  <a:lnTo>
                    <a:pt x="31575" y="166017"/>
                  </a:lnTo>
                  <a:lnTo>
                    <a:pt x="41868" y="156171"/>
                  </a:lnTo>
                  <a:lnTo>
                    <a:pt x="45066" y="147389"/>
                  </a:lnTo>
                  <a:lnTo>
                    <a:pt x="45919" y="142083"/>
                  </a:lnTo>
                  <a:lnTo>
                    <a:pt x="70903" y="95170"/>
                  </a:lnTo>
                  <a:lnTo>
                    <a:pt x="84743" y="77089"/>
                  </a:lnTo>
                  <a:lnTo>
                    <a:pt x="108945" y="56055"/>
                  </a:lnTo>
                  <a:lnTo>
                    <a:pt x="115535" y="45980"/>
                  </a:lnTo>
                  <a:lnTo>
                    <a:pt x="118298" y="42727"/>
                  </a:lnTo>
                  <a:lnTo>
                    <a:pt x="124191" y="39114"/>
                  </a:lnTo>
                  <a:lnTo>
                    <a:pt x="136597" y="36794"/>
                  </a:lnTo>
                  <a:lnTo>
                    <a:pt x="146071" y="36392"/>
                  </a:lnTo>
                  <a:lnTo>
                    <a:pt x="148181" y="38453"/>
                  </a:lnTo>
                  <a:lnTo>
                    <a:pt x="158576" y="69785"/>
                  </a:lnTo>
                  <a:lnTo>
                    <a:pt x="161263" y="106705"/>
                  </a:lnTo>
                  <a:lnTo>
                    <a:pt x="161729" y="142126"/>
                  </a:lnTo>
                  <a:lnTo>
                    <a:pt x="161886" y="186964"/>
                  </a:lnTo>
                  <a:lnTo>
                    <a:pt x="162976" y="216675"/>
                  </a:lnTo>
                  <a:lnTo>
                    <a:pt x="164742" y="220024"/>
                  </a:lnTo>
                  <a:lnTo>
                    <a:pt x="166978" y="222257"/>
                  </a:lnTo>
                  <a:lnTo>
                    <a:pt x="169527" y="222687"/>
                  </a:lnTo>
                  <a:lnTo>
                    <a:pt x="172285" y="221916"/>
                  </a:lnTo>
                  <a:lnTo>
                    <a:pt x="180975" y="21719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1490">
              <a:extLst>
                <a:ext uri="{FF2B5EF4-FFF2-40B4-BE49-F238E27FC236}">
                  <a16:creationId xmlns:a16="http://schemas.microsoft.com/office/drawing/2014/main" id="{EFEE0CCC-0267-5658-A6A5-918337E03663}"/>
                </a:ext>
              </a:extLst>
            </p:cNvPr>
            <p:cNvSpPr/>
            <p:nvPr>
              <p:custDataLst>
                <p:tags r:id="rId105"/>
              </p:custDataLst>
            </p:nvPr>
          </p:nvSpPr>
          <p:spPr>
            <a:xfrm>
              <a:off x="3762964" y="2209800"/>
              <a:ext cx="142287" cy="180740"/>
            </a:xfrm>
            <a:custGeom>
              <a:avLst/>
              <a:gdLst/>
              <a:ahLst/>
              <a:cxnLst/>
              <a:rect l="0" t="0" r="0" b="0"/>
              <a:pathLst>
                <a:path w="142287" h="180740">
                  <a:moveTo>
                    <a:pt x="8936" y="0"/>
                  </a:moveTo>
                  <a:lnTo>
                    <a:pt x="8936" y="0"/>
                  </a:lnTo>
                  <a:lnTo>
                    <a:pt x="3879" y="0"/>
                  </a:lnTo>
                  <a:lnTo>
                    <a:pt x="2390" y="2117"/>
                  </a:lnTo>
                  <a:lnTo>
                    <a:pt x="0" y="20722"/>
                  </a:lnTo>
                  <a:lnTo>
                    <a:pt x="2285" y="67658"/>
                  </a:lnTo>
                  <a:lnTo>
                    <a:pt x="9118" y="108942"/>
                  </a:lnTo>
                  <a:lnTo>
                    <a:pt x="17339" y="139759"/>
                  </a:lnTo>
                  <a:lnTo>
                    <a:pt x="39493" y="171915"/>
                  </a:lnTo>
                  <a:lnTo>
                    <a:pt x="46505" y="176948"/>
                  </a:lnTo>
                  <a:lnTo>
                    <a:pt x="56404" y="179782"/>
                  </a:lnTo>
                  <a:lnTo>
                    <a:pt x="74287" y="180739"/>
                  </a:lnTo>
                  <a:lnTo>
                    <a:pt x="83137" y="178048"/>
                  </a:lnTo>
                  <a:lnTo>
                    <a:pt x="102497" y="162640"/>
                  </a:lnTo>
                  <a:lnTo>
                    <a:pt x="115445" y="140265"/>
                  </a:lnTo>
                  <a:lnTo>
                    <a:pt x="125032" y="99623"/>
                  </a:lnTo>
                  <a:lnTo>
                    <a:pt x="131743" y="55805"/>
                  </a:lnTo>
                  <a:lnTo>
                    <a:pt x="132721" y="21561"/>
                  </a:lnTo>
                  <a:lnTo>
                    <a:pt x="133793" y="20724"/>
                  </a:lnTo>
                  <a:lnTo>
                    <a:pt x="142286" y="190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 name="SMARTInkShape-Group315">
            <a:extLst>
              <a:ext uri="{FF2B5EF4-FFF2-40B4-BE49-F238E27FC236}">
                <a16:creationId xmlns:a16="http://schemas.microsoft.com/office/drawing/2014/main" id="{9F2BE9DF-E8DD-5A05-0A01-800D57DB2C16}"/>
              </a:ext>
            </a:extLst>
          </p:cNvPr>
          <p:cNvGrpSpPr/>
          <p:nvPr/>
        </p:nvGrpSpPr>
        <p:grpSpPr>
          <a:xfrm>
            <a:off x="2118688" y="2910045"/>
            <a:ext cx="691188" cy="213985"/>
            <a:chOff x="2118688" y="2910045"/>
            <a:chExt cx="691188" cy="213985"/>
          </a:xfrm>
        </p:grpSpPr>
        <p:sp>
          <p:nvSpPr>
            <p:cNvPr id="16" name="SMARTInkShape-1491">
              <a:extLst>
                <a:ext uri="{FF2B5EF4-FFF2-40B4-BE49-F238E27FC236}">
                  <a16:creationId xmlns:a16="http://schemas.microsoft.com/office/drawing/2014/main" id="{4BBF6B7E-23C3-68EC-49D3-69CDA2CB373C}"/>
                </a:ext>
              </a:extLst>
            </p:cNvPr>
            <p:cNvSpPr/>
            <p:nvPr>
              <p:custDataLst>
                <p:tags r:id="rId95"/>
              </p:custDataLst>
            </p:nvPr>
          </p:nvSpPr>
          <p:spPr>
            <a:xfrm>
              <a:off x="2581617" y="2915634"/>
              <a:ext cx="228259" cy="156492"/>
            </a:xfrm>
            <a:custGeom>
              <a:avLst/>
              <a:gdLst/>
              <a:ahLst/>
              <a:cxnLst/>
              <a:rect l="0" t="0" r="0" b="0"/>
              <a:pathLst>
                <a:path w="228259" h="156492">
                  <a:moveTo>
                    <a:pt x="28233" y="75216"/>
                  </a:moveTo>
                  <a:lnTo>
                    <a:pt x="28233" y="75216"/>
                  </a:lnTo>
                  <a:lnTo>
                    <a:pt x="36434" y="83417"/>
                  </a:lnTo>
                  <a:lnTo>
                    <a:pt x="47479" y="89405"/>
                  </a:lnTo>
                  <a:lnTo>
                    <a:pt x="51646" y="89967"/>
                  </a:lnTo>
                  <a:lnTo>
                    <a:pt x="81171" y="83222"/>
                  </a:lnTo>
                  <a:lnTo>
                    <a:pt x="124812" y="59905"/>
                  </a:lnTo>
                  <a:lnTo>
                    <a:pt x="133952" y="53241"/>
                  </a:lnTo>
                  <a:lnTo>
                    <a:pt x="145047" y="38484"/>
                  </a:lnTo>
                  <a:lnTo>
                    <a:pt x="149981" y="25762"/>
                  </a:lnTo>
                  <a:lnTo>
                    <a:pt x="148312" y="15842"/>
                  </a:lnTo>
                  <a:lnTo>
                    <a:pt x="146386" y="10233"/>
                  </a:lnTo>
                  <a:lnTo>
                    <a:pt x="141927" y="6494"/>
                  </a:lnTo>
                  <a:lnTo>
                    <a:pt x="128505" y="2340"/>
                  </a:lnTo>
                  <a:lnTo>
                    <a:pt x="103099" y="0"/>
                  </a:lnTo>
                  <a:lnTo>
                    <a:pt x="87612" y="5098"/>
                  </a:lnTo>
                  <a:lnTo>
                    <a:pt x="47381" y="31567"/>
                  </a:lnTo>
                  <a:lnTo>
                    <a:pt x="19354" y="59146"/>
                  </a:lnTo>
                  <a:lnTo>
                    <a:pt x="8412" y="76541"/>
                  </a:lnTo>
                  <a:lnTo>
                    <a:pt x="1387" y="110755"/>
                  </a:lnTo>
                  <a:lnTo>
                    <a:pt x="0" y="133154"/>
                  </a:lnTo>
                  <a:lnTo>
                    <a:pt x="2632" y="140830"/>
                  </a:lnTo>
                  <a:lnTo>
                    <a:pt x="4816" y="144358"/>
                  </a:lnTo>
                  <a:lnTo>
                    <a:pt x="7330" y="146711"/>
                  </a:lnTo>
                  <a:lnTo>
                    <a:pt x="12946" y="149325"/>
                  </a:lnTo>
                  <a:lnTo>
                    <a:pt x="46929" y="156491"/>
                  </a:lnTo>
                  <a:lnTo>
                    <a:pt x="88135" y="152732"/>
                  </a:lnTo>
                  <a:lnTo>
                    <a:pt x="127121" y="151806"/>
                  </a:lnTo>
                  <a:lnTo>
                    <a:pt x="172532" y="151493"/>
                  </a:lnTo>
                  <a:lnTo>
                    <a:pt x="219503" y="151421"/>
                  </a:lnTo>
                  <a:lnTo>
                    <a:pt x="228258" y="15141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1492">
              <a:extLst>
                <a:ext uri="{FF2B5EF4-FFF2-40B4-BE49-F238E27FC236}">
                  <a16:creationId xmlns:a16="http://schemas.microsoft.com/office/drawing/2014/main" id="{380AC2D8-0DF7-493C-E207-8E281A379B85}"/>
                </a:ext>
              </a:extLst>
            </p:cNvPr>
            <p:cNvSpPr/>
            <p:nvPr>
              <p:custDataLst>
                <p:tags r:id="rId96"/>
              </p:custDataLst>
            </p:nvPr>
          </p:nvSpPr>
          <p:spPr>
            <a:xfrm>
              <a:off x="2362200" y="2910045"/>
              <a:ext cx="141766" cy="202704"/>
            </a:xfrm>
            <a:custGeom>
              <a:avLst/>
              <a:gdLst/>
              <a:ahLst/>
              <a:cxnLst/>
              <a:rect l="0" t="0" r="0" b="0"/>
              <a:pathLst>
                <a:path w="141766" h="202704">
                  <a:moveTo>
                    <a:pt x="133350" y="14130"/>
                  </a:moveTo>
                  <a:lnTo>
                    <a:pt x="133350" y="14130"/>
                  </a:lnTo>
                  <a:lnTo>
                    <a:pt x="141551" y="14130"/>
                  </a:lnTo>
                  <a:lnTo>
                    <a:pt x="137426" y="9074"/>
                  </a:lnTo>
                  <a:lnTo>
                    <a:pt x="129501" y="873"/>
                  </a:lnTo>
                  <a:lnTo>
                    <a:pt x="126551" y="0"/>
                  </a:lnTo>
                  <a:lnTo>
                    <a:pt x="123526" y="477"/>
                  </a:lnTo>
                  <a:lnTo>
                    <a:pt x="80124" y="17620"/>
                  </a:lnTo>
                  <a:lnTo>
                    <a:pt x="69830" y="26617"/>
                  </a:lnTo>
                  <a:lnTo>
                    <a:pt x="52274" y="49249"/>
                  </a:lnTo>
                  <a:lnTo>
                    <a:pt x="49691" y="60077"/>
                  </a:lnTo>
                  <a:lnTo>
                    <a:pt x="51366" y="69123"/>
                  </a:lnTo>
                  <a:lnTo>
                    <a:pt x="58258" y="80166"/>
                  </a:lnTo>
                  <a:lnTo>
                    <a:pt x="65051" y="86871"/>
                  </a:lnTo>
                  <a:lnTo>
                    <a:pt x="75125" y="93379"/>
                  </a:lnTo>
                  <a:lnTo>
                    <a:pt x="117598" y="108138"/>
                  </a:lnTo>
                  <a:lnTo>
                    <a:pt x="134445" y="122535"/>
                  </a:lnTo>
                  <a:lnTo>
                    <a:pt x="139128" y="130397"/>
                  </a:lnTo>
                  <a:lnTo>
                    <a:pt x="141765" y="145828"/>
                  </a:lnTo>
                  <a:lnTo>
                    <a:pt x="136737" y="157682"/>
                  </a:lnTo>
                  <a:lnTo>
                    <a:pt x="121319" y="177482"/>
                  </a:lnTo>
                  <a:lnTo>
                    <a:pt x="80200" y="198126"/>
                  </a:lnTo>
                  <a:lnTo>
                    <a:pt x="45400" y="202703"/>
                  </a:lnTo>
                  <a:lnTo>
                    <a:pt x="27939" y="200951"/>
                  </a:lnTo>
                  <a:lnTo>
                    <a:pt x="0" y="19510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1493">
              <a:extLst>
                <a:ext uri="{FF2B5EF4-FFF2-40B4-BE49-F238E27FC236}">
                  <a16:creationId xmlns:a16="http://schemas.microsoft.com/office/drawing/2014/main" id="{9554E5F4-4700-9D0C-9A69-6649E0703B18}"/>
                </a:ext>
              </a:extLst>
            </p:cNvPr>
            <p:cNvSpPr/>
            <p:nvPr>
              <p:custDataLst>
                <p:tags r:id="rId97"/>
              </p:custDataLst>
            </p:nvPr>
          </p:nvSpPr>
          <p:spPr>
            <a:xfrm>
              <a:off x="2118688" y="2924175"/>
              <a:ext cx="205413" cy="199855"/>
            </a:xfrm>
            <a:custGeom>
              <a:avLst/>
              <a:gdLst/>
              <a:ahLst/>
              <a:cxnLst/>
              <a:rect l="0" t="0" r="0" b="0"/>
              <a:pathLst>
                <a:path w="205413" h="199855">
                  <a:moveTo>
                    <a:pt x="24437" y="19050"/>
                  </a:moveTo>
                  <a:lnTo>
                    <a:pt x="24437" y="19050"/>
                  </a:lnTo>
                  <a:lnTo>
                    <a:pt x="24437" y="13994"/>
                  </a:lnTo>
                  <a:lnTo>
                    <a:pt x="25495" y="12504"/>
                  </a:lnTo>
                  <a:lnTo>
                    <a:pt x="27259" y="11511"/>
                  </a:lnTo>
                  <a:lnTo>
                    <a:pt x="29493" y="10849"/>
                  </a:lnTo>
                  <a:lnTo>
                    <a:pt x="30983" y="9349"/>
                  </a:lnTo>
                  <a:lnTo>
                    <a:pt x="33959" y="11"/>
                  </a:lnTo>
                  <a:lnTo>
                    <a:pt x="24829" y="0"/>
                  </a:lnTo>
                  <a:lnTo>
                    <a:pt x="23402" y="16246"/>
                  </a:lnTo>
                  <a:lnTo>
                    <a:pt x="9251" y="48050"/>
                  </a:lnTo>
                  <a:lnTo>
                    <a:pt x="4668" y="87713"/>
                  </a:lnTo>
                  <a:lnTo>
                    <a:pt x="0" y="114889"/>
                  </a:lnTo>
                  <a:lnTo>
                    <a:pt x="4379" y="141991"/>
                  </a:lnTo>
                  <a:lnTo>
                    <a:pt x="12379" y="162839"/>
                  </a:lnTo>
                  <a:lnTo>
                    <a:pt x="18372" y="172209"/>
                  </a:lnTo>
                  <a:lnTo>
                    <a:pt x="58620" y="193463"/>
                  </a:lnTo>
                  <a:lnTo>
                    <a:pt x="73136" y="198081"/>
                  </a:lnTo>
                  <a:lnTo>
                    <a:pt x="110505" y="199854"/>
                  </a:lnTo>
                  <a:lnTo>
                    <a:pt x="118428" y="197127"/>
                  </a:lnTo>
                  <a:lnTo>
                    <a:pt x="159168" y="174512"/>
                  </a:lnTo>
                  <a:lnTo>
                    <a:pt x="163693" y="168225"/>
                  </a:lnTo>
                  <a:lnTo>
                    <a:pt x="177196" y="128849"/>
                  </a:lnTo>
                  <a:lnTo>
                    <a:pt x="185155" y="83408"/>
                  </a:lnTo>
                  <a:lnTo>
                    <a:pt x="186203" y="37795"/>
                  </a:lnTo>
                  <a:lnTo>
                    <a:pt x="186358" y="1272"/>
                  </a:lnTo>
                  <a:lnTo>
                    <a:pt x="205412"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0" name="SMARTInkShape-1494">
            <a:extLst>
              <a:ext uri="{FF2B5EF4-FFF2-40B4-BE49-F238E27FC236}">
                <a16:creationId xmlns:a16="http://schemas.microsoft.com/office/drawing/2014/main" id="{7A7F8E97-85AE-751A-66B6-1C80CFBC66F9}"/>
              </a:ext>
            </a:extLst>
          </p:cNvPr>
          <p:cNvSpPr/>
          <p:nvPr>
            <p:custDataLst>
              <p:tags r:id="rId2"/>
            </p:custDataLst>
          </p:nvPr>
        </p:nvSpPr>
        <p:spPr>
          <a:xfrm>
            <a:off x="3651676" y="2933703"/>
            <a:ext cx="215475" cy="197978"/>
          </a:xfrm>
          <a:custGeom>
            <a:avLst/>
            <a:gdLst/>
            <a:ahLst/>
            <a:cxnLst/>
            <a:rect l="0" t="0" r="0" b="0"/>
            <a:pathLst>
              <a:path w="215475" h="197978">
                <a:moveTo>
                  <a:pt x="215474" y="9522"/>
                </a:moveTo>
                <a:lnTo>
                  <a:pt x="215474" y="9522"/>
                </a:lnTo>
                <a:lnTo>
                  <a:pt x="215474" y="113"/>
                </a:lnTo>
                <a:lnTo>
                  <a:pt x="170693" y="0"/>
                </a:lnTo>
                <a:lnTo>
                  <a:pt x="124694" y="16399"/>
                </a:lnTo>
                <a:lnTo>
                  <a:pt x="109789" y="23319"/>
                </a:lnTo>
                <a:lnTo>
                  <a:pt x="79944" y="44511"/>
                </a:lnTo>
                <a:lnTo>
                  <a:pt x="75864" y="50826"/>
                </a:lnTo>
                <a:lnTo>
                  <a:pt x="73566" y="60331"/>
                </a:lnTo>
                <a:lnTo>
                  <a:pt x="75360" y="63503"/>
                </a:lnTo>
                <a:lnTo>
                  <a:pt x="82998" y="69849"/>
                </a:lnTo>
                <a:lnTo>
                  <a:pt x="93449" y="73376"/>
                </a:lnTo>
                <a:lnTo>
                  <a:pt x="104090" y="76002"/>
                </a:lnTo>
                <a:lnTo>
                  <a:pt x="147448" y="95422"/>
                </a:lnTo>
                <a:lnTo>
                  <a:pt x="159840" y="102733"/>
                </a:lnTo>
                <a:lnTo>
                  <a:pt x="184969" y="130740"/>
                </a:lnTo>
                <a:lnTo>
                  <a:pt x="187729" y="136900"/>
                </a:lnTo>
                <a:lnTo>
                  <a:pt x="187974" y="149390"/>
                </a:lnTo>
                <a:lnTo>
                  <a:pt x="182161" y="168322"/>
                </a:lnTo>
                <a:lnTo>
                  <a:pt x="171035" y="178172"/>
                </a:lnTo>
                <a:lnTo>
                  <a:pt x="132965" y="193119"/>
                </a:lnTo>
                <a:lnTo>
                  <a:pt x="102127" y="197977"/>
                </a:lnTo>
                <a:lnTo>
                  <a:pt x="56497" y="192214"/>
                </a:lnTo>
                <a:lnTo>
                  <a:pt x="15708" y="187825"/>
                </a:lnTo>
                <a:lnTo>
                  <a:pt x="213" y="182326"/>
                </a:lnTo>
                <a:lnTo>
                  <a:pt x="0" y="181874"/>
                </a:lnTo>
                <a:lnTo>
                  <a:pt x="5924" y="18097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3" name="SMARTInkShape-Group317">
            <a:extLst>
              <a:ext uri="{FF2B5EF4-FFF2-40B4-BE49-F238E27FC236}">
                <a16:creationId xmlns:a16="http://schemas.microsoft.com/office/drawing/2014/main" id="{7C163351-ADF7-B21B-D6B8-1E72DEC6F609}"/>
              </a:ext>
            </a:extLst>
          </p:cNvPr>
          <p:cNvGrpSpPr/>
          <p:nvPr/>
        </p:nvGrpSpPr>
        <p:grpSpPr>
          <a:xfrm>
            <a:off x="4152900" y="2952750"/>
            <a:ext cx="19051" cy="142876"/>
            <a:chOff x="4152900" y="2952750"/>
            <a:chExt cx="19051" cy="142876"/>
          </a:xfrm>
        </p:grpSpPr>
        <p:sp>
          <p:nvSpPr>
            <p:cNvPr id="21" name="SMARTInkShape-1495">
              <a:extLst>
                <a:ext uri="{FF2B5EF4-FFF2-40B4-BE49-F238E27FC236}">
                  <a16:creationId xmlns:a16="http://schemas.microsoft.com/office/drawing/2014/main" id="{8559E441-1699-4D97-C381-83E2842BDC44}"/>
                </a:ext>
              </a:extLst>
            </p:cNvPr>
            <p:cNvSpPr/>
            <p:nvPr>
              <p:custDataLst>
                <p:tags r:id="rId93"/>
              </p:custDataLst>
            </p:nvPr>
          </p:nvSpPr>
          <p:spPr>
            <a:xfrm>
              <a:off x="4152900" y="3086100"/>
              <a:ext cx="19051" cy="9526"/>
            </a:xfrm>
            <a:custGeom>
              <a:avLst/>
              <a:gdLst/>
              <a:ahLst/>
              <a:cxnLst/>
              <a:rect l="0" t="0" r="0" b="0"/>
              <a:pathLst>
                <a:path w="19051" h="9526">
                  <a:moveTo>
                    <a:pt x="19050" y="0"/>
                  </a:moveTo>
                  <a:lnTo>
                    <a:pt x="19050" y="0"/>
                  </a:lnTo>
                  <a:lnTo>
                    <a:pt x="13993" y="5056"/>
                  </a:lnTo>
                  <a:lnTo>
                    <a:pt x="8689" y="7539"/>
                  </a:lnTo>
                  <a:lnTo>
                    <a:pt x="0"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1496">
              <a:extLst>
                <a:ext uri="{FF2B5EF4-FFF2-40B4-BE49-F238E27FC236}">
                  <a16:creationId xmlns:a16="http://schemas.microsoft.com/office/drawing/2014/main" id="{E60EC42C-6DFB-6CC4-EEEF-613DB8D137E8}"/>
                </a:ext>
              </a:extLst>
            </p:cNvPr>
            <p:cNvSpPr/>
            <p:nvPr>
              <p:custDataLst>
                <p:tags r:id="rId94"/>
              </p:custDataLst>
            </p:nvPr>
          </p:nvSpPr>
          <p:spPr>
            <a:xfrm>
              <a:off x="4171950" y="295275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SMARTInkShape-Group318">
            <a:extLst>
              <a:ext uri="{FF2B5EF4-FFF2-40B4-BE49-F238E27FC236}">
                <a16:creationId xmlns:a16="http://schemas.microsoft.com/office/drawing/2014/main" id="{37C60A40-5C6A-525D-12EC-A13E79561B7A}"/>
              </a:ext>
            </a:extLst>
          </p:cNvPr>
          <p:cNvGrpSpPr/>
          <p:nvPr/>
        </p:nvGrpSpPr>
        <p:grpSpPr>
          <a:xfrm>
            <a:off x="4514850" y="2772400"/>
            <a:ext cx="1276351" cy="437526"/>
            <a:chOff x="4514850" y="2772400"/>
            <a:chExt cx="1276351" cy="437526"/>
          </a:xfrm>
        </p:grpSpPr>
        <p:sp>
          <p:nvSpPr>
            <p:cNvPr id="24" name="SMARTInkShape-1497">
              <a:extLst>
                <a:ext uri="{FF2B5EF4-FFF2-40B4-BE49-F238E27FC236}">
                  <a16:creationId xmlns:a16="http://schemas.microsoft.com/office/drawing/2014/main" id="{4B67CD8A-4615-80F8-090C-D7EF03883874}"/>
                </a:ext>
              </a:extLst>
            </p:cNvPr>
            <p:cNvSpPr/>
            <p:nvPr>
              <p:custDataLst>
                <p:tags r:id="rId87"/>
              </p:custDataLst>
            </p:nvPr>
          </p:nvSpPr>
          <p:spPr>
            <a:xfrm>
              <a:off x="4514850" y="2896927"/>
              <a:ext cx="211808" cy="187795"/>
            </a:xfrm>
            <a:custGeom>
              <a:avLst/>
              <a:gdLst/>
              <a:ahLst/>
              <a:cxnLst/>
              <a:rect l="0" t="0" r="0" b="0"/>
              <a:pathLst>
                <a:path w="211808" h="187795">
                  <a:moveTo>
                    <a:pt x="200025" y="17723"/>
                  </a:moveTo>
                  <a:lnTo>
                    <a:pt x="200025" y="17723"/>
                  </a:lnTo>
                  <a:lnTo>
                    <a:pt x="200025" y="9522"/>
                  </a:lnTo>
                  <a:lnTo>
                    <a:pt x="201083" y="9081"/>
                  </a:lnTo>
                  <a:lnTo>
                    <a:pt x="209158" y="8233"/>
                  </a:lnTo>
                  <a:lnTo>
                    <a:pt x="209433" y="3152"/>
                  </a:lnTo>
                  <a:lnTo>
                    <a:pt x="206297" y="1659"/>
                  </a:lnTo>
                  <a:lnTo>
                    <a:pt x="194346" y="0"/>
                  </a:lnTo>
                  <a:lnTo>
                    <a:pt x="151652" y="9209"/>
                  </a:lnTo>
                  <a:lnTo>
                    <a:pt x="109096" y="26154"/>
                  </a:lnTo>
                  <a:lnTo>
                    <a:pt x="78442" y="45736"/>
                  </a:lnTo>
                  <a:lnTo>
                    <a:pt x="71905" y="52398"/>
                  </a:lnTo>
                  <a:lnTo>
                    <a:pt x="68999" y="58887"/>
                  </a:lnTo>
                  <a:lnTo>
                    <a:pt x="71400" y="62099"/>
                  </a:lnTo>
                  <a:lnTo>
                    <a:pt x="82533" y="68490"/>
                  </a:lnTo>
                  <a:lnTo>
                    <a:pt x="125705" y="79369"/>
                  </a:lnTo>
                  <a:lnTo>
                    <a:pt x="171027" y="92158"/>
                  </a:lnTo>
                  <a:lnTo>
                    <a:pt x="199706" y="107724"/>
                  </a:lnTo>
                  <a:lnTo>
                    <a:pt x="209761" y="115226"/>
                  </a:lnTo>
                  <a:lnTo>
                    <a:pt x="211807" y="120825"/>
                  </a:lnTo>
                  <a:lnTo>
                    <a:pt x="211259" y="135513"/>
                  </a:lnTo>
                  <a:lnTo>
                    <a:pt x="204665" y="149802"/>
                  </a:lnTo>
                  <a:lnTo>
                    <a:pt x="199943" y="156576"/>
                  </a:lnTo>
                  <a:lnTo>
                    <a:pt x="183409" y="166924"/>
                  </a:lnTo>
                  <a:lnTo>
                    <a:pt x="143356" y="182191"/>
                  </a:lnTo>
                  <a:lnTo>
                    <a:pt x="99382" y="187794"/>
                  </a:lnTo>
                  <a:lnTo>
                    <a:pt x="62474" y="186078"/>
                  </a:lnTo>
                  <a:lnTo>
                    <a:pt x="20101" y="180918"/>
                  </a:lnTo>
                  <a:lnTo>
                    <a:pt x="0" y="17012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1498">
              <a:extLst>
                <a:ext uri="{FF2B5EF4-FFF2-40B4-BE49-F238E27FC236}">
                  <a16:creationId xmlns:a16="http://schemas.microsoft.com/office/drawing/2014/main" id="{3C43EE0A-69C3-C4C5-5A7B-30F4455FC2E1}"/>
                </a:ext>
              </a:extLst>
            </p:cNvPr>
            <p:cNvSpPr/>
            <p:nvPr>
              <p:custDataLst>
                <p:tags r:id="rId88"/>
              </p:custDataLst>
            </p:nvPr>
          </p:nvSpPr>
          <p:spPr>
            <a:xfrm>
              <a:off x="4785057" y="2895792"/>
              <a:ext cx="425119" cy="237934"/>
            </a:xfrm>
            <a:custGeom>
              <a:avLst/>
              <a:gdLst/>
              <a:ahLst/>
              <a:cxnLst/>
              <a:rect l="0" t="0" r="0" b="0"/>
              <a:pathLst>
                <a:path w="425119" h="237934">
                  <a:moveTo>
                    <a:pt x="120318" y="47433"/>
                  </a:moveTo>
                  <a:lnTo>
                    <a:pt x="120318" y="47433"/>
                  </a:lnTo>
                  <a:lnTo>
                    <a:pt x="120318" y="42377"/>
                  </a:lnTo>
                  <a:lnTo>
                    <a:pt x="123140" y="37072"/>
                  </a:lnTo>
                  <a:lnTo>
                    <a:pt x="125374" y="34176"/>
                  </a:lnTo>
                  <a:lnTo>
                    <a:pt x="125806" y="31187"/>
                  </a:lnTo>
                  <a:lnTo>
                    <a:pt x="120400" y="10818"/>
                  </a:lnTo>
                  <a:lnTo>
                    <a:pt x="115286" y="4717"/>
                  </a:lnTo>
                  <a:lnTo>
                    <a:pt x="109967" y="1989"/>
                  </a:lnTo>
                  <a:lnTo>
                    <a:pt x="91671" y="0"/>
                  </a:lnTo>
                  <a:lnTo>
                    <a:pt x="83244" y="952"/>
                  </a:lnTo>
                  <a:lnTo>
                    <a:pt x="68916" y="4903"/>
                  </a:lnTo>
                  <a:lnTo>
                    <a:pt x="42999" y="23190"/>
                  </a:lnTo>
                  <a:lnTo>
                    <a:pt x="8328" y="68187"/>
                  </a:lnTo>
                  <a:lnTo>
                    <a:pt x="0" y="90506"/>
                  </a:lnTo>
                  <a:lnTo>
                    <a:pt x="874" y="103971"/>
                  </a:lnTo>
                  <a:lnTo>
                    <a:pt x="5002" y="129862"/>
                  </a:lnTo>
                  <a:lnTo>
                    <a:pt x="14033" y="142629"/>
                  </a:lnTo>
                  <a:lnTo>
                    <a:pt x="20886" y="148997"/>
                  </a:lnTo>
                  <a:lnTo>
                    <a:pt x="27572" y="152184"/>
                  </a:lnTo>
                  <a:lnTo>
                    <a:pt x="40645" y="152903"/>
                  </a:lnTo>
                  <a:lnTo>
                    <a:pt x="50689" y="149694"/>
                  </a:lnTo>
                  <a:lnTo>
                    <a:pt x="70816" y="133955"/>
                  </a:lnTo>
                  <a:lnTo>
                    <a:pt x="98617" y="104270"/>
                  </a:lnTo>
                  <a:lnTo>
                    <a:pt x="107185" y="88262"/>
                  </a:lnTo>
                  <a:lnTo>
                    <a:pt x="120044" y="52035"/>
                  </a:lnTo>
                  <a:lnTo>
                    <a:pt x="120282" y="61157"/>
                  </a:lnTo>
                  <a:lnTo>
                    <a:pt x="112114" y="102643"/>
                  </a:lnTo>
                  <a:lnTo>
                    <a:pt x="118506" y="149130"/>
                  </a:lnTo>
                  <a:lnTo>
                    <a:pt x="120571" y="162482"/>
                  </a:lnTo>
                  <a:lnTo>
                    <a:pt x="128412" y="178164"/>
                  </a:lnTo>
                  <a:lnTo>
                    <a:pt x="129947" y="177979"/>
                  </a:lnTo>
                  <a:lnTo>
                    <a:pt x="138223" y="171603"/>
                  </a:lnTo>
                  <a:lnTo>
                    <a:pt x="180603" y="127886"/>
                  </a:lnTo>
                  <a:lnTo>
                    <a:pt x="205855" y="86897"/>
                  </a:lnTo>
                  <a:lnTo>
                    <a:pt x="211251" y="79789"/>
                  </a:lnTo>
                  <a:lnTo>
                    <a:pt x="215399" y="67064"/>
                  </a:lnTo>
                  <a:lnTo>
                    <a:pt x="220574" y="66655"/>
                  </a:lnTo>
                  <a:lnTo>
                    <a:pt x="222080" y="67656"/>
                  </a:lnTo>
                  <a:lnTo>
                    <a:pt x="223085" y="69381"/>
                  </a:lnTo>
                  <a:lnTo>
                    <a:pt x="224498" y="76867"/>
                  </a:lnTo>
                  <a:lnTo>
                    <a:pt x="225088" y="119345"/>
                  </a:lnTo>
                  <a:lnTo>
                    <a:pt x="225093" y="165603"/>
                  </a:lnTo>
                  <a:lnTo>
                    <a:pt x="225093" y="168744"/>
                  </a:lnTo>
                  <a:lnTo>
                    <a:pt x="226151" y="169582"/>
                  </a:lnTo>
                  <a:lnTo>
                    <a:pt x="230149" y="170513"/>
                  </a:lnTo>
                  <a:lnTo>
                    <a:pt x="232697" y="168645"/>
                  </a:lnTo>
                  <a:lnTo>
                    <a:pt x="238350" y="160924"/>
                  </a:lnTo>
                  <a:lnTo>
                    <a:pt x="256891" y="118257"/>
                  </a:lnTo>
                  <a:lnTo>
                    <a:pt x="270611" y="93134"/>
                  </a:lnTo>
                  <a:lnTo>
                    <a:pt x="297236" y="71105"/>
                  </a:lnTo>
                  <a:lnTo>
                    <a:pt x="308820" y="67091"/>
                  </a:lnTo>
                  <a:lnTo>
                    <a:pt x="309930" y="72398"/>
                  </a:lnTo>
                  <a:lnTo>
                    <a:pt x="311482" y="81812"/>
                  </a:lnTo>
                  <a:lnTo>
                    <a:pt x="327271" y="126609"/>
                  </a:lnTo>
                  <a:lnTo>
                    <a:pt x="329355" y="152208"/>
                  </a:lnTo>
                  <a:lnTo>
                    <a:pt x="330585" y="155383"/>
                  </a:lnTo>
                  <a:lnTo>
                    <a:pt x="332462" y="157500"/>
                  </a:lnTo>
                  <a:lnTo>
                    <a:pt x="334772" y="158911"/>
                  </a:lnTo>
                  <a:lnTo>
                    <a:pt x="336313" y="158793"/>
                  </a:lnTo>
                  <a:lnTo>
                    <a:pt x="337339" y="157657"/>
                  </a:lnTo>
                  <a:lnTo>
                    <a:pt x="338024" y="155841"/>
                  </a:lnTo>
                  <a:lnTo>
                    <a:pt x="352214" y="144263"/>
                  </a:lnTo>
                  <a:lnTo>
                    <a:pt x="362857" y="122691"/>
                  </a:lnTo>
                  <a:lnTo>
                    <a:pt x="404161" y="77934"/>
                  </a:lnTo>
                  <a:lnTo>
                    <a:pt x="408042" y="76864"/>
                  </a:lnTo>
                  <a:lnTo>
                    <a:pt x="410560" y="76579"/>
                  </a:lnTo>
                  <a:lnTo>
                    <a:pt x="416178" y="79084"/>
                  </a:lnTo>
                  <a:lnTo>
                    <a:pt x="419158" y="81233"/>
                  </a:lnTo>
                  <a:lnTo>
                    <a:pt x="422469" y="94911"/>
                  </a:lnTo>
                  <a:lnTo>
                    <a:pt x="424595" y="133129"/>
                  </a:lnTo>
                  <a:lnTo>
                    <a:pt x="425015" y="172311"/>
                  </a:lnTo>
                  <a:lnTo>
                    <a:pt x="425104" y="216971"/>
                  </a:lnTo>
                  <a:lnTo>
                    <a:pt x="425118" y="23793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1499">
              <a:extLst>
                <a:ext uri="{FF2B5EF4-FFF2-40B4-BE49-F238E27FC236}">
                  <a16:creationId xmlns:a16="http://schemas.microsoft.com/office/drawing/2014/main" id="{ADA191EE-275B-D6BF-7D67-6E2915B965CB}"/>
                </a:ext>
              </a:extLst>
            </p:cNvPr>
            <p:cNvSpPr/>
            <p:nvPr>
              <p:custDataLst>
                <p:tags r:id="rId89"/>
              </p:custDataLst>
            </p:nvPr>
          </p:nvSpPr>
          <p:spPr>
            <a:xfrm>
              <a:off x="5276850" y="2952750"/>
              <a:ext cx="24277" cy="257176"/>
            </a:xfrm>
            <a:custGeom>
              <a:avLst/>
              <a:gdLst/>
              <a:ahLst/>
              <a:cxnLst/>
              <a:rect l="0" t="0" r="0" b="0"/>
              <a:pathLst>
                <a:path w="24277" h="257176">
                  <a:moveTo>
                    <a:pt x="9525" y="0"/>
                  </a:moveTo>
                  <a:lnTo>
                    <a:pt x="9525" y="0"/>
                  </a:lnTo>
                  <a:lnTo>
                    <a:pt x="23714" y="0"/>
                  </a:lnTo>
                  <a:lnTo>
                    <a:pt x="24276" y="1058"/>
                  </a:lnTo>
                  <a:lnTo>
                    <a:pt x="23591" y="2822"/>
                  </a:lnTo>
                  <a:lnTo>
                    <a:pt x="21068" y="7604"/>
                  </a:lnTo>
                  <a:lnTo>
                    <a:pt x="19315" y="32503"/>
                  </a:lnTo>
                  <a:lnTo>
                    <a:pt x="19102" y="73997"/>
                  </a:lnTo>
                  <a:lnTo>
                    <a:pt x="16239" y="116687"/>
                  </a:lnTo>
                  <a:lnTo>
                    <a:pt x="11514" y="155929"/>
                  </a:lnTo>
                  <a:lnTo>
                    <a:pt x="7292" y="198249"/>
                  </a:lnTo>
                  <a:lnTo>
                    <a:pt x="640" y="244986"/>
                  </a:lnTo>
                  <a:lnTo>
                    <a:pt x="0" y="2571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1500">
              <a:extLst>
                <a:ext uri="{FF2B5EF4-FFF2-40B4-BE49-F238E27FC236}">
                  <a16:creationId xmlns:a16="http://schemas.microsoft.com/office/drawing/2014/main" id="{B359FDDC-4D63-7F45-ADA6-816DFEFADA50}"/>
                </a:ext>
              </a:extLst>
            </p:cNvPr>
            <p:cNvSpPr/>
            <p:nvPr>
              <p:custDataLst>
                <p:tags r:id="rId90"/>
              </p:custDataLst>
            </p:nvPr>
          </p:nvSpPr>
          <p:spPr>
            <a:xfrm>
              <a:off x="5286375" y="2897491"/>
              <a:ext cx="137429" cy="102885"/>
            </a:xfrm>
            <a:custGeom>
              <a:avLst/>
              <a:gdLst/>
              <a:ahLst/>
              <a:cxnLst/>
              <a:rect l="0" t="0" r="0" b="0"/>
              <a:pathLst>
                <a:path w="137429" h="102885">
                  <a:moveTo>
                    <a:pt x="28575" y="64784"/>
                  </a:moveTo>
                  <a:lnTo>
                    <a:pt x="28575" y="64784"/>
                  </a:lnTo>
                  <a:lnTo>
                    <a:pt x="76048" y="17312"/>
                  </a:lnTo>
                  <a:lnTo>
                    <a:pt x="79274" y="14086"/>
                  </a:lnTo>
                  <a:lnTo>
                    <a:pt x="105147" y="2362"/>
                  </a:lnTo>
                  <a:lnTo>
                    <a:pt x="114818" y="0"/>
                  </a:lnTo>
                  <a:lnTo>
                    <a:pt x="118878" y="428"/>
                  </a:lnTo>
                  <a:lnTo>
                    <a:pt x="126212" y="3726"/>
                  </a:lnTo>
                  <a:lnTo>
                    <a:pt x="136291" y="16589"/>
                  </a:lnTo>
                  <a:lnTo>
                    <a:pt x="137428" y="22071"/>
                  </a:lnTo>
                  <a:lnTo>
                    <a:pt x="133970" y="40957"/>
                  </a:lnTo>
                  <a:lnTo>
                    <a:pt x="129039" y="57369"/>
                  </a:lnTo>
                  <a:lnTo>
                    <a:pt x="124126" y="64074"/>
                  </a:lnTo>
                  <a:lnTo>
                    <a:pt x="82995" y="95052"/>
                  </a:lnTo>
                  <a:lnTo>
                    <a:pt x="70047" y="99403"/>
                  </a:lnTo>
                  <a:lnTo>
                    <a:pt x="27765" y="102426"/>
                  </a:lnTo>
                  <a:lnTo>
                    <a:pt x="0" y="10288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1501">
              <a:extLst>
                <a:ext uri="{FF2B5EF4-FFF2-40B4-BE49-F238E27FC236}">
                  <a16:creationId xmlns:a16="http://schemas.microsoft.com/office/drawing/2014/main" id="{1F5ABA02-D440-447C-8BD0-75F4EBC51639}"/>
                </a:ext>
              </a:extLst>
            </p:cNvPr>
            <p:cNvSpPr/>
            <p:nvPr>
              <p:custDataLst>
                <p:tags r:id="rId91"/>
              </p:custDataLst>
            </p:nvPr>
          </p:nvSpPr>
          <p:spPr>
            <a:xfrm>
              <a:off x="5448300" y="2772400"/>
              <a:ext cx="56643" cy="285126"/>
            </a:xfrm>
            <a:custGeom>
              <a:avLst/>
              <a:gdLst/>
              <a:ahLst/>
              <a:cxnLst/>
              <a:rect l="0" t="0" r="0" b="0"/>
              <a:pathLst>
                <a:path w="56643" h="285126">
                  <a:moveTo>
                    <a:pt x="38100" y="27950"/>
                  </a:moveTo>
                  <a:lnTo>
                    <a:pt x="38100" y="27950"/>
                  </a:lnTo>
                  <a:lnTo>
                    <a:pt x="56642" y="0"/>
                  </a:lnTo>
                  <a:lnTo>
                    <a:pt x="46722" y="36186"/>
                  </a:lnTo>
                  <a:lnTo>
                    <a:pt x="37832" y="78015"/>
                  </a:lnTo>
                  <a:lnTo>
                    <a:pt x="28496" y="123923"/>
                  </a:lnTo>
                  <a:lnTo>
                    <a:pt x="19027" y="165395"/>
                  </a:lnTo>
                  <a:lnTo>
                    <a:pt x="6345" y="212909"/>
                  </a:lnTo>
                  <a:lnTo>
                    <a:pt x="1254" y="254397"/>
                  </a:lnTo>
                  <a:lnTo>
                    <a:pt x="0" y="2851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1502">
              <a:extLst>
                <a:ext uri="{FF2B5EF4-FFF2-40B4-BE49-F238E27FC236}">
                  <a16:creationId xmlns:a16="http://schemas.microsoft.com/office/drawing/2014/main" id="{8DC64E60-86A5-CC8A-6BE6-F58E3D291DAF}"/>
                </a:ext>
              </a:extLst>
            </p:cNvPr>
            <p:cNvSpPr/>
            <p:nvPr>
              <p:custDataLst>
                <p:tags r:id="rId92"/>
              </p:custDataLst>
            </p:nvPr>
          </p:nvSpPr>
          <p:spPr>
            <a:xfrm>
              <a:off x="5572125" y="2889311"/>
              <a:ext cx="219076" cy="149165"/>
            </a:xfrm>
            <a:custGeom>
              <a:avLst/>
              <a:gdLst/>
              <a:ahLst/>
              <a:cxnLst/>
              <a:rect l="0" t="0" r="0" b="0"/>
              <a:pathLst>
                <a:path w="219076" h="149165">
                  <a:moveTo>
                    <a:pt x="0" y="82489"/>
                  </a:moveTo>
                  <a:lnTo>
                    <a:pt x="0" y="82489"/>
                  </a:lnTo>
                  <a:lnTo>
                    <a:pt x="16247" y="67301"/>
                  </a:lnTo>
                  <a:lnTo>
                    <a:pt x="22390" y="65155"/>
                  </a:lnTo>
                  <a:lnTo>
                    <a:pt x="63561" y="63665"/>
                  </a:lnTo>
                  <a:lnTo>
                    <a:pt x="87624" y="60684"/>
                  </a:lnTo>
                  <a:lnTo>
                    <a:pt x="114863" y="50275"/>
                  </a:lnTo>
                  <a:lnTo>
                    <a:pt x="142399" y="32852"/>
                  </a:lnTo>
                  <a:lnTo>
                    <a:pt x="147955" y="25856"/>
                  </a:lnTo>
                  <a:lnTo>
                    <a:pt x="149437" y="22509"/>
                  </a:lnTo>
                  <a:lnTo>
                    <a:pt x="148308" y="18160"/>
                  </a:lnTo>
                  <a:lnTo>
                    <a:pt x="141410" y="7684"/>
                  </a:lnTo>
                  <a:lnTo>
                    <a:pt x="131287" y="1618"/>
                  </a:lnTo>
                  <a:lnTo>
                    <a:pt x="125625" y="0"/>
                  </a:lnTo>
                  <a:lnTo>
                    <a:pt x="97430" y="2779"/>
                  </a:lnTo>
                  <a:lnTo>
                    <a:pt x="77169" y="13196"/>
                  </a:lnTo>
                  <a:lnTo>
                    <a:pt x="36306" y="40673"/>
                  </a:lnTo>
                  <a:lnTo>
                    <a:pt x="22839" y="51910"/>
                  </a:lnTo>
                  <a:lnTo>
                    <a:pt x="8413" y="75192"/>
                  </a:lnTo>
                  <a:lnTo>
                    <a:pt x="2493" y="92086"/>
                  </a:lnTo>
                  <a:lnTo>
                    <a:pt x="5795" y="113908"/>
                  </a:lnTo>
                  <a:lnTo>
                    <a:pt x="13511" y="125733"/>
                  </a:lnTo>
                  <a:lnTo>
                    <a:pt x="18533" y="130369"/>
                  </a:lnTo>
                  <a:lnTo>
                    <a:pt x="32578" y="135519"/>
                  </a:lnTo>
                  <a:lnTo>
                    <a:pt x="73821" y="139277"/>
                  </a:lnTo>
                  <a:lnTo>
                    <a:pt x="118886" y="139567"/>
                  </a:lnTo>
                  <a:lnTo>
                    <a:pt x="163261" y="142452"/>
                  </a:lnTo>
                  <a:lnTo>
                    <a:pt x="219075" y="14916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6" name="SMARTInkShape-Group319">
            <a:extLst>
              <a:ext uri="{FF2B5EF4-FFF2-40B4-BE49-F238E27FC236}">
                <a16:creationId xmlns:a16="http://schemas.microsoft.com/office/drawing/2014/main" id="{9503A00C-1508-B49C-7728-806626DA84BA}"/>
              </a:ext>
            </a:extLst>
          </p:cNvPr>
          <p:cNvGrpSpPr/>
          <p:nvPr/>
        </p:nvGrpSpPr>
        <p:grpSpPr>
          <a:xfrm>
            <a:off x="6238875" y="2726215"/>
            <a:ext cx="714376" cy="323544"/>
            <a:chOff x="6238875" y="2726215"/>
            <a:chExt cx="714376" cy="323544"/>
          </a:xfrm>
        </p:grpSpPr>
        <p:sp>
          <p:nvSpPr>
            <p:cNvPr id="31" name="SMARTInkShape-1503">
              <a:extLst>
                <a:ext uri="{FF2B5EF4-FFF2-40B4-BE49-F238E27FC236}">
                  <a16:creationId xmlns:a16="http://schemas.microsoft.com/office/drawing/2014/main" id="{794B2AAE-D8D2-6982-B874-46D89A1FC102}"/>
                </a:ext>
              </a:extLst>
            </p:cNvPr>
            <p:cNvSpPr/>
            <p:nvPr>
              <p:custDataLst>
                <p:tags r:id="rId82"/>
              </p:custDataLst>
            </p:nvPr>
          </p:nvSpPr>
          <p:spPr>
            <a:xfrm>
              <a:off x="6238875" y="2886110"/>
              <a:ext cx="186945" cy="140428"/>
            </a:xfrm>
            <a:custGeom>
              <a:avLst/>
              <a:gdLst/>
              <a:ahLst/>
              <a:cxnLst/>
              <a:rect l="0" t="0" r="0" b="0"/>
              <a:pathLst>
                <a:path w="186945" h="140428">
                  <a:moveTo>
                    <a:pt x="152400" y="19015"/>
                  </a:moveTo>
                  <a:lnTo>
                    <a:pt x="152400" y="19015"/>
                  </a:lnTo>
                  <a:lnTo>
                    <a:pt x="152400" y="13959"/>
                  </a:lnTo>
                  <a:lnTo>
                    <a:pt x="153458" y="12469"/>
                  </a:lnTo>
                  <a:lnTo>
                    <a:pt x="155222" y="11476"/>
                  </a:lnTo>
                  <a:lnTo>
                    <a:pt x="160601" y="9882"/>
                  </a:lnTo>
                  <a:lnTo>
                    <a:pt x="161337" y="6843"/>
                  </a:lnTo>
                  <a:lnTo>
                    <a:pt x="161809" y="1323"/>
                  </a:lnTo>
                  <a:lnTo>
                    <a:pt x="160789" y="870"/>
                  </a:lnTo>
                  <a:lnTo>
                    <a:pt x="121217" y="0"/>
                  </a:lnTo>
                  <a:lnTo>
                    <a:pt x="76560" y="8169"/>
                  </a:lnTo>
                  <a:lnTo>
                    <a:pt x="64547" y="9099"/>
                  </a:lnTo>
                  <a:lnTo>
                    <a:pt x="57615" y="12138"/>
                  </a:lnTo>
                  <a:lnTo>
                    <a:pt x="49598" y="17657"/>
                  </a:lnTo>
                  <a:lnTo>
                    <a:pt x="48501" y="21233"/>
                  </a:lnTo>
                  <a:lnTo>
                    <a:pt x="48209" y="23668"/>
                  </a:lnTo>
                  <a:lnTo>
                    <a:pt x="51189" y="26351"/>
                  </a:lnTo>
                  <a:lnTo>
                    <a:pt x="90912" y="44502"/>
                  </a:lnTo>
                  <a:lnTo>
                    <a:pt x="132180" y="57132"/>
                  </a:lnTo>
                  <a:lnTo>
                    <a:pt x="155934" y="66645"/>
                  </a:lnTo>
                  <a:lnTo>
                    <a:pt x="178499" y="79341"/>
                  </a:lnTo>
                  <a:lnTo>
                    <a:pt x="182499" y="83574"/>
                  </a:lnTo>
                  <a:lnTo>
                    <a:pt x="186944" y="93922"/>
                  </a:lnTo>
                  <a:lnTo>
                    <a:pt x="184955" y="99644"/>
                  </a:lnTo>
                  <a:lnTo>
                    <a:pt x="174277" y="111647"/>
                  </a:lnTo>
                  <a:lnTo>
                    <a:pt x="150416" y="125249"/>
                  </a:lnTo>
                  <a:lnTo>
                    <a:pt x="106304" y="138268"/>
                  </a:lnTo>
                  <a:lnTo>
                    <a:pt x="68304" y="140427"/>
                  </a:lnTo>
                  <a:lnTo>
                    <a:pt x="28234" y="135893"/>
                  </a:lnTo>
                  <a:lnTo>
                    <a:pt x="8836" y="133020"/>
                  </a:lnTo>
                  <a:lnTo>
                    <a:pt x="0" y="12379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1504">
              <a:extLst>
                <a:ext uri="{FF2B5EF4-FFF2-40B4-BE49-F238E27FC236}">
                  <a16:creationId xmlns:a16="http://schemas.microsoft.com/office/drawing/2014/main" id="{C0E337B7-AD1A-B019-7BF1-3DC0885680A6}"/>
                </a:ext>
              </a:extLst>
            </p:cNvPr>
            <p:cNvSpPr/>
            <p:nvPr>
              <p:custDataLst>
                <p:tags r:id="rId83"/>
              </p:custDataLst>
            </p:nvPr>
          </p:nvSpPr>
          <p:spPr>
            <a:xfrm>
              <a:off x="6482214" y="2726215"/>
              <a:ext cx="156712" cy="320218"/>
            </a:xfrm>
            <a:custGeom>
              <a:avLst/>
              <a:gdLst/>
              <a:ahLst/>
              <a:cxnLst/>
              <a:rect l="0" t="0" r="0" b="0"/>
              <a:pathLst>
                <a:path w="156712" h="320218">
                  <a:moveTo>
                    <a:pt x="32886" y="45560"/>
                  </a:moveTo>
                  <a:lnTo>
                    <a:pt x="32886" y="45560"/>
                  </a:lnTo>
                  <a:lnTo>
                    <a:pt x="44644" y="8389"/>
                  </a:lnTo>
                  <a:lnTo>
                    <a:pt x="47075" y="4904"/>
                  </a:lnTo>
                  <a:lnTo>
                    <a:pt x="52597" y="1032"/>
                  </a:lnTo>
                  <a:lnTo>
                    <a:pt x="55552" y="0"/>
                  </a:lnTo>
                  <a:lnTo>
                    <a:pt x="56463" y="1428"/>
                  </a:lnTo>
                  <a:lnTo>
                    <a:pt x="52293" y="42256"/>
                  </a:lnTo>
                  <a:lnTo>
                    <a:pt x="46950" y="83007"/>
                  </a:lnTo>
                  <a:lnTo>
                    <a:pt x="38700" y="122155"/>
                  </a:lnTo>
                  <a:lnTo>
                    <a:pt x="27489" y="167581"/>
                  </a:lnTo>
                  <a:lnTo>
                    <a:pt x="21354" y="209951"/>
                  </a:lnTo>
                  <a:lnTo>
                    <a:pt x="7221" y="257159"/>
                  </a:lnTo>
                  <a:lnTo>
                    <a:pt x="0" y="283234"/>
                  </a:lnTo>
                  <a:lnTo>
                    <a:pt x="1689" y="297948"/>
                  </a:lnTo>
                  <a:lnTo>
                    <a:pt x="8591" y="313076"/>
                  </a:lnTo>
                  <a:lnTo>
                    <a:pt x="14327" y="317914"/>
                  </a:lnTo>
                  <a:lnTo>
                    <a:pt x="17338" y="319205"/>
                  </a:lnTo>
                  <a:lnTo>
                    <a:pt x="51531" y="320217"/>
                  </a:lnTo>
                  <a:lnTo>
                    <a:pt x="92778" y="311323"/>
                  </a:lnTo>
                  <a:lnTo>
                    <a:pt x="126126" y="299635"/>
                  </a:lnTo>
                  <a:lnTo>
                    <a:pt x="156711" y="28368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1505">
              <a:extLst>
                <a:ext uri="{FF2B5EF4-FFF2-40B4-BE49-F238E27FC236}">
                  <a16:creationId xmlns:a16="http://schemas.microsoft.com/office/drawing/2014/main" id="{317C4053-57A8-CB9B-7FAE-2FB362C5B55E}"/>
                </a:ext>
              </a:extLst>
            </p:cNvPr>
            <p:cNvSpPr/>
            <p:nvPr>
              <p:custDataLst>
                <p:tags r:id="rId84"/>
              </p:custDataLst>
            </p:nvPr>
          </p:nvSpPr>
          <p:spPr>
            <a:xfrm>
              <a:off x="6477000" y="2906565"/>
              <a:ext cx="219076" cy="17611"/>
            </a:xfrm>
            <a:custGeom>
              <a:avLst/>
              <a:gdLst/>
              <a:ahLst/>
              <a:cxnLst/>
              <a:rect l="0" t="0" r="0" b="0"/>
              <a:pathLst>
                <a:path w="219076" h="17611">
                  <a:moveTo>
                    <a:pt x="0" y="17610"/>
                  </a:moveTo>
                  <a:lnTo>
                    <a:pt x="0" y="17610"/>
                  </a:lnTo>
                  <a:lnTo>
                    <a:pt x="42562" y="16552"/>
                  </a:lnTo>
                  <a:lnTo>
                    <a:pt x="88622" y="5852"/>
                  </a:lnTo>
                  <a:lnTo>
                    <a:pt x="124398" y="0"/>
                  </a:lnTo>
                  <a:lnTo>
                    <a:pt x="167525" y="5390"/>
                  </a:lnTo>
                  <a:lnTo>
                    <a:pt x="219075" y="808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1506">
              <a:extLst>
                <a:ext uri="{FF2B5EF4-FFF2-40B4-BE49-F238E27FC236}">
                  <a16:creationId xmlns:a16="http://schemas.microsoft.com/office/drawing/2014/main" id="{BD521FCE-F1B7-0A12-312B-5F09E15D3276}"/>
                </a:ext>
              </a:extLst>
            </p:cNvPr>
            <p:cNvSpPr/>
            <p:nvPr>
              <p:custDataLst>
                <p:tags r:id="rId85"/>
              </p:custDataLst>
            </p:nvPr>
          </p:nvSpPr>
          <p:spPr>
            <a:xfrm>
              <a:off x="6701966" y="2736641"/>
              <a:ext cx="136985" cy="313118"/>
            </a:xfrm>
            <a:custGeom>
              <a:avLst/>
              <a:gdLst/>
              <a:ahLst/>
              <a:cxnLst/>
              <a:rect l="0" t="0" r="0" b="0"/>
              <a:pathLst>
                <a:path w="136985" h="313118">
                  <a:moveTo>
                    <a:pt x="117934" y="235159"/>
                  </a:moveTo>
                  <a:lnTo>
                    <a:pt x="117934" y="235159"/>
                  </a:lnTo>
                  <a:lnTo>
                    <a:pt x="117934" y="211837"/>
                  </a:lnTo>
                  <a:lnTo>
                    <a:pt x="118992" y="210086"/>
                  </a:lnTo>
                  <a:lnTo>
                    <a:pt x="120756" y="208919"/>
                  </a:lnTo>
                  <a:lnTo>
                    <a:pt x="122990" y="208140"/>
                  </a:lnTo>
                  <a:lnTo>
                    <a:pt x="124479" y="206563"/>
                  </a:lnTo>
                  <a:lnTo>
                    <a:pt x="126134" y="201989"/>
                  </a:lnTo>
                  <a:lnTo>
                    <a:pt x="121226" y="193606"/>
                  </a:lnTo>
                  <a:lnTo>
                    <a:pt x="114106" y="183883"/>
                  </a:lnTo>
                  <a:lnTo>
                    <a:pt x="110940" y="176033"/>
                  </a:lnTo>
                  <a:lnTo>
                    <a:pt x="103890" y="169017"/>
                  </a:lnTo>
                  <a:lnTo>
                    <a:pt x="93701" y="163429"/>
                  </a:lnTo>
                  <a:lnTo>
                    <a:pt x="82116" y="160946"/>
                  </a:lnTo>
                  <a:lnTo>
                    <a:pt x="69912" y="162665"/>
                  </a:lnTo>
                  <a:lnTo>
                    <a:pt x="57432" y="168014"/>
                  </a:lnTo>
                  <a:lnTo>
                    <a:pt x="25836" y="194659"/>
                  </a:lnTo>
                  <a:lnTo>
                    <a:pt x="11858" y="213163"/>
                  </a:lnTo>
                  <a:lnTo>
                    <a:pt x="1015" y="237108"/>
                  </a:lnTo>
                  <a:lnTo>
                    <a:pt x="0" y="255075"/>
                  </a:lnTo>
                  <a:lnTo>
                    <a:pt x="4136" y="273644"/>
                  </a:lnTo>
                  <a:lnTo>
                    <a:pt x="13030" y="292480"/>
                  </a:lnTo>
                  <a:lnTo>
                    <a:pt x="26860" y="305791"/>
                  </a:lnTo>
                  <a:lnTo>
                    <a:pt x="34993" y="310822"/>
                  </a:lnTo>
                  <a:lnTo>
                    <a:pt x="42532" y="313117"/>
                  </a:lnTo>
                  <a:lnTo>
                    <a:pt x="56552" y="312846"/>
                  </a:lnTo>
                  <a:lnTo>
                    <a:pt x="76347" y="306743"/>
                  </a:lnTo>
                  <a:lnTo>
                    <a:pt x="95617" y="293176"/>
                  </a:lnTo>
                  <a:lnTo>
                    <a:pt x="102723" y="281758"/>
                  </a:lnTo>
                  <a:lnTo>
                    <a:pt x="112343" y="236956"/>
                  </a:lnTo>
                  <a:lnTo>
                    <a:pt x="115449" y="200327"/>
                  </a:lnTo>
                  <a:lnTo>
                    <a:pt x="116830" y="163586"/>
                  </a:lnTo>
                  <a:lnTo>
                    <a:pt x="118665" y="125052"/>
                  </a:lnTo>
                  <a:lnTo>
                    <a:pt x="123325" y="94585"/>
                  </a:lnTo>
                  <a:lnTo>
                    <a:pt x="118853" y="53024"/>
                  </a:lnTo>
                  <a:lnTo>
                    <a:pt x="126216" y="7045"/>
                  </a:lnTo>
                  <a:lnTo>
                    <a:pt x="127091" y="0"/>
                  </a:lnTo>
                  <a:lnTo>
                    <a:pt x="128272" y="70"/>
                  </a:lnTo>
                  <a:lnTo>
                    <a:pt x="136984" y="655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SMARTInkShape-1507">
              <a:extLst>
                <a:ext uri="{FF2B5EF4-FFF2-40B4-BE49-F238E27FC236}">
                  <a16:creationId xmlns:a16="http://schemas.microsoft.com/office/drawing/2014/main" id="{DA0F4180-D1A1-AF39-5A90-D50AA571BC15}"/>
                </a:ext>
              </a:extLst>
            </p:cNvPr>
            <p:cNvSpPr/>
            <p:nvPr>
              <p:custDataLst>
                <p:tags r:id="rId86"/>
              </p:custDataLst>
            </p:nvPr>
          </p:nvSpPr>
          <p:spPr>
            <a:xfrm>
              <a:off x="6943725" y="3009900"/>
              <a:ext cx="9526" cy="8202"/>
            </a:xfrm>
            <a:custGeom>
              <a:avLst/>
              <a:gdLst/>
              <a:ahLst/>
              <a:cxnLst/>
              <a:rect l="0" t="0" r="0" b="0"/>
              <a:pathLst>
                <a:path w="9526" h="8202">
                  <a:moveTo>
                    <a:pt x="0" y="0"/>
                  </a:moveTo>
                  <a:lnTo>
                    <a:pt x="0" y="0"/>
                  </a:lnTo>
                  <a:lnTo>
                    <a:pt x="0" y="8201"/>
                  </a:lnTo>
                  <a:lnTo>
                    <a:pt x="0" y="1208"/>
                  </a:lnTo>
                  <a:lnTo>
                    <a:pt x="2822" y="537"/>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1" name="SMARTInkShape-Group320">
            <a:extLst>
              <a:ext uri="{FF2B5EF4-FFF2-40B4-BE49-F238E27FC236}">
                <a16:creationId xmlns:a16="http://schemas.microsoft.com/office/drawing/2014/main" id="{D7B819A5-3F17-A94A-3A44-5F11D43A38FC}"/>
              </a:ext>
            </a:extLst>
          </p:cNvPr>
          <p:cNvGrpSpPr/>
          <p:nvPr/>
        </p:nvGrpSpPr>
        <p:grpSpPr>
          <a:xfrm>
            <a:off x="7300053" y="2667000"/>
            <a:ext cx="748573" cy="365758"/>
            <a:chOff x="7300053" y="2667000"/>
            <a:chExt cx="748573" cy="365758"/>
          </a:xfrm>
        </p:grpSpPr>
        <p:sp>
          <p:nvSpPr>
            <p:cNvPr id="37" name="SMARTInkShape-1508">
              <a:extLst>
                <a:ext uri="{FF2B5EF4-FFF2-40B4-BE49-F238E27FC236}">
                  <a16:creationId xmlns:a16="http://schemas.microsoft.com/office/drawing/2014/main" id="{309E8218-072D-98DB-D8A9-1823E84941F3}"/>
                </a:ext>
              </a:extLst>
            </p:cNvPr>
            <p:cNvSpPr/>
            <p:nvPr>
              <p:custDataLst>
                <p:tags r:id="rId78"/>
              </p:custDataLst>
            </p:nvPr>
          </p:nvSpPr>
          <p:spPr>
            <a:xfrm>
              <a:off x="7300053" y="2667000"/>
              <a:ext cx="167548" cy="365758"/>
            </a:xfrm>
            <a:custGeom>
              <a:avLst/>
              <a:gdLst/>
              <a:ahLst/>
              <a:cxnLst/>
              <a:rect l="0" t="0" r="0" b="0"/>
              <a:pathLst>
                <a:path w="167548" h="365758">
                  <a:moveTo>
                    <a:pt x="129447" y="266700"/>
                  </a:moveTo>
                  <a:lnTo>
                    <a:pt x="129447" y="266700"/>
                  </a:lnTo>
                  <a:lnTo>
                    <a:pt x="129447" y="253443"/>
                  </a:lnTo>
                  <a:lnTo>
                    <a:pt x="124391" y="239254"/>
                  </a:lnTo>
                  <a:lnTo>
                    <a:pt x="110150" y="219642"/>
                  </a:lnTo>
                  <a:lnTo>
                    <a:pt x="107057" y="216278"/>
                  </a:lnTo>
                  <a:lnTo>
                    <a:pt x="87536" y="206487"/>
                  </a:lnTo>
                  <a:lnTo>
                    <a:pt x="73425" y="205719"/>
                  </a:lnTo>
                  <a:lnTo>
                    <a:pt x="59040" y="209964"/>
                  </a:lnTo>
                  <a:lnTo>
                    <a:pt x="34150" y="225312"/>
                  </a:lnTo>
                  <a:lnTo>
                    <a:pt x="4740" y="262465"/>
                  </a:lnTo>
                  <a:lnTo>
                    <a:pt x="2918" y="269169"/>
                  </a:lnTo>
                  <a:lnTo>
                    <a:pt x="3292" y="287657"/>
                  </a:lnTo>
                  <a:lnTo>
                    <a:pt x="0" y="296475"/>
                  </a:lnTo>
                  <a:lnTo>
                    <a:pt x="3476" y="309567"/>
                  </a:lnTo>
                  <a:lnTo>
                    <a:pt x="17334" y="331965"/>
                  </a:lnTo>
                  <a:lnTo>
                    <a:pt x="40639" y="357335"/>
                  </a:lnTo>
                  <a:lnTo>
                    <a:pt x="51525" y="364485"/>
                  </a:lnTo>
                  <a:lnTo>
                    <a:pt x="57390" y="365757"/>
                  </a:lnTo>
                  <a:lnTo>
                    <a:pt x="69552" y="364348"/>
                  </a:lnTo>
                  <a:lnTo>
                    <a:pt x="93356" y="347491"/>
                  </a:lnTo>
                  <a:lnTo>
                    <a:pt x="105645" y="328360"/>
                  </a:lnTo>
                  <a:lnTo>
                    <a:pt x="122158" y="286641"/>
                  </a:lnTo>
                  <a:lnTo>
                    <a:pt x="129066" y="240222"/>
                  </a:lnTo>
                  <a:lnTo>
                    <a:pt x="135567" y="202880"/>
                  </a:lnTo>
                  <a:lnTo>
                    <a:pt x="139022" y="165005"/>
                  </a:lnTo>
                  <a:lnTo>
                    <a:pt x="145219" y="125913"/>
                  </a:lnTo>
                  <a:lnTo>
                    <a:pt x="148585" y="82346"/>
                  </a:lnTo>
                  <a:lnTo>
                    <a:pt x="155844" y="34806"/>
                  </a:lnTo>
                  <a:lnTo>
                    <a:pt x="158112" y="19703"/>
                  </a:lnTo>
                  <a:lnTo>
                    <a:pt x="167547"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SMARTInkShape-1509">
              <a:extLst>
                <a:ext uri="{FF2B5EF4-FFF2-40B4-BE49-F238E27FC236}">
                  <a16:creationId xmlns:a16="http://schemas.microsoft.com/office/drawing/2014/main" id="{7B3C8DA2-93CD-9EEB-3B3D-B735BBE00DEC}"/>
                </a:ext>
              </a:extLst>
            </p:cNvPr>
            <p:cNvSpPr/>
            <p:nvPr>
              <p:custDataLst>
                <p:tags r:id="rId79"/>
              </p:custDataLst>
            </p:nvPr>
          </p:nvSpPr>
          <p:spPr>
            <a:xfrm>
              <a:off x="7486650" y="2821456"/>
              <a:ext cx="257176" cy="177910"/>
            </a:xfrm>
            <a:custGeom>
              <a:avLst/>
              <a:gdLst/>
              <a:ahLst/>
              <a:cxnLst/>
              <a:rect l="0" t="0" r="0" b="0"/>
              <a:pathLst>
                <a:path w="257176" h="177910">
                  <a:moveTo>
                    <a:pt x="0" y="102719"/>
                  </a:moveTo>
                  <a:lnTo>
                    <a:pt x="0" y="102719"/>
                  </a:lnTo>
                  <a:lnTo>
                    <a:pt x="22793" y="124453"/>
                  </a:lnTo>
                  <a:lnTo>
                    <a:pt x="30591" y="128254"/>
                  </a:lnTo>
                  <a:lnTo>
                    <a:pt x="40408" y="127121"/>
                  </a:lnTo>
                  <a:lnTo>
                    <a:pt x="76700" y="113811"/>
                  </a:lnTo>
                  <a:lnTo>
                    <a:pt x="110772" y="86214"/>
                  </a:lnTo>
                  <a:lnTo>
                    <a:pt x="118024" y="76686"/>
                  </a:lnTo>
                  <a:lnTo>
                    <a:pt x="136743" y="38810"/>
                  </a:lnTo>
                  <a:lnTo>
                    <a:pt x="137327" y="23515"/>
                  </a:lnTo>
                  <a:lnTo>
                    <a:pt x="136002" y="14992"/>
                  </a:lnTo>
                  <a:lnTo>
                    <a:pt x="131942" y="9309"/>
                  </a:lnTo>
                  <a:lnTo>
                    <a:pt x="126061" y="5521"/>
                  </a:lnTo>
                  <a:lnTo>
                    <a:pt x="105438" y="189"/>
                  </a:lnTo>
                  <a:lnTo>
                    <a:pt x="92370" y="0"/>
                  </a:lnTo>
                  <a:lnTo>
                    <a:pt x="60364" y="11333"/>
                  </a:lnTo>
                  <a:lnTo>
                    <a:pt x="22227" y="51213"/>
                  </a:lnTo>
                  <a:lnTo>
                    <a:pt x="8233" y="80873"/>
                  </a:lnTo>
                  <a:lnTo>
                    <a:pt x="2439" y="111416"/>
                  </a:lnTo>
                  <a:lnTo>
                    <a:pt x="5779" y="145630"/>
                  </a:lnTo>
                  <a:lnTo>
                    <a:pt x="10203" y="154610"/>
                  </a:lnTo>
                  <a:lnTo>
                    <a:pt x="23585" y="167409"/>
                  </a:lnTo>
                  <a:lnTo>
                    <a:pt x="40115" y="173804"/>
                  </a:lnTo>
                  <a:lnTo>
                    <a:pt x="81655" y="177909"/>
                  </a:lnTo>
                  <a:lnTo>
                    <a:pt x="125137" y="177661"/>
                  </a:lnTo>
                  <a:lnTo>
                    <a:pt x="166312" y="172314"/>
                  </a:lnTo>
                  <a:lnTo>
                    <a:pt x="204736" y="169201"/>
                  </a:lnTo>
                  <a:lnTo>
                    <a:pt x="257175" y="15986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1510">
              <a:extLst>
                <a:ext uri="{FF2B5EF4-FFF2-40B4-BE49-F238E27FC236}">
                  <a16:creationId xmlns:a16="http://schemas.microsoft.com/office/drawing/2014/main" id="{FF7966F4-C983-549A-05C8-6CDD83084988}"/>
                </a:ext>
              </a:extLst>
            </p:cNvPr>
            <p:cNvSpPr/>
            <p:nvPr>
              <p:custDataLst>
                <p:tags r:id="rId80"/>
              </p:custDataLst>
            </p:nvPr>
          </p:nvSpPr>
          <p:spPr>
            <a:xfrm>
              <a:off x="7781925" y="2819400"/>
              <a:ext cx="180976" cy="198759"/>
            </a:xfrm>
            <a:custGeom>
              <a:avLst/>
              <a:gdLst/>
              <a:ahLst/>
              <a:cxnLst/>
              <a:rect l="0" t="0" r="0" b="0"/>
              <a:pathLst>
                <a:path w="180976" h="198759">
                  <a:moveTo>
                    <a:pt x="0" y="104775"/>
                  </a:moveTo>
                  <a:lnTo>
                    <a:pt x="0" y="104775"/>
                  </a:lnTo>
                  <a:lnTo>
                    <a:pt x="0" y="99719"/>
                  </a:lnTo>
                  <a:lnTo>
                    <a:pt x="1058" y="98229"/>
                  </a:lnTo>
                  <a:lnTo>
                    <a:pt x="2822" y="97236"/>
                  </a:lnTo>
                  <a:lnTo>
                    <a:pt x="9132" y="95366"/>
                  </a:lnTo>
                  <a:lnTo>
                    <a:pt x="14547" y="135033"/>
                  </a:lnTo>
                  <a:lnTo>
                    <a:pt x="28818" y="178374"/>
                  </a:lnTo>
                  <a:lnTo>
                    <a:pt x="31913" y="185591"/>
                  </a:lnTo>
                  <a:lnTo>
                    <a:pt x="36092" y="190403"/>
                  </a:lnTo>
                  <a:lnTo>
                    <a:pt x="46379" y="195748"/>
                  </a:lnTo>
                  <a:lnTo>
                    <a:pt x="64071" y="198758"/>
                  </a:lnTo>
                  <a:lnTo>
                    <a:pt x="76454" y="193817"/>
                  </a:lnTo>
                  <a:lnTo>
                    <a:pt x="82720" y="189537"/>
                  </a:lnTo>
                  <a:lnTo>
                    <a:pt x="92503" y="176314"/>
                  </a:lnTo>
                  <a:lnTo>
                    <a:pt x="114059" y="130955"/>
                  </a:lnTo>
                  <a:lnTo>
                    <a:pt x="130142" y="85409"/>
                  </a:lnTo>
                  <a:lnTo>
                    <a:pt x="146046" y="38058"/>
                  </a:lnTo>
                  <a:lnTo>
                    <a:pt x="152398" y="27498"/>
                  </a:lnTo>
                  <a:lnTo>
                    <a:pt x="165100" y="15662"/>
                  </a:lnTo>
                  <a:lnTo>
                    <a:pt x="168628" y="9430"/>
                  </a:lnTo>
                  <a:lnTo>
                    <a:pt x="169569" y="6287"/>
                  </a:lnTo>
                  <a:lnTo>
                    <a:pt x="171254" y="4191"/>
                  </a:lnTo>
                  <a:lnTo>
                    <a:pt x="1809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1511">
              <a:extLst>
                <a:ext uri="{FF2B5EF4-FFF2-40B4-BE49-F238E27FC236}">
                  <a16:creationId xmlns:a16="http://schemas.microsoft.com/office/drawing/2014/main" id="{18DC1525-F206-8DF5-7255-BFFF19728F93}"/>
                </a:ext>
              </a:extLst>
            </p:cNvPr>
            <p:cNvSpPr/>
            <p:nvPr>
              <p:custDataLst>
                <p:tags r:id="rId81"/>
              </p:custDataLst>
            </p:nvPr>
          </p:nvSpPr>
          <p:spPr>
            <a:xfrm>
              <a:off x="8048625" y="3000375"/>
              <a:ext cx="1" cy="16403"/>
            </a:xfrm>
            <a:custGeom>
              <a:avLst/>
              <a:gdLst/>
              <a:ahLst/>
              <a:cxnLst/>
              <a:rect l="0" t="0" r="0" b="0"/>
              <a:pathLst>
                <a:path w="1" h="16403">
                  <a:moveTo>
                    <a:pt x="0" y="0"/>
                  </a:moveTo>
                  <a:lnTo>
                    <a:pt x="0" y="0"/>
                  </a:lnTo>
                  <a:lnTo>
                    <a:pt x="0" y="16402"/>
                  </a:lnTo>
                  <a:lnTo>
                    <a:pt x="0"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2" name="SMARTInkShape-1512">
            <a:extLst>
              <a:ext uri="{FF2B5EF4-FFF2-40B4-BE49-F238E27FC236}">
                <a16:creationId xmlns:a16="http://schemas.microsoft.com/office/drawing/2014/main" id="{72131C8E-F259-15A5-2128-5039610978BC}"/>
              </a:ext>
            </a:extLst>
          </p:cNvPr>
          <p:cNvSpPr/>
          <p:nvPr>
            <p:custDataLst>
              <p:tags r:id="rId3"/>
            </p:custDataLst>
          </p:nvPr>
        </p:nvSpPr>
        <p:spPr>
          <a:xfrm>
            <a:off x="2943225" y="3943788"/>
            <a:ext cx="266701" cy="232638"/>
          </a:xfrm>
          <a:custGeom>
            <a:avLst/>
            <a:gdLst/>
            <a:ahLst/>
            <a:cxnLst/>
            <a:rect l="0" t="0" r="0" b="0"/>
            <a:pathLst>
              <a:path w="266701" h="232638">
                <a:moveTo>
                  <a:pt x="0" y="47187"/>
                </a:moveTo>
                <a:lnTo>
                  <a:pt x="0" y="47187"/>
                </a:lnTo>
                <a:lnTo>
                  <a:pt x="0" y="29462"/>
                </a:lnTo>
                <a:lnTo>
                  <a:pt x="13257" y="14996"/>
                </a:lnTo>
                <a:lnTo>
                  <a:pt x="19297" y="11713"/>
                </a:lnTo>
                <a:lnTo>
                  <a:pt x="54880" y="0"/>
                </a:lnTo>
                <a:lnTo>
                  <a:pt x="58964" y="2578"/>
                </a:lnTo>
                <a:lnTo>
                  <a:pt x="64306" y="6195"/>
                </a:lnTo>
                <a:lnTo>
                  <a:pt x="73264" y="9288"/>
                </a:lnTo>
                <a:lnTo>
                  <a:pt x="79481" y="13763"/>
                </a:lnTo>
                <a:lnTo>
                  <a:pt x="82950" y="19279"/>
                </a:lnTo>
                <a:lnTo>
                  <a:pt x="93764" y="59190"/>
                </a:lnTo>
                <a:lnTo>
                  <a:pt x="93898" y="88755"/>
                </a:lnTo>
                <a:lnTo>
                  <a:pt x="78978" y="136196"/>
                </a:lnTo>
                <a:lnTo>
                  <a:pt x="68674" y="161401"/>
                </a:lnTo>
                <a:lnTo>
                  <a:pt x="30950" y="206539"/>
                </a:lnTo>
                <a:lnTo>
                  <a:pt x="12765" y="224897"/>
                </a:lnTo>
                <a:lnTo>
                  <a:pt x="8143" y="226711"/>
                </a:lnTo>
                <a:lnTo>
                  <a:pt x="477" y="228077"/>
                </a:lnTo>
                <a:lnTo>
                  <a:pt x="8757" y="206391"/>
                </a:lnTo>
                <a:lnTo>
                  <a:pt x="24937" y="187021"/>
                </a:lnTo>
                <a:lnTo>
                  <a:pt x="70171" y="148799"/>
                </a:lnTo>
                <a:lnTo>
                  <a:pt x="115654" y="114699"/>
                </a:lnTo>
                <a:lnTo>
                  <a:pt x="149697" y="87346"/>
                </a:lnTo>
                <a:lnTo>
                  <a:pt x="192883" y="54480"/>
                </a:lnTo>
                <a:lnTo>
                  <a:pt x="221039" y="40223"/>
                </a:lnTo>
                <a:lnTo>
                  <a:pt x="238124" y="18614"/>
                </a:lnTo>
                <a:lnTo>
                  <a:pt x="217402" y="31795"/>
                </a:lnTo>
                <a:lnTo>
                  <a:pt x="173289" y="66558"/>
                </a:lnTo>
                <a:lnTo>
                  <a:pt x="135513" y="104575"/>
                </a:lnTo>
                <a:lnTo>
                  <a:pt x="106608" y="151790"/>
                </a:lnTo>
                <a:lnTo>
                  <a:pt x="92437" y="182385"/>
                </a:lnTo>
                <a:lnTo>
                  <a:pt x="91530" y="194764"/>
                </a:lnTo>
                <a:lnTo>
                  <a:pt x="94655" y="203793"/>
                </a:lnTo>
                <a:lnTo>
                  <a:pt x="102463" y="218213"/>
                </a:lnTo>
                <a:lnTo>
                  <a:pt x="103233" y="221529"/>
                </a:lnTo>
                <a:lnTo>
                  <a:pt x="104805" y="223741"/>
                </a:lnTo>
                <a:lnTo>
                  <a:pt x="106912" y="225214"/>
                </a:lnTo>
                <a:lnTo>
                  <a:pt x="128010" y="232637"/>
                </a:lnTo>
                <a:lnTo>
                  <a:pt x="141913" y="232620"/>
                </a:lnTo>
                <a:lnTo>
                  <a:pt x="188649" y="228749"/>
                </a:lnTo>
                <a:lnTo>
                  <a:pt x="232825" y="228239"/>
                </a:lnTo>
                <a:lnTo>
                  <a:pt x="243883" y="225374"/>
                </a:lnTo>
                <a:lnTo>
                  <a:pt x="256059" y="220633"/>
                </a:lnTo>
                <a:lnTo>
                  <a:pt x="266700" y="21863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SMARTInkShape-1513">
            <a:extLst>
              <a:ext uri="{FF2B5EF4-FFF2-40B4-BE49-F238E27FC236}">
                <a16:creationId xmlns:a16="http://schemas.microsoft.com/office/drawing/2014/main" id="{D20048DD-BD24-8804-86E3-80E900ECC11D}"/>
              </a:ext>
            </a:extLst>
          </p:cNvPr>
          <p:cNvSpPr/>
          <p:nvPr>
            <p:custDataLst>
              <p:tags r:id="rId4"/>
            </p:custDataLst>
          </p:nvPr>
        </p:nvSpPr>
        <p:spPr>
          <a:xfrm>
            <a:off x="2886192" y="3792936"/>
            <a:ext cx="399934" cy="17065"/>
          </a:xfrm>
          <a:custGeom>
            <a:avLst/>
            <a:gdLst/>
            <a:ahLst/>
            <a:cxnLst/>
            <a:rect l="0" t="0" r="0" b="0"/>
            <a:pathLst>
              <a:path w="399934" h="17065">
                <a:moveTo>
                  <a:pt x="18933" y="17064"/>
                </a:moveTo>
                <a:lnTo>
                  <a:pt x="18933" y="17064"/>
                </a:lnTo>
                <a:lnTo>
                  <a:pt x="10732" y="17064"/>
                </a:lnTo>
                <a:lnTo>
                  <a:pt x="10291" y="16006"/>
                </a:lnTo>
                <a:lnTo>
                  <a:pt x="9524" y="8863"/>
                </a:lnTo>
                <a:lnTo>
                  <a:pt x="6638" y="8128"/>
                </a:lnTo>
                <a:lnTo>
                  <a:pt x="0" y="7549"/>
                </a:lnTo>
                <a:lnTo>
                  <a:pt x="40008" y="7539"/>
                </a:lnTo>
                <a:lnTo>
                  <a:pt x="80681" y="7539"/>
                </a:lnTo>
                <a:lnTo>
                  <a:pt x="123189" y="7539"/>
                </a:lnTo>
                <a:lnTo>
                  <a:pt x="160872" y="7539"/>
                </a:lnTo>
                <a:lnTo>
                  <a:pt x="193847" y="7539"/>
                </a:lnTo>
                <a:lnTo>
                  <a:pt x="233390" y="7539"/>
                </a:lnTo>
                <a:lnTo>
                  <a:pt x="273681" y="4717"/>
                </a:lnTo>
                <a:lnTo>
                  <a:pt x="317370" y="0"/>
                </a:lnTo>
                <a:lnTo>
                  <a:pt x="350423" y="1425"/>
                </a:lnTo>
                <a:lnTo>
                  <a:pt x="397964" y="7380"/>
                </a:lnTo>
                <a:lnTo>
                  <a:pt x="399544" y="7507"/>
                </a:lnTo>
                <a:lnTo>
                  <a:pt x="399933" y="1706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SMARTInkShape-1514">
            <a:extLst>
              <a:ext uri="{FF2B5EF4-FFF2-40B4-BE49-F238E27FC236}">
                <a16:creationId xmlns:a16="http://schemas.microsoft.com/office/drawing/2014/main" id="{1F6369E9-AA12-7E50-B565-1C166BC833DB}"/>
              </a:ext>
            </a:extLst>
          </p:cNvPr>
          <p:cNvSpPr/>
          <p:nvPr>
            <p:custDataLst>
              <p:tags r:id="rId5"/>
            </p:custDataLst>
          </p:nvPr>
        </p:nvSpPr>
        <p:spPr>
          <a:xfrm>
            <a:off x="3562467" y="4048242"/>
            <a:ext cx="247534" cy="9409"/>
          </a:xfrm>
          <a:custGeom>
            <a:avLst/>
            <a:gdLst/>
            <a:ahLst/>
            <a:cxnLst/>
            <a:rect l="0" t="0" r="0" b="0"/>
            <a:pathLst>
              <a:path w="247534" h="9409">
                <a:moveTo>
                  <a:pt x="9408" y="9408"/>
                </a:moveTo>
                <a:lnTo>
                  <a:pt x="9408" y="9408"/>
                </a:lnTo>
                <a:lnTo>
                  <a:pt x="9408" y="276"/>
                </a:lnTo>
                <a:lnTo>
                  <a:pt x="4351" y="0"/>
                </a:lnTo>
                <a:lnTo>
                  <a:pt x="2862" y="1019"/>
                </a:lnTo>
                <a:lnTo>
                  <a:pt x="1869" y="2757"/>
                </a:lnTo>
                <a:lnTo>
                  <a:pt x="0" y="9019"/>
                </a:lnTo>
                <a:lnTo>
                  <a:pt x="47592" y="9385"/>
                </a:lnTo>
                <a:lnTo>
                  <a:pt x="90132" y="9403"/>
                </a:lnTo>
                <a:lnTo>
                  <a:pt x="134715" y="9408"/>
                </a:lnTo>
                <a:lnTo>
                  <a:pt x="174006" y="9408"/>
                </a:lnTo>
                <a:lnTo>
                  <a:pt x="212459" y="9408"/>
                </a:lnTo>
                <a:lnTo>
                  <a:pt x="247533" y="940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SMARTInkShape-1515">
            <a:extLst>
              <a:ext uri="{FF2B5EF4-FFF2-40B4-BE49-F238E27FC236}">
                <a16:creationId xmlns:a16="http://schemas.microsoft.com/office/drawing/2014/main" id="{7FEF4176-BDDE-2CA5-89D8-9126CFC83009}"/>
              </a:ext>
            </a:extLst>
          </p:cNvPr>
          <p:cNvSpPr/>
          <p:nvPr>
            <p:custDataLst>
              <p:tags r:id="rId6"/>
            </p:custDataLst>
          </p:nvPr>
        </p:nvSpPr>
        <p:spPr>
          <a:xfrm>
            <a:off x="4181475" y="41814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8" name="SMARTInkShape-Group325">
            <a:extLst>
              <a:ext uri="{FF2B5EF4-FFF2-40B4-BE49-F238E27FC236}">
                <a16:creationId xmlns:a16="http://schemas.microsoft.com/office/drawing/2014/main" id="{08D931C6-C8E9-1530-B76A-391F2DD20129}"/>
              </a:ext>
            </a:extLst>
          </p:cNvPr>
          <p:cNvGrpSpPr/>
          <p:nvPr/>
        </p:nvGrpSpPr>
        <p:grpSpPr>
          <a:xfrm>
            <a:off x="2867025" y="3896802"/>
            <a:ext cx="1895476" cy="532324"/>
            <a:chOff x="2867025" y="3896802"/>
            <a:chExt cx="1895476" cy="532324"/>
          </a:xfrm>
        </p:grpSpPr>
        <p:sp>
          <p:nvSpPr>
            <p:cNvPr id="46" name="SMARTInkShape-1516">
              <a:extLst>
                <a:ext uri="{FF2B5EF4-FFF2-40B4-BE49-F238E27FC236}">
                  <a16:creationId xmlns:a16="http://schemas.microsoft.com/office/drawing/2014/main" id="{F45787A9-C4B3-8144-10CD-F1F2D5300BDE}"/>
                </a:ext>
              </a:extLst>
            </p:cNvPr>
            <p:cNvSpPr/>
            <p:nvPr>
              <p:custDataLst>
                <p:tags r:id="rId76"/>
              </p:custDataLst>
            </p:nvPr>
          </p:nvSpPr>
          <p:spPr>
            <a:xfrm>
              <a:off x="4162425" y="3896802"/>
              <a:ext cx="457201" cy="322774"/>
            </a:xfrm>
            <a:custGeom>
              <a:avLst/>
              <a:gdLst/>
              <a:ahLst/>
              <a:cxnLst/>
              <a:rect l="0" t="0" r="0" b="0"/>
              <a:pathLst>
                <a:path w="457201" h="322774">
                  <a:moveTo>
                    <a:pt x="0" y="322773"/>
                  </a:moveTo>
                  <a:lnTo>
                    <a:pt x="0" y="322773"/>
                  </a:lnTo>
                  <a:lnTo>
                    <a:pt x="0" y="317716"/>
                  </a:lnTo>
                  <a:lnTo>
                    <a:pt x="5057" y="304459"/>
                  </a:lnTo>
                  <a:lnTo>
                    <a:pt x="35648" y="263527"/>
                  </a:lnTo>
                  <a:lnTo>
                    <a:pt x="59410" y="221621"/>
                  </a:lnTo>
                  <a:lnTo>
                    <a:pt x="75392" y="185121"/>
                  </a:lnTo>
                  <a:lnTo>
                    <a:pt x="93797" y="142830"/>
                  </a:lnTo>
                  <a:lnTo>
                    <a:pt x="113690" y="99954"/>
                  </a:lnTo>
                  <a:lnTo>
                    <a:pt x="119321" y="89334"/>
                  </a:lnTo>
                  <a:lnTo>
                    <a:pt x="125757" y="68091"/>
                  </a:lnTo>
                  <a:lnTo>
                    <a:pt x="128288" y="64085"/>
                  </a:lnTo>
                  <a:lnTo>
                    <a:pt x="133409" y="44564"/>
                  </a:lnTo>
                  <a:lnTo>
                    <a:pt x="135506" y="42050"/>
                  </a:lnTo>
                  <a:lnTo>
                    <a:pt x="142837" y="37049"/>
                  </a:lnTo>
                  <a:lnTo>
                    <a:pt x="142864" y="47143"/>
                  </a:lnTo>
                  <a:lnTo>
                    <a:pt x="127796" y="93520"/>
                  </a:lnTo>
                  <a:lnTo>
                    <a:pt x="119553" y="137201"/>
                  </a:lnTo>
                  <a:lnTo>
                    <a:pt x="115338" y="183419"/>
                  </a:lnTo>
                  <a:lnTo>
                    <a:pt x="115665" y="203755"/>
                  </a:lnTo>
                  <a:lnTo>
                    <a:pt x="119493" y="220134"/>
                  </a:lnTo>
                  <a:lnTo>
                    <a:pt x="127544" y="232353"/>
                  </a:lnTo>
                  <a:lnTo>
                    <a:pt x="149959" y="248821"/>
                  </a:lnTo>
                  <a:lnTo>
                    <a:pt x="155006" y="250188"/>
                  </a:lnTo>
                  <a:lnTo>
                    <a:pt x="159429" y="250041"/>
                  </a:lnTo>
                  <a:lnTo>
                    <a:pt x="169282" y="245998"/>
                  </a:lnTo>
                  <a:lnTo>
                    <a:pt x="184245" y="237145"/>
                  </a:lnTo>
                  <a:lnTo>
                    <a:pt x="205462" y="210148"/>
                  </a:lnTo>
                  <a:lnTo>
                    <a:pt x="218503" y="167529"/>
                  </a:lnTo>
                  <a:lnTo>
                    <a:pt x="233487" y="120141"/>
                  </a:lnTo>
                  <a:lnTo>
                    <a:pt x="250273" y="74233"/>
                  </a:lnTo>
                  <a:lnTo>
                    <a:pt x="264328" y="29223"/>
                  </a:lnTo>
                  <a:lnTo>
                    <a:pt x="266638" y="0"/>
                  </a:lnTo>
                  <a:lnTo>
                    <a:pt x="266695" y="43846"/>
                  </a:lnTo>
                  <a:lnTo>
                    <a:pt x="266698" y="84436"/>
                  </a:lnTo>
                  <a:lnTo>
                    <a:pt x="266700" y="124920"/>
                  </a:lnTo>
                  <a:lnTo>
                    <a:pt x="274304" y="163433"/>
                  </a:lnTo>
                  <a:lnTo>
                    <a:pt x="284005" y="195363"/>
                  </a:lnTo>
                  <a:lnTo>
                    <a:pt x="311756" y="232983"/>
                  </a:lnTo>
                  <a:lnTo>
                    <a:pt x="324119" y="240533"/>
                  </a:lnTo>
                  <a:lnTo>
                    <a:pt x="330379" y="242547"/>
                  </a:lnTo>
                  <a:lnTo>
                    <a:pt x="342979" y="241961"/>
                  </a:lnTo>
                  <a:lnTo>
                    <a:pt x="387753" y="230091"/>
                  </a:lnTo>
                  <a:lnTo>
                    <a:pt x="434780" y="214743"/>
                  </a:lnTo>
                  <a:lnTo>
                    <a:pt x="457200" y="20847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SMARTInkShape-1517">
              <a:extLst>
                <a:ext uri="{FF2B5EF4-FFF2-40B4-BE49-F238E27FC236}">
                  <a16:creationId xmlns:a16="http://schemas.microsoft.com/office/drawing/2014/main" id="{7354B210-F834-A830-8BD6-EB5986CAD4BE}"/>
                </a:ext>
              </a:extLst>
            </p:cNvPr>
            <p:cNvSpPr/>
            <p:nvPr>
              <p:custDataLst>
                <p:tags r:id="rId77"/>
              </p:custDataLst>
            </p:nvPr>
          </p:nvSpPr>
          <p:spPr>
            <a:xfrm>
              <a:off x="2867025" y="4381500"/>
              <a:ext cx="1895476" cy="47626"/>
            </a:xfrm>
            <a:custGeom>
              <a:avLst/>
              <a:gdLst/>
              <a:ahLst/>
              <a:cxnLst/>
              <a:rect l="0" t="0" r="0" b="0"/>
              <a:pathLst>
                <a:path w="1895476" h="47626">
                  <a:moveTo>
                    <a:pt x="0" y="0"/>
                  </a:moveTo>
                  <a:lnTo>
                    <a:pt x="0" y="0"/>
                  </a:lnTo>
                  <a:lnTo>
                    <a:pt x="0" y="17716"/>
                  </a:lnTo>
                  <a:lnTo>
                    <a:pt x="1058" y="18161"/>
                  </a:lnTo>
                  <a:lnTo>
                    <a:pt x="45056" y="19040"/>
                  </a:lnTo>
                  <a:lnTo>
                    <a:pt x="92286" y="19049"/>
                  </a:lnTo>
                  <a:lnTo>
                    <a:pt x="135352" y="19050"/>
                  </a:lnTo>
                  <a:lnTo>
                    <a:pt x="182744" y="19050"/>
                  </a:lnTo>
                  <a:lnTo>
                    <a:pt x="228536" y="19050"/>
                  </a:lnTo>
                  <a:lnTo>
                    <a:pt x="268916" y="19050"/>
                  </a:lnTo>
                  <a:lnTo>
                    <a:pt x="312747" y="19050"/>
                  </a:lnTo>
                  <a:lnTo>
                    <a:pt x="346432" y="19050"/>
                  </a:lnTo>
                  <a:lnTo>
                    <a:pt x="381512" y="17992"/>
                  </a:lnTo>
                  <a:lnTo>
                    <a:pt x="414741" y="13993"/>
                  </a:lnTo>
                  <a:lnTo>
                    <a:pt x="449971" y="11511"/>
                  </a:lnTo>
                  <a:lnTo>
                    <a:pt x="487854" y="10408"/>
                  </a:lnTo>
                  <a:lnTo>
                    <a:pt x="529385" y="9917"/>
                  </a:lnTo>
                  <a:lnTo>
                    <a:pt x="569716" y="9700"/>
                  </a:lnTo>
                  <a:lnTo>
                    <a:pt x="609865" y="9603"/>
                  </a:lnTo>
                  <a:lnTo>
                    <a:pt x="652404" y="9559"/>
                  </a:lnTo>
                  <a:lnTo>
                    <a:pt x="696004" y="9541"/>
                  </a:lnTo>
                  <a:lnTo>
                    <a:pt x="741135" y="9532"/>
                  </a:lnTo>
                  <a:lnTo>
                    <a:pt x="765024" y="9530"/>
                  </a:lnTo>
                  <a:lnTo>
                    <a:pt x="789416" y="9528"/>
                  </a:lnTo>
                  <a:lnTo>
                    <a:pt x="836274" y="9526"/>
                  </a:lnTo>
                  <a:lnTo>
                    <a:pt x="882852" y="9525"/>
                  </a:lnTo>
                  <a:lnTo>
                    <a:pt x="907126" y="9525"/>
                  </a:lnTo>
                  <a:lnTo>
                    <a:pt x="931776" y="9525"/>
                  </a:lnTo>
                  <a:lnTo>
                    <a:pt x="956675" y="9525"/>
                  </a:lnTo>
                  <a:lnTo>
                    <a:pt x="981742" y="9525"/>
                  </a:lnTo>
                  <a:lnTo>
                    <a:pt x="1006920" y="9525"/>
                  </a:lnTo>
                  <a:lnTo>
                    <a:pt x="1032171" y="10583"/>
                  </a:lnTo>
                  <a:lnTo>
                    <a:pt x="1057472" y="12347"/>
                  </a:lnTo>
                  <a:lnTo>
                    <a:pt x="1082806" y="14582"/>
                  </a:lnTo>
                  <a:lnTo>
                    <a:pt x="1108163" y="16071"/>
                  </a:lnTo>
                  <a:lnTo>
                    <a:pt x="1133534" y="17064"/>
                  </a:lnTo>
                  <a:lnTo>
                    <a:pt x="1158914" y="17726"/>
                  </a:lnTo>
                  <a:lnTo>
                    <a:pt x="1183242" y="18167"/>
                  </a:lnTo>
                  <a:lnTo>
                    <a:pt x="1230030" y="18658"/>
                  </a:lnTo>
                  <a:lnTo>
                    <a:pt x="1275519" y="18875"/>
                  </a:lnTo>
                  <a:lnTo>
                    <a:pt x="1321489" y="18972"/>
                  </a:lnTo>
                  <a:lnTo>
                    <a:pt x="1345601" y="18998"/>
                  </a:lnTo>
                  <a:lnTo>
                    <a:pt x="1392853" y="20086"/>
                  </a:lnTo>
                  <a:lnTo>
                    <a:pt x="1435021" y="24097"/>
                  </a:lnTo>
                  <a:lnTo>
                    <a:pt x="1477751" y="26584"/>
                  </a:lnTo>
                  <a:lnTo>
                    <a:pt x="1520379" y="27690"/>
                  </a:lnTo>
                  <a:lnTo>
                    <a:pt x="1560490" y="28182"/>
                  </a:lnTo>
                  <a:lnTo>
                    <a:pt x="1596662" y="31223"/>
                  </a:lnTo>
                  <a:lnTo>
                    <a:pt x="1630378" y="35043"/>
                  </a:lnTo>
                  <a:lnTo>
                    <a:pt x="1663001" y="36742"/>
                  </a:lnTo>
                  <a:lnTo>
                    <a:pt x="1695140" y="37496"/>
                  </a:lnTo>
                  <a:lnTo>
                    <a:pt x="1740161" y="37921"/>
                  </a:lnTo>
                  <a:lnTo>
                    <a:pt x="1785956" y="38047"/>
                  </a:lnTo>
                  <a:lnTo>
                    <a:pt x="1819283" y="39134"/>
                  </a:lnTo>
                  <a:lnTo>
                    <a:pt x="1859730" y="44639"/>
                  </a:lnTo>
                  <a:lnTo>
                    <a:pt x="1895475" y="476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2" name="SMARTInkShape-Group326">
            <a:extLst>
              <a:ext uri="{FF2B5EF4-FFF2-40B4-BE49-F238E27FC236}">
                <a16:creationId xmlns:a16="http://schemas.microsoft.com/office/drawing/2014/main" id="{12A79C80-E421-34B3-7991-263314F86BCE}"/>
              </a:ext>
            </a:extLst>
          </p:cNvPr>
          <p:cNvGrpSpPr/>
          <p:nvPr/>
        </p:nvGrpSpPr>
        <p:grpSpPr>
          <a:xfrm>
            <a:off x="3562350" y="4649524"/>
            <a:ext cx="676276" cy="503502"/>
            <a:chOff x="3562350" y="4649524"/>
            <a:chExt cx="676276" cy="503502"/>
          </a:xfrm>
        </p:grpSpPr>
        <p:sp>
          <p:nvSpPr>
            <p:cNvPr id="49" name="SMARTInkShape-1518">
              <a:extLst>
                <a:ext uri="{FF2B5EF4-FFF2-40B4-BE49-F238E27FC236}">
                  <a16:creationId xmlns:a16="http://schemas.microsoft.com/office/drawing/2014/main" id="{8CB29D7D-80A0-7B51-98E9-6352B596709C}"/>
                </a:ext>
              </a:extLst>
            </p:cNvPr>
            <p:cNvSpPr/>
            <p:nvPr>
              <p:custDataLst>
                <p:tags r:id="rId73"/>
              </p:custDataLst>
            </p:nvPr>
          </p:nvSpPr>
          <p:spPr>
            <a:xfrm>
              <a:off x="3562350" y="4649524"/>
              <a:ext cx="257176" cy="503502"/>
            </a:xfrm>
            <a:custGeom>
              <a:avLst/>
              <a:gdLst/>
              <a:ahLst/>
              <a:cxnLst/>
              <a:rect l="0" t="0" r="0" b="0"/>
              <a:pathLst>
                <a:path w="257176" h="503502">
                  <a:moveTo>
                    <a:pt x="257175" y="8201"/>
                  </a:moveTo>
                  <a:lnTo>
                    <a:pt x="257175" y="8201"/>
                  </a:lnTo>
                  <a:lnTo>
                    <a:pt x="257175" y="0"/>
                  </a:lnTo>
                  <a:lnTo>
                    <a:pt x="257175" y="4125"/>
                  </a:lnTo>
                  <a:lnTo>
                    <a:pt x="230660" y="49527"/>
                  </a:lnTo>
                  <a:lnTo>
                    <a:pt x="207213" y="93740"/>
                  </a:lnTo>
                  <a:lnTo>
                    <a:pt x="193806" y="129737"/>
                  </a:lnTo>
                  <a:lnTo>
                    <a:pt x="176898" y="167213"/>
                  </a:lnTo>
                  <a:lnTo>
                    <a:pt x="158483" y="205129"/>
                  </a:lnTo>
                  <a:lnTo>
                    <a:pt x="139621" y="243174"/>
                  </a:lnTo>
                  <a:lnTo>
                    <a:pt x="120627" y="281258"/>
                  </a:lnTo>
                  <a:lnTo>
                    <a:pt x="101593" y="318294"/>
                  </a:lnTo>
                  <a:lnTo>
                    <a:pt x="76199" y="359790"/>
                  </a:lnTo>
                  <a:lnTo>
                    <a:pt x="50996" y="407082"/>
                  </a:lnTo>
                  <a:lnTo>
                    <a:pt x="23218" y="450203"/>
                  </a:lnTo>
                  <a:lnTo>
                    <a:pt x="0" y="50350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1519">
              <a:extLst>
                <a:ext uri="{FF2B5EF4-FFF2-40B4-BE49-F238E27FC236}">
                  <a16:creationId xmlns:a16="http://schemas.microsoft.com/office/drawing/2014/main" id="{160F4B18-E33E-73C9-1F20-5DCA2826CF30}"/>
                </a:ext>
              </a:extLst>
            </p:cNvPr>
            <p:cNvSpPr/>
            <p:nvPr>
              <p:custDataLst>
                <p:tags r:id="rId74"/>
              </p:custDataLst>
            </p:nvPr>
          </p:nvSpPr>
          <p:spPr>
            <a:xfrm>
              <a:off x="3752850" y="4726610"/>
              <a:ext cx="485776" cy="367228"/>
            </a:xfrm>
            <a:custGeom>
              <a:avLst/>
              <a:gdLst/>
              <a:ahLst/>
              <a:cxnLst/>
              <a:rect l="0" t="0" r="0" b="0"/>
              <a:pathLst>
                <a:path w="485776" h="367228">
                  <a:moveTo>
                    <a:pt x="0" y="331165"/>
                  </a:moveTo>
                  <a:lnTo>
                    <a:pt x="0" y="331165"/>
                  </a:lnTo>
                  <a:lnTo>
                    <a:pt x="22793" y="309431"/>
                  </a:lnTo>
                  <a:lnTo>
                    <a:pt x="69012" y="276342"/>
                  </a:lnTo>
                  <a:lnTo>
                    <a:pt x="88970" y="265772"/>
                  </a:lnTo>
                  <a:lnTo>
                    <a:pt x="94447" y="258638"/>
                  </a:lnTo>
                  <a:lnTo>
                    <a:pt x="104310" y="255109"/>
                  </a:lnTo>
                  <a:lnTo>
                    <a:pt x="117992" y="268235"/>
                  </a:lnTo>
                  <a:lnTo>
                    <a:pt x="142895" y="313782"/>
                  </a:lnTo>
                  <a:lnTo>
                    <a:pt x="148176" y="325556"/>
                  </a:lnTo>
                  <a:lnTo>
                    <a:pt x="154388" y="347539"/>
                  </a:lnTo>
                  <a:lnTo>
                    <a:pt x="158575" y="355376"/>
                  </a:lnTo>
                  <a:lnTo>
                    <a:pt x="161484" y="367227"/>
                  </a:lnTo>
                  <a:lnTo>
                    <a:pt x="164689" y="348274"/>
                  </a:lnTo>
                  <a:lnTo>
                    <a:pt x="177105" y="305117"/>
                  </a:lnTo>
                  <a:lnTo>
                    <a:pt x="180465" y="258303"/>
                  </a:lnTo>
                  <a:lnTo>
                    <a:pt x="187421" y="216466"/>
                  </a:lnTo>
                  <a:lnTo>
                    <a:pt x="189588" y="180881"/>
                  </a:lnTo>
                  <a:lnTo>
                    <a:pt x="190230" y="143526"/>
                  </a:lnTo>
                  <a:lnTo>
                    <a:pt x="190447" y="98623"/>
                  </a:lnTo>
                  <a:lnTo>
                    <a:pt x="190497" y="53973"/>
                  </a:lnTo>
                  <a:lnTo>
                    <a:pt x="193321" y="46396"/>
                  </a:lnTo>
                  <a:lnTo>
                    <a:pt x="198701" y="37965"/>
                  </a:lnTo>
                  <a:lnTo>
                    <a:pt x="202259" y="36812"/>
                  </a:lnTo>
                  <a:lnTo>
                    <a:pt x="245751" y="30887"/>
                  </a:lnTo>
                  <a:lnTo>
                    <a:pt x="287486" y="24138"/>
                  </a:lnTo>
                  <a:lnTo>
                    <a:pt x="332691" y="17481"/>
                  </a:lnTo>
                  <a:lnTo>
                    <a:pt x="368753" y="11910"/>
                  </a:lnTo>
                  <a:lnTo>
                    <a:pt x="411202" y="382"/>
                  </a:lnTo>
                  <a:lnTo>
                    <a:pt x="428290" y="0"/>
                  </a:lnTo>
                  <a:lnTo>
                    <a:pt x="442940" y="3359"/>
                  </a:lnTo>
                  <a:lnTo>
                    <a:pt x="485775" y="2636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SMARTInkShape-1520">
              <a:extLst>
                <a:ext uri="{FF2B5EF4-FFF2-40B4-BE49-F238E27FC236}">
                  <a16:creationId xmlns:a16="http://schemas.microsoft.com/office/drawing/2014/main" id="{6B02C269-602B-D301-5908-DC36FFCD2B92}"/>
                </a:ext>
              </a:extLst>
            </p:cNvPr>
            <p:cNvSpPr/>
            <p:nvPr>
              <p:custDataLst>
                <p:tags r:id="rId75"/>
              </p:custDataLst>
            </p:nvPr>
          </p:nvSpPr>
          <p:spPr>
            <a:xfrm>
              <a:off x="4000500" y="4909002"/>
              <a:ext cx="161926" cy="177349"/>
            </a:xfrm>
            <a:custGeom>
              <a:avLst/>
              <a:gdLst/>
              <a:ahLst/>
              <a:cxnLst/>
              <a:rect l="0" t="0" r="0" b="0"/>
              <a:pathLst>
                <a:path w="161926" h="177349">
                  <a:moveTo>
                    <a:pt x="0" y="34473"/>
                  </a:moveTo>
                  <a:lnTo>
                    <a:pt x="0" y="34473"/>
                  </a:lnTo>
                  <a:lnTo>
                    <a:pt x="28228" y="16567"/>
                  </a:lnTo>
                  <a:lnTo>
                    <a:pt x="33007" y="15931"/>
                  </a:lnTo>
                  <a:lnTo>
                    <a:pt x="38658" y="18472"/>
                  </a:lnTo>
                  <a:lnTo>
                    <a:pt x="41647" y="20630"/>
                  </a:lnTo>
                  <a:lnTo>
                    <a:pt x="44968" y="25851"/>
                  </a:lnTo>
                  <a:lnTo>
                    <a:pt x="55671" y="68684"/>
                  </a:lnTo>
                  <a:lnTo>
                    <a:pt x="55799" y="100145"/>
                  </a:lnTo>
                  <a:lnTo>
                    <a:pt x="48006" y="127555"/>
                  </a:lnTo>
                  <a:lnTo>
                    <a:pt x="47879" y="127219"/>
                  </a:lnTo>
                  <a:lnTo>
                    <a:pt x="47658" y="111218"/>
                  </a:lnTo>
                  <a:lnTo>
                    <a:pt x="55236" y="82441"/>
                  </a:lnTo>
                  <a:lnTo>
                    <a:pt x="86635" y="36015"/>
                  </a:lnTo>
                  <a:lnTo>
                    <a:pt x="111305" y="9377"/>
                  </a:lnTo>
                  <a:lnTo>
                    <a:pt x="123905" y="2153"/>
                  </a:lnTo>
                  <a:lnTo>
                    <a:pt x="130228" y="226"/>
                  </a:lnTo>
                  <a:lnTo>
                    <a:pt x="135502" y="0"/>
                  </a:lnTo>
                  <a:lnTo>
                    <a:pt x="144184" y="2571"/>
                  </a:lnTo>
                  <a:lnTo>
                    <a:pt x="146923" y="4739"/>
                  </a:lnTo>
                  <a:lnTo>
                    <a:pt x="149966" y="9969"/>
                  </a:lnTo>
                  <a:lnTo>
                    <a:pt x="160387" y="52805"/>
                  </a:lnTo>
                  <a:lnTo>
                    <a:pt x="161723" y="97500"/>
                  </a:lnTo>
                  <a:lnTo>
                    <a:pt x="161913" y="142240"/>
                  </a:lnTo>
                  <a:lnTo>
                    <a:pt x="161925" y="17734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3" name="SMARTInkShape-1521">
            <a:extLst>
              <a:ext uri="{FF2B5EF4-FFF2-40B4-BE49-F238E27FC236}">
                <a16:creationId xmlns:a16="http://schemas.microsoft.com/office/drawing/2014/main" id="{61C93A3C-BB83-8CA7-7A16-168A909EE5A7}"/>
              </a:ext>
            </a:extLst>
          </p:cNvPr>
          <p:cNvSpPr/>
          <p:nvPr>
            <p:custDataLst>
              <p:tags r:id="rId7"/>
            </p:custDataLst>
          </p:nvPr>
        </p:nvSpPr>
        <p:spPr>
          <a:xfrm>
            <a:off x="3333760" y="4667250"/>
            <a:ext cx="161905" cy="170082"/>
          </a:xfrm>
          <a:custGeom>
            <a:avLst/>
            <a:gdLst/>
            <a:ahLst/>
            <a:cxnLst/>
            <a:rect l="0" t="0" r="0" b="0"/>
            <a:pathLst>
              <a:path w="161905" h="170082">
                <a:moveTo>
                  <a:pt x="142865" y="0"/>
                </a:moveTo>
                <a:lnTo>
                  <a:pt x="142865" y="0"/>
                </a:lnTo>
                <a:lnTo>
                  <a:pt x="152390" y="0"/>
                </a:lnTo>
                <a:lnTo>
                  <a:pt x="116017" y="0"/>
                </a:lnTo>
                <a:lnTo>
                  <a:pt x="106241" y="8201"/>
                </a:lnTo>
                <a:lnTo>
                  <a:pt x="96694" y="9408"/>
                </a:lnTo>
                <a:lnTo>
                  <a:pt x="87923" y="16047"/>
                </a:lnTo>
                <a:lnTo>
                  <a:pt x="82110" y="17716"/>
                </a:lnTo>
                <a:lnTo>
                  <a:pt x="80137" y="19219"/>
                </a:lnTo>
                <a:lnTo>
                  <a:pt x="76301" y="25332"/>
                </a:lnTo>
                <a:lnTo>
                  <a:pt x="63087" y="33205"/>
                </a:lnTo>
                <a:lnTo>
                  <a:pt x="59783" y="38746"/>
                </a:lnTo>
                <a:lnTo>
                  <a:pt x="57256" y="44738"/>
                </a:lnTo>
                <a:lnTo>
                  <a:pt x="50942" y="54060"/>
                </a:lnTo>
                <a:lnTo>
                  <a:pt x="48053" y="64805"/>
                </a:lnTo>
                <a:lnTo>
                  <a:pt x="47654" y="79768"/>
                </a:lnTo>
                <a:lnTo>
                  <a:pt x="49757" y="82812"/>
                </a:lnTo>
                <a:lnTo>
                  <a:pt x="57740" y="89016"/>
                </a:lnTo>
                <a:lnTo>
                  <a:pt x="69077" y="93403"/>
                </a:lnTo>
                <a:lnTo>
                  <a:pt x="114669" y="101763"/>
                </a:lnTo>
                <a:lnTo>
                  <a:pt x="145807" y="104658"/>
                </a:lnTo>
                <a:lnTo>
                  <a:pt x="148002" y="105755"/>
                </a:lnTo>
                <a:lnTo>
                  <a:pt x="149464" y="107545"/>
                </a:lnTo>
                <a:lnTo>
                  <a:pt x="151812" y="112966"/>
                </a:lnTo>
                <a:lnTo>
                  <a:pt x="158822" y="121641"/>
                </a:lnTo>
                <a:lnTo>
                  <a:pt x="161508" y="131599"/>
                </a:lnTo>
                <a:lnTo>
                  <a:pt x="161904" y="142437"/>
                </a:lnTo>
                <a:lnTo>
                  <a:pt x="155367" y="150392"/>
                </a:lnTo>
                <a:lnTo>
                  <a:pt x="153713" y="156094"/>
                </a:lnTo>
                <a:lnTo>
                  <a:pt x="151155" y="158037"/>
                </a:lnTo>
                <a:lnTo>
                  <a:pt x="138501" y="160773"/>
                </a:lnTo>
                <a:lnTo>
                  <a:pt x="126520" y="162642"/>
                </a:lnTo>
                <a:lnTo>
                  <a:pt x="102991" y="170081"/>
                </a:lnTo>
                <a:lnTo>
                  <a:pt x="55718" y="162282"/>
                </a:lnTo>
                <a:lnTo>
                  <a:pt x="48394" y="159262"/>
                </a:lnTo>
                <a:lnTo>
                  <a:pt x="41611" y="155449"/>
                </a:lnTo>
                <a:lnTo>
                  <a:pt x="28634" y="153003"/>
                </a:lnTo>
                <a:lnTo>
                  <a:pt x="25" y="152400"/>
                </a:lnTo>
                <a:lnTo>
                  <a:pt x="0" y="157457"/>
                </a:lnTo>
                <a:lnTo>
                  <a:pt x="1055" y="158946"/>
                </a:lnTo>
                <a:lnTo>
                  <a:pt x="9515" y="1619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7" name="SMARTInkShape-Group328">
            <a:extLst>
              <a:ext uri="{FF2B5EF4-FFF2-40B4-BE49-F238E27FC236}">
                <a16:creationId xmlns:a16="http://schemas.microsoft.com/office/drawing/2014/main" id="{29154A42-73E8-5FED-1A95-88B8E94026FE}"/>
              </a:ext>
            </a:extLst>
          </p:cNvPr>
          <p:cNvGrpSpPr/>
          <p:nvPr/>
        </p:nvGrpSpPr>
        <p:grpSpPr>
          <a:xfrm>
            <a:off x="5448301" y="4105309"/>
            <a:ext cx="476250" cy="304767"/>
            <a:chOff x="5448301" y="4105309"/>
            <a:chExt cx="476250" cy="304767"/>
          </a:xfrm>
        </p:grpSpPr>
        <p:sp>
          <p:nvSpPr>
            <p:cNvPr id="54" name="SMARTInkShape-1522">
              <a:extLst>
                <a:ext uri="{FF2B5EF4-FFF2-40B4-BE49-F238E27FC236}">
                  <a16:creationId xmlns:a16="http://schemas.microsoft.com/office/drawing/2014/main" id="{3D4C6594-3DC8-6B15-6F35-10FE98F6FEC5}"/>
                </a:ext>
              </a:extLst>
            </p:cNvPr>
            <p:cNvSpPr/>
            <p:nvPr>
              <p:custDataLst>
                <p:tags r:id="rId70"/>
              </p:custDataLst>
            </p:nvPr>
          </p:nvSpPr>
          <p:spPr>
            <a:xfrm>
              <a:off x="5448301" y="4105309"/>
              <a:ext cx="114300" cy="304767"/>
            </a:xfrm>
            <a:custGeom>
              <a:avLst/>
              <a:gdLst/>
              <a:ahLst/>
              <a:cxnLst/>
              <a:rect l="0" t="0" r="0" b="0"/>
              <a:pathLst>
                <a:path w="114300" h="304767">
                  <a:moveTo>
                    <a:pt x="28574" y="28541"/>
                  </a:moveTo>
                  <a:lnTo>
                    <a:pt x="28574" y="28541"/>
                  </a:lnTo>
                  <a:lnTo>
                    <a:pt x="28574" y="0"/>
                  </a:lnTo>
                  <a:lnTo>
                    <a:pt x="27516" y="9694"/>
                  </a:lnTo>
                  <a:lnTo>
                    <a:pt x="18213" y="45632"/>
                  </a:lnTo>
                  <a:lnTo>
                    <a:pt x="9276" y="87933"/>
                  </a:lnTo>
                  <a:lnTo>
                    <a:pt x="2748" y="133980"/>
                  </a:lnTo>
                  <a:lnTo>
                    <a:pt x="813" y="172671"/>
                  </a:lnTo>
                  <a:lnTo>
                    <a:pt x="160" y="214820"/>
                  </a:lnTo>
                  <a:lnTo>
                    <a:pt x="31" y="256307"/>
                  </a:lnTo>
                  <a:lnTo>
                    <a:pt x="2" y="290346"/>
                  </a:lnTo>
                  <a:lnTo>
                    <a:pt x="0" y="288479"/>
                  </a:lnTo>
                  <a:lnTo>
                    <a:pt x="16246" y="241350"/>
                  </a:lnTo>
                  <a:lnTo>
                    <a:pt x="36015" y="198326"/>
                  </a:lnTo>
                  <a:lnTo>
                    <a:pt x="63677" y="156845"/>
                  </a:lnTo>
                  <a:lnTo>
                    <a:pt x="87459" y="131776"/>
                  </a:lnTo>
                  <a:lnTo>
                    <a:pt x="91114" y="130172"/>
                  </a:lnTo>
                  <a:lnTo>
                    <a:pt x="94609" y="130162"/>
                  </a:lnTo>
                  <a:lnTo>
                    <a:pt x="97997" y="131213"/>
                  </a:lnTo>
                  <a:lnTo>
                    <a:pt x="100255" y="134031"/>
                  </a:lnTo>
                  <a:lnTo>
                    <a:pt x="102766" y="142806"/>
                  </a:lnTo>
                  <a:lnTo>
                    <a:pt x="104509" y="185013"/>
                  </a:lnTo>
                  <a:lnTo>
                    <a:pt x="104751" y="232059"/>
                  </a:lnTo>
                  <a:lnTo>
                    <a:pt x="104773" y="277132"/>
                  </a:lnTo>
                  <a:lnTo>
                    <a:pt x="104774" y="293286"/>
                  </a:lnTo>
                  <a:lnTo>
                    <a:pt x="105832" y="297112"/>
                  </a:lnTo>
                  <a:lnTo>
                    <a:pt x="107596" y="299664"/>
                  </a:lnTo>
                  <a:lnTo>
                    <a:pt x="114299" y="30476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SMARTInkShape-1523">
              <a:extLst>
                <a:ext uri="{FF2B5EF4-FFF2-40B4-BE49-F238E27FC236}">
                  <a16:creationId xmlns:a16="http://schemas.microsoft.com/office/drawing/2014/main" id="{29054890-5166-DA3A-AB91-B2FE7E304461}"/>
                </a:ext>
              </a:extLst>
            </p:cNvPr>
            <p:cNvSpPr/>
            <p:nvPr>
              <p:custDataLst>
                <p:tags r:id="rId71"/>
              </p:custDataLst>
            </p:nvPr>
          </p:nvSpPr>
          <p:spPr>
            <a:xfrm>
              <a:off x="5659963" y="4249636"/>
              <a:ext cx="140763" cy="139328"/>
            </a:xfrm>
            <a:custGeom>
              <a:avLst/>
              <a:gdLst/>
              <a:ahLst/>
              <a:cxnLst/>
              <a:rect l="0" t="0" r="0" b="0"/>
              <a:pathLst>
                <a:path w="140763" h="139328">
                  <a:moveTo>
                    <a:pt x="83612" y="55664"/>
                  </a:moveTo>
                  <a:lnTo>
                    <a:pt x="83612" y="55664"/>
                  </a:lnTo>
                  <a:lnTo>
                    <a:pt x="91813" y="47463"/>
                  </a:lnTo>
                  <a:lnTo>
                    <a:pt x="93021" y="38054"/>
                  </a:lnTo>
                  <a:lnTo>
                    <a:pt x="86568" y="29294"/>
                  </a:lnTo>
                  <a:lnTo>
                    <a:pt x="83429" y="20451"/>
                  </a:lnTo>
                  <a:lnTo>
                    <a:pt x="78944" y="14261"/>
                  </a:lnTo>
                  <a:lnTo>
                    <a:pt x="73423" y="10804"/>
                  </a:lnTo>
                  <a:lnTo>
                    <a:pt x="67442" y="8210"/>
                  </a:lnTo>
                  <a:lnTo>
                    <a:pt x="58125" y="1857"/>
                  </a:lnTo>
                  <a:lnTo>
                    <a:pt x="51823" y="0"/>
                  </a:lnTo>
                  <a:lnTo>
                    <a:pt x="32212" y="9067"/>
                  </a:lnTo>
                  <a:lnTo>
                    <a:pt x="20904" y="19432"/>
                  </a:lnTo>
                  <a:lnTo>
                    <a:pt x="5020" y="43333"/>
                  </a:lnTo>
                  <a:lnTo>
                    <a:pt x="0" y="72236"/>
                  </a:lnTo>
                  <a:lnTo>
                    <a:pt x="6274" y="113333"/>
                  </a:lnTo>
                  <a:lnTo>
                    <a:pt x="8770" y="116334"/>
                  </a:lnTo>
                  <a:lnTo>
                    <a:pt x="17188" y="119671"/>
                  </a:lnTo>
                  <a:lnTo>
                    <a:pt x="21337" y="118443"/>
                  </a:lnTo>
                  <a:lnTo>
                    <a:pt x="28770" y="111435"/>
                  </a:lnTo>
                  <a:lnTo>
                    <a:pt x="51811" y="70214"/>
                  </a:lnTo>
                  <a:lnTo>
                    <a:pt x="64003" y="29910"/>
                  </a:lnTo>
                  <a:lnTo>
                    <a:pt x="64189" y="30028"/>
                  </a:lnTo>
                  <a:lnTo>
                    <a:pt x="64552" y="73344"/>
                  </a:lnTo>
                  <a:lnTo>
                    <a:pt x="65618" y="95592"/>
                  </a:lnTo>
                  <a:lnTo>
                    <a:pt x="72762" y="123455"/>
                  </a:lnTo>
                  <a:lnTo>
                    <a:pt x="75321" y="127317"/>
                  </a:lnTo>
                  <a:lnTo>
                    <a:pt x="83808" y="134429"/>
                  </a:lnTo>
                  <a:lnTo>
                    <a:pt x="91813" y="138296"/>
                  </a:lnTo>
                  <a:lnTo>
                    <a:pt x="95429" y="139327"/>
                  </a:lnTo>
                  <a:lnTo>
                    <a:pt x="105092" y="137650"/>
                  </a:lnTo>
                  <a:lnTo>
                    <a:pt x="140762" y="12233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SMARTInkShape-1524">
              <a:extLst>
                <a:ext uri="{FF2B5EF4-FFF2-40B4-BE49-F238E27FC236}">
                  <a16:creationId xmlns:a16="http://schemas.microsoft.com/office/drawing/2014/main" id="{873344EF-892B-9332-2432-1ADB5C301560}"/>
                </a:ext>
              </a:extLst>
            </p:cNvPr>
            <p:cNvSpPr/>
            <p:nvPr>
              <p:custDataLst>
                <p:tags r:id="rId72"/>
              </p:custDataLst>
            </p:nvPr>
          </p:nvSpPr>
          <p:spPr>
            <a:xfrm>
              <a:off x="5800725" y="4267602"/>
              <a:ext cx="123826" cy="142474"/>
            </a:xfrm>
            <a:custGeom>
              <a:avLst/>
              <a:gdLst/>
              <a:ahLst/>
              <a:cxnLst/>
              <a:rect l="0" t="0" r="0" b="0"/>
              <a:pathLst>
                <a:path w="123826" h="142474">
                  <a:moveTo>
                    <a:pt x="123825" y="18648"/>
                  </a:moveTo>
                  <a:lnTo>
                    <a:pt x="123825" y="18648"/>
                  </a:lnTo>
                  <a:lnTo>
                    <a:pt x="123825" y="956"/>
                  </a:lnTo>
                  <a:lnTo>
                    <a:pt x="122767" y="504"/>
                  </a:lnTo>
                  <a:lnTo>
                    <a:pt x="118769" y="0"/>
                  </a:lnTo>
                  <a:lnTo>
                    <a:pt x="75879" y="18911"/>
                  </a:lnTo>
                  <a:lnTo>
                    <a:pt x="55793" y="31400"/>
                  </a:lnTo>
                  <a:lnTo>
                    <a:pt x="51256" y="37721"/>
                  </a:lnTo>
                  <a:lnTo>
                    <a:pt x="48701" y="47230"/>
                  </a:lnTo>
                  <a:lnTo>
                    <a:pt x="48342" y="50402"/>
                  </a:lnTo>
                  <a:lnTo>
                    <a:pt x="50766" y="56750"/>
                  </a:lnTo>
                  <a:lnTo>
                    <a:pt x="52894" y="59924"/>
                  </a:lnTo>
                  <a:lnTo>
                    <a:pt x="66002" y="69448"/>
                  </a:lnTo>
                  <a:lnTo>
                    <a:pt x="96763" y="80297"/>
                  </a:lnTo>
                  <a:lnTo>
                    <a:pt x="101214" y="85912"/>
                  </a:lnTo>
                  <a:lnTo>
                    <a:pt x="103720" y="95023"/>
                  </a:lnTo>
                  <a:lnTo>
                    <a:pt x="104072" y="98139"/>
                  </a:lnTo>
                  <a:lnTo>
                    <a:pt x="101640" y="104425"/>
                  </a:lnTo>
                  <a:lnTo>
                    <a:pt x="96512" y="112027"/>
                  </a:lnTo>
                  <a:lnTo>
                    <a:pt x="55307" y="130300"/>
                  </a:lnTo>
                  <a:lnTo>
                    <a:pt x="9447" y="140994"/>
                  </a:lnTo>
                  <a:lnTo>
                    <a:pt x="0" y="14247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8" name="SMARTInkShape-Group329">
            <a:extLst>
              <a:ext uri="{FF2B5EF4-FFF2-40B4-BE49-F238E27FC236}">
                <a16:creationId xmlns:a16="http://schemas.microsoft.com/office/drawing/2014/main" id="{90FE1455-79D5-F64D-230B-BD7C2B373C99}"/>
              </a:ext>
            </a:extLst>
          </p:cNvPr>
          <p:cNvGrpSpPr/>
          <p:nvPr/>
        </p:nvGrpSpPr>
        <p:grpSpPr>
          <a:xfrm>
            <a:off x="6686550" y="4058550"/>
            <a:ext cx="1588519" cy="322862"/>
            <a:chOff x="6686550" y="4058550"/>
            <a:chExt cx="1588519" cy="322862"/>
          </a:xfrm>
        </p:grpSpPr>
        <p:sp>
          <p:nvSpPr>
            <p:cNvPr id="58" name="SMARTInkShape-1525">
              <a:extLst>
                <a:ext uri="{FF2B5EF4-FFF2-40B4-BE49-F238E27FC236}">
                  <a16:creationId xmlns:a16="http://schemas.microsoft.com/office/drawing/2014/main" id="{685FF8DF-B356-5507-1C81-E397A3B105D9}"/>
                </a:ext>
              </a:extLst>
            </p:cNvPr>
            <p:cNvSpPr/>
            <p:nvPr>
              <p:custDataLst>
                <p:tags r:id="rId60"/>
              </p:custDataLst>
            </p:nvPr>
          </p:nvSpPr>
          <p:spPr>
            <a:xfrm>
              <a:off x="6686550" y="4156937"/>
              <a:ext cx="189232" cy="213787"/>
            </a:xfrm>
            <a:custGeom>
              <a:avLst/>
              <a:gdLst/>
              <a:ahLst/>
              <a:cxnLst/>
              <a:rect l="0" t="0" r="0" b="0"/>
              <a:pathLst>
                <a:path w="189232" h="213787">
                  <a:moveTo>
                    <a:pt x="171450" y="5488"/>
                  </a:moveTo>
                  <a:lnTo>
                    <a:pt x="171450" y="5488"/>
                  </a:lnTo>
                  <a:lnTo>
                    <a:pt x="176506" y="5488"/>
                  </a:lnTo>
                  <a:lnTo>
                    <a:pt x="177995" y="4430"/>
                  </a:lnTo>
                  <a:lnTo>
                    <a:pt x="178988" y="2666"/>
                  </a:lnTo>
                  <a:lnTo>
                    <a:pt x="179650" y="431"/>
                  </a:lnTo>
                  <a:lnTo>
                    <a:pt x="180092" y="0"/>
                  </a:lnTo>
                  <a:lnTo>
                    <a:pt x="180387" y="771"/>
                  </a:lnTo>
                  <a:lnTo>
                    <a:pt x="180582" y="2344"/>
                  </a:lnTo>
                  <a:lnTo>
                    <a:pt x="178597" y="3392"/>
                  </a:lnTo>
                  <a:lnTo>
                    <a:pt x="132003" y="15727"/>
                  </a:lnTo>
                  <a:lnTo>
                    <a:pt x="92093" y="32040"/>
                  </a:lnTo>
                  <a:lnTo>
                    <a:pt x="46486" y="59647"/>
                  </a:lnTo>
                  <a:lnTo>
                    <a:pt x="37240" y="70481"/>
                  </a:lnTo>
                  <a:lnTo>
                    <a:pt x="35411" y="75275"/>
                  </a:lnTo>
                  <a:lnTo>
                    <a:pt x="35248" y="79529"/>
                  </a:lnTo>
                  <a:lnTo>
                    <a:pt x="36199" y="83424"/>
                  </a:lnTo>
                  <a:lnTo>
                    <a:pt x="45721" y="90573"/>
                  </a:lnTo>
                  <a:lnTo>
                    <a:pt x="93097" y="110207"/>
                  </a:lnTo>
                  <a:lnTo>
                    <a:pt x="134321" y="126131"/>
                  </a:lnTo>
                  <a:lnTo>
                    <a:pt x="161154" y="136719"/>
                  </a:lnTo>
                  <a:lnTo>
                    <a:pt x="180864" y="151733"/>
                  </a:lnTo>
                  <a:lnTo>
                    <a:pt x="189231" y="165139"/>
                  </a:lnTo>
                  <a:lnTo>
                    <a:pt x="188595" y="166955"/>
                  </a:lnTo>
                  <a:lnTo>
                    <a:pt x="183704" y="174568"/>
                  </a:lnTo>
                  <a:lnTo>
                    <a:pt x="182188" y="180471"/>
                  </a:lnTo>
                  <a:lnTo>
                    <a:pt x="170225" y="186622"/>
                  </a:lnTo>
                  <a:lnTo>
                    <a:pt x="128052" y="199194"/>
                  </a:lnTo>
                  <a:lnTo>
                    <a:pt x="91446" y="208697"/>
                  </a:lnTo>
                  <a:lnTo>
                    <a:pt x="44326" y="213786"/>
                  </a:lnTo>
                  <a:lnTo>
                    <a:pt x="24892" y="213609"/>
                  </a:lnTo>
                  <a:lnTo>
                    <a:pt x="0" y="20551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SMARTInkShape-1526">
              <a:extLst>
                <a:ext uri="{FF2B5EF4-FFF2-40B4-BE49-F238E27FC236}">
                  <a16:creationId xmlns:a16="http://schemas.microsoft.com/office/drawing/2014/main" id="{C46E6907-0723-DE0F-1309-D0D930BDBDF3}"/>
                </a:ext>
              </a:extLst>
            </p:cNvPr>
            <p:cNvSpPr/>
            <p:nvPr>
              <p:custDataLst>
                <p:tags r:id="rId61"/>
              </p:custDataLst>
            </p:nvPr>
          </p:nvSpPr>
          <p:spPr>
            <a:xfrm>
              <a:off x="6943889" y="4120864"/>
              <a:ext cx="114137" cy="260548"/>
            </a:xfrm>
            <a:custGeom>
              <a:avLst/>
              <a:gdLst/>
              <a:ahLst/>
              <a:cxnLst/>
              <a:rect l="0" t="0" r="0" b="0"/>
              <a:pathLst>
                <a:path w="114137" h="260548">
                  <a:moveTo>
                    <a:pt x="37936" y="32036"/>
                  </a:moveTo>
                  <a:lnTo>
                    <a:pt x="37936" y="32036"/>
                  </a:lnTo>
                  <a:lnTo>
                    <a:pt x="37936" y="26979"/>
                  </a:lnTo>
                  <a:lnTo>
                    <a:pt x="43423" y="9243"/>
                  </a:lnTo>
                  <a:lnTo>
                    <a:pt x="41081" y="1445"/>
                  </a:lnTo>
                  <a:lnTo>
                    <a:pt x="40033" y="0"/>
                  </a:lnTo>
                  <a:lnTo>
                    <a:pt x="39334" y="96"/>
                  </a:lnTo>
                  <a:lnTo>
                    <a:pt x="38867" y="1217"/>
                  </a:lnTo>
                  <a:lnTo>
                    <a:pt x="38017" y="39892"/>
                  </a:lnTo>
                  <a:lnTo>
                    <a:pt x="27585" y="87072"/>
                  </a:lnTo>
                  <a:lnTo>
                    <a:pt x="18641" y="129482"/>
                  </a:lnTo>
                  <a:lnTo>
                    <a:pt x="9289" y="172739"/>
                  </a:lnTo>
                  <a:lnTo>
                    <a:pt x="1703" y="220226"/>
                  </a:lnTo>
                  <a:lnTo>
                    <a:pt x="0" y="252968"/>
                  </a:lnTo>
                  <a:lnTo>
                    <a:pt x="3120" y="255524"/>
                  </a:lnTo>
                  <a:lnTo>
                    <a:pt x="25296" y="259626"/>
                  </a:lnTo>
                  <a:lnTo>
                    <a:pt x="63193" y="260547"/>
                  </a:lnTo>
                  <a:lnTo>
                    <a:pt x="81970" y="259538"/>
                  </a:lnTo>
                  <a:lnTo>
                    <a:pt x="93843" y="255562"/>
                  </a:lnTo>
                  <a:lnTo>
                    <a:pt x="106477" y="247373"/>
                  </a:lnTo>
                  <a:lnTo>
                    <a:pt x="114136" y="23206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SMARTInkShape-1527">
              <a:extLst>
                <a:ext uri="{FF2B5EF4-FFF2-40B4-BE49-F238E27FC236}">
                  <a16:creationId xmlns:a16="http://schemas.microsoft.com/office/drawing/2014/main" id="{2416CEB7-39A8-908E-D724-F4108B3F30DA}"/>
                </a:ext>
              </a:extLst>
            </p:cNvPr>
            <p:cNvSpPr/>
            <p:nvPr>
              <p:custDataLst>
                <p:tags r:id="rId62"/>
              </p:custDataLst>
            </p:nvPr>
          </p:nvSpPr>
          <p:spPr>
            <a:xfrm>
              <a:off x="6886575" y="4240928"/>
              <a:ext cx="209551" cy="35798"/>
            </a:xfrm>
            <a:custGeom>
              <a:avLst/>
              <a:gdLst/>
              <a:ahLst/>
              <a:cxnLst/>
              <a:rect l="0" t="0" r="0" b="0"/>
              <a:pathLst>
                <a:path w="209551" h="35798">
                  <a:moveTo>
                    <a:pt x="0" y="35797"/>
                  </a:moveTo>
                  <a:lnTo>
                    <a:pt x="0" y="35797"/>
                  </a:lnTo>
                  <a:lnTo>
                    <a:pt x="5056" y="30740"/>
                  </a:lnTo>
                  <a:lnTo>
                    <a:pt x="48905" y="13407"/>
                  </a:lnTo>
                  <a:lnTo>
                    <a:pt x="92597" y="498"/>
                  </a:lnTo>
                  <a:lnTo>
                    <a:pt x="108887" y="0"/>
                  </a:lnTo>
                  <a:lnTo>
                    <a:pt x="151017" y="8304"/>
                  </a:lnTo>
                  <a:lnTo>
                    <a:pt x="209550" y="1674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SMARTInkShape-1528">
              <a:extLst>
                <a:ext uri="{FF2B5EF4-FFF2-40B4-BE49-F238E27FC236}">
                  <a16:creationId xmlns:a16="http://schemas.microsoft.com/office/drawing/2014/main" id="{3E4CDCF3-3F63-0524-D60F-9C634519A1FA}"/>
                </a:ext>
              </a:extLst>
            </p:cNvPr>
            <p:cNvSpPr/>
            <p:nvPr>
              <p:custDataLst>
                <p:tags r:id="rId63"/>
              </p:custDataLst>
            </p:nvPr>
          </p:nvSpPr>
          <p:spPr>
            <a:xfrm>
              <a:off x="7154990" y="4238625"/>
              <a:ext cx="122111" cy="127528"/>
            </a:xfrm>
            <a:custGeom>
              <a:avLst/>
              <a:gdLst/>
              <a:ahLst/>
              <a:cxnLst/>
              <a:rect l="0" t="0" r="0" b="0"/>
              <a:pathLst>
                <a:path w="122111" h="127528">
                  <a:moveTo>
                    <a:pt x="7810" y="28575"/>
                  </a:moveTo>
                  <a:lnTo>
                    <a:pt x="7810" y="28575"/>
                  </a:lnTo>
                  <a:lnTo>
                    <a:pt x="12866" y="28575"/>
                  </a:lnTo>
                  <a:lnTo>
                    <a:pt x="14355" y="27517"/>
                  </a:lnTo>
                  <a:lnTo>
                    <a:pt x="15348" y="25753"/>
                  </a:lnTo>
                  <a:lnTo>
                    <a:pt x="17219" y="19443"/>
                  </a:lnTo>
                  <a:lnTo>
                    <a:pt x="17301" y="14110"/>
                  </a:lnTo>
                  <a:lnTo>
                    <a:pt x="16254" y="13640"/>
                  </a:lnTo>
                  <a:lnTo>
                    <a:pt x="12268" y="15940"/>
                  </a:lnTo>
                  <a:lnTo>
                    <a:pt x="4075" y="23185"/>
                  </a:lnTo>
                  <a:lnTo>
                    <a:pt x="858" y="31824"/>
                  </a:lnTo>
                  <a:lnTo>
                    <a:pt x="0" y="37091"/>
                  </a:lnTo>
                  <a:lnTo>
                    <a:pt x="1870" y="48588"/>
                  </a:lnTo>
                  <a:lnTo>
                    <a:pt x="10111" y="75448"/>
                  </a:lnTo>
                  <a:lnTo>
                    <a:pt x="32650" y="105068"/>
                  </a:lnTo>
                  <a:lnTo>
                    <a:pt x="70191" y="126203"/>
                  </a:lnTo>
                  <a:lnTo>
                    <a:pt x="75856" y="127527"/>
                  </a:lnTo>
                  <a:lnTo>
                    <a:pt x="80690" y="127351"/>
                  </a:lnTo>
                  <a:lnTo>
                    <a:pt x="84972" y="126176"/>
                  </a:lnTo>
                  <a:lnTo>
                    <a:pt x="101111" y="109352"/>
                  </a:lnTo>
                  <a:lnTo>
                    <a:pt x="114241" y="79203"/>
                  </a:lnTo>
                  <a:lnTo>
                    <a:pt x="120556" y="33205"/>
                  </a:lnTo>
                  <a:lnTo>
                    <a:pt x="12211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SMARTInkShape-1529">
              <a:extLst>
                <a:ext uri="{FF2B5EF4-FFF2-40B4-BE49-F238E27FC236}">
                  <a16:creationId xmlns:a16="http://schemas.microsoft.com/office/drawing/2014/main" id="{0B07A6B5-09D5-A6ED-2C98-80BAF35A4EDA}"/>
                </a:ext>
              </a:extLst>
            </p:cNvPr>
            <p:cNvSpPr/>
            <p:nvPr>
              <p:custDataLst>
                <p:tags r:id="rId64"/>
              </p:custDataLst>
            </p:nvPr>
          </p:nvSpPr>
          <p:spPr>
            <a:xfrm>
              <a:off x="7340839" y="4105275"/>
              <a:ext cx="136287" cy="269298"/>
            </a:xfrm>
            <a:custGeom>
              <a:avLst/>
              <a:gdLst/>
              <a:ahLst/>
              <a:cxnLst/>
              <a:rect l="0" t="0" r="0" b="0"/>
              <a:pathLst>
                <a:path w="136287" h="269298">
                  <a:moveTo>
                    <a:pt x="88661" y="200025"/>
                  </a:moveTo>
                  <a:lnTo>
                    <a:pt x="88661" y="200025"/>
                  </a:lnTo>
                  <a:lnTo>
                    <a:pt x="88661" y="194968"/>
                  </a:lnTo>
                  <a:lnTo>
                    <a:pt x="91483" y="189664"/>
                  </a:lnTo>
                  <a:lnTo>
                    <a:pt x="95206" y="183778"/>
                  </a:lnTo>
                  <a:lnTo>
                    <a:pt x="96861" y="177635"/>
                  </a:lnTo>
                  <a:lnTo>
                    <a:pt x="96245" y="174515"/>
                  </a:lnTo>
                  <a:lnTo>
                    <a:pt x="90473" y="161903"/>
                  </a:lnTo>
                  <a:lnTo>
                    <a:pt x="89869" y="158736"/>
                  </a:lnTo>
                  <a:lnTo>
                    <a:pt x="83962" y="149221"/>
                  </a:lnTo>
                  <a:lnTo>
                    <a:pt x="75509" y="139699"/>
                  </a:lnTo>
                  <a:lnTo>
                    <a:pt x="70368" y="139699"/>
                  </a:lnTo>
                  <a:lnTo>
                    <a:pt x="56189" y="145344"/>
                  </a:lnTo>
                  <a:lnTo>
                    <a:pt x="15851" y="178296"/>
                  </a:lnTo>
                  <a:lnTo>
                    <a:pt x="1706" y="202053"/>
                  </a:lnTo>
                  <a:lnTo>
                    <a:pt x="0" y="208785"/>
                  </a:lnTo>
                  <a:lnTo>
                    <a:pt x="926" y="219088"/>
                  </a:lnTo>
                  <a:lnTo>
                    <a:pt x="7397" y="240951"/>
                  </a:lnTo>
                  <a:lnTo>
                    <a:pt x="15855" y="252787"/>
                  </a:lnTo>
                  <a:lnTo>
                    <a:pt x="27728" y="261575"/>
                  </a:lnTo>
                  <a:lnTo>
                    <a:pt x="43589" y="269008"/>
                  </a:lnTo>
                  <a:lnTo>
                    <a:pt x="52262" y="269297"/>
                  </a:lnTo>
                  <a:lnTo>
                    <a:pt x="70368" y="263974"/>
                  </a:lnTo>
                  <a:lnTo>
                    <a:pt x="77524" y="257474"/>
                  </a:lnTo>
                  <a:lnTo>
                    <a:pt x="96613" y="219447"/>
                  </a:lnTo>
                  <a:lnTo>
                    <a:pt x="110575" y="181049"/>
                  </a:lnTo>
                  <a:lnTo>
                    <a:pt x="116979" y="134227"/>
                  </a:lnTo>
                  <a:lnTo>
                    <a:pt x="123392" y="92570"/>
                  </a:lnTo>
                  <a:lnTo>
                    <a:pt x="126096" y="46155"/>
                  </a:lnTo>
                  <a:lnTo>
                    <a:pt x="127524" y="24747"/>
                  </a:lnTo>
                  <a:lnTo>
                    <a:pt x="136286"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SMARTInkShape-1530">
              <a:extLst>
                <a:ext uri="{FF2B5EF4-FFF2-40B4-BE49-F238E27FC236}">
                  <a16:creationId xmlns:a16="http://schemas.microsoft.com/office/drawing/2014/main" id="{46AC19FB-4E1A-3604-23B2-789EBC356973}"/>
                </a:ext>
              </a:extLst>
            </p:cNvPr>
            <p:cNvSpPr/>
            <p:nvPr>
              <p:custDataLst>
                <p:tags r:id="rId65"/>
              </p:custDataLst>
            </p:nvPr>
          </p:nvSpPr>
          <p:spPr>
            <a:xfrm>
              <a:off x="7516094" y="4229900"/>
              <a:ext cx="284882" cy="142076"/>
            </a:xfrm>
            <a:custGeom>
              <a:avLst/>
              <a:gdLst/>
              <a:ahLst/>
              <a:cxnLst/>
              <a:rect l="0" t="0" r="0" b="0"/>
              <a:pathLst>
                <a:path w="284882" h="142076">
                  <a:moveTo>
                    <a:pt x="8656" y="65875"/>
                  </a:moveTo>
                  <a:lnTo>
                    <a:pt x="8656" y="65875"/>
                  </a:lnTo>
                  <a:lnTo>
                    <a:pt x="8656" y="70932"/>
                  </a:lnTo>
                  <a:lnTo>
                    <a:pt x="9714" y="72421"/>
                  </a:lnTo>
                  <a:lnTo>
                    <a:pt x="11478" y="73414"/>
                  </a:lnTo>
                  <a:lnTo>
                    <a:pt x="13712" y="74076"/>
                  </a:lnTo>
                  <a:lnTo>
                    <a:pt x="16260" y="73459"/>
                  </a:lnTo>
                  <a:lnTo>
                    <a:pt x="25961" y="68593"/>
                  </a:lnTo>
                  <a:lnTo>
                    <a:pt x="40712" y="65622"/>
                  </a:lnTo>
                  <a:lnTo>
                    <a:pt x="82126" y="43516"/>
                  </a:lnTo>
                  <a:lnTo>
                    <a:pt x="91756" y="34418"/>
                  </a:lnTo>
                  <a:lnTo>
                    <a:pt x="101505" y="21444"/>
                  </a:lnTo>
                  <a:lnTo>
                    <a:pt x="102839" y="16847"/>
                  </a:lnTo>
                  <a:lnTo>
                    <a:pt x="103195" y="14140"/>
                  </a:lnTo>
                  <a:lnTo>
                    <a:pt x="100767" y="8310"/>
                  </a:lnTo>
                  <a:lnTo>
                    <a:pt x="98639" y="5273"/>
                  </a:lnTo>
                  <a:lnTo>
                    <a:pt x="93452" y="1899"/>
                  </a:lnTo>
                  <a:lnTo>
                    <a:pt x="81758" y="0"/>
                  </a:lnTo>
                  <a:lnTo>
                    <a:pt x="69720" y="614"/>
                  </a:lnTo>
                  <a:lnTo>
                    <a:pt x="45094" y="7968"/>
                  </a:lnTo>
                  <a:lnTo>
                    <a:pt x="19805" y="23082"/>
                  </a:lnTo>
                  <a:lnTo>
                    <a:pt x="9025" y="34861"/>
                  </a:lnTo>
                  <a:lnTo>
                    <a:pt x="3528" y="49975"/>
                  </a:lnTo>
                  <a:lnTo>
                    <a:pt x="0" y="80491"/>
                  </a:lnTo>
                  <a:lnTo>
                    <a:pt x="5161" y="96712"/>
                  </a:lnTo>
                  <a:lnTo>
                    <a:pt x="14511" y="112389"/>
                  </a:lnTo>
                  <a:lnTo>
                    <a:pt x="25722" y="122884"/>
                  </a:lnTo>
                  <a:lnTo>
                    <a:pt x="37760" y="128254"/>
                  </a:lnTo>
                  <a:lnTo>
                    <a:pt x="43934" y="129686"/>
                  </a:lnTo>
                  <a:lnTo>
                    <a:pt x="49108" y="129583"/>
                  </a:lnTo>
                  <a:lnTo>
                    <a:pt x="57679" y="126645"/>
                  </a:lnTo>
                  <a:lnTo>
                    <a:pt x="96765" y="97290"/>
                  </a:lnTo>
                  <a:lnTo>
                    <a:pt x="134690" y="53259"/>
                  </a:lnTo>
                  <a:lnTo>
                    <a:pt x="140897" y="42499"/>
                  </a:lnTo>
                  <a:lnTo>
                    <a:pt x="159255" y="29302"/>
                  </a:lnTo>
                  <a:lnTo>
                    <a:pt x="159855" y="29851"/>
                  </a:lnTo>
                  <a:lnTo>
                    <a:pt x="160523" y="33284"/>
                  </a:lnTo>
                  <a:lnTo>
                    <a:pt x="161024" y="78201"/>
                  </a:lnTo>
                  <a:lnTo>
                    <a:pt x="162112" y="115584"/>
                  </a:lnTo>
                  <a:lnTo>
                    <a:pt x="169256" y="130107"/>
                  </a:lnTo>
                  <a:lnTo>
                    <a:pt x="170757" y="129863"/>
                  </a:lnTo>
                  <a:lnTo>
                    <a:pt x="175245" y="126769"/>
                  </a:lnTo>
                  <a:lnTo>
                    <a:pt x="177946" y="121867"/>
                  </a:lnTo>
                  <a:lnTo>
                    <a:pt x="178666" y="119078"/>
                  </a:lnTo>
                  <a:lnTo>
                    <a:pt x="187455" y="103873"/>
                  </a:lnTo>
                  <a:lnTo>
                    <a:pt x="188181" y="100733"/>
                  </a:lnTo>
                  <a:lnTo>
                    <a:pt x="207818" y="71631"/>
                  </a:lnTo>
                  <a:lnTo>
                    <a:pt x="231916" y="48001"/>
                  </a:lnTo>
                  <a:lnTo>
                    <a:pt x="233696" y="44434"/>
                  </a:lnTo>
                  <a:lnTo>
                    <a:pt x="235941" y="42056"/>
                  </a:lnTo>
                  <a:lnTo>
                    <a:pt x="243098" y="37651"/>
                  </a:lnTo>
                  <a:lnTo>
                    <a:pt x="245145" y="32870"/>
                  </a:lnTo>
                  <a:lnTo>
                    <a:pt x="246748" y="31171"/>
                  </a:lnTo>
                  <a:lnTo>
                    <a:pt x="254839" y="28222"/>
                  </a:lnTo>
                  <a:lnTo>
                    <a:pt x="255328" y="29131"/>
                  </a:lnTo>
                  <a:lnTo>
                    <a:pt x="255871" y="32964"/>
                  </a:lnTo>
                  <a:lnTo>
                    <a:pt x="258935" y="38195"/>
                  </a:lnTo>
                  <a:lnTo>
                    <a:pt x="261234" y="41071"/>
                  </a:lnTo>
                  <a:lnTo>
                    <a:pt x="263788" y="49912"/>
                  </a:lnTo>
                  <a:lnTo>
                    <a:pt x="265711" y="91455"/>
                  </a:lnTo>
                  <a:lnTo>
                    <a:pt x="275180" y="139007"/>
                  </a:lnTo>
                  <a:lnTo>
                    <a:pt x="275239" y="140030"/>
                  </a:lnTo>
                  <a:lnTo>
                    <a:pt x="276337" y="140712"/>
                  </a:lnTo>
                  <a:lnTo>
                    <a:pt x="284881" y="1420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SMARTInkShape-1531">
              <a:extLst>
                <a:ext uri="{FF2B5EF4-FFF2-40B4-BE49-F238E27FC236}">
                  <a16:creationId xmlns:a16="http://schemas.microsoft.com/office/drawing/2014/main" id="{E52AE25F-24CB-F88E-7FEC-3D031143B1C0}"/>
                </a:ext>
              </a:extLst>
            </p:cNvPr>
            <p:cNvSpPr/>
            <p:nvPr>
              <p:custDataLst>
                <p:tags r:id="rId66"/>
              </p:custDataLst>
            </p:nvPr>
          </p:nvSpPr>
          <p:spPr>
            <a:xfrm>
              <a:off x="7850078" y="4058550"/>
              <a:ext cx="112823" cy="274978"/>
            </a:xfrm>
            <a:custGeom>
              <a:avLst/>
              <a:gdLst/>
              <a:ahLst/>
              <a:cxnLst/>
              <a:rect l="0" t="0" r="0" b="0"/>
              <a:pathLst>
                <a:path w="112823" h="274978">
                  <a:moveTo>
                    <a:pt x="46147" y="27675"/>
                  </a:moveTo>
                  <a:lnTo>
                    <a:pt x="46147" y="27675"/>
                  </a:lnTo>
                  <a:lnTo>
                    <a:pt x="51203" y="22618"/>
                  </a:lnTo>
                  <a:lnTo>
                    <a:pt x="53685" y="14492"/>
                  </a:lnTo>
                  <a:lnTo>
                    <a:pt x="55556" y="0"/>
                  </a:lnTo>
                  <a:lnTo>
                    <a:pt x="50605" y="44008"/>
                  </a:lnTo>
                  <a:lnTo>
                    <a:pt x="42412" y="84608"/>
                  </a:lnTo>
                  <a:lnTo>
                    <a:pt x="31220" y="130526"/>
                  </a:lnTo>
                  <a:lnTo>
                    <a:pt x="25089" y="172992"/>
                  </a:lnTo>
                  <a:lnTo>
                    <a:pt x="14000" y="216776"/>
                  </a:lnTo>
                  <a:lnTo>
                    <a:pt x="3513" y="261945"/>
                  </a:lnTo>
                  <a:lnTo>
                    <a:pt x="0" y="271361"/>
                  </a:lnTo>
                  <a:lnTo>
                    <a:pt x="566" y="272682"/>
                  </a:lnTo>
                  <a:lnTo>
                    <a:pt x="2002" y="273563"/>
                  </a:lnTo>
                  <a:lnTo>
                    <a:pt x="11910" y="274977"/>
                  </a:lnTo>
                  <a:lnTo>
                    <a:pt x="31662" y="274198"/>
                  </a:lnTo>
                  <a:lnTo>
                    <a:pt x="74803" y="258845"/>
                  </a:lnTo>
                  <a:lnTo>
                    <a:pt x="81126" y="257988"/>
                  </a:lnTo>
                  <a:lnTo>
                    <a:pt x="93796" y="251392"/>
                  </a:lnTo>
                  <a:lnTo>
                    <a:pt x="112822" y="2372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SMARTInkShape-1532">
              <a:extLst>
                <a:ext uri="{FF2B5EF4-FFF2-40B4-BE49-F238E27FC236}">
                  <a16:creationId xmlns:a16="http://schemas.microsoft.com/office/drawing/2014/main" id="{97C9ADDE-3DA2-F975-DB59-1C19C7E38A49}"/>
                </a:ext>
              </a:extLst>
            </p:cNvPr>
            <p:cNvSpPr/>
            <p:nvPr>
              <p:custDataLst>
                <p:tags r:id="rId67"/>
              </p:custDataLst>
            </p:nvPr>
          </p:nvSpPr>
          <p:spPr>
            <a:xfrm>
              <a:off x="7858125" y="4171950"/>
              <a:ext cx="142876" cy="38101"/>
            </a:xfrm>
            <a:custGeom>
              <a:avLst/>
              <a:gdLst/>
              <a:ahLst/>
              <a:cxnLst/>
              <a:rect l="0" t="0" r="0" b="0"/>
              <a:pathLst>
                <a:path w="142876" h="38101">
                  <a:moveTo>
                    <a:pt x="0" y="38100"/>
                  </a:moveTo>
                  <a:lnTo>
                    <a:pt x="0" y="38100"/>
                  </a:lnTo>
                  <a:lnTo>
                    <a:pt x="16267" y="23950"/>
                  </a:lnTo>
                  <a:lnTo>
                    <a:pt x="60721" y="4385"/>
                  </a:lnTo>
                  <a:lnTo>
                    <a:pt x="105245" y="577"/>
                  </a:lnTo>
                  <a:lnTo>
                    <a:pt x="1428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SMARTInkShape-1533">
              <a:extLst>
                <a:ext uri="{FF2B5EF4-FFF2-40B4-BE49-F238E27FC236}">
                  <a16:creationId xmlns:a16="http://schemas.microsoft.com/office/drawing/2014/main" id="{91E0B40F-DDAD-3E79-A6BA-B8910B85DFC4}"/>
                </a:ext>
              </a:extLst>
            </p:cNvPr>
            <p:cNvSpPr/>
            <p:nvPr>
              <p:custDataLst>
                <p:tags r:id="rId68"/>
              </p:custDataLst>
            </p:nvPr>
          </p:nvSpPr>
          <p:spPr>
            <a:xfrm>
              <a:off x="8058150" y="4114800"/>
              <a:ext cx="38101" cy="114301"/>
            </a:xfrm>
            <a:custGeom>
              <a:avLst/>
              <a:gdLst/>
              <a:ahLst/>
              <a:cxnLst/>
              <a:rect l="0" t="0" r="0" b="0"/>
              <a:pathLst>
                <a:path w="38101" h="114301">
                  <a:moveTo>
                    <a:pt x="38100" y="0"/>
                  </a:moveTo>
                  <a:lnTo>
                    <a:pt x="38100" y="0"/>
                  </a:lnTo>
                  <a:lnTo>
                    <a:pt x="33044" y="5057"/>
                  </a:lnTo>
                  <a:lnTo>
                    <a:pt x="12590" y="51457"/>
                  </a:lnTo>
                  <a:lnTo>
                    <a:pt x="1867" y="85642"/>
                  </a:lnTo>
                  <a:lnTo>
                    <a:pt x="0" y="1143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SMARTInkShape-1534">
              <a:extLst>
                <a:ext uri="{FF2B5EF4-FFF2-40B4-BE49-F238E27FC236}">
                  <a16:creationId xmlns:a16="http://schemas.microsoft.com/office/drawing/2014/main" id="{D81631A6-9D4C-30EE-CC2B-DAC14072E46A}"/>
                </a:ext>
              </a:extLst>
            </p:cNvPr>
            <p:cNvSpPr/>
            <p:nvPr>
              <p:custDataLst>
                <p:tags r:id="rId69"/>
              </p:custDataLst>
            </p:nvPr>
          </p:nvSpPr>
          <p:spPr>
            <a:xfrm>
              <a:off x="8077200" y="4191117"/>
              <a:ext cx="197869" cy="152152"/>
            </a:xfrm>
            <a:custGeom>
              <a:avLst/>
              <a:gdLst/>
              <a:ahLst/>
              <a:cxnLst/>
              <a:rect l="0" t="0" r="0" b="0"/>
              <a:pathLst>
                <a:path w="197869" h="152152">
                  <a:moveTo>
                    <a:pt x="161925" y="9408"/>
                  </a:moveTo>
                  <a:lnTo>
                    <a:pt x="161925" y="9408"/>
                  </a:lnTo>
                  <a:lnTo>
                    <a:pt x="166981" y="9408"/>
                  </a:lnTo>
                  <a:lnTo>
                    <a:pt x="168470" y="8350"/>
                  </a:lnTo>
                  <a:lnTo>
                    <a:pt x="169463" y="6586"/>
                  </a:lnTo>
                  <a:lnTo>
                    <a:pt x="170125" y="4351"/>
                  </a:lnTo>
                  <a:lnTo>
                    <a:pt x="171626" y="2862"/>
                  </a:lnTo>
                  <a:lnTo>
                    <a:pt x="179535" y="276"/>
                  </a:lnTo>
                  <a:lnTo>
                    <a:pt x="170435" y="0"/>
                  </a:lnTo>
                  <a:lnTo>
                    <a:pt x="127956" y="21352"/>
                  </a:lnTo>
                  <a:lnTo>
                    <a:pt x="113290" y="31409"/>
                  </a:lnTo>
                  <a:lnTo>
                    <a:pt x="108559" y="37883"/>
                  </a:lnTo>
                  <a:lnTo>
                    <a:pt x="107298" y="41092"/>
                  </a:lnTo>
                  <a:lnTo>
                    <a:pt x="107515" y="44289"/>
                  </a:lnTo>
                  <a:lnTo>
                    <a:pt x="110579" y="50663"/>
                  </a:lnTo>
                  <a:lnTo>
                    <a:pt x="123311" y="60203"/>
                  </a:lnTo>
                  <a:lnTo>
                    <a:pt x="170744" y="73791"/>
                  </a:lnTo>
                  <a:lnTo>
                    <a:pt x="189106" y="85782"/>
                  </a:lnTo>
                  <a:lnTo>
                    <a:pt x="195173" y="92035"/>
                  </a:lnTo>
                  <a:lnTo>
                    <a:pt x="197868" y="98342"/>
                  </a:lnTo>
                  <a:lnTo>
                    <a:pt x="196245" y="107495"/>
                  </a:lnTo>
                  <a:lnTo>
                    <a:pt x="194329" y="112900"/>
                  </a:lnTo>
                  <a:lnTo>
                    <a:pt x="183735" y="121727"/>
                  </a:lnTo>
                  <a:lnTo>
                    <a:pt x="151064" y="136017"/>
                  </a:lnTo>
                  <a:lnTo>
                    <a:pt x="109606" y="142485"/>
                  </a:lnTo>
                  <a:lnTo>
                    <a:pt x="79467" y="150034"/>
                  </a:lnTo>
                  <a:lnTo>
                    <a:pt x="36231" y="152151"/>
                  </a:lnTo>
                  <a:lnTo>
                    <a:pt x="15938" y="151199"/>
                  </a:lnTo>
                  <a:lnTo>
                    <a:pt x="0" y="14275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1" name="SMARTInkShape-Group330">
            <a:extLst>
              <a:ext uri="{FF2B5EF4-FFF2-40B4-BE49-F238E27FC236}">
                <a16:creationId xmlns:a16="http://schemas.microsoft.com/office/drawing/2014/main" id="{F9E4BBF9-2C96-D680-7876-2BDA69626998}"/>
              </a:ext>
            </a:extLst>
          </p:cNvPr>
          <p:cNvGrpSpPr/>
          <p:nvPr/>
        </p:nvGrpSpPr>
        <p:grpSpPr>
          <a:xfrm>
            <a:off x="8610600" y="4095788"/>
            <a:ext cx="219076" cy="236811"/>
            <a:chOff x="8610600" y="4095788"/>
            <a:chExt cx="219076" cy="236811"/>
          </a:xfrm>
        </p:grpSpPr>
        <p:sp>
          <p:nvSpPr>
            <p:cNvPr id="69" name="SMARTInkShape-1535">
              <a:extLst>
                <a:ext uri="{FF2B5EF4-FFF2-40B4-BE49-F238E27FC236}">
                  <a16:creationId xmlns:a16="http://schemas.microsoft.com/office/drawing/2014/main" id="{6C92BE4F-EDBB-8296-256A-380750E9220C}"/>
                </a:ext>
              </a:extLst>
            </p:cNvPr>
            <p:cNvSpPr/>
            <p:nvPr>
              <p:custDataLst>
                <p:tags r:id="rId58"/>
              </p:custDataLst>
            </p:nvPr>
          </p:nvSpPr>
          <p:spPr>
            <a:xfrm>
              <a:off x="8630196" y="4095788"/>
              <a:ext cx="151855" cy="236811"/>
            </a:xfrm>
            <a:custGeom>
              <a:avLst/>
              <a:gdLst/>
              <a:ahLst/>
              <a:cxnLst/>
              <a:rect l="0" t="0" r="0" b="0"/>
              <a:pathLst>
                <a:path w="151855" h="236811">
                  <a:moveTo>
                    <a:pt x="28029" y="38062"/>
                  </a:moveTo>
                  <a:lnTo>
                    <a:pt x="28029" y="38062"/>
                  </a:lnTo>
                  <a:lnTo>
                    <a:pt x="28029" y="24805"/>
                  </a:lnTo>
                  <a:lnTo>
                    <a:pt x="29087" y="22874"/>
                  </a:lnTo>
                  <a:lnTo>
                    <a:pt x="30851" y="21587"/>
                  </a:lnTo>
                  <a:lnTo>
                    <a:pt x="33085" y="20729"/>
                  </a:lnTo>
                  <a:lnTo>
                    <a:pt x="34574" y="19098"/>
                  </a:lnTo>
                  <a:lnTo>
                    <a:pt x="37161" y="10962"/>
                  </a:lnTo>
                  <a:lnTo>
                    <a:pt x="37553" y="0"/>
                  </a:lnTo>
                  <a:lnTo>
                    <a:pt x="37554" y="39738"/>
                  </a:lnTo>
                  <a:lnTo>
                    <a:pt x="31009" y="85156"/>
                  </a:lnTo>
                  <a:lnTo>
                    <a:pt x="27853" y="125511"/>
                  </a:lnTo>
                  <a:lnTo>
                    <a:pt x="14888" y="171848"/>
                  </a:lnTo>
                  <a:lnTo>
                    <a:pt x="2218" y="216272"/>
                  </a:lnTo>
                  <a:lnTo>
                    <a:pt x="0" y="233778"/>
                  </a:lnTo>
                  <a:lnTo>
                    <a:pt x="876" y="235214"/>
                  </a:lnTo>
                  <a:lnTo>
                    <a:pt x="2519" y="236172"/>
                  </a:lnTo>
                  <a:lnTo>
                    <a:pt x="4673" y="236810"/>
                  </a:lnTo>
                  <a:lnTo>
                    <a:pt x="50229" y="229101"/>
                  </a:lnTo>
                  <a:lnTo>
                    <a:pt x="90857" y="228668"/>
                  </a:lnTo>
                  <a:lnTo>
                    <a:pt x="137303" y="219926"/>
                  </a:lnTo>
                  <a:lnTo>
                    <a:pt x="151854" y="21903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SMARTInkShape-1536">
              <a:extLst>
                <a:ext uri="{FF2B5EF4-FFF2-40B4-BE49-F238E27FC236}">
                  <a16:creationId xmlns:a16="http://schemas.microsoft.com/office/drawing/2014/main" id="{638D7046-C843-546C-CB85-AAC3147C74F3}"/>
                </a:ext>
              </a:extLst>
            </p:cNvPr>
            <p:cNvSpPr/>
            <p:nvPr>
              <p:custDataLst>
                <p:tags r:id="rId59"/>
              </p:custDataLst>
            </p:nvPr>
          </p:nvSpPr>
          <p:spPr>
            <a:xfrm>
              <a:off x="8610600" y="4152900"/>
              <a:ext cx="219076" cy="19051"/>
            </a:xfrm>
            <a:custGeom>
              <a:avLst/>
              <a:gdLst/>
              <a:ahLst/>
              <a:cxnLst/>
              <a:rect l="0" t="0" r="0" b="0"/>
              <a:pathLst>
                <a:path w="219076" h="19051">
                  <a:moveTo>
                    <a:pt x="0" y="19050"/>
                  </a:moveTo>
                  <a:lnTo>
                    <a:pt x="0" y="19050"/>
                  </a:lnTo>
                  <a:lnTo>
                    <a:pt x="44527" y="3862"/>
                  </a:lnTo>
                  <a:lnTo>
                    <a:pt x="83775" y="508"/>
                  </a:lnTo>
                  <a:lnTo>
                    <a:pt x="123835" y="151"/>
                  </a:lnTo>
                  <a:lnTo>
                    <a:pt x="169218" y="45"/>
                  </a:lnTo>
                  <a:lnTo>
                    <a:pt x="2190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8" name="SMARTInkShape-Group331">
            <a:extLst>
              <a:ext uri="{FF2B5EF4-FFF2-40B4-BE49-F238E27FC236}">
                <a16:creationId xmlns:a16="http://schemas.microsoft.com/office/drawing/2014/main" id="{F99FBABE-0854-A5D8-A26C-101843776AC1}"/>
              </a:ext>
            </a:extLst>
          </p:cNvPr>
          <p:cNvGrpSpPr/>
          <p:nvPr/>
        </p:nvGrpSpPr>
        <p:grpSpPr>
          <a:xfrm>
            <a:off x="5791927" y="4744774"/>
            <a:ext cx="1809024" cy="341577"/>
            <a:chOff x="5791927" y="4744774"/>
            <a:chExt cx="1809024" cy="341577"/>
          </a:xfrm>
        </p:grpSpPr>
        <p:sp>
          <p:nvSpPr>
            <p:cNvPr id="72" name="SMARTInkShape-1537">
              <a:extLst>
                <a:ext uri="{FF2B5EF4-FFF2-40B4-BE49-F238E27FC236}">
                  <a16:creationId xmlns:a16="http://schemas.microsoft.com/office/drawing/2014/main" id="{57C7F143-3245-7CCE-9F1A-618EF53B7FD5}"/>
                </a:ext>
              </a:extLst>
            </p:cNvPr>
            <p:cNvSpPr/>
            <p:nvPr>
              <p:custDataLst>
                <p:tags r:id="rId42"/>
              </p:custDataLst>
            </p:nvPr>
          </p:nvSpPr>
          <p:spPr>
            <a:xfrm>
              <a:off x="5791927" y="4749823"/>
              <a:ext cx="151674" cy="322202"/>
            </a:xfrm>
            <a:custGeom>
              <a:avLst/>
              <a:gdLst/>
              <a:ahLst/>
              <a:cxnLst/>
              <a:rect l="0" t="0" r="0" b="0"/>
              <a:pathLst>
                <a:path w="151674" h="322202">
                  <a:moveTo>
                    <a:pt x="151673" y="174602"/>
                  </a:moveTo>
                  <a:lnTo>
                    <a:pt x="151673" y="174602"/>
                  </a:lnTo>
                  <a:lnTo>
                    <a:pt x="151673" y="150506"/>
                  </a:lnTo>
                  <a:lnTo>
                    <a:pt x="148851" y="145196"/>
                  </a:lnTo>
                  <a:lnTo>
                    <a:pt x="146617" y="142297"/>
                  </a:lnTo>
                  <a:lnTo>
                    <a:pt x="135668" y="139078"/>
                  </a:lnTo>
                  <a:lnTo>
                    <a:pt x="122335" y="136589"/>
                  </a:lnTo>
                  <a:lnTo>
                    <a:pt x="112881" y="131954"/>
                  </a:lnTo>
                  <a:lnTo>
                    <a:pt x="96685" y="132011"/>
                  </a:lnTo>
                  <a:lnTo>
                    <a:pt x="61906" y="140671"/>
                  </a:lnTo>
                  <a:lnTo>
                    <a:pt x="47923" y="152113"/>
                  </a:lnTo>
                  <a:lnTo>
                    <a:pt x="21701" y="185329"/>
                  </a:lnTo>
                  <a:lnTo>
                    <a:pt x="4800" y="226895"/>
                  </a:lnTo>
                  <a:lnTo>
                    <a:pt x="0" y="262614"/>
                  </a:lnTo>
                  <a:lnTo>
                    <a:pt x="4546" y="284523"/>
                  </a:lnTo>
                  <a:lnTo>
                    <a:pt x="17650" y="304420"/>
                  </a:lnTo>
                  <a:lnTo>
                    <a:pt x="26138" y="311674"/>
                  </a:lnTo>
                  <a:lnTo>
                    <a:pt x="45266" y="321387"/>
                  </a:lnTo>
                  <a:lnTo>
                    <a:pt x="50044" y="322201"/>
                  </a:lnTo>
                  <a:lnTo>
                    <a:pt x="54287" y="321684"/>
                  </a:lnTo>
                  <a:lnTo>
                    <a:pt x="73757" y="313252"/>
                  </a:lnTo>
                  <a:lnTo>
                    <a:pt x="82824" y="304663"/>
                  </a:lnTo>
                  <a:lnTo>
                    <a:pt x="90382" y="291674"/>
                  </a:lnTo>
                  <a:lnTo>
                    <a:pt x="99528" y="258443"/>
                  </a:lnTo>
                  <a:lnTo>
                    <a:pt x="102709" y="211438"/>
                  </a:lnTo>
                  <a:lnTo>
                    <a:pt x="103651" y="169759"/>
                  </a:lnTo>
                  <a:lnTo>
                    <a:pt x="103931" y="131657"/>
                  </a:lnTo>
                  <a:lnTo>
                    <a:pt x="101203" y="86979"/>
                  </a:lnTo>
                  <a:lnTo>
                    <a:pt x="96503" y="50215"/>
                  </a:lnTo>
                  <a:lnTo>
                    <a:pt x="94914" y="15035"/>
                  </a:lnTo>
                  <a:lnTo>
                    <a:pt x="97519" y="5611"/>
                  </a:lnTo>
                  <a:lnTo>
                    <a:pt x="99695" y="1617"/>
                  </a:lnTo>
                  <a:lnTo>
                    <a:pt x="102205" y="11"/>
                  </a:lnTo>
                  <a:lnTo>
                    <a:pt x="104936" y="0"/>
                  </a:lnTo>
                  <a:lnTo>
                    <a:pt x="110793" y="2809"/>
                  </a:lnTo>
                  <a:lnTo>
                    <a:pt x="123098" y="1267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SMARTInkShape-1538">
              <a:extLst>
                <a:ext uri="{FF2B5EF4-FFF2-40B4-BE49-F238E27FC236}">
                  <a16:creationId xmlns:a16="http://schemas.microsoft.com/office/drawing/2014/main" id="{8FA8056D-4DAE-24D5-E44F-A74F7FFC553F}"/>
                </a:ext>
              </a:extLst>
            </p:cNvPr>
            <p:cNvSpPr/>
            <p:nvPr>
              <p:custDataLst>
                <p:tags r:id="rId43"/>
              </p:custDataLst>
            </p:nvPr>
          </p:nvSpPr>
          <p:spPr>
            <a:xfrm>
              <a:off x="6010705" y="4924551"/>
              <a:ext cx="37671" cy="161800"/>
            </a:xfrm>
            <a:custGeom>
              <a:avLst/>
              <a:gdLst/>
              <a:ahLst/>
              <a:cxnLst/>
              <a:rect l="0" t="0" r="0" b="0"/>
              <a:pathLst>
                <a:path w="37671" h="161800">
                  <a:moveTo>
                    <a:pt x="37670" y="18924"/>
                  </a:moveTo>
                  <a:lnTo>
                    <a:pt x="37670" y="18924"/>
                  </a:lnTo>
                  <a:lnTo>
                    <a:pt x="37670" y="301"/>
                  </a:lnTo>
                  <a:lnTo>
                    <a:pt x="32614" y="0"/>
                  </a:lnTo>
                  <a:lnTo>
                    <a:pt x="31125" y="3134"/>
                  </a:lnTo>
                  <a:lnTo>
                    <a:pt x="21860" y="46505"/>
                  </a:lnTo>
                  <a:lnTo>
                    <a:pt x="9004" y="92992"/>
                  </a:lnTo>
                  <a:lnTo>
                    <a:pt x="537" y="135793"/>
                  </a:lnTo>
                  <a:lnTo>
                    <a:pt x="0" y="148830"/>
                  </a:lnTo>
                  <a:lnTo>
                    <a:pt x="914" y="153153"/>
                  </a:lnTo>
                  <a:lnTo>
                    <a:pt x="2583" y="156035"/>
                  </a:lnTo>
                  <a:lnTo>
                    <a:pt x="9095" y="16179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SMARTInkShape-1539">
              <a:extLst>
                <a:ext uri="{FF2B5EF4-FFF2-40B4-BE49-F238E27FC236}">
                  <a16:creationId xmlns:a16="http://schemas.microsoft.com/office/drawing/2014/main" id="{94C90498-311E-823F-5049-1C8CDE9C14AB}"/>
                </a:ext>
              </a:extLst>
            </p:cNvPr>
            <p:cNvSpPr/>
            <p:nvPr>
              <p:custDataLst>
                <p:tags r:id="rId44"/>
              </p:custDataLst>
            </p:nvPr>
          </p:nvSpPr>
          <p:spPr>
            <a:xfrm>
              <a:off x="6040174" y="4840140"/>
              <a:ext cx="17727" cy="17611"/>
            </a:xfrm>
            <a:custGeom>
              <a:avLst/>
              <a:gdLst/>
              <a:ahLst/>
              <a:cxnLst/>
              <a:rect l="0" t="0" r="0" b="0"/>
              <a:pathLst>
                <a:path w="17727" h="17611">
                  <a:moveTo>
                    <a:pt x="8201" y="17610"/>
                  </a:moveTo>
                  <a:lnTo>
                    <a:pt x="8201" y="17610"/>
                  </a:lnTo>
                  <a:lnTo>
                    <a:pt x="8201" y="12553"/>
                  </a:lnTo>
                  <a:lnTo>
                    <a:pt x="7143" y="11064"/>
                  </a:lnTo>
                  <a:lnTo>
                    <a:pt x="5379" y="10071"/>
                  </a:lnTo>
                  <a:lnTo>
                    <a:pt x="3145" y="9409"/>
                  </a:lnTo>
                  <a:lnTo>
                    <a:pt x="1656" y="7909"/>
                  </a:lnTo>
                  <a:lnTo>
                    <a:pt x="0" y="3421"/>
                  </a:lnTo>
                  <a:lnTo>
                    <a:pt x="617" y="1800"/>
                  </a:lnTo>
                  <a:lnTo>
                    <a:pt x="2087" y="721"/>
                  </a:lnTo>
                  <a:lnTo>
                    <a:pt x="4125" y="0"/>
                  </a:lnTo>
                  <a:lnTo>
                    <a:pt x="6542" y="578"/>
                  </a:lnTo>
                  <a:lnTo>
                    <a:pt x="17726" y="808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SMARTInkShape-1540">
              <a:extLst>
                <a:ext uri="{FF2B5EF4-FFF2-40B4-BE49-F238E27FC236}">
                  <a16:creationId xmlns:a16="http://schemas.microsoft.com/office/drawing/2014/main" id="{5C13D45A-DD7B-4BFB-6EDA-B59E11B31E25}"/>
                </a:ext>
              </a:extLst>
            </p:cNvPr>
            <p:cNvSpPr/>
            <p:nvPr>
              <p:custDataLst>
                <p:tags r:id="rId45"/>
              </p:custDataLst>
            </p:nvPr>
          </p:nvSpPr>
          <p:spPr>
            <a:xfrm>
              <a:off x="6076950" y="4886868"/>
              <a:ext cx="142483" cy="164660"/>
            </a:xfrm>
            <a:custGeom>
              <a:avLst/>
              <a:gdLst/>
              <a:ahLst/>
              <a:cxnLst/>
              <a:rect l="0" t="0" r="0" b="0"/>
              <a:pathLst>
                <a:path w="142483" h="164660">
                  <a:moveTo>
                    <a:pt x="133350" y="28032"/>
                  </a:moveTo>
                  <a:lnTo>
                    <a:pt x="133350" y="28032"/>
                  </a:lnTo>
                  <a:lnTo>
                    <a:pt x="138406" y="22976"/>
                  </a:lnTo>
                  <a:lnTo>
                    <a:pt x="140889" y="17671"/>
                  </a:lnTo>
                  <a:lnTo>
                    <a:pt x="142482" y="5642"/>
                  </a:lnTo>
                  <a:lnTo>
                    <a:pt x="141555" y="3580"/>
                  </a:lnTo>
                  <a:lnTo>
                    <a:pt x="139878" y="2206"/>
                  </a:lnTo>
                  <a:lnTo>
                    <a:pt x="135193" y="679"/>
                  </a:lnTo>
                  <a:lnTo>
                    <a:pt x="129582" y="0"/>
                  </a:lnTo>
                  <a:lnTo>
                    <a:pt x="88782" y="9889"/>
                  </a:lnTo>
                  <a:lnTo>
                    <a:pt x="48890" y="31522"/>
                  </a:lnTo>
                  <a:lnTo>
                    <a:pt x="38309" y="39461"/>
                  </a:lnTo>
                  <a:lnTo>
                    <a:pt x="36123" y="43060"/>
                  </a:lnTo>
                  <a:lnTo>
                    <a:pt x="35723" y="46517"/>
                  </a:lnTo>
                  <a:lnTo>
                    <a:pt x="36515" y="49881"/>
                  </a:lnTo>
                  <a:lnTo>
                    <a:pt x="43040" y="56440"/>
                  </a:lnTo>
                  <a:lnTo>
                    <a:pt x="88035" y="80942"/>
                  </a:lnTo>
                  <a:lnTo>
                    <a:pt x="100403" y="84984"/>
                  </a:lnTo>
                  <a:lnTo>
                    <a:pt x="117318" y="98274"/>
                  </a:lnTo>
                  <a:lnTo>
                    <a:pt x="126953" y="112580"/>
                  </a:lnTo>
                  <a:lnTo>
                    <a:pt x="131454" y="125167"/>
                  </a:lnTo>
                  <a:lnTo>
                    <a:pt x="132788" y="135599"/>
                  </a:lnTo>
                  <a:lnTo>
                    <a:pt x="124633" y="144985"/>
                  </a:lnTo>
                  <a:lnTo>
                    <a:pt x="98585" y="163199"/>
                  </a:lnTo>
                  <a:lnTo>
                    <a:pt x="82974" y="164659"/>
                  </a:lnTo>
                  <a:lnTo>
                    <a:pt x="42025" y="162029"/>
                  </a:lnTo>
                  <a:lnTo>
                    <a:pt x="0" y="15185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SMARTInkShape-1541">
              <a:extLst>
                <a:ext uri="{FF2B5EF4-FFF2-40B4-BE49-F238E27FC236}">
                  <a16:creationId xmlns:a16="http://schemas.microsoft.com/office/drawing/2014/main" id="{18888C55-94D6-E743-E943-448D61EEB64A}"/>
                </a:ext>
              </a:extLst>
            </p:cNvPr>
            <p:cNvSpPr/>
            <p:nvPr>
              <p:custDataLst>
                <p:tags r:id="rId46"/>
              </p:custDataLst>
            </p:nvPr>
          </p:nvSpPr>
          <p:spPr>
            <a:xfrm>
              <a:off x="6267891" y="4754268"/>
              <a:ext cx="113860" cy="303467"/>
            </a:xfrm>
            <a:custGeom>
              <a:avLst/>
              <a:gdLst/>
              <a:ahLst/>
              <a:cxnLst/>
              <a:rect l="0" t="0" r="0" b="0"/>
              <a:pathLst>
                <a:path w="113860" h="303467">
                  <a:moveTo>
                    <a:pt x="47184" y="36807"/>
                  </a:moveTo>
                  <a:lnTo>
                    <a:pt x="47184" y="36807"/>
                  </a:lnTo>
                  <a:lnTo>
                    <a:pt x="48242" y="27086"/>
                  </a:lnTo>
                  <a:lnTo>
                    <a:pt x="56316" y="0"/>
                  </a:lnTo>
                  <a:lnTo>
                    <a:pt x="56657" y="40322"/>
                  </a:lnTo>
                  <a:lnTo>
                    <a:pt x="51641" y="83245"/>
                  </a:lnTo>
                  <a:lnTo>
                    <a:pt x="47006" y="122298"/>
                  </a:lnTo>
                  <a:lnTo>
                    <a:pt x="36997" y="160586"/>
                  </a:lnTo>
                  <a:lnTo>
                    <a:pt x="27938" y="194838"/>
                  </a:lnTo>
                  <a:lnTo>
                    <a:pt x="15395" y="238650"/>
                  </a:lnTo>
                  <a:lnTo>
                    <a:pt x="7093" y="279052"/>
                  </a:lnTo>
                  <a:lnTo>
                    <a:pt x="1047" y="291033"/>
                  </a:lnTo>
                  <a:lnTo>
                    <a:pt x="0" y="298165"/>
                  </a:lnTo>
                  <a:lnTo>
                    <a:pt x="911" y="299945"/>
                  </a:lnTo>
                  <a:lnTo>
                    <a:pt x="2577" y="301133"/>
                  </a:lnTo>
                  <a:lnTo>
                    <a:pt x="9978" y="302803"/>
                  </a:lnTo>
                  <a:lnTo>
                    <a:pt x="36417" y="303466"/>
                  </a:lnTo>
                  <a:lnTo>
                    <a:pt x="83476" y="288317"/>
                  </a:lnTo>
                  <a:lnTo>
                    <a:pt x="95393" y="285220"/>
                  </a:lnTo>
                  <a:lnTo>
                    <a:pt x="98373" y="284965"/>
                  </a:lnTo>
                  <a:lnTo>
                    <a:pt x="104506" y="281861"/>
                  </a:lnTo>
                  <a:lnTo>
                    <a:pt x="112012" y="276301"/>
                  </a:lnTo>
                  <a:lnTo>
                    <a:pt x="113039" y="272718"/>
                  </a:lnTo>
                  <a:lnTo>
                    <a:pt x="113859" y="26540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SMARTInkShape-1542">
              <a:extLst>
                <a:ext uri="{FF2B5EF4-FFF2-40B4-BE49-F238E27FC236}">
                  <a16:creationId xmlns:a16="http://schemas.microsoft.com/office/drawing/2014/main" id="{2B70668C-EF05-8EC6-DCB9-A8AC24932E28}"/>
                </a:ext>
              </a:extLst>
            </p:cNvPr>
            <p:cNvSpPr/>
            <p:nvPr>
              <p:custDataLst>
                <p:tags r:id="rId47"/>
              </p:custDataLst>
            </p:nvPr>
          </p:nvSpPr>
          <p:spPr>
            <a:xfrm>
              <a:off x="6276975" y="4895850"/>
              <a:ext cx="171451" cy="38101"/>
            </a:xfrm>
            <a:custGeom>
              <a:avLst/>
              <a:gdLst/>
              <a:ahLst/>
              <a:cxnLst/>
              <a:rect l="0" t="0" r="0" b="0"/>
              <a:pathLst>
                <a:path w="171451" h="38101">
                  <a:moveTo>
                    <a:pt x="0" y="38100"/>
                  </a:moveTo>
                  <a:lnTo>
                    <a:pt x="0" y="38100"/>
                  </a:lnTo>
                  <a:lnTo>
                    <a:pt x="0" y="33044"/>
                  </a:lnTo>
                  <a:lnTo>
                    <a:pt x="5645" y="27739"/>
                  </a:lnTo>
                  <a:lnTo>
                    <a:pt x="31571" y="15710"/>
                  </a:lnTo>
                  <a:lnTo>
                    <a:pt x="73813" y="4201"/>
                  </a:lnTo>
                  <a:lnTo>
                    <a:pt x="113828" y="830"/>
                  </a:lnTo>
                  <a:lnTo>
                    <a:pt x="158688" y="110"/>
                  </a:lnTo>
                  <a:lnTo>
                    <a:pt x="1714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SMARTInkShape-1543">
              <a:extLst>
                <a:ext uri="{FF2B5EF4-FFF2-40B4-BE49-F238E27FC236}">
                  <a16:creationId xmlns:a16="http://schemas.microsoft.com/office/drawing/2014/main" id="{FB88A5C5-08B3-E3CD-8086-94A363445FD3}"/>
                </a:ext>
              </a:extLst>
            </p:cNvPr>
            <p:cNvSpPr/>
            <p:nvPr>
              <p:custDataLst>
                <p:tags r:id="rId48"/>
              </p:custDataLst>
            </p:nvPr>
          </p:nvSpPr>
          <p:spPr>
            <a:xfrm>
              <a:off x="6438900" y="4906917"/>
              <a:ext cx="228601" cy="148091"/>
            </a:xfrm>
            <a:custGeom>
              <a:avLst/>
              <a:gdLst/>
              <a:ahLst/>
              <a:cxnLst/>
              <a:rect l="0" t="0" r="0" b="0"/>
              <a:pathLst>
                <a:path w="228601" h="148091">
                  <a:moveTo>
                    <a:pt x="0" y="74658"/>
                  </a:moveTo>
                  <a:lnTo>
                    <a:pt x="0" y="74658"/>
                  </a:lnTo>
                  <a:lnTo>
                    <a:pt x="0" y="64545"/>
                  </a:lnTo>
                  <a:lnTo>
                    <a:pt x="2822" y="56758"/>
                  </a:lnTo>
                  <a:lnTo>
                    <a:pt x="5056" y="53199"/>
                  </a:lnTo>
                  <a:lnTo>
                    <a:pt x="40699" y="24765"/>
                  </a:lnTo>
                  <a:lnTo>
                    <a:pt x="64229" y="11599"/>
                  </a:lnTo>
                  <a:lnTo>
                    <a:pt x="74760" y="9590"/>
                  </a:lnTo>
                  <a:lnTo>
                    <a:pt x="83674" y="11519"/>
                  </a:lnTo>
                  <a:lnTo>
                    <a:pt x="87533" y="13516"/>
                  </a:lnTo>
                  <a:lnTo>
                    <a:pt x="90105" y="16963"/>
                  </a:lnTo>
                  <a:lnTo>
                    <a:pt x="92964" y="26438"/>
                  </a:lnTo>
                  <a:lnTo>
                    <a:pt x="93740" y="63918"/>
                  </a:lnTo>
                  <a:lnTo>
                    <a:pt x="85510" y="109084"/>
                  </a:lnTo>
                  <a:lnTo>
                    <a:pt x="75531" y="136845"/>
                  </a:lnTo>
                  <a:lnTo>
                    <a:pt x="69552" y="144630"/>
                  </a:lnTo>
                  <a:lnTo>
                    <a:pt x="63368" y="148090"/>
                  </a:lnTo>
                  <a:lnTo>
                    <a:pt x="60237" y="147954"/>
                  </a:lnTo>
                  <a:lnTo>
                    <a:pt x="53936" y="144981"/>
                  </a:lnTo>
                  <a:lnTo>
                    <a:pt x="51832" y="141649"/>
                  </a:lnTo>
                  <a:lnTo>
                    <a:pt x="49495" y="132301"/>
                  </a:lnTo>
                  <a:lnTo>
                    <a:pt x="49053" y="95961"/>
                  </a:lnTo>
                  <a:lnTo>
                    <a:pt x="52845" y="80245"/>
                  </a:lnTo>
                  <a:lnTo>
                    <a:pt x="65987" y="59498"/>
                  </a:lnTo>
                  <a:lnTo>
                    <a:pt x="98399" y="27128"/>
                  </a:lnTo>
                  <a:lnTo>
                    <a:pt x="129140" y="3958"/>
                  </a:lnTo>
                  <a:lnTo>
                    <a:pt x="146684" y="87"/>
                  </a:lnTo>
                  <a:lnTo>
                    <a:pt x="166346" y="0"/>
                  </a:lnTo>
                  <a:lnTo>
                    <a:pt x="182940" y="3729"/>
                  </a:lnTo>
                  <a:lnTo>
                    <a:pt x="228600" y="2703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SMARTInkShape-1544">
              <a:extLst>
                <a:ext uri="{FF2B5EF4-FFF2-40B4-BE49-F238E27FC236}">
                  <a16:creationId xmlns:a16="http://schemas.microsoft.com/office/drawing/2014/main" id="{3BD36881-E405-BD34-45A6-16411FE2E040}"/>
                </a:ext>
              </a:extLst>
            </p:cNvPr>
            <p:cNvSpPr/>
            <p:nvPr>
              <p:custDataLst>
                <p:tags r:id="rId49"/>
              </p:custDataLst>
            </p:nvPr>
          </p:nvSpPr>
          <p:spPr>
            <a:xfrm>
              <a:off x="6677025" y="4905836"/>
              <a:ext cx="47626" cy="180515"/>
            </a:xfrm>
            <a:custGeom>
              <a:avLst/>
              <a:gdLst/>
              <a:ahLst/>
              <a:cxnLst/>
              <a:rect l="0" t="0" r="0" b="0"/>
              <a:pathLst>
                <a:path w="47626" h="180515">
                  <a:moveTo>
                    <a:pt x="47625" y="28114"/>
                  </a:moveTo>
                  <a:lnTo>
                    <a:pt x="47625" y="28114"/>
                  </a:lnTo>
                  <a:lnTo>
                    <a:pt x="47625" y="0"/>
                  </a:lnTo>
                  <a:lnTo>
                    <a:pt x="47625" y="4732"/>
                  </a:lnTo>
                  <a:lnTo>
                    <a:pt x="34368" y="48457"/>
                  </a:lnTo>
                  <a:lnTo>
                    <a:pt x="22115" y="86577"/>
                  </a:lnTo>
                  <a:lnTo>
                    <a:pt x="12326" y="130954"/>
                  </a:lnTo>
                  <a:lnTo>
                    <a:pt x="7533" y="158068"/>
                  </a:lnTo>
                  <a:lnTo>
                    <a:pt x="0" y="18051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SMARTInkShape-1545">
              <a:extLst>
                <a:ext uri="{FF2B5EF4-FFF2-40B4-BE49-F238E27FC236}">
                  <a16:creationId xmlns:a16="http://schemas.microsoft.com/office/drawing/2014/main" id="{1F5C7871-9DED-2B1F-52ED-596A678A3B45}"/>
                </a:ext>
              </a:extLst>
            </p:cNvPr>
            <p:cNvSpPr/>
            <p:nvPr>
              <p:custDataLst>
                <p:tags r:id="rId50"/>
              </p:custDataLst>
            </p:nvPr>
          </p:nvSpPr>
          <p:spPr>
            <a:xfrm>
              <a:off x="6745025" y="4802432"/>
              <a:ext cx="8201" cy="26744"/>
            </a:xfrm>
            <a:custGeom>
              <a:avLst/>
              <a:gdLst/>
              <a:ahLst/>
              <a:cxnLst/>
              <a:rect l="0" t="0" r="0" b="0"/>
              <a:pathLst>
                <a:path w="8201" h="26744">
                  <a:moveTo>
                    <a:pt x="8200" y="26743"/>
                  </a:moveTo>
                  <a:lnTo>
                    <a:pt x="8200" y="26743"/>
                  </a:lnTo>
                  <a:lnTo>
                    <a:pt x="3144" y="21686"/>
                  </a:lnTo>
                  <a:lnTo>
                    <a:pt x="662" y="16382"/>
                  </a:lnTo>
                  <a:lnTo>
                    <a:pt x="0" y="13486"/>
                  </a:lnTo>
                  <a:lnTo>
                    <a:pt x="616" y="10496"/>
                  </a:lnTo>
                  <a:lnTo>
                    <a:pt x="6992" y="0"/>
                  </a:lnTo>
                  <a:lnTo>
                    <a:pt x="7395" y="448"/>
                  </a:lnTo>
                  <a:lnTo>
                    <a:pt x="8200" y="769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SMARTInkShape-1546">
              <a:extLst>
                <a:ext uri="{FF2B5EF4-FFF2-40B4-BE49-F238E27FC236}">
                  <a16:creationId xmlns:a16="http://schemas.microsoft.com/office/drawing/2014/main" id="{3219D48D-7B69-F386-57AD-80C0012751AA}"/>
                </a:ext>
              </a:extLst>
            </p:cNvPr>
            <p:cNvSpPr/>
            <p:nvPr>
              <p:custDataLst>
                <p:tags r:id="rId51"/>
              </p:custDataLst>
            </p:nvPr>
          </p:nvSpPr>
          <p:spPr>
            <a:xfrm>
              <a:off x="6793216" y="4744774"/>
              <a:ext cx="87232" cy="321418"/>
            </a:xfrm>
            <a:custGeom>
              <a:avLst/>
              <a:gdLst/>
              <a:ahLst/>
              <a:cxnLst/>
              <a:rect l="0" t="0" r="0" b="0"/>
              <a:pathLst>
                <a:path w="87232" h="321418">
                  <a:moveTo>
                    <a:pt x="55259" y="8201"/>
                  </a:moveTo>
                  <a:lnTo>
                    <a:pt x="55259" y="8201"/>
                  </a:lnTo>
                  <a:lnTo>
                    <a:pt x="63459" y="0"/>
                  </a:lnTo>
                  <a:lnTo>
                    <a:pt x="63901" y="617"/>
                  </a:lnTo>
                  <a:lnTo>
                    <a:pt x="64391" y="4125"/>
                  </a:lnTo>
                  <a:lnTo>
                    <a:pt x="46436" y="44470"/>
                  </a:lnTo>
                  <a:lnTo>
                    <a:pt x="34182" y="84447"/>
                  </a:lnTo>
                  <a:lnTo>
                    <a:pt x="23849" y="119692"/>
                  </a:lnTo>
                  <a:lnTo>
                    <a:pt x="14085" y="165413"/>
                  </a:lnTo>
                  <a:lnTo>
                    <a:pt x="4489" y="204008"/>
                  </a:lnTo>
                  <a:lnTo>
                    <a:pt x="0" y="230495"/>
                  </a:lnTo>
                  <a:lnTo>
                    <a:pt x="5029" y="276988"/>
                  </a:lnTo>
                  <a:lnTo>
                    <a:pt x="6477" y="290998"/>
                  </a:lnTo>
                  <a:lnTo>
                    <a:pt x="12764" y="303575"/>
                  </a:lnTo>
                  <a:lnTo>
                    <a:pt x="17405" y="309892"/>
                  </a:lnTo>
                  <a:lnTo>
                    <a:pt x="28204" y="316911"/>
                  </a:lnTo>
                  <a:lnTo>
                    <a:pt x="52384" y="321417"/>
                  </a:lnTo>
                  <a:lnTo>
                    <a:pt x="56518" y="320728"/>
                  </a:lnTo>
                  <a:lnTo>
                    <a:pt x="59273" y="319211"/>
                  </a:lnTo>
                  <a:lnTo>
                    <a:pt x="73809" y="299058"/>
                  </a:lnTo>
                  <a:lnTo>
                    <a:pt x="85921" y="268535"/>
                  </a:lnTo>
                  <a:lnTo>
                    <a:pt x="87231" y="247731"/>
                  </a:lnTo>
                  <a:lnTo>
                    <a:pt x="84505" y="223673"/>
                  </a:lnTo>
                  <a:lnTo>
                    <a:pt x="73921" y="209393"/>
                  </a:lnTo>
                  <a:lnTo>
                    <a:pt x="36209" y="18917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SMARTInkShape-1547">
              <a:extLst>
                <a:ext uri="{FF2B5EF4-FFF2-40B4-BE49-F238E27FC236}">
                  <a16:creationId xmlns:a16="http://schemas.microsoft.com/office/drawing/2014/main" id="{5B664CD2-7544-BB19-BDBE-C4CAAE3E47A0}"/>
                </a:ext>
              </a:extLst>
            </p:cNvPr>
            <p:cNvSpPr/>
            <p:nvPr>
              <p:custDataLst>
                <p:tags r:id="rId52"/>
              </p:custDataLst>
            </p:nvPr>
          </p:nvSpPr>
          <p:spPr>
            <a:xfrm>
              <a:off x="6955451" y="4914900"/>
              <a:ext cx="83525" cy="147590"/>
            </a:xfrm>
            <a:custGeom>
              <a:avLst/>
              <a:gdLst/>
              <a:ahLst/>
              <a:cxnLst/>
              <a:rect l="0" t="0" r="0" b="0"/>
              <a:pathLst>
                <a:path w="83525" h="147590">
                  <a:moveTo>
                    <a:pt x="7324" y="28575"/>
                  </a:moveTo>
                  <a:lnTo>
                    <a:pt x="7324" y="28575"/>
                  </a:lnTo>
                  <a:lnTo>
                    <a:pt x="16733" y="19166"/>
                  </a:lnTo>
                  <a:lnTo>
                    <a:pt x="11759" y="19084"/>
                  </a:lnTo>
                  <a:lnTo>
                    <a:pt x="6473" y="27532"/>
                  </a:lnTo>
                  <a:lnTo>
                    <a:pt x="1654" y="41870"/>
                  </a:lnTo>
                  <a:lnTo>
                    <a:pt x="0" y="67792"/>
                  </a:lnTo>
                  <a:lnTo>
                    <a:pt x="11207" y="109390"/>
                  </a:lnTo>
                  <a:lnTo>
                    <a:pt x="16793" y="134066"/>
                  </a:lnTo>
                  <a:lnTo>
                    <a:pt x="18929" y="137002"/>
                  </a:lnTo>
                  <a:lnTo>
                    <a:pt x="29960" y="146771"/>
                  </a:lnTo>
                  <a:lnTo>
                    <a:pt x="32998" y="147589"/>
                  </a:lnTo>
                  <a:lnTo>
                    <a:pt x="36081" y="147076"/>
                  </a:lnTo>
                  <a:lnTo>
                    <a:pt x="42330" y="143684"/>
                  </a:lnTo>
                  <a:lnTo>
                    <a:pt x="48635" y="138649"/>
                  </a:lnTo>
                  <a:lnTo>
                    <a:pt x="52142" y="124416"/>
                  </a:lnTo>
                  <a:lnTo>
                    <a:pt x="56940" y="89781"/>
                  </a:lnTo>
                  <a:lnTo>
                    <a:pt x="65064" y="48826"/>
                  </a:lnTo>
                  <a:lnTo>
                    <a:pt x="73880" y="8154"/>
                  </a:lnTo>
                  <a:lnTo>
                    <a:pt x="76037" y="5436"/>
                  </a:lnTo>
                  <a:lnTo>
                    <a:pt x="83524"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SMARTInkShape-1548">
              <a:extLst>
                <a:ext uri="{FF2B5EF4-FFF2-40B4-BE49-F238E27FC236}">
                  <a16:creationId xmlns:a16="http://schemas.microsoft.com/office/drawing/2014/main" id="{7E445388-E504-06A4-EBCE-3A03460E399F}"/>
                </a:ext>
              </a:extLst>
            </p:cNvPr>
            <p:cNvSpPr/>
            <p:nvPr>
              <p:custDataLst>
                <p:tags r:id="rId53"/>
              </p:custDataLst>
            </p:nvPr>
          </p:nvSpPr>
          <p:spPr>
            <a:xfrm>
              <a:off x="7096208" y="4783267"/>
              <a:ext cx="114218" cy="281472"/>
            </a:xfrm>
            <a:custGeom>
              <a:avLst/>
              <a:gdLst/>
              <a:ahLst/>
              <a:cxnLst/>
              <a:rect l="0" t="0" r="0" b="0"/>
              <a:pathLst>
                <a:path w="114218" h="281472">
                  <a:moveTo>
                    <a:pt x="47542" y="17333"/>
                  </a:moveTo>
                  <a:lnTo>
                    <a:pt x="47542" y="17333"/>
                  </a:lnTo>
                  <a:lnTo>
                    <a:pt x="47542" y="12276"/>
                  </a:lnTo>
                  <a:lnTo>
                    <a:pt x="50364" y="6972"/>
                  </a:lnTo>
                  <a:lnTo>
                    <a:pt x="55742" y="0"/>
                  </a:lnTo>
                  <a:lnTo>
                    <a:pt x="56674" y="13961"/>
                  </a:lnTo>
                  <a:lnTo>
                    <a:pt x="49385" y="53669"/>
                  </a:lnTo>
                  <a:lnTo>
                    <a:pt x="37753" y="93185"/>
                  </a:lnTo>
                  <a:lnTo>
                    <a:pt x="28414" y="127650"/>
                  </a:lnTo>
                  <a:lnTo>
                    <a:pt x="16121" y="171375"/>
                  </a:lnTo>
                  <a:lnTo>
                    <a:pt x="3118" y="213332"/>
                  </a:lnTo>
                  <a:lnTo>
                    <a:pt x="198" y="260410"/>
                  </a:lnTo>
                  <a:lnTo>
                    <a:pt x="0" y="275387"/>
                  </a:lnTo>
                  <a:lnTo>
                    <a:pt x="2089" y="278269"/>
                  </a:lnTo>
                  <a:lnTo>
                    <a:pt x="10055" y="281471"/>
                  </a:lnTo>
                  <a:lnTo>
                    <a:pt x="14084" y="281267"/>
                  </a:lnTo>
                  <a:lnTo>
                    <a:pt x="33799" y="276156"/>
                  </a:lnTo>
                  <a:lnTo>
                    <a:pt x="55817" y="272174"/>
                  </a:lnTo>
                  <a:lnTo>
                    <a:pt x="69211" y="266062"/>
                  </a:lnTo>
                  <a:lnTo>
                    <a:pt x="114217" y="22688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SMARTInkShape-1549">
              <a:extLst>
                <a:ext uri="{FF2B5EF4-FFF2-40B4-BE49-F238E27FC236}">
                  <a16:creationId xmlns:a16="http://schemas.microsoft.com/office/drawing/2014/main" id="{547EE4B2-E0BA-F843-B57E-5CE87C7FA5F9}"/>
                </a:ext>
              </a:extLst>
            </p:cNvPr>
            <p:cNvSpPr/>
            <p:nvPr>
              <p:custDataLst>
                <p:tags r:id="rId54"/>
              </p:custDataLst>
            </p:nvPr>
          </p:nvSpPr>
          <p:spPr>
            <a:xfrm>
              <a:off x="7096125" y="4933950"/>
              <a:ext cx="161926" cy="9526"/>
            </a:xfrm>
            <a:custGeom>
              <a:avLst/>
              <a:gdLst/>
              <a:ahLst/>
              <a:cxnLst/>
              <a:rect l="0" t="0" r="0" b="0"/>
              <a:pathLst>
                <a:path w="161926" h="9526">
                  <a:moveTo>
                    <a:pt x="0" y="9525"/>
                  </a:moveTo>
                  <a:lnTo>
                    <a:pt x="0" y="9525"/>
                  </a:lnTo>
                  <a:lnTo>
                    <a:pt x="5056" y="9525"/>
                  </a:lnTo>
                  <a:lnTo>
                    <a:pt x="45761" y="1324"/>
                  </a:lnTo>
                  <a:lnTo>
                    <a:pt x="85357" y="262"/>
                  </a:lnTo>
                  <a:lnTo>
                    <a:pt x="126574" y="52"/>
                  </a:lnTo>
                  <a:lnTo>
                    <a:pt x="1619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SMARTInkShape-1550">
              <a:extLst>
                <a:ext uri="{FF2B5EF4-FFF2-40B4-BE49-F238E27FC236}">
                  <a16:creationId xmlns:a16="http://schemas.microsoft.com/office/drawing/2014/main" id="{D9CACCAD-6DAF-FA5D-B8FC-261811279E31}"/>
                </a:ext>
              </a:extLst>
            </p:cNvPr>
            <p:cNvSpPr/>
            <p:nvPr>
              <p:custDataLst>
                <p:tags r:id="rId55"/>
              </p:custDataLst>
            </p:nvPr>
          </p:nvSpPr>
          <p:spPr>
            <a:xfrm>
              <a:off x="7248689" y="4924425"/>
              <a:ext cx="37937" cy="145567"/>
            </a:xfrm>
            <a:custGeom>
              <a:avLst/>
              <a:gdLst/>
              <a:ahLst/>
              <a:cxnLst/>
              <a:rect l="0" t="0" r="0" b="0"/>
              <a:pathLst>
                <a:path w="37937" h="145567">
                  <a:moveTo>
                    <a:pt x="37936" y="0"/>
                  </a:moveTo>
                  <a:lnTo>
                    <a:pt x="37936" y="0"/>
                  </a:lnTo>
                  <a:lnTo>
                    <a:pt x="37936" y="5056"/>
                  </a:lnTo>
                  <a:lnTo>
                    <a:pt x="35114" y="10361"/>
                  </a:lnTo>
                  <a:lnTo>
                    <a:pt x="30332" y="18363"/>
                  </a:lnTo>
                  <a:lnTo>
                    <a:pt x="15546" y="58314"/>
                  </a:lnTo>
                  <a:lnTo>
                    <a:pt x="2637" y="97389"/>
                  </a:lnTo>
                  <a:lnTo>
                    <a:pt x="0" y="143736"/>
                  </a:lnTo>
                  <a:lnTo>
                    <a:pt x="3120" y="145566"/>
                  </a:lnTo>
                  <a:lnTo>
                    <a:pt x="28411" y="1428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SMARTInkShape-1551">
              <a:extLst>
                <a:ext uri="{FF2B5EF4-FFF2-40B4-BE49-F238E27FC236}">
                  <a16:creationId xmlns:a16="http://schemas.microsoft.com/office/drawing/2014/main" id="{68B1D0E7-3FC9-BD33-9962-F382D15C1997}"/>
                </a:ext>
              </a:extLst>
            </p:cNvPr>
            <p:cNvSpPr/>
            <p:nvPr>
              <p:custDataLst>
                <p:tags r:id="rId56"/>
              </p:custDataLst>
            </p:nvPr>
          </p:nvSpPr>
          <p:spPr>
            <a:xfrm>
              <a:off x="7306068" y="4840024"/>
              <a:ext cx="9133" cy="8202"/>
            </a:xfrm>
            <a:custGeom>
              <a:avLst/>
              <a:gdLst/>
              <a:ahLst/>
              <a:cxnLst/>
              <a:rect l="0" t="0" r="0" b="0"/>
              <a:pathLst>
                <a:path w="9133" h="8202">
                  <a:moveTo>
                    <a:pt x="9132" y="8201"/>
                  </a:moveTo>
                  <a:lnTo>
                    <a:pt x="9132" y="8201"/>
                  </a:lnTo>
                  <a:lnTo>
                    <a:pt x="932" y="0"/>
                  </a:lnTo>
                  <a:lnTo>
                    <a:pt x="490" y="617"/>
                  </a:lnTo>
                  <a:lnTo>
                    <a:pt x="0" y="4125"/>
                  </a:lnTo>
                  <a:lnTo>
                    <a:pt x="927" y="5483"/>
                  </a:lnTo>
                  <a:close/>
                </a:path>
              </a:pathLst>
            </a:custGeom>
            <a:noFill/>
            <a:ln w="19050" cap="flat" cmpd="sng" algn="ctr">
              <a:solidFill>
                <a:srgbClr val="0000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SMARTInkShape-1552">
              <a:extLst>
                <a:ext uri="{FF2B5EF4-FFF2-40B4-BE49-F238E27FC236}">
                  <a16:creationId xmlns:a16="http://schemas.microsoft.com/office/drawing/2014/main" id="{85425B56-AF85-72E8-E04E-A961F905F310}"/>
                </a:ext>
              </a:extLst>
            </p:cNvPr>
            <p:cNvSpPr/>
            <p:nvPr>
              <p:custDataLst>
                <p:tags r:id="rId57"/>
              </p:custDataLst>
            </p:nvPr>
          </p:nvSpPr>
          <p:spPr>
            <a:xfrm>
              <a:off x="7357454" y="4859450"/>
              <a:ext cx="243497" cy="188801"/>
            </a:xfrm>
            <a:custGeom>
              <a:avLst/>
              <a:gdLst/>
              <a:ahLst/>
              <a:cxnLst/>
              <a:rect l="0" t="0" r="0" b="0"/>
              <a:pathLst>
                <a:path w="243497" h="188801">
                  <a:moveTo>
                    <a:pt x="52996" y="64975"/>
                  </a:moveTo>
                  <a:lnTo>
                    <a:pt x="52996" y="64975"/>
                  </a:lnTo>
                  <a:lnTo>
                    <a:pt x="58052" y="59919"/>
                  </a:lnTo>
                  <a:lnTo>
                    <a:pt x="60534" y="54614"/>
                  </a:lnTo>
                  <a:lnTo>
                    <a:pt x="62487" y="31887"/>
                  </a:lnTo>
                  <a:lnTo>
                    <a:pt x="61440" y="30216"/>
                  </a:lnTo>
                  <a:lnTo>
                    <a:pt x="59683" y="29103"/>
                  </a:lnTo>
                  <a:lnTo>
                    <a:pt x="57454" y="28360"/>
                  </a:lnTo>
                  <a:lnTo>
                    <a:pt x="49261" y="22258"/>
                  </a:lnTo>
                  <a:lnTo>
                    <a:pt x="45214" y="21680"/>
                  </a:lnTo>
                  <a:lnTo>
                    <a:pt x="35073" y="23861"/>
                  </a:lnTo>
                  <a:lnTo>
                    <a:pt x="22520" y="31038"/>
                  </a:lnTo>
                  <a:lnTo>
                    <a:pt x="12098" y="39868"/>
                  </a:lnTo>
                  <a:lnTo>
                    <a:pt x="8361" y="48877"/>
                  </a:lnTo>
                  <a:lnTo>
                    <a:pt x="4707" y="70460"/>
                  </a:lnTo>
                  <a:lnTo>
                    <a:pt x="489" y="77291"/>
                  </a:lnTo>
                  <a:lnTo>
                    <a:pt x="0" y="80594"/>
                  </a:lnTo>
                  <a:lnTo>
                    <a:pt x="732" y="83854"/>
                  </a:lnTo>
                  <a:lnTo>
                    <a:pt x="3310" y="90299"/>
                  </a:lnTo>
                  <a:lnTo>
                    <a:pt x="13548" y="133500"/>
                  </a:lnTo>
                  <a:lnTo>
                    <a:pt x="16114" y="136059"/>
                  </a:lnTo>
                  <a:lnTo>
                    <a:pt x="24610" y="138901"/>
                  </a:lnTo>
                  <a:lnTo>
                    <a:pt x="36237" y="140501"/>
                  </a:lnTo>
                  <a:lnTo>
                    <a:pt x="43078" y="138053"/>
                  </a:lnTo>
                  <a:lnTo>
                    <a:pt x="46384" y="135919"/>
                  </a:lnTo>
                  <a:lnTo>
                    <a:pt x="56094" y="122802"/>
                  </a:lnTo>
                  <a:lnTo>
                    <a:pt x="60616" y="105510"/>
                  </a:lnTo>
                  <a:lnTo>
                    <a:pt x="61957" y="81924"/>
                  </a:lnTo>
                  <a:lnTo>
                    <a:pt x="56625" y="66864"/>
                  </a:lnTo>
                  <a:lnTo>
                    <a:pt x="47369" y="49307"/>
                  </a:lnTo>
                  <a:lnTo>
                    <a:pt x="43984" y="30495"/>
                  </a:lnTo>
                  <a:lnTo>
                    <a:pt x="43700" y="23898"/>
                  </a:lnTo>
                  <a:lnTo>
                    <a:pt x="44682" y="21716"/>
                  </a:lnTo>
                  <a:lnTo>
                    <a:pt x="46395" y="20260"/>
                  </a:lnTo>
                  <a:lnTo>
                    <a:pt x="51121" y="18643"/>
                  </a:lnTo>
                  <a:lnTo>
                    <a:pt x="75272" y="17401"/>
                  </a:lnTo>
                  <a:lnTo>
                    <a:pt x="89817" y="22421"/>
                  </a:lnTo>
                  <a:lnTo>
                    <a:pt x="93418" y="26023"/>
                  </a:lnTo>
                  <a:lnTo>
                    <a:pt x="104729" y="52999"/>
                  </a:lnTo>
                  <a:lnTo>
                    <a:pt x="109829" y="98863"/>
                  </a:lnTo>
                  <a:lnTo>
                    <a:pt x="110142" y="145142"/>
                  </a:lnTo>
                  <a:lnTo>
                    <a:pt x="110145" y="149053"/>
                  </a:lnTo>
                  <a:lnTo>
                    <a:pt x="110146" y="145156"/>
                  </a:lnTo>
                  <a:lnTo>
                    <a:pt x="112968" y="140122"/>
                  </a:lnTo>
                  <a:lnTo>
                    <a:pt x="117750" y="132240"/>
                  </a:lnTo>
                  <a:lnTo>
                    <a:pt x="136715" y="89787"/>
                  </a:lnTo>
                  <a:lnTo>
                    <a:pt x="164692" y="45429"/>
                  </a:lnTo>
                  <a:lnTo>
                    <a:pt x="188575" y="17448"/>
                  </a:lnTo>
                  <a:lnTo>
                    <a:pt x="212878" y="0"/>
                  </a:lnTo>
                  <a:lnTo>
                    <a:pt x="214618" y="1549"/>
                  </a:lnTo>
                  <a:lnTo>
                    <a:pt x="219372" y="8916"/>
                  </a:lnTo>
                  <a:lnTo>
                    <a:pt x="226600" y="50146"/>
                  </a:lnTo>
                  <a:lnTo>
                    <a:pt x="232515" y="92502"/>
                  </a:lnTo>
                  <a:lnTo>
                    <a:pt x="226240" y="135393"/>
                  </a:lnTo>
                  <a:lnTo>
                    <a:pt x="224800" y="157789"/>
                  </a:lnTo>
                  <a:lnTo>
                    <a:pt x="227426" y="167257"/>
                  </a:lnTo>
                  <a:lnTo>
                    <a:pt x="231062" y="174992"/>
                  </a:lnTo>
                  <a:lnTo>
                    <a:pt x="232679" y="181958"/>
                  </a:lnTo>
                  <a:lnTo>
                    <a:pt x="234167" y="184239"/>
                  </a:lnTo>
                  <a:lnTo>
                    <a:pt x="236219" y="185759"/>
                  </a:lnTo>
                  <a:lnTo>
                    <a:pt x="243496" y="1888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5" name="SMARTInkShape-Group332">
            <a:extLst>
              <a:ext uri="{FF2B5EF4-FFF2-40B4-BE49-F238E27FC236}">
                <a16:creationId xmlns:a16="http://schemas.microsoft.com/office/drawing/2014/main" id="{E950E69F-90EB-97A5-AC13-D4BB28525509}"/>
              </a:ext>
            </a:extLst>
          </p:cNvPr>
          <p:cNvGrpSpPr/>
          <p:nvPr/>
        </p:nvGrpSpPr>
        <p:grpSpPr>
          <a:xfrm>
            <a:off x="8155117" y="4706674"/>
            <a:ext cx="779334" cy="359928"/>
            <a:chOff x="8155117" y="4706674"/>
            <a:chExt cx="779334" cy="359928"/>
          </a:xfrm>
        </p:grpSpPr>
        <p:sp>
          <p:nvSpPr>
            <p:cNvPr id="89" name="SMARTInkShape-1553">
              <a:extLst>
                <a:ext uri="{FF2B5EF4-FFF2-40B4-BE49-F238E27FC236}">
                  <a16:creationId xmlns:a16="http://schemas.microsoft.com/office/drawing/2014/main" id="{4CFB7BDB-4427-F104-1CAA-2B50060CA5CF}"/>
                </a:ext>
              </a:extLst>
            </p:cNvPr>
            <p:cNvSpPr/>
            <p:nvPr>
              <p:custDataLst>
                <p:tags r:id="rId36"/>
              </p:custDataLst>
            </p:nvPr>
          </p:nvSpPr>
          <p:spPr>
            <a:xfrm>
              <a:off x="8155117" y="4905375"/>
              <a:ext cx="217359" cy="161227"/>
            </a:xfrm>
            <a:custGeom>
              <a:avLst/>
              <a:gdLst/>
              <a:ahLst/>
              <a:cxnLst/>
              <a:rect l="0" t="0" r="0" b="0"/>
              <a:pathLst>
                <a:path w="217359" h="161227">
                  <a:moveTo>
                    <a:pt x="7808" y="57150"/>
                  </a:moveTo>
                  <a:lnTo>
                    <a:pt x="7808" y="57150"/>
                  </a:lnTo>
                  <a:lnTo>
                    <a:pt x="16008" y="57150"/>
                  </a:lnTo>
                  <a:lnTo>
                    <a:pt x="16450" y="56092"/>
                  </a:lnTo>
                  <a:lnTo>
                    <a:pt x="17332" y="38226"/>
                  </a:lnTo>
                  <a:lnTo>
                    <a:pt x="12277" y="38138"/>
                  </a:lnTo>
                  <a:lnTo>
                    <a:pt x="6972" y="49405"/>
                  </a:lnTo>
                  <a:lnTo>
                    <a:pt x="0" y="81020"/>
                  </a:lnTo>
                  <a:lnTo>
                    <a:pt x="6635" y="123661"/>
                  </a:lnTo>
                  <a:lnTo>
                    <a:pt x="12517" y="140592"/>
                  </a:lnTo>
                  <a:lnTo>
                    <a:pt x="20963" y="153958"/>
                  </a:lnTo>
                  <a:lnTo>
                    <a:pt x="27060" y="158383"/>
                  </a:lnTo>
                  <a:lnTo>
                    <a:pt x="34542" y="161226"/>
                  </a:lnTo>
                  <a:lnTo>
                    <a:pt x="38387" y="158792"/>
                  </a:lnTo>
                  <a:lnTo>
                    <a:pt x="44423" y="153663"/>
                  </a:lnTo>
                  <a:lnTo>
                    <a:pt x="73488" y="107947"/>
                  </a:lnTo>
                  <a:lnTo>
                    <a:pt x="93393" y="62555"/>
                  </a:lnTo>
                  <a:lnTo>
                    <a:pt x="95557" y="60753"/>
                  </a:lnTo>
                  <a:lnTo>
                    <a:pt x="101577" y="57862"/>
                  </a:lnTo>
                  <a:lnTo>
                    <a:pt x="125764" y="102777"/>
                  </a:lnTo>
                  <a:lnTo>
                    <a:pt x="147271" y="137991"/>
                  </a:lnTo>
                  <a:lnTo>
                    <a:pt x="163352" y="155350"/>
                  </a:lnTo>
                  <a:lnTo>
                    <a:pt x="165479" y="156483"/>
                  </a:lnTo>
                  <a:lnTo>
                    <a:pt x="166898" y="156181"/>
                  </a:lnTo>
                  <a:lnTo>
                    <a:pt x="167842" y="154920"/>
                  </a:lnTo>
                  <a:lnTo>
                    <a:pt x="176169" y="110333"/>
                  </a:lnTo>
                  <a:lnTo>
                    <a:pt x="179401" y="72084"/>
                  </a:lnTo>
                  <a:lnTo>
                    <a:pt x="186616" y="29644"/>
                  </a:lnTo>
                  <a:lnTo>
                    <a:pt x="188878" y="13175"/>
                  </a:lnTo>
                  <a:lnTo>
                    <a:pt x="190963" y="8783"/>
                  </a:lnTo>
                  <a:lnTo>
                    <a:pt x="193411" y="5855"/>
                  </a:lnTo>
                  <a:lnTo>
                    <a:pt x="201777" y="2603"/>
                  </a:lnTo>
                  <a:lnTo>
                    <a:pt x="217358"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SMARTInkShape-1554">
              <a:extLst>
                <a:ext uri="{FF2B5EF4-FFF2-40B4-BE49-F238E27FC236}">
                  <a16:creationId xmlns:a16="http://schemas.microsoft.com/office/drawing/2014/main" id="{5900A369-1D5B-BD6E-D8C2-7A009AE2289B}"/>
                </a:ext>
              </a:extLst>
            </p:cNvPr>
            <p:cNvSpPr/>
            <p:nvPr>
              <p:custDataLst>
                <p:tags r:id="rId37"/>
              </p:custDataLst>
            </p:nvPr>
          </p:nvSpPr>
          <p:spPr>
            <a:xfrm>
              <a:off x="8458753" y="4897174"/>
              <a:ext cx="142323" cy="131679"/>
            </a:xfrm>
            <a:custGeom>
              <a:avLst/>
              <a:gdLst/>
              <a:ahLst/>
              <a:cxnLst/>
              <a:rect l="0" t="0" r="0" b="0"/>
              <a:pathLst>
                <a:path w="142323" h="131679">
                  <a:moveTo>
                    <a:pt x="28022" y="8201"/>
                  </a:moveTo>
                  <a:lnTo>
                    <a:pt x="28022" y="8201"/>
                  </a:lnTo>
                  <a:lnTo>
                    <a:pt x="28022" y="3145"/>
                  </a:lnTo>
                  <a:lnTo>
                    <a:pt x="29080" y="1656"/>
                  </a:lnTo>
                  <a:lnTo>
                    <a:pt x="30844" y="662"/>
                  </a:lnTo>
                  <a:lnTo>
                    <a:pt x="33078" y="0"/>
                  </a:lnTo>
                  <a:lnTo>
                    <a:pt x="34567" y="617"/>
                  </a:lnTo>
                  <a:lnTo>
                    <a:pt x="35560" y="2087"/>
                  </a:lnTo>
                  <a:lnTo>
                    <a:pt x="36959" y="9212"/>
                  </a:lnTo>
                  <a:lnTo>
                    <a:pt x="36227" y="19233"/>
                  </a:lnTo>
                  <a:lnTo>
                    <a:pt x="27134" y="63139"/>
                  </a:lnTo>
                  <a:lnTo>
                    <a:pt x="12029" y="105080"/>
                  </a:lnTo>
                  <a:lnTo>
                    <a:pt x="0" y="130851"/>
                  </a:lnTo>
                  <a:lnTo>
                    <a:pt x="874" y="131243"/>
                  </a:lnTo>
                  <a:lnTo>
                    <a:pt x="4667" y="131678"/>
                  </a:lnTo>
                  <a:lnTo>
                    <a:pt x="47400" y="120254"/>
                  </a:lnTo>
                  <a:lnTo>
                    <a:pt x="91958" y="107389"/>
                  </a:lnTo>
                  <a:lnTo>
                    <a:pt x="128843" y="98913"/>
                  </a:lnTo>
                  <a:lnTo>
                    <a:pt x="142322" y="8440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SMARTInkShape-1555">
              <a:extLst>
                <a:ext uri="{FF2B5EF4-FFF2-40B4-BE49-F238E27FC236}">
                  <a16:creationId xmlns:a16="http://schemas.microsoft.com/office/drawing/2014/main" id="{8A3E71EB-9773-76C5-D4FB-313A3F8A4571}"/>
                </a:ext>
              </a:extLst>
            </p:cNvPr>
            <p:cNvSpPr/>
            <p:nvPr>
              <p:custDataLst>
                <p:tags r:id="rId38"/>
              </p:custDataLst>
            </p:nvPr>
          </p:nvSpPr>
          <p:spPr>
            <a:xfrm>
              <a:off x="8525660" y="4801108"/>
              <a:ext cx="18266" cy="18543"/>
            </a:xfrm>
            <a:custGeom>
              <a:avLst/>
              <a:gdLst/>
              <a:ahLst/>
              <a:cxnLst/>
              <a:rect l="0" t="0" r="0" b="0"/>
              <a:pathLst>
                <a:path w="18266" h="18543">
                  <a:moveTo>
                    <a:pt x="18265" y="18542"/>
                  </a:moveTo>
                  <a:lnTo>
                    <a:pt x="18265" y="18542"/>
                  </a:lnTo>
                  <a:lnTo>
                    <a:pt x="8152" y="13485"/>
                  </a:lnTo>
                  <a:lnTo>
                    <a:pt x="5173" y="10938"/>
                  </a:lnTo>
                  <a:lnTo>
                    <a:pt x="0" y="1209"/>
                  </a:lnTo>
                  <a:lnTo>
                    <a:pt x="797" y="636"/>
                  </a:lnTo>
                  <a:lnTo>
                    <a:pt x="4504" y="0"/>
                  </a:lnTo>
                  <a:lnTo>
                    <a:pt x="5916" y="889"/>
                  </a:lnTo>
                  <a:lnTo>
                    <a:pt x="6857" y="2540"/>
                  </a:lnTo>
                  <a:lnTo>
                    <a:pt x="7485" y="4699"/>
                  </a:lnTo>
                  <a:lnTo>
                    <a:pt x="8962" y="6138"/>
                  </a:lnTo>
                  <a:lnTo>
                    <a:pt x="18265" y="901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SMARTInkShape-1556">
              <a:extLst>
                <a:ext uri="{FF2B5EF4-FFF2-40B4-BE49-F238E27FC236}">
                  <a16:creationId xmlns:a16="http://schemas.microsoft.com/office/drawing/2014/main" id="{7B6471D8-0968-3914-2E3F-ECCF2F9639BE}"/>
                </a:ext>
              </a:extLst>
            </p:cNvPr>
            <p:cNvSpPr/>
            <p:nvPr>
              <p:custDataLst>
                <p:tags r:id="rId39"/>
              </p:custDataLst>
            </p:nvPr>
          </p:nvSpPr>
          <p:spPr>
            <a:xfrm>
              <a:off x="8610646" y="4743450"/>
              <a:ext cx="114255" cy="246752"/>
            </a:xfrm>
            <a:custGeom>
              <a:avLst/>
              <a:gdLst/>
              <a:ahLst/>
              <a:cxnLst/>
              <a:rect l="0" t="0" r="0" b="0"/>
              <a:pathLst>
                <a:path w="114255" h="246752">
                  <a:moveTo>
                    <a:pt x="28529" y="0"/>
                  </a:moveTo>
                  <a:lnTo>
                    <a:pt x="28529" y="0"/>
                  </a:lnTo>
                  <a:lnTo>
                    <a:pt x="28529" y="5057"/>
                  </a:lnTo>
                  <a:lnTo>
                    <a:pt x="31351" y="10361"/>
                  </a:lnTo>
                  <a:lnTo>
                    <a:pt x="33585" y="13257"/>
                  </a:lnTo>
                  <a:lnTo>
                    <a:pt x="34016" y="17305"/>
                  </a:lnTo>
                  <a:lnTo>
                    <a:pt x="29460" y="55169"/>
                  </a:lnTo>
                  <a:lnTo>
                    <a:pt x="22167" y="101405"/>
                  </a:lnTo>
                  <a:lnTo>
                    <a:pt x="16806" y="145031"/>
                  </a:lnTo>
                  <a:lnTo>
                    <a:pt x="5870" y="189044"/>
                  </a:lnTo>
                  <a:lnTo>
                    <a:pt x="733" y="232289"/>
                  </a:lnTo>
                  <a:lnTo>
                    <a:pt x="0" y="246751"/>
                  </a:lnTo>
                  <a:lnTo>
                    <a:pt x="5024" y="242327"/>
                  </a:lnTo>
                  <a:lnTo>
                    <a:pt x="13143" y="239993"/>
                  </a:lnTo>
                  <a:lnTo>
                    <a:pt x="55440" y="230750"/>
                  </a:lnTo>
                  <a:lnTo>
                    <a:pt x="75661" y="226414"/>
                  </a:lnTo>
                  <a:lnTo>
                    <a:pt x="114254" y="2095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SMARTInkShape-1557">
              <a:extLst>
                <a:ext uri="{FF2B5EF4-FFF2-40B4-BE49-F238E27FC236}">
                  <a16:creationId xmlns:a16="http://schemas.microsoft.com/office/drawing/2014/main" id="{5B72C503-FD4F-427B-E12C-D8AB7B5E5E61}"/>
                </a:ext>
              </a:extLst>
            </p:cNvPr>
            <p:cNvSpPr/>
            <p:nvPr>
              <p:custDataLst>
                <p:tags r:id="rId40"/>
              </p:custDataLst>
            </p:nvPr>
          </p:nvSpPr>
          <p:spPr>
            <a:xfrm>
              <a:off x="8610600" y="4838700"/>
              <a:ext cx="161926" cy="47626"/>
            </a:xfrm>
            <a:custGeom>
              <a:avLst/>
              <a:gdLst/>
              <a:ahLst/>
              <a:cxnLst/>
              <a:rect l="0" t="0" r="0" b="0"/>
              <a:pathLst>
                <a:path w="161926" h="47626">
                  <a:moveTo>
                    <a:pt x="0" y="47625"/>
                  </a:moveTo>
                  <a:lnTo>
                    <a:pt x="0" y="47625"/>
                  </a:lnTo>
                  <a:lnTo>
                    <a:pt x="0" y="42569"/>
                  </a:lnTo>
                  <a:lnTo>
                    <a:pt x="2822" y="37264"/>
                  </a:lnTo>
                  <a:lnTo>
                    <a:pt x="5056" y="34368"/>
                  </a:lnTo>
                  <a:lnTo>
                    <a:pt x="23370" y="25235"/>
                  </a:lnTo>
                  <a:lnTo>
                    <a:pt x="70066" y="17042"/>
                  </a:lnTo>
                  <a:lnTo>
                    <a:pt x="113088" y="11010"/>
                  </a:lnTo>
                  <a:lnTo>
                    <a:pt x="1619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SMARTInkShape-1558">
              <a:extLst>
                <a:ext uri="{FF2B5EF4-FFF2-40B4-BE49-F238E27FC236}">
                  <a16:creationId xmlns:a16="http://schemas.microsoft.com/office/drawing/2014/main" id="{CD697BE0-D08E-7770-E87F-89DF2640D9B8}"/>
                </a:ext>
              </a:extLst>
            </p:cNvPr>
            <p:cNvSpPr/>
            <p:nvPr>
              <p:custDataLst>
                <p:tags r:id="rId41"/>
              </p:custDataLst>
            </p:nvPr>
          </p:nvSpPr>
          <p:spPr>
            <a:xfrm>
              <a:off x="8782050" y="4706674"/>
              <a:ext cx="152401" cy="351102"/>
            </a:xfrm>
            <a:custGeom>
              <a:avLst/>
              <a:gdLst/>
              <a:ahLst/>
              <a:cxnLst/>
              <a:rect l="0" t="0" r="0" b="0"/>
              <a:pathLst>
                <a:path w="152401" h="351102">
                  <a:moveTo>
                    <a:pt x="0" y="8201"/>
                  </a:moveTo>
                  <a:lnTo>
                    <a:pt x="0" y="8201"/>
                  </a:lnTo>
                  <a:lnTo>
                    <a:pt x="8201" y="0"/>
                  </a:lnTo>
                  <a:lnTo>
                    <a:pt x="9701" y="617"/>
                  </a:lnTo>
                  <a:lnTo>
                    <a:pt x="14191" y="4125"/>
                  </a:lnTo>
                  <a:lnTo>
                    <a:pt x="16890" y="12034"/>
                  </a:lnTo>
                  <a:lnTo>
                    <a:pt x="17032" y="25779"/>
                  </a:lnTo>
                  <a:lnTo>
                    <a:pt x="12219" y="63269"/>
                  </a:lnTo>
                  <a:lnTo>
                    <a:pt x="10323" y="106832"/>
                  </a:lnTo>
                  <a:lnTo>
                    <a:pt x="9683" y="154370"/>
                  </a:lnTo>
                  <a:lnTo>
                    <a:pt x="9556" y="194883"/>
                  </a:lnTo>
                  <a:lnTo>
                    <a:pt x="8472" y="240476"/>
                  </a:lnTo>
                  <a:lnTo>
                    <a:pt x="3" y="274883"/>
                  </a:lnTo>
                  <a:lnTo>
                    <a:pt x="5057" y="274896"/>
                  </a:lnTo>
                  <a:lnTo>
                    <a:pt x="6546" y="273839"/>
                  </a:lnTo>
                  <a:lnTo>
                    <a:pt x="7540" y="272076"/>
                  </a:lnTo>
                  <a:lnTo>
                    <a:pt x="8201" y="269843"/>
                  </a:lnTo>
                  <a:lnTo>
                    <a:pt x="35013" y="223696"/>
                  </a:lnTo>
                  <a:lnTo>
                    <a:pt x="50464" y="198622"/>
                  </a:lnTo>
                  <a:lnTo>
                    <a:pt x="88373" y="153308"/>
                  </a:lnTo>
                  <a:lnTo>
                    <a:pt x="98544" y="146777"/>
                  </a:lnTo>
                  <a:lnTo>
                    <a:pt x="113696" y="139761"/>
                  </a:lnTo>
                  <a:lnTo>
                    <a:pt x="120381" y="135464"/>
                  </a:lnTo>
                  <a:lnTo>
                    <a:pt x="131433" y="132479"/>
                  </a:lnTo>
                  <a:lnTo>
                    <a:pt x="137837" y="132160"/>
                  </a:lnTo>
                  <a:lnTo>
                    <a:pt x="139517" y="133173"/>
                  </a:lnTo>
                  <a:lnTo>
                    <a:pt x="140636" y="134908"/>
                  </a:lnTo>
                  <a:lnTo>
                    <a:pt x="142211" y="142405"/>
                  </a:lnTo>
                  <a:lnTo>
                    <a:pt x="143639" y="149339"/>
                  </a:lnTo>
                  <a:lnTo>
                    <a:pt x="150356" y="171038"/>
                  </a:lnTo>
                  <a:lnTo>
                    <a:pt x="152220" y="211129"/>
                  </a:lnTo>
                  <a:lnTo>
                    <a:pt x="152384" y="255270"/>
                  </a:lnTo>
                  <a:lnTo>
                    <a:pt x="152400" y="300082"/>
                  </a:lnTo>
                  <a:lnTo>
                    <a:pt x="152400" y="340980"/>
                  </a:lnTo>
                  <a:lnTo>
                    <a:pt x="143266" y="341560"/>
                  </a:lnTo>
                  <a:lnTo>
                    <a:pt x="142875" y="35110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3" name="SMARTInkShape-Group333">
            <a:extLst>
              <a:ext uri="{FF2B5EF4-FFF2-40B4-BE49-F238E27FC236}">
                <a16:creationId xmlns:a16="http://schemas.microsoft.com/office/drawing/2014/main" id="{B512049E-AF67-CFCD-62AE-C5868641D27D}"/>
              </a:ext>
            </a:extLst>
          </p:cNvPr>
          <p:cNvGrpSpPr/>
          <p:nvPr/>
        </p:nvGrpSpPr>
        <p:grpSpPr>
          <a:xfrm>
            <a:off x="6502598" y="5385208"/>
            <a:ext cx="1174160" cy="462537"/>
            <a:chOff x="6502598" y="5385208"/>
            <a:chExt cx="1174160" cy="462537"/>
          </a:xfrm>
        </p:grpSpPr>
        <p:sp>
          <p:nvSpPr>
            <p:cNvPr id="96" name="SMARTInkShape-1559">
              <a:extLst>
                <a:ext uri="{FF2B5EF4-FFF2-40B4-BE49-F238E27FC236}">
                  <a16:creationId xmlns:a16="http://schemas.microsoft.com/office/drawing/2014/main" id="{329410F4-5848-5387-BEEE-A9645B54A649}"/>
                </a:ext>
              </a:extLst>
            </p:cNvPr>
            <p:cNvSpPr/>
            <p:nvPr>
              <p:custDataLst>
                <p:tags r:id="rId29"/>
              </p:custDataLst>
            </p:nvPr>
          </p:nvSpPr>
          <p:spPr>
            <a:xfrm>
              <a:off x="6502598" y="5385208"/>
              <a:ext cx="155378" cy="336190"/>
            </a:xfrm>
            <a:custGeom>
              <a:avLst/>
              <a:gdLst/>
              <a:ahLst/>
              <a:cxnLst/>
              <a:rect l="0" t="0" r="0" b="0"/>
              <a:pathLst>
                <a:path w="155378" h="336190">
                  <a:moveTo>
                    <a:pt x="117277" y="158342"/>
                  </a:moveTo>
                  <a:lnTo>
                    <a:pt x="117277" y="158342"/>
                  </a:lnTo>
                  <a:lnTo>
                    <a:pt x="126409" y="158342"/>
                  </a:lnTo>
                  <a:lnTo>
                    <a:pt x="126768" y="150141"/>
                  </a:lnTo>
                  <a:lnTo>
                    <a:pt x="112611" y="134662"/>
                  </a:lnTo>
                  <a:lnTo>
                    <a:pt x="104267" y="131942"/>
                  </a:lnTo>
                  <a:lnTo>
                    <a:pt x="99079" y="131218"/>
                  </a:lnTo>
                  <a:lnTo>
                    <a:pt x="81664" y="135253"/>
                  </a:lnTo>
                  <a:lnTo>
                    <a:pt x="42972" y="159483"/>
                  </a:lnTo>
                  <a:lnTo>
                    <a:pt x="35990" y="165453"/>
                  </a:lnTo>
                  <a:lnTo>
                    <a:pt x="25411" y="183375"/>
                  </a:lnTo>
                  <a:lnTo>
                    <a:pt x="6598" y="222042"/>
                  </a:lnTo>
                  <a:lnTo>
                    <a:pt x="0" y="242039"/>
                  </a:lnTo>
                  <a:lnTo>
                    <a:pt x="448" y="277098"/>
                  </a:lnTo>
                  <a:lnTo>
                    <a:pt x="12341" y="309240"/>
                  </a:lnTo>
                  <a:lnTo>
                    <a:pt x="23366" y="323480"/>
                  </a:lnTo>
                  <a:lnTo>
                    <a:pt x="29270" y="328759"/>
                  </a:lnTo>
                  <a:lnTo>
                    <a:pt x="44296" y="334624"/>
                  </a:lnTo>
                  <a:lnTo>
                    <a:pt x="52748" y="336189"/>
                  </a:lnTo>
                  <a:lnTo>
                    <a:pt x="60499" y="335115"/>
                  </a:lnTo>
                  <a:lnTo>
                    <a:pt x="74756" y="328277"/>
                  </a:lnTo>
                  <a:lnTo>
                    <a:pt x="89627" y="312528"/>
                  </a:lnTo>
                  <a:lnTo>
                    <a:pt x="104133" y="271976"/>
                  </a:lnTo>
                  <a:lnTo>
                    <a:pt x="112911" y="230347"/>
                  </a:lnTo>
                  <a:lnTo>
                    <a:pt x="115983" y="190731"/>
                  </a:lnTo>
                  <a:lnTo>
                    <a:pt x="116894" y="152181"/>
                  </a:lnTo>
                  <a:lnTo>
                    <a:pt x="117164" y="111832"/>
                  </a:lnTo>
                  <a:lnTo>
                    <a:pt x="117226" y="78404"/>
                  </a:lnTo>
                  <a:lnTo>
                    <a:pt x="117262" y="33997"/>
                  </a:lnTo>
                  <a:lnTo>
                    <a:pt x="117276" y="204"/>
                  </a:lnTo>
                  <a:lnTo>
                    <a:pt x="118334" y="0"/>
                  </a:lnTo>
                  <a:lnTo>
                    <a:pt x="155377" y="2499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SMARTInkShape-1560">
              <a:extLst>
                <a:ext uri="{FF2B5EF4-FFF2-40B4-BE49-F238E27FC236}">
                  <a16:creationId xmlns:a16="http://schemas.microsoft.com/office/drawing/2014/main" id="{E208D54C-8BF4-0303-4A85-2365E5516BB7}"/>
                </a:ext>
              </a:extLst>
            </p:cNvPr>
            <p:cNvSpPr/>
            <p:nvPr>
              <p:custDataLst>
                <p:tags r:id="rId30"/>
              </p:custDataLst>
            </p:nvPr>
          </p:nvSpPr>
          <p:spPr>
            <a:xfrm>
              <a:off x="6707698" y="5553940"/>
              <a:ext cx="157865" cy="141291"/>
            </a:xfrm>
            <a:custGeom>
              <a:avLst/>
              <a:gdLst/>
              <a:ahLst/>
              <a:cxnLst/>
              <a:rect l="0" t="0" r="0" b="0"/>
              <a:pathLst>
                <a:path w="157865" h="141291">
                  <a:moveTo>
                    <a:pt x="26477" y="56285"/>
                  </a:moveTo>
                  <a:lnTo>
                    <a:pt x="26477" y="56285"/>
                  </a:lnTo>
                  <a:lnTo>
                    <a:pt x="18277" y="56285"/>
                  </a:lnTo>
                  <a:lnTo>
                    <a:pt x="62238" y="56285"/>
                  </a:lnTo>
                  <a:lnTo>
                    <a:pt x="105734" y="53463"/>
                  </a:lnTo>
                  <a:lnTo>
                    <a:pt x="135496" y="46584"/>
                  </a:lnTo>
                  <a:lnTo>
                    <a:pt x="143016" y="42096"/>
                  </a:lnTo>
                  <a:lnTo>
                    <a:pt x="157864" y="21260"/>
                  </a:lnTo>
                  <a:lnTo>
                    <a:pt x="156132" y="13908"/>
                  </a:lnTo>
                  <a:lnTo>
                    <a:pt x="154189" y="8984"/>
                  </a:lnTo>
                  <a:lnTo>
                    <a:pt x="151835" y="5701"/>
                  </a:lnTo>
                  <a:lnTo>
                    <a:pt x="146396" y="2054"/>
                  </a:lnTo>
                  <a:lnTo>
                    <a:pt x="117161" y="0"/>
                  </a:lnTo>
                  <a:lnTo>
                    <a:pt x="95356" y="5164"/>
                  </a:lnTo>
                  <a:lnTo>
                    <a:pt x="55488" y="25726"/>
                  </a:lnTo>
                  <a:lnTo>
                    <a:pt x="16255" y="65884"/>
                  </a:lnTo>
                  <a:lnTo>
                    <a:pt x="4986" y="82648"/>
                  </a:lnTo>
                  <a:lnTo>
                    <a:pt x="0" y="101020"/>
                  </a:lnTo>
                  <a:lnTo>
                    <a:pt x="1657" y="113562"/>
                  </a:lnTo>
                  <a:lnTo>
                    <a:pt x="3580" y="119870"/>
                  </a:lnTo>
                  <a:lnTo>
                    <a:pt x="11362" y="129700"/>
                  </a:lnTo>
                  <a:lnTo>
                    <a:pt x="16400" y="133804"/>
                  </a:lnTo>
                  <a:lnTo>
                    <a:pt x="33287" y="138363"/>
                  </a:lnTo>
                  <a:lnTo>
                    <a:pt x="68510" y="141290"/>
                  </a:lnTo>
                  <a:lnTo>
                    <a:pt x="89260" y="136740"/>
                  </a:lnTo>
                  <a:lnTo>
                    <a:pt x="133071" y="119602"/>
                  </a:lnTo>
                  <a:lnTo>
                    <a:pt x="150302" y="11343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SMARTInkShape-1561">
              <a:extLst>
                <a:ext uri="{FF2B5EF4-FFF2-40B4-BE49-F238E27FC236}">
                  <a16:creationId xmlns:a16="http://schemas.microsoft.com/office/drawing/2014/main" id="{BA7C165A-2686-E0EB-AE8E-E714AA9E7535}"/>
                </a:ext>
              </a:extLst>
            </p:cNvPr>
            <p:cNvSpPr/>
            <p:nvPr>
              <p:custDataLst>
                <p:tags r:id="rId31"/>
              </p:custDataLst>
            </p:nvPr>
          </p:nvSpPr>
          <p:spPr>
            <a:xfrm>
              <a:off x="6888064" y="5572128"/>
              <a:ext cx="179487" cy="275617"/>
            </a:xfrm>
            <a:custGeom>
              <a:avLst/>
              <a:gdLst/>
              <a:ahLst/>
              <a:cxnLst/>
              <a:rect l="0" t="0" r="0" b="0"/>
              <a:pathLst>
                <a:path w="179487" h="275617">
                  <a:moveTo>
                    <a:pt x="103286" y="28572"/>
                  </a:moveTo>
                  <a:lnTo>
                    <a:pt x="103286" y="28572"/>
                  </a:lnTo>
                  <a:lnTo>
                    <a:pt x="112801" y="19057"/>
                  </a:lnTo>
                  <a:lnTo>
                    <a:pt x="112809" y="13561"/>
                  </a:lnTo>
                  <a:lnTo>
                    <a:pt x="112810" y="15903"/>
                  </a:lnTo>
                  <a:lnTo>
                    <a:pt x="112811" y="9614"/>
                  </a:lnTo>
                  <a:lnTo>
                    <a:pt x="103679" y="9524"/>
                  </a:lnTo>
                  <a:lnTo>
                    <a:pt x="95120" y="1321"/>
                  </a:lnTo>
                  <a:lnTo>
                    <a:pt x="85679" y="113"/>
                  </a:lnTo>
                  <a:lnTo>
                    <a:pt x="56827" y="0"/>
                  </a:lnTo>
                  <a:lnTo>
                    <a:pt x="48065" y="2820"/>
                  </a:lnTo>
                  <a:lnTo>
                    <a:pt x="27255" y="19295"/>
                  </a:lnTo>
                  <a:lnTo>
                    <a:pt x="3539" y="42600"/>
                  </a:lnTo>
                  <a:lnTo>
                    <a:pt x="746" y="48213"/>
                  </a:lnTo>
                  <a:lnTo>
                    <a:pt x="0" y="51191"/>
                  </a:lnTo>
                  <a:lnTo>
                    <a:pt x="563" y="54235"/>
                  </a:lnTo>
                  <a:lnTo>
                    <a:pt x="6246" y="66724"/>
                  </a:lnTo>
                  <a:lnTo>
                    <a:pt x="6842" y="69881"/>
                  </a:lnTo>
                  <a:lnTo>
                    <a:pt x="8299" y="71987"/>
                  </a:lnTo>
                  <a:lnTo>
                    <a:pt x="10328" y="73390"/>
                  </a:lnTo>
                  <a:lnTo>
                    <a:pt x="15405" y="76007"/>
                  </a:lnTo>
                  <a:lnTo>
                    <a:pt x="24213" y="82373"/>
                  </a:lnTo>
                  <a:lnTo>
                    <a:pt x="33525" y="84730"/>
                  </a:lnTo>
                  <a:lnTo>
                    <a:pt x="58838" y="85683"/>
                  </a:lnTo>
                  <a:lnTo>
                    <a:pt x="65187" y="82883"/>
                  </a:lnTo>
                  <a:lnTo>
                    <a:pt x="81944" y="69912"/>
                  </a:lnTo>
                  <a:lnTo>
                    <a:pt x="87804" y="68112"/>
                  </a:lnTo>
                  <a:lnTo>
                    <a:pt x="89790" y="66574"/>
                  </a:lnTo>
                  <a:lnTo>
                    <a:pt x="101068" y="47430"/>
                  </a:lnTo>
                  <a:lnTo>
                    <a:pt x="101808" y="44319"/>
                  </a:lnTo>
                  <a:lnTo>
                    <a:pt x="103359" y="42245"/>
                  </a:lnTo>
                  <a:lnTo>
                    <a:pt x="105451" y="40862"/>
                  </a:lnTo>
                  <a:lnTo>
                    <a:pt x="107904" y="39940"/>
                  </a:lnTo>
                  <a:lnTo>
                    <a:pt x="109541" y="38268"/>
                  </a:lnTo>
                  <a:lnTo>
                    <a:pt x="111357" y="33587"/>
                  </a:lnTo>
                  <a:lnTo>
                    <a:pt x="112810" y="19061"/>
                  </a:lnTo>
                  <a:lnTo>
                    <a:pt x="112811" y="60804"/>
                  </a:lnTo>
                  <a:lnTo>
                    <a:pt x="115633" y="107623"/>
                  </a:lnTo>
                  <a:lnTo>
                    <a:pt x="121453" y="151714"/>
                  </a:lnTo>
                  <a:lnTo>
                    <a:pt x="122258" y="193334"/>
                  </a:lnTo>
                  <a:lnTo>
                    <a:pt x="121255" y="212622"/>
                  </a:lnTo>
                  <a:lnTo>
                    <a:pt x="113202" y="258462"/>
                  </a:lnTo>
                  <a:lnTo>
                    <a:pt x="110162" y="265859"/>
                  </a:lnTo>
                  <a:lnTo>
                    <a:pt x="104645" y="274176"/>
                  </a:lnTo>
                  <a:lnTo>
                    <a:pt x="101068" y="275312"/>
                  </a:lnTo>
                  <a:lnTo>
                    <a:pt x="98632" y="275616"/>
                  </a:lnTo>
                  <a:lnTo>
                    <a:pt x="93104" y="273130"/>
                  </a:lnTo>
                  <a:lnTo>
                    <a:pt x="79698" y="262017"/>
                  </a:lnTo>
                  <a:lnTo>
                    <a:pt x="76927" y="256503"/>
                  </a:lnTo>
                  <a:lnTo>
                    <a:pt x="76188" y="253552"/>
                  </a:lnTo>
                  <a:lnTo>
                    <a:pt x="68456" y="240150"/>
                  </a:lnTo>
                  <a:lnTo>
                    <a:pt x="65313" y="193503"/>
                  </a:lnTo>
                  <a:lnTo>
                    <a:pt x="66269" y="169297"/>
                  </a:lnTo>
                  <a:lnTo>
                    <a:pt x="72797" y="156817"/>
                  </a:lnTo>
                  <a:lnTo>
                    <a:pt x="80377" y="146416"/>
                  </a:lnTo>
                  <a:lnTo>
                    <a:pt x="86296" y="133420"/>
                  </a:lnTo>
                  <a:lnTo>
                    <a:pt x="97343" y="120661"/>
                  </a:lnTo>
                  <a:lnTo>
                    <a:pt x="103467" y="117125"/>
                  </a:lnTo>
                  <a:lnTo>
                    <a:pt x="150324" y="105382"/>
                  </a:lnTo>
                  <a:lnTo>
                    <a:pt x="163496" y="104893"/>
                  </a:lnTo>
                  <a:lnTo>
                    <a:pt x="169909" y="102004"/>
                  </a:lnTo>
                  <a:lnTo>
                    <a:pt x="179486" y="9524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SMARTInkShape-1562">
              <a:extLst>
                <a:ext uri="{FF2B5EF4-FFF2-40B4-BE49-F238E27FC236}">
                  <a16:creationId xmlns:a16="http://schemas.microsoft.com/office/drawing/2014/main" id="{F1CB71EC-B47B-B3AC-F73B-182CFE01AEF8}"/>
                </a:ext>
              </a:extLst>
            </p:cNvPr>
            <p:cNvSpPr/>
            <p:nvPr>
              <p:custDataLst>
                <p:tags r:id="rId32"/>
              </p:custDataLst>
            </p:nvPr>
          </p:nvSpPr>
          <p:spPr>
            <a:xfrm>
              <a:off x="7077075" y="5572125"/>
              <a:ext cx="180976" cy="142826"/>
            </a:xfrm>
            <a:custGeom>
              <a:avLst/>
              <a:gdLst/>
              <a:ahLst/>
              <a:cxnLst/>
              <a:rect l="0" t="0" r="0" b="0"/>
              <a:pathLst>
                <a:path w="180976" h="142826">
                  <a:moveTo>
                    <a:pt x="0" y="38100"/>
                  </a:moveTo>
                  <a:lnTo>
                    <a:pt x="0" y="38100"/>
                  </a:lnTo>
                  <a:lnTo>
                    <a:pt x="0" y="24843"/>
                  </a:lnTo>
                  <a:lnTo>
                    <a:pt x="1058" y="22912"/>
                  </a:lnTo>
                  <a:lnTo>
                    <a:pt x="2822" y="21625"/>
                  </a:lnTo>
                  <a:lnTo>
                    <a:pt x="5056" y="20767"/>
                  </a:lnTo>
                  <a:lnTo>
                    <a:pt x="6545" y="19137"/>
                  </a:lnTo>
                  <a:lnTo>
                    <a:pt x="8200" y="14502"/>
                  </a:lnTo>
                  <a:lnTo>
                    <a:pt x="9701" y="12844"/>
                  </a:lnTo>
                  <a:lnTo>
                    <a:pt x="28466" y="969"/>
                  </a:lnTo>
                  <a:lnTo>
                    <a:pt x="50920" y="38"/>
                  </a:lnTo>
                  <a:lnTo>
                    <a:pt x="52997" y="1083"/>
                  </a:lnTo>
                  <a:lnTo>
                    <a:pt x="54381" y="2839"/>
                  </a:lnTo>
                  <a:lnTo>
                    <a:pt x="56978" y="7611"/>
                  </a:lnTo>
                  <a:lnTo>
                    <a:pt x="63331" y="16249"/>
                  </a:lnTo>
                  <a:lnTo>
                    <a:pt x="74018" y="48483"/>
                  </a:lnTo>
                  <a:lnTo>
                    <a:pt x="76115" y="91912"/>
                  </a:lnTo>
                  <a:lnTo>
                    <a:pt x="76197" y="126560"/>
                  </a:lnTo>
                  <a:lnTo>
                    <a:pt x="73376" y="133155"/>
                  </a:lnTo>
                  <a:lnTo>
                    <a:pt x="67999" y="140955"/>
                  </a:lnTo>
                  <a:lnTo>
                    <a:pt x="64440" y="142021"/>
                  </a:lnTo>
                  <a:lnTo>
                    <a:pt x="44319" y="142825"/>
                  </a:lnTo>
                  <a:lnTo>
                    <a:pt x="42246" y="141784"/>
                  </a:lnTo>
                  <a:lnTo>
                    <a:pt x="40864" y="140031"/>
                  </a:lnTo>
                  <a:lnTo>
                    <a:pt x="39329" y="135261"/>
                  </a:lnTo>
                  <a:lnTo>
                    <a:pt x="38646" y="129613"/>
                  </a:lnTo>
                  <a:lnTo>
                    <a:pt x="35520" y="123575"/>
                  </a:lnTo>
                  <a:lnTo>
                    <a:pt x="33205" y="120484"/>
                  </a:lnTo>
                  <a:lnTo>
                    <a:pt x="32720" y="116306"/>
                  </a:lnTo>
                  <a:lnTo>
                    <a:pt x="37829" y="69681"/>
                  </a:lnTo>
                  <a:lnTo>
                    <a:pt x="40801" y="59897"/>
                  </a:lnTo>
                  <a:lnTo>
                    <a:pt x="44593" y="50963"/>
                  </a:lnTo>
                  <a:lnTo>
                    <a:pt x="46277" y="39937"/>
                  </a:lnTo>
                  <a:lnTo>
                    <a:pt x="48843" y="35091"/>
                  </a:lnTo>
                  <a:lnTo>
                    <a:pt x="74791" y="11905"/>
                  </a:lnTo>
                  <a:lnTo>
                    <a:pt x="89305" y="3998"/>
                  </a:lnTo>
                  <a:lnTo>
                    <a:pt x="104229" y="790"/>
                  </a:lnTo>
                  <a:lnTo>
                    <a:pt x="149811" y="21"/>
                  </a:lnTo>
                  <a:lnTo>
                    <a:pt x="1809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SMARTInkShape-1563">
              <a:extLst>
                <a:ext uri="{FF2B5EF4-FFF2-40B4-BE49-F238E27FC236}">
                  <a16:creationId xmlns:a16="http://schemas.microsoft.com/office/drawing/2014/main" id="{3077DD71-8E9E-7E32-1E56-FC29D507747C}"/>
                </a:ext>
              </a:extLst>
            </p:cNvPr>
            <p:cNvSpPr/>
            <p:nvPr>
              <p:custDataLst>
                <p:tags r:id="rId33"/>
              </p:custDataLst>
            </p:nvPr>
          </p:nvSpPr>
          <p:spPr>
            <a:xfrm>
              <a:off x="7245047" y="5563157"/>
              <a:ext cx="136829" cy="141518"/>
            </a:xfrm>
            <a:custGeom>
              <a:avLst/>
              <a:gdLst/>
              <a:ahLst/>
              <a:cxnLst/>
              <a:rect l="0" t="0" r="0" b="0"/>
              <a:pathLst>
                <a:path w="136829" h="141518">
                  <a:moveTo>
                    <a:pt x="13003" y="37543"/>
                  </a:moveTo>
                  <a:lnTo>
                    <a:pt x="13003" y="37543"/>
                  </a:lnTo>
                  <a:lnTo>
                    <a:pt x="21203" y="45744"/>
                  </a:lnTo>
                  <a:lnTo>
                    <a:pt x="63894" y="54556"/>
                  </a:lnTo>
                  <a:lnTo>
                    <a:pt x="80071" y="54629"/>
                  </a:lnTo>
                  <a:lnTo>
                    <a:pt x="113105" y="46813"/>
                  </a:lnTo>
                  <a:lnTo>
                    <a:pt x="120287" y="42369"/>
                  </a:lnTo>
                  <a:lnTo>
                    <a:pt x="124185" y="36866"/>
                  </a:lnTo>
                  <a:lnTo>
                    <a:pt x="126380" y="27817"/>
                  </a:lnTo>
                  <a:lnTo>
                    <a:pt x="127121" y="15279"/>
                  </a:lnTo>
                  <a:lnTo>
                    <a:pt x="124006" y="12117"/>
                  </a:lnTo>
                  <a:lnTo>
                    <a:pt x="112080" y="5782"/>
                  </a:lnTo>
                  <a:lnTo>
                    <a:pt x="82586" y="278"/>
                  </a:lnTo>
                  <a:lnTo>
                    <a:pt x="78442" y="0"/>
                  </a:lnTo>
                  <a:lnTo>
                    <a:pt x="71015" y="2513"/>
                  </a:lnTo>
                  <a:lnTo>
                    <a:pt x="67552" y="4664"/>
                  </a:lnTo>
                  <a:lnTo>
                    <a:pt x="29665" y="18703"/>
                  </a:lnTo>
                  <a:lnTo>
                    <a:pt x="17586" y="29523"/>
                  </a:lnTo>
                  <a:lnTo>
                    <a:pt x="4836" y="50336"/>
                  </a:lnTo>
                  <a:lnTo>
                    <a:pt x="1208" y="58772"/>
                  </a:lnTo>
                  <a:lnTo>
                    <a:pt x="0" y="79433"/>
                  </a:lnTo>
                  <a:lnTo>
                    <a:pt x="7848" y="117079"/>
                  </a:lnTo>
                  <a:lnTo>
                    <a:pt x="16356" y="128632"/>
                  </a:lnTo>
                  <a:lnTo>
                    <a:pt x="21588" y="133193"/>
                  </a:lnTo>
                  <a:lnTo>
                    <a:pt x="35869" y="138263"/>
                  </a:lnTo>
                  <a:lnTo>
                    <a:pt x="70907" y="141517"/>
                  </a:lnTo>
                  <a:lnTo>
                    <a:pt x="110339" y="131852"/>
                  </a:lnTo>
                  <a:lnTo>
                    <a:pt x="125055" y="126024"/>
                  </a:lnTo>
                  <a:lnTo>
                    <a:pt x="136828" y="11374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SMARTInkShape-1564">
              <a:extLst>
                <a:ext uri="{FF2B5EF4-FFF2-40B4-BE49-F238E27FC236}">
                  <a16:creationId xmlns:a16="http://schemas.microsoft.com/office/drawing/2014/main" id="{899BE7F5-2390-D512-047F-58AFA310D2B7}"/>
                </a:ext>
              </a:extLst>
            </p:cNvPr>
            <p:cNvSpPr/>
            <p:nvPr>
              <p:custDataLst>
                <p:tags r:id="rId34"/>
              </p:custDataLst>
            </p:nvPr>
          </p:nvSpPr>
          <p:spPr>
            <a:xfrm>
              <a:off x="7401296" y="5545936"/>
              <a:ext cx="128203" cy="157598"/>
            </a:xfrm>
            <a:custGeom>
              <a:avLst/>
              <a:gdLst/>
              <a:ahLst/>
              <a:cxnLst/>
              <a:rect l="0" t="0" r="0" b="0"/>
              <a:pathLst>
                <a:path w="128203" h="157598">
                  <a:moveTo>
                    <a:pt x="28204" y="54764"/>
                  </a:moveTo>
                  <a:lnTo>
                    <a:pt x="28204" y="54764"/>
                  </a:lnTo>
                  <a:lnTo>
                    <a:pt x="33260" y="59820"/>
                  </a:lnTo>
                  <a:lnTo>
                    <a:pt x="38565" y="62303"/>
                  </a:lnTo>
                  <a:lnTo>
                    <a:pt x="85623" y="64237"/>
                  </a:lnTo>
                  <a:lnTo>
                    <a:pt x="98173" y="63208"/>
                  </a:lnTo>
                  <a:lnTo>
                    <a:pt x="110807" y="59223"/>
                  </a:lnTo>
                  <a:lnTo>
                    <a:pt x="115023" y="56678"/>
                  </a:lnTo>
                  <a:lnTo>
                    <a:pt x="119706" y="51029"/>
                  </a:lnTo>
                  <a:lnTo>
                    <a:pt x="127400" y="36841"/>
                  </a:lnTo>
                  <a:lnTo>
                    <a:pt x="128202" y="31174"/>
                  </a:lnTo>
                  <a:lnTo>
                    <a:pt x="126269" y="19232"/>
                  </a:lnTo>
                  <a:lnTo>
                    <a:pt x="119061" y="9692"/>
                  </a:lnTo>
                  <a:lnTo>
                    <a:pt x="114175" y="5666"/>
                  </a:lnTo>
                  <a:lnTo>
                    <a:pt x="97458" y="1193"/>
                  </a:lnTo>
                  <a:lnTo>
                    <a:pt x="87074" y="0"/>
                  </a:lnTo>
                  <a:lnTo>
                    <a:pt x="69891" y="4319"/>
                  </a:lnTo>
                  <a:lnTo>
                    <a:pt x="28481" y="31305"/>
                  </a:lnTo>
                  <a:lnTo>
                    <a:pt x="9118" y="55221"/>
                  </a:lnTo>
                  <a:lnTo>
                    <a:pt x="3847" y="69431"/>
                  </a:lnTo>
                  <a:lnTo>
                    <a:pt x="0" y="116834"/>
                  </a:lnTo>
                  <a:lnTo>
                    <a:pt x="1992" y="122602"/>
                  </a:lnTo>
                  <a:lnTo>
                    <a:pt x="25055" y="149710"/>
                  </a:lnTo>
                  <a:lnTo>
                    <a:pt x="26106" y="152986"/>
                  </a:lnTo>
                  <a:lnTo>
                    <a:pt x="27864" y="155171"/>
                  </a:lnTo>
                  <a:lnTo>
                    <a:pt x="32639" y="157597"/>
                  </a:lnTo>
                  <a:lnTo>
                    <a:pt x="75143" y="151167"/>
                  </a:lnTo>
                  <a:lnTo>
                    <a:pt x="123454" y="14048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SMARTInkShape-1565">
              <a:extLst>
                <a:ext uri="{FF2B5EF4-FFF2-40B4-BE49-F238E27FC236}">
                  <a16:creationId xmlns:a16="http://schemas.microsoft.com/office/drawing/2014/main" id="{89CBF691-5707-CF7C-81D0-D0B9F2800DFA}"/>
                </a:ext>
              </a:extLst>
            </p:cNvPr>
            <p:cNvSpPr/>
            <p:nvPr>
              <p:custDataLst>
                <p:tags r:id="rId35"/>
              </p:custDataLst>
            </p:nvPr>
          </p:nvSpPr>
          <p:spPr>
            <a:xfrm>
              <a:off x="7534275" y="5543584"/>
              <a:ext cx="142483" cy="152367"/>
            </a:xfrm>
            <a:custGeom>
              <a:avLst/>
              <a:gdLst/>
              <a:ahLst/>
              <a:cxnLst/>
              <a:rect l="0" t="0" r="0" b="0"/>
              <a:pathLst>
                <a:path w="142483" h="152367">
                  <a:moveTo>
                    <a:pt x="133350" y="9491"/>
                  </a:moveTo>
                  <a:lnTo>
                    <a:pt x="133350" y="9491"/>
                  </a:lnTo>
                  <a:lnTo>
                    <a:pt x="138406" y="9491"/>
                  </a:lnTo>
                  <a:lnTo>
                    <a:pt x="139895" y="8433"/>
                  </a:lnTo>
                  <a:lnTo>
                    <a:pt x="140888" y="6669"/>
                  </a:lnTo>
                  <a:lnTo>
                    <a:pt x="142482" y="1290"/>
                  </a:lnTo>
                  <a:lnTo>
                    <a:pt x="141555" y="849"/>
                  </a:lnTo>
                  <a:lnTo>
                    <a:pt x="110361" y="0"/>
                  </a:lnTo>
                  <a:lnTo>
                    <a:pt x="99144" y="2803"/>
                  </a:lnTo>
                  <a:lnTo>
                    <a:pt x="51795" y="27414"/>
                  </a:lnTo>
                  <a:lnTo>
                    <a:pt x="44186" y="36154"/>
                  </a:lnTo>
                  <a:lnTo>
                    <a:pt x="39301" y="45332"/>
                  </a:lnTo>
                  <a:lnTo>
                    <a:pt x="43513" y="57034"/>
                  </a:lnTo>
                  <a:lnTo>
                    <a:pt x="47000" y="60237"/>
                  </a:lnTo>
                  <a:lnTo>
                    <a:pt x="68722" y="70854"/>
                  </a:lnTo>
                  <a:lnTo>
                    <a:pt x="97003" y="97158"/>
                  </a:lnTo>
                  <a:lnTo>
                    <a:pt x="101321" y="104193"/>
                  </a:lnTo>
                  <a:lnTo>
                    <a:pt x="102472" y="107551"/>
                  </a:lnTo>
                  <a:lnTo>
                    <a:pt x="102181" y="110848"/>
                  </a:lnTo>
                  <a:lnTo>
                    <a:pt x="99037" y="117332"/>
                  </a:lnTo>
                  <a:lnTo>
                    <a:pt x="86259" y="126935"/>
                  </a:lnTo>
                  <a:lnTo>
                    <a:pt x="46441" y="142837"/>
                  </a:lnTo>
                  <a:lnTo>
                    <a:pt x="15053" y="151111"/>
                  </a:lnTo>
                  <a:lnTo>
                    <a:pt x="0" y="15236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4" name="SMARTInkShape-Group334">
            <a:extLst>
              <a:ext uri="{FF2B5EF4-FFF2-40B4-BE49-F238E27FC236}">
                <a16:creationId xmlns:a16="http://schemas.microsoft.com/office/drawing/2014/main" id="{367F918C-3032-00CF-8075-B7B83E1C5FBB}"/>
              </a:ext>
            </a:extLst>
          </p:cNvPr>
          <p:cNvGrpSpPr/>
          <p:nvPr/>
        </p:nvGrpSpPr>
        <p:grpSpPr>
          <a:xfrm>
            <a:off x="7906433" y="5378677"/>
            <a:ext cx="1751918" cy="460149"/>
            <a:chOff x="7906433" y="5378677"/>
            <a:chExt cx="1751918" cy="460149"/>
          </a:xfrm>
        </p:grpSpPr>
        <p:sp>
          <p:nvSpPr>
            <p:cNvPr id="104" name="SMARTInkShape-1566">
              <a:extLst>
                <a:ext uri="{FF2B5EF4-FFF2-40B4-BE49-F238E27FC236}">
                  <a16:creationId xmlns:a16="http://schemas.microsoft.com/office/drawing/2014/main" id="{CA2B63DA-32AD-797E-F4E0-4FED45DE1749}"/>
                </a:ext>
              </a:extLst>
            </p:cNvPr>
            <p:cNvSpPr/>
            <p:nvPr>
              <p:custDataLst>
                <p:tags r:id="rId19"/>
              </p:custDataLst>
            </p:nvPr>
          </p:nvSpPr>
          <p:spPr>
            <a:xfrm>
              <a:off x="7906433" y="5516450"/>
              <a:ext cx="65553" cy="129344"/>
            </a:xfrm>
            <a:custGeom>
              <a:avLst/>
              <a:gdLst/>
              <a:ahLst/>
              <a:cxnLst/>
              <a:rect l="0" t="0" r="0" b="0"/>
              <a:pathLst>
                <a:path w="65553" h="129344">
                  <a:moveTo>
                    <a:pt x="27892" y="27100"/>
                  </a:moveTo>
                  <a:lnTo>
                    <a:pt x="27892" y="27100"/>
                  </a:lnTo>
                  <a:lnTo>
                    <a:pt x="54634" y="27100"/>
                  </a:lnTo>
                  <a:lnTo>
                    <a:pt x="60980" y="22044"/>
                  </a:lnTo>
                  <a:lnTo>
                    <a:pt x="63764" y="16739"/>
                  </a:lnTo>
                  <a:lnTo>
                    <a:pt x="65552" y="9767"/>
                  </a:lnTo>
                  <a:lnTo>
                    <a:pt x="60805" y="3502"/>
                  </a:lnTo>
                  <a:lnTo>
                    <a:pt x="52750" y="737"/>
                  </a:lnTo>
                  <a:lnTo>
                    <a:pt x="47639" y="0"/>
                  </a:lnTo>
                  <a:lnTo>
                    <a:pt x="39138" y="2002"/>
                  </a:lnTo>
                  <a:lnTo>
                    <a:pt x="35389" y="4018"/>
                  </a:lnTo>
                  <a:lnTo>
                    <a:pt x="20000" y="22025"/>
                  </a:lnTo>
                  <a:lnTo>
                    <a:pt x="4500" y="54437"/>
                  </a:lnTo>
                  <a:lnTo>
                    <a:pt x="853" y="71419"/>
                  </a:lnTo>
                  <a:lnTo>
                    <a:pt x="0" y="87014"/>
                  </a:lnTo>
                  <a:lnTo>
                    <a:pt x="5265" y="101706"/>
                  </a:lnTo>
                  <a:lnTo>
                    <a:pt x="14661" y="114234"/>
                  </a:lnTo>
                  <a:lnTo>
                    <a:pt x="25893" y="123329"/>
                  </a:lnTo>
                  <a:lnTo>
                    <a:pt x="37939" y="128076"/>
                  </a:lnTo>
                  <a:lnTo>
                    <a:pt x="44115" y="129343"/>
                  </a:lnTo>
                  <a:lnTo>
                    <a:pt x="53800" y="127927"/>
                  </a:lnTo>
                  <a:lnTo>
                    <a:pt x="57865" y="126068"/>
                  </a:lnTo>
                  <a:lnTo>
                    <a:pt x="60574" y="122712"/>
                  </a:lnTo>
                  <a:lnTo>
                    <a:pt x="63584" y="113339"/>
                  </a:lnTo>
                  <a:lnTo>
                    <a:pt x="57579" y="66321"/>
                  </a:lnTo>
                  <a:lnTo>
                    <a:pt x="55629" y="43628"/>
                  </a:lnTo>
                  <a:lnTo>
                    <a:pt x="46942" y="175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SMARTInkShape-1567">
              <a:extLst>
                <a:ext uri="{FF2B5EF4-FFF2-40B4-BE49-F238E27FC236}">
                  <a16:creationId xmlns:a16="http://schemas.microsoft.com/office/drawing/2014/main" id="{4D41726E-D9DF-8D06-56FF-2ED56F714852}"/>
                </a:ext>
              </a:extLst>
            </p:cNvPr>
            <p:cNvSpPr/>
            <p:nvPr>
              <p:custDataLst>
                <p:tags r:id="rId20"/>
              </p:custDataLst>
            </p:nvPr>
          </p:nvSpPr>
          <p:spPr>
            <a:xfrm>
              <a:off x="8086725" y="5458498"/>
              <a:ext cx="94858" cy="380328"/>
            </a:xfrm>
            <a:custGeom>
              <a:avLst/>
              <a:gdLst/>
              <a:ahLst/>
              <a:cxnLst/>
              <a:rect l="0" t="0" r="0" b="0"/>
              <a:pathLst>
                <a:path w="94858" h="380328">
                  <a:moveTo>
                    <a:pt x="85725" y="56477"/>
                  </a:moveTo>
                  <a:lnTo>
                    <a:pt x="85725" y="56477"/>
                  </a:lnTo>
                  <a:lnTo>
                    <a:pt x="90781" y="51421"/>
                  </a:lnTo>
                  <a:lnTo>
                    <a:pt x="93263" y="46116"/>
                  </a:lnTo>
                  <a:lnTo>
                    <a:pt x="94857" y="34087"/>
                  </a:lnTo>
                  <a:lnTo>
                    <a:pt x="87015" y="6987"/>
                  </a:lnTo>
                  <a:lnTo>
                    <a:pt x="85527" y="4433"/>
                  </a:lnTo>
                  <a:lnTo>
                    <a:pt x="83476" y="2731"/>
                  </a:lnTo>
                  <a:lnTo>
                    <a:pt x="78376" y="840"/>
                  </a:lnTo>
                  <a:lnTo>
                    <a:pt x="72581" y="0"/>
                  </a:lnTo>
                  <a:lnTo>
                    <a:pt x="58312" y="4583"/>
                  </a:lnTo>
                  <a:lnTo>
                    <a:pt x="40678" y="22757"/>
                  </a:lnTo>
                  <a:lnTo>
                    <a:pt x="27105" y="48250"/>
                  </a:lnTo>
                  <a:lnTo>
                    <a:pt x="16380" y="86024"/>
                  </a:lnTo>
                  <a:lnTo>
                    <a:pt x="4332" y="130988"/>
                  </a:lnTo>
                  <a:lnTo>
                    <a:pt x="1284" y="164985"/>
                  </a:lnTo>
                  <a:lnTo>
                    <a:pt x="571" y="200305"/>
                  </a:lnTo>
                  <a:lnTo>
                    <a:pt x="253" y="235054"/>
                  </a:lnTo>
                  <a:lnTo>
                    <a:pt x="2897" y="278722"/>
                  </a:lnTo>
                  <a:lnTo>
                    <a:pt x="7562" y="314591"/>
                  </a:lnTo>
                  <a:lnTo>
                    <a:pt x="6121" y="349208"/>
                  </a:lnTo>
                  <a:lnTo>
                    <a:pt x="0" y="38032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SMARTInkShape-1568">
              <a:extLst>
                <a:ext uri="{FF2B5EF4-FFF2-40B4-BE49-F238E27FC236}">
                  <a16:creationId xmlns:a16="http://schemas.microsoft.com/office/drawing/2014/main" id="{8F277C2B-1266-4174-6B73-F0FEB202B336}"/>
                </a:ext>
              </a:extLst>
            </p:cNvPr>
            <p:cNvSpPr/>
            <p:nvPr>
              <p:custDataLst>
                <p:tags r:id="rId21"/>
              </p:custDataLst>
            </p:nvPr>
          </p:nvSpPr>
          <p:spPr>
            <a:xfrm>
              <a:off x="8029575" y="5619750"/>
              <a:ext cx="180976" cy="38101"/>
            </a:xfrm>
            <a:custGeom>
              <a:avLst/>
              <a:gdLst/>
              <a:ahLst/>
              <a:cxnLst/>
              <a:rect l="0" t="0" r="0" b="0"/>
              <a:pathLst>
                <a:path w="180976" h="38101">
                  <a:moveTo>
                    <a:pt x="0" y="38100"/>
                  </a:moveTo>
                  <a:lnTo>
                    <a:pt x="0" y="38100"/>
                  </a:lnTo>
                  <a:lnTo>
                    <a:pt x="0" y="33044"/>
                  </a:lnTo>
                  <a:lnTo>
                    <a:pt x="5645" y="27739"/>
                  </a:lnTo>
                  <a:lnTo>
                    <a:pt x="31571" y="15710"/>
                  </a:lnTo>
                  <a:lnTo>
                    <a:pt x="69055" y="10339"/>
                  </a:lnTo>
                  <a:lnTo>
                    <a:pt x="110303" y="9686"/>
                  </a:lnTo>
                  <a:lnTo>
                    <a:pt x="155853" y="8475"/>
                  </a:lnTo>
                  <a:lnTo>
                    <a:pt x="1809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SMARTInkShape-1569">
              <a:extLst>
                <a:ext uri="{FF2B5EF4-FFF2-40B4-BE49-F238E27FC236}">
                  <a16:creationId xmlns:a16="http://schemas.microsoft.com/office/drawing/2014/main" id="{1A510C45-4A0B-7B9C-4C44-DBFEFA725C45}"/>
                </a:ext>
              </a:extLst>
            </p:cNvPr>
            <p:cNvSpPr/>
            <p:nvPr>
              <p:custDataLst>
                <p:tags r:id="rId22"/>
              </p:custDataLst>
            </p:nvPr>
          </p:nvSpPr>
          <p:spPr>
            <a:xfrm>
              <a:off x="8376058" y="5450017"/>
              <a:ext cx="139177" cy="379284"/>
            </a:xfrm>
            <a:custGeom>
              <a:avLst/>
              <a:gdLst/>
              <a:ahLst/>
              <a:cxnLst/>
              <a:rect l="0" t="0" r="0" b="0"/>
              <a:pathLst>
                <a:path w="139177" h="379284">
                  <a:moveTo>
                    <a:pt x="129767" y="17333"/>
                  </a:moveTo>
                  <a:lnTo>
                    <a:pt x="129767" y="17333"/>
                  </a:lnTo>
                  <a:lnTo>
                    <a:pt x="139176" y="17333"/>
                  </a:lnTo>
                  <a:lnTo>
                    <a:pt x="131081" y="17333"/>
                  </a:lnTo>
                  <a:lnTo>
                    <a:pt x="110521" y="858"/>
                  </a:lnTo>
                  <a:lnTo>
                    <a:pt x="107411" y="0"/>
                  </a:lnTo>
                  <a:lnTo>
                    <a:pt x="98312" y="1868"/>
                  </a:lnTo>
                  <a:lnTo>
                    <a:pt x="75222" y="11691"/>
                  </a:lnTo>
                  <a:lnTo>
                    <a:pt x="65662" y="26114"/>
                  </a:lnTo>
                  <a:lnTo>
                    <a:pt x="51506" y="52390"/>
                  </a:lnTo>
                  <a:lnTo>
                    <a:pt x="36728" y="76404"/>
                  </a:lnTo>
                  <a:lnTo>
                    <a:pt x="30209" y="94387"/>
                  </a:lnTo>
                  <a:lnTo>
                    <a:pt x="23200" y="134624"/>
                  </a:lnTo>
                  <a:lnTo>
                    <a:pt x="11938" y="177967"/>
                  </a:lnTo>
                  <a:lnTo>
                    <a:pt x="8607" y="209024"/>
                  </a:lnTo>
                  <a:lnTo>
                    <a:pt x="6068" y="245404"/>
                  </a:lnTo>
                  <a:lnTo>
                    <a:pt x="1411" y="279212"/>
                  </a:lnTo>
                  <a:lnTo>
                    <a:pt x="2953" y="322938"/>
                  </a:lnTo>
                  <a:lnTo>
                    <a:pt x="1791" y="341188"/>
                  </a:lnTo>
                  <a:lnTo>
                    <a:pt x="0" y="347536"/>
                  </a:lnTo>
                  <a:lnTo>
                    <a:pt x="831" y="360234"/>
                  </a:lnTo>
                  <a:lnTo>
                    <a:pt x="5942" y="37928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SMARTInkShape-1570">
              <a:extLst>
                <a:ext uri="{FF2B5EF4-FFF2-40B4-BE49-F238E27FC236}">
                  <a16:creationId xmlns:a16="http://schemas.microsoft.com/office/drawing/2014/main" id="{1341FBFF-BB86-4DEB-D9EF-B19356462A70}"/>
                </a:ext>
              </a:extLst>
            </p:cNvPr>
            <p:cNvSpPr/>
            <p:nvPr>
              <p:custDataLst>
                <p:tags r:id="rId23"/>
              </p:custDataLst>
            </p:nvPr>
          </p:nvSpPr>
          <p:spPr>
            <a:xfrm>
              <a:off x="8343900" y="5610988"/>
              <a:ext cx="228601" cy="18288"/>
            </a:xfrm>
            <a:custGeom>
              <a:avLst/>
              <a:gdLst/>
              <a:ahLst/>
              <a:cxnLst/>
              <a:rect l="0" t="0" r="0" b="0"/>
              <a:pathLst>
                <a:path w="228601" h="18288">
                  <a:moveTo>
                    <a:pt x="0" y="18287"/>
                  </a:moveTo>
                  <a:lnTo>
                    <a:pt x="0" y="18287"/>
                  </a:lnTo>
                  <a:lnTo>
                    <a:pt x="5056" y="13231"/>
                  </a:lnTo>
                  <a:lnTo>
                    <a:pt x="23370" y="5030"/>
                  </a:lnTo>
                  <a:lnTo>
                    <a:pt x="67244" y="0"/>
                  </a:lnTo>
                  <a:lnTo>
                    <a:pt x="101063" y="2286"/>
                  </a:lnTo>
                  <a:lnTo>
                    <a:pt x="141775" y="6844"/>
                  </a:lnTo>
                  <a:lnTo>
                    <a:pt x="183345" y="8383"/>
                  </a:lnTo>
                  <a:lnTo>
                    <a:pt x="228600" y="876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SMARTInkShape-1571">
              <a:extLst>
                <a:ext uri="{FF2B5EF4-FFF2-40B4-BE49-F238E27FC236}">
                  <a16:creationId xmlns:a16="http://schemas.microsoft.com/office/drawing/2014/main" id="{17BC5D00-AFA9-FFB4-182B-7146CC41B0D9}"/>
                </a:ext>
              </a:extLst>
            </p:cNvPr>
            <p:cNvSpPr/>
            <p:nvPr>
              <p:custDataLst>
                <p:tags r:id="rId24"/>
              </p:custDataLst>
            </p:nvPr>
          </p:nvSpPr>
          <p:spPr>
            <a:xfrm>
              <a:off x="8582025" y="5543550"/>
              <a:ext cx="209551" cy="121828"/>
            </a:xfrm>
            <a:custGeom>
              <a:avLst/>
              <a:gdLst/>
              <a:ahLst/>
              <a:cxnLst/>
              <a:rect l="0" t="0" r="0" b="0"/>
              <a:pathLst>
                <a:path w="209551" h="121828">
                  <a:moveTo>
                    <a:pt x="0" y="38100"/>
                  </a:moveTo>
                  <a:lnTo>
                    <a:pt x="0" y="38100"/>
                  </a:lnTo>
                  <a:lnTo>
                    <a:pt x="0" y="33044"/>
                  </a:lnTo>
                  <a:lnTo>
                    <a:pt x="2822" y="27739"/>
                  </a:lnTo>
                  <a:lnTo>
                    <a:pt x="5056" y="24843"/>
                  </a:lnTo>
                  <a:lnTo>
                    <a:pt x="13183" y="21625"/>
                  </a:lnTo>
                  <a:lnTo>
                    <a:pt x="29659" y="16991"/>
                  </a:lnTo>
                  <a:lnTo>
                    <a:pt x="35648" y="14502"/>
                  </a:lnTo>
                  <a:lnTo>
                    <a:pt x="50768" y="14559"/>
                  </a:lnTo>
                  <a:lnTo>
                    <a:pt x="59245" y="16056"/>
                  </a:lnTo>
                  <a:lnTo>
                    <a:pt x="71486" y="23364"/>
                  </a:lnTo>
                  <a:lnTo>
                    <a:pt x="76233" y="28276"/>
                  </a:lnTo>
                  <a:lnTo>
                    <a:pt x="81506" y="39378"/>
                  </a:lnTo>
                  <a:lnTo>
                    <a:pt x="82912" y="45301"/>
                  </a:lnTo>
                  <a:lnTo>
                    <a:pt x="79835" y="73865"/>
                  </a:lnTo>
                  <a:lnTo>
                    <a:pt x="68318" y="106630"/>
                  </a:lnTo>
                  <a:lnTo>
                    <a:pt x="61761" y="113714"/>
                  </a:lnTo>
                  <a:lnTo>
                    <a:pt x="51791" y="119331"/>
                  </a:lnTo>
                  <a:lnTo>
                    <a:pt x="40304" y="121827"/>
                  </a:lnTo>
                  <a:lnTo>
                    <a:pt x="35337" y="120377"/>
                  </a:lnTo>
                  <a:lnTo>
                    <a:pt x="26994" y="113120"/>
                  </a:lnTo>
                  <a:lnTo>
                    <a:pt x="25405" y="109281"/>
                  </a:lnTo>
                  <a:lnTo>
                    <a:pt x="25403" y="105662"/>
                  </a:lnTo>
                  <a:lnTo>
                    <a:pt x="41647" y="61144"/>
                  </a:lnTo>
                  <a:lnTo>
                    <a:pt x="56257" y="47989"/>
                  </a:lnTo>
                  <a:lnTo>
                    <a:pt x="95074" y="27353"/>
                  </a:lnTo>
                  <a:lnTo>
                    <a:pt x="142271" y="11578"/>
                  </a:lnTo>
                  <a:lnTo>
                    <a:pt x="2095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SMARTInkShape-1572">
              <a:extLst>
                <a:ext uri="{FF2B5EF4-FFF2-40B4-BE49-F238E27FC236}">
                  <a16:creationId xmlns:a16="http://schemas.microsoft.com/office/drawing/2014/main" id="{CC4F4AAC-4F3B-A1B3-5281-94C7EC1E2949}"/>
                </a:ext>
              </a:extLst>
            </p:cNvPr>
            <p:cNvSpPr/>
            <p:nvPr>
              <p:custDataLst>
                <p:tags r:id="rId25"/>
              </p:custDataLst>
            </p:nvPr>
          </p:nvSpPr>
          <p:spPr>
            <a:xfrm>
              <a:off x="8755571" y="5545879"/>
              <a:ext cx="149542" cy="158312"/>
            </a:xfrm>
            <a:custGeom>
              <a:avLst/>
              <a:gdLst/>
              <a:ahLst/>
              <a:cxnLst/>
              <a:rect l="0" t="0" r="0" b="0"/>
              <a:pathLst>
                <a:path w="149542" h="158312">
                  <a:moveTo>
                    <a:pt x="45529" y="45296"/>
                  </a:moveTo>
                  <a:lnTo>
                    <a:pt x="45529" y="45296"/>
                  </a:lnTo>
                  <a:lnTo>
                    <a:pt x="50586" y="50352"/>
                  </a:lnTo>
                  <a:lnTo>
                    <a:pt x="55890" y="52835"/>
                  </a:lnTo>
                  <a:lnTo>
                    <a:pt x="86248" y="60047"/>
                  </a:lnTo>
                  <a:lnTo>
                    <a:pt x="111921" y="55781"/>
                  </a:lnTo>
                  <a:lnTo>
                    <a:pt x="141617" y="46886"/>
                  </a:lnTo>
                  <a:lnTo>
                    <a:pt x="144512" y="44240"/>
                  </a:lnTo>
                  <a:lnTo>
                    <a:pt x="147730" y="35654"/>
                  </a:lnTo>
                  <a:lnTo>
                    <a:pt x="149541" y="23977"/>
                  </a:lnTo>
                  <a:lnTo>
                    <a:pt x="147142" y="17124"/>
                  </a:lnTo>
                  <a:lnTo>
                    <a:pt x="136980" y="4100"/>
                  </a:lnTo>
                  <a:lnTo>
                    <a:pt x="122510" y="529"/>
                  </a:lnTo>
                  <a:lnTo>
                    <a:pt x="103026" y="0"/>
                  </a:lnTo>
                  <a:lnTo>
                    <a:pt x="74207" y="6710"/>
                  </a:lnTo>
                  <a:lnTo>
                    <a:pt x="38846" y="27404"/>
                  </a:lnTo>
                  <a:lnTo>
                    <a:pt x="31549" y="33368"/>
                  </a:lnTo>
                  <a:lnTo>
                    <a:pt x="20618" y="51283"/>
                  </a:lnTo>
                  <a:lnTo>
                    <a:pt x="4977" y="92222"/>
                  </a:lnTo>
                  <a:lnTo>
                    <a:pt x="0" y="121289"/>
                  </a:lnTo>
                  <a:lnTo>
                    <a:pt x="4480" y="137633"/>
                  </a:lnTo>
                  <a:lnTo>
                    <a:pt x="8638" y="144953"/>
                  </a:lnTo>
                  <a:lnTo>
                    <a:pt x="13528" y="149834"/>
                  </a:lnTo>
                  <a:lnTo>
                    <a:pt x="24603" y="155257"/>
                  </a:lnTo>
                  <a:lnTo>
                    <a:pt x="42739" y="158311"/>
                  </a:lnTo>
                  <a:lnTo>
                    <a:pt x="89233" y="141526"/>
                  </a:lnTo>
                  <a:lnTo>
                    <a:pt x="121729" y="12149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SMARTInkShape-1573">
              <a:extLst>
                <a:ext uri="{FF2B5EF4-FFF2-40B4-BE49-F238E27FC236}">
                  <a16:creationId xmlns:a16="http://schemas.microsoft.com/office/drawing/2014/main" id="{F268E64E-7B18-F064-5737-D6B9D3E98480}"/>
                </a:ext>
              </a:extLst>
            </p:cNvPr>
            <p:cNvSpPr/>
            <p:nvPr>
              <p:custDataLst>
                <p:tags r:id="rId26"/>
              </p:custDataLst>
            </p:nvPr>
          </p:nvSpPr>
          <p:spPr>
            <a:xfrm>
              <a:off x="8926905" y="5526402"/>
              <a:ext cx="147949" cy="143825"/>
            </a:xfrm>
            <a:custGeom>
              <a:avLst/>
              <a:gdLst/>
              <a:ahLst/>
              <a:cxnLst/>
              <a:rect l="0" t="0" r="0" b="0"/>
              <a:pathLst>
                <a:path w="147949" h="143825">
                  <a:moveTo>
                    <a:pt x="17070" y="36198"/>
                  </a:moveTo>
                  <a:lnTo>
                    <a:pt x="17070" y="36198"/>
                  </a:lnTo>
                  <a:lnTo>
                    <a:pt x="22127" y="41254"/>
                  </a:lnTo>
                  <a:lnTo>
                    <a:pt x="27431" y="43737"/>
                  </a:lnTo>
                  <a:lnTo>
                    <a:pt x="69333" y="45645"/>
                  </a:lnTo>
                  <a:lnTo>
                    <a:pt x="114648" y="45716"/>
                  </a:lnTo>
                  <a:lnTo>
                    <a:pt x="127819" y="45720"/>
                  </a:lnTo>
                  <a:lnTo>
                    <a:pt x="133236" y="43604"/>
                  </a:lnTo>
                  <a:lnTo>
                    <a:pt x="142077" y="35609"/>
                  </a:lnTo>
                  <a:lnTo>
                    <a:pt x="146712" y="27823"/>
                  </a:lnTo>
                  <a:lnTo>
                    <a:pt x="147948" y="24264"/>
                  </a:lnTo>
                  <a:lnTo>
                    <a:pt x="146655" y="20833"/>
                  </a:lnTo>
                  <a:lnTo>
                    <a:pt x="139575" y="14200"/>
                  </a:lnTo>
                  <a:lnTo>
                    <a:pt x="111236" y="2376"/>
                  </a:lnTo>
                  <a:lnTo>
                    <a:pt x="97374" y="0"/>
                  </a:lnTo>
                  <a:lnTo>
                    <a:pt x="81336" y="4588"/>
                  </a:lnTo>
                  <a:lnTo>
                    <a:pt x="40113" y="29837"/>
                  </a:lnTo>
                  <a:lnTo>
                    <a:pt x="13784" y="56186"/>
                  </a:lnTo>
                  <a:lnTo>
                    <a:pt x="5027" y="71892"/>
                  </a:lnTo>
                  <a:lnTo>
                    <a:pt x="97" y="95458"/>
                  </a:lnTo>
                  <a:lnTo>
                    <a:pt x="0" y="112277"/>
                  </a:lnTo>
                  <a:lnTo>
                    <a:pt x="3486" y="126808"/>
                  </a:lnTo>
                  <a:lnTo>
                    <a:pt x="9073" y="132588"/>
                  </a:lnTo>
                  <a:lnTo>
                    <a:pt x="26568" y="141833"/>
                  </a:lnTo>
                  <a:lnTo>
                    <a:pt x="45633" y="143824"/>
                  </a:lnTo>
                  <a:lnTo>
                    <a:pt x="83742" y="136480"/>
                  </a:lnTo>
                  <a:lnTo>
                    <a:pt x="140895" y="11239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SMARTInkShape-1574">
              <a:extLst>
                <a:ext uri="{FF2B5EF4-FFF2-40B4-BE49-F238E27FC236}">
                  <a16:creationId xmlns:a16="http://schemas.microsoft.com/office/drawing/2014/main" id="{1F2C6A41-28E0-2B40-48BF-551077F330B8}"/>
                </a:ext>
              </a:extLst>
            </p:cNvPr>
            <p:cNvSpPr/>
            <p:nvPr>
              <p:custDataLst>
                <p:tags r:id="rId27"/>
              </p:custDataLst>
            </p:nvPr>
          </p:nvSpPr>
          <p:spPr>
            <a:xfrm>
              <a:off x="9121346" y="5378677"/>
              <a:ext cx="108380" cy="292480"/>
            </a:xfrm>
            <a:custGeom>
              <a:avLst/>
              <a:gdLst/>
              <a:ahLst/>
              <a:cxnLst/>
              <a:rect l="0" t="0" r="0" b="0"/>
              <a:pathLst>
                <a:path w="108380" h="292480">
                  <a:moveTo>
                    <a:pt x="89329" y="183923"/>
                  </a:moveTo>
                  <a:lnTo>
                    <a:pt x="89329" y="183923"/>
                  </a:lnTo>
                  <a:lnTo>
                    <a:pt x="84272" y="178867"/>
                  </a:lnTo>
                  <a:lnTo>
                    <a:pt x="78968" y="176384"/>
                  </a:lnTo>
                  <a:lnTo>
                    <a:pt x="66939" y="174790"/>
                  </a:lnTo>
                  <a:lnTo>
                    <a:pt x="47418" y="179571"/>
                  </a:lnTo>
                  <a:lnTo>
                    <a:pt x="33308" y="190455"/>
                  </a:lnTo>
                  <a:lnTo>
                    <a:pt x="12059" y="218257"/>
                  </a:lnTo>
                  <a:lnTo>
                    <a:pt x="1052" y="242779"/>
                  </a:lnTo>
                  <a:lnTo>
                    <a:pt x="0" y="258059"/>
                  </a:lnTo>
                  <a:lnTo>
                    <a:pt x="2893" y="280059"/>
                  </a:lnTo>
                  <a:lnTo>
                    <a:pt x="5247" y="283997"/>
                  </a:lnTo>
                  <a:lnTo>
                    <a:pt x="13506" y="291195"/>
                  </a:lnTo>
                  <a:lnTo>
                    <a:pt x="19731" y="292479"/>
                  </a:lnTo>
                  <a:lnTo>
                    <a:pt x="35113" y="291084"/>
                  </a:lnTo>
                  <a:lnTo>
                    <a:pt x="46888" y="284114"/>
                  </a:lnTo>
                  <a:lnTo>
                    <a:pt x="55650" y="272902"/>
                  </a:lnTo>
                  <a:lnTo>
                    <a:pt x="66533" y="245565"/>
                  </a:lnTo>
                  <a:lnTo>
                    <a:pt x="75401" y="200777"/>
                  </a:lnTo>
                  <a:lnTo>
                    <a:pt x="79558" y="159754"/>
                  </a:lnTo>
                  <a:lnTo>
                    <a:pt x="85963" y="120788"/>
                  </a:lnTo>
                  <a:lnTo>
                    <a:pt x="89389" y="83490"/>
                  </a:lnTo>
                  <a:lnTo>
                    <a:pt x="97399" y="37151"/>
                  </a:lnTo>
                  <a:lnTo>
                    <a:pt x="98727" y="1870"/>
                  </a:lnTo>
                  <a:lnTo>
                    <a:pt x="99828" y="113"/>
                  </a:lnTo>
                  <a:lnTo>
                    <a:pt x="101620" y="0"/>
                  </a:lnTo>
                  <a:lnTo>
                    <a:pt x="108379" y="294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SMARTInkShape-1575">
              <a:extLst>
                <a:ext uri="{FF2B5EF4-FFF2-40B4-BE49-F238E27FC236}">
                  <a16:creationId xmlns:a16="http://schemas.microsoft.com/office/drawing/2014/main" id="{8A80B724-E100-F377-4D15-2EA922B3406A}"/>
                </a:ext>
              </a:extLst>
            </p:cNvPr>
            <p:cNvSpPr/>
            <p:nvPr>
              <p:custDataLst>
                <p:tags r:id="rId28"/>
              </p:custDataLst>
            </p:nvPr>
          </p:nvSpPr>
          <p:spPr>
            <a:xfrm>
              <a:off x="9306870" y="5544115"/>
              <a:ext cx="351481" cy="142311"/>
            </a:xfrm>
            <a:custGeom>
              <a:avLst/>
              <a:gdLst/>
              <a:ahLst/>
              <a:cxnLst/>
              <a:rect l="0" t="0" r="0" b="0"/>
              <a:pathLst>
                <a:path w="351481" h="142311">
                  <a:moveTo>
                    <a:pt x="37155" y="28010"/>
                  </a:moveTo>
                  <a:lnTo>
                    <a:pt x="37155" y="28010"/>
                  </a:lnTo>
                  <a:lnTo>
                    <a:pt x="42212" y="28010"/>
                  </a:lnTo>
                  <a:lnTo>
                    <a:pt x="43701" y="26952"/>
                  </a:lnTo>
                  <a:lnTo>
                    <a:pt x="44695" y="25188"/>
                  </a:lnTo>
                  <a:lnTo>
                    <a:pt x="46289" y="19809"/>
                  </a:lnTo>
                  <a:lnTo>
                    <a:pt x="45361" y="19368"/>
                  </a:lnTo>
                  <a:lnTo>
                    <a:pt x="33389" y="18601"/>
                  </a:lnTo>
                  <a:lnTo>
                    <a:pt x="27366" y="21359"/>
                  </a:lnTo>
                  <a:lnTo>
                    <a:pt x="9821" y="36809"/>
                  </a:lnTo>
                  <a:lnTo>
                    <a:pt x="3839" y="50970"/>
                  </a:lnTo>
                  <a:lnTo>
                    <a:pt x="0" y="85932"/>
                  </a:lnTo>
                  <a:lnTo>
                    <a:pt x="4391" y="108907"/>
                  </a:lnTo>
                  <a:lnTo>
                    <a:pt x="7904" y="113692"/>
                  </a:lnTo>
                  <a:lnTo>
                    <a:pt x="12363" y="116881"/>
                  </a:lnTo>
                  <a:lnTo>
                    <a:pt x="22961" y="120425"/>
                  </a:lnTo>
                  <a:lnTo>
                    <a:pt x="34726" y="122000"/>
                  </a:lnTo>
                  <a:lnTo>
                    <a:pt x="38711" y="121362"/>
                  </a:lnTo>
                  <a:lnTo>
                    <a:pt x="41368" y="119878"/>
                  </a:lnTo>
                  <a:lnTo>
                    <a:pt x="43138" y="117830"/>
                  </a:lnTo>
                  <a:lnTo>
                    <a:pt x="45631" y="104835"/>
                  </a:lnTo>
                  <a:lnTo>
                    <a:pt x="45414" y="73877"/>
                  </a:lnTo>
                  <a:lnTo>
                    <a:pt x="41131" y="48656"/>
                  </a:lnTo>
                  <a:lnTo>
                    <a:pt x="45740" y="25881"/>
                  </a:lnTo>
                  <a:lnTo>
                    <a:pt x="48171" y="22358"/>
                  </a:lnTo>
                  <a:lnTo>
                    <a:pt x="71513" y="3730"/>
                  </a:lnTo>
                  <a:lnTo>
                    <a:pt x="81438" y="708"/>
                  </a:lnTo>
                  <a:lnTo>
                    <a:pt x="87881" y="0"/>
                  </a:lnTo>
                  <a:lnTo>
                    <a:pt x="94272" y="2508"/>
                  </a:lnTo>
                  <a:lnTo>
                    <a:pt x="101943" y="7686"/>
                  </a:lnTo>
                  <a:lnTo>
                    <a:pt x="108328" y="18695"/>
                  </a:lnTo>
                  <a:lnTo>
                    <a:pt x="112692" y="62583"/>
                  </a:lnTo>
                  <a:lnTo>
                    <a:pt x="113337" y="109985"/>
                  </a:lnTo>
                  <a:lnTo>
                    <a:pt x="113343" y="111235"/>
                  </a:lnTo>
                  <a:lnTo>
                    <a:pt x="113352" y="107938"/>
                  </a:lnTo>
                  <a:lnTo>
                    <a:pt x="122017" y="88680"/>
                  </a:lnTo>
                  <a:lnTo>
                    <a:pt x="154053" y="43554"/>
                  </a:lnTo>
                  <a:lnTo>
                    <a:pt x="167277" y="20621"/>
                  </a:lnTo>
                  <a:lnTo>
                    <a:pt x="182014" y="11357"/>
                  </a:lnTo>
                  <a:lnTo>
                    <a:pt x="188379" y="3438"/>
                  </a:lnTo>
                  <a:lnTo>
                    <a:pt x="193618" y="1214"/>
                  </a:lnTo>
                  <a:lnTo>
                    <a:pt x="196496" y="1680"/>
                  </a:lnTo>
                  <a:lnTo>
                    <a:pt x="202519" y="5018"/>
                  </a:lnTo>
                  <a:lnTo>
                    <a:pt x="204547" y="8449"/>
                  </a:lnTo>
                  <a:lnTo>
                    <a:pt x="207403" y="24448"/>
                  </a:lnTo>
                  <a:lnTo>
                    <a:pt x="207190" y="48827"/>
                  </a:lnTo>
                  <a:lnTo>
                    <a:pt x="199647" y="93116"/>
                  </a:lnTo>
                  <a:lnTo>
                    <a:pt x="199332" y="98221"/>
                  </a:lnTo>
                  <a:lnTo>
                    <a:pt x="199247" y="98101"/>
                  </a:lnTo>
                  <a:lnTo>
                    <a:pt x="199192" y="96962"/>
                  </a:lnTo>
                  <a:lnTo>
                    <a:pt x="200212" y="96203"/>
                  </a:lnTo>
                  <a:lnTo>
                    <a:pt x="204170" y="95359"/>
                  </a:lnTo>
                  <a:lnTo>
                    <a:pt x="217404" y="84772"/>
                  </a:lnTo>
                  <a:lnTo>
                    <a:pt x="253270" y="41721"/>
                  </a:lnTo>
                  <a:lnTo>
                    <a:pt x="277439" y="17626"/>
                  </a:lnTo>
                  <a:lnTo>
                    <a:pt x="286117" y="12812"/>
                  </a:lnTo>
                  <a:lnTo>
                    <a:pt x="296953" y="10101"/>
                  </a:lnTo>
                  <a:lnTo>
                    <a:pt x="300313" y="11837"/>
                  </a:lnTo>
                  <a:lnTo>
                    <a:pt x="306866" y="19411"/>
                  </a:lnTo>
                  <a:lnTo>
                    <a:pt x="310485" y="27010"/>
                  </a:lnTo>
                  <a:lnTo>
                    <a:pt x="312807" y="40512"/>
                  </a:lnTo>
                  <a:lnTo>
                    <a:pt x="313347" y="85716"/>
                  </a:lnTo>
                  <a:lnTo>
                    <a:pt x="314429" y="106609"/>
                  </a:lnTo>
                  <a:lnTo>
                    <a:pt x="321580" y="133976"/>
                  </a:lnTo>
                  <a:lnTo>
                    <a:pt x="323079" y="136754"/>
                  </a:lnTo>
                  <a:lnTo>
                    <a:pt x="325138" y="138606"/>
                  </a:lnTo>
                  <a:lnTo>
                    <a:pt x="327569" y="139840"/>
                  </a:lnTo>
                  <a:lnTo>
                    <a:pt x="351480" y="14231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0" name="SMARTInkShape-Group335">
            <a:extLst>
              <a:ext uri="{FF2B5EF4-FFF2-40B4-BE49-F238E27FC236}">
                <a16:creationId xmlns:a16="http://schemas.microsoft.com/office/drawing/2014/main" id="{5D9F62C7-A156-39D5-77BA-BD216FBD5B8B}"/>
              </a:ext>
            </a:extLst>
          </p:cNvPr>
          <p:cNvGrpSpPr/>
          <p:nvPr/>
        </p:nvGrpSpPr>
        <p:grpSpPr>
          <a:xfrm>
            <a:off x="9372731" y="4562511"/>
            <a:ext cx="979028" cy="514315"/>
            <a:chOff x="9372731" y="4562511"/>
            <a:chExt cx="979028" cy="514315"/>
          </a:xfrm>
        </p:grpSpPr>
        <p:sp>
          <p:nvSpPr>
            <p:cNvPr id="115" name="SMARTInkShape-1576">
              <a:extLst>
                <a:ext uri="{FF2B5EF4-FFF2-40B4-BE49-F238E27FC236}">
                  <a16:creationId xmlns:a16="http://schemas.microsoft.com/office/drawing/2014/main" id="{4D5DE14F-B12B-89E8-C14E-D02CC99D2EFE}"/>
                </a:ext>
              </a:extLst>
            </p:cNvPr>
            <p:cNvSpPr/>
            <p:nvPr>
              <p:custDataLst>
                <p:tags r:id="rId14"/>
              </p:custDataLst>
            </p:nvPr>
          </p:nvSpPr>
          <p:spPr>
            <a:xfrm>
              <a:off x="9372731" y="4562511"/>
              <a:ext cx="171276" cy="513519"/>
            </a:xfrm>
            <a:custGeom>
              <a:avLst/>
              <a:gdLst/>
              <a:ahLst/>
              <a:cxnLst/>
              <a:rect l="0" t="0" r="0" b="0"/>
              <a:pathLst>
                <a:path w="171276" h="513519">
                  <a:moveTo>
                    <a:pt x="152269" y="19014"/>
                  </a:moveTo>
                  <a:lnTo>
                    <a:pt x="152269" y="19014"/>
                  </a:lnTo>
                  <a:lnTo>
                    <a:pt x="152269" y="13957"/>
                  </a:lnTo>
                  <a:lnTo>
                    <a:pt x="153327" y="12468"/>
                  </a:lnTo>
                  <a:lnTo>
                    <a:pt x="155091" y="11475"/>
                  </a:lnTo>
                  <a:lnTo>
                    <a:pt x="165526" y="9881"/>
                  </a:lnTo>
                  <a:lnTo>
                    <a:pt x="167456" y="8693"/>
                  </a:lnTo>
                  <a:lnTo>
                    <a:pt x="168745" y="6841"/>
                  </a:lnTo>
                  <a:lnTo>
                    <a:pt x="171275" y="83"/>
                  </a:lnTo>
                  <a:lnTo>
                    <a:pt x="166249" y="0"/>
                  </a:lnTo>
                  <a:lnTo>
                    <a:pt x="122413" y="26482"/>
                  </a:lnTo>
                  <a:lnTo>
                    <a:pt x="83439" y="60083"/>
                  </a:lnTo>
                  <a:lnTo>
                    <a:pt x="67704" y="77484"/>
                  </a:lnTo>
                  <a:lnTo>
                    <a:pt x="46155" y="117347"/>
                  </a:lnTo>
                  <a:lnTo>
                    <a:pt x="26885" y="160616"/>
                  </a:lnTo>
                  <a:lnTo>
                    <a:pt x="13948" y="200796"/>
                  </a:lnTo>
                  <a:lnTo>
                    <a:pt x="7471" y="248400"/>
                  </a:lnTo>
                  <a:lnTo>
                    <a:pt x="1372" y="293513"/>
                  </a:lnTo>
                  <a:lnTo>
                    <a:pt x="315" y="338472"/>
                  </a:lnTo>
                  <a:lnTo>
                    <a:pt x="0" y="376840"/>
                  </a:lnTo>
                  <a:lnTo>
                    <a:pt x="6441" y="417191"/>
                  </a:lnTo>
                  <a:lnTo>
                    <a:pt x="10637" y="441910"/>
                  </a:lnTo>
                  <a:lnTo>
                    <a:pt x="30736" y="489244"/>
                  </a:lnTo>
                  <a:lnTo>
                    <a:pt x="40883" y="505240"/>
                  </a:lnTo>
                  <a:lnTo>
                    <a:pt x="47377" y="510281"/>
                  </a:lnTo>
                  <a:lnTo>
                    <a:pt x="55114" y="513518"/>
                  </a:lnTo>
                  <a:lnTo>
                    <a:pt x="58995" y="511138"/>
                  </a:lnTo>
                  <a:lnTo>
                    <a:pt x="66544" y="50478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SMARTInkShape-1577">
              <a:extLst>
                <a:ext uri="{FF2B5EF4-FFF2-40B4-BE49-F238E27FC236}">
                  <a16:creationId xmlns:a16="http://schemas.microsoft.com/office/drawing/2014/main" id="{4D6F11B1-1AB8-9471-91DE-EA70DDBB7D72}"/>
                </a:ext>
              </a:extLst>
            </p:cNvPr>
            <p:cNvSpPr/>
            <p:nvPr>
              <p:custDataLst>
                <p:tags r:id="rId15"/>
              </p:custDataLst>
            </p:nvPr>
          </p:nvSpPr>
          <p:spPr>
            <a:xfrm>
              <a:off x="9544050" y="4787075"/>
              <a:ext cx="171451" cy="204026"/>
            </a:xfrm>
            <a:custGeom>
              <a:avLst/>
              <a:gdLst/>
              <a:ahLst/>
              <a:cxnLst/>
              <a:rect l="0" t="0" r="0" b="0"/>
              <a:pathLst>
                <a:path w="171451" h="204026">
                  <a:moveTo>
                    <a:pt x="0" y="42100"/>
                  </a:moveTo>
                  <a:lnTo>
                    <a:pt x="0" y="42100"/>
                  </a:lnTo>
                  <a:lnTo>
                    <a:pt x="0" y="37043"/>
                  </a:lnTo>
                  <a:lnTo>
                    <a:pt x="1058" y="35554"/>
                  </a:lnTo>
                  <a:lnTo>
                    <a:pt x="2822" y="34561"/>
                  </a:lnTo>
                  <a:lnTo>
                    <a:pt x="5057" y="33899"/>
                  </a:lnTo>
                  <a:lnTo>
                    <a:pt x="19297" y="25211"/>
                  </a:lnTo>
                  <a:lnTo>
                    <a:pt x="49491" y="14976"/>
                  </a:lnTo>
                  <a:lnTo>
                    <a:pt x="53101" y="15550"/>
                  </a:lnTo>
                  <a:lnTo>
                    <a:pt x="59937" y="19011"/>
                  </a:lnTo>
                  <a:lnTo>
                    <a:pt x="62183" y="22474"/>
                  </a:lnTo>
                  <a:lnTo>
                    <a:pt x="64678" y="31966"/>
                  </a:lnTo>
                  <a:lnTo>
                    <a:pt x="65222" y="62911"/>
                  </a:lnTo>
                  <a:lnTo>
                    <a:pt x="58422" y="103950"/>
                  </a:lnTo>
                  <a:lnTo>
                    <a:pt x="47523" y="148895"/>
                  </a:lnTo>
                  <a:lnTo>
                    <a:pt x="38529" y="165199"/>
                  </a:lnTo>
                  <a:lnTo>
                    <a:pt x="55430" y="118201"/>
                  </a:lnTo>
                  <a:lnTo>
                    <a:pt x="85161" y="73678"/>
                  </a:lnTo>
                  <a:lnTo>
                    <a:pt x="114619" y="43162"/>
                  </a:lnTo>
                  <a:lnTo>
                    <a:pt x="128387" y="33595"/>
                  </a:lnTo>
                  <a:lnTo>
                    <a:pt x="145344" y="15294"/>
                  </a:lnTo>
                  <a:lnTo>
                    <a:pt x="154555" y="7961"/>
                  </a:lnTo>
                  <a:lnTo>
                    <a:pt x="159741" y="0"/>
                  </a:lnTo>
                  <a:lnTo>
                    <a:pt x="160468" y="275"/>
                  </a:lnTo>
                  <a:lnTo>
                    <a:pt x="166694" y="13377"/>
                  </a:lnTo>
                  <a:lnTo>
                    <a:pt x="167221" y="17660"/>
                  </a:lnTo>
                  <a:lnTo>
                    <a:pt x="162194" y="60358"/>
                  </a:lnTo>
                  <a:lnTo>
                    <a:pt x="161978" y="103523"/>
                  </a:lnTo>
                  <a:lnTo>
                    <a:pt x="161932" y="144641"/>
                  </a:lnTo>
                  <a:lnTo>
                    <a:pt x="161926" y="190571"/>
                  </a:lnTo>
                  <a:lnTo>
                    <a:pt x="162983" y="195056"/>
                  </a:lnTo>
                  <a:lnTo>
                    <a:pt x="164747" y="198046"/>
                  </a:lnTo>
                  <a:lnTo>
                    <a:pt x="171450" y="2040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 name="SMARTInkShape-1578">
              <a:extLst>
                <a:ext uri="{FF2B5EF4-FFF2-40B4-BE49-F238E27FC236}">
                  <a16:creationId xmlns:a16="http://schemas.microsoft.com/office/drawing/2014/main" id="{3FFD47D0-C7C6-4A9F-E663-3A61F493ECFB}"/>
                </a:ext>
              </a:extLst>
            </p:cNvPr>
            <p:cNvSpPr/>
            <p:nvPr>
              <p:custDataLst>
                <p:tags r:id="rId16"/>
              </p:custDataLst>
            </p:nvPr>
          </p:nvSpPr>
          <p:spPr>
            <a:xfrm>
              <a:off x="9867900" y="4886325"/>
              <a:ext cx="180976" cy="9526"/>
            </a:xfrm>
            <a:custGeom>
              <a:avLst/>
              <a:gdLst/>
              <a:ahLst/>
              <a:cxnLst/>
              <a:rect l="0" t="0" r="0" b="0"/>
              <a:pathLst>
                <a:path w="180976" h="9526">
                  <a:moveTo>
                    <a:pt x="0" y="9525"/>
                  </a:moveTo>
                  <a:lnTo>
                    <a:pt x="0" y="9525"/>
                  </a:lnTo>
                  <a:lnTo>
                    <a:pt x="47510" y="9525"/>
                  </a:lnTo>
                  <a:lnTo>
                    <a:pt x="94661" y="9525"/>
                  </a:lnTo>
                  <a:lnTo>
                    <a:pt x="139433" y="9525"/>
                  </a:lnTo>
                  <a:lnTo>
                    <a:pt x="165090" y="9525"/>
                  </a:lnTo>
                  <a:lnTo>
                    <a:pt x="171446" y="6703"/>
                  </a:lnTo>
                  <a:lnTo>
                    <a:pt x="1809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SMARTInkShape-1579">
              <a:extLst>
                <a:ext uri="{FF2B5EF4-FFF2-40B4-BE49-F238E27FC236}">
                  <a16:creationId xmlns:a16="http://schemas.microsoft.com/office/drawing/2014/main" id="{07E79885-8933-BDBB-C6D3-BDD0D25132D7}"/>
                </a:ext>
              </a:extLst>
            </p:cNvPr>
            <p:cNvSpPr/>
            <p:nvPr>
              <p:custDataLst>
                <p:tags r:id="rId17"/>
              </p:custDataLst>
            </p:nvPr>
          </p:nvSpPr>
          <p:spPr>
            <a:xfrm>
              <a:off x="10144125" y="4814424"/>
              <a:ext cx="17692" cy="176677"/>
            </a:xfrm>
            <a:custGeom>
              <a:avLst/>
              <a:gdLst/>
              <a:ahLst/>
              <a:cxnLst/>
              <a:rect l="0" t="0" r="0" b="0"/>
              <a:pathLst>
                <a:path w="17692" h="176677">
                  <a:moveTo>
                    <a:pt x="0" y="14751"/>
                  </a:moveTo>
                  <a:lnTo>
                    <a:pt x="0" y="14751"/>
                  </a:lnTo>
                  <a:lnTo>
                    <a:pt x="0" y="6550"/>
                  </a:lnTo>
                  <a:lnTo>
                    <a:pt x="5057" y="562"/>
                  </a:lnTo>
                  <a:lnTo>
                    <a:pt x="6546" y="0"/>
                  </a:lnTo>
                  <a:lnTo>
                    <a:pt x="7538" y="684"/>
                  </a:lnTo>
                  <a:lnTo>
                    <a:pt x="9134" y="4329"/>
                  </a:lnTo>
                  <a:lnTo>
                    <a:pt x="14465" y="4960"/>
                  </a:lnTo>
                  <a:lnTo>
                    <a:pt x="15993" y="6107"/>
                  </a:lnTo>
                  <a:lnTo>
                    <a:pt x="17691" y="10204"/>
                  </a:lnTo>
                  <a:lnTo>
                    <a:pt x="10730" y="54124"/>
                  </a:lnTo>
                  <a:lnTo>
                    <a:pt x="2143" y="97822"/>
                  </a:lnTo>
                  <a:lnTo>
                    <a:pt x="126" y="144771"/>
                  </a:lnTo>
                  <a:lnTo>
                    <a:pt x="38" y="153817"/>
                  </a:lnTo>
                  <a:lnTo>
                    <a:pt x="9525" y="17667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SMARTInkShape-1580">
              <a:extLst>
                <a:ext uri="{FF2B5EF4-FFF2-40B4-BE49-F238E27FC236}">
                  <a16:creationId xmlns:a16="http://schemas.microsoft.com/office/drawing/2014/main" id="{52D8C236-29F8-5267-06A7-D772F877B60C}"/>
                </a:ext>
              </a:extLst>
            </p:cNvPr>
            <p:cNvSpPr/>
            <p:nvPr>
              <p:custDataLst>
                <p:tags r:id="rId18"/>
              </p:custDataLst>
            </p:nvPr>
          </p:nvSpPr>
          <p:spPr>
            <a:xfrm>
              <a:off x="10182225" y="4630474"/>
              <a:ext cx="169534" cy="446352"/>
            </a:xfrm>
            <a:custGeom>
              <a:avLst/>
              <a:gdLst/>
              <a:ahLst/>
              <a:cxnLst/>
              <a:rect l="0" t="0" r="0" b="0"/>
              <a:pathLst>
                <a:path w="169534" h="446352">
                  <a:moveTo>
                    <a:pt x="57150" y="8201"/>
                  </a:moveTo>
                  <a:lnTo>
                    <a:pt x="57150" y="8201"/>
                  </a:lnTo>
                  <a:lnTo>
                    <a:pt x="62207" y="3144"/>
                  </a:lnTo>
                  <a:lnTo>
                    <a:pt x="70334" y="662"/>
                  </a:lnTo>
                  <a:lnTo>
                    <a:pt x="75464" y="0"/>
                  </a:lnTo>
                  <a:lnTo>
                    <a:pt x="86808" y="4909"/>
                  </a:lnTo>
                  <a:lnTo>
                    <a:pt x="131911" y="44950"/>
                  </a:lnTo>
                  <a:lnTo>
                    <a:pt x="144683" y="62717"/>
                  </a:lnTo>
                  <a:lnTo>
                    <a:pt x="158480" y="108379"/>
                  </a:lnTo>
                  <a:lnTo>
                    <a:pt x="167136" y="143364"/>
                  </a:lnTo>
                  <a:lnTo>
                    <a:pt x="169533" y="175165"/>
                  </a:lnTo>
                  <a:lnTo>
                    <a:pt x="167775" y="210466"/>
                  </a:lnTo>
                  <a:lnTo>
                    <a:pt x="163467" y="246263"/>
                  </a:lnTo>
                  <a:lnTo>
                    <a:pt x="155091" y="292992"/>
                  </a:lnTo>
                  <a:lnTo>
                    <a:pt x="144848" y="321654"/>
                  </a:lnTo>
                  <a:lnTo>
                    <a:pt x="116228" y="363446"/>
                  </a:lnTo>
                  <a:lnTo>
                    <a:pt x="69890" y="405408"/>
                  </a:lnTo>
                  <a:lnTo>
                    <a:pt x="55280" y="416934"/>
                  </a:lnTo>
                  <a:lnTo>
                    <a:pt x="40369" y="424229"/>
                  </a:lnTo>
                  <a:lnTo>
                    <a:pt x="20792" y="431751"/>
                  </a:lnTo>
                  <a:lnTo>
                    <a:pt x="0" y="44635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7" name="SMARTInkShape-Group336">
            <a:extLst>
              <a:ext uri="{FF2B5EF4-FFF2-40B4-BE49-F238E27FC236}">
                <a16:creationId xmlns:a16="http://schemas.microsoft.com/office/drawing/2014/main" id="{FA7C903B-DB38-54F2-C291-F068CB6F6319}"/>
              </a:ext>
            </a:extLst>
          </p:cNvPr>
          <p:cNvGrpSpPr/>
          <p:nvPr/>
        </p:nvGrpSpPr>
        <p:grpSpPr>
          <a:xfrm>
            <a:off x="9863958" y="5314950"/>
            <a:ext cx="875807" cy="533401"/>
            <a:chOff x="9863958" y="5314950"/>
            <a:chExt cx="875807" cy="533401"/>
          </a:xfrm>
        </p:grpSpPr>
        <p:sp>
          <p:nvSpPr>
            <p:cNvPr id="121" name="SMARTInkShape-1581">
              <a:extLst>
                <a:ext uri="{FF2B5EF4-FFF2-40B4-BE49-F238E27FC236}">
                  <a16:creationId xmlns:a16="http://schemas.microsoft.com/office/drawing/2014/main" id="{398E6900-569B-FE20-F022-E6234CCF78A4}"/>
                </a:ext>
              </a:extLst>
            </p:cNvPr>
            <p:cNvSpPr/>
            <p:nvPr>
              <p:custDataLst>
                <p:tags r:id="rId8"/>
              </p:custDataLst>
            </p:nvPr>
          </p:nvSpPr>
          <p:spPr>
            <a:xfrm>
              <a:off x="9863958" y="5411248"/>
              <a:ext cx="118233" cy="424158"/>
            </a:xfrm>
            <a:custGeom>
              <a:avLst/>
              <a:gdLst/>
              <a:ahLst/>
              <a:cxnLst/>
              <a:rect l="0" t="0" r="0" b="0"/>
              <a:pathLst>
                <a:path w="118233" h="424158">
                  <a:moveTo>
                    <a:pt x="99192" y="18002"/>
                  </a:moveTo>
                  <a:lnTo>
                    <a:pt x="99192" y="18002"/>
                  </a:lnTo>
                  <a:lnTo>
                    <a:pt x="108326" y="8869"/>
                  </a:lnTo>
                  <a:lnTo>
                    <a:pt x="116883" y="8511"/>
                  </a:lnTo>
                  <a:lnTo>
                    <a:pt x="117337" y="7441"/>
                  </a:lnTo>
                  <a:lnTo>
                    <a:pt x="117973" y="2996"/>
                  </a:lnTo>
                  <a:lnTo>
                    <a:pt x="118122" y="5335"/>
                  </a:lnTo>
                  <a:lnTo>
                    <a:pt x="118164" y="5324"/>
                  </a:lnTo>
                  <a:lnTo>
                    <a:pt x="118232" y="0"/>
                  </a:lnTo>
                  <a:lnTo>
                    <a:pt x="108126" y="4319"/>
                  </a:lnTo>
                  <a:lnTo>
                    <a:pt x="91726" y="17358"/>
                  </a:lnTo>
                  <a:lnTo>
                    <a:pt x="60945" y="57272"/>
                  </a:lnTo>
                  <a:lnTo>
                    <a:pt x="35663" y="104546"/>
                  </a:lnTo>
                  <a:lnTo>
                    <a:pt x="22980" y="136899"/>
                  </a:lnTo>
                  <a:lnTo>
                    <a:pt x="12403" y="172445"/>
                  </a:lnTo>
                  <a:lnTo>
                    <a:pt x="7702" y="209410"/>
                  </a:lnTo>
                  <a:lnTo>
                    <a:pt x="0" y="250752"/>
                  </a:lnTo>
                  <a:lnTo>
                    <a:pt x="1129" y="293222"/>
                  </a:lnTo>
                  <a:lnTo>
                    <a:pt x="3108" y="334263"/>
                  </a:lnTo>
                  <a:lnTo>
                    <a:pt x="13808" y="368178"/>
                  </a:lnTo>
                  <a:lnTo>
                    <a:pt x="29840" y="399420"/>
                  </a:lnTo>
                  <a:lnTo>
                    <a:pt x="40500" y="409066"/>
                  </a:lnTo>
                  <a:lnTo>
                    <a:pt x="49471" y="414058"/>
                  </a:lnTo>
                  <a:lnTo>
                    <a:pt x="63854" y="417263"/>
                  </a:lnTo>
                  <a:lnTo>
                    <a:pt x="78726" y="417818"/>
                  </a:lnTo>
                  <a:lnTo>
                    <a:pt x="82372" y="418955"/>
                  </a:lnTo>
                  <a:lnTo>
                    <a:pt x="84805" y="420770"/>
                  </a:lnTo>
                  <a:lnTo>
                    <a:pt x="86426" y="423039"/>
                  </a:lnTo>
                  <a:lnTo>
                    <a:pt x="87507" y="423494"/>
                  </a:lnTo>
                  <a:lnTo>
                    <a:pt x="88226" y="422738"/>
                  </a:lnTo>
                  <a:lnTo>
                    <a:pt x="88707" y="421176"/>
                  </a:lnTo>
                  <a:lnTo>
                    <a:pt x="90086" y="421193"/>
                  </a:lnTo>
                  <a:lnTo>
                    <a:pt x="94439" y="424034"/>
                  </a:lnTo>
                  <a:lnTo>
                    <a:pt x="96023" y="424157"/>
                  </a:lnTo>
                  <a:lnTo>
                    <a:pt x="97080" y="423180"/>
                  </a:lnTo>
                  <a:lnTo>
                    <a:pt x="98253" y="419272"/>
                  </a:lnTo>
                  <a:lnTo>
                    <a:pt x="99192" y="40852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SMARTInkShape-1582">
              <a:extLst>
                <a:ext uri="{FF2B5EF4-FFF2-40B4-BE49-F238E27FC236}">
                  <a16:creationId xmlns:a16="http://schemas.microsoft.com/office/drawing/2014/main" id="{EC5FE980-36DB-F3AC-3F34-B2D25ADA94B4}"/>
                </a:ext>
              </a:extLst>
            </p:cNvPr>
            <p:cNvSpPr/>
            <p:nvPr>
              <p:custDataLst>
                <p:tags r:id="rId9"/>
              </p:custDataLst>
            </p:nvPr>
          </p:nvSpPr>
          <p:spPr>
            <a:xfrm>
              <a:off x="10175115" y="5376985"/>
              <a:ext cx="101006" cy="355931"/>
            </a:xfrm>
            <a:custGeom>
              <a:avLst/>
              <a:gdLst/>
              <a:ahLst/>
              <a:cxnLst/>
              <a:rect l="0" t="0" r="0" b="0"/>
              <a:pathLst>
                <a:path w="101006" h="355931">
                  <a:moveTo>
                    <a:pt x="73785" y="233240"/>
                  </a:moveTo>
                  <a:lnTo>
                    <a:pt x="73785" y="233240"/>
                  </a:lnTo>
                  <a:lnTo>
                    <a:pt x="73785" y="228184"/>
                  </a:lnTo>
                  <a:lnTo>
                    <a:pt x="74843" y="226695"/>
                  </a:lnTo>
                  <a:lnTo>
                    <a:pt x="76609" y="225701"/>
                  </a:lnTo>
                  <a:lnTo>
                    <a:pt x="78842" y="225039"/>
                  </a:lnTo>
                  <a:lnTo>
                    <a:pt x="80331" y="223539"/>
                  </a:lnTo>
                  <a:lnTo>
                    <a:pt x="83275" y="214316"/>
                  </a:lnTo>
                  <a:lnTo>
                    <a:pt x="78244" y="214228"/>
                  </a:lnTo>
                  <a:lnTo>
                    <a:pt x="72945" y="211384"/>
                  </a:lnTo>
                  <a:lnTo>
                    <a:pt x="65975" y="205992"/>
                  </a:lnTo>
                  <a:lnTo>
                    <a:pt x="43763" y="215202"/>
                  </a:lnTo>
                  <a:lnTo>
                    <a:pt x="25731" y="226837"/>
                  </a:lnTo>
                  <a:lnTo>
                    <a:pt x="9804" y="243690"/>
                  </a:lnTo>
                  <a:lnTo>
                    <a:pt x="5731" y="249732"/>
                  </a:lnTo>
                  <a:lnTo>
                    <a:pt x="0" y="278461"/>
                  </a:lnTo>
                  <a:lnTo>
                    <a:pt x="3356" y="303672"/>
                  </a:lnTo>
                  <a:lnTo>
                    <a:pt x="11054" y="324546"/>
                  </a:lnTo>
                  <a:lnTo>
                    <a:pt x="30150" y="344137"/>
                  </a:lnTo>
                  <a:lnTo>
                    <a:pt x="45805" y="353235"/>
                  </a:lnTo>
                  <a:lnTo>
                    <a:pt x="62202" y="355930"/>
                  </a:lnTo>
                  <a:lnTo>
                    <a:pt x="71459" y="353738"/>
                  </a:lnTo>
                  <a:lnTo>
                    <a:pt x="86025" y="343708"/>
                  </a:lnTo>
                  <a:lnTo>
                    <a:pt x="89807" y="337723"/>
                  </a:lnTo>
                  <a:lnTo>
                    <a:pt x="100109" y="302934"/>
                  </a:lnTo>
                  <a:lnTo>
                    <a:pt x="101005" y="256058"/>
                  </a:lnTo>
                  <a:lnTo>
                    <a:pt x="96786" y="211779"/>
                  </a:lnTo>
                  <a:lnTo>
                    <a:pt x="99180" y="170907"/>
                  </a:lnTo>
                  <a:lnTo>
                    <a:pt x="95185" y="130927"/>
                  </a:lnTo>
                  <a:lnTo>
                    <a:pt x="93532" y="89213"/>
                  </a:lnTo>
                  <a:lnTo>
                    <a:pt x="87870" y="42379"/>
                  </a:lnTo>
                  <a:lnTo>
                    <a:pt x="83710" y="8928"/>
                  </a:lnTo>
                  <a:lnTo>
                    <a:pt x="80665" y="3724"/>
                  </a:lnTo>
                  <a:lnTo>
                    <a:pt x="77900" y="0"/>
                  </a:lnTo>
                  <a:lnTo>
                    <a:pt x="80201" y="1872"/>
                  </a:lnTo>
                  <a:lnTo>
                    <a:pt x="92835" y="2369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SMARTInkShape-1583">
              <a:extLst>
                <a:ext uri="{FF2B5EF4-FFF2-40B4-BE49-F238E27FC236}">
                  <a16:creationId xmlns:a16="http://schemas.microsoft.com/office/drawing/2014/main" id="{7983FB38-0F9C-1E89-0356-546D39794064}"/>
                </a:ext>
              </a:extLst>
            </p:cNvPr>
            <p:cNvSpPr/>
            <p:nvPr>
              <p:custDataLst>
                <p:tags r:id="rId10"/>
              </p:custDataLst>
            </p:nvPr>
          </p:nvSpPr>
          <p:spPr>
            <a:xfrm>
              <a:off x="10429875" y="5467512"/>
              <a:ext cx="123826" cy="361789"/>
            </a:xfrm>
            <a:custGeom>
              <a:avLst/>
              <a:gdLst/>
              <a:ahLst/>
              <a:cxnLst/>
              <a:rect l="0" t="0" r="0" b="0"/>
              <a:pathLst>
                <a:path w="123826" h="361789">
                  <a:moveTo>
                    <a:pt x="114300" y="56988"/>
                  </a:moveTo>
                  <a:lnTo>
                    <a:pt x="114300" y="56988"/>
                  </a:lnTo>
                  <a:lnTo>
                    <a:pt x="123816" y="56988"/>
                  </a:lnTo>
                  <a:lnTo>
                    <a:pt x="123825" y="42523"/>
                  </a:lnTo>
                  <a:lnTo>
                    <a:pt x="121001" y="37154"/>
                  </a:lnTo>
                  <a:lnTo>
                    <a:pt x="101159" y="15307"/>
                  </a:lnTo>
                  <a:lnTo>
                    <a:pt x="82267" y="3991"/>
                  </a:lnTo>
                  <a:lnTo>
                    <a:pt x="67246" y="658"/>
                  </a:lnTo>
                  <a:lnTo>
                    <a:pt x="54089" y="0"/>
                  </a:lnTo>
                  <a:lnTo>
                    <a:pt x="47677" y="2732"/>
                  </a:lnTo>
                  <a:lnTo>
                    <a:pt x="34935" y="13110"/>
                  </a:lnTo>
                  <a:lnTo>
                    <a:pt x="23285" y="38443"/>
                  </a:lnTo>
                  <a:lnTo>
                    <a:pt x="20305" y="56315"/>
                  </a:lnTo>
                  <a:lnTo>
                    <a:pt x="19421" y="94301"/>
                  </a:lnTo>
                  <a:lnTo>
                    <a:pt x="19215" y="127546"/>
                  </a:lnTo>
                  <a:lnTo>
                    <a:pt x="19099" y="166794"/>
                  </a:lnTo>
                  <a:lnTo>
                    <a:pt x="19065" y="208644"/>
                  </a:lnTo>
                  <a:lnTo>
                    <a:pt x="19054" y="249502"/>
                  </a:lnTo>
                  <a:lnTo>
                    <a:pt x="19051" y="288419"/>
                  </a:lnTo>
                  <a:lnTo>
                    <a:pt x="13993" y="326761"/>
                  </a:lnTo>
                  <a:lnTo>
                    <a:pt x="9348" y="353771"/>
                  </a:lnTo>
                  <a:lnTo>
                    <a:pt x="0" y="36178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 name="SMARTInkShape-1584">
              <a:extLst>
                <a:ext uri="{FF2B5EF4-FFF2-40B4-BE49-F238E27FC236}">
                  <a16:creationId xmlns:a16="http://schemas.microsoft.com/office/drawing/2014/main" id="{E356FE0E-9EE9-7199-D3F8-2E255908211B}"/>
                </a:ext>
              </a:extLst>
            </p:cNvPr>
            <p:cNvSpPr/>
            <p:nvPr>
              <p:custDataLst>
                <p:tags r:id="rId11"/>
              </p:custDataLst>
            </p:nvPr>
          </p:nvSpPr>
          <p:spPr>
            <a:xfrm>
              <a:off x="10429875" y="58293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 name="SMARTInkShape-1585">
              <a:extLst>
                <a:ext uri="{FF2B5EF4-FFF2-40B4-BE49-F238E27FC236}">
                  <a16:creationId xmlns:a16="http://schemas.microsoft.com/office/drawing/2014/main" id="{C241C6CB-8EBB-5703-66EA-818B2F2314C0}"/>
                </a:ext>
              </a:extLst>
            </p:cNvPr>
            <p:cNvSpPr/>
            <p:nvPr>
              <p:custDataLst>
                <p:tags r:id="rId12"/>
              </p:custDataLst>
            </p:nvPr>
          </p:nvSpPr>
          <p:spPr>
            <a:xfrm>
              <a:off x="10382250" y="5638800"/>
              <a:ext cx="228601" cy="28576"/>
            </a:xfrm>
            <a:custGeom>
              <a:avLst/>
              <a:gdLst/>
              <a:ahLst/>
              <a:cxnLst/>
              <a:rect l="0" t="0" r="0" b="0"/>
              <a:pathLst>
                <a:path w="228601" h="28576">
                  <a:moveTo>
                    <a:pt x="0" y="28575"/>
                  </a:moveTo>
                  <a:lnTo>
                    <a:pt x="0" y="28575"/>
                  </a:lnTo>
                  <a:lnTo>
                    <a:pt x="40020" y="25753"/>
                  </a:lnTo>
                  <a:lnTo>
                    <a:pt x="80340" y="19638"/>
                  </a:lnTo>
                  <a:lnTo>
                    <a:pt x="120175" y="19166"/>
                  </a:lnTo>
                  <a:lnTo>
                    <a:pt x="166253" y="8705"/>
                  </a:lnTo>
                  <a:lnTo>
                    <a:pt x="209728" y="1146"/>
                  </a:lnTo>
                  <a:lnTo>
                    <a:pt x="2286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 name="SMARTInkShape-1586">
              <a:extLst>
                <a:ext uri="{FF2B5EF4-FFF2-40B4-BE49-F238E27FC236}">
                  <a16:creationId xmlns:a16="http://schemas.microsoft.com/office/drawing/2014/main" id="{933C68D4-9D5C-1B70-8458-997DCD698E09}"/>
                </a:ext>
              </a:extLst>
            </p:cNvPr>
            <p:cNvSpPr/>
            <p:nvPr>
              <p:custDataLst>
                <p:tags r:id="rId13"/>
              </p:custDataLst>
            </p:nvPr>
          </p:nvSpPr>
          <p:spPr>
            <a:xfrm>
              <a:off x="10572750" y="5314950"/>
              <a:ext cx="167015" cy="533401"/>
            </a:xfrm>
            <a:custGeom>
              <a:avLst/>
              <a:gdLst/>
              <a:ahLst/>
              <a:cxnLst/>
              <a:rect l="0" t="0" r="0" b="0"/>
              <a:pathLst>
                <a:path w="167015" h="533401">
                  <a:moveTo>
                    <a:pt x="47625" y="0"/>
                  </a:moveTo>
                  <a:lnTo>
                    <a:pt x="47625" y="0"/>
                  </a:lnTo>
                  <a:lnTo>
                    <a:pt x="52682" y="0"/>
                  </a:lnTo>
                  <a:lnTo>
                    <a:pt x="65939" y="5056"/>
                  </a:lnTo>
                  <a:lnTo>
                    <a:pt x="95570" y="47559"/>
                  </a:lnTo>
                  <a:lnTo>
                    <a:pt x="115657" y="85711"/>
                  </a:lnTo>
                  <a:lnTo>
                    <a:pt x="136361" y="132485"/>
                  </a:lnTo>
                  <a:lnTo>
                    <a:pt x="148236" y="175191"/>
                  </a:lnTo>
                  <a:lnTo>
                    <a:pt x="157398" y="215128"/>
                  </a:lnTo>
                  <a:lnTo>
                    <a:pt x="161643" y="253771"/>
                  </a:lnTo>
                  <a:lnTo>
                    <a:pt x="167014" y="292032"/>
                  </a:lnTo>
                  <a:lnTo>
                    <a:pt x="162846" y="329121"/>
                  </a:lnTo>
                  <a:lnTo>
                    <a:pt x="151954" y="370635"/>
                  </a:lnTo>
                  <a:lnTo>
                    <a:pt x="143735" y="391210"/>
                  </a:lnTo>
                  <a:lnTo>
                    <a:pt x="115412" y="433268"/>
                  </a:lnTo>
                  <a:lnTo>
                    <a:pt x="95581" y="452931"/>
                  </a:lnTo>
                  <a:lnTo>
                    <a:pt x="49640" y="483414"/>
                  </a:lnTo>
                  <a:lnTo>
                    <a:pt x="8349" y="507862"/>
                  </a:lnTo>
                  <a:lnTo>
                    <a:pt x="3711" y="514288"/>
                  </a:lnTo>
                  <a:lnTo>
                    <a:pt x="734" y="521982"/>
                  </a:lnTo>
                  <a:lnTo>
                    <a:pt x="0" y="5334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FF56-BD4D-4A7D-B372-2727B1197C53}"/>
              </a:ext>
            </a:extLst>
          </p:cNvPr>
          <p:cNvSpPr>
            <a:spLocks noGrp="1"/>
          </p:cNvSpPr>
          <p:nvPr>
            <p:ph type="title"/>
          </p:nvPr>
        </p:nvSpPr>
        <p:spPr/>
        <p:txBody>
          <a:bodyPr/>
          <a:lstStyle/>
          <a:p>
            <a:r>
              <a:rPr lang="en-US" dirty="0"/>
              <a:t>Student’s </a:t>
            </a:r>
            <a:r>
              <a:rPr lang="en-US" i="1" dirty="0"/>
              <a:t>t</a:t>
            </a:r>
            <a:r>
              <a:rPr lang="en-US" dirty="0"/>
              <a:t>-Distribution</a:t>
            </a:r>
          </a:p>
        </p:txBody>
      </p:sp>
      <p:sp>
        <p:nvSpPr>
          <p:cNvPr id="5" name="Freeform 5"/>
          <p:cNvSpPr>
            <a:spLocks/>
          </p:cNvSpPr>
          <p:nvPr/>
        </p:nvSpPr>
        <p:spPr bwMode="auto">
          <a:xfrm>
            <a:off x="6035676" y="4278313"/>
            <a:ext cx="3014663" cy="1209675"/>
          </a:xfrm>
          <a:custGeom>
            <a:avLst/>
            <a:gdLst>
              <a:gd name="T0" fmla="*/ 2147483647 w 1899"/>
              <a:gd name="T1" fmla="*/ 2147483647 h 762"/>
              <a:gd name="T2" fmla="*/ 2147483647 w 1899"/>
              <a:gd name="T3" fmla="*/ 2147483647 h 762"/>
              <a:gd name="T4" fmla="*/ 2147483647 w 1899"/>
              <a:gd name="T5" fmla="*/ 2147483647 h 762"/>
              <a:gd name="T6" fmla="*/ 2147483647 w 1899"/>
              <a:gd name="T7" fmla="*/ 2147483647 h 762"/>
              <a:gd name="T8" fmla="*/ 2147483647 w 1899"/>
              <a:gd name="T9" fmla="*/ 2147483647 h 762"/>
              <a:gd name="T10" fmla="*/ 2147483647 w 1899"/>
              <a:gd name="T11" fmla="*/ 2147483647 h 762"/>
              <a:gd name="T12" fmla="*/ 2147483647 w 1899"/>
              <a:gd name="T13" fmla="*/ 2147483647 h 762"/>
              <a:gd name="T14" fmla="*/ 2147483647 w 1899"/>
              <a:gd name="T15" fmla="*/ 2147483647 h 762"/>
              <a:gd name="T16" fmla="*/ 2147483647 w 1899"/>
              <a:gd name="T17" fmla="*/ 2147483647 h 762"/>
              <a:gd name="T18" fmla="*/ 2147483647 w 1899"/>
              <a:gd name="T19" fmla="*/ 2147483647 h 762"/>
              <a:gd name="T20" fmla="*/ 2147483647 w 1899"/>
              <a:gd name="T21" fmla="*/ 2147483647 h 762"/>
              <a:gd name="T22" fmla="*/ 2147483647 w 1899"/>
              <a:gd name="T23" fmla="*/ 2147483647 h 762"/>
              <a:gd name="T24" fmla="*/ 2147483647 w 1899"/>
              <a:gd name="T25" fmla="*/ 2147483647 h 762"/>
              <a:gd name="T26" fmla="*/ 2147483647 w 1899"/>
              <a:gd name="T27" fmla="*/ 2147483647 h 762"/>
              <a:gd name="T28" fmla="*/ 2147483647 w 1899"/>
              <a:gd name="T29" fmla="*/ 2147483647 h 762"/>
              <a:gd name="T30" fmla="*/ 0 w 1899"/>
              <a:gd name="T31" fmla="*/ 0 h 7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9"/>
              <a:gd name="T49" fmla="*/ 0 h 762"/>
              <a:gd name="T50" fmla="*/ 1899 w 1899"/>
              <a:gd name="T51" fmla="*/ 762 h 7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9" h="762">
                <a:moveTo>
                  <a:pt x="1898" y="761"/>
                </a:moveTo>
                <a:lnTo>
                  <a:pt x="1700" y="753"/>
                </a:lnTo>
                <a:lnTo>
                  <a:pt x="1599" y="744"/>
                </a:lnTo>
                <a:lnTo>
                  <a:pt x="1500" y="732"/>
                </a:lnTo>
                <a:lnTo>
                  <a:pt x="1400" y="713"/>
                </a:lnTo>
                <a:lnTo>
                  <a:pt x="1299" y="690"/>
                </a:lnTo>
                <a:lnTo>
                  <a:pt x="1200" y="659"/>
                </a:lnTo>
                <a:lnTo>
                  <a:pt x="1000" y="571"/>
                </a:lnTo>
                <a:lnTo>
                  <a:pt x="799" y="446"/>
                </a:lnTo>
                <a:lnTo>
                  <a:pt x="599" y="298"/>
                </a:lnTo>
                <a:lnTo>
                  <a:pt x="500" y="221"/>
                </a:lnTo>
                <a:lnTo>
                  <a:pt x="401" y="151"/>
                </a:lnTo>
                <a:lnTo>
                  <a:pt x="299" y="89"/>
                </a:lnTo>
                <a:lnTo>
                  <a:pt x="200" y="41"/>
                </a:lnTo>
                <a:lnTo>
                  <a:pt x="99" y="10"/>
                </a:lnTo>
                <a:lnTo>
                  <a:pt x="0" y="0"/>
                </a:lnTo>
              </a:path>
            </a:pathLst>
          </a:custGeom>
          <a:noFill/>
          <a:ln w="50800" cap="rnd">
            <a:solidFill>
              <a:schemeClr val="hlink"/>
            </a:solidFill>
            <a:round/>
            <a:headEnd/>
            <a:tailEnd/>
          </a:ln>
        </p:spPr>
        <p:txBody>
          <a:bodyPr/>
          <a:lstStyle/>
          <a:p>
            <a:endParaRPr lang="en-US"/>
          </a:p>
        </p:txBody>
      </p:sp>
      <p:sp>
        <p:nvSpPr>
          <p:cNvPr id="6" name="Freeform 6"/>
          <p:cNvSpPr>
            <a:spLocks/>
          </p:cNvSpPr>
          <p:nvPr/>
        </p:nvSpPr>
        <p:spPr bwMode="auto">
          <a:xfrm>
            <a:off x="3021013" y="4278313"/>
            <a:ext cx="3016250" cy="1209675"/>
          </a:xfrm>
          <a:custGeom>
            <a:avLst/>
            <a:gdLst>
              <a:gd name="T0" fmla="*/ 0 w 1900"/>
              <a:gd name="T1" fmla="*/ 2147483647 h 762"/>
              <a:gd name="T2" fmla="*/ 2147483647 w 1900"/>
              <a:gd name="T3" fmla="*/ 2147483647 h 762"/>
              <a:gd name="T4" fmla="*/ 2147483647 w 1900"/>
              <a:gd name="T5" fmla="*/ 2147483647 h 762"/>
              <a:gd name="T6" fmla="*/ 2147483647 w 1900"/>
              <a:gd name="T7" fmla="*/ 2147483647 h 762"/>
              <a:gd name="T8" fmla="*/ 2147483647 w 1900"/>
              <a:gd name="T9" fmla="*/ 2147483647 h 762"/>
              <a:gd name="T10" fmla="*/ 2147483647 w 1900"/>
              <a:gd name="T11" fmla="*/ 2147483647 h 762"/>
              <a:gd name="T12" fmla="*/ 2147483647 w 1900"/>
              <a:gd name="T13" fmla="*/ 2147483647 h 762"/>
              <a:gd name="T14" fmla="*/ 2147483647 w 1900"/>
              <a:gd name="T15" fmla="*/ 2147483647 h 762"/>
              <a:gd name="T16" fmla="*/ 2147483647 w 1900"/>
              <a:gd name="T17" fmla="*/ 2147483647 h 762"/>
              <a:gd name="T18" fmla="*/ 2147483647 w 1900"/>
              <a:gd name="T19" fmla="*/ 2147483647 h 762"/>
              <a:gd name="T20" fmla="*/ 2147483647 w 1900"/>
              <a:gd name="T21" fmla="*/ 2147483647 h 762"/>
              <a:gd name="T22" fmla="*/ 2147483647 w 1900"/>
              <a:gd name="T23" fmla="*/ 2147483647 h 762"/>
              <a:gd name="T24" fmla="*/ 2147483647 w 1900"/>
              <a:gd name="T25" fmla="*/ 2147483647 h 762"/>
              <a:gd name="T26" fmla="*/ 2147483647 w 1900"/>
              <a:gd name="T27" fmla="*/ 2147483647 h 762"/>
              <a:gd name="T28" fmla="*/ 2147483647 w 1900"/>
              <a:gd name="T29" fmla="*/ 2147483647 h 762"/>
              <a:gd name="T30" fmla="*/ 2147483647 w 1900"/>
              <a:gd name="T31" fmla="*/ 0 h 7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00"/>
              <a:gd name="T49" fmla="*/ 0 h 762"/>
              <a:gd name="T50" fmla="*/ 1900 w 1900"/>
              <a:gd name="T51" fmla="*/ 762 h 7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00" h="762">
                <a:moveTo>
                  <a:pt x="0" y="761"/>
                </a:moveTo>
                <a:lnTo>
                  <a:pt x="201" y="753"/>
                </a:lnTo>
                <a:lnTo>
                  <a:pt x="300" y="744"/>
                </a:lnTo>
                <a:lnTo>
                  <a:pt x="399" y="732"/>
                </a:lnTo>
                <a:lnTo>
                  <a:pt x="500" y="713"/>
                </a:lnTo>
                <a:lnTo>
                  <a:pt x="599" y="690"/>
                </a:lnTo>
                <a:lnTo>
                  <a:pt x="701" y="659"/>
                </a:lnTo>
                <a:lnTo>
                  <a:pt x="899" y="571"/>
                </a:lnTo>
                <a:lnTo>
                  <a:pt x="1099" y="446"/>
                </a:lnTo>
                <a:lnTo>
                  <a:pt x="1300" y="298"/>
                </a:lnTo>
                <a:lnTo>
                  <a:pt x="1399" y="221"/>
                </a:lnTo>
                <a:lnTo>
                  <a:pt x="1500" y="151"/>
                </a:lnTo>
                <a:lnTo>
                  <a:pt x="1599" y="89"/>
                </a:lnTo>
                <a:lnTo>
                  <a:pt x="1698" y="41"/>
                </a:lnTo>
                <a:lnTo>
                  <a:pt x="1800" y="10"/>
                </a:lnTo>
                <a:lnTo>
                  <a:pt x="1899" y="0"/>
                </a:lnTo>
              </a:path>
            </a:pathLst>
          </a:custGeom>
          <a:noFill/>
          <a:ln w="50800" cap="rnd">
            <a:solidFill>
              <a:schemeClr val="hlink"/>
            </a:solidFill>
            <a:round/>
            <a:headEnd/>
            <a:tailEnd/>
          </a:ln>
        </p:spPr>
        <p:txBody>
          <a:bodyPr/>
          <a:lstStyle/>
          <a:p>
            <a:endParaRPr lang="en-US"/>
          </a:p>
        </p:txBody>
      </p:sp>
      <p:sp>
        <p:nvSpPr>
          <p:cNvPr id="7" name="Freeform 7"/>
          <p:cNvSpPr>
            <a:spLocks/>
          </p:cNvSpPr>
          <p:nvPr/>
        </p:nvSpPr>
        <p:spPr bwMode="auto">
          <a:xfrm>
            <a:off x="6035676" y="3667125"/>
            <a:ext cx="2041525" cy="1820862"/>
          </a:xfrm>
          <a:custGeom>
            <a:avLst/>
            <a:gdLst>
              <a:gd name="T0" fmla="*/ 2147483647 w 1286"/>
              <a:gd name="T1" fmla="*/ 2147483647 h 1147"/>
              <a:gd name="T2" fmla="*/ 2147483647 w 1286"/>
              <a:gd name="T3" fmla="*/ 2147483647 h 1147"/>
              <a:gd name="T4" fmla="*/ 2147483647 w 1286"/>
              <a:gd name="T5" fmla="*/ 2147483647 h 1147"/>
              <a:gd name="T6" fmla="*/ 2147483647 w 1286"/>
              <a:gd name="T7" fmla="*/ 2147483647 h 1147"/>
              <a:gd name="T8" fmla="*/ 2147483647 w 1286"/>
              <a:gd name="T9" fmla="*/ 2147483647 h 1147"/>
              <a:gd name="T10" fmla="*/ 2147483647 w 1286"/>
              <a:gd name="T11" fmla="*/ 2147483647 h 1147"/>
              <a:gd name="T12" fmla="*/ 2147483647 w 1286"/>
              <a:gd name="T13" fmla="*/ 2147483647 h 1147"/>
              <a:gd name="T14" fmla="*/ 2147483647 w 1286"/>
              <a:gd name="T15" fmla="*/ 2147483647 h 1147"/>
              <a:gd name="T16" fmla="*/ 2147483647 w 1286"/>
              <a:gd name="T17" fmla="*/ 2147483647 h 1147"/>
              <a:gd name="T18" fmla="*/ 2147483647 w 1286"/>
              <a:gd name="T19" fmla="*/ 2147483647 h 1147"/>
              <a:gd name="T20" fmla="*/ 2147483647 w 1286"/>
              <a:gd name="T21" fmla="*/ 2147483647 h 1147"/>
              <a:gd name="T22" fmla="*/ 2147483647 w 1286"/>
              <a:gd name="T23" fmla="*/ 2147483647 h 1147"/>
              <a:gd name="T24" fmla="*/ 2147483647 w 1286"/>
              <a:gd name="T25" fmla="*/ 2147483647 h 1147"/>
              <a:gd name="T26" fmla="*/ 2147483647 w 1286"/>
              <a:gd name="T27" fmla="*/ 2147483647 h 1147"/>
              <a:gd name="T28" fmla="*/ 2147483647 w 1286"/>
              <a:gd name="T29" fmla="*/ 2147483647 h 1147"/>
              <a:gd name="T30" fmla="*/ 0 w 1286"/>
              <a:gd name="T31" fmla="*/ 0 h 1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6"/>
              <a:gd name="T49" fmla="*/ 0 h 1147"/>
              <a:gd name="T50" fmla="*/ 1286 w 1286"/>
              <a:gd name="T51" fmla="*/ 1147 h 11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6" h="1147">
                <a:moveTo>
                  <a:pt x="1285" y="1146"/>
                </a:moveTo>
                <a:lnTo>
                  <a:pt x="1150" y="1131"/>
                </a:lnTo>
                <a:lnTo>
                  <a:pt x="1082" y="1119"/>
                </a:lnTo>
                <a:lnTo>
                  <a:pt x="1014" y="1100"/>
                </a:lnTo>
                <a:lnTo>
                  <a:pt x="946" y="1075"/>
                </a:lnTo>
                <a:lnTo>
                  <a:pt x="880" y="1038"/>
                </a:lnTo>
                <a:lnTo>
                  <a:pt x="812" y="993"/>
                </a:lnTo>
                <a:lnTo>
                  <a:pt x="675" y="858"/>
                </a:lnTo>
                <a:lnTo>
                  <a:pt x="541" y="672"/>
                </a:lnTo>
                <a:lnTo>
                  <a:pt x="407" y="447"/>
                </a:lnTo>
                <a:lnTo>
                  <a:pt x="339" y="333"/>
                </a:lnTo>
                <a:lnTo>
                  <a:pt x="270" y="225"/>
                </a:lnTo>
                <a:lnTo>
                  <a:pt x="202" y="132"/>
                </a:lnTo>
                <a:lnTo>
                  <a:pt x="136" y="60"/>
                </a:lnTo>
                <a:lnTo>
                  <a:pt x="68" y="14"/>
                </a:lnTo>
                <a:lnTo>
                  <a:pt x="0" y="0"/>
                </a:lnTo>
              </a:path>
            </a:pathLst>
          </a:custGeom>
          <a:noFill/>
          <a:ln w="50800" cap="rnd">
            <a:solidFill>
              <a:schemeClr val="folHlink"/>
            </a:solidFill>
            <a:round/>
            <a:headEnd/>
            <a:tailEnd/>
          </a:ln>
        </p:spPr>
        <p:txBody>
          <a:bodyPr/>
          <a:lstStyle/>
          <a:p>
            <a:endParaRPr lang="en-US"/>
          </a:p>
        </p:txBody>
      </p:sp>
      <p:sp>
        <p:nvSpPr>
          <p:cNvPr id="8" name="Freeform 8"/>
          <p:cNvSpPr>
            <a:spLocks/>
          </p:cNvSpPr>
          <p:nvPr/>
        </p:nvSpPr>
        <p:spPr bwMode="auto">
          <a:xfrm>
            <a:off x="3995739" y="3667125"/>
            <a:ext cx="2041525" cy="1820862"/>
          </a:xfrm>
          <a:custGeom>
            <a:avLst/>
            <a:gdLst>
              <a:gd name="T0" fmla="*/ 0 w 1286"/>
              <a:gd name="T1" fmla="*/ 2147483647 h 1147"/>
              <a:gd name="T2" fmla="*/ 2147483647 w 1286"/>
              <a:gd name="T3" fmla="*/ 2147483647 h 1147"/>
              <a:gd name="T4" fmla="*/ 2147483647 w 1286"/>
              <a:gd name="T5" fmla="*/ 2147483647 h 1147"/>
              <a:gd name="T6" fmla="*/ 2147483647 w 1286"/>
              <a:gd name="T7" fmla="*/ 2147483647 h 1147"/>
              <a:gd name="T8" fmla="*/ 2147483647 w 1286"/>
              <a:gd name="T9" fmla="*/ 2147483647 h 1147"/>
              <a:gd name="T10" fmla="*/ 2147483647 w 1286"/>
              <a:gd name="T11" fmla="*/ 2147483647 h 1147"/>
              <a:gd name="T12" fmla="*/ 2147483647 w 1286"/>
              <a:gd name="T13" fmla="*/ 2147483647 h 1147"/>
              <a:gd name="T14" fmla="*/ 2147483647 w 1286"/>
              <a:gd name="T15" fmla="*/ 2147483647 h 1147"/>
              <a:gd name="T16" fmla="*/ 2147483647 w 1286"/>
              <a:gd name="T17" fmla="*/ 2147483647 h 1147"/>
              <a:gd name="T18" fmla="*/ 2147483647 w 1286"/>
              <a:gd name="T19" fmla="*/ 2147483647 h 1147"/>
              <a:gd name="T20" fmla="*/ 2147483647 w 1286"/>
              <a:gd name="T21" fmla="*/ 2147483647 h 1147"/>
              <a:gd name="T22" fmla="*/ 2147483647 w 1286"/>
              <a:gd name="T23" fmla="*/ 2147483647 h 1147"/>
              <a:gd name="T24" fmla="*/ 2147483647 w 1286"/>
              <a:gd name="T25" fmla="*/ 2147483647 h 1147"/>
              <a:gd name="T26" fmla="*/ 2147483647 w 1286"/>
              <a:gd name="T27" fmla="*/ 2147483647 h 1147"/>
              <a:gd name="T28" fmla="*/ 2147483647 w 1286"/>
              <a:gd name="T29" fmla="*/ 2147483647 h 1147"/>
              <a:gd name="T30" fmla="*/ 2147483647 w 1286"/>
              <a:gd name="T31" fmla="*/ 0 h 1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6"/>
              <a:gd name="T49" fmla="*/ 0 h 1147"/>
              <a:gd name="T50" fmla="*/ 1286 w 1286"/>
              <a:gd name="T51" fmla="*/ 1147 h 11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6" h="1147">
                <a:moveTo>
                  <a:pt x="0" y="1146"/>
                </a:moveTo>
                <a:lnTo>
                  <a:pt x="136" y="1131"/>
                </a:lnTo>
                <a:lnTo>
                  <a:pt x="204" y="1119"/>
                </a:lnTo>
                <a:lnTo>
                  <a:pt x="270" y="1100"/>
                </a:lnTo>
                <a:lnTo>
                  <a:pt x="339" y="1075"/>
                </a:lnTo>
                <a:lnTo>
                  <a:pt x="407" y="1038"/>
                </a:lnTo>
                <a:lnTo>
                  <a:pt x="473" y="993"/>
                </a:lnTo>
                <a:lnTo>
                  <a:pt x="609" y="858"/>
                </a:lnTo>
                <a:lnTo>
                  <a:pt x="743" y="672"/>
                </a:lnTo>
                <a:lnTo>
                  <a:pt x="880" y="447"/>
                </a:lnTo>
                <a:lnTo>
                  <a:pt x="946" y="333"/>
                </a:lnTo>
                <a:lnTo>
                  <a:pt x="1014" y="225"/>
                </a:lnTo>
                <a:lnTo>
                  <a:pt x="1082" y="132"/>
                </a:lnTo>
                <a:lnTo>
                  <a:pt x="1150" y="60"/>
                </a:lnTo>
                <a:lnTo>
                  <a:pt x="1217" y="14"/>
                </a:lnTo>
                <a:lnTo>
                  <a:pt x="1285" y="0"/>
                </a:lnTo>
              </a:path>
            </a:pathLst>
          </a:custGeom>
          <a:noFill/>
          <a:ln w="50800" cap="rnd">
            <a:solidFill>
              <a:schemeClr val="folHlink"/>
            </a:solidFill>
            <a:round/>
            <a:headEnd/>
            <a:tailEnd/>
          </a:ln>
        </p:spPr>
        <p:txBody>
          <a:bodyPr/>
          <a:lstStyle/>
          <a:p>
            <a:endParaRPr lang="en-US"/>
          </a:p>
        </p:txBody>
      </p:sp>
      <p:sp>
        <p:nvSpPr>
          <p:cNvPr id="9" name="Line 10"/>
          <p:cNvSpPr>
            <a:spLocks noChangeShapeType="1"/>
          </p:cNvSpPr>
          <p:nvPr/>
        </p:nvSpPr>
        <p:spPr bwMode="auto">
          <a:xfrm flipH="1">
            <a:off x="6019800" y="3008312"/>
            <a:ext cx="0" cy="2590800"/>
          </a:xfrm>
          <a:prstGeom prst="line">
            <a:avLst/>
          </a:prstGeom>
          <a:noFill/>
          <a:ln w="19050" cap="rnd">
            <a:solidFill>
              <a:schemeClr val="tx1"/>
            </a:solidFill>
            <a:prstDash val="dash"/>
            <a:round/>
            <a:headEnd/>
            <a:tailEnd/>
          </a:ln>
        </p:spPr>
        <p:txBody>
          <a:bodyPr wrap="none" anchor="ctr"/>
          <a:lstStyle/>
          <a:p>
            <a:endParaRPr lang="en-US"/>
          </a:p>
        </p:txBody>
      </p:sp>
      <p:sp>
        <p:nvSpPr>
          <p:cNvPr id="10" name="Freeform 11"/>
          <p:cNvSpPr>
            <a:spLocks/>
          </p:cNvSpPr>
          <p:nvPr/>
        </p:nvSpPr>
        <p:spPr bwMode="auto">
          <a:xfrm>
            <a:off x="6035675" y="2960687"/>
            <a:ext cx="1365250" cy="2527300"/>
          </a:xfrm>
          <a:custGeom>
            <a:avLst/>
            <a:gdLst>
              <a:gd name="T0" fmla="*/ 2147483647 w 860"/>
              <a:gd name="T1" fmla="*/ 2147483647 h 1592"/>
              <a:gd name="T2" fmla="*/ 2147483647 w 860"/>
              <a:gd name="T3" fmla="*/ 2147483647 h 1592"/>
              <a:gd name="T4" fmla="*/ 2147483647 w 860"/>
              <a:gd name="T5" fmla="*/ 2147483647 h 1592"/>
              <a:gd name="T6" fmla="*/ 2147483647 w 860"/>
              <a:gd name="T7" fmla="*/ 2147483647 h 1592"/>
              <a:gd name="T8" fmla="*/ 2147483647 w 860"/>
              <a:gd name="T9" fmla="*/ 2147483647 h 1592"/>
              <a:gd name="T10" fmla="*/ 2147483647 w 860"/>
              <a:gd name="T11" fmla="*/ 2147483647 h 1592"/>
              <a:gd name="T12" fmla="*/ 2147483647 w 860"/>
              <a:gd name="T13" fmla="*/ 2147483647 h 1592"/>
              <a:gd name="T14" fmla="*/ 2147483647 w 860"/>
              <a:gd name="T15" fmla="*/ 2147483647 h 1592"/>
              <a:gd name="T16" fmla="*/ 2147483647 w 860"/>
              <a:gd name="T17" fmla="*/ 2147483647 h 1592"/>
              <a:gd name="T18" fmla="*/ 2147483647 w 860"/>
              <a:gd name="T19" fmla="*/ 2147483647 h 1592"/>
              <a:gd name="T20" fmla="*/ 2147483647 w 860"/>
              <a:gd name="T21" fmla="*/ 2147483647 h 1592"/>
              <a:gd name="T22" fmla="*/ 2147483647 w 860"/>
              <a:gd name="T23" fmla="*/ 2147483647 h 1592"/>
              <a:gd name="T24" fmla="*/ 2147483647 w 860"/>
              <a:gd name="T25" fmla="*/ 2147483647 h 1592"/>
              <a:gd name="T26" fmla="*/ 2147483647 w 860"/>
              <a:gd name="T27" fmla="*/ 2147483647 h 1592"/>
              <a:gd name="T28" fmla="*/ 2147483647 w 860"/>
              <a:gd name="T29" fmla="*/ 2147483647 h 1592"/>
              <a:gd name="T30" fmla="*/ 0 w 860"/>
              <a:gd name="T31" fmla="*/ 0 h 15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0"/>
              <a:gd name="T49" fmla="*/ 0 h 1592"/>
              <a:gd name="T50" fmla="*/ 860 w 860"/>
              <a:gd name="T51" fmla="*/ 1592 h 15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0" h="1592">
                <a:moveTo>
                  <a:pt x="859" y="1591"/>
                </a:moveTo>
                <a:lnTo>
                  <a:pt x="770" y="1572"/>
                </a:lnTo>
                <a:lnTo>
                  <a:pt x="725" y="1554"/>
                </a:lnTo>
                <a:lnTo>
                  <a:pt x="679" y="1529"/>
                </a:lnTo>
                <a:lnTo>
                  <a:pt x="634" y="1492"/>
                </a:lnTo>
                <a:lnTo>
                  <a:pt x="589" y="1442"/>
                </a:lnTo>
                <a:lnTo>
                  <a:pt x="543" y="1378"/>
                </a:lnTo>
                <a:lnTo>
                  <a:pt x="452" y="1192"/>
                </a:lnTo>
                <a:lnTo>
                  <a:pt x="361" y="933"/>
                </a:lnTo>
                <a:lnTo>
                  <a:pt x="272" y="621"/>
                </a:lnTo>
                <a:lnTo>
                  <a:pt x="227" y="462"/>
                </a:lnTo>
                <a:lnTo>
                  <a:pt x="182" y="313"/>
                </a:lnTo>
                <a:lnTo>
                  <a:pt x="136" y="184"/>
                </a:lnTo>
                <a:lnTo>
                  <a:pt x="91" y="85"/>
                </a:lnTo>
                <a:lnTo>
                  <a:pt x="45" y="21"/>
                </a:lnTo>
                <a:lnTo>
                  <a:pt x="0" y="0"/>
                </a:lnTo>
              </a:path>
            </a:pathLst>
          </a:custGeom>
          <a:noFill/>
          <a:ln w="50800" cap="rnd">
            <a:solidFill>
              <a:schemeClr val="accent2"/>
            </a:solidFill>
            <a:round/>
            <a:headEnd/>
            <a:tailEnd/>
          </a:ln>
        </p:spPr>
        <p:txBody>
          <a:bodyPr/>
          <a:lstStyle/>
          <a:p>
            <a:endParaRPr lang="en-US"/>
          </a:p>
        </p:txBody>
      </p:sp>
      <p:sp>
        <p:nvSpPr>
          <p:cNvPr id="11" name="Freeform 12"/>
          <p:cNvSpPr>
            <a:spLocks/>
          </p:cNvSpPr>
          <p:nvPr/>
        </p:nvSpPr>
        <p:spPr bwMode="auto">
          <a:xfrm>
            <a:off x="4670425" y="2960687"/>
            <a:ext cx="1366838" cy="2527300"/>
          </a:xfrm>
          <a:custGeom>
            <a:avLst/>
            <a:gdLst>
              <a:gd name="T0" fmla="*/ 0 w 861"/>
              <a:gd name="T1" fmla="*/ 2147483647 h 1592"/>
              <a:gd name="T2" fmla="*/ 2147483647 w 861"/>
              <a:gd name="T3" fmla="*/ 2147483647 h 1592"/>
              <a:gd name="T4" fmla="*/ 2147483647 w 861"/>
              <a:gd name="T5" fmla="*/ 2147483647 h 1592"/>
              <a:gd name="T6" fmla="*/ 2147483647 w 861"/>
              <a:gd name="T7" fmla="*/ 2147483647 h 1592"/>
              <a:gd name="T8" fmla="*/ 2147483647 w 861"/>
              <a:gd name="T9" fmla="*/ 2147483647 h 1592"/>
              <a:gd name="T10" fmla="*/ 2147483647 w 861"/>
              <a:gd name="T11" fmla="*/ 2147483647 h 1592"/>
              <a:gd name="T12" fmla="*/ 2147483647 w 861"/>
              <a:gd name="T13" fmla="*/ 2147483647 h 1592"/>
              <a:gd name="T14" fmla="*/ 2147483647 w 861"/>
              <a:gd name="T15" fmla="*/ 2147483647 h 1592"/>
              <a:gd name="T16" fmla="*/ 2147483647 w 861"/>
              <a:gd name="T17" fmla="*/ 2147483647 h 1592"/>
              <a:gd name="T18" fmla="*/ 2147483647 w 861"/>
              <a:gd name="T19" fmla="*/ 2147483647 h 1592"/>
              <a:gd name="T20" fmla="*/ 2147483647 w 861"/>
              <a:gd name="T21" fmla="*/ 2147483647 h 1592"/>
              <a:gd name="T22" fmla="*/ 2147483647 w 861"/>
              <a:gd name="T23" fmla="*/ 2147483647 h 1592"/>
              <a:gd name="T24" fmla="*/ 2147483647 w 861"/>
              <a:gd name="T25" fmla="*/ 2147483647 h 1592"/>
              <a:gd name="T26" fmla="*/ 2147483647 w 861"/>
              <a:gd name="T27" fmla="*/ 2147483647 h 1592"/>
              <a:gd name="T28" fmla="*/ 2147483647 w 861"/>
              <a:gd name="T29" fmla="*/ 2147483647 h 1592"/>
              <a:gd name="T30" fmla="*/ 2147483647 w 861"/>
              <a:gd name="T31" fmla="*/ 0 h 15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1"/>
              <a:gd name="T49" fmla="*/ 0 h 1592"/>
              <a:gd name="T50" fmla="*/ 861 w 861"/>
              <a:gd name="T51" fmla="*/ 1592 h 15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1" h="1592">
                <a:moveTo>
                  <a:pt x="0" y="1591"/>
                </a:moveTo>
                <a:lnTo>
                  <a:pt x="91" y="1572"/>
                </a:lnTo>
                <a:lnTo>
                  <a:pt x="137" y="1554"/>
                </a:lnTo>
                <a:lnTo>
                  <a:pt x="182" y="1529"/>
                </a:lnTo>
                <a:lnTo>
                  <a:pt x="226" y="1492"/>
                </a:lnTo>
                <a:lnTo>
                  <a:pt x="271" y="1442"/>
                </a:lnTo>
                <a:lnTo>
                  <a:pt x="316" y="1378"/>
                </a:lnTo>
                <a:lnTo>
                  <a:pt x="407" y="1192"/>
                </a:lnTo>
                <a:lnTo>
                  <a:pt x="498" y="933"/>
                </a:lnTo>
                <a:lnTo>
                  <a:pt x="589" y="621"/>
                </a:lnTo>
                <a:lnTo>
                  <a:pt x="635" y="462"/>
                </a:lnTo>
                <a:lnTo>
                  <a:pt x="680" y="313"/>
                </a:lnTo>
                <a:lnTo>
                  <a:pt x="723" y="184"/>
                </a:lnTo>
                <a:lnTo>
                  <a:pt x="769" y="85"/>
                </a:lnTo>
                <a:lnTo>
                  <a:pt x="814" y="21"/>
                </a:lnTo>
                <a:lnTo>
                  <a:pt x="860" y="0"/>
                </a:lnTo>
              </a:path>
            </a:pathLst>
          </a:custGeom>
          <a:noFill/>
          <a:ln w="50800" cap="rnd">
            <a:solidFill>
              <a:schemeClr val="accent2"/>
            </a:solidFill>
            <a:round/>
            <a:headEnd/>
            <a:tailEnd/>
          </a:ln>
        </p:spPr>
        <p:txBody>
          <a:bodyPr/>
          <a:lstStyle/>
          <a:p>
            <a:endParaRPr lang="en-US"/>
          </a:p>
        </p:txBody>
      </p:sp>
      <p:sp>
        <p:nvSpPr>
          <p:cNvPr id="17" name="Line 18"/>
          <p:cNvSpPr>
            <a:spLocks noChangeShapeType="1"/>
          </p:cNvSpPr>
          <p:nvPr/>
        </p:nvSpPr>
        <p:spPr bwMode="auto">
          <a:xfrm>
            <a:off x="6035675" y="5503862"/>
            <a:ext cx="0" cy="1588"/>
          </a:xfrm>
          <a:prstGeom prst="line">
            <a:avLst/>
          </a:prstGeom>
          <a:noFill/>
          <a:ln w="25400">
            <a:solidFill>
              <a:schemeClr val="tx1"/>
            </a:solidFill>
            <a:round/>
            <a:headEnd/>
            <a:tailEnd/>
          </a:ln>
        </p:spPr>
        <p:txBody>
          <a:bodyPr wrap="none" anchor="ctr"/>
          <a:lstStyle/>
          <a:p>
            <a:endParaRPr lang="en-US"/>
          </a:p>
        </p:txBody>
      </p:sp>
      <p:sp>
        <p:nvSpPr>
          <p:cNvPr id="19" name="Line 20"/>
          <p:cNvSpPr>
            <a:spLocks noChangeShapeType="1"/>
          </p:cNvSpPr>
          <p:nvPr/>
        </p:nvSpPr>
        <p:spPr bwMode="auto">
          <a:xfrm>
            <a:off x="4743450" y="5503862"/>
            <a:ext cx="0" cy="1588"/>
          </a:xfrm>
          <a:prstGeom prst="line">
            <a:avLst/>
          </a:prstGeom>
          <a:noFill/>
          <a:ln w="25400">
            <a:solidFill>
              <a:schemeClr val="tx1"/>
            </a:solidFill>
            <a:round/>
            <a:headEnd/>
            <a:tailEnd/>
          </a:ln>
        </p:spPr>
        <p:txBody>
          <a:bodyPr wrap="none" anchor="ctr"/>
          <a:lstStyle/>
          <a:p>
            <a:endParaRPr lang="en-US"/>
          </a:p>
        </p:txBody>
      </p:sp>
      <p:sp>
        <p:nvSpPr>
          <p:cNvPr id="20" name="Line 21"/>
          <p:cNvSpPr>
            <a:spLocks noChangeShapeType="1"/>
          </p:cNvSpPr>
          <p:nvPr/>
        </p:nvSpPr>
        <p:spPr bwMode="auto">
          <a:xfrm>
            <a:off x="4097338" y="5503862"/>
            <a:ext cx="0" cy="1588"/>
          </a:xfrm>
          <a:prstGeom prst="line">
            <a:avLst/>
          </a:prstGeom>
          <a:noFill/>
          <a:ln w="25400">
            <a:solidFill>
              <a:schemeClr val="tx1"/>
            </a:solidFill>
            <a:round/>
            <a:headEnd/>
            <a:tailEnd/>
          </a:ln>
        </p:spPr>
        <p:txBody>
          <a:bodyPr wrap="none" anchor="ctr"/>
          <a:lstStyle/>
          <a:p>
            <a:endParaRPr lang="en-US"/>
          </a:p>
        </p:txBody>
      </p:sp>
      <p:sp>
        <p:nvSpPr>
          <p:cNvPr id="21" name="Line 22"/>
          <p:cNvSpPr>
            <a:spLocks noChangeShapeType="1"/>
          </p:cNvSpPr>
          <p:nvPr/>
        </p:nvSpPr>
        <p:spPr bwMode="auto">
          <a:xfrm>
            <a:off x="3451225" y="5503862"/>
            <a:ext cx="0" cy="1588"/>
          </a:xfrm>
          <a:prstGeom prst="line">
            <a:avLst/>
          </a:prstGeom>
          <a:noFill/>
          <a:ln w="25400">
            <a:solidFill>
              <a:schemeClr val="tx1"/>
            </a:solidFill>
            <a:round/>
            <a:headEnd/>
            <a:tailEnd/>
          </a:ln>
        </p:spPr>
        <p:txBody>
          <a:bodyPr wrap="none" anchor="ctr"/>
          <a:lstStyle/>
          <a:p>
            <a:endParaRPr lang="en-US"/>
          </a:p>
        </p:txBody>
      </p:sp>
      <p:sp>
        <p:nvSpPr>
          <p:cNvPr id="22" name="Rectangle 23"/>
          <p:cNvSpPr>
            <a:spLocks noChangeArrowheads="1"/>
          </p:cNvSpPr>
          <p:nvPr/>
        </p:nvSpPr>
        <p:spPr bwMode="auto">
          <a:xfrm>
            <a:off x="5638801" y="5522913"/>
            <a:ext cx="796925" cy="366767"/>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dirty="0">
                <a:latin typeface="Arial" panose="020B0604020202020204" pitchFamily="34" charset="0"/>
                <a:cs typeface="Arial" panose="020B0604020202020204" pitchFamily="34" charset="0"/>
              </a:rPr>
              <a:t>0</a:t>
            </a:r>
          </a:p>
        </p:txBody>
      </p:sp>
      <p:sp>
        <p:nvSpPr>
          <p:cNvPr id="23" name="Line 31"/>
          <p:cNvSpPr>
            <a:spLocks noChangeShapeType="1"/>
          </p:cNvSpPr>
          <p:nvPr/>
        </p:nvSpPr>
        <p:spPr bwMode="auto">
          <a:xfrm>
            <a:off x="2819400" y="5599112"/>
            <a:ext cx="6400800" cy="0"/>
          </a:xfrm>
          <a:prstGeom prst="line">
            <a:avLst/>
          </a:prstGeom>
          <a:noFill/>
          <a:ln w="19050">
            <a:solidFill>
              <a:schemeClr val="tx1"/>
            </a:solidFill>
            <a:round/>
            <a:headEnd/>
            <a:tailEnd/>
          </a:ln>
        </p:spPr>
        <p:txBody>
          <a:bodyPr wrap="none" anchor="ctr"/>
          <a:lstStyle/>
          <a:p>
            <a:endParaRPr lang="en-US"/>
          </a:p>
        </p:txBody>
      </p:sp>
      <p:sp>
        <p:nvSpPr>
          <p:cNvPr id="24" name="Text Box 32"/>
          <p:cNvSpPr txBox="1">
            <a:spLocks noChangeArrowheads="1"/>
          </p:cNvSpPr>
          <p:nvPr/>
        </p:nvSpPr>
        <p:spPr bwMode="auto">
          <a:xfrm>
            <a:off x="2879725" y="1066800"/>
            <a:ext cx="184150" cy="457200"/>
          </a:xfrm>
          <a:prstGeom prst="rect">
            <a:avLst/>
          </a:prstGeom>
          <a:noFill/>
          <a:ln w="19050" algn="ctr">
            <a:noFill/>
            <a:miter lim="800000"/>
            <a:headEnd/>
            <a:tailEnd/>
          </a:ln>
        </p:spPr>
        <p:txBody>
          <a:bodyPr wrap="none">
            <a:spAutoFit/>
          </a:bodyPr>
          <a:lstStyle/>
          <a:p>
            <a:endParaRPr lang="en-US" sz="2400"/>
          </a:p>
        </p:txBody>
      </p:sp>
      <mc:AlternateContent xmlns:mc="http://schemas.openxmlformats.org/markup-compatibility/2006" xmlns:a14="http://schemas.microsoft.com/office/drawing/2010/main">
        <mc:Choice Requires="a14">
          <p:sp>
            <p:nvSpPr>
              <p:cNvPr id="25" name="TextBox 24"/>
              <p:cNvSpPr txBox="1"/>
              <p:nvPr/>
            </p:nvSpPr>
            <p:spPr>
              <a:xfrm>
                <a:off x="4921798" y="2322512"/>
                <a:ext cx="44569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𝑧</m:t>
                      </m:r>
                    </m:oMath>
                  </m:oMathPara>
                </a14:m>
                <a:endParaRPr lang="en-US" sz="28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921798" y="2322512"/>
                <a:ext cx="445698"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086600" y="3475692"/>
                <a:ext cx="210762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a:rPr>
                        <m:t>𝑡</m:t>
                      </m:r>
                      <m:r>
                        <a:rPr lang="en-US" sz="2800" i="1">
                          <a:latin typeface="Cambria Math"/>
                        </a:rPr>
                        <m:t> (</m:t>
                      </m:r>
                      <m:r>
                        <a:rPr lang="en-US" sz="2800" i="1">
                          <a:latin typeface="Cambria Math"/>
                        </a:rPr>
                        <m:t>𝑑𝑓</m:t>
                      </m:r>
                      <m:r>
                        <a:rPr lang="en-US" sz="2800" i="1">
                          <a:latin typeface="Cambria Math"/>
                        </a:rPr>
                        <m:t>=12)</m:t>
                      </m:r>
                    </m:oMath>
                  </m:oMathPara>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7086600" y="3475692"/>
                <a:ext cx="2107628"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928369" y="4237692"/>
                <a:ext cx="190885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a:rPr>
                        <m:t>𝑡</m:t>
                      </m:r>
                      <m:r>
                        <a:rPr lang="en-US" sz="2800" i="1">
                          <a:latin typeface="Cambria Math"/>
                        </a:rPr>
                        <m:t> (</m:t>
                      </m:r>
                      <m:r>
                        <a:rPr lang="en-US" sz="2800" i="1">
                          <a:latin typeface="Cambria Math"/>
                        </a:rPr>
                        <m:t>𝑑𝑓</m:t>
                      </m:r>
                      <m:r>
                        <a:rPr lang="en-US" sz="2800" i="1">
                          <a:latin typeface="Cambria Math"/>
                        </a:rPr>
                        <m:t>=6)</m:t>
                      </m:r>
                    </m:oMath>
                  </m:oMathPara>
                </a14:m>
                <a:endParaRPr lang="en-US"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928369" y="4237692"/>
                <a:ext cx="1908856" cy="523220"/>
              </a:xfrm>
              <a:prstGeom prst="rect">
                <a:avLst/>
              </a:prstGeom>
              <a:blipFill>
                <a:blip r:embed="rId9"/>
                <a:stretch>
                  <a:fillRect/>
                </a:stretch>
              </a:blipFill>
            </p:spPr>
            <p:txBody>
              <a:bodyPr/>
              <a:lstStyle/>
              <a:p>
                <a:r>
                  <a:rPr lang="en-US">
                    <a:noFill/>
                  </a:rPr>
                  <a:t> </a:t>
                </a:r>
              </a:p>
            </p:txBody>
          </p:sp>
        </mc:Fallback>
      </mc:AlternateContent>
      <p:cxnSp>
        <p:nvCxnSpPr>
          <p:cNvPr id="28" name="Straight Arrow Connector 27"/>
          <p:cNvCxnSpPr/>
          <p:nvPr/>
        </p:nvCxnSpPr>
        <p:spPr>
          <a:xfrm flipH="1" flipV="1">
            <a:off x="5257800" y="2779712"/>
            <a:ext cx="381000" cy="3810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736802" y="3846513"/>
            <a:ext cx="349798" cy="407987"/>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651202" y="4657726"/>
            <a:ext cx="349798" cy="407987"/>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981200" y="1278167"/>
            <a:ext cx="8229600" cy="830997"/>
          </a:xfrm>
          <a:prstGeom prst="rect">
            <a:avLst/>
          </a:prstGeom>
        </p:spPr>
        <p:txBody>
          <a:bodyPr wrap="square">
            <a:spAutoFit/>
          </a:bodyPr>
          <a:lstStyle/>
          <a:p>
            <a:r>
              <a:rPr lang="en-US" sz="2400" i="1" dirty="0"/>
              <a:t>t</a:t>
            </a:r>
            <a:r>
              <a:rPr lang="en-US" sz="2400" dirty="0"/>
              <a:t>-distribution: like normal distribution with slightly thicker tails; approaches normal as … </a:t>
            </a:r>
          </a:p>
        </p:txBody>
      </p:sp>
      <p:sp>
        <p:nvSpPr>
          <p:cNvPr id="16" name="SMARTInkShape-2823">
            <a:extLst>
              <a:ext uri="{FF2B5EF4-FFF2-40B4-BE49-F238E27FC236}">
                <a16:creationId xmlns:a16="http://schemas.microsoft.com/office/drawing/2014/main" id="{9C083684-1D46-744D-DFB3-A5572CC4BADB}"/>
              </a:ext>
            </a:extLst>
          </p:cNvPr>
          <p:cNvSpPr/>
          <p:nvPr>
            <p:custDataLst>
              <p:tags r:id="rId1"/>
            </p:custDataLst>
          </p:nvPr>
        </p:nvSpPr>
        <p:spPr>
          <a:xfrm>
            <a:off x="6915150" y="1715008"/>
            <a:ext cx="19051" cy="323343"/>
          </a:xfrm>
          <a:custGeom>
            <a:avLst/>
            <a:gdLst/>
            <a:ahLst/>
            <a:cxnLst/>
            <a:rect l="0" t="0" r="0" b="0"/>
            <a:pathLst>
              <a:path w="19051" h="323343">
                <a:moveTo>
                  <a:pt x="0" y="18542"/>
                </a:moveTo>
                <a:lnTo>
                  <a:pt x="0" y="18542"/>
                </a:lnTo>
                <a:lnTo>
                  <a:pt x="5056" y="13486"/>
                </a:lnTo>
                <a:lnTo>
                  <a:pt x="7538" y="8181"/>
                </a:lnTo>
                <a:lnTo>
                  <a:pt x="9409" y="0"/>
                </a:lnTo>
                <a:lnTo>
                  <a:pt x="12332" y="23104"/>
                </a:lnTo>
                <a:lnTo>
                  <a:pt x="17059" y="56935"/>
                </a:lnTo>
                <a:lnTo>
                  <a:pt x="15638" y="98710"/>
                </a:lnTo>
                <a:lnTo>
                  <a:pt x="13300" y="120847"/>
                </a:lnTo>
                <a:lnTo>
                  <a:pt x="17601" y="160929"/>
                </a:lnTo>
                <a:lnTo>
                  <a:pt x="15798" y="192670"/>
                </a:lnTo>
                <a:lnTo>
                  <a:pt x="13371" y="215524"/>
                </a:lnTo>
                <a:lnTo>
                  <a:pt x="14792" y="256066"/>
                </a:lnTo>
                <a:lnTo>
                  <a:pt x="10219" y="302096"/>
                </a:lnTo>
                <a:lnTo>
                  <a:pt x="9834" y="313194"/>
                </a:lnTo>
                <a:lnTo>
                  <a:pt x="10789" y="316577"/>
                </a:lnTo>
                <a:lnTo>
                  <a:pt x="19050" y="32334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5" name="SMARTInkShape-Group612">
            <a:extLst>
              <a:ext uri="{FF2B5EF4-FFF2-40B4-BE49-F238E27FC236}">
                <a16:creationId xmlns:a16="http://schemas.microsoft.com/office/drawing/2014/main" id="{90814686-5128-B70C-4BDC-F330C6A21BCD}"/>
              </a:ext>
            </a:extLst>
          </p:cNvPr>
          <p:cNvGrpSpPr/>
          <p:nvPr/>
        </p:nvGrpSpPr>
        <p:grpSpPr>
          <a:xfrm>
            <a:off x="6249844" y="1609725"/>
            <a:ext cx="789132" cy="514351"/>
            <a:chOff x="6249844" y="1609725"/>
            <a:chExt cx="789132" cy="514351"/>
          </a:xfrm>
        </p:grpSpPr>
        <p:sp>
          <p:nvSpPr>
            <p:cNvPr id="18" name="SMARTInkShape-2824">
              <a:extLst>
                <a:ext uri="{FF2B5EF4-FFF2-40B4-BE49-F238E27FC236}">
                  <a16:creationId xmlns:a16="http://schemas.microsoft.com/office/drawing/2014/main" id="{C7FD4314-083A-F3EC-D8E1-CF563ED6032B}"/>
                </a:ext>
              </a:extLst>
            </p:cNvPr>
            <p:cNvSpPr/>
            <p:nvPr>
              <p:custDataLst>
                <p:tags r:id="rId2"/>
              </p:custDataLst>
            </p:nvPr>
          </p:nvSpPr>
          <p:spPr>
            <a:xfrm>
              <a:off x="6839384" y="1657470"/>
              <a:ext cx="199592" cy="131739"/>
            </a:xfrm>
            <a:custGeom>
              <a:avLst/>
              <a:gdLst/>
              <a:ahLst/>
              <a:cxnLst/>
              <a:rect l="0" t="0" r="0" b="0"/>
              <a:pathLst>
                <a:path w="199592" h="131739">
                  <a:moveTo>
                    <a:pt x="66241" y="76080"/>
                  </a:moveTo>
                  <a:lnTo>
                    <a:pt x="66241" y="76080"/>
                  </a:lnTo>
                  <a:lnTo>
                    <a:pt x="66241" y="47908"/>
                  </a:lnTo>
                  <a:lnTo>
                    <a:pt x="25741" y="89064"/>
                  </a:lnTo>
                  <a:lnTo>
                    <a:pt x="11495" y="114011"/>
                  </a:lnTo>
                  <a:lnTo>
                    <a:pt x="10694" y="117242"/>
                  </a:lnTo>
                  <a:lnTo>
                    <a:pt x="9101" y="119396"/>
                  </a:lnTo>
                  <a:lnTo>
                    <a:pt x="6981" y="120833"/>
                  </a:lnTo>
                  <a:lnTo>
                    <a:pt x="4509" y="121790"/>
                  </a:lnTo>
                  <a:lnTo>
                    <a:pt x="2861" y="123487"/>
                  </a:lnTo>
                  <a:lnTo>
                    <a:pt x="0" y="131738"/>
                  </a:lnTo>
                  <a:lnTo>
                    <a:pt x="4752" y="127731"/>
                  </a:lnTo>
                  <a:lnTo>
                    <a:pt x="28219" y="89983"/>
                  </a:lnTo>
                  <a:lnTo>
                    <a:pt x="35584" y="75909"/>
                  </a:lnTo>
                  <a:lnTo>
                    <a:pt x="58571" y="49612"/>
                  </a:lnTo>
                  <a:lnTo>
                    <a:pt x="65567" y="30800"/>
                  </a:lnTo>
                  <a:lnTo>
                    <a:pt x="66241" y="283"/>
                  </a:lnTo>
                  <a:lnTo>
                    <a:pt x="71297" y="0"/>
                  </a:lnTo>
                  <a:lnTo>
                    <a:pt x="72786" y="1018"/>
                  </a:lnTo>
                  <a:lnTo>
                    <a:pt x="73779" y="2755"/>
                  </a:lnTo>
                  <a:lnTo>
                    <a:pt x="74441" y="4972"/>
                  </a:lnTo>
                  <a:lnTo>
                    <a:pt x="80822" y="10257"/>
                  </a:lnTo>
                  <a:lnTo>
                    <a:pt x="121849" y="38891"/>
                  </a:lnTo>
                  <a:lnTo>
                    <a:pt x="167750" y="82483"/>
                  </a:lnTo>
                  <a:lnTo>
                    <a:pt x="197542" y="112135"/>
                  </a:lnTo>
                  <a:lnTo>
                    <a:pt x="198680" y="116093"/>
                  </a:lnTo>
                  <a:lnTo>
                    <a:pt x="199587" y="123666"/>
                  </a:lnTo>
                  <a:lnTo>
                    <a:pt x="199590" y="118210"/>
                  </a:lnTo>
                  <a:lnTo>
                    <a:pt x="199591" y="12370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2825">
              <a:extLst>
                <a:ext uri="{FF2B5EF4-FFF2-40B4-BE49-F238E27FC236}">
                  <a16:creationId xmlns:a16="http://schemas.microsoft.com/office/drawing/2014/main" id="{36F38DAA-F36F-BAD1-A0A1-83EFB177BE13}"/>
                </a:ext>
              </a:extLst>
            </p:cNvPr>
            <p:cNvSpPr/>
            <p:nvPr>
              <p:custDataLst>
                <p:tags r:id="rId3"/>
              </p:custDataLst>
            </p:nvPr>
          </p:nvSpPr>
          <p:spPr>
            <a:xfrm>
              <a:off x="6410325" y="1885950"/>
              <a:ext cx="238126" cy="28576"/>
            </a:xfrm>
            <a:custGeom>
              <a:avLst/>
              <a:gdLst/>
              <a:ahLst/>
              <a:cxnLst/>
              <a:rect l="0" t="0" r="0" b="0"/>
              <a:pathLst>
                <a:path w="238126" h="28576">
                  <a:moveTo>
                    <a:pt x="0" y="28575"/>
                  </a:moveTo>
                  <a:lnTo>
                    <a:pt x="0" y="28575"/>
                  </a:lnTo>
                  <a:lnTo>
                    <a:pt x="0" y="23519"/>
                  </a:lnTo>
                  <a:lnTo>
                    <a:pt x="2117" y="22029"/>
                  </a:lnTo>
                  <a:lnTo>
                    <a:pt x="41156" y="12765"/>
                  </a:lnTo>
                  <a:lnTo>
                    <a:pt x="84134" y="10165"/>
                  </a:lnTo>
                  <a:lnTo>
                    <a:pt x="123511" y="9652"/>
                  </a:lnTo>
                  <a:lnTo>
                    <a:pt x="170834" y="1335"/>
                  </a:lnTo>
                  <a:lnTo>
                    <a:pt x="212875" y="78"/>
                  </a:lnTo>
                  <a:lnTo>
                    <a:pt x="2381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2826">
              <a:extLst>
                <a:ext uri="{FF2B5EF4-FFF2-40B4-BE49-F238E27FC236}">
                  <a16:creationId xmlns:a16="http://schemas.microsoft.com/office/drawing/2014/main" id="{8F060CC9-095E-9B80-B3A1-477B36012D46}"/>
                </a:ext>
              </a:extLst>
            </p:cNvPr>
            <p:cNvSpPr/>
            <p:nvPr>
              <p:custDataLst>
                <p:tags r:id="rId4"/>
              </p:custDataLst>
            </p:nvPr>
          </p:nvSpPr>
          <p:spPr>
            <a:xfrm>
              <a:off x="6438900" y="1647993"/>
              <a:ext cx="133351" cy="476083"/>
            </a:xfrm>
            <a:custGeom>
              <a:avLst/>
              <a:gdLst/>
              <a:ahLst/>
              <a:cxnLst/>
              <a:rect l="0" t="0" r="0" b="0"/>
              <a:pathLst>
                <a:path w="133351" h="476083">
                  <a:moveTo>
                    <a:pt x="123825" y="85557"/>
                  </a:moveTo>
                  <a:lnTo>
                    <a:pt x="123825" y="85557"/>
                  </a:lnTo>
                  <a:lnTo>
                    <a:pt x="132957" y="85557"/>
                  </a:lnTo>
                  <a:lnTo>
                    <a:pt x="133349" y="39211"/>
                  </a:lnTo>
                  <a:lnTo>
                    <a:pt x="133350" y="26551"/>
                  </a:lnTo>
                  <a:lnTo>
                    <a:pt x="130528" y="19468"/>
                  </a:lnTo>
                  <a:lnTo>
                    <a:pt x="120093" y="6298"/>
                  </a:lnTo>
                  <a:lnTo>
                    <a:pt x="114053" y="2706"/>
                  </a:lnTo>
                  <a:lnTo>
                    <a:pt x="106608" y="400"/>
                  </a:lnTo>
                  <a:lnTo>
                    <a:pt x="95205" y="0"/>
                  </a:lnTo>
                  <a:lnTo>
                    <a:pt x="87116" y="2729"/>
                  </a:lnTo>
                  <a:lnTo>
                    <a:pt x="50324" y="27283"/>
                  </a:lnTo>
                  <a:lnTo>
                    <a:pt x="36666" y="49946"/>
                  </a:lnTo>
                  <a:lnTo>
                    <a:pt x="29115" y="93653"/>
                  </a:lnTo>
                  <a:lnTo>
                    <a:pt x="21352" y="140230"/>
                  </a:lnTo>
                  <a:lnTo>
                    <a:pt x="19732" y="176192"/>
                  </a:lnTo>
                  <a:lnTo>
                    <a:pt x="19253" y="220362"/>
                  </a:lnTo>
                  <a:lnTo>
                    <a:pt x="19110" y="266963"/>
                  </a:lnTo>
                  <a:lnTo>
                    <a:pt x="19067" y="311462"/>
                  </a:lnTo>
                  <a:lnTo>
                    <a:pt x="19053" y="354312"/>
                  </a:lnTo>
                  <a:lnTo>
                    <a:pt x="12505" y="397309"/>
                  </a:lnTo>
                  <a:lnTo>
                    <a:pt x="7291" y="437474"/>
                  </a:lnTo>
                  <a:lnTo>
                    <a:pt x="0" y="47608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2827">
              <a:extLst>
                <a:ext uri="{FF2B5EF4-FFF2-40B4-BE49-F238E27FC236}">
                  <a16:creationId xmlns:a16="http://schemas.microsoft.com/office/drawing/2014/main" id="{C2B6A3F5-9E6C-6315-0F64-54BADB70AA65}"/>
                </a:ext>
              </a:extLst>
            </p:cNvPr>
            <p:cNvSpPr/>
            <p:nvPr>
              <p:custDataLst>
                <p:tags r:id="rId5"/>
              </p:custDataLst>
            </p:nvPr>
          </p:nvSpPr>
          <p:spPr>
            <a:xfrm>
              <a:off x="6249844" y="1609725"/>
              <a:ext cx="121980" cy="323282"/>
            </a:xfrm>
            <a:custGeom>
              <a:avLst/>
              <a:gdLst/>
              <a:ahLst/>
              <a:cxnLst/>
              <a:rect l="0" t="0" r="0" b="0"/>
              <a:pathLst>
                <a:path w="121980" h="323282">
                  <a:moveTo>
                    <a:pt x="74756" y="228600"/>
                  </a:moveTo>
                  <a:lnTo>
                    <a:pt x="74756" y="228600"/>
                  </a:lnTo>
                  <a:lnTo>
                    <a:pt x="79812" y="228600"/>
                  </a:lnTo>
                  <a:lnTo>
                    <a:pt x="81301" y="227542"/>
                  </a:lnTo>
                  <a:lnTo>
                    <a:pt x="82295" y="225778"/>
                  </a:lnTo>
                  <a:lnTo>
                    <a:pt x="84165" y="219467"/>
                  </a:lnTo>
                  <a:lnTo>
                    <a:pt x="92472" y="219109"/>
                  </a:lnTo>
                  <a:lnTo>
                    <a:pt x="92917" y="218040"/>
                  </a:lnTo>
                  <a:lnTo>
                    <a:pt x="93806" y="190534"/>
                  </a:lnTo>
                  <a:lnTo>
                    <a:pt x="84674" y="181368"/>
                  </a:lnTo>
                  <a:lnTo>
                    <a:pt x="60577" y="180975"/>
                  </a:lnTo>
                  <a:lnTo>
                    <a:pt x="58953" y="182033"/>
                  </a:lnTo>
                  <a:lnTo>
                    <a:pt x="57871" y="183798"/>
                  </a:lnTo>
                  <a:lnTo>
                    <a:pt x="57149" y="186032"/>
                  </a:lnTo>
                  <a:lnTo>
                    <a:pt x="55610" y="187521"/>
                  </a:lnTo>
                  <a:lnTo>
                    <a:pt x="51077" y="189176"/>
                  </a:lnTo>
                  <a:lnTo>
                    <a:pt x="42575" y="190108"/>
                  </a:lnTo>
                  <a:lnTo>
                    <a:pt x="40602" y="191297"/>
                  </a:lnTo>
                  <a:lnTo>
                    <a:pt x="39287" y="193148"/>
                  </a:lnTo>
                  <a:lnTo>
                    <a:pt x="37176" y="198667"/>
                  </a:lnTo>
                  <a:lnTo>
                    <a:pt x="34064" y="199421"/>
                  </a:lnTo>
                  <a:lnTo>
                    <a:pt x="31753" y="199623"/>
                  </a:lnTo>
                  <a:lnTo>
                    <a:pt x="26363" y="202668"/>
                  </a:lnTo>
                  <a:lnTo>
                    <a:pt x="23444" y="204962"/>
                  </a:lnTo>
                  <a:lnTo>
                    <a:pt x="20200" y="210333"/>
                  </a:lnTo>
                  <a:lnTo>
                    <a:pt x="18119" y="217348"/>
                  </a:lnTo>
                  <a:lnTo>
                    <a:pt x="12702" y="223620"/>
                  </a:lnTo>
                  <a:lnTo>
                    <a:pt x="10135" y="232031"/>
                  </a:lnTo>
                  <a:lnTo>
                    <a:pt x="5868" y="248667"/>
                  </a:lnTo>
                  <a:lnTo>
                    <a:pt x="0" y="268194"/>
                  </a:lnTo>
                  <a:lnTo>
                    <a:pt x="4041" y="283958"/>
                  </a:lnTo>
                  <a:lnTo>
                    <a:pt x="11940" y="296978"/>
                  </a:lnTo>
                  <a:lnTo>
                    <a:pt x="31695" y="310859"/>
                  </a:lnTo>
                  <a:lnTo>
                    <a:pt x="53158" y="320970"/>
                  </a:lnTo>
                  <a:lnTo>
                    <a:pt x="72959" y="323281"/>
                  </a:lnTo>
                  <a:lnTo>
                    <a:pt x="104745" y="315599"/>
                  </a:lnTo>
                  <a:lnTo>
                    <a:pt x="112073" y="312069"/>
                  </a:lnTo>
                  <a:lnTo>
                    <a:pt x="115509" y="309646"/>
                  </a:lnTo>
                  <a:lnTo>
                    <a:pt x="119327" y="298487"/>
                  </a:lnTo>
                  <a:lnTo>
                    <a:pt x="121979" y="255285"/>
                  </a:lnTo>
                  <a:lnTo>
                    <a:pt x="119479" y="211372"/>
                  </a:lnTo>
                  <a:lnTo>
                    <a:pt x="111996" y="175870"/>
                  </a:lnTo>
                  <a:lnTo>
                    <a:pt x="103076" y="134660"/>
                  </a:lnTo>
                  <a:lnTo>
                    <a:pt x="95637" y="87865"/>
                  </a:lnTo>
                  <a:lnTo>
                    <a:pt x="86508" y="41204"/>
                  </a:lnTo>
                  <a:lnTo>
                    <a:pt x="84720" y="18370"/>
                  </a:lnTo>
                  <a:lnTo>
                    <a:pt x="87298" y="10634"/>
                  </a:lnTo>
                  <a:lnTo>
                    <a:pt x="93806"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133194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18"/>
          <p:cNvSpPr>
            <a:spLocks noChangeShapeType="1"/>
          </p:cNvSpPr>
          <p:nvPr/>
        </p:nvSpPr>
        <p:spPr bwMode="auto">
          <a:xfrm>
            <a:off x="6035675" y="5503862"/>
            <a:ext cx="0" cy="1588"/>
          </a:xfrm>
          <a:prstGeom prst="line">
            <a:avLst/>
          </a:prstGeom>
          <a:noFill/>
          <a:ln w="25400">
            <a:solidFill>
              <a:schemeClr val="tx1"/>
            </a:solidFill>
            <a:round/>
            <a:headEnd/>
            <a:tailEnd/>
          </a:ln>
        </p:spPr>
        <p:txBody>
          <a:bodyPr wrap="none" anchor="ctr"/>
          <a:lstStyle/>
          <a:p>
            <a:endParaRPr lang="en-US"/>
          </a:p>
        </p:txBody>
      </p:sp>
      <p:sp>
        <p:nvSpPr>
          <p:cNvPr id="24" name="Text Box 32"/>
          <p:cNvSpPr txBox="1">
            <a:spLocks noChangeArrowheads="1"/>
          </p:cNvSpPr>
          <p:nvPr/>
        </p:nvSpPr>
        <p:spPr bwMode="auto">
          <a:xfrm>
            <a:off x="2879725" y="1066800"/>
            <a:ext cx="184150" cy="457200"/>
          </a:xfrm>
          <a:prstGeom prst="rect">
            <a:avLst/>
          </a:prstGeom>
          <a:noFill/>
          <a:ln w="19050" algn="ctr">
            <a:noFill/>
            <a:miter lim="800000"/>
            <a:headEnd/>
            <a:tailEnd/>
          </a:ln>
        </p:spPr>
        <p:txBody>
          <a:bodyPr wrap="none">
            <a:spAutoFit/>
          </a:bodyPr>
          <a:lstStyle/>
          <a:p>
            <a:endParaRPr lang="en-US" sz="2400"/>
          </a:p>
        </p:txBody>
      </p:sp>
      <p:sp>
        <p:nvSpPr>
          <p:cNvPr id="78" name="Freeform 5"/>
          <p:cNvSpPr>
            <a:spLocks/>
          </p:cNvSpPr>
          <p:nvPr/>
        </p:nvSpPr>
        <p:spPr bwMode="auto">
          <a:xfrm>
            <a:off x="6035676" y="4699001"/>
            <a:ext cx="3014663" cy="1209675"/>
          </a:xfrm>
          <a:custGeom>
            <a:avLst/>
            <a:gdLst>
              <a:gd name="T0" fmla="*/ 2147483647 w 1899"/>
              <a:gd name="T1" fmla="*/ 2147483647 h 762"/>
              <a:gd name="T2" fmla="*/ 2147483647 w 1899"/>
              <a:gd name="T3" fmla="*/ 2147483647 h 762"/>
              <a:gd name="T4" fmla="*/ 2147483647 w 1899"/>
              <a:gd name="T5" fmla="*/ 2147483647 h 762"/>
              <a:gd name="T6" fmla="*/ 2147483647 w 1899"/>
              <a:gd name="T7" fmla="*/ 2147483647 h 762"/>
              <a:gd name="T8" fmla="*/ 2147483647 w 1899"/>
              <a:gd name="T9" fmla="*/ 2147483647 h 762"/>
              <a:gd name="T10" fmla="*/ 2147483647 w 1899"/>
              <a:gd name="T11" fmla="*/ 2147483647 h 762"/>
              <a:gd name="T12" fmla="*/ 2147483647 w 1899"/>
              <a:gd name="T13" fmla="*/ 2147483647 h 762"/>
              <a:gd name="T14" fmla="*/ 2147483647 w 1899"/>
              <a:gd name="T15" fmla="*/ 2147483647 h 762"/>
              <a:gd name="T16" fmla="*/ 2147483647 w 1899"/>
              <a:gd name="T17" fmla="*/ 2147483647 h 762"/>
              <a:gd name="T18" fmla="*/ 2147483647 w 1899"/>
              <a:gd name="T19" fmla="*/ 2147483647 h 762"/>
              <a:gd name="T20" fmla="*/ 2147483647 w 1899"/>
              <a:gd name="T21" fmla="*/ 2147483647 h 762"/>
              <a:gd name="T22" fmla="*/ 2147483647 w 1899"/>
              <a:gd name="T23" fmla="*/ 2147483647 h 762"/>
              <a:gd name="T24" fmla="*/ 2147483647 w 1899"/>
              <a:gd name="T25" fmla="*/ 2147483647 h 762"/>
              <a:gd name="T26" fmla="*/ 2147483647 w 1899"/>
              <a:gd name="T27" fmla="*/ 2147483647 h 762"/>
              <a:gd name="T28" fmla="*/ 2147483647 w 1899"/>
              <a:gd name="T29" fmla="*/ 2147483647 h 762"/>
              <a:gd name="T30" fmla="*/ 0 w 1899"/>
              <a:gd name="T31" fmla="*/ 0 h 7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9"/>
              <a:gd name="T49" fmla="*/ 0 h 762"/>
              <a:gd name="T50" fmla="*/ 1899 w 1899"/>
              <a:gd name="T51" fmla="*/ 762 h 7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9" h="762">
                <a:moveTo>
                  <a:pt x="1898" y="761"/>
                </a:moveTo>
                <a:lnTo>
                  <a:pt x="1700" y="753"/>
                </a:lnTo>
                <a:lnTo>
                  <a:pt x="1599" y="744"/>
                </a:lnTo>
                <a:lnTo>
                  <a:pt x="1500" y="732"/>
                </a:lnTo>
                <a:lnTo>
                  <a:pt x="1400" y="713"/>
                </a:lnTo>
                <a:lnTo>
                  <a:pt x="1299" y="690"/>
                </a:lnTo>
                <a:lnTo>
                  <a:pt x="1200" y="659"/>
                </a:lnTo>
                <a:lnTo>
                  <a:pt x="1000" y="571"/>
                </a:lnTo>
                <a:lnTo>
                  <a:pt x="799" y="446"/>
                </a:lnTo>
                <a:lnTo>
                  <a:pt x="599" y="298"/>
                </a:lnTo>
                <a:lnTo>
                  <a:pt x="500" y="221"/>
                </a:lnTo>
                <a:lnTo>
                  <a:pt x="401" y="151"/>
                </a:lnTo>
                <a:lnTo>
                  <a:pt x="299" y="89"/>
                </a:lnTo>
                <a:lnTo>
                  <a:pt x="200" y="41"/>
                </a:lnTo>
                <a:lnTo>
                  <a:pt x="99" y="10"/>
                </a:lnTo>
                <a:lnTo>
                  <a:pt x="0" y="0"/>
                </a:lnTo>
              </a:path>
            </a:pathLst>
          </a:custGeom>
          <a:noFill/>
          <a:ln w="50800" cap="rnd">
            <a:solidFill>
              <a:schemeClr val="hlink"/>
            </a:solidFill>
            <a:round/>
            <a:headEnd/>
            <a:tailEnd/>
          </a:ln>
        </p:spPr>
        <p:txBody>
          <a:bodyPr/>
          <a:lstStyle/>
          <a:p>
            <a:endParaRPr lang="en-US"/>
          </a:p>
        </p:txBody>
      </p:sp>
      <p:sp>
        <p:nvSpPr>
          <p:cNvPr id="79" name="Freeform 6"/>
          <p:cNvSpPr>
            <a:spLocks/>
          </p:cNvSpPr>
          <p:nvPr/>
        </p:nvSpPr>
        <p:spPr bwMode="auto">
          <a:xfrm>
            <a:off x="3021013" y="4699001"/>
            <a:ext cx="3016250" cy="1209675"/>
          </a:xfrm>
          <a:custGeom>
            <a:avLst/>
            <a:gdLst>
              <a:gd name="T0" fmla="*/ 0 w 1900"/>
              <a:gd name="T1" fmla="*/ 2147483647 h 762"/>
              <a:gd name="T2" fmla="*/ 2147483647 w 1900"/>
              <a:gd name="T3" fmla="*/ 2147483647 h 762"/>
              <a:gd name="T4" fmla="*/ 2147483647 w 1900"/>
              <a:gd name="T5" fmla="*/ 2147483647 h 762"/>
              <a:gd name="T6" fmla="*/ 2147483647 w 1900"/>
              <a:gd name="T7" fmla="*/ 2147483647 h 762"/>
              <a:gd name="T8" fmla="*/ 2147483647 w 1900"/>
              <a:gd name="T9" fmla="*/ 2147483647 h 762"/>
              <a:gd name="T10" fmla="*/ 2147483647 w 1900"/>
              <a:gd name="T11" fmla="*/ 2147483647 h 762"/>
              <a:gd name="T12" fmla="*/ 2147483647 w 1900"/>
              <a:gd name="T13" fmla="*/ 2147483647 h 762"/>
              <a:gd name="T14" fmla="*/ 2147483647 w 1900"/>
              <a:gd name="T15" fmla="*/ 2147483647 h 762"/>
              <a:gd name="T16" fmla="*/ 2147483647 w 1900"/>
              <a:gd name="T17" fmla="*/ 2147483647 h 762"/>
              <a:gd name="T18" fmla="*/ 2147483647 w 1900"/>
              <a:gd name="T19" fmla="*/ 2147483647 h 762"/>
              <a:gd name="T20" fmla="*/ 2147483647 w 1900"/>
              <a:gd name="T21" fmla="*/ 2147483647 h 762"/>
              <a:gd name="T22" fmla="*/ 2147483647 w 1900"/>
              <a:gd name="T23" fmla="*/ 2147483647 h 762"/>
              <a:gd name="T24" fmla="*/ 2147483647 w 1900"/>
              <a:gd name="T25" fmla="*/ 2147483647 h 762"/>
              <a:gd name="T26" fmla="*/ 2147483647 w 1900"/>
              <a:gd name="T27" fmla="*/ 2147483647 h 762"/>
              <a:gd name="T28" fmla="*/ 2147483647 w 1900"/>
              <a:gd name="T29" fmla="*/ 2147483647 h 762"/>
              <a:gd name="T30" fmla="*/ 2147483647 w 1900"/>
              <a:gd name="T31" fmla="*/ 0 h 7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00"/>
              <a:gd name="T49" fmla="*/ 0 h 762"/>
              <a:gd name="T50" fmla="*/ 1900 w 1900"/>
              <a:gd name="T51" fmla="*/ 762 h 7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00" h="762">
                <a:moveTo>
                  <a:pt x="0" y="761"/>
                </a:moveTo>
                <a:lnTo>
                  <a:pt x="201" y="753"/>
                </a:lnTo>
                <a:lnTo>
                  <a:pt x="300" y="744"/>
                </a:lnTo>
                <a:lnTo>
                  <a:pt x="399" y="732"/>
                </a:lnTo>
                <a:lnTo>
                  <a:pt x="500" y="713"/>
                </a:lnTo>
                <a:lnTo>
                  <a:pt x="599" y="690"/>
                </a:lnTo>
                <a:lnTo>
                  <a:pt x="701" y="659"/>
                </a:lnTo>
                <a:lnTo>
                  <a:pt x="899" y="571"/>
                </a:lnTo>
                <a:lnTo>
                  <a:pt x="1099" y="446"/>
                </a:lnTo>
                <a:lnTo>
                  <a:pt x="1300" y="298"/>
                </a:lnTo>
                <a:lnTo>
                  <a:pt x="1399" y="221"/>
                </a:lnTo>
                <a:lnTo>
                  <a:pt x="1500" y="151"/>
                </a:lnTo>
                <a:lnTo>
                  <a:pt x="1599" y="89"/>
                </a:lnTo>
                <a:lnTo>
                  <a:pt x="1698" y="41"/>
                </a:lnTo>
                <a:lnTo>
                  <a:pt x="1800" y="10"/>
                </a:lnTo>
                <a:lnTo>
                  <a:pt x="1899" y="0"/>
                </a:lnTo>
              </a:path>
            </a:pathLst>
          </a:custGeom>
          <a:noFill/>
          <a:ln w="50800" cap="rnd">
            <a:solidFill>
              <a:schemeClr val="hlink"/>
            </a:solidFill>
            <a:round/>
            <a:headEnd/>
            <a:tailEnd/>
          </a:ln>
        </p:spPr>
        <p:txBody>
          <a:bodyPr/>
          <a:lstStyle/>
          <a:p>
            <a:endParaRPr lang="en-US"/>
          </a:p>
        </p:txBody>
      </p:sp>
      <p:sp>
        <p:nvSpPr>
          <p:cNvPr id="80" name="Line 10"/>
          <p:cNvSpPr>
            <a:spLocks noChangeShapeType="1"/>
          </p:cNvSpPr>
          <p:nvPr/>
        </p:nvSpPr>
        <p:spPr bwMode="auto">
          <a:xfrm flipH="1">
            <a:off x="6019800" y="4699000"/>
            <a:ext cx="14287" cy="1320800"/>
          </a:xfrm>
          <a:prstGeom prst="line">
            <a:avLst/>
          </a:prstGeom>
          <a:noFill/>
          <a:ln w="19050" cap="rnd">
            <a:solidFill>
              <a:schemeClr val="tx1"/>
            </a:solidFill>
            <a:prstDash val="dash"/>
            <a:round/>
            <a:headEnd/>
            <a:tailEnd/>
          </a:ln>
        </p:spPr>
        <p:txBody>
          <a:bodyPr wrap="none" anchor="ctr"/>
          <a:lstStyle/>
          <a:p>
            <a:endParaRPr lang="en-US"/>
          </a:p>
        </p:txBody>
      </p:sp>
      <p:sp>
        <p:nvSpPr>
          <p:cNvPr id="82" name="Line 14"/>
          <p:cNvSpPr>
            <a:spLocks noChangeShapeType="1"/>
          </p:cNvSpPr>
          <p:nvPr/>
        </p:nvSpPr>
        <p:spPr bwMode="auto">
          <a:xfrm>
            <a:off x="8623300" y="5924550"/>
            <a:ext cx="0" cy="1588"/>
          </a:xfrm>
          <a:prstGeom prst="line">
            <a:avLst/>
          </a:prstGeom>
          <a:noFill/>
          <a:ln w="25400">
            <a:solidFill>
              <a:schemeClr val="tx1"/>
            </a:solidFill>
            <a:round/>
            <a:headEnd/>
            <a:tailEnd/>
          </a:ln>
        </p:spPr>
        <p:txBody>
          <a:bodyPr wrap="none" anchor="ctr"/>
          <a:lstStyle/>
          <a:p>
            <a:endParaRPr lang="en-US"/>
          </a:p>
        </p:txBody>
      </p:sp>
      <p:sp>
        <p:nvSpPr>
          <p:cNvPr id="86" name="Line 18"/>
          <p:cNvSpPr>
            <a:spLocks noChangeShapeType="1"/>
          </p:cNvSpPr>
          <p:nvPr/>
        </p:nvSpPr>
        <p:spPr bwMode="auto">
          <a:xfrm>
            <a:off x="6035675" y="5924550"/>
            <a:ext cx="0" cy="1588"/>
          </a:xfrm>
          <a:prstGeom prst="line">
            <a:avLst/>
          </a:prstGeom>
          <a:noFill/>
          <a:ln w="25400">
            <a:solidFill>
              <a:schemeClr val="tx1"/>
            </a:solidFill>
            <a:round/>
            <a:headEnd/>
            <a:tailEnd/>
          </a:ln>
        </p:spPr>
        <p:txBody>
          <a:bodyPr wrap="none" anchor="ctr"/>
          <a:lstStyle/>
          <a:p>
            <a:endParaRPr lang="en-US"/>
          </a:p>
        </p:txBody>
      </p:sp>
      <p:sp>
        <p:nvSpPr>
          <p:cNvPr id="89" name="Line 21"/>
          <p:cNvSpPr>
            <a:spLocks noChangeShapeType="1"/>
          </p:cNvSpPr>
          <p:nvPr/>
        </p:nvSpPr>
        <p:spPr bwMode="auto">
          <a:xfrm>
            <a:off x="4097338" y="5924550"/>
            <a:ext cx="0" cy="1588"/>
          </a:xfrm>
          <a:prstGeom prst="line">
            <a:avLst/>
          </a:prstGeom>
          <a:noFill/>
          <a:ln w="25400">
            <a:solidFill>
              <a:schemeClr val="tx1"/>
            </a:solidFill>
            <a:round/>
            <a:headEnd/>
            <a:tailEnd/>
          </a:ln>
        </p:spPr>
        <p:txBody>
          <a:bodyPr wrap="none" anchor="ctr"/>
          <a:lstStyle/>
          <a:p>
            <a:endParaRPr lang="en-US"/>
          </a:p>
        </p:txBody>
      </p:sp>
      <p:sp>
        <p:nvSpPr>
          <p:cNvPr id="90" name="Line 22"/>
          <p:cNvSpPr>
            <a:spLocks noChangeShapeType="1"/>
          </p:cNvSpPr>
          <p:nvPr/>
        </p:nvSpPr>
        <p:spPr bwMode="auto">
          <a:xfrm>
            <a:off x="3451225" y="5924550"/>
            <a:ext cx="0" cy="1588"/>
          </a:xfrm>
          <a:prstGeom prst="line">
            <a:avLst/>
          </a:prstGeom>
          <a:noFill/>
          <a:ln w="25400">
            <a:solidFill>
              <a:schemeClr val="tx1"/>
            </a:solidFill>
            <a:round/>
            <a:headEnd/>
            <a:tailEnd/>
          </a:ln>
        </p:spPr>
        <p:txBody>
          <a:bodyPr wrap="none" anchor="ctr"/>
          <a:lstStyle/>
          <a:p>
            <a:endParaRPr lang="en-US"/>
          </a:p>
        </p:txBody>
      </p:sp>
      <p:sp>
        <p:nvSpPr>
          <p:cNvPr id="91" name="Rectangle 23"/>
          <p:cNvSpPr>
            <a:spLocks noChangeArrowheads="1"/>
          </p:cNvSpPr>
          <p:nvPr/>
        </p:nvSpPr>
        <p:spPr bwMode="auto">
          <a:xfrm>
            <a:off x="5638801" y="5943601"/>
            <a:ext cx="796925" cy="366767"/>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dirty="0">
                <a:latin typeface="Arial" panose="020B0604020202020204" pitchFamily="34" charset="0"/>
                <a:cs typeface="Arial" panose="020B0604020202020204" pitchFamily="34" charset="0"/>
              </a:rPr>
              <a:t>0</a:t>
            </a:r>
          </a:p>
        </p:txBody>
      </p:sp>
      <p:sp>
        <p:nvSpPr>
          <p:cNvPr id="92" name="Line 31"/>
          <p:cNvSpPr>
            <a:spLocks noChangeShapeType="1"/>
          </p:cNvSpPr>
          <p:nvPr/>
        </p:nvSpPr>
        <p:spPr bwMode="auto">
          <a:xfrm>
            <a:off x="2819400" y="6019800"/>
            <a:ext cx="6400800" cy="0"/>
          </a:xfrm>
          <a:prstGeom prst="line">
            <a:avLst/>
          </a:prstGeom>
          <a:noFill/>
          <a:ln w="19050">
            <a:solidFill>
              <a:schemeClr val="tx1"/>
            </a:solidFill>
            <a:round/>
            <a:headEnd/>
            <a:tailEnd/>
          </a:ln>
        </p:spPr>
        <p:txBody>
          <a:bodyPr wrap="none" anchor="ctr"/>
          <a:lstStyle/>
          <a:p>
            <a:endParaRPr lang="en-US"/>
          </a:p>
        </p:txBody>
      </p:sp>
      <p:sp>
        <p:nvSpPr>
          <p:cNvPr id="93" name="Text Box 32"/>
          <p:cNvSpPr txBox="1">
            <a:spLocks noChangeArrowheads="1"/>
          </p:cNvSpPr>
          <p:nvPr/>
        </p:nvSpPr>
        <p:spPr bwMode="auto">
          <a:xfrm>
            <a:off x="2879725" y="1487488"/>
            <a:ext cx="184150" cy="457200"/>
          </a:xfrm>
          <a:prstGeom prst="rect">
            <a:avLst/>
          </a:prstGeom>
          <a:noFill/>
          <a:ln w="19050" algn="ctr">
            <a:noFill/>
            <a:miter lim="800000"/>
            <a:headEnd/>
            <a:tailEnd/>
          </a:ln>
        </p:spPr>
        <p:txBody>
          <a:bodyPr wrap="none">
            <a:spAutoFit/>
          </a:bodyPr>
          <a:lstStyle/>
          <a:p>
            <a:endParaRPr lang="en-US" sz="2400"/>
          </a:p>
        </p:txBody>
      </p:sp>
      <mc:AlternateContent xmlns:mc="http://schemas.openxmlformats.org/markup-compatibility/2006" xmlns:a14="http://schemas.microsoft.com/office/drawing/2010/main">
        <mc:Choice Requires="a14">
          <p:sp>
            <p:nvSpPr>
              <p:cNvPr id="94" name="TextBox 93"/>
              <p:cNvSpPr txBox="1"/>
              <p:nvPr/>
            </p:nvSpPr>
            <p:spPr>
              <a:xfrm>
                <a:off x="7010400" y="4724400"/>
                <a:ext cx="190885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a:rPr>
                        <m:t>𝑡</m:t>
                      </m:r>
                      <m:r>
                        <a:rPr lang="en-US" sz="2800" i="1">
                          <a:latin typeface="Cambria Math"/>
                        </a:rPr>
                        <m:t> (</m:t>
                      </m:r>
                      <m:r>
                        <a:rPr lang="en-US" sz="2800" i="1">
                          <a:latin typeface="Cambria Math"/>
                        </a:rPr>
                        <m:t>𝑑𝑓</m:t>
                      </m:r>
                      <m:r>
                        <a:rPr lang="en-US" sz="2800" i="1">
                          <a:latin typeface="Cambria Math"/>
                        </a:rPr>
                        <m:t>=6)</m:t>
                      </m:r>
                    </m:oMath>
                  </m:oMathPara>
                </a14:m>
                <a:endParaRPr lang="en-US" sz="2800" dirty="0"/>
              </a:p>
            </p:txBody>
          </p:sp>
        </mc:Choice>
        <mc:Fallback xmlns="">
          <p:sp>
            <p:nvSpPr>
              <p:cNvPr id="94" name="TextBox 93"/>
              <p:cNvSpPr txBox="1">
                <a:spLocks noRot="1" noChangeAspect="1" noMove="1" noResize="1" noEditPoints="1" noAdjustHandles="1" noChangeArrowheads="1" noChangeShapeType="1" noTextEdit="1"/>
              </p:cNvSpPr>
              <p:nvPr/>
            </p:nvSpPr>
            <p:spPr>
              <a:xfrm>
                <a:off x="7010400" y="4724400"/>
                <a:ext cx="1908856" cy="523220"/>
              </a:xfrm>
              <a:prstGeom prst="rect">
                <a:avLst/>
              </a:prstGeom>
              <a:blipFill>
                <a:blip r:embed="rId38"/>
                <a:stretch>
                  <a:fillRect/>
                </a:stretch>
              </a:blipFill>
            </p:spPr>
            <p:txBody>
              <a:bodyPr/>
              <a:lstStyle/>
              <a:p>
                <a:r>
                  <a:rPr lang="en-US">
                    <a:noFill/>
                  </a:rPr>
                  <a:t> </a:t>
                </a:r>
              </a:p>
            </p:txBody>
          </p:sp>
        </mc:Fallback>
      </mc:AlternateContent>
      <p:sp>
        <p:nvSpPr>
          <p:cNvPr id="95" name="Line 10"/>
          <p:cNvSpPr>
            <a:spLocks noChangeShapeType="1"/>
          </p:cNvSpPr>
          <p:nvPr/>
        </p:nvSpPr>
        <p:spPr bwMode="auto">
          <a:xfrm flipH="1">
            <a:off x="4038600" y="5783263"/>
            <a:ext cx="0" cy="263525"/>
          </a:xfrm>
          <a:prstGeom prst="line">
            <a:avLst/>
          </a:prstGeom>
          <a:noFill/>
          <a:ln w="19050" cap="rnd">
            <a:solidFill>
              <a:schemeClr val="tx1"/>
            </a:solidFill>
            <a:prstDash val="dash"/>
            <a:round/>
            <a:headEnd/>
            <a:tailEnd/>
          </a:ln>
        </p:spPr>
        <p:txBody>
          <a:bodyPr wrap="none" anchor="ctr"/>
          <a:lstStyle/>
          <a:p>
            <a:endParaRPr lang="en-US"/>
          </a:p>
        </p:txBody>
      </p:sp>
      <p:sp>
        <p:nvSpPr>
          <p:cNvPr id="96" name="Line 10"/>
          <p:cNvSpPr>
            <a:spLocks noChangeShapeType="1"/>
          </p:cNvSpPr>
          <p:nvPr/>
        </p:nvSpPr>
        <p:spPr bwMode="auto">
          <a:xfrm flipH="1">
            <a:off x="8077200" y="5791201"/>
            <a:ext cx="0" cy="263525"/>
          </a:xfrm>
          <a:prstGeom prst="line">
            <a:avLst/>
          </a:prstGeom>
          <a:noFill/>
          <a:ln w="19050" cap="rnd">
            <a:solidFill>
              <a:schemeClr val="tx1"/>
            </a:solidFill>
            <a:prstDash val="dash"/>
            <a:round/>
            <a:headEnd/>
            <a:tailEnd/>
          </a:ln>
        </p:spPr>
        <p:txBody>
          <a:bodyPr wrap="none" anchor="ctr"/>
          <a:lstStyle/>
          <a:p>
            <a:endParaRPr lang="en-US"/>
          </a:p>
        </p:txBody>
      </p:sp>
      <p:sp>
        <p:nvSpPr>
          <p:cNvPr id="97" name="Line 10"/>
          <p:cNvSpPr>
            <a:spLocks noChangeShapeType="1"/>
          </p:cNvSpPr>
          <p:nvPr/>
        </p:nvSpPr>
        <p:spPr bwMode="auto">
          <a:xfrm flipH="1">
            <a:off x="6018212" y="341312"/>
            <a:ext cx="0" cy="2590800"/>
          </a:xfrm>
          <a:prstGeom prst="line">
            <a:avLst/>
          </a:prstGeom>
          <a:noFill/>
          <a:ln w="19050" cap="rnd">
            <a:solidFill>
              <a:schemeClr val="tx1"/>
            </a:solidFill>
            <a:prstDash val="dash"/>
            <a:round/>
            <a:headEnd/>
            <a:tailEnd/>
          </a:ln>
        </p:spPr>
        <p:txBody>
          <a:bodyPr wrap="none" anchor="ctr"/>
          <a:lstStyle/>
          <a:p>
            <a:endParaRPr lang="en-US"/>
          </a:p>
        </p:txBody>
      </p:sp>
      <p:sp>
        <p:nvSpPr>
          <p:cNvPr id="98" name="Freeform 11"/>
          <p:cNvSpPr>
            <a:spLocks/>
          </p:cNvSpPr>
          <p:nvPr/>
        </p:nvSpPr>
        <p:spPr bwMode="auto">
          <a:xfrm>
            <a:off x="6034087" y="293687"/>
            <a:ext cx="1365250" cy="2527300"/>
          </a:xfrm>
          <a:custGeom>
            <a:avLst/>
            <a:gdLst>
              <a:gd name="T0" fmla="*/ 2147483647 w 860"/>
              <a:gd name="T1" fmla="*/ 2147483647 h 1592"/>
              <a:gd name="T2" fmla="*/ 2147483647 w 860"/>
              <a:gd name="T3" fmla="*/ 2147483647 h 1592"/>
              <a:gd name="T4" fmla="*/ 2147483647 w 860"/>
              <a:gd name="T5" fmla="*/ 2147483647 h 1592"/>
              <a:gd name="T6" fmla="*/ 2147483647 w 860"/>
              <a:gd name="T7" fmla="*/ 2147483647 h 1592"/>
              <a:gd name="T8" fmla="*/ 2147483647 w 860"/>
              <a:gd name="T9" fmla="*/ 2147483647 h 1592"/>
              <a:gd name="T10" fmla="*/ 2147483647 w 860"/>
              <a:gd name="T11" fmla="*/ 2147483647 h 1592"/>
              <a:gd name="T12" fmla="*/ 2147483647 w 860"/>
              <a:gd name="T13" fmla="*/ 2147483647 h 1592"/>
              <a:gd name="T14" fmla="*/ 2147483647 w 860"/>
              <a:gd name="T15" fmla="*/ 2147483647 h 1592"/>
              <a:gd name="T16" fmla="*/ 2147483647 w 860"/>
              <a:gd name="T17" fmla="*/ 2147483647 h 1592"/>
              <a:gd name="T18" fmla="*/ 2147483647 w 860"/>
              <a:gd name="T19" fmla="*/ 2147483647 h 1592"/>
              <a:gd name="T20" fmla="*/ 2147483647 w 860"/>
              <a:gd name="T21" fmla="*/ 2147483647 h 1592"/>
              <a:gd name="T22" fmla="*/ 2147483647 w 860"/>
              <a:gd name="T23" fmla="*/ 2147483647 h 1592"/>
              <a:gd name="T24" fmla="*/ 2147483647 w 860"/>
              <a:gd name="T25" fmla="*/ 2147483647 h 1592"/>
              <a:gd name="T26" fmla="*/ 2147483647 w 860"/>
              <a:gd name="T27" fmla="*/ 2147483647 h 1592"/>
              <a:gd name="T28" fmla="*/ 2147483647 w 860"/>
              <a:gd name="T29" fmla="*/ 2147483647 h 1592"/>
              <a:gd name="T30" fmla="*/ 0 w 860"/>
              <a:gd name="T31" fmla="*/ 0 h 15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0"/>
              <a:gd name="T49" fmla="*/ 0 h 1592"/>
              <a:gd name="T50" fmla="*/ 860 w 860"/>
              <a:gd name="T51" fmla="*/ 1592 h 15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0" h="1592">
                <a:moveTo>
                  <a:pt x="859" y="1591"/>
                </a:moveTo>
                <a:lnTo>
                  <a:pt x="770" y="1572"/>
                </a:lnTo>
                <a:lnTo>
                  <a:pt x="725" y="1554"/>
                </a:lnTo>
                <a:lnTo>
                  <a:pt x="679" y="1529"/>
                </a:lnTo>
                <a:lnTo>
                  <a:pt x="634" y="1492"/>
                </a:lnTo>
                <a:lnTo>
                  <a:pt x="589" y="1442"/>
                </a:lnTo>
                <a:lnTo>
                  <a:pt x="543" y="1378"/>
                </a:lnTo>
                <a:lnTo>
                  <a:pt x="452" y="1192"/>
                </a:lnTo>
                <a:lnTo>
                  <a:pt x="361" y="933"/>
                </a:lnTo>
                <a:lnTo>
                  <a:pt x="272" y="621"/>
                </a:lnTo>
                <a:lnTo>
                  <a:pt x="227" y="462"/>
                </a:lnTo>
                <a:lnTo>
                  <a:pt x="182" y="313"/>
                </a:lnTo>
                <a:lnTo>
                  <a:pt x="136" y="184"/>
                </a:lnTo>
                <a:lnTo>
                  <a:pt x="91" y="85"/>
                </a:lnTo>
                <a:lnTo>
                  <a:pt x="45" y="21"/>
                </a:lnTo>
                <a:lnTo>
                  <a:pt x="0" y="0"/>
                </a:lnTo>
              </a:path>
            </a:pathLst>
          </a:custGeom>
          <a:noFill/>
          <a:ln w="50800" cap="rnd">
            <a:solidFill>
              <a:schemeClr val="accent2"/>
            </a:solidFill>
            <a:round/>
            <a:headEnd/>
            <a:tailEnd/>
          </a:ln>
        </p:spPr>
        <p:txBody>
          <a:bodyPr/>
          <a:lstStyle/>
          <a:p>
            <a:endParaRPr lang="en-US"/>
          </a:p>
        </p:txBody>
      </p:sp>
      <p:sp>
        <p:nvSpPr>
          <p:cNvPr id="99" name="Freeform 12"/>
          <p:cNvSpPr>
            <a:spLocks/>
          </p:cNvSpPr>
          <p:nvPr/>
        </p:nvSpPr>
        <p:spPr bwMode="auto">
          <a:xfrm>
            <a:off x="4668837" y="293687"/>
            <a:ext cx="1366838" cy="2527300"/>
          </a:xfrm>
          <a:custGeom>
            <a:avLst/>
            <a:gdLst>
              <a:gd name="T0" fmla="*/ 0 w 861"/>
              <a:gd name="T1" fmla="*/ 2147483647 h 1592"/>
              <a:gd name="T2" fmla="*/ 2147483647 w 861"/>
              <a:gd name="T3" fmla="*/ 2147483647 h 1592"/>
              <a:gd name="T4" fmla="*/ 2147483647 w 861"/>
              <a:gd name="T5" fmla="*/ 2147483647 h 1592"/>
              <a:gd name="T6" fmla="*/ 2147483647 w 861"/>
              <a:gd name="T7" fmla="*/ 2147483647 h 1592"/>
              <a:gd name="T8" fmla="*/ 2147483647 w 861"/>
              <a:gd name="T9" fmla="*/ 2147483647 h 1592"/>
              <a:gd name="T10" fmla="*/ 2147483647 w 861"/>
              <a:gd name="T11" fmla="*/ 2147483647 h 1592"/>
              <a:gd name="T12" fmla="*/ 2147483647 w 861"/>
              <a:gd name="T13" fmla="*/ 2147483647 h 1592"/>
              <a:gd name="T14" fmla="*/ 2147483647 w 861"/>
              <a:gd name="T15" fmla="*/ 2147483647 h 1592"/>
              <a:gd name="T16" fmla="*/ 2147483647 w 861"/>
              <a:gd name="T17" fmla="*/ 2147483647 h 1592"/>
              <a:gd name="T18" fmla="*/ 2147483647 w 861"/>
              <a:gd name="T19" fmla="*/ 2147483647 h 1592"/>
              <a:gd name="T20" fmla="*/ 2147483647 w 861"/>
              <a:gd name="T21" fmla="*/ 2147483647 h 1592"/>
              <a:gd name="T22" fmla="*/ 2147483647 w 861"/>
              <a:gd name="T23" fmla="*/ 2147483647 h 1592"/>
              <a:gd name="T24" fmla="*/ 2147483647 w 861"/>
              <a:gd name="T25" fmla="*/ 2147483647 h 1592"/>
              <a:gd name="T26" fmla="*/ 2147483647 w 861"/>
              <a:gd name="T27" fmla="*/ 2147483647 h 1592"/>
              <a:gd name="T28" fmla="*/ 2147483647 w 861"/>
              <a:gd name="T29" fmla="*/ 2147483647 h 1592"/>
              <a:gd name="T30" fmla="*/ 2147483647 w 861"/>
              <a:gd name="T31" fmla="*/ 0 h 15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1"/>
              <a:gd name="T49" fmla="*/ 0 h 1592"/>
              <a:gd name="T50" fmla="*/ 861 w 861"/>
              <a:gd name="T51" fmla="*/ 1592 h 15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1" h="1592">
                <a:moveTo>
                  <a:pt x="0" y="1591"/>
                </a:moveTo>
                <a:lnTo>
                  <a:pt x="91" y="1572"/>
                </a:lnTo>
                <a:lnTo>
                  <a:pt x="137" y="1554"/>
                </a:lnTo>
                <a:lnTo>
                  <a:pt x="182" y="1529"/>
                </a:lnTo>
                <a:lnTo>
                  <a:pt x="226" y="1492"/>
                </a:lnTo>
                <a:lnTo>
                  <a:pt x="271" y="1442"/>
                </a:lnTo>
                <a:lnTo>
                  <a:pt x="316" y="1378"/>
                </a:lnTo>
                <a:lnTo>
                  <a:pt x="407" y="1192"/>
                </a:lnTo>
                <a:lnTo>
                  <a:pt x="498" y="933"/>
                </a:lnTo>
                <a:lnTo>
                  <a:pt x="589" y="621"/>
                </a:lnTo>
                <a:lnTo>
                  <a:pt x="635" y="462"/>
                </a:lnTo>
                <a:lnTo>
                  <a:pt x="680" y="313"/>
                </a:lnTo>
                <a:lnTo>
                  <a:pt x="723" y="184"/>
                </a:lnTo>
                <a:lnTo>
                  <a:pt x="769" y="85"/>
                </a:lnTo>
                <a:lnTo>
                  <a:pt x="814" y="21"/>
                </a:lnTo>
                <a:lnTo>
                  <a:pt x="860" y="0"/>
                </a:lnTo>
              </a:path>
            </a:pathLst>
          </a:custGeom>
          <a:noFill/>
          <a:ln w="50800" cap="rnd">
            <a:solidFill>
              <a:schemeClr val="accent2"/>
            </a:solidFill>
            <a:round/>
            <a:headEnd/>
            <a:tailEnd/>
          </a:ln>
        </p:spPr>
        <p:txBody>
          <a:bodyPr/>
          <a:lstStyle/>
          <a:p>
            <a:endParaRPr lang="en-US"/>
          </a:p>
        </p:txBody>
      </p:sp>
      <p:sp>
        <p:nvSpPr>
          <p:cNvPr id="103" name="Line 16"/>
          <p:cNvSpPr>
            <a:spLocks noChangeShapeType="1"/>
          </p:cNvSpPr>
          <p:nvPr/>
        </p:nvSpPr>
        <p:spPr bwMode="auto">
          <a:xfrm>
            <a:off x="7326312" y="2836862"/>
            <a:ext cx="0" cy="1588"/>
          </a:xfrm>
          <a:prstGeom prst="line">
            <a:avLst/>
          </a:prstGeom>
          <a:noFill/>
          <a:ln w="25400">
            <a:solidFill>
              <a:schemeClr val="tx1"/>
            </a:solidFill>
            <a:round/>
            <a:headEnd/>
            <a:tailEnd/>
          </a:ln>
        </p:spPr>
        <p:txBody>
          <a:bodyPr wrap="none" anchor="ctr"/>
          <a:lstStyle/>
          <a:p>
            <a:endParaRPr lang="en-US"/>
          </a:p>
        </p:txBody>
      </p:sp>
      <p:sp>
        <p:nvSpPr>
          <p:cNvPr id="105" name="Line 18"/>
          <p:cNvSpPr>
            <a:spLocks noChangeShapeType="1"/>
          </p:cNvSpPr>
          <p:nvPr/>
        </p:nvSpPr>
        <p:spPr bwMode="auto">
          <a:xfrm>
            <a:off x="6034087" y="2836862"/>
            <a:ext cx="0" cy="1588"/>
          </a:xfrm>
          <a:prstGeom prst="line">
            <a:avLst/>
          </a:prstGeom>
          <a:noFill/>
          <a:ln w="25400">
            <a:solidFill>
              <a:schemeClr val="tx1"/>
            </a:solidFill>
            <a:round/>
            <a:headEnd/>
            <a:tailEnd/>
          </a:ln>
        </p:spPr>
        <p:txBody>
          <a:bodyPr wrap="none" anchor="ctr"/>
          <a:lstStyle/>
          <a:p>
            <a:endParaRPr lang="en-US"/>
          </a:p>
        </p:txBody>
      </p:sp>
      <p:sp>
        <p:nvSpPr>
          <p:cNvPr id="106" name="Line 19"/>
          <p:cNvSpPr>
            <a:spLocks noChangeShapeType="1"/>
          </p:cNvSpPr>
          <p:nvPr/>
        </p:nvSpPr>
        <p:spPr bwMode="auto">
          <a:xfrm>
            <a:off x="5387975" y="2836862"/>
            <a:ext cx="0" cy="1588"/>
          </a:xfrm>
          <a:prstGeom prst="line">
            <a:avLst/>
          </a:prstGeom>
          <a:noFill/>
          <a:ln w="25400">
            <a:solidFill>
              <a:schemeClr val="tx1"/>
            </a:solidFill>
            <a:round/>
            <a:headEnd/>
            <a:tailEnd/>
          </a:ln>
        </p:spPr>
        <p:txBody>
          <a:bodyPr wrap="none" anchor="ctr"/>
          <a:lstStyle/>
          <a:p>
            <a:endParaRPr lang="en-US"/>
          </a:p>
        </p:txBody>
      </p:sp>
      <p:sp>
        <p:nvSpPr>
          <p:cNvPr id="107" name="Line 20"/>
          <p:cNvSpPr>
            <a:spLocks noChangeShapeType="1"/>
          </p:cNvSpPr>
          <p:nvPr/>
        </p:nvSpPr>
        <p:spPr bwMode="auto">
          <a:xfrm>
            <a:off x="4741862" y="2836862"/>
            <a:ext cx="0" cy="1588"/>
          </a:xfrm>
          <a:prstGeom prst="line">
            <a:avLst/>
          </a:prstGeom>
          <a:noFill/>
          <a:ln w="25400">
            <a:solidFill>
              <a:schemeClr val="tx1"/>
            </a:solidFill>
            <a:round/>
            <a:headEnd/>
            <a:tailEnd/>
          </a:ln>
        </p:spPr>
        <p:txBody>
          <a:bodyPr wrap="none" anchor="ctr"/>
          <a:lstStyle/>
          <a:p>
            <a:endParaRPr lang="en-US"/>
          </a:p>
        </p:txBody>
      </p:sp>
      <p:sp>
        <p:nvSpPr>
          <p:cNvPr id="110" name="Rectangle 23"/>
          <p:cNvSpPr>
            <a:spLocks noChangeArrowheads="1"/>
          </p:cNvSpPr>
          <p:nvPr/>
        </p:nvSpPr>
        <p:spPr bwMode="auto">
          <a:xfrm>
            <a:off x="5637213" y="2855913"/>
            <a:ext cx="796925" cy="366767"/>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dirty="0">
                <a:latin typeface="Arial" panose="020B0604020202020204" pitchFamily="34" charset="0"/>
                <a:cs typeface="Arial" panose="020B0604020202020204" pitchFamily="34" charset="0"/>
              </a:rPr>
              <a:t>0</a:t>
            </a:r>
          </a:p>
        </p:txBody>
      </p:sp>
      <p:sp>
        <p:nvSpPr>
          <p:cNvPr id="111" name="Line 31"/>
          <p:cNvSpPr>
            <a:spLocks noChangeShapeType="1"/>
          </p:cNvSpPr>
          <p:nvPr/>
        </p:nvSpPr>
        <p:spPr bwMode="auto">
          <a:xfrm>
            <a:off x="2817812" y="2932112"/>
            <a:ext cx="6400800" cy="0"/>
          </a:xfrm>
          <a:prstGeom prst="line">
            <a:avLst/>
          </a:prstGeom>
          <a:noFill/>
          <a:ln w="19050">
            <a:solidFill>
              <a:schemeClr val="tx1"/>
            </a:solidFill>
            <a:round/>
            <a:headEnd/>
            <a:tailEnd/>
          </a:ln>
        </p:spPr>
        <p:txBody>
          <a:bodyPr wrap="none" anchor="ctr"/>
          <a:lstStyle/>
          <a:p>
            <a:endParaRPr lang="en-US"/>
          </a:p>
        </p:txBody>
      </p:sp>
      <p:sp>
        <p:nvSpPr>
          <p:cNvPr id="112" name="Text Box 32"/>
          <p:cNvSpPr txBox="1">
            <a:spLocks noChangeArrowheads="1"/>
          </p:cNvSpPr>
          <p:nvPr/>
        </p:nvSpPr>
        <p:spPr bwMode="auto">
          <a:xfrm>
            <a:off x="2878137" y="-1600200"/>
            <a:ext cx="184150" cy="457200"/>
          </a:xfrm>
          <a:prstGeom prst="rect">
            <a:avLst/>
          </a:prstGeom>
          <a:noFill/>
          <a:ln w="19050" algn="ctr">
            <a:noFill/>
            <a:miter lim="800000"/>
            <a:headEnd/>
            <a:tailEnd/>
          </a:ln>
        </p:spPr>
        <p:txBody>
          <a:bodyPr wrap="none">
            <a:spAutoFit/>
          </a:bodyPr>
          <a:lstStyle/>
          <a:p>
            <a:endParaRPr lang="en-US" sz="2400"/>
          </a:p>
        </p:txBody>
      </p:sp>
      <mc:AlternateContent xmlns:mc="http://schemas.openxmlformats.org/markup-compatibility/2006" xmlns:a14="http://schemas.microsoft.com/office/drawing/2010/main">
        <mc:Choice Requires="a14">
          <p:sp>
            <p:nvSpPr>
              <p:cNvPr id="113" name="TextBox 112"/>
              <p:cNvSpPr txBox="1"/>
              <p:nvPr/>
            </p:nvSpPr>
            <p:spPr>
              <a:xfrm>
                <a:off x="5301210" y="275292"/>
                <a:ext cx="44569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𝑧</m:t>
                      </m:r>
                    </m:oMath>
                  </m:oMathPara>
                </a14:m>
                <a:endParaRPr lang="en-US" sz="2800" dirty="0"/>
              </a:p>
            </p:txBody>
          </p:sp>
        </mc:Choice>
        <mc:Fallback xmlns="">
          <p:sp>
            <p:nvSpPr>
              <p:cNvPr id="113" name="TextBox 112"/>
              <p:cNvSpPr txBox="1">
                <a:spLocks noRot="1" noChangeAspect="1" noMove="1" noResize="1" noEditPoints="1" noAdjustHandles="1" noChangeArrowheads="1" noChangeShapeType="1" noTextEdit="1"/>
              </p:cNvSpPr>
              <p:nvPr/>
            </p:nvSpPr>
            <p:spPr>
              <a:xfrm>
                <a:off x="5301210" y="275292"/>
                <a:ext cx="445698" cy="523220"/>
              </a:xfrm>
              <a:prstGeom prst="rect">
                <a:avLst/>
              </a:prstGeom>
              <a:blipFill>
                <a:blip r:embed="rId39"/>
                <a:stretch>
                  <a:fillRect/>
                </a:stretch>
              </a:blipFill>
            </p:spPr>
            <p:txBody>
              <a:bodyPr/>
              <a:lstStyle/>
              <a:p>
                <a:r>
                  <a:rPr lang="en-US">
                    <a:noFill/>
                  </a:rPr>
                  <a:t> </a:t>
                </a:r>
              </a:p>
            </p:txBody>
          </p:sp>
        </mc:Fallback>
      </mc:AlternateContent>
      <p:sp>
        <p:nvSpPr>
          <p:cNvPr id="114" name="Line 10"/>
          <p:cNvSpPr>
            <a:spLocks noChangeShapeType="1"/>
          </p:cNvSpPr>
          <p:nvPr/>
        </p:nvSpPr>
        <p:spPr bwMode="auto">
          <a:xfrm flipH="1">
            <a:off x="5332412" y="2194718"/>
            <a:ext cx="0" cy="712788"/>
          </a:xfrm>
          <a:prstGeom prst="line">
            <a:avLst/>
          </a:prstGeom>
          <a:noFill/>
          <a:ln w="19050" cap="rnd">
            <a:solidFill>
              <a:schemeClr val="tx1"/>
            </a:solidFill>
            <a:prstDash val="dash"/>
            <a:round/>
            <a:headEnd/>
            <a:tailEnd/>
          </a:ln>
        </p:spPr>
        <p:txBody>
          <a:bodyPr wrap="none" anchor="ctr"/>
          <a:lstStyle/>
          <a:p>
            <a:endParaRPr lang="en-US"/>
          </a:p>
        </p:txBody>
      </p:sp>
      <p:sp>
        <p:nvSpPr>
          <p:cNvPr id="115" name="Line 10"/>
          <p:cNvSpPr>
            <a:spLocks noChangeShapeType="1"/>
          </p:cNvSpPr>
          <p:nvPr/>
        </p:nvSpPr>
        <p:spPr bwMode="auto">
          <a:xfrm flipH="1">
            <a:off x="6780212" y="2219324"/>
            <a:ext cx="0" cy="712788"/>
          </a:xfrm>
          <a:prstGeom prst="line">
            <a:avLst/>
          </a:prstGeom>
          <a:noFill/>
          <a:ln w="19050" cap="rnd">
            <a:solidFill>
              <a:schemeClr val="tx1"/>
            </a:solidFill>
            <a:prstDash val="dash"/>
            <a:round/>
            <a:headEnd/>
            <a:tailEnd/>
          </a:ln>
        </p:spPr>
        <p:txBody>
          <a:bodyPr wrap="none" anchor="ctr"/>
          <a:lstStyle/>
          <a:p>
            <a:endParaRPr lang="en-US"/>
          </a:p>
        </p:txBody>
      </p:sp>
      <p:sp>
        <p:nvSpPr>
          <p:cNvPr id="116" name="TextBox 115"/>
          <p:cNvSpPr txBox="1"/>
          <p:nvPr/>
        </p:nvSpPr>
        <p:spPr>
          <a:xfrm>
            <a:off x="4584700" y="2526268"/>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0.025</a:t>
            </a:r>
          </a:p>
        </p:txBody>
      </p:sp>
      <p:sp>
        <p:nvSpPr>
          <p:cNvPr id="117" name="TextBox 116"/>
          <p:cNvSpPr txBox="1"/>
          <p:nvPr/>
        </p:nvSpPr>
        <p:spPr>
          <a:xfrm>
            <a:off x="6794500" y="2602468"/>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0.025</a:t>
            </a:r>
          </a:p>
        </p:txBody>
      </p:sp>
      <p:sp>
        <p:nvSpPr>
          <p:cNvPr id="118" name="TextBox 117"/>
          <p:cNvSpPr txBox="1"/>
          <p:nvPr/>
        </p:nvSpPr>
        <p:spPr>
          <a:xfrm>
            <a:off x="3276600" y="5726668"/>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0.025</a:t>
            </a:r>
          </a:p>
        </p:txBody>
      </p:sp>
      <p:sp>
        <p:nvSpPr>
          <p:cNvPr id="119" name="TextBox 118"/>
          <p:cNvSpPr txBox="1"/>
          <p:nvPr/>
        </p:nvSpPr>
        <p:spPr>
          <a:xfrm>
            <a:off x="8089900" y="5726668"/>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0.025</a:t>
            </a:r>
          </a:p>
        </p:txBody>
      </p:sp>
      <p:sp>
        <p:nvSpPr>
          <p:cNvPr id="120" name="Rectangle 31"/>
          <p:cNvSpPr>
            <a:spLocks noChangeArrowheads="1"/>
          </p:cNvSpPr>
          <p:nvPr/>
        </p:nvSpPr>
        <p:spPr bwMode="auto">
          <a:xfrm>
            <a:off x="6553200" y="2984546"/>
            <a:ext cx="990600" cy="366767"/>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r>
              <a:rPr lang="en-US" dirty="0">
                <a:solidFill>
                  <a:srgbClr val="FF3300"/>
                </a:solidFill>
                <a:latin typeface="Arial" charset="0"/>
                <a:cs typeface="Arial" charset="0"/>
              </a:rPr>
              <a:t>1.96</a:t>
            </a:r>
            <a:endParaRPr lang="en-US" baseline="-25000" dirty="0">
              <a:solidFill>
                <a:srgbClr val="FF3300"/>
              </a:solidFill>
              <a:latin typeface="Arial" charset="0"/>
              <a:cs typeface="Arial" charset="0"/>
            </a:endParaRPr>
          </a:p>
        </p:txBody>
      </p:sp>
      <p:sp>
        <p:nvSpPr>
          <p:cNvPr id="121" name="Rectangle 31"/>
          <p:cNvSpPr>
            <a:spLocks noChangeArrowheads="1"/>
          </p:cNvSpPr>
          <p:nvPr/>
        </p:nvSpPr>
        <p:spPr bwMode="auto">
          <a:xfrm>
            <a:off x="4787900" y="2984546"/>
            <a:ext cx="1155700" cy="366767"/>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r>
              <a:rPr lang="en-US" dirty="0">
                <a:solidFill>
                  <a:srgbClr val="FF3300"/>
                </a:solidFill>
                <a:latin typeface="Arial" charset="0"/>
                <a:cs typeface="Arial" charset="0"/>
              </a:rPr>
              <a:t>-1.96</a:t>
            </a:r>
            <a:endParaRPr lang="en-US" baseline="-25000" dirty="0">
              <a:solidFill>
                <a:srgbClr val="FF3300"/>
              </a:solidFill>
              <a:latin typeface="Arial" charset="0"/>
              <a:cs typeface="Arial" charset="0"/>
            </a:endParaRPr>
          </a:p>
        </p:txBody>
      </p:sp>
      <p:sp>
        <p:nvSpPr>
          <p:cNvPr id="122" name="Rectangle 31"/>
          <p:cNvSpPr>
            <a:spLocks noChangeArrowheads="1"/>
          </p:cNvSpPr>
          <p:nvPr/>
        </p:nvSpPr>
        <p:spPr bwMode="auto">
          <a:xfrm>
            <a:off x="7772400" y="6034034"/>
            <a:ext cx="990600" cy="366767"/>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r>
              <a:rPr lang="en-US" dirty="0">
                <a:solidFill>
                  <a:srgbClr val="FF3300"/>
                </a:solidFill>
                <a:latin typeface="Arial" charset="0"/>
                <a:cs typeface="Arial" charset="0"/>
              </a:rPr>
              <a:t>2.45</a:t>
            </a:r>
            <a:endParaRPr lang="en-US" baseline="-25000" dirty="0">
              <a:solidFill>
                <a:srgbClr val="FF3300"/>
              </a:solidFill>
              <a:latin typeface="Arial" charset="0"/>
              <a:cs typeface="Arial" charset="0"/>
            </a:endParaRPr>
          </a:p>
        </p:txBody>
      </p:sp>
      <p:sp>
        <p:nvSpPr>
          <p:cNvPr id="123" name="Rectangle 31"/>
          <p:cNvSpPr>
            <a:spLocks noChangeArrowheads="1"/>
          </p:cNvSpPr>
          <p:nvPr/>
        </p:nvSpPr>
        <p:spPr bwMode="auto">
          <a:xfrm>
            <a:off x="3581400" y="6019801"/>
            <a:ext cx="1155700" cy="366767"/>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r>
              <a:rPr lang="en-US" dirty="0">
                <a:solidFill>
                  <a:srgbClr val="FF3300"/>
                </a:solidFill>
                <a:latin typeface="Arial" charset="0"/>
                <a:cs typeface="Arial" charset="0"/>
              </a:rPr>
              <a:t>-2.45</a:t>
            </a:r>
            <a:endParaRPr lang="en-US" baseline="-25000" dirty="0">
              <a:solidFill>
                <a:srgbClr val="FF3300"/>
              </a:solidFill>
              <a:latin typeface="Arial" charset="0"/>
              <a:cs typeface="Arial" charset="0"/>
            </a:endParaRPr>
          </a:p>
        </p:txBody>
      </p:sp>
      <p:sp>
        <p:nvSpPr>
          <p:cNvPr id="60" name="TextBox 59">
            <a:extLst>
              <a:ext uri="{FF2B5EF4-FFF2-40B4-BE49-F238E27FC236}">
                <a16:creationId xmlns:a16="http://schemas.microsoft.com/office/drawing/2014/main" id="{1BAF1AF1-E4C4-4ACF-A60E-A16312CA6E63}"/>
              </a:ext>
            </a:extLst>
          </p:cNvPr>
          <p:cNvSpPr txBox="1"/>
          <p:nvPr/>
        </p:nvSpPr>
        <p:spPr>
          <a:xfrm>
            <a:off x="1772575" y="6428602"/>
            <a:ext cx="8743022" cy="276999"/>
          </a:xfrm>
          <a:prstGeom prst="rect">
            <a:avLst/>
          </a:prstGeom>
          <a:noFill/>
        </p:spPr>
        <p:txBody>
          <a:bodyPr wrap="square">
            <a:spAutoFit/>
          </a:bodyPr>
          <a:lstStyle/>
          <a:p>
            <a:r>
              <a:rPr lang="en-US" sz="1200"/>
              <a:t>https://priceonomics.com/the-guinness-brewer-who-revolutionized-statistics/</a:t>
            </a:r>
            <a:endParaRPr lang="en-US" sz="1200" dirty="0"/>
          </a:p>
        </p:txBody>
      </p:sp>
      <p:grpSp>
        <p:nvGrpSpPr>
          <p:cNvPr id="168" name="SMARTInkShape-Group613">
            <a:extLst>
              <a:ext uri="{FF2B5EF4-FFF2-40B4-BE49-F238E27FC236}">
                <a16:creationId xmlns:a16="http://schemas.microsoft.com/office/drawing/2014/main" id="{91A6532E-A697-78FB-BCA9-B6118647C865}"/>
              </a:ext>
            </a:extLst>
          </p:cNvPr>
          <p:cNvGrpSpPr/>
          <p:nvPr/>
        </p:nvGrpSpPr>
        <p:grpSpPr>
          <a:xfrm>
            <a:off x="10013231" y="4019550"/>
            <a:ext cx="1625784" cy="533401"/>
            <a:chOff x="10013231" y="4019550"/>
            <a:chExt cx="1625784" cy="533401"/>
          </a:xfrm>
        </p:grpSpPr>
        <p:sp>
          <p:nvSpPr>
            <p:cNvPr id="159" name="SMARTInkShape-2828">
              <a:extLst>
                <a:ext uri="{FF2B5EF4-FFF2-40B4-BE49-F238E27FC236}">
                  <a16:creationId xmlns:a16="http://schemas.microsoft.com/office/drawing/2014/main" id="{58647CCF-AE58-AA8B-DC8A-E07DD1A10988}"/>
                </a:ext>
              </a:extLst>
            </p:cNvPr>
            <p:cNvSpPr/>
            <p:nvPr>
              <p:custDataLst>
                <p:tags r:id="rId28"/>
              </p:custDataLst>
            </p:nvPr>
          </p:nvSpPr>
          <p:spPr>
            <a:xfrm>
              <a:off x="10670370" y="4192832"/>
              <a:ext cx="139796" cy="196667"/>
            </a:xfrm>
            <a:custGeom>
              <a:avLst/>
              <a:gdLst/>
              <a:ahLst/>
              <a:cxnLst/>
              <a:rect l="0" t="0" r="0" b="0"/>
              <a:pathLst>
                <a:path w="139796" h="196667">
                  <a:moveTo>
                    <a:pt x="83355" y="26743"/>
                  </a:moveTo>
                  <a:lnTo>
                    <a:pt x="83355" y="26743"/>
                  </a:lnTo>
                  <a:lnTo>
                    <a:pt x="98542" y="10496"/>
                  </a:lnTo>
                  <a:lnTo>
                    <a:pt x="101899" y="0"/>
                  </a:lnTo>
                  <a:lnTo>
                    <a:pt x="99357" y="1805"/>
                  </a:lnTo>
                  <a:lnTo>
                    <a:pt x="61957" y="39681"/>
                  </a:lnTo>
                  <a:lnTo>
                    <a:pt x="57970" y="47663"/>
                  </a:lnTo>
                  <a:lnTo>
                    <a:pt x="59019" y="57560"/>
                  </a:lnTo>
                  <a:lnTo>
                    <a:pt x="60780" y="63163"/>
                  </a:lnTo>
                  <a:lnTo>
                    <a:pt x="68383" y="72210"/>
                  </a:lnTo>
                  <a:lnTo>
                    <a:pt x="112625" y="102887"/>
                  </a:lnTo>
                  <a:lnTo>
                    <a:pt x="128363" y="109629"/>
                  </a:lnTo>
                  <a:lnTo>
                    <a:pt x="132410" y="110575"/>
                  </a:lnTo>
                  <a:lnTo>
                    <a:pt x="135109" y="112265"/>
                  </a:lnTo>
                  <a:lnTo>
                    <a:pt x="136908" y="114449"/>
                  </a:lnTo>
                  <a:lnTo>
                    <a:pt x="138906" y="119699"/>
                  </a:lnTo>
                  <a:lnTo>
                    <a:pt x="139795" y="125559"/>
                  </a:lnTo>
                  <a:lnTo>
                    <a:pt x="134545" y="134514"/>
                  </a:lnTo>
                  <a:lnTo>
                    <a:pt x="130181" y="139866"/>
                  </a:lnTo>
                  <a:lnTo>
                    <a:pt x="91520" y="162342"/>
                  </a:lnTo>
                  <a:lnTo>
                    <a:pt x="47192" y="183476"/>
                  </a:lnTo>
                  <a:lnTo>
                    <a:pt x="5627" y="196666"/>
                  </a:lnTo>
                  <a:lnTo>
                    <a:pt x="2962" y="196117"/>
                  </a:lnTo>
                  <a:lnTo>
                    <a:pt x="1184" y="194692"/>
                  </a:lnTo>
                  <a:lnTo>
                    <a:pt x="0" y="192684"/>
                  </a:lnTo>
                  <a:lnTo>
                    <a:pt x="269" y="190287"/>
                  </a:lnTo>
                  <a:lnTo>
                    <a:pt x="7155" y="179143"/>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SMARTInkShape-2829">
              <a:extLst>
                <a:ext uri="{FF2B5EF4-FFF2-40B4-BE49-F238E27FC236}">
                  <a16:creationId xmlns:a16="http://schemas.microsoft.com/office/drawing/2014/main" id="{1AF6B1D7-65B0-0A1D-9EA3-73EF718EFBE0}"/>
                </a:ext>
              </a:extLst>
            </p:cNvPr>
            <p:cNvSpPr/>
            <p:nvPr>
              <p:custDataLst>
                <p:tags r:id="rId29"/>
              </p:custDataLst>
            </p:nvPr>
          </p:nvSpPr>
          <p:spPr>
            <a:xfrm>
              <a:off x="10506075" y="4200559"/>
              <a:ext cx="123774" cy="199992"/>
            </a:xfrm>
            <a:custGeom>
              <a:avLst/>
              <a:gdLst/>
              <a:ahLst/>
              <a:cxnLst/>
              <a:rect l="0" t="0" r="0" b="0"/>
              <a:pathLst>
                <a:path w="123774" h="199992">
                  <a:moveTo>
                    <a:pt x="0" y="28541"/>
                  </a:moveTo>
                  <a:lnTo>
                    <a:pt x="0" y="28541"/>
                  </a:lnTo>
                  <a:lnTo>
                    <a:pt x="8202" y="20340"/>
                  </a:lnTo>
                  <a:lnTo>
                    <a:pt x="23413" y="18220"/>
                  </a:lnTo>
                  <a:lnTo>
                    <a:pt x="37709" y="11528"/>
                  </a:lnTo>
                  <a:lnTo>
                    <a:pt x="85220" y="8512"/>
                  </a:lnTo>
                  <a:lnTo>
                    <a:pt x="110523" y="855"/>
                  </a:lnTo>
                  <a:lnTo>
                    <a:pt x="123244" y="0"/>
                  </a:lnTo>
                  <a:lnTo>
                    <a:pt x="123773" y="8170"/>
                  </a:lnTo>
                  <a:lnTo>
                    <a:pt x="118755" y="14156"/>
                  </a:lnTo>
                  <a:lnTo>
                    <a:pt x="116279" y="22501"/>
                  </a:lnTo>
                  <a:lnTo>
                    <a:pt x="113063" y="35382"/>
                  </a:lnTo>
                  <a:lnTo>
                    <a:pt x="94977" y="82807"/>
                  </a:lnTo>
                  <a:lnTo>
                    <a:pt x="77714" y="122908"/>
                  </a:lnTo>
                  <a:lnTo>
                    <a:pt x="69945" y="152104"/>
                  </a:lnTo>
                  <a:lnTo>
                    <a:pt x="57150" y="199991"/>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 name="SMARTInkShape-2830">
              <a:extLst>
                <a:ext uri="{FF2B5EF4-FFF2-40B4-BE49-F238E27FC236}">
                  <a16:creationId xmlns:a16="http://schemas.microsoft.com/office/drawing/2014/main" id="{8C2C17EC-D5D6-8096-4200-C1D045696793}"/>
                </a:ext>
              </a:extLst>
            </p:cNvPr>
            <p:cNvSpPr/>
            <p:nvPr>
              <p:custDataLst>
                <p:tags r:id="rId30"/>
              </p:custDataLst>
            </p:nvPr>
          </p:nvSpPr>
          <p:spPr>
            <a:xfrm>
              <a:off x="10333488" y="4200955"/>
              <a:ext cx="120552" cy="209121"/>
            </a:xfrm>
            <a:custGeom>
              <a:avLst/>
              <a:gdLst/>
              <a:ahLst/>
              <a:cxnLst/>
              <a:rect l="0" t="0" r="0" b="0"/>
              <a:pathLst>
                <a:path w="120552" h="209121">
                  <a:moveTo>
                    <a:pt x="96387" y="47195"/>
                  </a:moveTo>
                  <a:lnTo>
                    <a:pt x="96387" y="47195"/>
                  </a:lnTo>
                  <a:lnTo>
                    <a:pt x="96387" y="37787"/>
                  </a:lnTo>
                  <a:lnTo>
                    <a:pt x="63186" y="4468"/>
                  </a:lnTo>
                  <a:lnTo>
                    <a:pt x="57640" y="1747"/>
                  </a:lnTo>
                  <a:lnTo>
                    <a:pt x="40403" y="0"/>
                  </a:lnTo>
                  <a:lnTo>
                    <a:pt x="28819" y="5406"/>
                  </a:lnTo>
                  <a:lnTo>
                    <a:pt x="16615" y="15922"/>
                  </a:lnTo>
                  <a:lnTo>
                    <a:pt x="4135" y="31179"/>
                  </a:lnTo>
                  <a:lnTo>
                    <a:pt x="1019" y="37577"/>
                  </a:lnTo>
                  <a:lnTo>
                    <a:pt x="0" y="42899"/>
                  </a:lnTo>
                  <a:lnTo>
                    <a:pt x="1071" y="69168"/>
                  </a:lnTo>
                  <a:lnTo>
                    <a:pt x="3930" y="75658"/>
                  </a:lnTo>
                  <a:lnTo>
                    <a:pt x="19445" y="93505"/>
                  </a:lnTo>
                  <a:lnTo>
                    <a:pt x="24984" y="96060"/>
                  </a:lnTo>
                  <a:lnTo>
                    <a:pt x="50270" y="95192"/>
                  </a:lnTo>
                  <a:lnTo>
                    <a:pt x="60368" y="89341"/>
                  </a:lnTo>
                  <a:lnTo>
                    <a:pt x="82707" y="68894"/>
                  </a:lnTo>
                  <a:lnTo>
                    <a:pt x="111179" y="22953"/>
                  </a:lnTo>
                  <a:lnTo>
                    <a:pt x="117417" y="9324"/>
                  </a:lnTo>
                  <a:lnTo>
                    <a:pt x="120551" y="4963"/>
                  </a:lnTo>
                  <a:lnTo>
                    <a:pt x="119904" y="5282"/>
                  </a:lnTo>
                  <a:lnTo>
                    <a:pt x="116320" y="8342"/>
                  </a:lnTo>
                  <a:lnTo>
                    <a:pt x="112731" y="29718"/>
                  </a:lnTo>
                  <a:lnTo>
                    <a:pt x="102203" y="69025"/>
                  </a:lnTo>
                  <a:lnTo>
                    <a:pt x="93054" y="107403"/>
                  </a:lnTo>
                  <a:lnTo>
                    <a:pt x="80481" y="151751"/>
                  </a:lnTo>
                  <a:lnTo>
                    <a:pt x="69690" y="197515"/>
                  </a:lnTo>
                  <a:lnTo>
                    <a:pt x="67812" y="20912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 name="SMARTInkShape-2831">
              <a:extLst>
                <a:ext uri="{FF2B5EF4-FFF2-40B4-BE49-F238E27FC236}">
                  <a16:creationId xmlns:a16="http://schemas.microsoft.com/office/drawing/2014/main" id="{A0B3A634-A63E-B261-73BB-14F2551F0D52}"/>
                </a:ext>
              </a:extLst>
            </p:cNvPr>
            <p:cNvSpPr/>
            <p:nvPr>
              <p:custDataLst>
                <p:tags r:id="rId31"/>
              </p:custDataLst>
            </p:nvPr>
          </p:nvSpPr>
          <p:spPr>
            <a:xfrm>
              <a:off x="10249305" y="4381500"/>
              <a:ext cx="28171" cy="19051"/>
            </a:xfrm>
            <a:custGeom>
              <a:avLst/>
              <a:gdLst/>
              <a:ahLst/>
              <a:cxnLst/>
              <a:rect l="0" t="0" r="0" b="0"/>
              <a:pathLst>
                <a:path w="28171" h="19051">
                  <a:moveTo>
                    <a:pt x="28170" y="19050"/>
                  </a:moveTo>
                  <a:lnTo>
                    <a:pt x="28170" y="19050"/>
                  </a:lnTo>
                  <a:lnTo>
                    <a:pt x="23113" y="19050"/>
                  </a:lnTo>
                  <a:lnTo>
                    <a:pt x="17809" y="16228"/>
                  </a:lnTo>
                  <a:lnTo>
                    <a:pt x="9626" y="9917"/>
                  </a:lnTo>
                  <a:lnTo>
                    <a:pt x="963" y="9559"/>
                  </a:lnTo>
                  <a:lnTo>
                    <a:pt x="507" y="8489"/>
                  </a:lnTo>
                  <a:lnTo>
                    <a:pt x="0" y="4478"/>
                  </a:lnTo>
                  <a:lnTo>
                    <a:pt x="924" y="2986"/>
                  </a:lnTo>
                  <a:lnTo>
                    <a:pt x="2597" y="1991"/>
                  </a:lnTo>
                  <a:lnTo>
                    <a:pt x="9120"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 name="SMARTInkShape-2832">
              <a:extLst>
                <a:ext uri="{FF2B5EF4-FFF2-40B4-BE49-F238E27FC236}">
                  <a16:creationId xmlns:a16="http://schemas.microsoft.com/office/drawing/2014/main" id="{C335824D-B0D0-79FB-5FBF-F83D1796825B}"/>
                </a:ext>
              </a:extLst>
            </p:cNvPr>
            <p:cNvSpPr/>
            <p:nvPr>
              <p:custDataLst>
                <p:tags r:id="rId32"/>
              </p:custDataLst>
            </p:nvPr>
          </p:nvSpPr>
          <p:spPr>
            <a:xfrm>
              <a:off x="10013231" y="4205262"/>
              <a:ext cx="144230" cy="173772"/>
            </a:xfrm>
            <a:custGeom>
              <a:avLst/>
              <a:gdLst/>
              <a:ahLst/>
              <a:cxnLst/>
              <a:rect l="0" t="0" r="0" b="0"/>
              <a:pathLst>
                <a:path w="144230" h="173772">
                  <a:moveTo>
                    <a:pt x="83269" y="33363"/>
                  </a:moveTo>
                  <a:lnTo>
                    <a:pt x="83269" y="33363"/>
                  </a:lnTo>
                  <a:lnTo>
                    <a:pt x="83269" y="25162"/>
                  </a:lnTo>
                  <a:lnTo>
                    <a:pt x="84327" y="24721"/>
                  </a:lnTo>
                  <a:lnTo>
                    <a:pt x="88326" y="24231"/>
                  </a:lnTo>
                  <a:lnTo>
                    <a:pt x="89815" y="23042"/>
                  </a:lnTo>
                  <a:lnTo>
                    <a:pt x="91471" y="18898"/>
                  </a:lnTo>
                  <a:lnTo>
                    <a:pt x="90853" y="17369"/>
                  </a:lnTo>
                  <a:lnTo>
                    <a:pt x="89383" y="16350"/>
                  </a:lnTo>
                  <a:lnTo>
                    <a:pt x="87345" y="15671"/>
                  </a:lnTo>
                  <a:lnTo>
                    <a:pt x="85986" y="14160"/>
                  </a:lnTo>
                  <a:lnTo>
                    <a:pt x="84476" y="9659"/>
                  </a:lnTo>
                  <a:lnTo>
                    <a:pt x="83017" y="8035"/>
                  </a:lnTo>
                  <a:lnTo>
                    <a:pt x="78571" y="6232"/>
                  </a:lnTo>
                  <a:lnTo>
                    <a:pt x="60005" y="10272"/>
                  </a:lnTo>
                  <a:lnTo>
                    <a:pt x="39454" y="23229"/>
                  </a:lnTo>
                  <a:lnTo>
                    <a:pt x="19957" y="45530"/>
                  </a:lnTo>
                  <a:lnTo>
                    <a:pt x="3069" y="79393"/>
                  </a:lnTo>
                  <a:lnTo>
                    <a:pt x="0" y="90157"/>
                  </a:lnTo>
                  <a:lnTo>
                    <a:pt x="3329" y="112280"/>
                  </a:lnTo>
                  <a:lnTo>
                    <a:pt x="16074" y="133887"/>
                  </a:lnTo>
                  <a:lnTo>
                    <a:pt x="46695" y="167912"/>
                  </a:lnTo>
                  <a:lnTo>
                    <a:pt x="56784" y="172537"/>
                  </a:lnTo>
                  <a:lnTo>
                    <a:pt x="62437" y="173771"/>
                  </a:lnTo>
                  <a:lnTo>
                    <a:pt x="67264" y="173535"/>
                  </a:lnTo>
                  <a:lnTo>
                    <a:pt x="96122" y="162764"/>
                  </a:lnTo>
                  <a:lnTo>
                    <a:pt x="110501" y="151199"/>
                  </a:lnTo>
                  <a:lnTo>
                    <a:pt x="122888" y="134418"/>
                  </a:lnTo>
                  <a:lnTo>
                    <a:pt x="139466" y="91973"/>
                  </a:lnTo>
                  <a:lnTo>
                    <a:pt x="144229" y="72112"/>
                  </a:lnTo>
                  <a:lnTo>
                    <a:pt x="141129" y="34037"/>
                  </a:lnTo>
                  <a:lnTo>
                    <a:pt x="135090" y="22726"/>
                  </a:lnTo>
                  <a:lnTo>
                    <a:pt x="130516" y="16747"/>
                  </a:lnTo>
                  <a:lnTo>
                    <a:pt x="119790" y="10103"/>
                  </a:lnTo>
                  <a:lnTo>
                    <a:pt x="89411" y="0"/>
                  </a:lnTo>
                  <a:lnTo>
                    <a:pt x="76826" y="1955"/>
                  </a:lnTo>
                  <a:lnTo>
                    <a:pt x="62898" y="9005"/>
                  </a:lnTo>
                  <a:lnTo>
                    <a:pt x="54694" y="23838"/>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 name="SMARTInkShape-2833">
              <a:extLst>
                <a:ext uri="{FF2B5EF4-FFF2-40B4-BE49-F238E27FC236}">
                  <a16:creationId xmlns:a16="http://schemas.microsoft.com/office/drawing/2014/main" id="{43BA002F-4937-FDCB-E33D-22FE5B0D7E3F}"/>
                </a:ext>
              </a:extLst>
            </p:cNvPr>
            <p:cNvSpPr/>
            <p:nvPr>
              <p:custDataLst>
                <p:tags r:id="rId33"/>
              </p:custDataLst>
            </p:nvPr>
          </p:nvSpPr>
          <p:spPr>
            <a:xfrm>
              <a:off x="10772775" y="4135118"/>
              <a:ext cx="180976" cy="46358"/>
            </a:xfrm>
            <a:custGeom>
              <a:avLst/>
              <a:gdLst/>
              <a:ahLst/>
              <a:cxnLst/>
              <a:rect l="0" t="0" r="0" b="0"/>
              <a:pathLst>
                <a:path w="180976" h="46358">
                  <a:moveTo>
                    <a:pt x="0" y="46357"/>
                  </a:moveTo>
                  <a:lnTo>
                    <a:pt x="0" y="46357"/>
                  </a:lnTo>
                  <a:lnTo>
                    <a:pt x="43251" y="21468"/>
                  </a:lnTo>
                  <a:lnTo>
                    <a:pt x="84352" y="5150"/>
                  </a:lnTo>
                  <a:lnTo>
                    <a:pt x="114852" y="0"/>
                  </a:lnTo>
                  <a:lnTo>
                    <a:pt x="136806" y="166"/>
                  </a:lnTo>
                  <a:lnTo>
                    <a:pt x="180975" y="8257"/>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 name="SMARTInkShape-2834">
              <a:extLst>
                <a:ext uri="{FF2B5EF4-FFF2-40B4-BE49-F238E27FC236}">
                  <a16:creationId xmlns:a16="http://schemas.microsoft.com/office/drawing/2014/main" id="{9BE02F35-3AAC-9E08-EC08-F7CD9A3CDEDA}"/>
                </a:ext>
              </a:extLst>
            </p:cNvPr>
            <p:cNvSpPr/>
            <p:nvPr>
              <p:custDataLst>
                <p:tags r:id="rId34"/>
              </p:custDataLst>
            </p:nvPr>
          </p:nvSpPr>
          <p:spPr>
            <a:xfrm>
              <a:off x="11001375" y="4391025"/>
              <a:ext cx="93373" cy="142876"/>
            </a:xfrm>
            <a:custGeom>
              <a:avLst/>
              <a:gdLst/>
              <a:ahLst/>
              <a:cxnLst/>
              <a:rect l="0" t="0" r="0" b="0"/>
              <a:pathLst>
                <a:path w="93373" h="142876">
                  <a:moveTo>
                    <a:pt x="57150" y="0"/>
                  </a:moveTo>
                  <a:lnTo>
                    <a:pt x="57150" y="0"/>
                  </a:lnTo>
                  <a:lnTo>
                    <a:pt x="62207" y="0"/>
                  </a:lnTo>
                  <a:lnTo>
                    <a:pt x="63696" y="1058"/>
                  </a:lnTo>
                  <a:lnTo>
                    <a:pt x="64688" y="2822"/>
                  </a:lnTo>
                  <a:lnTo>
                    <a:pt x="65352" y="5057"/>
                  </a:lnTo>
                  <a:lnTo>
                    <a:pt x="66852" y="6546"/>
                  </a:lnTo>
                  <a:lnTo>
                    <a:pt x="74759" y="9133"/>
                  </a:lnTo>
                  <a:lnTo>
                    <a:pt x="72737" y="12173"/>
                  </a:lnTo>
                  <a:lnTo>
                    <a:pt x="62816" y="22748"/>
                  </a:lnTo>
                  <a:lnTo>
                    <a:pt x="56846" y="25985"/>
                  </a:lnTo>
                  <a:lnTo>
                    <a:pt x="44389" y="28063"/>
                  </a:lnTo>
                  <a:lnTo>
                    <a:pt x="42293" y="27175"/>
                  </a:lnTo>
                  <a:lnTo>
                    <a:pt x="40894" y="25526"/>
                  </a:lnTo>
                  <a:lnTo>
                    <a:pt x="38652" y="20329"/>
                  </a:lnTo>
                  <a:lnTo>
                    <a:pt x="38264" y="14373"/>
                  </a:lnTo>
                  <a:lnTo>
                    <a:pt x="40995" y="8857"/>
                  </a:lnTo>
                  <a:lnTo>
                    <a:pt x="43206" y="5905"/>
                  </a:lnTo>
                  <a:lnTo>
                    <a:pt x="48483" y="2625"/>
                  </a:lnTo>
                  <a:lnTo>
                    <a:pt x="64843" y="154"/>
                  </a:lnTo>
                  <a:lnTo>
                    <a:pt x="65456" y="1161"/>
                  </a:lnTo>
                  <a:lnTo>
                    <a:pt x="66628" y="22394"/>
                  </a:lnTo>
                  <a:lnTo>
                    <a:pt x="65586" y="24455"/>
                  </a:lnTo>
                  <a:lnTo>
                    <a:pt x="63832" y="25828"/>
                  </a:lnTo>
                  <a:lnTo>
                    <a:pt x="59060" y="27355"/>
                  </a:lnTo>
                  <a:lnTo>
                    <a:pt x="47776" y="28561"/>
                  </a:lnTo>
                  <a:lnTo>
                    <a:pt x="47637" y="20373"/>
                  </a:lnTo>
                  <a:lnTo>
                    <a:pt x="52686" y="14386"/>
                  </a:lnTo>
                  <a:lnTo>
                    <a:pt x="57988" y="11685"/>
                  </a:lnTo>
                  <a:lnTo>
                    <a:pt x="70015" y="9952"/>
                  </a:lnTo>
                  <a:lnTo>
                    <a:pt x="76274" y="12537"/>
                  </a:lnTo>
                  <a:lnTo>
                    <a:pt x="88915" y="22820"/>
                  </a:lnTo>
                  <a:lnTo>
                    <a:pt x="92434" y="31662"/>
                  </a:lnTo>
                  <a:lnTo>
                    <a:pt x="93372" y="36983"/>
                  </a:lnTo>
                  <a:lnTo>
                    <a:pt x="86885" y="76350"/>
                  </a:lnTo>
                  <a:lnTo>
                    <a:pt x="80597" y="87203"/>
                  </a:lnTo>
                  <a:lnTo>
                    <a:pt x="52241" y="117670"/>
                  </a:lnTo>
                  <a:lnTo>
                    <a:pt x="28178" y="134466"/>
                  </a:lnTo>
                  <a:lnTo>
                    <a:pt x="0" y="142875"/>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SMARTInkShape-2835">
              <a:extLst>
                <a:ext uri="{FF2B5EF4-FFF2-40B4-BE49-F238E27FC236}">
                  <a16:creationId xmlns:a16="http://schemas.microsoft.com/office/drawing/2014/main" id="{C8082559-E0FA-4E2E-1E24-F987CF2AC7C4}"/>
                </a:ext>
              </a:extLst>
            </p:cNvPr>
            <p:cNvSpPr/>
            <p:nvPr>
              <p:custDataLst>
                <p:tags r:id="rId35"/>
              </p:custDataLst>
            </p:nvPr>
          </p:nvSpPr>
          <p:spPr>
            <a:xfrm>
              <a:off x="11306175" y="4192358"/>
              <a:ext cx="142749" cy="259489"/>
            </a:xfrm>
            <a:custGeom>
              <a:avLst/>
              <a:gdLst/>
              <a:ahLst/>
              <a:cxnLst/>
              <a:rect l="0" t="0" r="0" b="0"/>
              <a:pathLst>
                <a:path w="142749" h="259489">
                  <a:moveTo>
                    <a:pt x="123825" y="17692"/>
                  </a:moveTo>
                  <a:lnTo>
                    <a:pt x="123825" y="17692"/>
                  </a:lnTo>
                  <a:lnTo>
                    <a:pt x="132027" y="9491"/>
                  </a:lnTo>
                  <a:lnTo>
                    <a:pt x="138016" y="8560"/>
                  </a:lnTo>
                  <a:lnTo>
                    <a:pt x="139635" y="7371"/>
                  </a:lnTo>
                  <a:lnTo>
                    <a:pt x="142448" y="0"/>
                  </a:lnTo>
                  <a:lnTo>
                    <a:pt x="142748" y="4101"/>
                  </a:lnTo>
                  <a:lnTo>
                    <a:pt x="141732" y="4398"/>
                  </a:lnTo>
                  <a:lnTo>
                    <a:pt x="137781" y="1906"/>
                  </a:lnTo>
                  <a:lnTo>
                    <a:pt x="136305" y="1876"/>
                  </a:lnTo>
                  <a:lnTo>
                    <a:pt x="135320" y="2915"/>
                  </a:lnTo>
                  <a:lnTo>
                    <a:pt x="134662" y="4665"/>
                  </a:lnTo>
                  <a:lnTo>
                    <a:pt x="98750" y="26174"/>
                  </a:lnTo>
                  <a:lnTo>
                    <a:pt x="63896" y="66434"/>
                  </a:lnTo>
                  <a:lnTo>
                    <a:pt x="38140" y="98582"/>
                  </a:lnTo>
                  <a:lnTo>
                    <a:pt x="19474" y="139312"/>
                  </a:lnTo>
                  <a:lnTo>
                    <a:pt x="2859" y="171885"/>
                  </a:lnTo>
                  <a:lnTo>
                    <a:pt x="1906" y="177637"/>
                  </a:lnTo>
                  <a:lnTo>
                    <a:pt x="9813" y="223058"/>
                  </a:lnTo>
                  <a:lnTo>
                    <a:pt x="16901" y="239526"/>
                  </a:lnTo>
                  <a:lnTo>
                    <a:pt x="22680" y="247871"/>
                  </a:lnTo>
                  <a:lnTo>
                    <a:pt x="41997" y="258520"/>
                  </a:lnTo>
                  <a:lnTo>
                    <a:pt x="58882" y="259488"/>
                  </a:lnTo>
                  <a:lnTo>
                    <a:pt x="96552" y="253317"/>
                  </a:lnTo>
                  <a:lnTo>
                    <a:pt x="102468" y="250975"/>
                  </a:lnTo>
                  <a:lnTo>
                    <a:pt x="120907" y="232510"/>
                  </a:lnTo>
                  <a:lnTo>
                    <a:pt x="127821" y="213003"/>
                  </a:lnTo>
                  <a:lnTo>
                    <a:pt x="129833" y="193397"/>
                  </a:lnTo>
                  <a:lnTo>
                    <a:pt x="127202" y="181155"/>
                  </a:lnTo>
                  <a:lnTo>
                    <a:pt x="121843" y="176409"/>
                  </a:lnTo>
                  <a:lnTo>
                    <a:pt x="76147" y="157806"/>
                  </a:lnTo>
                  <a:lnTo>
                    <a:pt x="32303" y="151636"/>
                  </a:lnTo>
                  <a:lnTo>
                    <a:pt x="0" y="151042"/>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SMARTInkShape-2836">
              <a:extLst>
                <a:ext uri="{FF2B5EF4-FFF2-40B4-BE49-F238E27FC236}">
                  <a16:creationId xmlns:a16="http://schemas.microsoft.com/office/drawing/2014/main" id="{6705FC93-AD25-E79E-109B-0C371D8C3760}"/>
                </a:ext>
              </a:extLst>
            </p:cNvPr>
            <p:cNvSpPr/>
            <p:nvPr>
              <p:custDataLst>
                <p:tags r:id="rId36"/>
              </p:custDataLst>
            </p:nvPr>
          </p:nvSpPr>
          <p:spPr>
            <a:xfrm>
              <a:off x="11411946" y="4019550"/>
              <a:ext cx="227069" cy="533401"/>
            </a:xfrm>
            <a:custGeom>
              <a:avLst/>
              <a:gdLst/>
              <a:ahLst/>
              <a:cxnLst/>
              <a:rect l="0" t="0" r="0" b="0"/>
              <a:pathLst>
                <a:path w="227069" h="533401">
                  <a:moveTo>
                    <a:pt x="103779" y="0"/>
                  </a:moveTo>
                  <a:lnTo>
                    <a:pt x="103779" y="0"/>
                  </a:lnTo>
                  <a:lnTo>
                    <a:pt x="108836" y="0"/>
                  </a:lnTo>
                  <a:lnTo>
                    <a:pt x="114140" y="2822"/>
                  </a:lnTo>
                  <a:lnTo>
                    <a:pt x="142381" y="24910"/>
                  </a:lnTo>
                  <a:lnTo>
                    <a:pt x="173310" y="70168"/>
                  </a:lnTo>
                  <a:lnTo>
                    <a:pt x="197276" y="114760"/>
                  </a:lnTo>
                  <a:lnTo>
                    <a:pt x="205212" y="153124"/>
                  </a:lnTo>
                  <a:lnTo>
                    <a:pt x="212620" y="192949"/>
                  </a:lnTo>
                  <a:lnTo>
                    <a:pt x="221518" y="231560"/>
                  </a:lnTo>
                  <a:lnTo>
                    <a:pt x="225802" y="269811"/>
                  </a:lnTo>
                  <a:lnTo>
                    <a:pt x="227068" y="307956"/>
                  </a:lnTo>
                  <a:lnTo>
                    <a:pt x="222389" y="341013"/>
                  </a:lnTo>
                  <a:lnTo>
                    <a:pt x="200747" y="382737"/>
                  </a:lnTo>
                  <a:lnTo>
                    <a:pt x="191326" y="399764"/>
                  </a:lnTo>
                  <a:lnTo>
                    <a:pt x="146691" y="442079"/>
                  </a:lnTo>
                  <a:lnTo>
                    <a:pt x="105043" y="471382"/>
                  </a:lnTo>
                  <a:lnTo>
                    <a:pt x="58637" y="498190"/>
                  </a:lnTo>
                  <a:lnTo>
                    <a:pt x="30311" y="511490"/>
                  </a:lnTo>
                  <a:lnTo>
                    <a:pt x="0" y="523434"/>
                  </a:lnTo>
                  <a:lnTo>
                    <a:pt x="8529" y="53340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69" name="SMARTInkShape-2837">
            <a:extLst>
              <a:ext uri="{FF2B5EF4-FFF2-40B4-BE49-F238E27FC236}">
                <a16:creationId xmlns:a16="http://schemas.microsoft.com/office/drawing/2014/main" id="{D945718A-C9E5-3D86-BF84-8EE676DBF164}"/>
              </a:ext>
            </a:extLst>
          </p:cNvPr>
          <p:cNvSpPr/>
          <p:nvPr>
            <p:custDataLst>
              <p:tags r:id="rId1"/>
            </p:custDataLst>
          </p:nvPr>
        </p:nvSpPr>
        <p:spPr>
          <a:xfrm>
            <a:off x="8048660" y="5968375"/>
            <a:ext cx="38065" cy="184776"/>
          </a:xfrm>
          <a:custGeom>
            <a:avLst/>
            <a:gdLst/>
            <a:ahLst/>
            <a:cxnLst/>
            <a:rect l="0" t="0" r="0" b="0"/>
            <a:pathLst>
              <a:path w="38065" h="184776">
                <a:moveTo>
                  <a:pt x="19015" y="80000"/>
                </a:moveTo>
                <a:lnTo>
                  <a:pt x="19015" y="80000"/>
                </a:lnTo>
                <a:lnTo>
                  <a:pt x="27215" y="80000"/>
                </a:lnTo>
                <a:lnTo>
                  <a:pt x="27657" y="78942"/>
                </a:lnTo>
                <a:lnTo>
                  <a:pt x="28279" y="74512"/>
                </a:lnTo>
                <a:lnTo>
                  <a:pt x="28424" y="76856"/>
                </a:lnTo>
                <a:lnTo>
                  <a:pt x="28462" y="76845"/>
                </a:lnTo>
                <a:lnTo>
                  <a:pt x="28517" y="73891"/>
                </a:lnTo>
                <a:lnTo>
                  <a:pt x="28532" y="76661"/>
                </a:lnTo>
                <a:lnTo>
                  <a:pt x="28539" y="66442"/>
                </a:lnTo>
                <a:lnTo>
                  <a:pt x="31362" y="60569"/>
                </a:lnTo>
                <a:lnTo>
                  <a:pt x="33596" y="57522"/>
                </a:lnTo>
                <a:lnTo>
                  <a:pt x="36740" y="43118"/>
                </a:lnTo>
                <a:lnTo>
                  <a:pt x="38062" y="4286"/>
                </a:lnTo>
                <a:lnTo>
                  <a:pt x="38064" y="9001"/>
                </a:lnTo>
                <a:lnTo>
                  <a:pt x="22877" y="55265"/>
                </a:lnTo>
                <a:lnTo>
                  <a:pt x="19779" y="95928"/>
                </a:lnTo>
                <a:lnTo>
                  <a:pt x="19165" y="139121"/>
                </a:lnTo>
                <a:lnTo>
                  <a:pt x="19016" y="183743"/>
                </a:lnTo>
                <a:lnTo>
                  <a:pt x="19015" y="143787"/>
                </a:lnTo>
                <a:lnTo>
                  <a:pt x="19015" y="100400"/>
                </a:lnTo>
                <a:lnTo>
                  <a:pt x="19015" y="56710"/>
                </a:lnTo>
                <a:lnTo>
                  <a:pt x="19015" y="12341"/>
                </a:lnTo>
                <a:lnTo>
                  <a:pt x="19015" y="0"/>
                </a:lnTo>
                <a:lnTo>
                  <a:pt x="17957" y="18536"/>
                </a:lnTo>
                <a:lnTo>
                  <a:pt x="11477" y="47946"/>
                </a:lnTo>
                <a:lnTo>
                  <a:pt x="9751" y="92046"/>
                </a:lnTo>
                <a:lnTo>
                  <a:pt x="9524" y="137483"/>
                </a:lnTo>
                <a:lnTo>
                  <a:pt x="9491" y="164846"/>
                </a:lnTo>
                <a:lnTo>
                  <a:pt x="9490" y="117992"/>
                </a:lnTo>
                <a:lnTo>
                  <a:pt x="9490" y="74977"/>
                </a:lnTo>
                <a:lnTo>
                  <a:pt x="10548" y="45821"/>
                </a:lnTo>
                <a:lnTo>
                  <a:pt x="18899" y="14002"/>
                </a:lnTo>
                <a:lnTo>
                  <a:pt x="13925" y="18582"/>
                </a:lnTo>
                <a:lnTo>
                  <a:pt x="11461" y="26597"/>
                </a:lnTo>
                <a:lnTo>
                  <a:pt x="8692" y="68186"/>
                </a:lnTo>
                <a:lnTo>
                  <a:pt x="871" y="111271"/>
                </a:lnTo>
                <a:lnTo>
                  <a:pt x="44" y="133541"/>
                </a:lnTo>
                <a:lnTo>
                  <a:pt x="0" y="130960"/>
                </a:lnTo>
                <a:lnTo>
                  <a:pt x="16442" y="84443"/>
                </a:lnTo>
                <a:lnTo>
                  <a:pt x="27557" y="37489"/>
                </a:lnTo>
                <a:lnTo>
                  <a:pt x="28104" y="30061"/>
                </a:lnTo>
                <a:lnTo>
                  <a:pt x="27190" y="28716"/>
                </a:lnTo>
                <a:lnTo>
                  <a:pt x="25524" y="28877"/>
                </a:lnTo>
                <a:lnTo>
                  <a:pt x="23354" y="30042"/>
                </a:lnTo>
                <a:lnTo>
                  <a:pt x="22967" y="31879"/>
                </a:lnTo>
                <a:lnTo>
                  <a:pt x="25356" y="36741"/>
                </a:lnTo>
                <a:lnTo>
                  <a:pt x="24303" y="48074"/>
                </a:lnTo>
                <a:lnTo>
                  <a:pt x="19324" y="92535"/>
                </a:lnTo>
                <a:lnTo>
                  <a:pt x="10391" y="140130"/>
                </a:lnTo>
                <a:lnTo>
                  <a:pt x="9490" y="184775"/>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75" name="SMARTInkShape-Group615">
            <a:extLst>
              <a:ext uri="{FF2B5EF4-FFF2-40B4-BE49-F238E27FC236}">
                <a16:creationId xmlns:a16="http://schemas.microsoft.com/office/drawing/2014/main" id="{6D849AEC-8968-2071-4D11-8036E128BECD}"/>
              </a:ext>
            </a:extLst>
          </p:cNvPr>
          <p:cNvGrpSpPr/>
          <p:nvPr/>
        </p:nvGrpSpPr>
        <p:grpSpPr>
          <a:xfrm>
            <a:off x="5667978" y="5295900"/>
            <a:ext cx="751873" cy="285751"/>
            <a:chOff x="5667978" y="5295900"/>
            <a:chExt cx="751873" cy="285751"/>
          </a:xfrm>
        </p:grpSpPr>
        <p:sp>
          <p:nvSpPr>
            <p:cNvPr id="170" name="SMARTInkShape-2838">
              <a:extLst>
                <a:ext uri="{FF2B5EF4-FFF2-40B4-BE49-F238E27FC236}">
                  <a16:creationId xmlns:a16="http://schemas.microsoft.com/office/drawing/2014/main" id="{CC04B880-2149-29D3-E941-489EF6E025AD}"/>
                </a:ext>
              </a:extLst>
            </p:cNvPr>
            <p:cNvSpPr/>
            <p:nvPr>
              <p:custDataLst>
                <p:tags r:id="rId23"/>
              </p:custDataLst>
            </p:nvPr>
          </p:nvSpPr>
          <p:spPr>
            <a:xfrm>
              <a:off x="5667978" y="5388631"/>
              <a:ext cx="149316" cy="171877"/>
            </a:xfrm>
            <a:custGeom>
              <a:avLst/>
              <a:gdLst/>
              <a:ahLst/>
              <a:cxnLst/>
              <a:rect l="0" t="0" r="0" b="0"/>
              <a:pathLst>
                <a:path w="149316" h="171877">
                  <a:moveTo>
                    <a:pt x="66072" y="40619"/>
                  </a:moveTo>
                  <a:lnTo>
                    <a:pt x="66072" y="40619"/>
                  </a:lnTo>
                  <a:lnTo>
                    <a:pt x="74273" y="32418"/>
                  </a:lnTo>
                  <a:lnTo>
                    <a:pt x="75563" y="21996"/>
                  </a:lnTo>
                  <a:lnTo>
                    <a:pt x="70531" y="16639"/>
                  </a:lnTo>
                  <a:lnTo>
                    <a:pt x="65231" y="14086"/>
                  </a:lnTo>
                  <a:lnTo>
                    <a:pt x="62337" y="13405"/>
                  </a:lnTo>
                  <a:lnTo>
                    <a:pt x="48149" y="17504"/>
                  </a:lnTo>
                  <a:lnTo>
                    <a:pt x="16974" y="42670"/>
                  </a:lnTo>
                  <a:lnTo>
                    <a:pt x="6251" y="63099"/>
                  </a:lnTo>
                  <a:lnTo>
                    <a:pt x="300" y="107746"/>
                  </a:lnTo>
                  <a:lnTo>
                    <a:pt x="0" y="117121"/>
                  </a:lnTo>
                  <a:lnTo>
                    <a:pt x="5309" y="133181"/>
                  </a:lnTo>
                  <a:lnTo>
                    <a:pt x="20908" y="155682"/>
                  </a:lnTo>
                  <a:lnTo>
                    <a:pt x="35992" y="166904"/>
                  </a:lnTo>
                  <a:lnTo>
                    <a:pt x="58924" y="171876"/>
                  </a:lnTo>
                  <a:lnTo>
                    <a:pt x="85826" y="168292"/>
                  </a:lnTo>
                  <a:lnTo>
                    <a:pt x="108849" y="155471"/>
                  </a:lnTo>
                  <a:lnTo>
                    <a:pt x="129076" y="138267"/>
                  </a:lnTo>
                  <a:lnTo>
                    <a:pt x="143418" y="109651"/>
                  </a:lnTo>
                  <a:lnTo>
                    <a:pt x="149315" y="74361"/>
                  </a:lnTo>
                  <a:lnTo>
                    <a:pt x="144761" y="33173"/>
                  </a:lnTo>
                  <a:lnTo>
                    <a:pt x="143379" y="17554"/>
                  </a:lnTo>
                  <a:lnTo>
                    <a:pt x="140893" y="11484"/>
                  </a:lnTo>
                  <a:lnTo>
                    <a:pt x="132487" y="1916"/>
                  </a:lnTo>
                  <a:lnTo>
                    <a:pt x="125165" y="0"/>
                  </a:lnTo>
                  <a:lnTo>
                    <a:pt x="96751" y="2361"/>
                  </a:lnTo>
                  <a:lnTo>
                    <a:pt x="81118" y="7035"/>
                  </a:lnTo>
                  <a:lnTo>
                    <a:pt x="76104" y="10821"/>
                  </a:lnTo>
                  <a:lnTo>
                    <a:pt x="66072" y="31094"/>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SMARTInkShape-2839">
              <a:extLst>
                <a:ext uri="{FF2B5EF4-FFF2-40B4-BE49-F238E27FC236}">
                  <a16:creationId xmlns:a16="http://schemas.microsoft.com/office/drawing/2014/main" id="{63A29286-F793-274B-2231-6FC275626396}"/>
                </a:ext>
              </a:extLst>
            </p:cNvPr>
            <p:cNvSpPr/>
            <p:nvPr>
              <p:custDataLst>
                <p:tags r:id="rId24"/>
              </p:custDataLst>
            </p:nvPr>
          </p:nvSpPr>
          <p:spPr>
            <a:xfrm>
              <a:off x="5905500" y="5514975"/>
              <a:ext cx="38101" cy="28576"/>
            </a:xfrm>
            <a:custGeom>
              <a:avLst/>
              <a:gdLst/>
              <a:ahLst/>
              <a:cxnLst/>
              <a:rect l="0" t="0" r="0" b="0"/>
              <a:pathLst>
                <a:path w="38101" h="28576">
                  <a:moveTo>
                    <a:pt x="38100" y="28575"/>
                  </a:moveTo>
                  <a:lnTo>
                    <a:pt x="38100" y="28575"/>
                  </a:lnTo>
                  <a:lnTo>
                    <a:pt x="12661" y="18214"/>
                  </a:lnTo>
                  <a:lnTo>
                    <a:pt x="5627" y="12328"/>
                  </a:lnTo>
                  <a:lnTo>
                    <a:pt x="0"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SMARTInkShape-2840">
              <a:extLst>
                <a:ext uri="{FF2B5EF4-FFF2-40B4-BE49-F238E27FC236}">
                  <a16:creationId xmlns:a16="http://schemas.microsoft.com/office/drawing/2014/main" id="{8B3711D2-996A-10CE-AD77-CED6E4E92738}"/>
                </a:ext>
              </a:extLst>
            </p:cNvPr>
            <p:cNvSpPr/>
            <p:nvPr>
              <p:custDataLst>
                <p:tags r:id="rId25"/>
              </p:custDataLst>
            </p:nvPr>
          </p:nvSpPr>
          <p:spPr>
            <a:xfrm>
              <a:off x="6006947" y="5362589"/>
              <a:ext cx="117629" cy="219062"/>
            </a:xfrm>
            <a:custGeom>
              <a:avLst/>
              <a:gdLst/>
              <a:ahLst/>
              <a:cxnLst/>
              <a:rect l="0" t="0" r="0" b="0"/>
              <a:pathLst>
                <a:path w="117629" h="219062">
                  <a:moveTo>
                    <a:pt x="117628" y="47611"/>
                  </a:moveTo>
                  <a:lnTo>
                    <a:pt x="117628" y="47611"/>
                  </a:lnTo>
                  <a:lnTo>
                    <a:pt x="117628" y="42555"/>
                  </a:lnTo>
                  <a:lnTo>
                    <a:pt x="116570" y="41066"/>
                  </a:lnTo>
                  <a:lnTo>
                    <a:pt x="114806" y="40072"/>
                  </a:lnTo>
                  <a:lnTo>
                    <a:pt x="112572" y="39410"/>
                  </a:lnTo>
                  <a:lnTo>
                    <a:pt x="111083" y="37910"/>
                  </a:lnTo>
                  <a:lnTo>
                    <a:pt x="108219" y="28988"/>
                  </a:lnTo>
                  <a:lnTo>
                    <a:pt x="92295" y="11701"/>
                  </a:lnTo>
                  <a:lnTo>
                    <a:pt x="90494" y="5898"/>
                  </a:lnTo>
                  <a:lnTo>
                    <a:pt x="88955" y="3927"/>
                  </a:lnTo>
                  <a:lnTo>
                    <a:pt x="80979" y="505"/>
                  </a:lnTo>
                  <a:lnTo>
                    <a:pt x="52119" y="0"/>
                  </a:lnTo>
                  <a:lnTo>
                    <a:pt x="43357" y="2814"/>
                  </a:lnTo>
                  <a:lnTo>
                    <a:pt x="35935" y="6534"/>
                  </a:lnTo>
                  <a:lnTo>
                    <a:pt x="29109" y="8188"/>
                  </a:lnTo>
                  <a:lnTo>
                    <a:pt x="14259" y="19232"/>
                  </a:lnTo>
                  <a:lnTo>
                    <a:pt x="1510" y="35911"/>
                  </a:lnTo>
                  <a:lnTo>
                    <a:pt x="0" y="41926"/>
                  </a:lnTo>
                  <a:lnTo>
                    <a:pt x="1143" y="54257"/>
                  </a:lnTo>
                  <a:lnTo>
                    <a:pt x="5179" y="63971"/>
                  </a:lnTo>
                  <a:lnTo>
                    <a:pt x="7737" y="68042"/>
                  </a:lnTo>
                  <a:lnTo>
                    <a:pt x="12617" y="70757"/>
                  </a:lnTo>
                  <a:lnTo>
                    <a:pt x="26507" y="73773"/>
                  </a:lnTo>
                  <a:lnTo>
                    <a:pt x="40440" y="72291"/>
                  </a:lnTo>
                  <a:lnTo>
                    <a:pt x="66632" y="62717"/>
                  </a:lnTo>
                  <a:lnTo>
                    <a:pt x="76618" y="53972"/>
                  </a:lnTo>
                  <a:lnTo>
                    <a:pt x="103756" y="13817"/>
                  </a:lnTo>
                  <a:lnTo>
                    <a:pt x="107934" y="589"/>
                  </a:lnTo>
                  <a:lnTo>
                    <a:pt x="100465" y="18488"/>
                  </a:lnTo>
                  <a:lnTo>
                    <a:pt x="92904" y="54270"/>
                  </a:lnTo>
                  <a:lnTo>
                    <a:pt x="89136" y="93210"/>
                  </a:lnTo>
                  <a:lnTo>
                    <a:pt x="82844" y="136733"/>
                  </a:lnTo>
                  <a:lnTo>
                    <a:pt x="80511" y="175853"/>
                  </a:lnTo>
                  <a:lnTo>
                    <a:pt x="79658" y="212744"/>
                  </a:lnTo>
                  <a:lnTo>
                    <a:pt x="80673" y="214849"/>
                  </a:lnTo>
                  <a:lnTo>
                    <a:pt x="89053" y="219061"/>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SMARTInkShape-2841">
              <a:extLst>
                <a:ext uri="{FF2B5EF4-FFF2-40B4-BE49-F238E27FC236}">
                  <a16:creationId xmlns:a16="http://schemas.microsoft.com/office/drawing/2014/main" id="{E106ADFD-7267-42CF-2507-1CAE3D6C57ED}"/>
                </a:ext>
              </a:extLst>
            </p:cNvPr>
            <p:cNvSpPr/>
            <p:nvPr>
              <p:custDataLst>
                <p:tags r:id="rId26"/>
              </p:custDataLst>
            </p:nvPr>
          </p:nvSpPr>
          <p:spPr>
            <a:xfrm>
              <a:off x="6193244" y="5354528"/>
              <a:ext cx="119133" cy="189023"/>
            </a:xfrm>
            <a:custGeom>
              <a:avLst/>
              <a:gdLst/>
              <a:ahLst/>
              <a:cxnLst/>
              <a:rect l="0" t="0" r="0" b="0"/>
              <a:pathLst>
                <a:path w="119133" h="189023">
                  <a:moveTo>
                    <a:pt x="45631" y="65197"/>
                  </a:moveTo>
                  <a:lnTo>
                    <a:pt x="45631" y="65197"/>
                  </a:lnTo>
                  <a:lnTo>
                    <a:pt x="52176" y="49987"/>
                  </a:lnTo>
                  <a:lnTo>
                    <a:pt x="54763" y="15360"/>
                  </a:lnTo>
                  <a:lnTo>
                    <a:pt x="53836" y="9748"/>
                  </a:lnTo>
                  <a:lnTo>
                    <a:pt x="52159" y="6006"/>
                  </a:lnTo>
                  <a:lnTo>
                    <a:pt x="49983" y="3511"/>
                  </a:lnTo>
                  <a:lnTo>
                    <a:pt x="44743" y="739"/>
                  </a:lnTo>
                  <a:lnTo>
                    <a:pt x="41863" y="0"/>
                  </a:lnTo>
                  <a:lnTo>
                    <a:pt x="33020" y="4824"/>
                  </a:lnTo>
                  <a:lnTo>
                    <a:pt x="23093" y="14022"/>
                  </a:lnTo>
                  <a:lnTo>
                    <a:pt x="4733" y="43341"/>
                  </a:lnTo>
                  <a:lnTo>
                    <a:pt x="0" y="57075"/>
                  </a:lnTo>
                  <a:lnTo>
                    <a:pt x="1714" y="67232"/>
                  </a:lnTo>
                  <a:lnTo>
                    <a:pt x="3653" y="72904"/>
                  </a:lnTo>
                  <a:lnTo>
                    <a:pt x="7062" y="76684"/>
                  </a:lnTo>
                  <a:lnTo>
                    <a:pt x="38762" y="88308"/>
                  </a:lnTo>
                  <a:lnTo>
                    <a:pt x="80218" y="93751"/>
                  </a:lnTo>
                  <a:lnTo>
                    <a:pt x="102916" y="101056"/>
                  </a:lnTo>
                  <a:lnTo>
                    <a:pt x="112720" y="106887"/>
                  </a:lnTo>
                  <a:lnTo>
                    <a:pt x="115757" y="110982"/>
                  </a:lnTo>
                  <a:lnTo>
                    <a:pt x="119132" y="121176"/>
                  </a:lnTo>
                  <a:lnTo>
                    <a:pt x="118973" y="125800"/>
                  </a:lnTo>
                  <a:lnTo>
                    <a:pt x="108336" y="149247"/>
                  </a:lnTo>
                  <a:lnTo>
                    <a:pt x="99606" y="158291"/>
                  </a:lnTo>
                  <a:lnTo>
                    <a:pt x="86554" y="165839"/>
                  </a:lnTo>
                  <a:lnTo>
                    <a:pt x="41743" y="182546"/>
                  </a:lnTo>
                  <a:lnTo>
                    <a:pt x="17056" y="189022"/>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4" name="SMARTInkShape-2842">
              <a:extLst>
                <a:ext uri="{FF2B5EF4-FFF2-40B4-BE49-F238E27FC236}">
                  <a16:creationId xmlns:a16="http://schemas.microsoft.com/office/drawing/2014/main" id="{E9D9D358-1EF1-1908-1671-456F2380D887}"/>
                </a:ext>
              </a:extLst>
            </p:cNvPr>
            <p:cNvSpPr/>
            <p:nvPr>
              <p:custDataLst>
                <p:tags r:id="rId27"/>
              </p:custDataLst>
            </p:nvPr>
          </p:nvSpPr>
          <p:spPr>
            <a:xfrm>
              <a:off x="6248400" y="5295900"/>
              <a:ext cx="171451" cy="57151"/>
            </a:xfrm>
            <a:custGeom>
              <a:avLst/>
              <a:gdLst/>
              <a:ahLst/>
              <a:cxnLst/>
              <a:rect l="0" t="0" r="0" b="0"/>
              <a:pathLst>
                <a:path w="171451" h="57151">
                  <a:moveTo>
                    <a:pt x="0" y="57150"/>
                  </a:moveTo>
                  <a:lnTo>
                    <a:pt x="0" y="57150"/>
                  </a:lnTo>
                  <a:lnTo>
                    <a:pt x="13183" y="36427"/>
                  </a:lnTo>
                  <a:lnTo>
                    <a:pt x="24910" y="25715"/>
                  </a:lnTo>
                  <a:lnTo>
                    <a:pt x="67447" y="6810"/>
                  </a:lnTo>
                  <a:lnTo>
                    <a:pt x="114402" y="896"/>
                  </a:lnTo>
                  <a:lnTo>
                    <a:pt x="171450"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6" name="SMARTInkShape-Group616">
            <a:extLst>
              <a:ext uri="{FF2B5EF4-FFF2-40B4-BE49-F238E27FC236}">
                <a16:creationId xmlns:a16="http://schemas.microsoft.com/office/drawing/2014/main" id="{54FC9795-DC38-5158-119C-116A1F89DC1D}"/>
              </a:ext>
            </a:extLst>
          </p:cNvPr>
          <p:cNvGrpSpPr/>
          <p:nvPr/>
        </p:nvGrpSpPr>
        <p:grpSpPr>
          <a:xfrm>
            <a:off x="8557488" y="4049449"/>
            <a:ext cx="1471832" cy="484452"/>
            <a:chOff x="8557488" y="4049449"/>
            <a:chExt cx="1471832" cy="484452"/>
          </a:xfrm>
        </p:grpSpPr>
        <p:sp>
          <p:nvSpPr>
            <p:cNvPr id="176" name="SMARTInkShape-2843">
              <a:extLst>
                <a:ext uri="{FF2B5EF4-FFF2-40B4-BE49-F238E27FC236}">
                  <a16:creationId xmlns:a16="http://schemas.microsoft.com/office/drawing/2014/main" id="{330807C9-2409-2DB7-AC7D-B862AB55C800}"/>
                </a:ext>
              </a:extLst>
            </p:cNvPr>
            <p:cNvSpPr/>
            <p:nvPr>
              <p:custDataLst>
                <p:tags r:id="rId13"/>
              </p:custDataLst>
            </p:nvPr>
          </p:nvSpPr>
          <p:spPr>
            <a:xfrm>
              <a:off x="9834221" y="4049449"/>
              <a:ext cx="195099" cy="484452"/>
            </a:xfrm>
            <a:custGeom>
              <a:avLst/>
              <a:gdLst/>
              <a:ahLst/>
              <a:cxnLst/>
              <a:rect l="0" t="0" r="0" b="0"/>
              <a:pathLst>
                <a:path w="195099" h="484452">
                  <a:moveTo>
                    <a:pt x="176554" y="8201"/>
                  </a:moveTo>
                  <a:lnTo>
                    <a:pt x="176554" y="8201"/>
                  </a:lnTo>
                  <a:lnTo>
                    <a:pt x="181611" y="8201"/>
                  </a:lnTo>
                  <a:lnTo>
                    <a:pt x="186915" y="5379"/>
                  </a:lnTo>
                  <a:lnTo>
                    <a:pt x="193889" y="0"/>
                  </a:lnTo>
                  <a:lnTo>
                    <a:pt x="194460" y="617"/>
                  </a:lnTo>
                  <a:lnTo>
                    <a:pt x="195098" y="4125"/>
                  </a:lnTo>
                  <a:lnTo>
                    <a:pt x="193148" y="6542"/>
                  </a:lnTo>
                  <a:lnTo>
                    <a:pt x="150810" y="43743"/>
                  </a:lnTo>
                  <a:lnTo>
                    <a:pt x="113024" y="86336"/>
                  </a:lnTo>
                  <a:lnTo>
                    <a:pt x="78479" y="132281"/>
                  </a:lnTo>
                  <a:lnTo>
                    <a:pt x="47703" y="175233"/>
                  </a:lnTo>
                  <a:lnTo>
                    <a:pt x="28844" y="216879"/>
                  </a:lnTo>
                  <a:lnTo>
                    <a:pt x="14929" y="258501"/>
                  </a:lnTo>
                  <a:lnTo>
                    <a:pt x="5339" y="305549"/>
                  </a:lnTo>
                  <a:lnTo>
                    <a:pt x="0" y="332665"/>
                  </a:lnTo>
                  <a:lnTo>
                    <a:pt x="3782" y="373095"/>
                  </a:lnTo>
                  <a:lnTo>
                    <a:pt x="5575" y="393684"/>
                  </a:lnTo>
                  <a:lnTo>
                    <a:pt x="24367" y="436995"/>
                  </a:lnTo>
                  <a:lnTo>
                    <a:pt x="36897" y="457203"/>
                  </a:lnTo>
                  <a:lnTo>
                    <a:pt x="43223" y="461757"/>
                  </a:lnTo>
                  <a:lnTo>
                    <a:pt x="50851" y="464681"/>
                  </a:lnTo>
                  <a:lnTo>
                    <a:pt x="59963" y="471805"/>
                  </a:lnTo>
                  <a:lnTo>
                    <a:pt x="71256" y="474805"/>
                  </a:lnTo>
                  <a:lnTo>
                    <a:pt x="81304" y="484451"/>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 name="SMARTInkShape-2844">
              <a:extLst>
                <a:ext uri="{FF2B5EF4-FFF2-40B4-BE49-F238E27FC236}">
                  <a16:creationId xmlns:a16="http://schemas.microsoft.com/office/drawing/2014/main" id="{D3DF4339-A7BB-DB2D-8CD4-980489DC1845}"/>
                </a:ext>
              </a:extLst>
            </p:cNvPr>
            <p:cNvSpPr/>
            <p:nvPr>
              <p:custDataLst>
                <p:tags r:id="rId14"/>
              </p:custDataLst>
            </p:nvPr>
          </p:nvSpPr>
          <p:spPr>
            <a:xfrm>
              <a:off x="9610725" y="4238625"/>
              <a:ext cx="152401" cy="180522"/>
            </a:xfrm>
            <a:custGeom>
              <a:avLst/>
              <a:gdLst/>
              <a:ahLst/>
              <a:cxnLst/>
              <a:rect l="0" t="0" r="0" b="0"/>
              <a:pathLst>
                <a:path w="152401" h="180522">
                  <a:moveTo>
                    <a:pt x="0" y="19050"/>
                  </a:moveTo>
                  <a:lnTo>
                    <a:pt x="0" y="19050"/>
                  </a:lnTo>
                  <a:lnTo>
                    <a:pt x="0" y="13993"/>
                  </a:lnTo>
                  <a:lnTo>
                    <a:pt x="1058" y="12504"/>
                  </a:lnTo>
                  <a:lnTo>
                    <a:pt x="2822" y="11511"/>
                  </a:lnTo>
                  <a:lnTo>
                    <a:pt x="8201" y="9918"/>
                  </a:lnTo>
                  <a:lnTo>
                    <a:pt x="8644" y="10845"/>
                  </a:lnTo>
                  <a:lnTo>
                    <a:pt x="9134" y="14698"/>
                  </a:lnTo>
                  <a:lnTo>
                    <a:pt x="12173" y="19938"/>
                  </a:lnTo>
                  <a:lnTo>
                    <a:pt x="14465" y="22817"/>
                  </a:lnTo>
                  <a:lnTo>
                    <a:pt x="17012" y="31660"/>
                  </a:lnTo>
                  <a:lnTo>
                    <a:pt x="26386" y="69394"/>
                  </a:lnTo>
                  <a:lnTo>
                    <a:pt x="38295" y="109820"/>
                  </a:lnTo>
                  <a:lnTo>
                    <a:pt x="57168" y="154829"/>
                  </a:lnTo>
                  <a:lnTo>
                    <a:pt x="64797" y="175811"/>
                  </a:lnTo>
                  <a:lnTo>
                    <a:pt x="66482" y="177532"/>
                  </a:lnTo>
                  <a:lnTo>
                    <a:pt x="71175" y="179444"/>
                  </a:lnTo>
                  <a:lnTo>
                    <a:pt x="79768" y="180521"/>
                  </a:lnTo>
                  <a:lnTo>
                    <a:pt x="82811" y="177498"/>
                  </a:lnTo>
                  <a:lnTo>
                    <a:pt x="92152" y="157014"/>
                  </a:lnTo>
                  <a:lnTo>
                    <a:pt x="104791" y="109881"/>
                  </a:lnTo>
                  <a:lnTo>
                    <a:pt x="114304" y="71010"/>
                  </a:lnTo>
                  <a:lnTo>
                    <a:pt x="125812" y="27806"/>
                  </a:lnTo>
                  <a:lnTo>
                    <a:pt x="133416" y="5386"/>
                  </a:lnTo>
                  <a:lnTo>
                    <a:pt x="135511" y="3591"/>
                  </a:lnTo>
                  <a:lnTo>
                    <a:pt x="141421" y="709"/>
                  </a:lnTo>
                  <a:lnTo>
                    <a:pt x="152400"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 name="SMARTInkShape-2845">
              <a:extLst>
                <a:ext uri="{FF2B5EF4-FFF2-40B4-BE49-F238E27FC236}">
                  <a16:creationId xmlns:a16="http://schemas.microsoft.com/office/drawing/2014/main" id="{2953B171-6761-A512-5A9B-ABC281ED0FDC}"/>
                </a:ext>
              </a:extLst>
            </p:cNvPr>
            <p:cNvSpPr/>
            <p:nvPr>
              <p:custDataLst>
                <p:tags r:id="rId15"/>
              </p:custDataLst>
            </p:nvPr>
          </p:nvSpPr>
          <p:spPr>
            <a:xfrm>
              <a:off x="9382125" y="4231613"/>
              <a:ext cx="171451" cy="178447"/>
            </a:xfrm>
            <a:custGeom>
              <a:avLst/>
              <a:gdLst/>
              <a:ahLst/>
              <a:cxnLst/>
              <a:rect l="0" t="0" r="0" b="0"/>
              <a:pathLst>
                <a:path w="171451" h="178447">
                  <a:moveTo>
                    <a:pt x="0" y="35587"/>
                  </a:moveTo>
                  <a:lnTo>
                    <a:pt x="0" y="35587"/>
                  </a:lnTo>
                  <a:lnTo>
                    <a:pt x="0" y="30530"/>
                  </a:lnTo>
                  <a:lnTo>
                    <a:pt x="1058" y="29041"/>
                  </a:lnTo>
                  <a:lnTo>
                    <a:pt x="2822" y="28048"/>
                  </a:lnTo>
                  <a:lnTo>
                    <a:pt x="9134" y="26179"/>
                  </a:lnTo>
                  <a:lnTo>
                    <a:pt x="14465" y="26096"/>
                  </a:lnTo>
                  <a:lnTo>
                    <a:pt x="19834" y="28899"/>
                  </a:lnTo>
                  <a:lnTo>
                    <a:pt x="31905" y="39323"/>
                  </a:lnTo>
                  <a:lnTo>
                    <a:pt x="64695" y="83481"/>
                  </a:lnTo>
                  <a:lnTo>
                    <a:pt x="93840" y="127678"/>
                  </a:lnTo>
                  <a:lnTo>
                    <a:pt x="129037" y="173858"/>
                  </a:lnTo>
                  <a:lnTo>
                    <a:pt x="133182" y="178283"/>
                  </a:lnTo>
                  <a:lnTo>
                    <a:pt x="141536" y="178446"/>
                  </a:lnTo>
                  <a:lnTo>
                    <a:pt x="141982" y="177393"/>
                  </a:lnTo>
                  <a:lnTo>
                    <a:pt x="145645" y="156341"/>
                  </a:lnTo>
                  <a:lnTo>
                    <a:pt x="149398" y="143230"/>
                  </a:lnTo>
                  <a:lnTo>
                    <a:pt x="152005" y="98380"/>
                  </a:lnTo>
                  <a:lnTo>
                    <a:pt x="152322" y="57907"/>
                  </a:lnTo>
                  <a:lnTo>
                    <a:pt x="153451" y="14986"/>
                  </a:lnTo>
                  <a:lnTo>
                    <a:pt x="160600" y="0"/>
                  </a:lnTo>
                  <a:lnTo>
                    <a:pt x="162099" y="221"/>
                  </a:lnTo>
                  <a:lnTo>
                    <a:pt x="171450" y="7012"/>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 name="SMARTInkShape-2846">
              <a:extLst>
                <a:ext uri="{FF2B5EF4-FFF2-40B4-BE49-F238E27FC236}">
                  <a16:creationId xmlns:a16="http://schemas.microsoft.com/office/drawing/2014/main" id="{B9EF3911-77A9-44AE-4EC0-350C1CB74901}"/>
                </a:ext>
              </a:extLst>
            </p:cNvPr>
            <p:cNvSpPr/>
            <p:nvPr>
              <p:custDataLst>
                <p:tags r:id="rId16"/>
              </p:custDataLst>
            </p:nvPr>
          </p:nvSpPr>
          <p:spPr>
            <a:xfrm>
              <a:off x="9372600" y="4257792"/>
              <a:ext cx="18936" cy="161809"/>
            </a:xfrm>
            <a:custGeom>
              <a:avLst/>
              <a:gdLst/>
              <a:ahLst/>
              <a:cxnLst/>
              <a:rect l="0" t="0" r="0" b="0"/>
              <a:pathLst>
                <a:path w="18936" h="161809">
                  <a:moveTo>
                    <a:pt x="9525" y="9408"/>
                  </a:moveTo>
                  <a:lnTo>
                    <a:pt x="9525" y="9408"/>
                  </a:lnTo>
                  <a:lnTo>
                    <a:pt x="9525" y="4351"/>
                  </a:lnTo>
                  <a:lnTo>
                    <a:pt x="10583" y="2862"/>
                  </a:lnTo>
                  <a:lnTo>
                    <a:pt x="12347" y="1869"/>
                  </a:lnTo>
                  <a:lnTo>
                    <a:pt x="18659" y="0"/>
                  </a:lnTo>
                  <a:lnTo>
                    <a:pt x="18935" y="4974"/>
                  </a:lnTo>
                  <a:lnTo>
                    <a:pt x="9343" y="51343"/>
                  </a:lnTo>
                  <a:lnTo>
                    <a:pt x="1439" y="95638"/>
                  </a:lnTo>
                  <a:lnTo>
                    <a:pt x="58" y="140296"/>
                  </a:lnTo>
                  <a:lnTo>
                    <a:pt x="0" y="161808"/>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 name="SMARTInkShape-2847">
              <a:extLst>
                <a:ext uri="{FF2B5EF4-FFF2-40B4-BE49-F238E27FC236}">
                  <a16:creationId xmlns:a16="http://schemas.microsoft.com/office/drawing/2014/main" id="{4989AF4D-0031-2ECF-6D54-4C73D3E16E8C}"/>
                </a:ext>
              </a:extLst>
            </p:cNvPr>
            <p:cNvSpPr/>
            <p:nvPr>
              <p:custDataLst>
                <p:tags r:id="rId17"/>
              </p:custDataLst>
            </p:nvPr>
          </p:nvSpPr>
          <p:spPr>
            <a:xfrm>
              <a:off x="9215663" y="4239949"/>
              <a:ext cx="32998" cy="217752"/>
            </a:xfrm>
            <a:custGeom>
              <a:avLst/>
              <a:gdLst/>
              <a:ahLst/>
              <a:cxnLst/>
              <a:rect l="0" t="0" r="0" b="0"/>
              <a:pathLst>
                <a:path w="32998" h="217752">
                  <a:moveTo>
                    <a:pt x="23587" y="8201"/>
                  </a:moveTo>
                  <a:lnTo>
                    <a:pt x="23587" y="8201"/>
                  </a:lnTo>
                  <a:lnTo>
                    <a:pt x="31788" y="0"/>
                  </a:lnTo>
                  <a:lnTo>
                    <a:pt x="32231" y="617"/>
                  </a:lnTo>
                  <a:lnTo>
                    <a:pt x="32997" y="22163"/>
                  </a:lnTo>
                  <a:lnTo>
                    <a:pt x="25558" y="68757"/>
                  </a:lnTo>
                  <a:lnTo>
                    <a:pt x="21349" y="98816"/>
                  </a:lnTo>
                  <a:lnTo>
                    <a:pt x="8477" y="142195"/>
                  </a:lnTo>
                  <a:lnTo>
                    <a:pt x="0" y="189261"/>
                  </a:lnTo>
                  <a:lnTo>
                    <a:pt x="50" y="202620"/>
                  </a:lnTo>
                  <a:lnTo>
                    <a:pt x="4537" y="217751"/>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1" name="SMARTInkShape-2848">
              <a:extLst>
                <a:ext uri="{FF2B5EF4-FFF2-40B4-BE49-F238E27FC236}">
                  <a16:creationId xmlns:a16="http://schemas.microsoft.com/office/drawing/2014/main" id="{6E68E0A1-5F64-C9EC-95A4-1B76BEBBB522}"/>
                </a:ext>
              </a:extLst>
            </p:cNvPr>
            <p:cNvSpPr/>
            <p:nvPr>
              <p:custDataLst>
                <p:tags r:id="rId18"/>
              </p:custDataLst>
            </p:nvPr>
          </p:nvSpPr>
          <p:spPr>
            <a:xfrm>
              <a:off x="9068227" y="4391025"/>
              <a:ext cx="28149" cy="26744"/>
            </a:xfrm>
            <a:custGeom>
              <a:avLst/>
              <a:gdLst/>
              <a:ahLst/>
              <a:cxnLst/>
              <a:rect l="0" t="0" r="0" b="0"/>
              <a:pathLst>
                <a:path w="28149" h="26744">
                  <a:moveTo>
                    <a:pt x="9098" y="0"/>
                  </a:moveTo>
                  <a:lnTo>
                    <a:pt x="9098" y="0"/>
                  </a:lnTo>
                  <a:lnTo>
                    <a:pt x="18232" y="0"/>
                  </a:lnTo>
                  <a:lnTo>
                    <a:pt x="18508" y="5057"/>
                  </a:lnTo>
                  <a:lnTo>
                    <a:pt x="15750" y="10361"/>
                  </a:lnTo>
                  <a:lnTo>
                    <a:pt x="12054" y="16247"/>
                  </a:lnTo>
                  <a:lnTo>
                    <a:pt x="10412" y="22390"/>
                  </a:lnTo>
                  <a:lnTo>
                    <a:pt x="8916" y="24452"/>
                  </a:lnTo>
                  <a:lnTo>
                    <a:pt x="6860" y="25826"/>
                  </a:lnTo>
                  <a:lnTo>
                    <a:pt x="4432" y="26743"/>
                  </a:lnTo>
                  <a:lnTo>
                    <a:pt x="2812" y="26295"/>
                  </a:lnTo>
                  <a:lnTo>
                    <a:pt x="1732" y="24938"/>
                  </a:lnTo>
                  <a:lnTo>
                    <a:pt x="532" y="20608"/>
                  </a:lnTo>
                  <a:lnTo>
                    <a:pt x="0" y="15157"/>
                  </a:lnTo>
                  <a:lnTo>
                    <a:pt x="2584" y="9206"/>
                  </a:lnTo>
                  <a:lnTo>
                    <a:pt x="8717" y="539"/>
                  </a:lnTo>
                  <a:lnTo>
                    <a:pt x="17266" y="47"/>
                  </a:lnTo>
                  <a:lnTo>
                    <a:pt x="23277" y="5071"/>
                  </a:lnTo>
                  <a:lnTo>
                    <a:pt x="25984" y="10367"/>
                  </a:lnTo>
                  <a:lnTo>
                    <a:pt x="28148" y="1905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 name="SMARTInkShape-2849">
              <a:extLst>
                <a:ext uri="{FF2B5EF4-FFF2-40B4-BE49-F238E27FC236}">
                  <a16:creationId xmlns:a16="http://schemas.microsoft.com/office/drawing/2014/main" id="{E2C29D68-FF8B-8EA9-F7C9-491C0AA3A887}"/>
                </a:ext>
              </a:extLst>
            </p:cNvPr>
            <p:cNvSpPr/>
            <p:nvPr>
              <p:custDataLst>
                <p:tags r:id="rId19"/>
              </p:custDataLst>
            </p:nvPr>
          </p:nvSpPr>
          <p:spPr>
            <a:xfrm>
              <a:off x="8943975" y="4257675"/>
              <a:ext cx="27252" cy="171451"/>
            </a:xfrm>
            <a:custGeom>
              <a:avLst/>
              <a:gdLst/>
              <a:ahLst/>
              <a:cxnLst/>
              <a:rect l="0" t="0" r="0" b="0"/>
              <a:pathLst>
                <a:path w="27252" h="171451">
                  <a:moveTo>
                    <a:pt x="19050" y="0"/>
                  </a:moveTo>
                  <a:lnTo>
                    <a:pt x="19050" y="0"/>
                  </a:lnTo>
                  <a:lnTo>
                    <a:pt x="24107" y="0"/>
                  </a:lnTo>
                  <a:lnTo>
                    <a:pt x="25596" y="2117"/>
                  </a:lnTo>
                  <a:lnTo>
                    <a:pt x="27251" y="10113"/>
                  </a:lnTo>
                  <a:lnTo>
                    <a:pt x="20257" y="52981"/>
                  </a:lnTo>
                  <a:lnTo>
                    <a:pt x="16387" y="93133"/>
                  </a:lnTo>
                  <a:lnTo>
                    <a:pt x="10880" y="120232"/>
                  </a:lnTo>
                  <a:lnTo>
                    <a:pt x="8735" y="144909"/>
                  </a:lnTo>
                  <a:lnTo>
                    <a:pt x="0" y="17145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3" name="SMARTInkShape-2850">
              <a:extLst>
                <a:ext uri="{FF2B5EF4-FFF2-40B4-BE49-F238E27FC236}">
                  <a16:creationId xmlns:a16="http://schemas.microsoft.com/office/drawing/2014/main" id="{4913CE2E-C170-B1DB-71DF-4830E6FA504D}"/>
                </a:ext>
              </a:extLst>
            </p:cNvPr>
            <p:cNvSpPr/>
            <p:nvPr>
              <p:custDataLst>
                <p:tags r:id="rId20"/>
              </p:custDataLst>
            </p:nvPr>
          </p:nvSpPr>
          <p:spPr>
            <a:xfrm>
              <a:off x="8839200" y="4200525"/>
              <a:ext cx="238126" cy="57151"/>
            </a:xfrm>
            <a:custGeom>
              <a:avLst/>
              <a:gdLst/>
              <a:ahLst/>
              <a:cxnLst/>
              <a:rect l="0" t="0" r="0" b="0"/>
              <a:pathLst>
                <a:path w="238126" h="57151">
                  <a:moveTo>
                    <a:pt x="0" y="57150"/>
                  </a:moveTo>
                  <a:lnTo>
                    <a:pt x="0" y="57150"/>
                  </a:lnTo>
                  <a:lnTo>
                    <a:pt x="5057" y="57150"/>
                  </a:lnTo>
                  <a:lnTo>
                    <a:pt x="49133" y="39817"/>
                  </a:lnTo>
                  <a:lnTo>
                    <a:pt x="69279" y="35504"/>
                  </a:lnTo>
                  <a:lnTo>
                    <a:pt x="112918" y="21883"/>
                  </a:lnTo>
                  <a:lnTo>
                    <a:pt x="154949" y="12280"/>
                  </a:lnTo>
                  <a:lnTo>
                    <a:pt x="198648" y="5012"/>
                  </a:lnTo>
                  <a:lnTo>
                    <a:pt x="238125"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 name="SMARTInkShape-2851">
              <a:extLst>
                <a:ext uri="{FF2B5EF4-FFF2-40B4-BE49-F238E27FC236}">
                  <a16:creationId xmlns:a16="http://schemas.microsoft.com/office/drawing/2014/main" id="{9BDFFD73-7928-5AB1-490A-52023D1926A9}"/>
                </a:ext>
              </a:extLst>
            </p:cNvPr>
            <p:cNvSpPr/>
            <p:nvPr>
              <p:custDataLst>
                <p:tags r:id="rId21"/>
              </p:custDataLst>
            </p:nvPr>
          </p:nvSpPr>
          <p:spPr>
            <a:xfrm>
              <a:off x="8572500" y="4305562"/>
              <a:ext cx="104776" cy="9264"/>
            </a:xfrm>
            <a:custGeom>
              <a:avLst/>
              <a:gdLst/>
              <a:ahLst/>
              <a:cxnLst/>
              <a:rect l="0" t="0" r="0" b="0"/>
              <a:pathLst>
                <a:path w="104776" h="9264">
                  <a:moveTo>
                    <a:pt x="0" y="9263"/>
                  </a:moveTo>
                  <a:lnTo>
                    <a:pt x="0" y="9263"/>
                  </a:lnTo>
                  <a:lnTo>
                    <a:pt x="15209" y="2717"/>
                  </a:lnTo>
                  <a:lnTo>
                    <a:pt x="57566" y="0"/>
                  </a:lnTo>
                  <a:lnTo>
                    <a:pt x="77498" y="874"/>
                  </a:lnTo>
                  <a:lnTo>
                    <a:pt x="104775" y="9263"/>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5" name="SMARTInkShape-2852">
              <a:extLst>
                <a:ext uri="{FF2B5EF4-FFF2-40B4-BE49-F238E27FC236}">
                  <a16:creationId xmlns:a16="http://schemas.microsoft.com/office/drawing/2014/main" id="{94607F5F-8AFB-FB11-AC4F-CC344C3D2C9B}"/>
                </a:ext>
              </a:extLst>
            </p:cNvPr>
            <p:cNvSpPr/>
            <p:nvPr>
              <p:custDataLst>
                <p:tags r:id="rId22"/>
              </p:custDataLst>
            </p:nvPr>
          </p:nvSpPr>
          <p:spPr>
            <a:xfrm>
              <a:off x="8557488" y="4400550"/>
              <a:ext cx="176938" cy="9526"/>
            </a:xfrm>
            <a:custGeom>
              <a:avLst/>
              <a:gdLst/>
              <a:ahLst/>
              <a:cxnLst/>
              <a:rect l="0" t="0" r="0" b="0"/>
              <a:pathLst>
                <a:path w="176938" h="9526">
                  <a:moveTo>
                    <a:pt x="5487" y="0"/>
                  </a:moveTo>
                  <a:lnTo>
                    <a:pt x="5487" y="0"/>
                  </a:lnTo>
                  <a:lnTo>
                    <a:pt x="0" y="5488"/>
                  </a:lnTo>
                  <a:lnTo>
                    <a:pt x="2342" y="3144"/>
                  </a:lnTo>
                  <a:lnTo>
                    <a:pt x="6912" y="1398"/>
                  </a:lnTo>
                  <a:lnTo>
                    <a:pt x="52924" y="122"/>
                  </a:lnTo>
                  <a:lnTo>
                    <a:pt x="81631" y="2858"/>
                  </a:lnTo>
                  <a:lnTo>
                    <a:pt x="128246" y="8647"/>
                  </a:lnTo>
                  <a:lnTo>
                    <a:pt x="176937" y="9525"/>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8" name="SMARTInkShape-Group617">
            <a:extLst>
              <a:ext uri="{FF2B5EF4-FFF2-40B4-BE49-F238E27FC236}">
                <a16:creationId xmlns:a16="http://schemas.microsoft.com/office/drawing/2014/main" id="{C2D7F228-DC39-F504-049B-EB645EBFFB1B}"/>
              </a:ext>
            </a:extLst>
          </p:cNvPr>
          <p:cNvGrpSpPr/>
          <p:nvPr/>
        </p:nvGrpSpPr>
        <p:grpSpPr>
          <a:xfrm>
            <a:off x="8924925" y="3543300"/>
            <a:ext cx="1095376" cy="428626"/>
            <a:chOff x="8924925" y="3543300"/>
            <a:chExt cx="1095376" cy="428626"/>
          </a:xfrm>
        </p:grpSpPr>
        <p:sp>
          <p:nvSpPr>
            <p:cNvPr id="187" name="SMARTInkShape-2853">
              <a:extLst>
                <a:ext uri="{FF2B5EF4-FFF2-40B4-BE49-F238E27FC236}">
                  <a16:creationId xmlns:a16="http://schemas.microsoft.com/office/drawing/2014/main" id="{EA9CC0E9-3594-BDA3-38DA-E72A4B84D880}"/>
                </a:ext>
              </a:extLst>
            </p:cNvPr>
            <p:cNvSpPr/>
            <p:nvPr>
              <p:custDataLst>
                <p:tags r:id="rId2"/>
              </p:custDataLst>
            </p:nvPr>
          </p:nvSpPr>
          <p:spPr>
            <a:xfrm>
              <a:off x="10001756" y="3781425"/>
              <a:ext cx="18545" cy="19051"/>
            </a:xfrm>
            <a:custGeom>
              <a:avLst/>
              <a:gdLst/>
              <a:ahLst/>
              <a:cxnLst/>
              <a:rect l="0" t="0" r="0" b="0"/>
              <a:pathLst>
                <a:path w="18545" h="19051">
                  <a:moveTo>
                    <a:pt x="18544" y="0"/>
                  </a:moveTo>
                  <a:lnTo>
                    <a:pt x="18544" y="0"/>
                  </a:lnTo>
                  <a:lnTo>
                    <a:pt x="13487" y="0"/>
                  </a:lnTo>
                  <a:lnTo>
                    <a:pt x="8183" y="2822"/>
                  </a:lnTo>
                  <a:lnTo>
                    <a:pt x="0" y="9132"/>
                  </a:lnTo>
                  <a:lnTo>
                    <a:pt x="9019" y="1905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8" name="SMARTInkShape-2854">
              <a:extLst>
                <a:ext uri="{FF2B5EF4-FFF2-40B4-BE49-F238E27FC236}">
                  <a16:creationId xmlns:a16="http://schemas.microsoft.com/office/drawing/2014/main" id="{6435F45B-8635-0725-2656-38C1CD14F8D3}"/>
                </a:ext>
              </a:extLst>
            </p:cNvPr>
            <p:cNvSpPr/>
            <p:nvPr>
              <p:custDataLst>
                <p:tags r:id="rId3"/>
              </p:custDataLst>
            </p:nvPr>
          </p:nvSpPr>
          <p:spPr>
            <a:xfrm>
              <a:off x="10010775" y="3705225"/>
              <a:ext cx="9526" cy="9526"/>
            </a:xfrm>
            <a:custGeom>
              <a:avLst/>
              <a:gdLst/>
              <a:ahLst/>
              <a:cxnLst/>
              <a:rect l="0" t="0" r="0" b="0"/>
              <a:pathLst>
                <a:path w="9526" h="9526">
                  <a:moveTo>
                    <a:pt x="0" y="9525"/>
                  </a:moveTo>
                  <a:lnTo>
                    <a:pt x="0" y="9525"/>
                  </a:lnTo>
                  <a:lnTo>
                    <a:pt x="0" y="4468"/>
                  </a:lnTo>
                  <a:lnTo>
                    <a:pt x="1058" y="2979"/>
                  </a:lnTo>
                  <a:lnTo>
                    <a:pt x="2824" y="1986"/>
                  </a:lnTo>
                  <a:lnTo>
                    <a:pt x="9525"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9" name="SMARTInkShape-2855">
              <a:extLst>
                <a:ext uri="{FF2B5EF4-FFF2-40B4-BE49-F238E27FC236}">
                  <a16:creationId xmlns:a16="http://schemas.microsoft.com/office/drawing/2014/main" id="{ACD53D13-38E2-49BF-B7D9-C8FB7E67451A}"/>
                </a:ext>
              </a:extLst>
            </p:cNvPr>
            <p:cNvSpPr/>
            <p:nvPr>
              <p:custDataLst>
                <p:tags r:id="rId4"/>
              </p:custDataLst>
            </p:nvPr>
          </p:nvSpPr>
          <p:spPr>
            <a:xfrm>
              <a:off x="9793935" y="3621091"/>
              <a:ext cx="45276" cy="350835"/>
            </a:xfrm>
            <a:custGeom>
              <a:avLst/>
              <a:gdLst/>
              <a:ahLst/>
              <a:cxnLst/>
              <a:rect l="0" t="0" r="0" b="0"/>
              <a:pathLst>
                <a:path w="45276" h="350835">
                  <a:moveTo>
                    <a:pt x="35865" y="36509"/>
                  </a:moveTo>
                  <a:lnTo>
                    <a:pt x="35865" y="36509"/>
                  </a:lnTo>
                  <a:lnTo>
                    <a:pt x="35865" y="18195"/>
                  </a:lnTo>
                  <a:lnTo>
                    <a:pt x="36923" y="14775"/>
                  </a:lnTo>
                  <a:lnTo>
                    <a:pt x="38689" y="12495"/>
                  </a:lnTo>
                  <a:lnTo>
                    <a:pt x="40922" y="10974"/>
                  </a:lnTo>
                  <a:lnTo>
                    <a:pt x="42411" y="8903"/>
                  </a:lnTo>
                  <a:lnTo>
                    <a:pt x="44999" y="0"/>
                  </a:lnTo>
                  <a:lnTo>
                    <a:pt x="45275" y="3937"/>
                  </a:lnTo>
                  <a:lnTo>
                    <a:pt x="40324" y="44211"/>
                  </a:lnTo>
                  <a:lnTo>
                    <a:pt x="32130" y="79125"/>
                  </a:lnTo>
                  <a:lnTo>
                    <a:pt x="23000" y="121338"/>
                  </a:lnTo>
                  <a:lnTo>
                    <a:pt x="16979" y="168859"/>
                  </a:lnTo>
                  <a:lnTo>
                    <a:pt x="9572" y="205429"/>
                  </a:lnTo>
                  <a:lnTo>
                    <a:pt x="1734" y="243075"/>
                  </a:lnTo>
                  <a:lnTo>
                    <a:pt x="0" y="281041"/>
                  </a:lnTo>
                  <a:lnTo>
                    <a:pt x="5717" y="315926"/>
                  </a:lnTo>
                  <a:lnTo>
                    <a:pt x="16760" y="345487"/>
                  </a:lnTo>
                  <a:lnTo>
                    <a:pt x="26340" y="350834"/>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0" name="SMARTInkShape-2856">
              <a:extLst>
                <a:ext uri="{FF2B5EF4-FFF2-40B4-BE49-F238E27FC236}">
                  <a16:creationId xmlns:a16="http://schemas.microsoft.com/office/drawing/2014/main" id="{64BEF9F2-B735-C481-DA62-2B04ECC7FACA}"/>
                </a:ext>
              </a:extLst>
            </p:cNvPr>
            <p:cNvSpPr/>
            <p:nvPr>
              <p:custDataLst>
                <p:tags r:id="rId5"/>
              </p:custDataLst>
            </p:nvPr>
          </p:nvSpPr>
          <p:spPr>
            <a:xfrm>
              <a:off x="9517531" y="3753823"/>
              <a:ext cx="226545" cy="122853"/>
            </a:xfrm>
            <a:custGeom>
              <a:avLst/>
              <a:gdLst/>
              <a:ahLst/>
              <a:cxnLst/>
              <a:rect l="0" t="0" r="0" b="0"/>
              <a:pathLst>
                <a:path w="226545" h="122853">
                  <a:moveTo>
                    <a:pt x="26519" y="56177"/>
                  </a:moveTo>
                  <a:lnTo>
                    <a:pt x="26519" y="56177"/>
                  </a:lnTo>
                  <a:lnTo>
                    <a:pt x="26519" y="47976"/>
                  </a:lnTo>
                  <a:lnTo>
                    <a:pt x="36880" y="54365"/>
                  </a:lnTo>
                  <a:lnTo>
                    <a:pt x="82978" y="56145"/>
                  </a:lnTo>
                  <a:lnTo>
                    <a:pt x="96767" y="53341"/>
                  </a:lnTo>
                  <a:lnTo>
                    <a:pt x="107482" y="49625"/>
                  </a:lnTo>
                  <a:lnTo>
                    <a:pt x="119299" y="47973"/>
                  </a:lnTo>
                  <a:lnTo>
                    <a:pt x="124356" y="45416"/>
                  </a:lnTo>
                  <a:lnTo>
                    <a:pt x="132797" y="36931"/>
                  </a:lnTo>
                  <a:lnTo>
                    <a:pt x="137253" y="28926"/>
                  </a:lnTo>
                  <a:lnTo>
                    <a:pt x="138442" y="25310"/>
                  </a:lnTo>
                  <a:lnTo>
                    <a:pt x="136940" y="15647"/>
                  </a:lnTo>
                  <a:lnTo>
                    <a:pt x="135058" y="10107"/>
                  </a:lnTo>
                  <a:lnTo>
                    <a:pt x="130628" y="6414"/>
                  </a:lnTo>
                  <a:lnTo>
                    <a:pt x="117240" y="2310"/>
                  </a:lnTo>
                  <a:lnTo>
                    <a:pt x="96909" y="0"/>
                  </a:lnTo>
                  <a:lnTo>
                    <a:pt x="72422" y="4372"/>
                  </a:lnTo>
                  <a:lnTo>
                    <a:pt x="50115" y="17426"/>
                  </a:lnTo>
                  <a:lnTo>
                    <a:pt x="11978" y="52954"/>
                  </a:lnTo>
                  <a:lnTo>
                    <a:pt x="2572" y="69804"/>
                  </a:lnTo>
                  <a:lnTo>
                    <a:pt x="0" y="81989"/>
                  </a:lnTo>
                  <a:lnTo>
                    <a:pt x="1680" y="94460"/>
                  </a:lnTo>
                  <a:lnTo>
                    <a:pt x="3610" y="100749"/>
                  </a:lnTo>
                  <a:lnTo>
                    <a:pt x="11398" y="110559"/>
                  </a:lnTo>
                  <a:lnTo>
                    <a:pt x="16439" y="114657"/>
                  </a:lnTo>
                  <a:lnTo>
                    <a:pt x="21915" y="116330"/>
                  </a:lnTo>
                  <a:lnTo>
                    <a:pt x="62263" y="118988"/>
                  </a:lnTo>
                  <a:lnTo>
                    <a:pt x="107217" y="122343"/>
                  </a:lnTo>
                  <a:lnTo>
                    <a:pt x="154408" y="122752"/>
                  </a:lnTo>
                  <a:lnTo>
                    <a:pt x="200137" y="122843"/>
                  </a:lnTo>
                  <a:lnTo>
                    <a:pt x="226544" y="122852"/>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1" name="SMARTInkShape-2857">
              <a:extLst>
                <a:ext uri="{FF2B5EF4-FFF2-40B4-BE49-F238E27FC236}">
                  <a16:creationId xmlns:a16="http://schemas.microsoft.com/office/drawing/2014/main" id="{AD84FA1D-8905-B7C0-1C04-58112ED0CAB3}"/>
                </a:ext>
              </a:extLst>
            </p:cNvPr>
            <p:cNvSpPr/>
            <p:nvPr>
              <p:custDataLst>
                <p:tags r:id="rId6"/>
              </p:custDataLst>
            </p:nvPr>
          </p:nvSpPr>
          <p:spPr>
            <a:xfrm>
              <a:off x="9383250" y="3710145"/>
              <a:ext cx="122310" cy="164050"/>
            </a:xfrm>
            <a:custGeom>
              <a:avLst/>
              <a:gdLst/>
              <a:ahLst/>
              <a:cxnLst/>
              <a:rect l="0" t="0" r="0" b="0"/>
              <a:pathLst>
                <a:path w="122310" h="164050">
                  <a:moveTo>
                    <a:pt x="113175" y="14130"/>
                  </a:moveTo>
                  <a:lnTo>
                    <a:pt x="113175" y="14130"/>
                  </a:lnTo>
                  <a:lnTo>
                    <a:pt x="118232" y="14130"/>
                  </a:lnTo>
                  <a:lnTo>
                    <a:pt x="119721" y="13072"/>
                  </a:lnTo>
                  <a:lnTo>
                    <a:pt x="120715" y="11308"/>
                  </a:lnTo>
                  <a:lnTo>
                    <a:pt x="122309" y="873"/>
                  </a:lnTo>
                  <a:lnTo>
                    <a:pt x="120322" y="0"/>
                  </a:lnTo>
                  <a:lnTo>
                    <a:pt x="89125" y="6178"/>
                  </a:lnTo>
                  <a:lnTo>
                    <a:pt x="72853" y="14476"/>
                  </a:lnTo>
                  <a:lnTo>
                    <a:pt x="30988" y="52509"/>
                  </a:lnTo>
                  <a:lnTo>
                    <a:pt x="11683" y="74185"/>
                  </a:lnTo>
                  <a:lnTo>
                    <a:pt x="4568" y="91621"/>
                  </a:lnTo>
                  <a:lnTo>
                    <a:pt x="0" y="123628"/>
                  </a:lnTo>
                  <a:lnTo>
                    <a:pt x="4266" y="143823"/>
                  </a:lnTo>
                  <a:lnTo>
                    <a:pt x="12232" y="158156"/>
                  </a:lnTo>
                  <a:lnTo>
                    <a:pt x="18216" y="162808"/>
                  </a:lnTo>
                  <a:lnTo>
                    <a:pt x="21295" y="164049"/>
                  </a:lnTo>
                  <a:lnTo>
                    <a:pt x="84600" y="157005"/>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2" name="SMARTInkShape-2858">
              <a:extLst>
                <a:ext uri="{FF2B5EF4-FFF2-40B4-BE49-F238E27FC236}">
                  <a16:creationId xmlns:a16="http://schemas.microsoft.com/office/drawing/2014/main" id="{FB4CA27E-5FE0-9471-31F7-B5600FA08AA9}"/>
                </a:ext>
              </a:extLst>
            </p:cNvPr>
            <p:cNvSpPr/>
            <p:nvPr>
              <p:custDataLst>
                <p:tags r:id="rId7"/>
              </p:custDataLst>
            </p:nvPr>
          </p:nvSpPr>
          <p:spPr>
            <a:xfrm>
              <a:off x="9144000" y="3725992"/>
              <a:ext cx="152401" cy="188784"/>
            </a:xfrm>
            <a:custGeom>
              <a:avLst/>
              <a:gdLst/>
              <a:ahLst/>
              <a:cxnLst/>
              <a:rect l="0" t="0" r="0" b="0"/>
              <a:pathLst>
                <a:path w="152401" h="188784">
                  <a:moveTo>
                    <a:pt x="152400" y="17333"/>
                  </a:moveTo>
                  <a:lnTo>
                    <a:pt x="152400" y="17333"/>
                  </a:lnTo>
                  <a:lnTo>
                    <a:pt x="152400" y="0"/>
                  </a:lnTo>
                  <a:lnTo>
                    <a:pt x="151342" y="486"/>
                  </a:lnTo>
                  <a:lnTo>
                    <a:pt x="116753" y="33975"/>
                  </a:lnTo>
                  <a:lnTo>
                    <a:pt x="85630" y="80137"/>
                  </a:lnTo>
                  <a:lnTo>
                    <a:pt x="47616" y="124590"/>
                  </a:lnTo>
                  <a:lnTo>
                    <a:pt x="17063" y="169115"/>
                  </a:lnTo>
                  <a:lnTo>
                    <a:pt x="0" y="188783"/>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3" name="SMARTInkShape-2859">
              <a:extLst>
                <a:ext uri="{FF2B5EF4-FFF2-40B4-BE49-F238E27FC236}">
                  <a16:creationId xmlns:a16="http://schemas.microsoft.com/office/drawing/2014/main" id="{AB246049-7F69-6C00-916C-31E7770841B4}"/>
                </a:ext>
              </a:extLst>
            </p:cNvPr>
            <p:cNvSpPr/>
            <p:nvPr>
              <p:custDataLst>
                <p:tags r:id="rId8"/>
              </p:custDataLst>
            </p:nvPr>
          </p:nvSpPr>
          <p:spPr>
            <a:xfrm>
              <a:off x="8924925" y="3581410"/>
              <a:ext cx="19050" cy="257166"/>
            </a:xfrm>
            <a:custGeom>
              <a:avLst/>
              <a:gdLst/>
              <a:ahLst/>
              <a:cxnLst/>
              <a:rect l="0" t="0" r="0" b="0"/>
              <a:pathLst>
                <a:path w="19050" h="257166">
                  <a:moveTo>
                    <a:pt x="0" y="19040"/>
                  </a:moveTo>
                  <a:lnTo>
                    <a:pt x="0" y="19040"/>
                  </a:lnTo>
                  <a:lnTo>
                    <a:pt x="0" y="10839"/>
                  </a:lnTo>
                  <a:lnTo>
                    <a:pt x="1058" y="10398"/>
                  </a:lnTo>
                  <a:lnTo>
                    <a:pt x="5057" y="9908"/>
                  </a:lnTo>
                  <a:lnTo>
                    <a:pt x="6546" y="8718"/>
                  </a:lnTo>
                  <a:lnTo>
                    <a:pt x="9515" y="25"/>
                  </a:lnTo>
                  <a:lnTo>
                    <a:pt x="9522" y="0"/>
                  </a:lnTo>
                  <a:lnTo>
                    <a:pt x="9524" y="5050"/>
                  </a:lnTo>
                  <a:lnTo>
                    <a:pt x="12347" y="10353"/>
                  </a:lnTo>
                  <a:lnTo>
                    <a:pt x="16071" y="16237"/>
                  </a:lnTo>
                  <a:lnTo>
                    <a:pt x="18462" y="28638"/>
                  </a:lnTo>
                  <a:lnTo>
                    <a:pt x="19028" y="70214"/>
                  </a:lnTo>
                  <a:lnTo>
                    <a:pt x="19049" y="114312"/>
                  </a:lnTo>
                  <a:lnTo>
                    <a:pt x="17992" y="127000"/>
                  </a:lnTo>
                  <a:lnTo>
                    <a:pt x="10406" y="165091"/>
                  </a:lnTo>
                  <a:lnTo>
                    <a:pt x="9547" y="212539"/>
                  </a:lnTo>
                  <a:lnTo>
                    <a:pt x="9525" y="257165"/>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4" name="SMARTInkShape-2860">
              <a:extLst>
                <a:ext uri="{FF2B5EF4-FFF2-40B4-BE49-F238E27FC236}">
                  <a16:creationId xmlns:a16="http://schemas.microsoft.com/office/drawing/2014/main" id="{DB164F7E-55AD-21A0-7624-D211F70F94FE}"/>
                </a:ext>
              </a:extLst>
            </p:cNvPr>
            <p:cNvSpPr/>
            <p:nvPr>
              <p:custDataLst>
                <p:tags r:id="rId9"/>
              </p:custDataLst>
            </p:nvPr>
          </p:nvSpPr>
          <p:spPr>
            <a:xfrm>
              <a:off x="8924925" y="3543300"/>
              <a:ext cx="152401" cy="47626"/>
            </a:xfrm>
            <a:custGeom>
              <a:avLst/>
              <a:gdLst/>
              <a:ahLst/>
              <a:cxnLst/>
              <a:rect l="0" t="0" r="0" b="0"/>
              <a:pathLst>
                <a:path w="152401" h="47626">
                  <a:moveTo>
                    <a:pt x="0" y="47625"/>
                  </a:moveTo>
                  <a:lnTo>
                    <a:pt x="0" y="47625"/>
                  </a:lnTo>
                  <a:lnTo>
                    <a:pt x="0" y="42568"/>
                  </a:lnTo>
                  <a:lnTo>
                    <a:pt x="8467" y="37264"/>
                  </a:lnTo>
                  <a:lnTo>
                    <a:pt x="50354" y="18977"/>
                  </a:lnTo>
                  <a:lnTo>
                    <a:pt x="95610" y="4223"/>
                  </a:lnTo>
                  <a:lnTo>
                    <a:pt x="142711" y="371"/>
                  </a:lnTo>
                  <a:lnTo>
                    <a:pt x="152400"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5" name="SMARTInkShape-2861">
              <a:extLst>
                <a:ext uri="{FF2B5EF4-FFF2-40B4-BE49-F238E27FC236}">
                  <a16:creationId xmlns:a16="http://schemas.microsoft.com/office/drawing/2014/main" id="{CB855D52-1889-FB0F-7286-3B412E9530B1}"/>
                </a:ext>
              </a:extLst>
            </p:cNvPr>
            <p:cNvSpPr/>
            <p:nvPr>
              <p:custDataLst>
                <p:tags r:id="rId10"/>
              </p:custDataLst>
            </p:nvPr>
          </p:nvSpPr>
          <p:spPr>
            <a:xfrm>
              <a:off x="8963025" y="3629578"/>
              <a:ext cx="142876" cy="37548"/>
            </a:xfrm>
            <a:custGeom>
              <a:avLst/>
              <a:gdLst/>
              <a:ahLst/>
              <a:cxnLst/>
              <a:rect l="0" t="0" r="0" b="0"/>
              <a:pathLst>
                <a:path w="142876" h="37548">
                  <a:moveTo>
                    <a:pt x="0" y="37547"/>
                  </a:moveTo>
                  <a:lnTo>
                    <a:pt x="0" y="37547"/>
                  </a:lnTo>
                  <a:lnTo>
                    <a:pt x="8663" y="29942"/>
                  </a:lnTo>
                  <a:lnTo>
                    <a:pt x="50768" y="8899"/>
                  </a:lnTo>
                  <a:lnTo>
                    <a:pt x="77131" y="2248"/>
                  </a:lnTo>
                  <a:lnTo>
                    <a:pt x="109427" y="0"/>
                  </a:lnTo>
                  <a:lnTo>
                    <a:pt x="123071" y="5337"/>
                  </a:lnTo>
                  <a:lnTo>
                    <a:pt x="142875" y="18497"/>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6" name="SMARTInkShape-2862">
              <a:extLst>
                <a:ext uri="{FF2B5EF4-FFF2-40B4-BE49-F238E27FC236}">
                  <a16:creationId xmlns:a16="http://schemas.microsoft.com/office/drawing/2014/main" id="{64BECE12-A3B8-4885-1683-42DC8DF29533}"/>
                </a:ext>
              </a:extLst>
            </p:cNvPr>
            <p:cNvSpPr/>
            <p:nvPr>
              <p:custDataLst>
                <p:tags r:id="rId11"/>
              </p:custDataLst>
            </p:nvPr>
          </p:nvSpPr>
          <p:spPr>
            <a:xfrm>
              <a:off x="8953500" y="3772239"/>
              <a:ext cx="161926" cy="18712"/>
            </a:xfrm>
            <a:custGeom>
              <a:avLst/>
              <a:gdLst/>
              <a:ahLst/>
              <a:cxnLst/>
              <a:rect l="0" t="0" r="0" b="0"/>
              <a:pathLst>
                <a:path w="161926" h="18712">
                  <a:moveTo>
                    <a:pt x="0" y="18711"/>
                  </a:moveTo>
                  <a:lnTo>
                    <a:pt x="0" y="18711"/>
                  </a:lnTo>
                  <a:lnTo>
                    <a:pt x="13257" y="5454"/>
                  </a:lnTo>
                  <a:lnTo>
                    <a:pt x="37560" y="1378"/>
                  </a:lnTo>
                  <a:lnTo>
                    <a:pt x="77152" y="0"/>
                  </a:lnTo>
                  <a:lnTo>
                    <a:pt x="121818" y="2550"/>
                  </a:lnTo>
                  <a:lnTo>
                    <a:pt x="161925" y="9186"/>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7" name="SMARTInkShape-2863">
              <a:extLst>
                <a:ext uri="{FF2B5EF4-FFF2-40B4-BE49-F238E27FC236}">
                  <a16:creationId xmlns:a16="http://schemas.microsoft.com/office/drawing/2014/main" id="{0C5975EF-99ED-0901-7C42-1B718382C6C4}"/>
                </a:ext>
              </a:extLst>
            </p:cNvPr>
            <p:cNvSpPr/>
            <p:nvPr>
              <p:custDataLst>
                <p:tags r:id="rId12"/>
              </p:custDataLst>
            </p:nvPr>
          </p:nvSpPr>
          <p:spPr>
            <a:xfrm>
              <a:off x="9172575" y="3706010"/>
              <a:ext cx="133351" cy="151616"/>
            </a:xfrm>
            <a:custGeom>
              <a:avLst/>
              <a:gdLst/>
              <a:ahLst/>
              <a:cxnLst/>
              <a:rect l="0" t="0" r="0" b="0"/>
              <a:pathLst>
                <a:path w="133351" h="151616">
                  <a:moveTo>
                    <a:pt x="0" y="18265"/>
                  </a:moveTo>
                  <a:lnTo>
                    <a:pt x="0" y="18265"/>
                  </a:lnTo>
                  <a:lnTo>
                    <a:pt x="0" y="8152"/>
                  </a:lnTo>
                  <a:lnTo>
                    <a:pt x="1058" y="5173"/>
                  </a:lnTo>
                  <a:lnTo>
                    <a:pt x="2822" y="3187"/>
                  </a:lnTo>
                  <a:lnTo>
                    <a:pt x="7605" y="980"/>
                  </a:lnTo>
                  <a:lnTo>
                    <a:pt x="13257" y="0"/>
                  </a:lnTo>
                  <a:lnTo>
                    <a:pt x="27446" y="4504"/>
                  </a:lnTo>
                  <a:lnTo>
                    <a:pt x="36187" y="12502"/>
                  </a:lnTo>
                  <a:lnTo>
                    <a:pt x="64521" y="54709"/>
                  </a:lnTo>
                  <a:lnTo>
                    <a:pt x="95897" y="97142"/>
                  </a:lnTo>
                  <a:lnTo>
                    <a:pt x="133350" y="151615"/>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683865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3CDD9-5551-43A4-95D0-CD3CF7AF163B}"/>
              </a:ext>
            </a:extLst>
          </p:cNvPr>
          <p:cNvSpPr>
            <a:spLocks noGrp="1"/>
          </p:cNvSpPr>
          <p:nvPr>
            <p:ph type="title"/>
          </p:nvPr>
        </p:nvSpPr>
        <p:spPr/>
        <p:txBody>
          <a:bodyPr/>
          <a:lstStyle/>
          <a:p>
            <a:r>
              <a:rPr lang="en-US" dirty="0"/>
              <a:t>Interval Estimator and Confidence Interval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14418E-57DD-49B6-87BF-C7FC3CC3D006}"/>
                  </a:ext>
                </a:extLst>
              </p:cNvPr>
              <p:cNvSpPr>
                <a:spLocks noGrp="1"/>
              </p:cNvSpPr>
              <p:nvPr>
                <p:ph idx="1"/>
              </p:nvPr>
            </p:nvSpPr>
            <p:spPr/>
            <p:txBody>
              <a:bodyPr>
                <a:normAutofit/>
              </a:bodyPr>
              <a:lstStyle/>
              <a:p>
                <a:r>
                  <a:rPr lang="en-US" dirty="0"/>
                  <a:t>An interval estimator ...</a:t>
                </a:r>
              </a:p>
              <a:p>
                <a:endParaRPr lang="en-US" dirty="0"/>
              </a:p>
              <a:p>
                <a:r>
                  <a:rPr lang="en-US" dirty="0"/>
                  <a:t>Example: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b="0" i="0" smtClean="0">
                        <a:latin typeface="Cambria Math" panose="02040503050406030204" pitchFamily="18" charset="0"/>
                      </a:rPr>
                      <m:t>−</m:t>
                    </m:r>
                    <m:r>
                      <m:rPr>
                        <m:sty m:val="p"/>
                      </m:rPr>
                      <a:rPr lang="en-US" b="0" i="0" smtClean="0">
                        <a:latin typeface="Cambria Math" panose="02040503050406030204" pitchFamily="18" charset="0"/>
                      </a:rPr>
                      <m:t>E</m:t>
                    </m:r>
                    <m:r>
                      <a:rPr lang="en-US" b="0" i="0" smtClean="0">
                        <a:latin typeface="Cambria Math" panose="02040503050406030204" pitchFamily="18" charset="0"/>
                      </a:rPr>
                      <m:t>,</m:t>
                    </m:r>
                    <m:r>
                      <a:rPr lang="en-US" b="0" i="1" smtClean="0">
                        <a:latin typeface="Cambria Math" panose="02040503050406030204" pitchFamily="18" charset="0"/>
                      </a:rPr>
                      <m:t> </m:t>
                    </m:r>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b="0" i="1" smtClean="0">
                        <a:latin typeface="Cambria Math" panose="02040503050406030204" pitchFamily="18" charset="0"/>
                      </a:rPr>
                      <m:t>+</m:t>
                    </m:r>
                    <m:r>
                      <a:rPr lang="en-US" b="0" i="1" smtClean="0">
                        <a:latin typeface="Cambria Math" panose="02040503050406030204" pitchFamily="18" charset="0"/>
                      </a:rPr>
                      <m:t>𝐸</m:t>
                    </m:r>
                  </m:oMath>
                </a14:m>
                <a:endParaRPr lang="en-US" dirty="0"/>
              </a:p>
              <a:p>
                <a:endParaRPr lang="en-US" dirty="0"/>
              </a:p>
              <a:p>
                <a:endParaRPr lang="en-US" dirty="0"/>
              </a:p>
              <a:p>
                <a:r>
                  <a:rPr lang="en-US" sz="1000" dirty="0"/>
                  <a:t>https://www.npr.org/sections/health-shots/2018/05/29/615120123/study-puts-puerto-rico-death-toll-at-5-000-from-hurricane-maria-in-2017</a:t>
                </a:r>
              </a:p>
            </p:txBody>
          </p:sp>
        </mc:Choice>
        <mc:Fallback xmlns="">
          <p:sp>
            <p:nvSpPr>
              <p:cNvPr id="3" name="Content Placeholder 2">
                <a:extLst>
                  <a:ext uri="{FF2B5EF4-FFF2-40B4-BE49-F238E27FC236}">
                    <a16:creationId xmlns:a16="http://schemas.microsoft.com/office/drawing/2014/main" id="{7314418E-57DD-49B6-87BF-C7FC3CC3D006}"/>
                  </a:ext>
                </a:extLst>
              </p:cNvPr>
              <p:cNvSpPr>
                <a:spLocks noGrp="1" noRot="1" noChangeAspect="1" noMove="1" noResize="1" noEditPoints="1" noAdjustHandles="1" noChangeArrowheads="1" noChangeShapeType="1" noTextEdit="1"/>
              </p:cNvSpPr>
              <p:nvPr>
                <p:ph idx="1"/>
              </p:nvPr>
            </p:nvSpPr>
            <p:spPr>
              <a:blipFill>
                <a:blip r:embed="rId43"/>
                <a:stretch>
                  <a:fillRect l="-1043" t="-2381"/>
                </a:stretch>
              </a:blipFill>
            </p:spPr>
            <p:txBody>
              <a:bodyPr/>
              <a:lstStyle/>
              <a:p>
                <a:r>
                  <a:rPr lang="en-US">
                    <a:noFill/>
                  </a:rPr>
                  <a:t> </a:t>
                </a:r>
              </a:p>
            </p:txBody>
          </p:sp>
        </mc:Fallback>
      </mc:AlternateContent>
      <p:grpSp>
        <p:nvGrpSpPr>
          <p:cNvPr id="9" name="SMARTInkShape-Group42">
            <a:extLst>
              <a:ext uri="{FF2B5EF4-FFF2-40B4-BE49-F238E27FC236}">
                <a16:creationId xmlns:a16="http://schemas.microsoft.com/office/drawing/2014/main" id="{07F9CC15-155C-92BF-5C6F-A3C61DAD16E4}"/>
              </a:ext>
            </a:extLst>
          </p:cNvPr>
          <p:cNvGrpSpPr/>
          <p:nvPr/>
        </p:nvGrpSpPr>
        <p:grpSpPr>
          <a:xfrm>
            <a:off x="4943475" y="1714500"/>
            <a:ext cx="866776" cy="361951"/>
            <a:chOff x="4943475" y="1714500"/>
            <a:chExt cx="866776" cy="361951"/>
          </a:xfrm>
        </p:grpSpPr>
        <p:sp>
          <p:nvSpPr>
            <p:cNvPr id="4" name="SMARTInkShape-220">
              <a:extLst>
                <a:ext uri="{FF2B5EF4-FFF2-40B4-BE49-F238E27FC236}">
                  <a16:creationId xmlns:a16="http://schemas.microsoft.com/office/drawing/2014/main" id="{D685BA41-872F-321F-83AC-E0CE74FE0926}"/>
                </a:ext>
              </a:extLst>
            </p:cNvPr>
            <p:cNvSpPr/>
            <p:nvPr>
              <p:custDataLst>
                <p:tags r:id="rId37"/>
              </p:custDataLst>
            </p:nvPr>
          </p:nvSpPr>
          <p:spPr>
            <a:xfrm>
              <a:off x="4943475" y="1792027"/>
              <a:ext cx="131899" cy="274285"/>
            </a:xfrm>
            <a:custGeom>
              <a:avLst/>
              <a:gdLst/>
              <a:ahLst/>
              <a:cxnLst/>
              <a:rect l="0" t="0" r="0" b="0"/>
              <a:pathLst>
                <a:path w="131899" h="274285">
                  <a:moveTo>
                    <a:pt x="28575" y="17723"/>
                  </a:moveTo>
                  <a:lnTo>
                    <a:pt x="28575" y="17723"/>
                  </a:lnTo>
                  <a:lnTo>
                    <a:pt x="38066" y="8232"/>
                  </a:lnTo>
                  <a:lnTo>
                    <a:pt x="38097" y="0"/>
                  </a:lnTo>
                  <a:lnTo>
                    <a:pt x="38100" y="47167"/>
                  </a:lnTo>
                  <a:lnTo>
                    <a:pt x="35278" y="77240"/>
                  </a:lnTo>
                  <a:lnTo>
                    <a:pt x="26341" y="124692"/>
                  </a:lnTo>
                  <a:lnTo>
                    <a:pt x="12407" y="171470"/>
                  </a:lnTo>
                  <a:lnTo>
                    <a:pt x="2764" y="212997"/>
                  </a:lnTo>
                  <a:lnTo>
                    <a:pt x="546" y="242209"/>
                  </a:lnTo>
                  <a:lnTo>
                    <a:pt x="3065" y="252609"/>
                  </a:lnTo>
                  <a:lnTo>
                    <a:pt x="7611" y="264413"/>
                  </a:lnTo>
                  <a:lnTo>
                    <a:pt x="8249" y="267908"/>
                  </a:lnTo>
                  <a:lnTo>
                    <a:pt x="9733" y="270238"/>
                  </a:lnTo>
                  <a:lnTo>
                    <a:pt x="11780" y="271791"/>
                  </a:lnTo>
                  <a:lnTo>
                    <a:pt x="14203" y="272827"/>
                  </a:lnTo>
                  <a:lnTo>
                    <a:pt x="32784" y="274284"/>
                  </a:lnTo>
                  <a:lnTo>
                    <a:pt x="43850" y="271803"/>
                  </a:lnTo>
                  <a:lnTo>
                    <a:pt x="53356" y="268231"/>
                  </a:lnTo>
                  <a:lnTo>
                    <a:pt x="96643" y="257284"/>
                  </a:lnTo>
                  <a:lnTo>
                    <a:pt x="99354" y="255747"/>
                  </a:lnTo>
                  <a:lnTo>
                    <a:pt x="101161" y="253664"/>
                  </a:lnTo>
                  <a:lnTo>
                    <a:pt x="102365" y="251217"/>
                  </a:lnTo>
                  <a:lnTo>
                    <a:pt x="104227" y="249585"/>
                  </a:lnTo>
                  <a:lnTo>
                    <a:pt x="109118" y="247773"/>
                  </a:lnTo>
                  <a:lnTo>
                    <a:pt x="110845" y="246231"/>
                  </a:lnTo>
                  <a:lnTo>
                    <a:pt x="112765" y="241696"/>
                  </a:lnTo>
                  <a:lnTo>
                    <a:pt x="114335" y="240063"/>
                  </a:lnTo>
                  <a:lnTo>
                    <a:pt x="118901" y="238249"/>
                  </a:lnTo>
                  <a:lnTo>
                    <a:pt x="120543" y="236707"/>
                  </a:lnTo>
                  <a:lnTo>
                    <a:pt x="130083" y="213032"/>
                  </a:lnTo>
                  <a:lnTo>
                    <a:pt x="131898" y="201188"/>
                  </a:lnTo>
                  <a:lnTo>
                    <a:pt x="125021" y="168769"/>
                  </a:lnTo>
                  <a:lnTo>
                    <a:pt x="121535" y="161407"/>
                  </a:lnTo>
                  <a:lnTo>
                    <a:pt x="110673" y="148058"/>
                  </a:lnTo>
                  <a:lnTo>
                    <a:pt x="98930" y="144441"/>
                  </a:lnTo>
                  <a:lnTo>
                    <a:pt x="71589" y="140871"/>
                  </a:lnTo>
                  <a:lnTo>
                    <a:pt x="64273" y="136661"/>
                  </a:lnTo>
                  <a:lnTo>
                    <a:pt x="60841" y="136173"/>
                  </a:lnTo>
                  <a:lnTo>
                    <a:pt x="18543" y="141276"/>
                  </a:lnTo>
                  <a:lnTo>
                    <a:pt x="14479" y="143484"/>
                  </a:lnTo>
                  <a:lnTo>
                    <a:pt x="0" y="16059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221">
              <a:extLst>
                <a:ext uri="{FF2B5EF4-FFF2-40B4-BE49-F238E27FC236}">
                  <a16:creationId xmlns:a16="http://schemas.microsoft.com/office/drawing/2014/main" id="{F8C3CCEF-40D1-9E1E-8C9F-14597880F16A}"/>
                </a:ext>
              </a:extLst>
            </p:cNvPr>
            <p:cNvSpPr/>
            <p:nvPr>
              <p:custDataLst>
                <p:tags r:id="rId38"/>
              </p:custDataLst>
            </p:nvPr>
          </p:nvSpPr>
          <p:spPr>
            <a:xfrm>
              <a:off x="5127724" y="1914644"/>
              <a:ext cx="206277" cy="140188"/>
            </a:xfrm>
            <a:custGeom>
              <a:avLst/>
              <a:gdLst/>
              <a:ahLst/>
              <a:cxnLst/>
              <a:rect l="0" t="0" r="0" b="0"/>
              <a:pathLst>
                <a:path w="206277" h="140188">
                  <a:moveTo>
                    <a:pt x="101501" y="28456"/>
                  </a:moveTo>
                  <a:lnTo>
                    <a:pt x="101501" y="28456"/>
                  </a:lnTo>
                  <a:lnTo>
                    <a:pt x="101501" y="19323"/>
                  </a:lnTo>
                  <a:lnTo>
                    <a:pt x="96445" y="19047"/>
                  </a:lnTo>
                  <a:lnTo>
                    <a:pt x="94956" y="17950"/>
                  </a:lnTo>
                  <a:lnTo>
                    <a:pt x="92368" y="10740"/>
                  </a:lnTo>
                  <a:lnTo>
                    <a:pt x="89328" y="9999"/>
                  </a:lnTo>
                  <a:lnTo>
                    <a:pt x="87036" y="9801"/>
                  </a:lnTo>
                  <a:lnTo>
                    <a:pt x="85507" y="8611"/>
                  </a:lnTo>
                  <a:lnTo>
                    <a:pt x="83809" y="4467"/>
                  </a:lnTo>
                  <a:lnTo>
                    <a:pt x="81240" y="2938"/>
                  </a:lnTo>
                  <a:lnTo>
                    <a:pt x="57642" y="149"/>
                  </a:lnTo>
                  <a:lnTo>
                    <a:pt x="50963" y="0"/>
                  </a:lnTo>
                  <a:lnTo>
                    <a:pt x="41645" y="5579"/>
                  </a:lnTo>
                  <a:lnTo>
                    <a:pt x="31507" y="15113"/>
                  </a:lnTo>
                  <a:lnTo>
                    <a:pt x="7944" y="44665"/>
                  </a:lnTo>
                  <a:lnTo>
                    <a:pt x="1712" y="62824"/>
                  </a:lnTo>
                  <a:lnTo>
                    <a:pt x="0" y="81831"/>
                  </a:lnTo>
                  <a:lnTo>
                    <a:pt x="4987" y="99539"/>
                  </a:lnTo>
                  <a:lnTo>
                    <a:pt x="10275" y="111554"/>
                  </a:lnTo>
                  <a:lnTo>
                    <a:pt x="14226" y="115605"/>
                  </a:lnTo>
                  <a:lnTo>
                    <a:pt x="24259" y="120105"/>
                  </a:lnTo>
                  <a:lnTo>
                    <a:pt x="42100" y="123390"/>
                  </a:lnTo>
                  <a:lnTo>
                    <a:pt x="48740" y="118556"/>
                  </a:lnTo>
                  <a:lnTo>
                    <a:pt x="84334" y="75503"/>
                  </a:lnTo>
                  <a:lnTo>
                    <a:pt x="99506" y="50939"/>
                  </a:lnTo>
                  <a:lnTo>
                    <a:pt x="100171" y="50853"/>
                  </a:lnTo>
                  <a:lnTo>
                    <a:pt x="100614" y="51854"/>
                  </a:lnTo>
                  <a:lnTo>
                    <a:pt x="100910" y="53580"/>
                  </a:lnTo>
                  <a:lnTo>
                    <a:pt x="93248" y="96500"/>
                  </a:lnTo>
                  <a:lnTo>
                    <a:pt x="97409" y="119055"/>
                  </a:lnTo>
                  <a:lnTo>
                    <a:pt x="105346" y="134087"/>
                  </a:lnTo>
                  <a:lnTo>
                    <a:pt x="109356" y="136977"/>
                  </a:lnTo>
                  <a:lnTo>
                    <a:pt x="119455" y="140187"/>
                  </a:lnTo>
                  <a:lnTo>
                    <a:pt x="131000" y="138792"/>
                  </a:lnTo>
                  <a:lnTo>
                    <a:pt x="143187" y="133586"/>
                  </a:lnTo>
                  <a:lnTo>
                    <a:pt x="186400" y="100955"/>
                  </a:lnTo>
                  <a:lnTo>
                    <a:pt x="206276" y="7608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222">
              <a:extLst>
                <a:ext uri="{FF2B5EF4-FFF2-40B4-BE49-F238E27FC236}">
                  <a16:creationId xmlns:a16="http://schemas.microsoft.com/office/drawing/2014/main" id="{AA36715B-E6EA-5C88-5795-2536567FB2CF}"/>
                </a:ext>
              </a:extLst>
            </p:cNvPr>
            <p:cNvSpPr/>
            <p:nvPr>
              <p:custDataLst>
                <p:tags r:id="rId39"/>
              </p:custDataLst>
            </p:nvPr>
          </p:nvSpPr>
          <p:spPr>
            <a:xfrm>
              <a:off x="5295900" y="1887111"/>
              <a:ext cx="179652" cy="189340"/>
            </a:xfrm>
            <a:custGeom>
              <a:avLst/>
              <a:gdLst/>
              <a:ahLst/>
              <a:cxnLst/>
              <a:rect l="0" t="0" r="0" b="0"/>
              <a:pathLst>
                <a:path w="179652" h="189340">
                  <a:moveTo>
                    <a:pt x="171450" y="27414"/>
                  </a:moveTo>
                  <a:lnTo>
                    <a:pt x="171450" y="27414"/>
                  </a:lnTo>
                  <a:lnTo>
                    <a:pt x="171450" y="22358"/>
                  </a:lnTo>
                  <a:lnTo>
                    <a:pt x="172508" y="20868"/>
                  </a:lnTo>
                  <a:lnTo>
                    <a:pt x="174272" y="19875"/>
                  </a:lnTo>
                  <a:lnTo>
                    <a:pt x="176506" y="19213"/>
                  </a:lnTo>
                  <a:lnTo>
                    <a:pt x="177995" y="17713"/>
                  </a:lnTo>
                  <a:lnTo>
                    <a:pt x="179651" y="13225"/>
                  </a:lnTo>
                  <a:lnTo>
                    <a:pt x="179034" y="10546"/>
                  </a:lnTo>
                  <a:lnTo>
                    <a:pt x="175526" y="4748"/>
                  </a:lnTo>
                  <a:lnTo>
                    <a:pt x="172050" y="2778"/>
                  </a:lnTo>
                  <a:lnTo>
                    <a:pt x="155989" y="6"/>
                  </a:lnTo>
                  <a:lnTo>
                    <a:pt x="111858" y="0"/>
                  </a:lnTo>
                  <a:lnTo>
                    <a:pt x="98751" y="3941"/>
                  </a:lnTo>
                  <a:lnTo>
                    <a:pt x="88692" y="12043"/>
                  </a:lnTo>
                  <a:lnTo>
                    <a:pt x="73611" y="34491"/>
                  </a:lnTo>
                  <a:lnTo>
                    <a:pt x="72357" y="40598"/>
                  </a:lnTo>
                  <a:lnTo>
                    <a:pt x="73786" y="53029"/>
                  </a:lnTo>
                  <a:lnTo>
                    <a:pt x="80541" y="66871"/>
                  </a:lnTo>
                  <a:lnTo>
                    <a:pt x="91887" y="74231"/>
                  </a:lnTo>
                  <a:lnTo>
                    <a:pt x="139503" y="97217"/>
                  </a:lnTo>
                  <a:lnTo>
                    <a:pt x="161062" y="105594"/>
                  </a:lnTo>
                  <a:lnTo>
                    <a:pt x="164525" y="108109"/>
                  </a:lnTo>
                  <a:lnTo>
                    <a:pt x="168372" y="113726"/>
                  </a:lnTo>
                  <a:lnTo>
                    <a:pt x="169399" y="116705"/>
                  </a:lnTo>
                  <a:lnTo>
                    <a:pt x="167965" y="120808"/>
                  </a:lnTo>
                  <a:lnTo>
                    <a:pt x="160729" y="131011"/>
                  </a:lnTo>
                  <a:lnTo>
                    <a:pt x="153279" y="136957"/>
                  </a:lnTo>
                  <a:lnTo>
                    <a:pt x="109883" y="159196"/>
                  </a:lnTo>
                  <a:lnTo>
                    <a:pt x="62628" y="173154"/>
                  </a:lnTo>
                  <a:lnTo>
                    <a:pt x="0" y="18933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223">
              <a:extLst>
                <a:ext uri="{FF2B5EF4-FFF2-40B4-BE49-F238E27FC236}">
                  <a16:creationId xmlns:a16="http://schemas.microsoft.com/office/drawing/2014/main" id="{102A21C3-D2CA-DD18-13C3-7AA5A436F79F}"/>
                </a:ext>
              </a:extLst>
            </p:cNvPr>
            <p:cNvSpPr/>
            <p:nvPr>
              <p:custDataLst>
                <p:tags r:id="rId40"/>
              </p:custDataLst>
            </p:nvPr>
          </p:nvSpPr>
          <p:spPr>
            <a:xfrm>
              <a:off x="5488184" y="1916788"/>
              <a:ext cx="131567" cy="105496"/>
            </a:xfrm>
            <a:custGeom>
              <a:avLst/>
              <a:gdLst/>
              <a:ahLst/>
              <a:cxnLst/>
              <a:rect l="0" t="0" r="0" b="0"/>
              <a:pathLst>
                <a:path w="131567" h="105496">
                  <a:moveTo>
                    <a:pt x="17266" y="73937"/>
                  </a:moveTo>
                  <a:lnTo>
                    <a:pt x="17266" y="73937"/>
                  </a:lnTo>
                  <a:lnTo>
                    <a:pt x="33513" y="58749"/>
                  </a:lnTo>
                  <a:lnTo>
                    <a:pt x="70466" y="47574"/>
                  </a:lnTo>
                  <a:lnTo>
                    <a:pt x="85592" y="43195"/>
                  </a:lnTo>
                  <a:lnTo>
                    <a:pt x="109668" y="32234"/>
                  </a:lnTo>
                  <a:lnTo>
                    <a:pt x="113792" y="28143"/>
                  </a:lnTo>
                  <a:lnTo>
                    <a:pt x="118375" y="17954"/>
                  </a:lnTo>
                  <a:lnTo>
                    <a:pt x="120955" y="5374"/>
                  </a:lnTo>
                  <a:lnTo>
                    <a:pt x="117084" y="2828"/>
                  </a:lnTo>
                  <a:lnTo>
                    <a:pt x="101493" y="0"/>
                  </a:lnTo>
                  <a:lnTo>
                    <a:pt x="73973" y="3464"/>
                  </a:lnTo>
                  <a:lnTo>
                    <a:pt x="34272" y="27484"/>
                  </a:lnTo>
                  <a:lnTo>
                    <a:pt x="19532" y="39533"/>
                  </a:lnTo>
                  <a:lnTo>
                    <a:pt x="4237" y="70830"/>
                  </a:lnTo>
                  <a:lnTo>
                    <a:pt x="0" y="89832"/>
                  </a:lnTo>
                  <a:lnTo>
                    <a:pt x="1522" y="95117"/>
                  </a:lnTo>
                  <a:lnTo>
                    <a:pt x="8858" y="103812"/>
                  </a:lnTo>
                  <a:lnTo>
                    <a:pt x="15894" y="105495"/>
                  </a:lnTo>
                  <a:lnTo>
                    <a:pt x="57603" y="103415"/>
                  </a:lnTo>
                  <a:lnTo>
                    <a:pt x="131566" y="9298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224">
              <a:extLst>
                <a:ext uri="{FF2B5EF4-FFF2-40B4-BE49-F238E27FC236}">
                  <a16:creationId xmlns:a16="http://schemas.microsoft.com/office/drawing/2014/main" id="{97004069-AEEF-D525-171C-E3D1CDDDC39F}"/>
                </a:ext>
              </a:extLst>
            </p:cNvPr>
            <p:cNvSpPr/>
            <p:nvPr>
              <p:custDataLst>
                <p:tags r:id="rId41"/>
              </p:custDataLst>
            </p:nvPr>
          </p:nvSpPr>
          <p:spPr>
            <a:xfrm>
              <a:off x="5688847" y="1714500"/>
              <a:ext cx="121404" cy="302217"/>
            </a:xfrm>
            <a:custGeom>
              <a:avLst/>
              <a:gdLst/>
              <a:ahLst/>
              <a:cxnLst/>
              <a:rect l="0" t="0" r="0" b="0"/>
              <a:pathLst>
                <a:path w="121404" h="302217">
                  <a:moveTo>
                    <a:pt x="83303" y="219075"/>
                  </a:moveTo>
                  <a:lnTo>
                    <a:pt x="83303" y="219075"/>
                  </a:lnTo>
                  <a:lnTo>
                    <a:pt x="83303" y="214019"/>
                  </a:lnTo>
                  <a:lnTo>
                    <a:pt x="80481" y="208714"/>
                  </a:lnTo>
                  <a:lnTo>
                    <a:pt x="69114" y="195477"/>
                  </a:lnTo>
                  <a:lnTo>
                    <a:pt x="60769" y="192712"/>
                  </a:lnTo>
                  <a:lnTo>
                    <a:pt x="55581" y="191975"/>
                  </a:lnTo>
                  <a:lnTo>
                    <a:pt x="38165" y="195993"/>
                  </a:lnTo>
                  <a:lnTo>
                    <a:pt x="19600" y="208943"/>
                  </a:lnTo>
                  <a:lnTo>
                    <a:pt x="5749" y="231243"/>
                  </a:lnTo>
                  <a:lnTo>
                    <a:pt x="0" y="257958"/>
                  </a:lnTo>
                  <a:lnTo>
                    <a:pt x="1477" y="273751"/>
                  </a:lnTo>
                  <a:lnTo>
                    <a:pt x="3352" y="280925"/>
                  </a:lnTo>
                  <a:lnTo>
                    <a:pt x="11081" y="291720"/>
                  </a:lnTo>
                  <a:lnTo>
                    <a:pt x="20512" y="298987"/>
                  </a:lnTo>
                  <a:lnTo>
                    <a:pt x="28232" y="302216"/>
                  </a:lnTo>
                  <a:lnTo>
                    <a:pt x="31772" y="302019"/>
                  </a:lnTo>
                  <a:lnTo>
                    <a:pt x="38529" y="298978"/>
                  </a:lnTo>
                  <a:lnTo>
                    <a:pt x="57874" y="282342"/>
                  </a:lnTo>
                  <a:lnTo>
                    <a:pt x="70597" y="240470"/>
                  </a:lnTo>
                  <a:lnTo>
                    <a:pt x="80126" y="202954"/>
                  </a:lnTo>
                  <a:lnTo>
                    <a:pt x="88594" y="165027"/>
                  </a:lnTo>
                  <a:lnTo>
                    <a:pt x="92632" y="128037"/>
                  </a:lnTo>
                  <a:lnTo>
                    <a:pt x="105921" y="81811"/>
                  </a:lnTo>
                  <a:lnTo>
                    <a:pt x="117247" y="41364"/>
                  </a:lnTo>
                  <a:lnTo>
                    <a:pt x="121403"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 name="SMARTInkShape-Group43">
            <a:extLst>
              <a:ext uri="{FF2B5EF4-FFF2-40B4-BE49-F238E27FC236}">
                <a16:creationId xmlns:a16="http://schemas.microsoft.com/office/drawing/2014/main" id="{E151B58E-B13D-E07B-54F2-CFE6FA9FE84A}"/>
              </a:ext>
            </a:extLst>
          </p:cNvPr>
          <p:cNvGrpSpPr/>
          <p:nvPr/>
        </p:nvGrpSpPr>
        <p:grpSpPr>
          <a:xfrm>
            <a:off x="6135605" y="1819870"/>
            <a:ext cx="303296" cy="161331"/>
            <a:chOff x="6135605" y="1819870"/>
            <a:chExt cx="303296" cy="161331"/>
          </a:xfrm>
        </p:grpSpPr>
        <p:sp>
          <p:nvSpPr>
            <p:cNvPr id="10" name="SMARTInkShape-225">
              <a:extLst>
                <a:ext uri="{FF2B5EF4-FFF2-40B4-BE49-F238E27FC236}">
                  <a16:creationId xmlns:a16="http://schemas.microsoft.com/office/drawing/2014/main" id="{3D1EAA3D-CB15-D6B9-571A-C93F1285E1FA}"/>
                </a:ext>
              </a:extLst>
            </p:cNvPr>
            <p:cNvSpPr/>
            <p:nvPr>
              <p:custDataLst>
                <p:tags r:id="rId35"/>
              </p:custDataLst>
            </p:nvPr>
          </p:nvSpPr>
          <p:spPr>
            <a:xfrm>
              <a:off x="6135605" y="1819870"/>
              <a:ext cx="274721" cy="161331"/>
            </a:xfrm>
            <a:custGeom>
              <a:avLst/>
              <a:gdLst/>
              <a:ahLst/>
              <a:cxnLst/>
              <a:rect l="0" t="0" r="0" b="0"/>
              <a:pathLst>
                <a:path w="274721" h="161331">
                  <a:moveTo>
                    <a:pt x="46120" y="18455"/>
                  </a:moveTo>
                  <a:lnTo>
                    <a:pt x="46120" y="18455"/>
                  </a:lnTo>
                  <a:lnTo>
                    <a:pt x="55635" y="18455"/>
                  </a:lnTo>
                  <a:lnTo>
                    <a:pt x="50585" y="18455"/>
                  </a:lnTo>
                  <a:lnTo>
                    <a:pt x="49097" y="17397"/>
                  </a:lnTo>
                  <a:lnTo>
                    <a:pt x="48104" y="15633"/>
                  </a:lnTo>
                  <a:lnTo>
                    <a:pt x="46512" y="10254"/>
                  </a:lnTo>
                  <a:lnTo>
                    <a:pt x="43471" y="9519"/>
                  </a:lnTo>
                  <a:lnTo>
                    <a:pt x="41180" y="9322"/>
                  </a:lnTo>
                  <a:lnTo>
                    <a:pt x="35811" y="11927"/>
                  </a:lnTo>
                  <a:lnTo>
                    <a:pt x="18683" y="27278"/>
                  </a:lnTo>
                  <a:lnTo>
                    <a:pt x="6123" y="49645"/>
                  </a:lnTo>
                  <a:lnTo>
                    <a:pt x="755" y="71323"/>
                  </a:lnTo>
                  <a:lnTo>
                    <a:pt x="0" y="103099"/>
                  </a:lnTo>
                  <a:lnTo>
                    <a:pt x="3749" y="113577"/>
                  </a:lnTo>
                  <a:lnTo>
                    <a:pt x="11767" y="121762"/>
                  </a:lnTo>
                  <a:lnTo>
                    <a:pt x="16868" y="125426"/>
                  </a:lnTo>
                  <a:lnTo>
                    <a:pt x="23443" y="126811"/>
                  </a:lnTo>
                  <a:lnTo>
                    <a:pt x="39216" y="125527"/>
                  </a:lnTo>
                  <a:lnTo>
                    <a:pt x="51166" y="121429"/>
                  </a:lnTo>
                  <a:lnTo>
                    <a:pt x="55834" y="118854"/>
                  </a:lnTo>
                  <a:lnTo>
                    <a:pt x="72551" y="97755"/>
                  </a:lnTo>
                  <a:lnTo>
                    <a:pt x="74059" y="90517"/>
                  </a:lnTo>
                  <a:lnTo>
                    <a:pt x="74507" y="81670"/>
                  </a:lnTo>
                  <a:lnTo>
                    <a:pt x="71789" y="75478"/>
                  </a:lnTo>
                  <a:lnTo>
                    <a:pt x="50240" y="40499"/>
                  </a:lnTo>
                  <a:lnTo>
                    <a:pt x="46663" y="16720"/>
                  </a:lnTo>
                  <a:lnTo>
                    <a:pt x="49183" y="9570"/>
                  </a:lnTo>
                  <a:lnTo>
                    <a:pt x="51337" y="6182"/>
                  </a:lnTo>
                  <a:lnTo>
                    <a:pt x="62197" y="2417"/>
                  </a:lnTo>
                  <a:lnTo>
                    <a:pt x="84927" y="0"/>
                  </a:lnTo>
                  <a:lnTo>
                    <a:pt x="101244" y="4638"/>
                  </a:lnTo>
                  <a:lnTo>
                    <a:pt x="110484" y="12667"/>
                  </a:lnTo>
                  <a:lnTo>
                    <a:pt x="114429" y="17771"/>
                  </a:lnTo>
                  <a:lnTo>
                    <a:pt x="118813" y="31909"/>
                  </a:lnTo>
                  <a:lnTo>
                    <a:pt x="122013" y="77936"/>
                  </a:lnTo>
                  <a:lnTo>
                    <a:pt x="122315" y="112858"/>
                  </a:lnTo>
                  <a:lnTo>
                    <a:pt x="151979" y="72254"/>
                  </a:lnTo>
                  <a:lnTo>
                    <a:pt x="165136" y="57182"/>
                  </a:lnTo>
                  <a:lnTo>
                    <a:pt x="203609" y="35249"/>
                  </a:lnTo>
                  <a:lnTo>
                    <a:pt x="223546" y="30134"/>
                  </a:lnTo>
                  <a:lnTo>
                    <a:pt x="242860" y="28618"/>
                  </a:lnTo>
                  <a:lnTo>
                    <a:pt x="248188" y="30522"/>
                  </a:lnTo>
                  <a:lnTo>
                    <a:pt x="256931" y="38282"/>
                  </a:lnTo>
                  <a:lnTo>
                    <a:pt x="261522" y="48786"/>
                  </a:lnTo>
                  <a:lnTo>
                    <a:pt x="264980" y="91583"/>
                  </a:lnTo>
                  <a:lnTo>
                    <a:pt x="266211" y="122388"/>
                  </a:lnTo>
                  <a:lnTo>
                    <a:pt x="274720" y="16133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226">
              <a:extLst>
                <a:ext uri="{FF2B5EF4-FFF2-40B4-BE49-F238E27FC236}">
                  <a16:creationId xmlns:a16="http://schemas.microsoft.com/office/drawing/2014/main" id="{ED0557AB-B2DD-6500-7F14-2FA425D64B88}"/>
                </a:ext>
              </a:extLst>
            </p:cNvPr>
            <p:cNvSpPr/>
            <p:nvPr>
              <p:custDataLst>
                <p:tags r:id="rId36"/>
              </p:custDataLst>
            </p:nvPr>
          </p:nvSpPr>
          <p:spPr>
            <a:xfrm>
              <a:off x="6429375" y="19812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 name="SMARTInkShape-Group44">
            <a:extLst>
              <a:ext uri="{FF2B5EF4-FFF2-40B4-BE49-F238E27FC236}">
                <a16:creationId xmlns:a16="http://schemas.microsoft.com/office/drawing/2014/main" id="{0E66BAE3-5DBB-ABCD-FE34-AFB460B90FFE}"/>
              </a:ext>
            </a:extLst>
          </p:cNvPr>
          <p:cNvGrpSpPr/>
          <p:nvPr/>
        </p:nvGrpSpPr>
        <p:grpSpPr>
          <a:xfrm>
            <a:off x="6812508" y="1791130"/>
            <a:ext cx="455068" cy="176601"/>
            <a:chOff x="6812508" y="1791130"/>
            <a:chExt cx="455068" cy="176601"/>
          </a:xfrm>
        </p:grpSpPr>
        <p:sp>
          <p:nvSpPr>
            <p:cNvPr id="13" name="SMARTInkShape-227">
              <a:extLst>
                <a:ext uri="{FF2B5EF4-FFF2-40B4-BE49-F238E27FC236}">
                  <a16:creationId xmlns:a16="http://schemas.microsoft.com/office/drawing/2014/main" id="{D87A6CAF-35B2-3F6D-0710-D04ED25BA9FE}"/>
                </a:ext>
              </a:extLst>
            </p:cNvPr>
            <p:cNvSpPr/>
            <p:nvPr>
              <p:custDataLst>
                <p:tags r:id="rId33"/>
              </p:custDataLst>
            </p:nvPr>
          </p:nvSpPr>
          <p:spPr>
            <a:xfrm>
              <a:off x="6812508" y="1791130"/>
              <a:ext cx="226468" cy="145943"/>
            </a:xfrm>
            <a:custGeom>
              <a:avLst/>
              <a:gdLst/>
              <a:ahLst/>
              <a:cxnLst/>
              <a:rect l="0" t="0" r="0" b="0"/>
              <a:pathLst>
                <a:path w="226468" h="145943">
                  <a:moveTo>
                    <a:pt x="121692" y="47195"/>
                  </a:moveTo>
                  <a:lnTo>
                    <a:pt x="121692" y="47195"/>
                  </a:lnTo>
                  <a:lnTo>
                    <a:pt x="121692" y="28538"/>
                  </a:lnTo>
                  <a:lnTo>
                    <a:pt x="113492" y="19979"/>
                  </a:lnTo>
                  <a:lnTo>
                    <a:pt x="112560" y="13966"/>
                  </a:lnTo>
                  <a:lnTo>
                    <a:pt x="111371" y="12342"/>
                  </a:lnTo>
                  <a:lnTo>
                    <a:pt x="94843" y="1021"/>
                  </a:lnTo>
                  <a:lnTo>
                    <a:pt x="88572" y="0"/>
                  </a:lnTo>
                  <a:lnTo>
                    <a:pt x="48235" y="20055"/>
                  </a:lnTo>
                  <a:lnTo>
                    <a:pt x="26550" y="40917"/>
                  </a:lnTo>
                  <a:lnTo>
                    <a:pt x="5067" y="85723"/>
                  </a:lnTo>
                  <a:lnTo>
                    <a:pt x="0" y="113997"/>
                  </a:lnTo>
                  <a:lnTo>
                    <a:pt x="1637" y="127332"/>
                  </a:lnTo>
                  <a:lnTo>
                    <a:pt x="3556" y="132369"/>
                  </a:lnTo>
                  <a:lnTo>
                    <a:pt x="11331" y="140789"/>
                  </a:lnTo>
                  <a:lnTo>
                    <a:pt x="16369" y="144516"/>
                  </a:lnTo>
                  <a:lnTo>
                    <a:pt x="22902" y="145942"/>
                  </a:lnTo>
                  <a:lnTo>
                    <a:pt x="38627" y="144705"/>
                  </a:lnTo>
                  <a:lnTo>
                    <a:pt x="53377" y="137805"/>
                  </a:lnTo>
                  <a:lnTo>
                    <a:pt x="91170" y="105924"/>
                  </a:lnTo>
                  <a:lnTo>
                    <a:pt x="117159" y="70581"/>
                  </a:lnTo>
                  <a:lnTo>
                    <a:pt x="119677" y="63586"/>
                  </a:lnTo>
                  <a:lnTo>
                    <a:pt x="121408" y="61297"/>
                  </a:lnTo>
                  <a:lnTo>
                    <a:pt x="126782" y="58076"/>
                  </a:lnTo>
                  <a:lnTo>
                    <a:pt x="126144" y="57624"/>
                  </a:lnTo>
                  <a:lnTo>
                    <a:pt x="124660" y="57323"/>
                  </a:lnTo>
                  <a:lnTo>
                    <a:pt x="123670" y="58180"/>
                  </a:lnTo>
                  <a:lnTo>
                    <a:pt x="121220" y="64444"/>
                  </a:lnTo>
                  <a:lnTo>
                    <a:pt x="116896" y="70031"/>
                  </a:lnTo>
                  <a:lnTo>
                    <a:pt x="114269" y="78863"/>
                  </a:lnTo>
                  <a:lnTo>
                    <a:pt x="112203" y="126066"/>
                  </a:lnTo>
                  <a:lnTo>
                    <a:pt x="114307" y="129409"/>
                  </a:lnTo>
                  <a:lnTo>
                    <a:pt x="122290" y="135946"/>
                  </a:lnTo>
                  <a:lnTo>
                    <a:pt x="126324" y="137054"/>
                  </a:lnTo>
                  <a:lnTo>
                    <a:pt x="130072" y="136734"/>
                  </a:lnTo>
                  <a:lnTo>
                    <a:pt x="173877" y="123368"/>
                  </a:lnTo>
                  <a:lnTo>
                    <a:pt x="226467" y="11387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228">
              <a:extLst>
                <a:ext uri="{FF2B5EF4-FFF2-40B4-BE49-F238E27FC236}">
                  <a16:creationId xmlns:a16="http://schemas.microsoft.com/office/drawing/2014/main" id="{00066B27-4483-7E2E-D419-04634B8B279E}"/>
                </a:ext>
              </a:extLst>
            </p:cNvPr>
            <p:cNvSpPr/>
            <p:nvPr>
              <p:custDataLst>
                <p:tags r:id="rId34"/>
              </p:custDataLst>
            </p:nvPr>
          </p:nvSpPr>
          <p:spPr>
            <a:xfrm>
              <a:off x="7058025" y="1810327"/>
              <a:ext cx="209551" cy="157404"/>
            </a:xfrm>
            <a:custGeom>
              <a:avLst/>
              <a:gdLst/>
              <a:ahLst/>
              <a:cxnLst/>
              <a:rect l="0" t="0" r="0" b="0"/>
              <a:pathLst>
                <a:path w="209551" h="157404">
                  <a:moveTo>
                    <a:pt x="0" y="37523"/>
                  </a:moveTo>
                  <a:lnTo>
                    <a:pt x="0" y="37523"/>
                  </a:lnTo>
                  <a:lnTo>
                    <a:pt x="13257" y="16065"/>
                  </a:lnTo>
                  <a:lnTo>
                    <a:pt x="27446" y="6000"/>
                  </a:lnTo>
                  <a:lnTo>
                    <a:pt x="40001" y="1372"/>
                  </a:lnTo>
                  <a:lnTo>
                    <a:pt x="50423" y="0"/>
                  </a:lnTo>
                  <a:lnTo>
                    <a:pt x="52665" y="866"/>
                  </a:lnTo>
                  <a:lnTo>
                    <a:pt x="54160" y="2502"/>
                  </a:lnTo>
                  <a:lnTo>
                    <a:pt x="55156" y="4651"/>
                  </a:lnTo>
                  <a:lnTo>
                    <a:pt x="55698" y="44004"/>
                  </a:lnTo>
                  <a:lnTo>
                    <a:pt x="49533" y="84547"/>
                  </a:lnTo>
                  <a:lnTo>
                    <a:pt x="41330" y="131635"/>
                  </a:lnTo>
                  <a:lnTo>
                    <a:pt x="39536" y="146731"/>
                  </a:lnTo>
                  <a:lnTo>
                    <a:pt x="40115" y="151603"/>
                  </a:lnTo>
                  <a:lnTo>
                    <a:pt x="41560" y="154852"/>
                  </a:lnTo>
                  <a:lnTo>
                    <a:pt x="43582" y="157017"/>
                  </a:lnTo>
                  <a:lnTo>
                    <a:pt x="44930" y="157403"/>
                  </a:lnTo>
                  <a:lnTo>
                    <a:pt x="45828" y="156601"/>
                  </a:lnTo>
                  <a:lnTo>
                    <a:pt x="46427" y="155008"/>
                  </a:lnTo>
                  <a:lnTo>
                    <a:pt x="62545" y="134342"/>
                  </a:lnTo>
                  <a:lnTo>
                    <a:pt x="63922" y="130644"/>
                  </a:lnTo>
                  <a:lnTo>
                    <a:pt x="100066" y="84642"/>
                  </a:lnTo>
                  <a:lnTo>
                    <a:pt x="146277" y="45166"/>
                  </a:lnTo>
                  <a:lnTo>
                    <a:pt x="179436" y="28730"/>
                  </a:lnTo>
                  <a:lnTo>
                    <a:pt x="185575" y="38328"/>
                  </a:lnTo>
                  <a:lnTo>
                    <a:pt x="185489" y="51639"/>
                  </a:lnTo>
                  <a:lnTo>
                    <a:pt x="181867" y="91111"/>
                  </a:lnTo>
                  <a:lnTo>
                    <a:pt x="182210" y="124465"/>
                  </a:lnTo>
                  <a:lnTo>
                    <a:pt x="189199" y="147802"/>
                  </a:lnTo>
                  <a:lnTo>
                    <a:pt x="190691" y="149143"/>
                  </a:lnTo>
                  <a:lnTo>
                    <a:pt x="195172" y="150632"/>
                  </a:lnTo>
                  <a:lnTo>
                    <a:pt x="197848" y="149971"/>
                  </a:lnTo>
                  <a:lnTo>
                    <a:pt x="209550" y="14229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3" name="SMARTInkShape-Group46">
            <a:extLst>
              <a:ext uri="{FF2B5EF4-FFF2-40B4-BE49-F238E27FC236}">
                <a16:creationId xmlns:a16="http://schemas.microsoft.com/office/drawing/2014/main" id="{043535ED-ABE5-0FA8-286B-8B7A3B1237D2}"/>
              </a:ext>
            </a:extLst>
          </p:cNvPr>
          <p:cNvGrpSpPr/>
          <p:nvPr/>
        </p:nvGrpSpPr>
        <p:grpSpPr>
          <a:xfrm>
            <a:off x="6734200" y="2276475"/>
            <a:ext cx="914376" cy="400051"/>
            <a:chOff x="6734200" y="2276475"/>
            <a:chExt cx="914376" cy="400051"/>
          </a:xfrm>
        </p:grpSpPr>
        <p:sp>
          <p:nvSpPr>
            <p:cNvPr id="16" name="SMARTInkShape-229">
              <a:extLst>
                <a:ext uri="{FF2B5EF4-FFF2-40B4-BE49-F238E27FC236}">
                  <a16:creationId xmlns:a16="http://schemas.microsoft.com/office/drawing/2014/main" id="{B413E377-372B-F869-BD23-E47F42F69F3D}"/>
                </a:ext>
              </a:extLst>
            </p:cNvPr>
            <p:cNvSpPr/>
            <p:nvPr>
              <p:custDataLst>
                <p:tags r:id="rId26"/>
              </p:custDataLst>
            </p:nvPr>
          </p:nvSpPr>
          <p:spPr>
            <a:xfrm>
              <a:off x="6896100" y="2305675"/>
              <a:ext cx="37708" cy="370851"/>
            </a:xfrm>
            <a:custGeom>
              <a:avLst/>
              <a:gdLst/>
              <a:ahLst/>
              <a:cxnLst/>
              <a:rect l="0" t="0" r="0" b="0"/>
              <a:pathLst>
                <a:path w="37708" h="370851">
                  <a:moveTo>
                    <a:pt x="28575" y="27950"/>
                  </a:moveTo>
                  <a:lnTo>
                    <a:pt x="28575" y="27950"/>
                  </a:lnTo>
                  <a:lnTo>
                    <a:pt x="28575" y="17837"/>
                  </a:lnTo>
                  <a:lnTo>
                    <a:pt x="31397" y="10050"/>
                  </a:lnTo>
                  <a:lnTo>
                    <a:pt x="37707" y="0"/>
                  </a:lnTo>
                  <a:lnTo>
                    <a:pt x="21830" y="44781"/>
                  </a:lnTo>
                  <a:lnTo>
                    <a:pt x="13641" y="90087"/>
                  </a:lnTo>
                  <a:lnTo>
                    <a:pt x="11354" y="125416"/>
                  </a:lnTo>
                  <a:lnTo>
                    <a:pt x="10338" y="162285"/>
                  </a:lnTo>
                  <a:lnTo>
                    <a:pt x="9887" y="196663"/>
                  </a:lnTo>
                  <a:lnTo>
                    <a:pt x="9633" y="233867"/>
                  </a:lnTo>
                  <a:lnTo>
                    <a:pt x="9539" y="279590"/>
                  </a:lnTo>
                  <a:lnTo>
                    <a:pt x="8469" y="306884"/>
                  </a:lnTo>
                  <a:lnTo>
                    <a:pt x="0" y="3708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230">
              <a:extLst>
                <a:ext uri="{FF2B5EF4-FFF2-40B4-BE49-F238E27FC236}">
                  <a16:creationId xmlns:a16="http://schemas.microsoft.com/office/drawing/2014/main" id="{068FE433-1B23-817E-CE57-A119DC47B8DE}"/>
                </a:ext>
              </a:extLst>
            </p:cNvPr>
            <p:cNvSpPr/>
            <p:nvPr>
              <p:custDataLst>
                <p:tags r:id="rId27"/>
              </p:custDataLst>
            </p:nvPr>
          </p:nvSpPr>
          <p:spPr>
            <a:xfrm>
              <a:off x="6734200" y="2305050"/>
              <a:ext cx="114276" cy="161911"/>
            </a:xfrm>
            <a:custGeom>
              <a:avLst/>
              <a:gdLst/>
              <a:ahLst/>
              <a:cxnLst/>
              <a:rect l="0" t="0" r="0" b="0"/>
              <a:pathLst>
                <a:path w="114276" h="161911">
                  <a:moveTo>
                    <a:pt x="9500" y="0"/>
                  </a:moveTo>
                  <a:lnTo>
                    <a:pt x="9500" y="0"/>
                  </a:lnTo>
                  <a:lnTo>
                    <a:pt x="19025" y="0"/>
                  </a:lnTo>
                  <a:lnTo>
                    <a:pt x="19025" y="5056"/>
                  </a:lnTo>
                  <a:lnTo>
                    <a:pt x="16203" y="10361"/>
                  </a:lnTo>
                  <a:lnTo>
                    <a:pt x="12480" y="16246"/>
                  </a:lnTo>
                  <a:lnTo>
                    <a:pt x="935" y="54160"/>
                  </a:lnTo>
                  <a:lnTo>
                    <a:pt x="0" y="101491"/>
                  </a:lnTo>
                  <a:lnTo>
                    <a:pt x="1041" y="117325"/>
                  </a:lnTo>
                  <a:lnTo>
                    <a:pt x="7582" y="129190"/>
                  </a:lnTo>
                  <a:lnTo>
                    <a:pt x="15164" y="139408"/>
                  </a:lnTo>
                  <a:lnTo>
                    <a:pt x="21085" y="152342"/>
                  </a:lnTo>
                  <a:lnTo>
                    <a:pt x="23573" y="155537"/>
                  </a:lnTo>
                  <a:lnTo>
                    <a:pt x="29160" y="159086"/>
                  </a:lnTo>
                  <a:lnTo>
                    <a:pt x="45754" y="161759"/>
                  </a:lnTo>
                  <a:lnTo>
                    <a:pt x="60696" y="161910"/>
                  </a:lnTo>
                  <a:lnTo>
                    <a:pt x="66826" y="159096"/>
                  </a:lnTo>
                  <a:lnTo>
                    <a:pt x="69942" y="156864"/>
                  </a:lnTo>
                  <a:lnTo>
                    <a:pt x="73405" y="151562"/>
                  </a:lnTo>
                  <a:lnTo>
                    <a:pt x="85767" y="114091"/>
                  </a:lnTo>
                  <a:lnTo>
                    <a:pt x="95866" y="71965"/>
                  </a:lnTo>
                  <a:lnTo>
                    <a:pt x="109286" y="27591"/>
                  </a:lnTo>
                  <a:lnTo>
                    <a:pt x="114275"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231">
              <a:extLst>
                <a:ext uri="{FF2B5EF4-FFF2-40B4-BE49-F238E27FC236}">
                  <a16:creationId xmlns:a16="http://schemas.microsoft.com/office/drawing/2014/main" id="{4946BF0C-E8B3-E9FD-0B9B-F33D9F1AF131}"/>
                </a:ext>
              </a:extLst>
            </p:cNvPr>
            <p:cNvSpPr/>
            <p:nvPr>
              <p:custDataLst>
                <p:tags r:id="rId28"/>
              </p:custDataLst>
            </p:nvPr>
          </p:nvSpPr>
          <p:spPr>
            <a:xfrm>
              <a:off x="7048500" y="2343150"/>
              <a:ext cx="47626" cy="304801"/>
            </a:xfrm>
            <a:custGeom>
              <a:avLst/>
              <a:gdLst/>
              <a:ahLst/>
              <a:cxnLst/>
              <a:rect l="0" t="0" r="0" b="0"/>
              <a:pathLst>
                <a:path w="47626" h="304801">
                  <a:moveTo>
                    <a:pt x="47625" y="0"/>
                  </a:moveTo>
                  <a:lnTo>
                    <a:pt x="47625" y="0"/>
                  </a:lnTo>
                  <a:lnTo>
                    <a:pt x="47625" y="40118"/>
                  </a:lnTo>
                  <a:lnTo>
                    <a:pt x="46567" y="82913"/>
                  </a:lnTo>
                  <a:lnTo>
                    <a:pt x="42569" y="117284"/>
                  </a:lnTo>
                  <a:lnTo>
                    <a:pt x="37264" y="150903"/>
                  </a:lnTo>
                  <a:lnTo>
                    <a:pt x="28328" y="193937"/>
                  </a:lnTo>
                  <a:lnTo>
                    <a:pt x="18976" y="229619"/>
                  </a:lnTo>
                  <a:lnTo>
                    <a:pt x="9503" y="267002"/>
                  </a:lnTo>
                  <a:lnTo>
                    <a:pt x="0" y="3048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232">
              <a:extLst>
                <a:ext uri="{FF2B5EF4-FFF2-40B4-BE49-F238E27FC236}">
                  <a16:creationId xmlns:a16="http://schemas.microsoft.com/office/drawing/2014/main" id="{53A7BA35-AD98-8AC6-1ACA-C61F7A10D62C}"/>
                </a:ext>
              </a:extLst>
            </p:cNvPr>
            <p:cNvSpPr/>
            <p:nvPr>
              <p:custDataLst>
                <p:tags r:id="rId29"/>
              </p:custDataLst>
            </p:nvPr>
          </p:nvSpPr>
          <p:spPr>
            <a:xfrm>
              <a:off x="6877050" y="2278529"/>
              <a:ext cx="149580" cy="121772"/>
            </a:xfrm>
            <a:custGeom>
              <a:avLst/>
              <a:gdLst/>
              <a:ahLst/>
              <a:cxnLst/>
              <a:rect l="0" t="0" r="0" b="0"/>
              <a:pathLst>
                <a:path w="149580" h="121772">
                  <a:moveTo>
                    <a:pt x="0" y="102721"/>
                  </a:moveTo>
                  <a:lnTo>
                    <a:pt x="0" y="102721"/>
                  </a:lnTo>
                  <a:lnTo>
                    <a:pt x="29659" y="56586"/>
                  </a:lnTo>
                  <a:lnTo>
                    <a:pt x="72871" y="11958"/>
                  </a:lnTo>
                  <a:lnTo>
                    <a:pt x="89795" y="2568"/>
                  </a:lnTo>
                  <a:lnTo>
                    <a:pt x="101998" y="0"/>
                  </a:lnTo>
                  <a:lnTo>
                    <a:pt x="117299" y="4504"/>
                  </a:lnTo>
                  <a:lnTo>
                    <a:pt x="132566" y="13561"/>
                  </a:lnTo>
                  <a:lnTo>
                    <a:pt x="142879" y="24641"/>
                  </a:lnTo>
                  <a:lnTo>
                    <a:pt x="148168" y="36622"/>
                  </a:lnTo>
                  <a:lnTo>
                    <a:pt x="149579" y="42780"/>
                  </a:lnTo>
                  <a:lnTo>
                    <a:pt x="148403" y="49002"/>
                  </a:lnTo>
                  <a:lnTo>
                    <a:pt x="137693" y="66813"/>
                  </a:lnTo>
                  <a:lnTo>
                    <a:pt x="130694" y="75473"/>
                  </a:lnTo>
                  <a:lnTo>
                    <a:pt x="94765" y="96202"/>
                  </a:lnTo>
                  <a:lnTo>
                    <a:pt x="49725" y="111586"/>
                  </a:lnTo>
                  <a:lnTo>
                    <a:pt x="19050" y="12177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233">
              <a:extLst>
                <a:ext uri="{FF2B5EF4-FFF2-40B4-BE49-F238E27FC236}">
                  <a16:creationId xmlns:a16="http://schemas.microsoft.com/office/drawing/2014/main" id="{D5F1F383-7ADA-D11C-C966-172360AEBFA5}"/>
                </a:ext>
              </a:extLst>
            </p:cNvPr>
            <p:cNvSpPr/>
            <p:nvPr>
              <p:custDataLst>
                <p:tags r:id="rId30"/>
              </p:custDataLst>
            </p:nvPr>
          </p:nvSpPr>
          <p:spPr>
            <a:xfrm>
              <a:off x="7029450" y="2288871"/>
              <a:ext cx="161674" cy="140005"/>
            </a:xfrm>
            <a:custGeom>
              <a:avLst/>
              <a:gdLst/>
              <a:ahLst/>
              <a:cxnLst/>
              <a:rect l="0" t="0" r="0" b="0"/>
              <a:pathLst>
                <a:path w="161674" h="140005">
                  <a:moveTo>
                    <a:pt x="28575" y="92379"/>
                  </a:moveTo>
                  <a:lnTo>
                    <a:pt x="28575" y="92379"/>
                  </a:lnTo>
                  <a:lnTo>
                    <a:pt x="37237" y="64078"/>
                  </a:lnTo>
                  <a:lnTo>
                    <a:pt x="64223" y="24277"/>
                  </a:lnTo>
                  <a:lnTo>
                    <a:pt x="79343" y="11664"/>
                  </a:lnTo>
                  <a:lnTo>
                    <a:pt x="95589" y="3589"/>
                  </a:lnTo>
                  <a:lnTo>
                    <a:pt x="109864" y="0"/>
                  </a:lnTo>
                  <a:lnTo>
                    <a:pt x="134858" y="3036"/>
                  </a:lnTo>
                  <a:lnTo>
                    <a:pt x="152259" y="10638"/>
                  </a:lnTo>
                  <a:lnTo>
                    <a:pt x="157629" y="16539"/>
                  </a:lnTo>
                  <a:lnTo>
                    <a:pt x="160016" y="23747"/>
                  </a:lnTo>
                  <a:lnTo>
                    <a:pt x="161673" y="46626"/>
                  </a:lnTo>
                  <a:lnTo>
                    <a:pt x="151738" y="67181"/>
                  </a:lnTo>
                  <a:lnTo>
                    <a:pt x="141170" y="78710"/>
                  </a:lnTo>
                  <a:lnTo>
                    <a:pt x="94264" y="109079"/>
                  </a:lnTo>
                  <a:lnTo>
                    <a:pt x="50269" y="130273"/>
                  </a:lnTo>
                  <a:lnTo>
                    <a:pt x="0" y="14000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234">
              <a:extLst>
                <a:ext uri="{FF2B5EF4-FFF2-40B4-BE49-F238E27FC236}">
                  <a16:creationId xmlns:a16="http://schemas.microsoft.com/office/drawing/2014/main" id="{E288A0BF-316E-48DC-91D2-9226482E9802}"/>
                </a:ext>
              </a:extLst>
            </p:cNvPr>
            <p:cNvSpPr/>
            <p:nvPr>
              <p:custDataLst>
                <p:tags r:id="rId31"/>
              </p:custDataLst>
            </p:nvPr>
          </p:nvSpPr>
          <p:spPr>
            <a:xfrm>
              <a:off x="7223305" y="2286052"/>
              <a:ext cx="137043" cy="153451"/>
            </a:xfrm>
            <a:custGeom>
              <a:avLst/>
              <a:gdLst/>
              <a:ahLst/>
              <a:cxnLst/>
              <a:rect l="0" t="0" r="0" b="0"/>
              <a:pathLst>
                <a:path w="137043" h="153451">
                  <a:moveTo>
                    <a:pt x="25220" y="76148"/>
                  </a:moveTo>
                  <a:lnTo>
                    <a:pt x="25220" y="76148"/>
                  </a:lnTo>
                  <a:lnTo>
                    <a:pt x="25220" y="67947"/>
                  </a:lnTo>
                  <a:lnTo>
                    <a:pt x="26278" y="67506"/>
                  </a:lnTo>
                  <a:lnTo>
                    <a:pt x="65240" y="59136"/>
                  </a:lnTo>
                  <a:lnTo>
                    <a:pt x="89642" y="54880"/>
                  </a:lnTo>
                  <a:lnTo>
                    <a:pt x="116850" y="43960"/>
                  </a:lnTo>
                  <a:lnTo>
                    <a:pt x="126975" y="35031"/>
                  </a:lnTo>
                  <a:lnTo>
                    <a:pt x="133944" y="25066"/>
                  </a:lnTo>
                  <a:lnTo>
                    <a:pt x="137042" y="17109"/>
                  </a:lnTo>
                  <a:lnTo>
                    <a:pt x="136809" y="13505"/>
                  </a:lnTo>
                  <a:lnTo>
                    <a:pt x="131101" y="1942"/>
                  </a:lnTo>
                  <a:lnTo>
                    <a:pt x="127664" y="835"/>
                  </a:lnTo>
                  <a:lnTo>
                    <a:pt x="97520" y="0"/>
                  </a:lnTo>
                  <a:lnTo>
                    <a:pt x="66632" y="10076"/>
                  </a:lnTo>
                  <a:lnTo>
                    <a:pt x="48565" y="23499"/>
                  </a:lnTo>
                  <a:lnTo>
                    <a:pt x="8273" y="69534"/>
                  </a:lnTo>
                  <a:lnTo>
                    <a:pt x="1813" y="86967"/>
                  </a:lnTo>
                  <a:lnTo>
                    <a:pt x="0" y="106356"/>
                  </a:lnTo>
                  <a:lnTo>
                    <a:pt x="2722" y="129085"/>
                  </a:lnTo>
                  <a:lnTo>
                    <a:pt x="10282" y="144831"/>
                  </a:lnTo>
                  <a:lnTo>
                    <a:pt x="15261" y="150512"/>
                  </a:lnTo>
                  <a:lnTo>
                    <a:pt x="21756" y="153240"/>
                  </a:lnTo>
                  <a:lnTo>
                    <a:pt x="37439" y="153450"/>
                  </a:lnTo>
                  <a:lnTo>
                    <a:pt x="64118" y="142562"/>
                  </a:lnTo>
                  <a:lnTo>
                    <a:pt x="110640" y="112106"/>
                  </a:lnTo>
                  <a:lnTo>
                    <a:pt x="129995" y="10472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235">
              <a:extLst>
                <a:ext uri="{FF2B5EF4-FFF2-40B4-BE49-F238E27FC236}">
                  <a16:creationId xmlns:a16="http://schemas.microsoft.com/office/drawing/2014/main" id="{6B448CC2-6058-BD08-7489-D0465F93DCC1}"/>
                </a:ext>
              </a:extLst>
            </p:cNvPr>
            <p:cNvSpPr/>
            <p:nvPr>
              <p:custDataLst>
                <p:tags r:id="rId32"/>
              </p:custDataLst>
            </p:nvPr>
          </p:nvSpPr>
          <p:spPr>
            <a:xfrm>
              <a:off x="7391400" y="2276475"/>
              <a:ext cx="257176" cy="140671"/>
            </a:xfrm>
            <a:custGeom>
              <a:avLst/>
              <a:gdLst/>
              <a:ahLst/>
              <a:cxnLst/>
              <a:rect l="0" t="0" r="0" b="0"/>
              <a:pathLst>
                <a:path w="257176" h="140671">
                  <a:moveTo>
                    <a:pt x="0" y="57150"/>
                  </a:moveTo>
                  <a:lnTo>
                    <a:pt x="0" y="57150"/>
                  </a:lnTo>
                  <a:lnTo>
                    <a:pt x="0" y="52094"/>
                  </a:lnTo>
                  <a:lnTo>
                    <a:pt x="5645" y="46789"/>
                  </a:lnTo>
                  <a:lnTo>
                    <a:pt x="14151" y="41962"/>
                  </a:lnTo>
                  <a:lnTo>
                    <a:pt x="24889" y="38186"/>
                  </a:lnTo>
                  <a:lnTo>
                    <a:pt x="51866" y="22320"/>
                  </a:lnTo>
                  <a:lnTo>
                    <a:pt x="59388" y="20504"/>
                  </a:lnTo>
                  <a:lnTo>
                    <a:pt x="69080" y="25340"/>
                  </a:lnTo>
                  <a:lnTo>
                    <a:pt x="86438" y="42786"/>
                  </a:lnTo>
                  <a:lnTo>
                    <a:pt x="102164" y="68063"/>
                  </a:lnTo>
                  <a:lnTo>
                    <a:pt x="119248" y="112366"/>
                  </a:lnTo>
                  <a:lnTo>
                    <a:pt x="123223" y="135434"/>
                  </a:lnTo>
                  <a:lnTo>
                    <a:pt x="121307" y="137915"/>
                  </a:lnTo>
                  <a:lnTo>
                    <a:pt x="113533" y="140670"/>
                  </a:lnTo>
                  <a:lnTo>
                    <a:pt x="103023" y="139073"/>
                  </a:lnTo>
                  <a:lnTo>
                    <a:pt x="91296" y="133777"/>
                  </a:lnTo>
                  <a:lnTo>
                    <a:pt x="79029" y="124367"/>
                  </a:lnTo>
                  <a:lnTo>
                    <a:pt x="72165" y="110308"/>
                  </a:lnTo>
                  <a:lnTo>
                    <a:pt x="70173" y="93475"/>
                  </a:lnTo>
                  <a:lnTo>
                    <a:pt x="72815" y="75411"/>
                  </a:lnTo>
                  <a:lnTo>
                    <a:pt x="80340" y="59622"/>
                  </a:lnTo>
                  <a:lnTo>
                    <a:pt x="89682" y="47665"/>
                  </a:lnTo>
                  <a:lnTo>
                    <a:pt x="97361" y="42351"/>
                  </a:lnTo>
                  <a:lnTo>
                    <a:pt x="133727" y="31335"/>
                  </a:lnTo>
                  <a:lnTo>
                    <a:pt x="178855" y="18968"/>
                  </a:lnTo>
                  <a:lnTo>
                    <a:pt x="226067" y="5021"/>
                  </a:lnTo>
                  <a:lnTo>
                    <a:pt x="2571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6" name="SMARTInkShape-Group47">
            <a:extLst>
              <a:ext uri="{FF2B5EF4-FFF2-40B4-BE49-F238E27FC236}">
                <a16:creationId xmlns:a16="http://schemas.microsoft.com/office/drawing/2014/main" id="{5AA65131-96AD-1E0C-FCB7-EBC631151B43}"/>
              </a:ext>
            </a:extLst>
          </p:cNvPr>
          <p:cNvGrpSpPr/>
          <p:nvPr/>
        </p:nvGrpSpPr>
        <p:grpSpPr>
          <a:xfrm>
            <a:off x="7897785" y="2009775"/>
            <a:ext cx="608041" cy="406860"/>
            <a:chOff x="7897785" y="2009775"/>
            <a:chExt cx="608041" cy="406860"/>
          </a:xfrm>
        </p:grpSpPr>
        <p:sp>
          <p:nvSpPr>
            <p:cNvPr id="24" name="SMARTInkShape-236">
              <a:extLst>
                <a:ext uri="{FF2B5EF4-FFF2-40B4-BE49-F238E27FC236}">
                  <a16:creationId xmlns:a16="http://schemas.microsoft.com/office/drawing/2014/main" id="{C1C79832-F4AB-D106-AB8C-4667F59713B8}"/>
                </a:ext>
              </a:extLst>
            </p:cNvPr>
            <p:cNvSpPr/>
            <p:nvPr>
              <p:custDataLst>
                <p:tags r:id="rId24"/>
              </p:custDataLst>
            </p:nvPr>
          </p:nvSpPr>
          <p:spPr>
            <a:xfrm>
              <a:off x="7897785" y="2267069"/>
              <a:ext cx="331816" cy="149566"/>
            </a:xfrm>
            <a:custGeom>
              <a:avLst/>
              <a:gdLst/>
              <a:ahLst/>
              <a:cxnLst/>
              <a:rect l="0" t="0" r="0" b="0"/>
              <a:pathLst>
                <a:path w="331816" h="149566">
                  <a:moveTo>
                    <a:pt x="93690" y="28456"/>
                  </a:moveTo>
                  <a:lnTo>
                    <a:pt x="93690" y="28456"/>
                  </a:lnTo>
                  <a:lnTo>
                    <a:pt x="93690" y="23400"/>
                  </a:lnTo>
                  <a:lnTo>
                    <a:pt x="94748" y="21910"/>
                  </a:lnTo>
                  <a:lnTo>
                    <a:pt x="96512" y="20917"/>
                  </a:lnTo>
                  <a:lnTo>
                    <a:pt x="101890" y="19323"/>
                  </a:lnTo>
                  <a:lnTo>
                    <a:pt x="102627" y="16283"/>
                  </a:lnTo>
                  <a:lnTo>
                    <a:pt x="102822" y="13991"/>
                  </a:lnTo>
                  <a:lnTo>
                    <a:pt x="101895" y="12462"/>
                  </a:lnTo>
                  <a:lnTo>
                    <a:pt x="100218" y="11444"/>
                  </a:lnTo>
                  <a:lnTo>
                    <a:pt x="94980" y="9808"/>
                  </a:lnTo>
                  <a:lnTo>
                    <a:pt x="94263" y="6763"/>
                  </a:lnTo>
                  <a:lnTo>
                    <a:pt x="94072" y="4469"/>
                  </a:lnTo>
                  <a:lnTo>
                    <a:pt x="92886" y="2940"/>
                  </a:lnTo>
                  <a:lnTo>
                    <a:pt x="88747" y="1240"/>
                  </a:lnTo>
                  <a:lnTo>
                    <a:pt x="66254" y="0"/>
                  </a:lnTo>
                  <a:lnTo>
                    <a:pt x="51862" y="8401"/>
                  </a:lnTo>
                  <a:lnTo>
                    <a:pt x="21810" y="39664"/>
                  </a:lnTo>
                  <a:lnTo>
                    <a:pt x="7011" y="67054"/>
                  </a:lnTo>
                  <a:lnTo>
                    <a:pt x="133" y="110242"/>
                  </a:lnTo>
                  <a:lnTo>
                    <a:pt x="0" y="133240"/>
                  </a:lnTo>
                  <a:lnTo>
                    <a:pt x="3720" y="143113"/>
                  </a:lnTo>
                  <a:lnTo>
                    <a:pt x="6193" y="146169"/>
                  </a:lnTo>
                  <a:lnTo>
                    <a:pt x="11764" y="149565"/>
                  </a:lnTo>
                  <a:lnTo>
                    <a:pt x="15789" y="148353"/>
                  </a:lnTo>
                  <a:lnTo>
                    <a:pt x="38446" y="130584"/>
                  </a:lnTo>
                  <a:lnTo>
                    <a:pt x="68412" y="85069"/>
                  </a:lnTo>
                  <a:lnTo>
                    <a:pt x="80740" y="60374"/>
                  </a:lnTo>
                  <a:lnTo>
                    <a:pt x="83701" y="52167"/>
                  </a:lnTo>
                  <a:lnTo>
                    <a:pt x="88545" y="44991"/>
                  </a:lnTo>
                  <a:lnTo>
                    <a:pt x="89201" y="41596"/>
                  </a:lnTo>
                  <a:lnTo>
                    <a:pt x="88581" y="38275"/>
                  </a:lnTo>
                  <a:lnTo>
                    <a:pt x="87108" y="35002"/>
                  </a:lnTo>
                  <a:lnTo>
                    <a:pt x="86127" y="33878"/>
                  </a:lnTo>
                  <a:lnTo>
                    <a:pt x="85473" y="34187"/>
                  </a:lnTo>
                  <a:lnTo>
                    <a:pt x="84746" y="37353"/>
                  </a:lnTo>
                  <a:lnTo>
                    <a:pt x="84180" y="79694"/>
                  </a:lnTo>
                  <a:lnTo>
                    <a:pt x="85228" y="97377"/>
                  </a:lnTo>
                  <a:lnTo>
                    <a:pt x="89224" y="106007"/>
                  </a:lnTo>
                  <a:lnTo>
                    <a:pt x="91771" y="108732"/>
                  </a:lnTo>
                  <a:lnTo>
                    <a:pt x="101500" y="113463"/>
                  </a:lnTo>
                  <a:lnTo>
                    <a:pt x="102072" y="112644"/>
                  </a:lnTo>
                  <a:lnTo>
                    <a:pt x="102707" y="108912"/>
                  </a:lnTo>
                  <a:lnTo>
                    <a:pt x="103934" y="107493"/>
                  </a:lnTo>
                  <a:lnTo>
                    <a:pt x="113510" y="102394"/>
                  </a:lnTo>
                  <a:lnTo>
                    <a:pt x="119432" y="96242"/>
                  </a:lnTo>
                  <a:lnTo>
                    <a:pt x="129775" y="81937"/>
                  </a:lnTo>
                  <a:lnTo>
                    <a:pt x="175098" y="40012"/>
                  </a:lnTo>
                  <a:lnTo>
                    <a:pt x="182083" y="34298"/>
                  </a:lnTo>
                  <a:lnTo>
                    <a:pt x="185427" y="33409"/>
                  </a:lnTo>
                  <a:lnTo>
                    <a:pt x="188714" y="33874"/>
                  </a:lnTo>
                  <a:lnTo>
                    <a:pt x="191965" y="35243"/>
                  </a:lnTo>
                  <a:lnTo>
                    <a:pt x="194131" y="37214"/>
                  </a:lnTo>
                  <a:lnTo>
                    <a:pt x="202951" y="56055"/>
                  </a:lnTo>
                  <a:lnTo>
                    <a:pt x="206497" y="78614"/>
                  </a:lnTo>
                  <a:lnTo>
                    <a:pt x="198818" y="121168"/>
                  </a:lnTo>
                  <a:lnTo>
                    <a:pt x="208682" y="112841"/>
                  </a:lnTo>
                  <a:lnTo>
                    <a:pt x="213589" y="102649"/>
                  </a:lnTo>
                  <a:lnTo>
                    <a:pt x="214898" y="96968"/>
                  </a:lnTo>
                  <a:lnTo>
                    <a:pt x="221996" y="87834"/>
                  </a:lnTo>
                  <a:lnTo>
                    <a:pt x="238744" y="73346"/>
                  </a:lnTo>
                  <a:lnTo>
                    <a:pt x="242825" y="63929"/>
                  </a:lnTo>
                  <a:lnTo>
                    <a:pt x="243913" y="58455"/>
                  </a:lnTo>
                  <a:lnTo>
                    <a:pt x="253589" y="46728"/>
                  </a:lnTo>
                  <a:lnTo>
                    <a:pt x="291746" y="16268"/>
                  </a:lnTo>
                  <a:lnTo>
                    <a:pt x="309947" y="11439"/>
                  </a:lnTo>
                  <a:lnTo>
                    <a:pt x="319627" y="13132"/>
                  </a:lnTo>
                  <a:lnTo>
                    <a:pt x="323689" y="15065"/>
                  </a:lnTo>
                  <a:lnTo>
                    <a:pt x="326398" y="19529"/>
                  </a:lnTo>
                  <a:lnTo>
                    <a:pt x="330745" y="46683"/>
                  </a:lnTo>
                  <a:lnTo>
                    <a:pt x="331720" y="93073"/>
                  </a:lnTo>
                  <a:lnTo>
                    <a:pt x="331815" y="11418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237">
              <a:extLst>
                <a:ext uri="{FF2B5EF4-FFF2-40B4-BE49-F238E27FC236}">
                  <a16:creationId xmlns:a16="http://schemas.microsoft.com/office/drawing/2014/main" id="{A53D945A-8599-A538-81E0-986B940B536F}"/>
                </a:ext>
              </a:extLst>
            </p:cNvPr>
            <p:cNvSpPr/>
            <p:nvPr>
              <p:custDataLst>
                <p:tags r:id="rId25"/>
              </p:custDataLst>
            </p:nvPr>
          </p:nvSpPr>
          <p:spPr>
            <a:xfrm>
              <a:off x="8347406" y="2009775"/>
              <a:ext cx="158420" cy="404987"/>
            </a:xfrm>
            <a:custGeom>
              <a:avLst/>
              <a:gdLst/>
              <a:ahLst/>
              <a:cxnLst/>
              <a:rect l="0" t="0" r="0" b="0"/>
              <a:pathLst>
                <a:path w="158420" h="404987">
                  <a:moveTo>
                    <a:pt x="110794" y="295275"/>
                  </a:moveTo>
                  <a:lnTo>
                    <a:pt x="110794" y="295275"/>
                  </a:lnTo>
                  <a:lnTo>
                    <a:pt x="115850" y="295275"/>
                  </a:lnTo>
                  <a:lnTo>
                    <a:pt x="117339" y="293158"/>
                  </a:lnTo>
                  <a:lnTo>
                    <a:pt x="118994" y="285162"/>
                  </a:lnTo>
                  <a:lnTo>
                    <a:pt x="116908" y="277375"/>
                  </a:lnTo>
                  <a:lnTo>
                    <a:pt x="102951" y="259124"/>
                  </a:lnTo>
                  <a:lnTo>
                    <a:pt x="99194" y="258041"/>
                  </a:lnTo>
                  <a:lnTo>
                    <a:pt x="88159" y="257346"/>
                  </a:lnTo>
                  <a:lnTo>
                    <a:pt x="51918" y="288281"/>
                  </a:lnTo>
                  <a:lnTo>
                    <a:pt x="19942" y="321674"/>
                  </a:lnTo>
                  <a:lnTo>
                    <a:pt x="4382" y="350252"/>
                  </a:lnTo>
                  <a:lnTo>
                    <a:pt x="0" y="365923"/>
                  </a:lnTo>
                  <a:lnTo>
                    <a:pt x="3697" y="382766"/>
                  </a:lnTo>
                  <a:lnTo>
                    <a:pt x="7646" y="391702"/>
                  </a:lnTo>
                  <a:lnTo>
                    <a:pt x="12395" y="397660"/>
                  </a:lnTo>
                  <a:lnTo>
                    <a:pt x="23316" y="404279"/>
                  </a:lnTo>
                  <a:lnTo>
                    <a:pt x="27075" y="404986"/>
                  </a:lnTo>
                  <a:lnTo>
                    <a:pt x="29581" y="404399"/>
                  </a:lnTo>
                  <a:lnTo>
                    <a:pt x="67010" y="362566"/>
                  </a:lnTo>
                  <a:lnTo>
                    <a:pt x="75460" y="345996"/>
                  </a:lnTo>
                  <a:lnTo>
                    <a:pt x="90997" y="307999"/>
                  </a:lnTo>
                  <a:lnTo>
                    <a:pt x="103282" y="272116"/>
                  </a:lnTo>
                  <a:lnTo>
                    <a:pt x="113625" y="229617"/>
                  </a:lnTo>
                  <a:lnTo>
                    <a:pt x="123392" y="183511"/>
                  </a:lnTo>
                  <a:lnTo>
                    <a:pt x="127932" y="141392"/>
                  </a:lnTo>
                  <a:lnTo>
                    <a:pt x="134334" y="102102"/>
                  </a:lnTo>
                  <a:lnTo>
                    <a:pt x="149067" y="56066"/>
                  </a:lnTo>
                  <a:lnTo>
                    <a:pt x="157872" y="13782"/>
                  </a:lnTo>
                  <a:lnTo>
                    <a:pt x="158419"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2" name="SMARTInkShape-Group48">
            <a:extLst>
              <a:ext uri="{FF2B5EF4-FFF2-40B4-BE49-F238E27FC236}">
                <a16:creationId xmlns:a16="http://schemas.microsoft.com/office/drawing/2014/main" id="{FFD676BC-5388-6211-1DE3-E9102602FDDC}"/>
              </a:ext>
            </a:extLst>
          </p:cNvPr>
          <p:cNvGrpSpPr/>
          <p:nvPr/>
        </p:nvGrpSpPr>
        <p:grpSpPr>
          <a:xfrm>
            <a:off x="9020175" y="2028993"/>
            <a:ext cx="1076326" cy="371308"/>
            <a:chOff x="9020175" y="2028993"/>
            <a:chExt cx="1076326" cy="371308"/>
          </a:xfrm>
        </p:grpSpPr>
        <p:sp>
          <p:nvSpPr>
            <p:cNvPr id="27" name="SMARTInkShape-238">
              <a:extLst>
                <a:ext uri="{FF2B5EF4-FFF2-40B4-BE49-F238E27FC236}">
                  <a16:creationId xmlns:a16="http://schemas.microsoft.com/office/drawing/2014/main" id="{CA29D1AF-F2E2-5642-2CEC-ED8F0D84244F}"/>
                </a:ext>
              </a:extLst>
            </p:cNvPr>
            <p:cNvSpPr/>
            <p:nvPr>
              <p:custDataLst>
                <p:tags r:id="rId19"/>
              </p:custDataLst>
            </p:nvPr>
          </p:nvSpPr>
          <p:spPr>
            <a:xfrm>
              <a:off x="9020175" y="2028993"/>
              <a:ext cx="65352" cy="371308"/>
            </a:xfrm>
            <a:custGeom>
              <a:avLst/>
              <a:gdLst/>
              <a:ahLst/>
              <a:cxnLst/>
              <a:rect l="0" t="0" r="0" b="0"/>
              <a:pathLst>
                <a:path w="65352" h="371308">
                  <a:moveTo>
                    <a:pt x="57150" y="56982"/>
                  </a:moveTo>
                  <a:lnTo>
                    <a:pt x="57150" y="56982"/>
                  </a:lnTo>
                  <a:lnTo>
                    <a:pt x="57150" y="9510"/>
                  </a:lnTo>
                  <a:lnTo>
                    <a:pt x="57150" y="398"/>
                  </a:lnTo>
                  <a:lnTo>
                    <a:pt x="62207" y="0"/>
                  </a:lnTo>
                  <a:lnTo>
                    <a:pt x="63696" y="1002"/>
                  </a:lnTo>
                  <a:lnTo>
                    <a:pt x="64690" y="2729"/>
                  </a:lnTo>
                  <a:lnTo>
                    <a:pt x="65351" y="4938"/>
                  </a:lnTo>
                  <a:lnTo>
                    <a:pt x="59867" y="45447"/>
                  </a:lnTo>
                  <a:lnTo>
                    <a:pt x="54864" y="92490"/>
                  </a:lnTo>
                  <a:lnTo>
                    <a:pt x="43998" y="137726"/>
                  </a:lnTo>
                  <a:lnTo>
                    <a:pt x="34792" y="174863"/>
                  </a:lnTo>
                  <a:lnTo>
                    <a:pt x="30417" y="212677"/>
                  </a:lnTo>
                  <a:lnTo>
                    <a:pt x="26571" y="243655"/>
                  </a:lnTo>
                  <a:lnTo>
                    <a:pt x="18455" y="288329"/>
                  </a:lnTo>
                  <a:lnTo>
                    <a:pt x="12171" y="324496"/>
                  </a:lnTo>
                  <a:lnTo>
                    <a:pt x="0" y="37130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239">
              <a:extLst>
                <a:ext uri="{FF2B5EF4-FFF2-40B4-BE49-F238E27FC236}">
                  <a16:creationId xmlns:a16="http://schemas.microsoft.com/office/drawing/2014/main" id="{6C89E435-A4E5-5B80-6FB2-2BB1E2942A47}"/>
                </a:ext>
              </a:extLst>
            </p:cNvPr>
            <p:cNvSpPr/>
            <p:nvPr>
              <p:custDataLst>
                <p:tags r:id="rId20"/>
              </p:custDataLst>
            </p:nvPr>
          </p:nvSpPr>
          <p:spPr>
            <a:xfrm>
              <a:off x="9154236" y="2162175"/>
              <a:ext cx="110923" cy="188462"/>
            </a:xfrm>
            <a:custGeom>
              <a:avLst/>
              <a:gdLst/>
              <a:ahLst/>
              <a:cxnLst/>
              <a:rect l="0" t="0" r="0" b="0"/>
              <a:pathLst>
                <a:path w="110923" h="188462">
                  <a:moveTo>
                    <a:pt x="75489" y="76200"/>
                  </a:moveTo>
                  <a:lnTo>
                    <a:pt x="75489" y="76200"/>
                  </a:lnTo>
                  <a:lnTo>
                    <a:pt x="75489" y="66087"/>
                  </a:lnTo>
                  <a:lnTo>
                    <a:pt x="78311" y="58300"/>
                  </a:lnTo>
                  <a:lnTo>
                    <a:pt x="82035" y="51311"/>
                  </a:lnTo>
                  <a:lnTo>
                    <a:pt x="84426" y="38201"/>
                  </a:lnTo>
                  <a:lnTo>
                    <a:pt x="85011" y="10359"/>
                  </a:lnTo>
                  <a:lnTo>
                    <a:pt x="79957" y="9772"/>
                  </a:lnTo>
                  <a:lnTo>
                    <a:pt x="62222" y="23724"/>
                  </a:lnTo>
                  <a:lnTo>
                    <a:pt x="39026" y="51167"/>
                  </a:lnTo>
                  <a:lnTo>
                    <a:pt x="15920" y="94029"/>
                  </a:lnTo>
                  <a:lnTo>
                    <a:pt x="1688" y="140663"/>
                  </a:lnTo>
                  <a:lnTo>
                    <a:pt x="0" y="159035"/>
                  </a:lnTo>
                  <a:lnTo>
                    <a:pt x="2427" y="168755"/>
                  </a:lnTo>
                  <a:lnTo>
                    <a:pt x="4556" y="172828"/>
                  </a:lnTo>
                  <a:lnTo>
                    <a:pt x="12566" y="180176"/>
                  </a:lnTo>
                  <a:lnTo>
                    <a:pt x="17665" y="183617"/>
                  </a:lnTo>
                  <a:lnTo>
                    <a:pt x="40011" y="188461"/>
                  </a:lnTo>
                  <a:lnTo>
                    <a:pt x="51959" y="186771"/>
                  </a:lnTo>
                  <a:lnTo>
                    <a:pt x="61856" y="181434"/>
                  </a:lnTo>
                  <a:lnTo>
                    <a:pt x="73312" y="172007"/>
                  </a:lnTo>
                  <a:lnTo>
                    <a:pt x="96852" y="128012"/>
                  </a:lnTo>
                  <a:lnTo>
                    <a:pt x="108160" y="94374"/>
                  </a:lnTo>
                  <a:lnTo>
                    <a:pt x="110922" y="55009"/>
                  </a:lnTo>
                  <a:lnTo>
                    <a:pt x="107818" y="36443"/>
                  </a:lnTo>
                  <a:lnTo>
                    <a:pt x="85014"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240">
              <a:extLst>
                <a:ext uri="{FF2B5EF4-FFF2-40B4-BE49-F238E27FC236}">
                  <a16:creationId xmlns:a16="http://schemas.microsoft.com/office/drawing/2014/main" id="{CF748DFD-04DD-F6D1-F8FD-A533C9807C3E}"/>
                </a:ext>
              </a:extLst>
            </p:cNvPr>
            <p:cNvSpPr/>
            <p:nvPr>
              <p:custDataLst>
                <p:tags r:id="rId21"/>
              </p:custDataLst>
            </p:nvPr>
          </p:nvSpPr>
          <p:spPr>
            <a:xfrm>
              <a:off x="9334674" y="2200275"/>
              <a:ext cx="237952" cy="146281"/>
            </a:xfrm>
            <a:custGeom>
              <a:avLst/>
              <a:gdLst/>
              <a:ahLst/>
              <a:cxnLst/>
              <a:rect l="0" t="0" r="0" b="0"/>
              <a:pathLst>
                <a:path w="237952" h="146281">
                  <a:moveTo>
                    <a:pt x="9351" y="9525"/>
                  </a:moveTo>
                  <a:lnTo>
                    <a:pt x="9351" y="9525"/>
                  </a:lnTo>
                  <a:lnTo>
                    <a:pt x="4294" y="19638"/>
                  </a:lnTo>
                  <a:lnTo>
                    <a:pt x="707" y="57227"/>
                  </a:lnTo>
                  <a:lnTo>
                    <a:pt x="0" y="102595"/>
                  </a:lnTo>
                  <a:lnTo>
                    <a:pt x="962" y="120740"/>
                  </a:lnTo>
                  <a:lnTo>
                    <a:pt x="4916" y="132331"/>
                  </a:lnTo>
                  <a:lnTo>
                    <a:pt x="13093" y="144808"/>
                  </a:lnTo>
                  <a:lnTo>
                    <a:pt x="16079" y="146280"/>
                  </a:lnTo>
                  <a:lnTo>
                    <a:pt x="19128" y="146203"/>
                  </a:lnTo>
                  <a:lnTo>
                    <a:pt x="22219" y="145094"/>
                  </a:lnTo>
                  <a:lnTo>
                    <a:pt x="36683" y="133420"/>
                  </a:lnTo>
                  <a:lnTo>
                    <a:pt x="71046" y="88426"/>
                  </a:lnTo>
                  <a:lnTo>
                    <a:pt x="75929" y="79517"/>
                  </a:lnTo>
                  <a:lnTo>
                    <a:pt x="90666" y="59373"/>
                  </a:lnTo>
                  <a:lnTo>
                    <a:pt x="92136" y="55457"/>
                  </a:lnTo>
                  <a:lnTo>
                    <a:pt x="94174" y="52846"/>
                  </a:lnTo>
                  <a:lnTo>
                    <a:pt x="112333" y="39628"/>
                  </a:lnTo>
                  <a:lnTo>
                    <a:pt x="118651" y="38553"/>
                  </a:lnTo>
                  <a:lnTo>
                    <a:pt x="119260" y="39460"/>
                  </a:lnTo>
                  <a:lnTo>
                    <a:pt x="118606" y="41123"/>
                  </a:lnTo>
                  <a:lnTo>
                    <a:pt x="117113" y="43291"/>
                  </a:lnTo>
                  <a:lnTo>
                    <a:pt x="115454" y="48521"/>
                  </a:lnTo>
                  <a:lnTo>
                    <a:pt x="114243" y="95015"/>
                  </a:lnTo>
                  <a:lnTo>
                    <a:pt x="115236" y="112079"/>
                  </a:lnTo>
                  <a:lnTo>
                    <a:pt x="119206" y="123191"/>
                  </a:lnTo>
                  <a:lnTo>
                    <a:pt x="121746" y="126577"/>
                  </a:lnTo>
                  <a:lnTo>
                    <a:pt x="127390" y="130340"/>
                  </a:lnTo>
                  <a:lnTo>
                    <a:pt x="141575" y="132458"/>
                  </a:lnTo>
                  <a:lnTo>
                    <a:pt x="150315" y="130131"/>
                  </a:lnTo>
                  <a:lnTo>
                    <a:pt x="154127" y="128029"/>
                  </a:lnTo>
                  <a:lnTo>
                    <a:pt x="169605" y="109901"/>
                  </a:lnTo>
                  <a:lnTo>
                    <a:pt x="189688" y="64201"/>
                  </a:lnTo>
                  <a:lnTo>
                    <a:pt x="207175" y="35658"/>
                  </a:lnTo>
                  <a:lnTo>
                    <a:pt x="237951"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241">
              <a:extLst>
                <a:ext uri="{FF2B5EF4-FFF2-40B4-BE49-F238E27FC236}">
                  <a16:creationId xmlns:a16="http://schemas.microsoft.com/office/drawing/2014/main" id="{64177427-FBF2-2AF2-4B0E-20F9CB731CC9}"/>
                </a:ext>
              </a:extLst>
            </p:cNvPr>
            <p:cNvSpPr/>
            <p:nvPr>
              <p:custDataLst>
                <p:tags r:id="rId22"/>
              </p:custDataLst>
            </p:nvPr>
          </p:nvSpPr>
          <p:spPr>
            <a:xfrm>
              <a:off x="9612749" y="2168369"/>
              <a:ext cx="150377" cy="155732"/>
            </a:xfrm>
            <a:custGeom>
              <a:avLst/>
              <a:gdLst/>
              <a:ahLst/>
              <a:cxnLst/>
              <a:rect l="0" t="0" r="0" b="0"/>
              <a:pathLst>
                <a:path w="150377" h="155732">
                  <a:moveTo>
                    <a:pt x="45601" y="50956"/>
                  </a:moveTo>
                  <a:lnTo>
                    <a:pt x="45601" y="50956"/>
                  </a:lnTo>
                  <a:lnTo>
                    <a:pt x="45601" y="56012"/>
                  </a:lnTo>
                  <a:lnTo>
                    <a:pt x="48423" y="61317"/>
                  </a:lnTo>
                  <a:lnTo>
                    <a:pt x="50658" y="64214"/>
                  </a:lnTo>
                  <a:lnTo>
                    <a:pt x="55962" y="67432"/>
                  </a:lnTo>
                  <a:lnTo>
                    <a:pt x="58858" y="68290"/>
                  </a:lnTo>
                  <a:lnTo>
                    <a:pt x="67721" y="66421"/>
                  </a:lnTo>
                  <a:lnTo>
                    <a:pt x="95715" y="51541"/>
                  </a:lnTo>
                  <a:lnTo>
                    <a:pt x="124079" y="29061"/>
                  </a:lnTo>
                  <a:lnTo>
                    <a:pt x="134235" y="14247"/>
                  </a:lnTo>
                  <a:lnTo>
                    <a:pt x="135382" y="9550"/>
                  </a:lnTo>
                  <a:lnTo>
                    <a:pt x="135089" y="5360"/>
                  </a:lnTo>
                  <a:lnTo>
                    <a:pt x="133834" y="1509"/>
                  </a:lnTo>
                  <a:lnTo>
                    <a:pt x="128765" y="0"/>
                  </a:lnTo>
                  <a:lnTo>
                    <a:pt x="88630" y="2683"/>
                  </a:lnTo>
                  <a:lnTo>
                    <a:pt x="72133" y="11510"/>
                  </a:lnTo>
                  <a:lnTo>
                    <a:pt x="28840" y="49026"/>
                  </a:lnTo>
                  <a:lnTo>
                    <a:pt x="15470" y="67200"/>
                  </a:lnTo>
                  <a:lnTo>
                    <a:pt x="2530" y="98850"/>
                  </a:lnTo>
                  <a:lnTo>
                    <a:pt x="0" y="113164"/>
                  </a:lnTo>
                  <a:lnTo>
                    <a:pt x="1697" y="126582"/>
                  </a:lnTo>
                  <a:lnTo>
                    <a:pt x="6355" y="142330"/>
                  </a:lnTo>
                  <a:lnTo>
                    <a:pt x="12218" y="150114"/>
                  </a:lnTo>
                  <a:lnTo>
                    <a:pt x="17711" y="153234"/>
                  </a:lnTo>
                  <a:lnTo>
                    <a:pt x="26856" y="154622"/>
                  </a:lnTo>
                  <a:lnTo>
                    <a:pt x="67219" y="155512"/>
                  </a:lnTo>
                  <a:lnTo>
                    <a:pt x="106335" y="155666"/>
                  </a:lnTo>
                  <a:lnTo>
                    <a:pt x="150376" y="15573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242">
              <a:extLst>
                <a:ext uri="{FF2B5EF4-FFF2-40B4-BE49-F238E27FC236}">
                  <a16:creationId xmlns:a16="http://schemas.microsoft.com/office/drawing/2014/main" id="{C8FCBEC9-9079-C7B2-ABD6-002EE15A2ED3}"/>
                </a:ext>
              </a:extLst>
            </p:cNvPr>
            <p:cNvSpPr/>
            <p:nvPr>
              <p:custDataLst>
                <p:tags r:id="rId23"/>
              </p:custDataLst>
            </p:nvPr>
          </p:nvSpPr>
          <p:spPr>
            <a:xfrm>
              <a:off x="9810750" y="2183629"/>
              <a:ext cx="285751" cy="141339"/>
            </a:xfrm>
            <a:custGeom>
              <a:avLst/>
              <a:gdLst/>
              <a:ahLst/>
              <a:cxnLst/>
              <a:rect l="0" t="0" r="0" b="0"/>
              <a:pathLst>
                <a:path w="285751" h="141339">
                  <a:moveTo>
                    <a:pt x="0" y="54746"/>
                  </a:moveTo>
                  <a:lnTo>
                    <a:pt x="0" y="54746"/>
                  </a:lnTo>
                  <a:lnTo>
                    <a:pt x="13257" y="28231"/>
                  </a:lnTo>
                  <a:lnTo>
                    <a:pt x="22120" y="18973"/>
                  </a:lnTo>
                  <a:lnTo>
                    <a:pt x="40000" y="4406"/>
                  </a:lnTo>
                  <a:lnTo>
                    <a:pt x="52703" y="622"/>
                  </a:lnTo>
                  <a:lnTo>
                    <a:pt x="67873" y="0"/>
                  </a:lnTo>
                  <a:lnTo>
                    <a:pt x="81672" y="3250"/>
                  </a:lnTo>
                  <a:lnTo>
                    <a:pt x="87254" y="7716"/>
                  </a:lnTo>
                  <a:lnTo>
                    <a:pt x="100171" y="29169"/>
                  </a:lnTo>
                  <a:lnTo>
                    <a:pt x="111196" y="62041"/>
                  </a:lnTo>
                  <a:lnTo>
                    <a:pt x="113891" y="102273"/>
                  </a:lnTo>
                  <a:lnTo>
                    <a:pt x="113119" y="123626"/>
                  </a:lnTo>
                  <a:lnTo>
                    <a:pt x="109190" y="136865"/>
                  </a:lnTo>
                  <a:lnTo>
                    <a:pt x="106660" y="140184"/>
                  </a:lnTo>
                  <a:lnTo>
                    <a:pt x="103915" y="141338"/>
                  </a:lnTo>
                  <a:lnTo>
                    <a:pt x="101026" y="141049"/>
                  </a:lnTo>
                  <a:lnTo>
                    <a:pt x="99101" y="139798"/>
                  </a:lnTo>
                  <a:lnTo>
                    <a:pt x="97817" y="137906"/>
                  </a:lnTo>
                  <a:lnTo>
                    <a:pt x="96391" y="131922"/>
                  </a:lnTo>
                  <a:lnTo>
                    <a:pt x="95756" y="122208"/>
                  </a:lnTo>
                  <a:lnTo>
                    <a:pt x="116753" y="78085"/>
                  </a:lnTo>
                  <a:lnTo>
                    <a:pt x="136899" y="58251"/>
                  </a:lnTo>
                  <a:lnTo>
                    <a:pt x="179756" y="40190"/>
                  </a:lnTo>
                  <a:lnTo>
                    <a:pt x="226387" y="28226"/>
                  </a:lnTo>
                  <a:lnTo>
                    <a:pt x="271810" y="18150"/>
                  </a:lnTo>
                  <a:lnTo>
                    <a:pt x="285750" y="1664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1" name="SMARTInkShape-Group49">
            <a:extLst>
              <a:ext uri="{FF2B5EF4-FFF2-40B4-BE49-F238E27FC236}">
                <a16:creationId xmlns:a16="http://schemas.microsoft.com/office/drawing/2014/main" id="{068C9AAA-D1F5-65AD-AE26-EDEEB1C43266}"/>
              </a:ext>
            </a:extLst>
          </p:cNvPr>
          <p:cNvGrpSpPr/>
          <p:nvPr/>
        </p:nvGrpSpPr>
        <p:grpSpPr>
          <a:xfrm>
            <a:off x="6792506" y="2755881"/>
            <a:ext cx="3389720" cy="635020"/>
            <a:chOff x="6792506" y="2755881"/>
            <a:chExt cx="3389720" cy="635020"/>
          </a:xfrm>
        </p:grpSpPr>
        <p:sp>
          <p:nvSpPr>
            <p:cNvPr id="33" name="SMARTInkShape-243">
              <a:extLst>
                <a:ext uri="{FF2B5EF4-FFF2-40B4-BE49-F238E27FC236}">
                  <a16:creationId xmlns:a16="http://schemas.microsoft.com/office/drawing/2014/main" id="{6CDDF84B-B094-BEA5-FD84-F7A90D51E24D}"/>
                </a:ext>
              </a:extLst>
            </p:cNvPr>
            <p:cNvSpPr/>
            <p:nvPr>
              <p:custDataLst>
                <p:tags r:id="rId1"/>
              </p:custDataLst>
            </p:nvPr>
          </p:nvSpPr>
          <p:spPr>
            <a:xfrm>
              <a:off x="6792506" y="2905125"/>
              <a:ext cx="145058" cy="324978"/>
            </a:xfrm>
            <a:custGeom>
              <a:avLst/>
              <a:gdLst/>
              <a:ahLst/>
              <a:cxnLst/>
              <a:rect l="0" t="0" r="0" b="0"/>
              <a:pathLst>
                <a:path w="145058" h="324978">
                  <a:moveTo>
                    <a:pt x="55969" y="0"/>
                  </a:moveTo>
                  <a:lnTo>
                    <a:pt x="55969" y="0"/>
                  </a:lnTo>
                  <a:lnTo>
                    <a:pt x="54911" y="9721"/>
                  </a:lnTo>
                  <a:lnTo>
                    <a:pt x="45211" y="53574"/>
                  </a:lnTo>
                  <a:lnTo>
                    <a:pt x="32556" y="90427"/>
                  </a:lnTo>
                  <a:lnTo>
                    <a:pt x="21084" y="132397"/>
                  </a:lnTo>
                  <a:lnTo>
                    <a:pt x="13448" y="171262"/>
                  </a:lnTo>
                  <a:lnTo>
                    <a:pt x="2806" y="211630"/>
                  </a:lnTo>
                  <a:lnTo>
                    <a:pt x="0" y="250148"/>
                  </a:lnTo>
                  <a:lnTo>
                    <a:pt x="1875" y="289379"/>
                  </a:lnTo>
                  <a:lnTo>
                    <a:pt x="7585" y="309588"/>
                  </a:lnTo>
                  <a:lnTo>
                    <a:pt x="17178" y="322097"/>
                  </a:lnTo>
                  <a:lnTo>
                    <a:pt x="25875" y="324798"/>
                  </a:lnTo>
                  <a:lnTo>
                    <a:pt x="49649" y="324977"/>
                  </a:lnTo>
                  <a:lnTo>
                    <a:pt x="72211" y="315884"/>
                  </a:lnTo>
                  <a:lnTo>
                    <a:pt x="112564" y="284176"/>
                  </a:lnTo>
                  <a:lnTo>
                    <a:pt x="131416" y="256708"/>
                  </a:lnTo>
                  <a:lnTo>
                    <a:pt x="143706" y="223406"/>
                  </a:lnTo>
                  <a:lnTo>
                    <a:pt x="145057" y="201950"/>
                  </a:lnTo>
                  <a:lnTo>
                    <a:pt x="143936" y="191783"/>
                  </a:lnTo>
                  <a:lnTo>
                    <a:pt x="140014" y="185005"/>
                  </a:lnTo>
                  <a:lnTo>
                    <a:pt x="134224" y="180487"/>
                  </a:lnTo>
                  <a:lnTo>
                    <a:pt x="119324" y="175467"/>
                  </a:lnTo>
                  <a:lnTo>
                    <a:pt x="81066" y="172244"/>
                  </a:lnTo>
                  <a:lnTo>
                    <a:pt x="60773" y="172861"/>
                  </a:lnTo>
                  <a:lnTo>
                    <a:pt x="17869" y="1809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244">
              <a:extLst>
                <a:ext uri="{FF2B5EF4-FFF2-40B4-BE49-F238E27FC236}">
                  <a16:creationId xmlns:a16="http://schemas.microsoft.com/office/drawing/2014/main" id="{E09A7421-95E2-043F-2326-A2CADDA038AF}"/>
                </a:ext>
              </a:extLst>
            </p:cNvPr>
            <p:cNvSpPr/>
            <p:nvPr>
              <p:custDataLst>
                <p:tags r:id="rId2"/>
              </p:custDataLst>
            </p:nvPr>
          </p:nvSpPr>
          <p:spPr>
            <a:xfrm>
              <a:off x="7021954" y="3048000"/>
              <a:ext cx="118012" cy="167812"/>
            </a:xfrm>
            <a:custGeom>
              <a:avLst/>
              <a:gdLst/>
              <a:ahLst/>
              <a:cxnLst/>
              <a:rect l="0" t="0" r="0" b="0"/>
              <a:pathLst>
                <a:path w="118012" h="167812">
                  <a:moveTo>
                    <a:pt x="64646" y="47625"/>
                  </a:moveTo>
                  <a:lnTo>
                    <a:pt x="64646" y="47625"/>
                  </a:lnTo>
                  <a:lnTo>
                    <a:pt x="72184" y="29725"/>
                  </a:lnTo>
                  <a:lnTo>
                    <a:pt x="72846" y="26166"/>
                  </a:lnTo>
                  <a:lnTo>
                    <a:pt x="72230" y="22736"/>
                  </a:lnTo>
                  <a:lnTo>
                    <a:pt x="65854" y="11474"/>
                  </a:lnTo>
                  <a:lnTo>
                    <a:pt x="64393" y="11883"/>
                  </a:lnTo>
                  <a:lnTo>
                    <a:pt x="40865" y="28002"/>
                  </a:lnTo>
                  <a:lnTo>
                    <a:pt x="15523" y="62797"/>
                  </a:lnTo>
                  <a:lnTo>
                    <a:pt x="4817" y="87398"/>
                  </a:lnTo>
                  <a:lnTo>
                    <a:pt x="0" y="119852"/>
                  </a:lnTo>
                  <a:lnTo>
                    <a:pt x="1695" y="135465"/>
                  </a:lnTo>
                  <a:lnTo>
                    <a:pt x="7035" y="146990"/>
                  </a:lnTo>
                  <a:lnTo>
                    <a:pt x="20882" y="163262"/>
                  </a:lnTo>
                  <a:lnTo>
                    <a:pt x="28615" y="167811"/>
                  </a:lnTo>
                  <a:lnTo>
                    <a:pt x="41223" y="167010"/>
                  </a:lnTo>
                  <a:lnTo>
                    <a:pt x="56353" y="162068"/>
                  </a:lnTo>
                  <a:lnTo>
                    <a:pt x="89789" y="135708"/>
                  </a:lnTo>
                  <a:lnTo>
                    <a:pt x="109020" y="107120"/>
                  </a:lnTo>
                  <a:lnTo>
                    <a:pt x="118011" y="66782"/>
                  </a:lnTo>
                  <a:lnTo>
                    <a:pt x="115619" y="31429"/>
                  </a:lnTo>
                  <a:lnTo>
                    <a:pt x="108114" y="16438"/>
                  </a:lnTo>
                  <a:lnTo>
                    <a:pt x="98782" y="7306"/>
                  </a:lnTo>
                  <a:lnTo>
                    <a:pt x="83696"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SMARTInkShape-245">
              <a:extLst>
                <a:ext uri="{FF2B5EF4-FFF2-40B4-BE49-F238E27FC236}">
                  <a16:creationId xmlns:a16="http://schemas.microsoft.com/office/drawing/2014/main" id="{2A24BF6B-D684-51DE-29EC-E5B8AAFA4C3A}"/>
                </a:ext>
              </a:extLst>
            </p:cNvPr>
            <p:cNvSpPr/>
            <p:nvPr>
              <p:custDataLst>
                <p:tags r:id="rId3"/>
              </p:custDataLst>
            </p:nvPr>
          </p:nvSpPr>
          <p:spPr>
            <a:xfrm>
              <a:off x="7232455" y="3048000"/>
              <a:ext cx="149421" cy="185862"/>
            </a:xfrm>
            <a:custGeom>
              <a:avLst/>
              <a:gdLst/>
              <a:ahLst/>
              <a:cxnLst/>
              <a:rect l="0" t="0" r="0" b="0"/>
              <a:pathLst>
                <a:path w="149421" h="185862">
                  <a:moveTo>
                    <a:pt x="6545" y="47625"/>
                  </a:moveTo>
                  <a:lnTo>
                    <a:pt x="6545" y="47625"/>
                  </a:lnTo>
                  <a:lnTo>
                    <a:pt x="6545" y="33160"/>
                  </a:lnTo>
                  <a:lnTo>
                    <a:pt x="5487" y="44690"/>
                  </a:lnTo>
                  <a:lnTo>
                    <a:pt x="0" y="64512"/>
                  </a:lnTo>
                  <a:lnTo>
                    <a:pt x="431" y="111364"/>
                  </a:lnTo>
                  <a:lnTo>
                    <a:pt x="10394" y="151820"/>
                  </a:lnTo>
                  <a:lnTo>
                    <a:pt x="19445" y="170690"/>
                  </a:lnTo>
                  <a:lnTo>
                    <a:pt x="23611" y="174119"/>
                  </a:lnTo>
                  <a:lnTo>
                    <a:pt x="46514" y="185128"/>
                  </a:lnTo>
                  <a:lnTo>
                    <a:pt x="50125" y="185861"/>
                  </a:lnTo>
                  <a:lnTo>
                    <a:pt x="53589" y="185290"/>
                  </a:lnTo>
                  <a:lnTo>
                    <a:pt x="63523" y="182254"/>
                  </a:lnTo>
                  <a:lnTo>
                    <a:pt x="71027" y="180485"/>
                  </a:lnTo>
                  <a:lnTo>
                    <a:pt x="81418" y="176171"/>
                  </a:lnTo>
                  <a:lnTo>
                    <a:pt x="99167" y="157679"/>
                  </a:lnTo>
                  <a:lnTo>
                    <a:pt x="105919" y="143810"/>
                  </a:lnTo>
                  <a:lnTo>
                    <a:pt x="124759" y="97098"/>
                  </a:lnTo>
                  <a:lnTo>
                    <a:pt x="136591" y="60337"/>
                  </a:lnTo>
                  <a:lnTo>
                    <a:pt x="139485" y="46925"/>
                  </a:lnTo>
                  <a:lnTo>
                    <a:pt x="147903" y="26144"/>
                  </a:lnTo>
                  <a:lnTo>
                    <a:pt x="14942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SMARTInkShape-246">
              <a:extLst>
                <a:ext uri="{FF2B5EF4-FFF2-40B4-BE49-F238E27FC236}">
                  <a16:creationId xmlns:a16="http://schemas.microsoft.com/office/drawing/2014/main" id="{BC0B1E50-B83E-1176-33E7-78E35EA7AA31}"/>
                </a:ext>
              </a:extLst>
            </p:cNvPr>
            <p:cNvSpPr/>
            <p:nvPr>
              <p:custDataLst>
                <p:tags r:id="rId4"/>
              </p:custDataLst>
            </p:nvPr>
          </p:nvSpPr>
          <p:spPr>
            <a:xfrm>
              <a:off x="7410450" y="3048043"/>
              <a:ext cx="257176" cy="188289"/>
            </a:xfrm>
            <a:custGeom>
              <a:avLst/>
              <a:gdLst/>
              <a:ahLst/>
              <a:cxnLst/>
              <a:rect l="0" t="0" r="0" b="0"/>
              <a:pathLst>
                <a:path w="257176" h="188289">
                  <a:moveTo>
                    <a:pt x="0" y="85682"/>
                  </a:moveTo>
                  <a:lnTo>
                    <a:pt x="0" y="85682"/>
                  </a:lnTo>
                  <a:lnTo>
                    <a:pt x="13183" y="64960"/>
                  </a:lnTo>
                  <a:lnTo>
                    <a:pt x="58351" y="17884"/>
                  </a:lnTo>
                  <a:lnTo>
                    <a:pt x="62975" y="13216"/>
                  </a:lnTo>
                  <a:lnTo>
                    <a:pt x="65031" y="8319"/>
                  </a:lnTo>
                  <a:lnTo>
                    <a:pt x="65578" y="5532"/>
                  </a:lnTo>
                  <a:lnTo>
                    <a:pt x="67002" y="3674"/>
                  </a:lnTo>
                  <a:lnTo>
                    <a:pt x="74780" y="446"/>
                  </a:lnTo>
                  <a:lnTo>
                    <a:pt x="84277" y="0"/>
                  </a:lnTo>
                  <a:lnTo>
                    <a:pt x="84759" y="1044"/>
                  </a:lnTo>
                  <a:lnTo>
                    <a:pt x="85688" y="22348"/>
                  </a:lnTo>
                  <a:lnTo>
                    <a:pt x="77081" y="62780"/>
                  </a:lnTo>
                  <a:lnTo>
                    <a:pt x="77519" y="92537"/>
                  </a:lnTo>
                  <a:lnTo>
                    <a:pt x="85923" y="137027"/>
                  </a:lnTo>
                  <a:lnTo>
                    <a:pt x="93074" y="160868"/>
                  </a:lnTo>
                  <a:lnTo>
                    <a:pt x="104973" y="179477"/>
                  </a:lnTo>
                  <a:lnTo>
                    <a:pt x="112457" y="188288"/>
                  </a:lnTo>
                  <a:lnTo>
                    <a:pt x="113071" y="187953"/>
                  </a:lnTo>
                  <a:lnTo>
                    <a:pt x="114995" y="182424"/>
                  </a:lnTo>
                  <a:lnTo>
                    <a:pt x="124589" y="165430"/>
                  </a:lnTo>
                  <a:lnTo>
                    <a:pt x="130754" y="143883"/>
                  </a:lnTo>
                  <a:lnTo>
                    <a:pt x="131619" y="137183"/>
                  </a:lnTo>
                  <a:lnTo>
                    <a:pt x="158562" y="94463"/>
                  </a:lnTo>
                  <a:lnTo>
                    <a:pt x="162858" y="85186"/>
                  </a:lnTo>
                  <a:lnTo>
                    <a:pt x="176098" y="72056"/>
                  </a:lnTo>
                  <a:lnTo>
                    <a:pt x="222000" y="34976"/>
                  </a:lnTo>
                  <a:lnTo>
                    <a:pt x="231311" y="31396"/>
                  </a:lnTo>
                  <a:lnTo>
                    <a:pt x="236758" y="30441"/>
                  </a:lnTo>
                  <a:lnTo>
                    <a:pt x="245632" y="32203"/>
                  </a:lnTo>
                  <a:lnTo>
                    <a:pt x="249479" y="34154"/>
                  </a:lnTo>
                  <a:lnTo>
                    <a:pt x="252044" y="37572"/>
                  </a:lnTo>
                  <a:lnTo>
                    <a:pt x="254895" y="47014"/>
                  </a:lnTo>
                  <a:lnTo>
                    <a:pt x="256725" y="91018"/>
                  </a:lnTo>
                  <a:lnTo>
                    <a:pt x="257115" y="137224"/>
                  </a:lnTo>
                  <a:lnTo>
                    <a:pt x="257175" y="17140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SMARTInkShape-247">
              <a:extLst>
                <a:ext uri="{FF2B5EF4-FFF2-40B4-BE49-F238E27FC236}">
                  <a16:creationId xmlns:a16="http://schemas.microsoft.com/office/drawing/2014/main" id="{2B6C17B8-97EB-21C6-5C43-8AF0D3F541ED}"/>
                </a:ext>
              </a:extLst>
            </p:cNvPr>
            <p:cNvSpPr/>
            <p:nvPr>
              <p:custDataLst>
                <p:tags r:id="rId5"/>
              </p:custDataLst>
            </p:nvPr>
          </p:nvSpPr>
          <p:spPr>
            <a:xfrm>
              <a:off x="7763497" y="2905125"/>
              <a:ext cx="180354" cy="340728"/>
            </a:xfrm>
            <a:custGeom>
              <a:avLst/>
              <a:gdLst/>
              <a:ahLst/>
              <a:cxnLst/>
              <a:rect l="0" t="0" r="0" b="0"/>
              <a:pathLst>
                <a:path w="180354" h="340728">
                  <a:moveTo>
                    <a:pt x="132728" y="238125"/>
                  </a:moveTo>
                  <a:lnTo>
                    <a:pt x="132728" y="238125"/>
                  </a:lnTo>
                  <a:lnTo>
                    <a:pt x="140928" y="229924"/>
                  </a:lnTo>
                  <a:lnTo>
                    <a:pt x="151351" y="210369"/>
                  </a:lnTo>
                  <a:lnTo>
                    <a:pt x="151741" y="196365"/>
                  </a:lnTo>
                  <a:lnTo>
                    <a:pt x="149636" y="193351"/>
                  </a:lnTo>
                  <a:lnTo>
                    <a:pt x="130317" y="177757"/>
                  </a:lnTo>
                  <a:lnTo>
                    <a:pt x="120720" y="174254"/>
                  </a:lnTo>
                  <a:lnTo>
                    <a:pt x="107283" y="173754"/>
                  </a:lnTo>
                  <a:lnTo>
                    <a:pt x="87200" y="177060"/>
                  </a:lnTo>
                  <a:lnTo>
                    <a:pt x="66986" y="187702"/>
                  </a:lnTo>
                  <a:lnTo>
                    <a:pt x="27214" y="221882"/>
                  </a:lnTo>
                  <a:lnTo>
                    <a:pt x="13741" y="242249"/>
                  </a:lnTo>
                  <a:lnTo>
                    <a:pt x="2529" y="274217"/>
                  </a:lnTo>
                  <a:lnTo>
                    <a:pt x="0" y="306285"/>
                  </a:lnTo>
                  <a:lnTo>
                    <a:pt x="2477" y="318865"/>
                  </a:lnTo>
                  <a:lnTo>
                    <a:pt x="4619" y="323702"/>
                  </a:lnTo>
                  <a:lnTo>
                    <a:pt x="12643" y="331898"/>
                  </a:lnTo>
                  <a:lnTo>
                    <a:pt x="23266" y="338010"/>
                  </a:lnTo>
                  <a:lnTo>
                    <a:pt x="35042" y="340727"/>
                  </a:lnTo>
                  <a:lnTo>
                    <a:pt x="44509" y="339112"/>
                  </a:lnTo>
                  <a:lnTo>
                    <a:pt x="77283" y="320453"/>
                  </a:lnTo>
                  <a:lnTo>
                    <a:pt x="91162" y="306873"/>
                  </a:lnTo>
                  <a:lnTo>
                    <a:pt x="107289" y="273780"/>
                  </a:lnTo>
                  <a:lnTo>
                    <a:pt x="123198" y="228278"/>
                  </a:lnTo>
                  <a:lnTo>
                    <a:pt x="135902" y="185380"/>
                  </a:lnTo>
                  <a:lnTo>
                    <a:pt x="140372" y="143592"/>
                  </a:lnTo>
                  <a:lnTo>
                    <a:pt x="149486" y="96215"/>
                  </a:lnTo>
                  <a:lnTo>
                    <a:pt x="158390" y="59670"/>
                  </a:lnTo>
                  <a:lnTo>
                    <a:pt x="170655" y="13427"/>
                  </a:lnTo>
                  <a:lnTo>
                    <a:pt x="180353"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SMARTInkShape-248">
              <a:extLst>
                <a:ext uri="{FF2B5EF4-FFF2-40B4-BE49-F238E27FC236}">
                  <a16:creationId xmlns:a16="http://schemas.microsoft.com/office/drawing/2014/main" id="{44F1D9F1-22CD-7BEA-C0A1-320AB46FC333}"/>
                </a:ext>
              </a:extLst>
            </p:cNvPr>
            <p:cNvSpPr/>
            <p:nvPr>
              <p:custDataLst>
                <p:tags r:id="rId6"/>
              </p:custDataLst>
            </p:nvPr>
          </p:nvSpPr>
          <p:spPr>
            <a:xfrm>
              <a:off x="7949139" y="3038917"/>
              <a:ext cx="251887" cy="192063"/>
            </a:xfrm>
            <a:custGeom>
              <a:avLst/>
              <a:gdLst/>
              <a:ahLst/>
              <a:cxnLst/>
              <a:rect l="0" t="0" r="0" b="0"/>
              <a:pathLst>
                <a:path w="251887" h="192063">
                  <a:moveTo>
                    <a:pt x="118536" y="104333"/>
                  </a:moveTo>
                  <a:lnTo>
                    <a:pt x="118536" y="104333"/>
                  </a:lnTo>
                  <a:lnTo>
                    <a:pt x="126140" y="95670"/>
                  </a:lnTo>
                  <a:lnTo>
                    <a:pt x="133724" y="81540"/>
                  </a:lnTo>
                  <a:lnTo>
                    <a:pt x="137499" y="70181"/>
                  </a:lnTo>
                  <a:lnTo>
                    <a:pt x="143793" y="59054"/>
                  </a:lnTo>
                  <a:lnTo>
                    <a:pt x="147094" y="11958"/>
                  </a:lnTo>
                  <a:lnTo>
                    <a:pt x="147100" y="11000"/>
                  </a:lnTo>
                  <a:lnTo>
                    <a:pt x="142051" y="4595"/>
                  </a:lnTo>
                  <a:lnTo>
                    <a:pt x="136748" y="1797"/>
                  </a:lnTo>
                  <a:lnTo>
                    <a:pt x="129776" y="0"/>
                  </a:lnTo>
                  <a:lnTo>
                    <a:pt x="114249" y="7250"/>
                  </a:lnTo>
                  <a:lnTo>
                    <a:pt x="72181" y="38573"/>
                  </a:lnTo>
                  <a:lnTo>
                    <a:pt x="55060" y="56979"/>
                  </a:lnTo>
                  <a:lnTo>
                    <a:pt x="22730" y="97654"/>
                  </a:lnTo>
                  <a:lnTo>
                    <a:pt x="16565" y="106231"/>
                  </a:lnTo>
                  <a:lnTo>
                    <a:pt x="9716" y="127049"/>
                  </a:lnTo>
                  <a:lnTo>
                    <a:pt x="3038" y="154103"/>
                  </a:lnTo>
                  <a:lnTo>
                    <a:pt x="262" y="159738"/>
                  </a:lnTo>
                  <a:lnTo>
                    <a:pt x="0" y="171643"/>
                  </a:lnTo>
                  <a:lnTo>
                    <a:pt x="3400" y="191477"/>
                  </a:lnTo>
                  <a:lnTo>
                    <a:pt x="5795" y="192062"/>
                  </a:lnTo>
                  <a:lnTo>
                    <a:pt x="14101" y="187068"/>
                  </a:lnTo>
                  <a:lnTo>
                    <a:pt x="54183" y="148422"/>
                  </a:lnTo>
                  <a:lnTo>
                    <a:pt x="83023" y="104312"/>
                  </a:lnTo>
                  <a:lnTo>
                    <a:pt x="106347" y="68816"/>
                  </a:lnTo>
                  <a:lnTo>
                    <a:pt x="117186" y="44910"/>
                  </a:lnTo>
                  <a:lnTo>
                    <a:pt x="119753" y="42493"/>
                  </a:lnTo>
                  <a:lnTo>
                    <a:pt x="122523" y="40881"/>
                  </a:lnTo>
                  <a:lnTo>
                    <a:pt x="124369" y="38749"/>
                  </a:lnTo>
                  <a:lnTo>
                    <a:pt x="127574" y="29740"/>
                  </a:lnTo>
                  <a:lnTo>
                    <a:pt x="127966" y="22963"/>
                  </a:lnTo>
                  <a:lnTo>
                    <a:pt x="128018" y="25130"/>
                  </a:lnTo>
                  <a:lnTo>
                    <a:pt x="117695" y="66360"/>
                  </a:lnTo>
                  <a:lnTo>
                    <a:pt x="104668" y="113875"/>
                  </a:lnTo>
                  <a:lnTo>
                    <a:pt x="108230" y="151372"/>
                  </a:lnTo>
                  <a:lnTo>
                    <a:pt x="110607" y="155801"/>
                  </a:lnTo>
                  <a:lnTo>
                    <a:pt x="118893" y="163544"/>
                  </a:lnTo>
                  <a:lnTo>
                    <a:pt x="129631" y="167691"/>
                  </a:lnTo>
                  <a:lnTo>
                    <a:pt x="168680" y="170571"/>
                  </a:lnTo>
                  <a:lnTo>
                    <a:pt x="212088" y="168099"/>
                  </a:lnTo>
                  <a:lnTo>
                    <a:pt x="251886" y="16148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249">
              <a:extLst>
                <a:ext uri="{FF2B5EF4-FFF2-40B4-BE49-F238E27FC236}">
                  <a16:creationId xmlns:a16="http://schemas.microsoft.com/office/drawing/2014/main" id="{49E31F27-3F62-68B9-AD00-912A96CCF0B8}"/>
                </a:ext>
              </a:extLst>
            </p:cNvPr>
            <p:cNvSpPr/>
            <p:nvPr>
              <p:custDataLst>
                <p:tags r:id="rId7"/>
              </p:custDataLst>
            </p:nvPr>
          </p:nvSpPr>
          <p:spPr>
            <a:xfrm>
              <a:off x="8210550" y="3048284"/>
              <a:ext cx="266701" cy="157778"/>
            </a:xfrm>
            <a:custGeom>
              <a:avLst/>
              <a:gdLst/>
              <a:ahLst/>
              <a:cxnLst/>
              <a:rect l="0" t="0" r="0" b="0"/>
              <a:pathLst>
                <a:path w="266701" h="157778">
                  <a:moveTo>
                    <a:pt x="0" y="75916"/>
                  </a:moveTo>
                  <a:lnTo>
                    <a:pt x="0" y="75916"/>
                  </a:lnTo>
                  <a:lnTo>
                    <a:pt x="5056" y="70860"/>
                  </a:lnTo>
                  <a:lnTo>
                    <a:pt x="7538" y="65555"/>
                  </a:lnTo>
                  <a:lnTo>
                    <a:pt x="8200" y="62659"/>
                  </a:lnTo>
                  <a:lnTo>
                    <a:pt x="30867" y="35916"/>
                  </a:lnTo>
                  <a:lnTo>
                    <a:pt x="75658" y="7003"/>
                  </a:lnTo>
                  <a:lnTo>
                    <a:pt x="90032" y="1875"/>
                  </a:lnTo>
                  <a:lnTo>
                    <a:pt x="107681" y="0"/>
                  </a:lnTo>
                  <a:lnTo>
                    <a:pt x="114181" y="2664"/>
                  </a:lnTo>
                  <a:lnTo>
                    <a:pt x="117395" y="4857"/>
                  </a:lnTo>
                  <a:lnTo>
                    <a:pt x="119538" y="8435"/>
                  </a:lnTo>
                  <a:lnTo>
                    <a:pt x="121920" y="18055"/>
                  </a:lnTo>
                  <a:lnTo>
                    <a:pt x="122390" y="55628"/>
                  </a:lnTo>
                  <a:lnTo>
                    <a:pt x="115575" y="99272"/>
                  </a:lnTo>
                  <a:lnTo>
                    <a:pt x="96569" y="140336"/>
                  </a:lnTo>
                  <a:lnTo>
                    <a:pt x="92954" y="147437"/>
                  </a:lnTo>
                  <a:lnTo>
                    <a:pt x="88428" y="152172"/>
                  </a:lnTo>
                  <a:lnTo>
                    <a:pt x="77754" y="157433"/>
                  </a:lnTo>
                  <a:lnTo>
                    <a:pt x="73003" y="157777"/>
                  </a:lnTo>
                  <a:lnTo>
                    <a:pt x="64901" y="155338"/>
                  </a:lnTo>
                  <a:lnTo>
                    <a:pt x="54390" y="148014"/>
                  </a:lnTo>
                  <a:lnTo>
                    <a:pt x="53193" y="143031"/>
                  </a:lnTo>
                  <a:lnTo>
                    <a:pt x="58877" y="112222"/>
                  </a:lnTo>
                  <a:lnTo>
                    <a:pt x="65326" y="95227"/>
                  </a:lnTo>
                  <a:lnTo>
                    <a:pt x="75247" y="80618"/>
                  </a:lnTo>
                  <a:lnTo>
                    <a:pt x="114072" y="53993"/>
                  </a:lnTo>
                  <a:lnTo>
                    <a:pt x="159844" y="32094"/>
                  </a:lnTo>
                  <a:lnTo>
                    <a:pt x="201005" y="18430"/>
                  </a:lnTo>
                  <a:lnTo>
                    <a:pt x="228891" y="11964"/>
                  </a:lnTo>
                  <a:lnTo>
                    <a:pt x="266700" y="924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250">
              <a:extLst>
                <a:ext uri="{FF2B5EF4-FFF2-40B4-BE49-F238E27FC236}">
                  <a16:creationId xmlns:a16="http://schemas.microsoft.com/office/drawing/2014/main" id="{31AE40B0-AD43-0F5C-641A-A0160764BEB8}"/>
                </a:ext>
              </a:extLst>
            </p:cNvPr>
            <p:cNvSpPr/>
            <p:nvPr>
              <p:custDataLst>
                <p:tags r:id="rId8"/>
              </p:custDataLst>
            </p:nvPr>
          </p:nvSpPr>
          <p:spPr>
            <a:xfrm>
              <a:off x="8477250" y="3048000"/>
              <a:ext cx="104776" cy="123826"/>
            </a:xfrm>
            <a:custGeom>
              <a:avLst/>
              <a:gdLst/>
              <a:ahLst/>
              <a:cxnLst/>
              <a:rect l="0" t="0" r="0" b="0"/>
              <a:pathLst>
                <a:path w="104776" h="123826">
                  <a:moveTo>
                    <a:pt x="0" y="0"/>
                  </a:moveTo>
                  <a:lnTo>
                    <a:pt x="0" y="0"/>
                  </a:lnTo>
                  <a:lnTo>
                    <a:pt x="8200" y="0"/>
                  </a:lnTo>
                  <a:lnTo>
                    <a:pt x="14189" y="5056"/>
                  </a:lnTo>
                  <a:lnTo>
                    <a:pt x="41558" y="49361"/>
                  </a:lnTo>
                  <a:lnTo>
                    <a:pt x="59401" y="83246"/>
                  </a:lnTo>
                  <a:lnTo>
                    <a:pt x="82650" y="109544"/>
                  </a:lnTo>
                  <a:lnTo>
                    <a:pt x="104775" y="1238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251">
              <a:extLst>
                <a:ext uri="{FF2B5EF4-FFF2-40B4-BE49-F238E27FC236}">
                  <a16:creationId xmlns:a16="http://schemas.microsoft.com/office/drawing/2014/main" id="{5B535C7F-84BB-A1B4-AB5F-3DDCA24A995A}"/>
                </a:ext>
              </a:extLst>
            </p:cNvPr>
            <p:cNvSpPr/>
            <p:nvPr>
              <p:custDataLst>
                <p:tags r:id="rId9"/>
              </p:custDataLst>
            </p:nvPr>
          </p:nvSpPr>
          <p:spPr>
            <a:xfrm>
              <a:off x="8472483" y="3095625"/>
              <a:ext cx="204793" cy="276226"/>
            </a:xfrm>
            <a:custGeom>
              <a:avLst/>
              <a:gdLst/>
              <a:ahLst/>
              <a:cxnLst/>
              <a:rect l="0" t="0" r="0" b="0"/>
              <a:pathLst>
                <a:path w="204793" h="276226">
                  <a:moveTo>
                    <a:pt x="204792" y="0"/>
                  </a:moveTo>
                  <a:lnTo>
                    <a:pt x="204792" y="0"/>
                  </a:lnTo>
                  <a:lnTo>
                    <a:pt x="199735" y="0"/>
                  </a:lnTo>
                  <a:lnTo>
                    <a:pt x="176365" y="10113"/>
                  </a:lnTo>
                  <a:lnTo>
                    <a:pt x="131434" y="53674"/>
                  </a:lnTo>
                  <a:lnTo>
                    <a:pt x="90742" y="94945"/>
                  </a:lnTo>
                  <a:lnTo>
                    <a:pt x="59833" y="133506"/>
                  </a:lnTo>
                  <a:lnTo>
                    <a:pt x="29287" y="176477"/>
                  </a:lnTo>
                  <a:lnTo>
                    <a:pt x="12973" y="207747"/>
                  </a:lnTo>
                  <a:lnTo>
                    <a:pt x="3566" y="241649"/>
                  </a:lnTo>
                  <a:lnTo>
                    <a:pt x="791" y="246824"/>
                  </a:lnTo>
                  <a:lnTo>
                    <a:pt x="0" y="252391"/>
                  </a:lnTo>
                  <a:lnTo>
                    <a:pt x="4767" y="2762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252">
              <a:extLst>
                <a:ext uri="{FF2B5EF4-FFF2-40B4-BE49-F238E27FC236}">
                  <a16:creationId xmlns:a16="http://schemas.microsoft.com/office/drawing/2014/main" id="{5E13A22E-E992-54A1-D9CE-21FBEE9306EE}"/>
                </a:ext>
              </a:extLst>
            </p:cNvPr>
            <p:cNvSpPr/>
            <p:nvPr>
              <p:custDataLst>
                <p:tags r:id="rId10"/>
              </p:custDataLst>
            </p:nvPr>
          </p:nvSpPr>
          <p:spPr>
            <a:xfrm>
              <a:off x="8839200" y="2755881"/>
              <a:ext cx="275292" cy="635020"/>
            </a:xfrm>
            <a:custGeom>
              <a:avLst/>
              <a:gdLst/>
              <a:ahLst/>
              <a:cxnLst/>
              <a:rect l="0" t="0" r="0" b="0"/>
              <a:pathLst>
                <a:path w="275292" h="635020">
                  <a:moveTo>
                    <a:pt x="238125" y="34944"/>
                  </a:moveTo>
                  <a:lnTo>
                    <a:pt x="238125" y="34944"/>
                  </a:lnTo>
                  <a:lnTo>
                    <a:pt x="273069" y="0"/>
                  </a:lnTo>
                  <a:lnTo>
                    <a:pt x="274120" y="1065"/>
                  </a:lnTo>
                  <a:lnTo>
                    <a:pt x="275291" y="7892"/>
                  </a:lnTo>
                  <a:lnTo>
                    <a:pt x="260831" y="51277"/>
                  </a:lnTo>
                  <a:lnTo>
                    <a:pt x="243677" y="90113"/>
                  </a:lnTo>
                  <a:lnTo>
                    <a:pt x="225189" y="135722"/>
                  </a:lnTo>
                  <a:lnTo>
                    <a:pt x="212620" y="170751"/>
                  </a:lnTo>
                  <a:lnTo>
                    <a:pt x="199978" y="204664"/>
                  </a:lnTo>
                  <a:lnTo>
                    <a:pt x="187304" y="238433"/>
                  </a:lnTo>
                  <a:lnTo>
                    <a:pt x="174616" y="274609"/>
                  </a:lnTo>
                  <a:lnTo>
                    <a:pt x="159100" y="309031"/>
                  </a:lnTo>
                  <a:lnTo>
                    <a:pt x="138157" y="355338"/>
                  </a:lnTo>
                  <a:lnTo>
                    <a:pt x="122427" y="398692"/>
                  </a:lnTo>
                  <a:lnTo>
                    <a:pt x="107183" y="439407"/>
                  </a:lnTo>
                  <a:lnTo>
                    <a:pt x="87495" y="486665"/>
                  </a:lnTo>
                  <a:lnTo>
                    <a:pt x="69769" y="528103"/>
                  </a:lnTo>
                  <a:lnTo>
                    <a:pt x="45902" y="569526"/>
                  </a:lnTo>
                  <a:lnTo>
                    <a:pt x="30978" y="592527"/>
                  </a:lnTo>
                  <a:lnTo>
                    <a:pt x="14390" y="613533"/>
                  </a:lnTo>
                  <a:lnTo>
                    <a:pt x="10629" y="621237"/>
                  </a:lnTo>
                  <a:lnTo>
                    <a:pt x="0" y="63501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SMARTInkShape-253">
              <a:extLst>
                <a:ext uri="{FF2B5EF4-FFF2-40B4-BE49-F238E27FC236}">
                  <a16:creationId xmlns:a16="http://schemas.microsoft.com/office/drawing/2014/main" id="{D53A949C-81D9-133C-18EB-49F70B908816}"/>
                </a:ext>
              </a:extLst>
            </p:cNvPr>
            <p:cNvSpPr/>
            <p:nvPr>
              <p:custDataLst>
                <p:tags r:id="rId11"/>
              </p:custDataLst>
            </p:nvPr>
          </p:nvSpPr>
          <p:spPr>
            <a:xfrm>
              <a:off x="9220200" y="2896924"/>
              <a:ext cx="47511" cy="341577"/>
            </a:xfrm>
            <a:custGeom>
              <a:avLst/>
              <a:gdLst/>
              <a:ahLst/>
              <a:cxnLst/>
              <a:rect l="0" t="0" r="0" b="0"/>
              <a:pathLst>
                <a:path w="47511" h="341577">
                  <a:moveTo>
                    <a:pt x="38100" y="8201"/>
                  </a:moveTo>
                  <a:lnTo>
                    <a:pt x="38100" y="8201"/>
                  </a:lnTo>
                  <a:lnTo>
                    <a:pt x="46301" y="0"/>
                  </a:lnTo>
                  <a:lnTo>
                    <a:pt x="46744" y="617"/>
                  </a:lnTo>
                  <a:lnTo>
                    <a:pt x="47510" y="22163"/>
                  </a:lnTo>
                  <a:lnTo>
                    <a:pt x="40071" y="65935"/>
                  </a:lnTo>
                  <a:lnTo>
                    <a:pt x="30755" y="113053"/>
                  </a:lnTo>
                  <a:lnTo>
                    <a:pt x="15744" y="160611"/>
                  </a:lnTo>
                  <a:lnTo>
                    <a:pt x="10344" y="208227"/>
                  </a:lnTo>
                  <a:lnTo>
                    <a:pt x="9634" y="249305"/>
                  </a:lnTo>
                  <a:lnTo>
                    <a:pt x="9540" y="294343"/>
                  </a:lnTo>
                  <a:lnTo>
                    <a:pt x="0" y="34157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SMARTInkShape-254">
              <a:extLst>
                <a:ext uri="{FF2B5EF4-FFF2-40B4-BE49-F238E27FC236}">
                  <a16:creationId xmlns:a16="http://schemas.microsoft.com/office/drawing/2014/main" id="{40496BA4-7A04-8DA4-EC15-DEECB3F3793F}"/>
                </a:ext>
              </a:extLst>
            </p:cNvPr>
            <p:cNvSpPr/>
            <p:nvPr>
              <p:custDataLst>
                <p:tags r:id="rId12"/>
              </p:custDataLst>
            </p:nvPr>
          </p:nvSpPr>
          <p:spPr>
            <a:xfrm>
              <a:off x="9353550" y="3040713"/>
              <a:ext cx="43565" cy="216838"/>
            </a:xfrm>
            <a:custGeom>
              <a:avLst/>
              <a:gdLst/>
              <a:ahLst/>
              <a:cxnLst/>
              <a:rect l="0" t="0" r="0" b="0"/>
              <a:pathLst>
                <a:path w="43565" h="216838">
                  <a:moveTo>
                    <a:pt x="28575" y="54912"/>
                  </a:moveTo>
                  <a:lnTo>
                    <a:pt x="28575" y="54912"/>
                  </a:lnTo>
                  <a:lnTo>
                    <a:pt x="28575" y="37578"/>
                  </a:lnTo>
                  <a:lnTo>
                    <a:pt x="35121" y="27538"/>
                  </a:lnTo>
                  <a:lnTo>
                    <a:pt x="37985" y="0"/>
                  </a:lnTo>
                  <a:lnTo>
                    <a:pt x="43122" y="8538"/>
                  </a:lnTo>
                  <a:lnTo>
                    <a:pt x="43564" y="13413"/>
                  </a:lnTo>
                  <a:lnTo>
                    <a:pt x="33972" y="47657"/>
                  </a:lnTo>
                  <a:lnTo>
                    <a:pt x="15491" y="84994"/>
                  </a:lnTo>
                  <a:lnTo>
                    <a:pt x="2249" y="129259"/>
                  </a:lnTo>
                  <a:lnTo>
                    <a:pt x="297" y="174939"/>
                  </a:lnTo>
                  <a:lnTo>
                    <a:pt x="0" y="21683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SMARTInkShape-255">
              <a:extLst>
                <a:ext uri="{FF2B5EF4-FFF2-40B4-BE49-F238E27FC236}">
                  <a16:creationId xmlns:a16="http://schemas.microsoft.com/office/drawing/2014/main" id="{C88DA9E9-5577-7ECB-8457-4B794BC1A1C7}"/>
                </a:ext>
              </a:extLst>
            </p:cNvPr>
            <p:cNvSpPr/>
            <p:nvPr>
              <p:custDataLst>
                <p:tags r:id="rId13"/>
              </p:custDataLst>
            </p:nvPr>
          </p:nvSpPr>
          <p:spPr>
            <a:xfrm>
              <a:off x="9410700" y="2895600"/>
              <a:ext cx="9526" cy="38101"/>
            </a:xfrm>
            <a:custGeom>
              <a:avLst/>
              <a:gdLst/>
              <a:ahLst/>
              <a:cxnLst/>
              <a:rect l="0" t="0" r="0" b="0"/>
              <a:pathLst>
                <a:path w="9526" h="38101">
                  <a:moveTo>
                    <a:pt x="9525" y="38100"/>
                  </a:moveTo>
                  <a:lnTo>
                    <a:pt x="9525" y="38100"/>
                  </a:lnTo>
                  <a:lnTo>
                    <a:pt x="1985" y="20200"/>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256">
              <a:extLst>
                <a:ext uri="{FF2B5EF4-FFF2-40B4-BE49-F238E27FC236}">
                  <a16:creationId xmlns:a16="http://schemas.microsoft.com/office/drawing/2014/main" id="{4FEDD92F-8FDF-7445-7AE6-EA67FBA428DE}"/>
                </a:ext>
              </a:extLst>
            </p:cNvPr>
            <p:cNvSpPr/>
            <p:nvPr>
              <p:custDataLst>
                <p:tags r:id="rId14"/>
              </p:custDataLst>
            </p:nvPr>
          </p:nvSpPr>
          <p:spPr>
            <a:xfrm>
              <a:off x="9525000" y="3031482"/>
              <a:ext cx="274182" cy="168919"/>
            </a:xfrm>
            <a:custGeom>
              <a:avLst/>
              <a:gdLst/>
              <a:ahLst/>
              <a:cxnLst/>
              <a:rect l="0" t="0" r="0" b="0"/>
              <a:pathLst>
                <a:path w="274182" h="168919">
                  <a:moveTo>
                    <a:pt x="0" y="54618"/>
                  </a:moveTo>
                  <a:lnTo>
                    <a:pt x="0" y="54618"/>
                  </a:lnTo>
                  <a:lnTo>
                    <a:pt x="32056" y="23620"/>
                  </a:lnTo>
                  <a:lnTo>
                    <a:pt x="45365" y="17453"/>
                  </a:lnTo>
                  <a:lnTo>
                    <a:pt x="46118" y="19258"/>
                  </a:lnTo>
                  <a:lnTo>
                    <a:pt x="47566" y="66379"/>
                  </a:lnTo>
                  <a:lnTo>
                    <a:pt x="40009" y="108173"/>
                  </a:lnTo>
                  <a:lnTo>
                    <a:pt x="26515" y="148636"/>
                  </a:lnTo>
                  <a:lnTo>
                    <a:pt x="22368" y="155670"/>
                  </a:lnTo>
                  <a:lnTo>
                    <a:pt x="20033" y="163464"/>
                  </a:lnTo>
                  <a:lnTo>
                    <a:pt x="19705" y="163165"/>
                  </a:lnTo>
                  <a:lnTo>
                    <a:pt x="19179" y="160138"/>
                  </a:lnTo>
                  <a:lnTo>
                    <a:pt x="39789" y="120869"/>
                  </a:lnTo>
                  <a:lnTo>
                    <a:pt x="75561" y="74670"/>
                  </a:lnTo>
                  <a:lnTo>
                    <a:pt x="92122" y="53739"/>
                  </a:lnTo>
                  <a:lnTo>
                    <a:pt x="114079" y="41422"/>
                  </a:lnTo>
                  <a:lnTo>
                    <a:pt x="127170" y="36244"/>
                  </a:lnTo>
                  <a:lnTo>
                    <a:pt x="129229" y="33902"/>
                  </a:lnTo>
                  <a:lnTo>
                    <a:pt x="130603" y="31282"/>
                  </a:lnTo>
                  <a:lnTo>
                    <a:pt x="132576" y="29536"/>
                  </a:lnTo>
                  <a:lnTo>
                    <a:pt x="137592" y="27595"/>
                  </a:lnTo>
                  <a:lnTo>
                    <a:pt x="140411" y="28136"/>
                  </a:lnTo>
                  <a:lnTo>
                    <a:pt x="146366" y="31559"/>
                  </a:lnTo>
                  <a:lnTo>
                    <a:pt x="148379" y="35012"/>
                  </a:lnTo>
                  <a:lnTo>
                    <a:pt x="150613" y="44493"/>
                  </a:lnTo>
                  <a:lnTo>
                    <a:pt x="148784" y="55763"/>
                  </a:lnTo>
                  <a:lnTo>
                    <a:pt x="144626" y="76830"/>
                  </a:lnTo>
                  <a:lnTo>
                    <a:pt x="136560" y="119593"/>
                  </a:lnTo>
                  <a:lnTo>
                    <a:pt x="133774" y="137402"/>
                  </a:lnTo>
                  <a:lnTo>
                    <a:pt x="133632" y="137324"/>
                  </a:lnTo>
                  <a:lnTo>
                    <a:pt x="133476" y="134415"/>
                  </a:lnTo>
                  <a:lnTo>
                    <a:pt x="136228" y="129594"/>
                  </a:lnTo>
                  <a:lnTo>
                    <a:pt x="174058" y="82006"/>
                  </a:lnTo>
                  <a:lnTo>
                    <a:pt x="213389" y="34791"/>
                  </a:lnTo>
                  <a:lnTo>
                    <a:pt x="238256" y="10289"/>
                  </a:lnTo>
                  <a:lnTo>
                    <a:pt x="254391" y="1267"/>
                  </a:lnTo>
                  <a:lnTo>
                    <a:pt x="258495" y="0"/>
                  </a:lnTo>
                  <a:lnTo>
                    <a:pt x="262289" y="215"/>
                  </a:lnTo>
                  <a:lnTo>
                    <a:pt x="269325" y="3275"/>
                  </a:lnTo>
                  <a:lnTo>
                    <a:pt x="271626" y="6631"/>
                  </a:lnTo>
                  <a:lnTo>
                    <a:pt x="274181" y="16004"/>
                  </a:lnTo>
                  <a:lnTo>
                    <a:pt x="266405" y="61104"/>
                  </a:lnTo>
                  <a:lnTo>
                    <a:pt x="253543" y="103097"/>
                  </a:lnTo>
                  <a:lnTo>
                    <a:pt x="248427" y="147158"/>
                  </a:lnTo>
                  <a:lnTo>
                    <a:pt x="247650" y="16891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SMARTInkShape-257">
              <a:extLst>
                <a:ext uri="{FF2B5EF4-FFF2-40B4-BE49-F238E27FC236}">
                  <a16:creationId xmlns:a16="http://schemas.microsoft.com/office/drawing/2014/main" id="{5CDDEEDC-A982-43B2-8524-6E23052C2CD8}"/>
                </a:ext>
              </a:extLst>
            </p:cNvPr>
            <p:cNvSpPr/>
            <p:nvPr>
              <p:custDataLst>
                <p:tags r:id="rId15"/>
              </p:custDataLst>
            </p:nvPr>
          </p:nvSpPr>
          <p:spPr>
            <a:xfrm>
              <a:off x="9896475" y="3019579"/>
              <a:ext cx="57113" cy="152247"/>
            </a:xfrm>
            <a:custGeom>
              <a:avLst/>
              <a:gdLst/>
              <a:ahLst/>
              <a:cxnLst/>
              <a:rect l="0" t="0" r="0" b="0"/>
              <a:pathLst>
                <a:path w="57113" h="152247">
                  <a:moveTo>
                    <a:pt x="28575" y="28421"/>
                  </a:moveTo>
                  <a:lnTo>
                    <a:pt x="28575" y="28421"/>
                  </a:lnTo>
                  <a:lnTo>
                    <a:pt x="33632" y="23365"/>
                  </a:lnTo>
                  <a:lnTo>
                    <a:pt x="38936" y="20882"/>
                  </a:lnTo>
                  <a:lnTo>
                    <a:pt x="41832" y="20220"/>
                  </a:lnTo>
                  <a:lnTo>
                    <a:pt x="43762" y="18720"/>
                  </a:lnTo>
                  <a:lnTo>
                    <a:pt x="57021" y="0"/>
                  </a:lnTo>
                  <a:lnTo>
                    <a:pt x="57112" y="4948"/>
                  </a:lnTo>
                  <a:lnTo>
                    <a:pt x="40901" y="47093"/>
                  </a:lnTo>
                  <a:lnTo>
                    <a:pt x="23251" y="74397"/>
                  </a:lnTo>
                  <a:lnTo>
                    <a:pt x="11757" y="120473"/>
                  </a:lnTo>
                  <a:lnTo>
                    <a:pt x="7364" y="135071"/>
                  </a:lnTo>
                  <a:lnTo>
                    <a:pt x="0" y="15224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SMARTInkShape-258">
              <a:extLst>
                <a:ext uri="{FF2B5EF4-FFF2-40B4-BE49-F238E27FC236}">
                  <a16:creationId xmlns:a16="http://schemas.microsoft.com/office/drawing/2014/main" id="{788AAA82-8DE2-351F-3AA1-7D10028B8991}"/>
                </a:ext>
              </a:extLst>
            </p:cNvPr>
            <p:cNvSpPr/>
            <p:nvPr>
              <p:custDataLst>
                <p:tags r:id="rId16"/>
              </p:custDataLst>
            </p:nvPr>
          </p:nvSpPr>
          <p:spPr>
            <a:xfrm>
              <a:off x="9982200" y="2876550"/>
              <a:ext cx="9526" cy="38101"/>
            </a:xfrm>
            <a:custGeom>
              <a:avLst/>
              <a:gdLst/>
              <a:ahLst/>
              <a:cxnLst/>
              <a:rect l="0" t="0" r="0" b="0"/>
              <a:pathLst>
                <a:path w="9526" h="38101">
                  <a:moveTo>
                    <a:pt x="0" y="38100"/>
                  </a:moveTo>
                  <a:lnTo>
                    <a:pt x="0" y="38100"/>
                  </a:lnTo>
                  <a:lnTo>
                    <a:pt x="0" y="27987"/>
                  </a:lnTo>
                  <a:lnTo>
                    <a:pt x="2824" y="20200"/>
                  </a:lnTo>
                  <a:lnTo>
                    <a:pt x="6546" y="13211"/>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SMARTInkShape-259">
              <a:extLst>
                <a:ext uri="{FF2B5EF4-FFF2-40B4-BE49-F238E27FC236}">
                  <a16:creationId xmlns:a16="http://schemas.microsoft.com/office/drawing/2014/main" id="{FB4B1482-B306-E719-E889-2FB36063E88F}"/>
                </a:ext>
              </a:extLst>
            </p:cNvPr>
            <p:cNvSpPr/>
            <p:nvPr>
              <p:custDataLst>
                <p:tags r:id="rId17"/>
              </p:custDataLst>
            </p:nvPr>
          </p:nvSpPr>
          <p:spPr>
            <a:xfrm>
              <a:off x="10002200" y="2802066"/>
              <a:ext cx="160976" cy="368944"/>
            </a:xfrm>
            <a:custGeom>
              <a:avLst/>
              <a:gdLst/>
              <a:ahLst/>
              <a:cxnLst/>
              <a:rect l="0" t="0" r="0" b="0"/>
              <a:pathLst>
                <a:path w="160976" h="368944">
                  <a:moveTo>
                    <a:pt x="122875" y="17334"/>
                  </a:moveTo>
                  <a:lnTo>
                    <a:pt x="122875" y="17334"/>
                  </a:lnTo>
                  <a:lnTo>
                    <a:pt x="140210" y="0"/>
                  </a:lnTo>
                  <a:lnTo>
                    <a:pt x="140781" y="1545"/>
                  </a:lnTo>
                  <a:lnTo>
                    <a:pt x="141417" y="8906"/>
                  </a:lnTo>
                  <a:lnTo>
                    <a:pt x="131498" y="54847"/>
                  </a:lnTo>
                  <a:lnTo>
                    <a:pt x="114465" y="93418"/>
                  </a:lnTo>
                  <a:lnTo>
                    <a:pt x="98321" y="138157"/>
                  </a:lnTo>
                  <a:lnTo>
                    <a:pt x="82119" y="181488"/>
                  </a:lnTo>
                  <a:lnTo>
                    <a:pt x="63908" y="225443"/>
                  </a:lnTo>
                  <a:lnTo>
                    <a:pt x="46854" y="271497"/>
                  </a:lnTo>
                  <a:lnTo>
                    <a:pt x="27641" y="317061"/>
                  </a:lnTo>
                  <a:lnTo>
                    <a:pt x="3860" y="355817"/>
                  </a:lnTo>
                  <a:lnTo>
                    <a:pt x="0" y="367005"/>
                  </a:lnTo>
                  <a:lnTo>
                    <a:pt x="742" y="367923"/>
                  </a:lnTo>
                  <a:lnTo>
                    <a:pt x="4388" y="368943"/>
                  </a:lnTo>
                  <a:lnTo>
                    <a:pt x="51939" y="352877"/>
                  </a:lnTo>
                  <a:lnTo>
                    <a:pt x="88638" y="340985"/>
                  </a:lnTo>
                  <a:lnTo>
                    <a:pt x="133575" y="325283"/>
                  </a:lnTo>
                  <a:lnTo>
                    <a:pt x="151916" y="315776"/>
                  </a:lnTo>
                  <a:lnTo>
                    <a:pt x="160975" y="30308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260">
              <a:extLst>
                <a:ext uri="{FF2B5EF4-FFF2-40B4-BE49-F238E27FC236}">
                  <a16:creationId xmlns:a16="http://schemas.microsoft.com/office/drawing/2014/main" id="{0D1F1DE5-3F1B-2FE4-667E-60D79EBE74A7}"/>
                </a:ext>
              </a:extLst>
            </p:cNvPr>
            <p:cNvSpPr/>
            <p:nvPr>
              <p:custDataLst>
                <p:tags r:id="rId18"/>
              </p:custDataLst>
            </p:nvPr>
          </p:nvSpPr>
          <p:spPr>
            <a:xfrm>
              <a:off x="10058400" y="2933700"/>
              <a:ext cx="123826" cy="66676"/>
            </a:xfrm>
            <a:custGeom>
              <a:avLst/>
              <a:gdLst/>
              <a:ahLst/>
              <a:cxnLst/>
              <a:rect l="0" t="0" r="0" b="0"/>
              <a:pathLst>
                <a:path w="123826" h="66676">
                  <a:moveTo>
                    <a:pt x="0" y="66675"/>
                  </a:moveTo>
                  <a:lnTo>
                    <a:pt x="0" y="66675"/>
                  </a:lnTo>
                  <a:lnTo>
                    <a:pt x="0" y="61619"/>
                  </a:lnTo>
                  <a:lnTo>
                    <a:pt x="2824" y="56314"/>
                  </a:lnTo>
                  <a:lnTo>
                    <a:pt x="9721" y="49370"/>
                  </a:lnTo>
                  <a:lnTo>
                    <a:pt x="30398" y="35677"/>
                  </a:lnTo>
                  <a:lnTo>
                    <a:pt x="68378" y="19397"/>
                  </a:lnTo>
                  <a:lnTo>
                    <a:pt x="1238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43147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100(1 − α)% Confidence Interval for the Population Mean, </a:t>
            </a:r>
            <a:r>
              <a:rPr lang="en-US" i="1" dirty="0"/>
              <a:t>σ</a:t>
            </a:r>
            <a:r>
              <a:rPr lang="en-US" dirty="0"/>
              <a:t> Unknown</a:t>
            </a:r>
          </a:p>
        </p:txBody>
      </p:sp>
      <p:grpSp>
        <p:nvGrpSpPr>
          <p:cNvPr id="779" name="SMARTInkShape-Group618">
            <a:extLst>
              <a:ext uri="{FF2B5EF4-FFF2-40B4-BE49-F238E27FC236}">
                <a16:creationId xmlns:a16="http://schemas.microsoft.com/office/drawing/2014/main" id="{CA814A92-3E08-7150-7A1A-350C422129A3}"/>
              </a:ext>
            </a:extLst>
          </p:cNvPr>
          <p:cNvGrpSpPr/>
          <p:nvPr/>
        </p:nvGrpSpPr>
        <p:grpSpPr>
          <a:xfrm>
            <a:off x="3533775" y="3333750"/>
            <a:ext cx="352426" cy="380682"/>
            <a:chOff x="3533775" y="3333750"/>
            <a:chExt cx="352426" cy="380682"/>
          </a:xfrm>
        </p:grpSpPr>
        <p:sp>
          <p:nvSpPr>
            <p:cNvPr id="777" name="SMARTInkShape-2864">
              <a:extLst>
                <a:ext uri="{FF2B5EF4-FFF2-40B4-BE49-F238E27FC236}">
                  <a16:creationId xmlns:a16="http://schemas.microsoft.com/office/drawing/2014/main" id="{03B772F2-5F3F-D2DC-6C5A-124E0B792BAE}"/>
                </a:ext>
              </a:extLst>
            </p:cNvPr>
            <p:cNvSpPr/>
            <p:nvPr>
              <p:custDataLst>
                <p:tags r:id="rId150"/>
              </p:custDataLst>
            </p:nvPr>
          </p:nvSpPr>
          <p:spPr>
            <a:xfrm>
              <a:off x="3533775" y="3333750"/>
              <a:ext cx="323851" cy="38101"/>
            </a:xfrm>
            <a:custGeom>
              <a:avLst/>
              <a:gdLst/>
              <a:ahLst/>
              <a:cxnLst/>
              <a:rect l="0" t="0" r="0" b="0"/>
              <a:pathLst>
                <a:path w="323851" h="38101">
                  <a:moveTo>
                    <a:pt x="0" y="38100"/>
                  </a:moveTo>
                  <a:lnTo>
                    <a:pt x="0" y="38100"/>
                  </a:lnTo>
                  <a:lnTo>
                    <a:pt x="31572" y="24843"/>
                  </a:lnTo>
                  <a:lnTo>
                    <a:pt x="73813" y="19136"/>
                  </a:lnTo>
                  <a:lnTo>
                    <a:pt x="119473" y="11737"/>
                  </a:lnTo>
                  <a:lnTo>
                    <a:pt x="163458" y="10180"/>
                  </a:lnTo>
                  <a:lnTo>
                    <a:pt x="207182" y="9719"/>
                  </a:lnTo>
                  <a:lnTo>
                    <a:pt x="246948" y="9583"/>
                  </a:lnTo>
                  <a:lnTo>
                    <a:pt x="269563" y="8493"/>
                  </a:lnTo>
                  <a:lnTo>
                    <a:pt x="315669" y="393"/>
                  </a:lnTo>
                  <a:lnTo>
                    <a:pt x="3238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8" name="SMARTInkShape-2865">
              <a:extLst>
                <a:ext uri="{FF2B5EF4-FFF2-40B4-BE49-F238E27FC236}">
                  <a16:creationId xmlns:a16="http://schemas.microsoft.com/office/drawing/2014/main" id="{9976723C-2C17-2D51-7579-9BA81DE0069F}"/>
                </a:ext>
              </a:extLst>
            </p:cNvPr>
            <p:cNvSpPr/>
            <p:nvPr>
              <p:custDataLst>
                <p:tags r:id="rId151"/>
              </p:custDataLst>
            </p:nvPr>
          </p:nvSpPr>
          <p:spPr>
            <a:xfrm>
              <a:off x="3581637" y="3514852"/>
              <a:ext cx="304564" cy="199580"/>
            </a:xfrm>
            <a:custGeom>
              <a:avLst/>
              <a:gdLst/>
              <a:ahLst/>
              <a:cxnLst/>
              <a:rect l="0" t="0" r="0" b="0"/>
              <a:pathLst>
                <a:path w="304564" h="199580">
                  <a:moveTo>
                    <a:pt x="9288" y="28448"/>
                  </a:moveTo>
                  <a:lnTo>
                    <a:pt x="9288" y="28448"/>
                  </a:lnTo>
                  <a:lnTo>
                    <a:pt x="9288" y="19316"/>
                  </a:lnTo>
                  <a:lnTo>
                    <a:pt x="14345" y="13983"/>
                  </a:lnTo>
                  <a:lnTo>
                    <a:pt x="19649" y="11435"/>
                  </a:lnTo>
                  <a:lnTo>
                    <a:pt x="22545" y="10756"/>
                  </a:lnTo>
                  <a:lnTo>
                    <a:pt x="37936" y="2038"/>
                  </a:lnTo>
                  <a:lnTo>
                    <a:pt x="60092" y="0"/>
                  </a:lnTo>
                  <a:lnTo>
                    <a:pt x="66440" y="2752"/>
                  </a:lnTo>
                  <a:lnTo>
                    <a:pt x="72789" y="6444"/>
                  </a:lnTo>
                  <a:lnTo>
                    <a:pt x="79138" y="8085"/>
                  </a:lnTo>
                  <a:lnTo>
                    <a:pt x="81255" y="10639"/>
                  </a:lnTo>
                  <a:lnTo>
                    <a:pt x="92779" y="50764"/>
                  </a:lnTo>
                  <a:lnTo>
                    <a:pt x="93661" y="87949"/>
                  </a:lnTo>
                  <a:lnTo>
                    <a:pt x="85286" y="119196"/>
                  </a:lnTo>
                  <a:lnTo>
                    <a:pt x="68258" y="146002"/>
                  </a:lnTo>
                  <a:lnTo>
                    <a:pt x="49315" y="164009"/>
                  </a:lnTo>
                  <a:lnTo>
                    <a:pt x="39778" y="175480"/>
                  </a:lnTo>
                  <a:lnTo>
                    <a:pt x="18675" y="191723"/>
                  </a:lnTo>
                  <a:lnTo>
                    <a:pt x="563" y="199579"/>
                  </a:lnTo>
                  <a:lnTo>
                    <a:pt x="0" y="194747"/>
                  </a:lnTo>
                  <a:lnTo>
                    <a:pt x="9946" y="181556"/>
                  </a:lnTo>
                  <a:lnTo>
                    <a:pt x="52883" y="137332"/>
                  </a:lnTo>
                  <a:lnTo>
                    <a:pt x="98309" y="96886"/>
                  </a:lnTo>
                  <a:lnTo>
                    <a:pt x="140250" y="66362"/>
                  </a:lnTo>
                  <a:lnTo>
                    <a:pt x="186799" y="30929"/>
                  </a:lnTo>
                  <a:lnTo>
                    <a:pt x="201701" y="15660"/>
                  </a:lnTo>
                  <a:lnTo>
                    <a:pt x="209016" y="551"/>
                  </a:lnTo>
                  <a:lnTo>
                    <a:pt x="204169" y="74"/>
                  </a:lnTo>
                  <a:lnTo>
                    <a:pt x="198913" y="2785"/>
                  </a:lnTo>
                  <a:lnTo>
                    <a:pt x="154766" y="39875"/>
                  </a:lnTo>
                  <a:lnTo>
                    <a:pt x="110854" y="79545"/>
                  </a:lnTo>
                  <a:lnTo>
                    <a:pt x="93944" y="97328"/>
                  </a:lnTo>
                  <a:lnTo>
                    <a:pt x="81546" y="121858"/>
                  </a:lnTo>
                  <a:lnTo>
                    <a:pt x="77617" y="139969"/>
                  </a:lnTo>
                  <a:lnTo>
                    <a:pt x="82342" y="152449"/>
                  </a:lnTo>
                  <a:lnTo>
                    <a:pt x="86566" y="158740"/>
                  </a:lnTo>
                  <a:lnTo>
                    <a:pt x="91498" y="162935"/>
                  </a:lnTo>
                  <a:lnTo>
                    <a:pt x="102623" y="167595"/>
                  </a:lnTo>
                  <a:lnTo>
                    <a:pt x="146462" y="170832"/>
                  </a:lnTo>
                  <a:lnTo>
                    <a:pt x="176227" y="168355"/>
                  </a:lnTo>
                  <a:lnTo>
                    <a:pt x="219498" y="161603"/>
                  </a:lnTo>
                  <a:lnTo>
                    <a:pt x="266550" y="148654"/>
                  </a:lnTo>
                  <a:lnTo>
                    <a:pt x="304563" y="13322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86" name="SMARTInkShape-Group619">
            <a:extLst>
              <a:ext uri="{FF2B5EF4-FFF2-40B4-BE49-F238E27FC236}">
                <a16:creationId xmlns:a16="http://schemas.microsoft.com/office/drawing/2014/main" id="{4AFC8309-5422-EF25-A177-C4A3814F58BA}"/>
              </a:ext>
            </a:extLst>
          </p:cNvPr>
          <p:cNvGrpSpPr/>
          <p:nvPr/>
        </p:nvGrpSpPr>
        <p:grpSpPr>
          <a:xfrm>
            <a:off x="1868915" y="3506698"/>
            <a:ext cx="769511" cy="246153"/>
            <a:chOff x="1868915" y="3506698"/>
            <a:chExt cx="769511" cy="246153"/>
          </a:xfrm>
        </p:grpSpPr>
        <p:sp>
          <p:nvSpPr>
            <p:cNvPr id="780" name="SMARTInkShape-2866">
              <a:extLst>
                <a:ext uri="{FF2B5EF4-FFF2-40B4-BE49-F238E27FC236}">
                  <a16:creationId xmlns:a16="http://schemas.microsoft.com/office/drawing/2014/main" id="{B64B88AB-C94A-05EE-B15F-EA14A95CF5BD}"/>
                </a:ext>
              </a:extLst>
            </p:cNvPr>
            <p:cNvSpPr/>
            <p:nvPr>
              <p:custDataLst>
                <p:tags r:id="rId144"/>
              </p:custDataLst>
            </p:nvPr>
          </p:nvSpPr>
          <p:spPr>
            <a:xfrm>
              <a:off x="2571750" y="3676650"/>
              <a:ext cx="66676" cy="19051"/>
            </a:xfrm>
            <a:custGeom>
              <a:avLst/>
              <a:gdLst/>
              <a:ahLst/>
              <a:cxnLst/>
              <a:rect l="0" t="0" r="0" b="0"/>
              <a:pathLst>
                <a:path w="66676" h="19051">
                  <a:moveTo>
                    <a:pt x="66675" y="0"/>
                  </a:moveTo>
                  <a:lnTo>
                    <a:pt x="66675" y="0"/>
                  </a:lnTo>
                  <a:lnTo>
                    <a:pt x="61619" y="0"/>
                  </a:lnTo>
                  <a:lnTo>
                    <a:pt x="56314" y="2822"/>
                  </a:lnTo>
                  <a:lnTo>
                    <a:pt x="44285" y="13257"/>
                  </a:lnTo>
                  <a:lnTo>
                    <a:pt x="32382" y="16475"/>
                  </a:lnTo>
                  <a:lnTo>
                    <a:pt x="0" y="190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1" name="SMARTInkShape-2867">
              <a:extLst>
                <a:ext uri="{FF2B5EF4-FFF2-40B4-BE49-F238E27FC236}">
                  <a16:creationId xmlns:a16="http://schemas.microsoft.com/office/drawing/2014/main" id="{6513519F-0D7A-E34B-871A-10CB8E3C65C7}"/>
                </a:ext>
              </a:extLst>
            </p:cNvPr>
            <p:cNvSpPr/>
            <p:nvPr>
              <p:custDataLst>
                <p:tags r:id="rId145"/>
              </p:custDataLst>
            </p:nvPr>
          </p:nvSpPr>
          <p:spPr>
            <a:xfrm>
              <a:off x="2590800" y="3552825"/>
              <a:ext cx="9526" cy="9526"/>
            </a:xfrm>
            <a:custGeom>
              <a:avLst/>
              <a:gdLst/>
              <a:ahLst/>
              <a:cxnLst/>
              <a:rect l="0" t="0" r="0" b="0"/>
              <a:pathLst>
                <a:path w="9526" h="9526">
                  <a:moveTo>
                    <a:pt x="0" y="9525"/>
                  </a:moveTo>
                  <a:lnTo>
                    <a:pt x="0" y="9525"/>
                  </a:lnTo>
                  <a:lnTo>
                    <a:pt x="0" y="1324"/>
                  </a:lnTo>
                  <a:lnTo>
                    <a:pt x="1058" y="883"/>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2" name="SMARTInkShape-2868">
              <a:extLst>
                <a:ext uri="{FF2B5EF4-FFF2-40B4-BE49-F238E27FC236}">
                  <a16:creationId xmlns:a16="http://schemas.microsoft.com/office/drawing/2014/main" id="{9AF18F7C-4777-707C-54DD-F567526B9D3E}"/>
                </a:ext>
              </a:extLst>
            </p:cNvPr>
            <p:cNvSpPr/>
            <p:nvPr>
              <p:custDataLst>
                <p:tags r:id="rId146"/>
              </p:custDataLst>
            </p:nvPr>
          </p:nvSpPr>
          <p:spPr>
            <a:xfrm>
              <a:off x="2181225" y="3729252"/>
              <a:ext cx="209551" cy="23599"/>
            </a:xfrm>
            <a:custGeom>
              <a:avLst/>
              <a:gdLst/>
              <a:ahLst/>
              <a:cxnLst/>
              <a:rect l="0" t="0" r="0" b="0"/>
              <a:pathLst>
                <a:path w="209551" h="23599">
                  <a:moveTo>
                    <a:pt x="0" y="23598"/>
                  </a:moveTo>
                  <a:lnTo>
                    <a:pt x="0" y="23598"/>
                  </a:lnTo>
                  <a:lnTo>
                    <a:pt x="5056" y="18541"/>
                  </a:lnTo>
                  <a:lnTo>
                    <a:pt x="23370" y="10341"/>
                  </a:lnTo>
                  <a:lnTo>
                    <a:pt x="68378" y="0"/>
                  </a:lnTo>
                  <a:lnTo>
                    <a:pt x="86482" y="57"/>
                  </a:lnTo>
                  <a:lnTo>
                    <a:pt x="129031" y="3661"/>
                  </a:lnTo>
                  <a:lnTo>
                    <a:pt x="176085" y="10919"/>
                  </a:lnTo>
                  <a:lnTo>
                    <a:pt x="209550" y="1407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3" name="SMARTInkShape-2869">
              <a:extLst>
                <a:ext uri="{FF2B5EF4-FFF2-40B4-BE49-F238E27FC236}">
                  <a16:creationId xmlns:a16="http://schemas.microsoft.com/office/drawing/2014/main" id="{70070A38-EEDF-5AFC-BD74-3DC102CEAE95}"/>
                </a:ext>
              </a:extLst>
            </p:cNvPr>
            <p:cNvSpPr/>
            <p:nvPr>
              <p:custDataLst>
                <p:tags r:id="rId147"/>
              </p:custDataLst>
            </p:nvPr>
          </p:nvSpPr>
          <p:spPr>
            <a:xfrm>
              <a:off x="2247900" y="3535215"/>
              <a:ext cx="38101" cy="208111"/>
            </a:xfrm>
            <a:custGeom>
              <a:avLst/>
              <a:gdLst/>
              <a:ahLst/>
              <a:cxnLst/>
              <a:rect l="0" t="0" r="0" b="0"/>
              <a:pathLst>
                <a:path w="38101" h="208111">
                  <a:moveTo>
                    <a:pt x="38100" y="17610"/>
                  </a:moveTo>
                  <a:lnTo>
                    <a:pt x="38100" y="17610"/>
                  </a:lnTo>
                  <a:lnTo>
                    <a:pt x="38100" y="0"/>
                  </a:lnTo>
                  <a:lnTo>
                    <a:pt x="35278" y="2022"/>
                  </a:lnTo>
                  <a:lnTo>
                    <a:pt x="33044" y="4043"/>
                  </a:lnTo>
                  <a:lnTo>
                    <a:pt x="18802" y="48998"/>
                  </a:lnTo>
                  <a:lnTo>
                    <a:pt x="9452" y="85118"/>
                  </a:lnTo>
                  <a:lnTo>
                    <a:pt x="2801" y="122632"/>
                  </a:lnTo>
                  <a:lnTo>
                    <a:pt x="553" y="168177"/>
                  </a:lnTo>
                  <a:lnTo>
                    <a:pt x="0" y="20811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4" name="SMARTInkShape-2870">
              <a:extLst>
                <a:ext uri="{FF2B5EF4-FFF2-40B4-BE49-F238E27FC236}">
                  <a16:creationId xmlns:a16="http://schemas.microsoft.com/office/drawing/2014/main" id="{C202C415-C7F1-7A88-77EE-6D66F96D8A8C}"/>
                </a:ext>
              </a:extLst>
            </p:cNvPr>
            <p:cNvSpPr/>
            <p:nvPr>
              <p:custDataLst>
                <p:tags r:id="rId148"/>
              </p:custDataLst>
            </p:nvPr>
          </p:nvSpPr>
          <p:spPr>
            <a:xfrm>
              <a:off x="2190750" y="3506698"/>
              <a:ext cx="209551" cy="55653"/>
            </a:xfrm>
            <a:custGeom>
              <a:avLst/>
              <a:gdLst/>
              <a:ahLst/>
              <a:cxnLst/>
              <a:rect l="0" t="0" r="0" b="0"/>
              <a:pathLst>
                <a:path w="209551" h="55653">
                  <a:moveTo>
                    <a:pt x="0" y="55652"/>
                  </a:moveTo>
                  <a:lnTo>
                    <a:pt x="0" y="55652"/>
                  </a:lnTo>
                  <a:lnTo>
                    <a:pt x="0" y="50595"/>
                  </a:lnTo>
                  <a:lnTo>
                    <a:pt x="5056" y="37338"/>
                  </a:lnTo>
                  <a:lnTo>
                    <a:pt x="16006" y="28815"/>
                  </a:lnTo>
                  <a:lnTo>
                    <a:pt x="48905" y="14720"/>
                  </a:lnTo>
                  <a:lnTo>
                    <a:pt x="87036" y="8291"/>
                  </a:lnTo>
                  <a:lnTo>
                    <a:pt x="131471" y="0"/>
                  </a:lnTo>
                  <a:lnTo>
                    <a:pt x="176590" y="6834"/>
                  </a:lnTo>
                  <a:lnTo>
                    <a:pt x="209550" y="1755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5" name="SMARTInkShape-2871">
              <a:extLst>
                <a:ext uri="{FF2B5EF4-FFF2-40B4-BE49-F238E27FC236}">
                  <a16:creationId xmlns:a16="http://schemas.microsoft.com/office/drawing/2014/main" id="{5984888B-21DD-A126-4440-001AA0B6C0B4}"/>
                </a:ext>
              </a:extLst>
            </p:cNvPr>
            <p:cNvSpPr/>
            <p:nvPr>
              <p:custDataLst>
                <p:tags r:id="rId149"/>
              </p:custDataLst>
            </p:nvPr>
          </p:nvSpPr>
          <p:spPr>
            <a:xfrm>
              <a:off x="1868915" y="3552860"/>
              <a:ext cx="178961" cy="190466"/>
            </a:xfrm>
            <a:custGeom>
              <a:avLst/>
              <a:gdLst/>
              <a:ahLst/>
              <a:cxnLst/>
              <a:rect l="0" t="0" r="0" b="0"/>
              <a:pathLst>
                <a:path w="178961" h="190466">
                  <a:moveTo>
                    <a:pt x="150385" y="28540"/>
                  </a:moveTo>
                  <a:lnTo>
                    <a:pt x="150385" y="28540"/>
                  </a:lnTo>
                  <a:lnTo>
                    <a:pt x="150385" y="23483"/>
                  </a:lnTo>
                  <a:lnTo>
                    <a:pt x="151443" y="21994"/>
                  </a:lnTo>
                  <a:lnTo>
                    <a:pt x="153207" y="21001"/>
                  </a:lnTo>
                  <a:lnTo>
                    <a:pt x="155441" y="20339"/>
                  </a:lnTo>
                  <a:lnTo>
                    <a:pt x="155873" y="19898"/>
                  </a:lnTo>
                  <a:lnTo>
                    <a:pt x="155102" y="19604"/>
                  </a:lnTo>
                  <a:lnTo>
                    <a:pt x="153530" y="19408"/>
                  </a:lnTo>
                  <a:lnTo>
                    <a:pt x="152481" y="18218"/>
                  </a:lnTo>
                  <a:lnTo>
                    <a:pt x="151317" y="14075"/>
                  </a:lnTo>
                  <a:lnTo>
                    <a:pt x="152064" y="12546"/>
                  </a:lnTo>
                  <a:lnTo>
                    <a:pt x="153621" y="11527"/>
                  </a:lnTo>
                  <a:lnTo>
                    <a:pt x="158668" y="9892"/>
                  </a:lnTo>
                  <a:lnTo>
                    <a:pt x="159358" y="6846"/>
                  </a:lnTo>
                  <a:lnTo>
                    <a:pt x="159542" y="4553"/>
                  </a:lnTo>
                  <a:lnTo>
                    <a:pt x="158606" y="3023"/>
                  </a:lnTo>
                  <a:lnTo>
                    <a:pt x="156924" y="2004"/>
                  </a:lnTo>
                  <a:lnTo>
                    <a:pt x="150188" y="234"/>
                  </a:lnTo>
                  <a:lnTo>
                    <a:pt x="142297" y="0"/>
                  </a:lnTo>
                  <a:lnTo>
                    <a:pt x="98750" y="17272"/>
                  </a:lnTo>
                  <a:lnTo>
                    <a:pt x="53921" y="50111"/>
                  </a:lnTo>
                  <a:lnTo>
                    <a:pt x="15385" y="95592"/>
                  </a:lnTo>
                  <a:lnTo>
                    <a:pt x="4787" y="117199"/>
                  </a:lnTo>
                  <a:lnTo>
                    <a:pt x="0" y="138653"/>
                  </a:lnTo>
                  <a:lnTo>
                    <a:pt x="1445" y="145340"/>
                  </a:lnTo>
                  <a:lnTo>
                    <a:pt x="8695" y="158415"/>
                  </a:lnTo>
                  <a:lnTo>
                    <a:pt x="16151" y="165637"/>
                  </a:lnTo>
                  <a:lnTo>
                    <a:pt x="57522" y="184334"/>
                  </a:lnTo>
                  <a:lnTo>
                    <a:pt x="100252" y="189254"/>
                  </a:lnTo>
                  <a:lnTo>
                    <a:pt x="144998" y="190305"/>
                  </a:lnTo>
                  <a:lnTo>
                    <a:pt x="178960" y="19046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90" name="SMARTInkShape-Group620">
            <a:extLst>
              <a:ext uri="{FF2B5EF4-FFF2-40B4-BE49-F238E27FC236}">
                <a16:creationId xmlns:a16="http://schemas.microsoft.com/office/drawing/2014/main" id="{3BE0BD4E-6CDF-8573-0BAF-46C677FF2499}"/>
              </a:ext>
            </a:extLst>
          </p:cNvPr>
          <p:cNvGrpSpPr/>
          <p:nvPr/>
        </p:nvGrpSpPr>
        <p:grpSpPr>
          <a:xfrm>
            <a:off x="9353550" y="2314575"/>
            <a:ext cx="781013" cy="323851"/>
            <a:chOff x="9353550" y="2314575"/>
            <a:chExt cx="781013" cy="323851"/>
          </a:xfrm>
        </p:grpSpPr>
        <p:sp>
          <p:nvSpPr>
            <p:cNvPr id="787" name="SMARTInkShape-2872">
              <a:extLst>
                <a:ext uri="{FF2B5EF4-FFF2-40B4-BE49-F238E27FC236}">
                  <a16:creationId xmlns:a16="http://schemas.microsoft.com/office/drawing/2014/main" id="{955441F2-E14D-7979-A963-53FA3EB2F5D7}"/>
                </a:ext>
              </a:extLst>
            </p:cNvPr>
            <p:cNvSpPr/>
            <p:nvPr>
              <p:custDataLst>
                <p:tags r:id="rId141"/>
              </p:custDataLst>
            </p:nvPr>
          </p:nvSpPr>
          <p:spPr>
            <a:xfrm>
              <a:off x="9953827" y="2314575"/>
              <a:ext cx="180736" cy="238087"/>
            </a:xfrm>
            <a:custGeom>
              <a:avLst/>
              <a:gdLst/>
              <a:ahLst/>
              <a:cxnLst/>
              <a:rect l="0" t="0" r="0" b="0"/>
              <a:pathLst>
                <a:path w="180736" h="238087">
                  <a:moveTo>
                    <a:pt x="104573" y="66675"/>
                  </a:moveTo>
                  <a:lnTo>
                    <a:pt x="104573" y="66675"/>
                  </a:lnTo>
                  <a:lnTo>
                    <a:pt x="104573" y="52210"/>
                  </a:lnTo>
                  <a:lnTo>
                    <a:pt x="105631" y="50681"/>
                  </a:lnTo>
                  <a:lnTo>
                    <a:pt x="107397" y="49663"/>
                  </a:lnTo>
                  <a:lnTo>
                    <a:pt x="112775" y="48027"/>
                  </a:lnTo>
                  <a:lnTo>
                    <a:pt x="113510" y="44982"/>
                  </a:lnTo>
                  <a:lnTo>
                    <a:pt x="113983" y="39459"/>
                  </a:lnTo>
                  <a:lnTo>
                    <a:pt x="112961" y="39006"/>
                  </a:lnTo>
                  <a:lnTo>
                    <a:pt x="96487" y="38110"/>
                  </a:lnTo>
                  <a:lnTo>
                    <a:pt x="81180" y="45706"/>
                  </a:lnTo>
                  <a:lnTo>
                    <a:pt x="45649" y="69899"/>
                  </a:lnTo>
                  <a:lnTo>
                    <a:pt x="7509" y="115760"/>
                  </a:lnTo>
                  <a:lnTo>
                    <a:pt x="3225" y="125885"/>
                  </a:lnTo>
                  <a:lnTo>
                    <a:pt x="0" y="168395"/>
                  </a:lnTo>
                  <a:lnTo>
                    <a:pt x="896" y="187153"/>
                  </a:lnTo>
                  <a:lnTo>
                    <a:pt x="7414" y="203032"/>
                  </a:lnTo>
                  <a:lnTo>
                    <a:pt x="22190" y="221810"/>
                  </a:lnTo>
                  <a:lnTo>
                    <a:pt x="28447" y="225582"/>
                  </a:lnTo>
                  <a:lnTo>
                    <a:pt x="34756" y="228317"/>
                  </a:lnTo>
                  <a:lnTo>
                    <a:pt x="44257" y="234748"/>
                  </a:lnTo>
                  <a:lnTo>
                    <a:pt x="53776" y="237124"/>
                  </a:lnTo>
                  <a:lnTo>
                    <a:pt x="79173" y="238086"/>
                  </a:lnTo>
                  <a:lnTo>
                    <a:pt x="85523" y="235285"/>
                  </a:lnTo>
                  <a:lnTo>
                    <a:pt x="88698" y="233057"/>
                  </a:lnTo>
                  <a:lnTo>
                    <a:pt x="112111" y="226365"/>
                  </a:lnTo>
                  <a:lnTo>
                    <a:pt x="132974" y="212176"/>
                  </a:lnTo>
                  <a:lnTo>
                    <a:pt x="136208" y="211301"/>
                  </a:lnTo>
                  <a:lnTo>
                    <a:pt x="142621" y="204684"/>
                  </a:lnTo>
                  <a:lnTo>
                    <a:pt x="167013" y="173749"/>
                  </a:lnTo>
                  <a:lnTo>
                    <a:pt x="173235" y="154422"/>
                  </a:lnTo>
                  <a:lnTo>
                    <a:pt x="175747" y="150573"/>
                  </a:lnTo>
                  <a:lnTo>
                    <a:pt x="179284" y="135043"/>
                  </a:lnTo>
                  <a:lnTo>
                    <a:pt x="180735" y="88469"/>
                  </a:lnTo>
                  <a:lnTo>
                    <a:pt x="177934" y="78831"/>
                  </a:lnTo>
                  <a:lnTo>
                    <a:pt x="174218" y="71019"/>
                  </a:lnTo>
                  <a:lnTo>
                    <a:pt x="171070" y="60671"/>
                  </a:lnTo>
                  <a:lnTo>
                    <a:pt x="164962" y="50903"/>
                  </a:lnTo>
                  <a:lnTo>
                    <a:pt x="161624" y="41305"/>
                  </a:lnTo>
                  <a:lnTo>
                    <a:pt x="138136" y="14552"/>
                  </a:lnTo>
                  <a:lnTo>
                    <a:pt x="132543" y="11759"/>
                  </a:lnTo>
                  <a:lnTo>
                    <a:pt x="129570" y="11014"/>
                  </a:lnTo>
                  <a:lnTo>
                    <a:pt x="114045" y="2182"/>
                  </a:lnTo>
                  <a:lnTo>
                    <a:pt x="87288" y="11"/>
                  </a:lnTo>
                  <a:lnTo>
                    <a:pt x="76436" y="0"/>
                  </a:lnTo>
                  <a:lnTo>
                    <a:pt x="66473"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8" name="SMARTInkShape-2873">
              <a:extLst>
                <a:ext uri="{FF2B5EF4-FFF2-40B4-BE49-F238E27FC236}">
                  <a16:creationId xmlns:a16="http://schemas.microsoft.com/office/drawing/2014/main" id="{90EE5E7A-B4EF-2587-3AA1-ADB3F72E33EA}"/>
                </a:ext>
              </a:extLst>
            </p:cNvPr>
            <p:cNvSpPr/>
            <p:nvPr>
              <p:custDataLst>
                <p:tags r:id="rId142"/>
              </p:custDataLst>
            </p:nvPr>
          </p:nvSpPr>
          <p:spPr>
            <a:xfrm>
              <a:off x="9677400" y="2400300"/>
              <a:ext cx="161483" cy="180976"/>
            </a:xfrm>
            <a:custGeom>
              <a:avLst/>
              <a:gdLst/>
              <a:ahLst/>
              <a:cxnLst/>
              <a:rect l="0" t="0" r="0" b="0"/>
              <a:pathLst>
                <a:path w="161483" h="180976">
                  <a:moveTo>
                    <a:pt x="38100" y="19050"/>
                  </a:moveTo>
                  <a:lnTo>
                    <a:pt x="38100" y="19050"/>
                  </a:lnTo>
                  <a:lnTo>
                    <a:pt x="38100" y="13994"/>
                  </a:lnTo>
                  <a:lnTo>
                    <a:pt x="39158" y="12504"/>
                  </a:lnTo>
                  <a:lnTo>
                    <a:pt x="40922" y="11511"/>
                  </a:lnTo>
                  <a:lnTo>
                    <a:pt x="43157" y="10849"/>
                  </a:lnTo>
                  <a:lnTo>
                    <a:pt x="44646" y="9349"/>
                  </a:lnTo>
                  <a:lnTo>
                    <a:pt x="46301" y="4861"/>
                  </a:lnTo>
                  <a:lnTo>
                    <a:pt x="48860" y="3241"/>
                  </a:lnTo>
                  <a:lnTo>
                    <a:pt x="68967" y="427"/>
                  </a:lnTo>
                  <a:lnTo>
                    <a:pt x="116144" y="3"/>
                  </a:lnTo>
                  <a:lnTo>
                    <a:pt x="136410" y="0"/>
                  </a:lnTo>
                  <a:lnTo>
                    <a:pt x="142823" y="2822"/>
                  </a:lnTo>
                  <a:lnTo>
                    <a:pt x="146016" y="5056"/>
                  </a:lnTo>
                  <a:lnTo>
                    <a:pt x="149563" y="10361"/>
                  </a:lnTo>
                  <a:lnTo>
                    <a:pt x="152198" y="16246"/>
                  </a:lnTo>
                  <a:lnTo>
                    <a:pt x="158573" y="25510"/>
                  </a:lnTo>
                  <a:lnTo>
                    <a:pt x="160436" y="31799"/>
                  </a:lnTo>
                  <a:lnTo>
                    <a:pt x="159875" y="34958"/>
                  </a:lnTo>
                  <a:lnTo>
                    <a:pt x="154027" y="44460"/>
                  </a:lnTo>
                  <a:lnTo>
                    <a:pt x="135331" y="63501"/>
                  </a:lnTo>
                  <a:lnTo>
                    <a:pt x="92137" y="91017"/>
                  </a:lnTo>
                  <a:lnTo>
                    <a:pt x="80334" y="95054"/>
                  </a:lnTo>
                  <a:lnTo>
                    <a:pt x="70133" y="101424"/>
                  </a:lnTo>
                  <a:lnTo>
                    <a:pt x="60409" y="104841"/>
                  </a:lnTo>
                  <a:lnTo>
                    <a:pt x="49519" y="112845"/>
                  </a:lnTo>
                  <a:lnTo>
                    <a:pt x="42511" y="114012"/>
                  </a:lnTo>
                  <a:lnTo>
                    <a:pt x="60859" y="114299"/>
                  </a:lnTo>
                  <a:lnTo>
                    <a:pt x="66913" y="111477"/>
                  </a:lnTo>
                  <a:lnTo>
                    <a:pt x="73130" y="107754"/>
                  </a:lnTo>
                  <a:lnTo>
                    <a:pt x="85746" y="105363"/>
                  </a:lnTo>
                  <a:lnTo>
                    <a:pt x="133350" y="104776"/>
                  </a:lnTo>
                  <a:lnTo>
                    <a:pt x="136525" y="104776"/>
                  </a:lnTo>
                  <a:lnTo>
                    <a:pt x="142875" y="107598"/>
                  </a:lnTo>
                  <a:lnTo>
                    <a:pt x="160436" y="122385"/>
                  </a:lnTo>
                  <a:lnTo>
                    <a:pt x="161482" y="128455"/>
                  </a:lnTo>
                  <a:lnTo>
                    <a:pt x="158907" y="133997"/>
                  </a:lnTo>
                  <a:lnTo>
                    <a:pt x="130122" y="165111"/>
                  </a:lnTo>
                  <a:lnTo>
                    <a:pt x="123803" y="168633"/>
                  </a:lnTo>
                  <a:lnTo>
                    <a:pt x="82178" y="179982"/>
                  </a:lnTo>
                  <a:lnTo>
                    <a:pt x="35090" y="180949"/>
                  </a:lnTo>
                  <a:lnTo>
                    <a:pt x="1920" y="180975"/>
                  </a:lnTo>
                  <a:lnTo>
                    <a:pt x="1281" y="179916"/>
                  </a:lnTo>
                  <a:lnTo>
                    <a:pt x="0" y="1714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9" name="SMARTInkShape-2874">
              <a:extLst>
                <a:ext uri="{FF2B5EF4-FFF2-40B4-BE49-F238E27FC236}">
                  <a16:creationId xmlns:a16="http://schemas.microsoft.com/office/drawing/2014/main" id="{A7C7038F-3491-97ED-D488-132630C2DB3D}"/>
                </a:ext>
              </a:extLst>
            </p:cNvPr>
            <p:cNvSpPr/>
            <p:nvPr>
              <p:custDataLst>
                <p:tags r:id="rId143"/>
              </p:custDataLst>
            </p:nvPr>
          </p:nvSpPr>
          <p:spPr>
            <a:xfrm>
              <a:off x="9353550" y="2428909"/>
              <a:ext cx="161910" cy="209517"/>
            </a:xfrm>
            <a:custGeom>
              <a:avLst/>
              <a:gdLst/>
              <a:ahLst/>
              <a:cxnLst/>
              <a:rect l="0" t="0" r="0" b="0"/>
              <a:pathLst>
                <a:path w="161910" h="209517">
                  <a:moveTo>
                    <a:pt x="0" y="19016"/>
                  </a:moveTo>
                  <a:lnTo>
                    <a:pt x="0" y="19016"/>
                  </a:lnTo>
                  <a:lnTo>
                    <a:pt x="0" y="0"/>
                  </a:lnTo>
                  <a:lnTo>
                    <a:pt x="5057" y="5033"/>
                  </a:lnTo>
                  <a:lnTo>
                    <a:pt x="10361" y="7510"/>
                  </a:lnTo>
                  <a:lnTo>
                    <a:pt x="13257" y="8170"/>
                  </a:lnTo>
                  <a:lnTo>
                    <a:pt x="58073" y="35292"/>
                  </a:lnTo>
                  <a:lnTo>
                    <a:pt x="99723" y="62793"/>
                  </a:lnTo>
                  <a:lnTo>
                    <a:pt x="145110" y="83783"/>
                  </a:lnTo>
                  <a:lnTo>
                    <a:pt x="161909" y="95205"/>
                  </a:lnTo>
                  <a:lnTo>
                    <a:pt x="148666" y="95215"/>
                  </a:lnTo>
                  <a:lnTo>
                    <a:pt x="142626" y="98038"/>
                  </a:lnTo>
                  <a:lnTo>
                    <a:pt x="99713" y="132801"/>
                  </a:lnTo>
                  <a:lnTo>
                    <a:pt x="85592" y="140495"/>
                  </a:lnTo>
                  <a:lnTo>
                    <a:pt x="42319" y="186141"/>
                  </a:lnTo>
                  <a:lnTo>
                    <a:pt x="19218" y="209347"/>
                  </a:lnTo>
                  <a:lnTo>
                    <a:pt x="28575" y="20951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91" name="SMARTInkShape-2875">
            <a:extLst>
              <a:ext uri="{FF2B5EF4-FFF2-40B4-BE49-F238E27FC236}">
                <a16:creationId xmlns:a16="http://schemas.microsoft.com/office/drawing/2014/main" id="{12AA5FCE-E111-FBDB-3557-62390BECEE37}"/>
              </a:ext>
            </a:extLst>
          </p:cNvPr>
          <p:cNvSpPr/>
          <p:nvPr>
            <p:custDataLst>
              <p:tags r:id="rId1"/>
            </p:custDataLst>
          </p:nvPr>
        </p:nvSpPr>
        <p:spPr>
          <a:xfrm>
            <a:off x="8810625" y="2507097"/>
            <a:ext cx="238126" cy="236104"/>
          </a:xfrm>
          <a:custGeom>
            <a:avLst/>
            <a:gdLst/>
            <a:ahLst/>
            <a:cxnLst/>
            <a:rect l="0" t="0" r="0" b="0"/>
            <a:pathLst>
              <a:path w="238126" h="236104">
                <a:moveTo>
                  <a:pt x="0" y="45603"/>
                </a:moveTo>
                <a:lnTo>
                  <a:pt x="0" y="45603"/>
                </a:lnTo>
                <a:lnTo>
                  <a:pt x="0" y="40547"/>
                </a:lnTo>
                <a:lnTo>
                  <a:pt x="5644" y="35242"/>
                </a:lnTo>
                <a:lnTo>
                  <a:pt x="14150" y="30415"/>
                </a:lnTo>
                <a:lnTo>
                  <a:pt x="54465" y="18503"/>
                </a:lnTo>
                <a:lnTo>
                  <a:pt x="68114" y="17465"/>
                </a:lnTo>
                <a:lnTo>
                  <a:pt x="75428" y="20044"/>
                </a:lnTo>
                <a:lnTo>
                  <a:pt x="78860" y="22214"/>
                </a:lnTo>
                <a:lnTo>
                  <a:pt x="81148" y="25777"/>
                </a:lnTo>
                <a:lnTo>
                  <a:pt x="83691" y="35380"/>
                </a:lnTo>
                <a:lnTo>
                  <a:pt x="77719" y="74001"/>
                </a:lnTo>
                <a:lnTo>
                  <a:pt x="69170" y="116751"/>
                </a:lnTo>
                <a:lnTo>
                  <a:pt x="61764" y="162813"/>
                </a:lnTo>
                <a:lnTo>
                  <a:pt x="42231" y="209443"/>
                </a:lnTo>
                <a:lnTo>
                  <a:pt x="39936" y="218257"/>
                </a:lnTo>
                <a:lnTo>
                  <a:pt x="38265" y="221030"/>
                </a:lnTo>
                <a:lnTo>
                  <a:pt x="36094" y="222880"/>
                </a:lnTo>
                <a:lnTo>
                  <a:pt x="30060" y="225848"/>
                </a:lnTo>
                <a:lnTo>
                  <a:pt x="34072" y="211192"/>
                </a:lnTo>
                <a:lnTo>
                  <a:pt x="59205" y="164445"/>
                </a:lnTo>
                <a:lnTo>
                  <a:pt x="92184" y="118708"/>
                </a:lnTo>
                <a:lnTo>
                  <a:pt x="136366" y="71361"/>
                </a:lnTo>
                <a:lnTo>
                  <a:pt x="183800" y="28797"/>
                </a:lnTo>
                <a:lnTo>
                  <a:pt x="226069" y="0"/>
                </a:lnTo>
                <a:lnTo>
                  <a:pt x="227971" y="385"/>
                </a:lnTo>
                <a:lnTo>
                  <a:pt x="232907" y="3634"/>
                </a:lnTo>
                <a:lnTo>
                  <a:pt x="235806" y="11428"/>
                </a:lnTo>
                <a:lnTo>
                  <a:pt x="237989" y="52182"/>
                </a:lnTo>
                <a:lnTo>
                  <a:pt x="238107" y="99739"/>
                </a:lnTo>
                <a:lnTo>
                  <a:pt x="238121" y="137138"/>
                </a:lnTo>
                <a:lnTo>
                  <a:pt x="238125" y="181443"/>
                </a:lnTo>
                <a:lnTo>
                  <a:pt x="238125" y="228112"/>
                </a:lnTo>
                <a:lnTo>
                  <a:pt x="238125" y="23610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94" name="SMARTInkShape-Group622">
            <a:extLst>
              <a:ext uri="{FF2B5EF4-FFF2-40B4-BE49-F238E27FC236}">
                <a16:creationId xmlns:a16="http://schemas.microsoft.com/office/drawing/2014/main" id="{AEBC7D9E-FCF8-D567-86DE-B7A13E6DA6D7}"/>
              </a:ext>
            </a:extLst>
          </p:cNvPr>
          <p:cNvGrpSpPr/>
          <p:nvPr/>
        </p:nvGrpSpPr>
        <p:grpSpPr>
          <a:xfrm>
            <a:off x="7942068" y="2590967"/>
            <a:ext cx="487558" cy="202085"/>
            <a:chOff x="7942068" y="2590967"/>
            <a:chExt cx="487558" cy="202085"/>
          </a:xfrm>
        </p:grpSpPr>
        <p:sp>
          <p:nvSpPr>
            <p:cNvPr id="792" name="SMARTInkShape-2876">
              <a:extLst>
                <a:ext uri="{FF2B5EF4-FFF2-40B4-BE49-F238E27FC236}">
                  <a16:creationId xmlns:a16="http://schemas.microsoft.com/office/drawing/2014/main" id="{ADEF8685-E816-3F2D-4BA6-F36B66C28A18}"/>
                </a:ext>
              </a:extLst>
            </p:cNvPr>
            <p:cNvSpPr/>
            <p:nvPr>
              <p:custDataLst>
                <p:tags r:id="rId139"/>
              </p:custDataLst>
            </p:nvPr>
          </p:nvSpPr>
          <p:spPr>
            <a:xfrm>
              <a:off x="8124825" y="2590967"/>
              <a:ext cx="304801" cy="202085"/>
            </a:xfrm>
            <a:custGeom>
              <a:avLst/>
              <a:gdLst/>
              <a:ahLst/>
              <a:cxnLst/>
              <a:rect l="0" t="0" r="0" b="0"/>
              <a:pathLst>
                <a:path w="304801" h="202085">
                  <a:moveTo>
                    <a:pt x="0" y="47458"/>
                  </a:moveTo>
                  <a:lnTo>
                    <a:pt x="0" y="47458"/>
                  </a:lnTo>
                  <a:lnTo>
                    <a:pt x="13257" y="25999"/>
                  </a:lnTo>
                  <a:lnTo>
                    <a:pt x="26569" y="12684"/>
                  </a:lnTo>
                  <a:lnTo>
                    <a:pt x="41504" y="4111"/>
                  </a:lnTo>
                  <a:lnTo>
                    <a:pt x="54880" y="396"/>
                  </a:lnTo>
                  <a:lnTo>
                    <a:pt x="61533" y="0"/>
                  </a:lnTo>
                  <a:lnTo>
                    <a:pt x="75264" y="4939"/>
                  </a:lnTo>
                  <a:lnTo>
                    <a:pt x="83898" y="15861"/>
                  </a:lnTo>
                  <a:lnTo>
                    <a:pt x="98064" y="53799"/>
                  </a:lnTo>
                  <a:lnTo>
                    <a:pt x="102787" y="94727"/>
                  </a:lnTo>
                  <a:lnTo>
                    <a:pt x="104382" y="134210"/>
                  </a:lnTo>
                  <a:lnTo>
                    <a:pt x="101875" y="171486"/>
                  </a:lnTo>
                  <a:lnTo>
                    <a:pt x="99667" y="180943"/>
                  </a:lnTo>
                  <a:lnTo>
                    <a:pt x="91569" y="194273"/>
                  </a:lnTo>
                  <a:lnTo>
                    <a:pt x="86446" y="199310"/>
                  </a:lnTo>
                  <a:lnTo>
                    <a:pt x="81973" y="201609"/>
                  </a:lnTo>
                  <a:lnTo>
                    <a:pt x="77932" y="202084"/>
                  </a:lnTo>
                  <a:lnTo>
                    <a:pt x="74180" y="201342"/>
                  </a:lnTo>
                  <a:lnTo>
                    <a:pt x="71679" y="199789"/>
                  </a:lnTo>
                  <a:lnTo>
                    <a:pt x="70010" y="197695"/>
                  </a:lnTo>
                  <a:lnTo>
                    <a:pt x="68158" y="192547"/>
                  </a:lnTo>
                  <a:lnTo>
                    <a:pt x="67334" y="186731"/>
                  </a:lnTo>
                  <a:lnTo>
                    <a:pt x="71927" y="157281"/>
                  </a:lnTo>
                  <a:lnTo>
                    <a:pt x="82768" y="135426"/>
                  </a:lnTo>
                  <a:lnTo>
                    <a:pt x="115597" y="95526"/>
                  </a:lnTo>
                  <a:lnTo>
                    <a:pt x="158144" y="72279"/>
                  </a:lnTo>
                  <a:lnTo>
                    <a:pt x="194770" y="57496"/>
                  </a:lnTo>
                  <a:lnTo>
                    <a:pt x="237087" y="49441"/>
                  </a:lnTo>
                  <a:lnTo>
                    <a:pt x="275252" y="37358"/>
                  </a:lnTo>
                  <a:lnTo>
                    <a:pt x="304800" y="2840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3" name="SMARTInkShape-2877">
              <a:extLst>
                <a:ext uri="{FF2B5EF4-FFF2-40B4-BE49-F238E27FC236}">
                  <a16:creationId xmlns:a16="http://schemas.microsoft.com/office/drawing/2014/main" id="{314B0333-8B75-C0E9-FDB3-5BA77C5DAC49}"/>
                </a:ext>
              </a:extLst>
            </p:cNvPr>
            <p:cNvSpPr/>
            <p:nvPr>
              <p:custDataLst>
                <p:tags r:id="rId140"/>
              </p:custDataLst>
            </p:nvPr>
          </p:nvSpPr>
          <p:spPr>
            <a:xfrm>
              <a:off x="7942068" y="2638425"/>
              <a:ext cx="133808" cy="154597"/>
            </a:xfrm>
            <a:custGeom>
              <a:avLst/>
              <a:gdLst/>
              <a:ahLst/>
              <a:cxnLst/>
              <a:rect l="0" t="0" r="0" b="0"/>
              <a:pathLst>
                <a:path w="133808" h="154597">
                  <a:moveTo>
                    <a:pt x="125607" y="28575"/>
                  </a:moveTo>
                  <a:lnTo>
                    <a:pt x="125607" y="28575"/>
                  </a:lnTo>
                  <a:lnTo>
                    <a:pt x="130663" y="28575"/>
                  </a:lnTo>
                  <a:lnTo>
                    <a:pt x="132152" y="27517"/>
                  </a:lnTo>
                  <a:lnTo>
                    <a:pt x="133145" y="25753"/>
                  </a:lnTo>
                  <a:lnTo>
                    <a:pt x="133807" y="23519"/>
                  </a:lnTo>
                  <a:lnTo>
                    <a:pt x="133191" y="20971"/>
                  </a:lnTo>
                  <a:lnTo>
                    <a:pt x="129683" y="15317"/>
                  </a:lnTo>
                  <a:lnTo>
                    <a:pt x="116702" y="6185"/>
                  </a:lnTo>
                  <a:lnTo>
                    <a:pt x="99450" y="1832"/>
                  </a:lnTo>
                  <a:lnTo>
                    <a:pt x="75876" y="5599"/>
                  </a:lnTo>
                  <a:lnTo>
                    <a:pt x="42106" y="22438"/>
                  </a:lnTo>
                  <a:lnTo>
                    <a:pt x="23726" y="36870"/>
                  </a:lnTo>
                  <a:lnTo>
                    <a:pt x="16827" y="45667"/>
                  </a:lnTo>
                  <a:lnTo>
                    <a:pt x="0" y="84997"/>
                  </a:lnTo>
                  <a:lnTo>
                    <a:pt x="284" y="104452"/>
                  </a:lnTo>
                  <a:lnTo>
                    <a:pt x="11451" y="133254"/>
                  </a:lnTo>
                  <a:lnTo>
                    <a:pt x="25129" y="146713"/>
                  </a:lnTo>
                  <a:lnTo>
                    <a:pt x="33222" y="151784"/>
                  </a:lnTo>
                  <a:lnTo>
                    <a:pt x="50681" y="154596"/>
                  </a:lnTo>
                  <a:lnTo>
                    <a:pt x="77646" y="152834"/>
                  </a:lnTo>
                  <a:lnTo>
                    <a:pt x="88768" y="146948"/>
                  </a:lnTo>
                  <a:lnTo>
                    <a:pt x="94698" y="142415"/>
                  </a:lnTo>
                  <a:lnTo>
                    <a:pt x="104108" y="126090"/>
                  </a:lnTo>
                  <a:lnTo>
                    <a:pt x="112534" y="93099"/>
                  </a:lnTo>
                  <a:lnTo>
                    <a:pt x="113447" y="71011"/>
                  </a:lnTo>
                  <a:lnTo>
                    <a:pt x="105409" y="39584"/>
                  </a:lnTo>
                  <a:lnTo>
                    <a:pt x="102617" y="32739"/>
                  </a:lnTo>
                  <a:lnTo>
                    <a:pt x="91048" y="22312"/>
                  </a:lnTo>
                  <a:lnTo>
                    <a:pt x="49407"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01" name="SMARTInkShape-Group623">
            <a:extLst>
              <a:ext uri="{FF2B5EF4-FFF2-40B4-BE49-F238E27FC236}">
                <a16:creationId xmlns:a16="http://schemas.microsoft.com/office/drawing/2014/main" id="{5B6F3EAC-F231-881C-D876-201589031199}"/>
              </a:ext>
            </a:extLst>
          </p:cNvPr>
          <p:cNvGrpSpPr/>
          <p:nvPr/>
        </p:nvGrpSpPr>
        <p:grpSpPr>
          <a:xfrm>
            <a:off x="6867525" y="2629061"/>
            <a:ext cx="609601" cy="380840"/>
            <a:chOff x="6867525" y="2629061"/>
            <a:chExt cx="609601" cy="380840"/>
          </a:xfrm>
        </p:grpSpPr>
        <p:sp>
          <p:nvSpPr>
            <p:cNvPr id="795" name="SMARTInkShape-2878">
              <a:extLst>
                <a:ext uri="{FF2B5EF4-FFF2-40B4-BE49-F238E27FC236}">
                  <a16:creationId xmlns:a16="http://schemas.microsoft.com/office/drawing/2014/main" id="{EAF7DBE4-4799-6F63-772D-026CD949742E}"/>
                </a:ext>
              </a:extLst>
            </p:cNvPr>
            <p:cNvSpPr/>
            <p:nvPr>
              <p:custDataLst>
                <p:tags r:id="rId133"/>
              </p:custDataLst>
            </p:nvPr>
          </p:nvSpPr>
          <p:spPr>
            <a:xfrm>
              <a:off x="6905625" y="2638933"/>
              <a:ext cx="17708" cy="332868"/>
            </a:xfrm>
            <a:custGeom>
              <a:avLst/>
              <a:gdLst/>
              <a:ahLst/>
              <a:cxnLst/>
              <a:rect l="0" t="0" r="0" b="0"/>
              <a:pathLst>
                <a:path w="17708" h="332868">
                  <a:moveTo>
                    <a:pt x="0" y="18542"/>
                  </a:moveTo>
                  <a:lnTo>
                    <a:pt x="0" y="18542"/>
                  </a:lnTo>
                  <a:lnTo>
                    <a:pt x="0" y="13486"/>
                  </a:lnTo>
                  <a:lnTo>
                    <a:pt x="2822" y="8181"/>
                  </a:lnTo>
                  <a:lnTo>
                    <a:pt x="8200" y="1208"/>
                  </a:lnTo>
                  <a:lnTo>
                    <a:pt x="11758" y="255"/>
                  </a:lnTo>
                  <a:lnTo>
                    <a:pt x="14189" y="0"/>
                  </a:lnTo>
                  <a:lnTo>
                    <a:pt x="15809" y="1948"/>
                  </a:lnTo>
                  <a:lnTo>
                    <a:pt x="17610" y="9756"/>
                  </a:lnTo>
                  <a:lnTo>
                    <a:pt x="17707" y="52711"/>
                  </a:lnTo>
                  <a:lnTo>
                    <a:pt x="11455" y="93965"/>
                  </a:lnTo>
                  <a:lnTo>
                    <a:pt x="10097" y="128731"/>
                  </a:lnTo>
                  <a:lnTo>
                    <a:pt x="9695" y="166901"/>
                  </a:lnTo>
                  <a:lnTo>
                    <a:pt x="9575" y="203964"/>
                  </a:lnTo>
                  <a:lnTo>
                    <a:pt x="6717" y="248460"/>
                  </a:lnTo>
                  <a:lnTo>
                    <a:pt x="1991" y="292335"/>
                  </a:lnTo>
                  <a:lnTo>
                    <a:pt x="0" y="33286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6" name="SMARTInkShape-2879">
              <a:extLst>
                <a:ext uri="{FF2B5EF4-FFF2-40B4-BE49-F238E27FC236}">
                  <a16:creationId xmlns:a16="http://schemas.microsoft.com/office/drawing/2014/main" id="{559BC853-2838-AD2B-1F58-3EC5537E4333}"/>
                </a:ext>
              </a:extLst>
            </p:cNvPr>
            <p:cNvSpPr/>
            <p:nvPr>
              <p:custDataLst>
                <p:tags r:id="rId134"/>
              </p:custDataLst>
            </p:nvPr>
          </p:nvSpPr>
          <p:spPr>
            <a:xfrm>
              <a:off x="6867525" y="2640347"/>
              <a:ext cx="174500" cy="102854"/>
            </a:xfrm>
            <a:custGeom>
              <a:avLst/>
              <a:gdLst/>
              <a:ahLst/>
              <a:cxnLst/>
              <a:rect l="0" t="0" r="0" b="0"/>
              <a:pathLst>
                <a:path w="174500" h="102854">
                  <a:moveTo>
                    <a:pt x="47625" y="64753"/>
                  </a:moveTo>
                  <a:lnTo>
                    <a:pt x="47625" y="64753"/>
                  </a:lnTo>
                  <a:lnTo>
                    <a:pt x="92099" y="21337"/>
                  </a:lnTo>
                  <a:lnTo>
                    <a:pt x="121072" y="4564"/>
                  </a:lnTo>
                  <a:lnTo>
                    <a:pt x="139825" y="0"/>
                  </a:lnTo>
                  <a:lnTo>
                    <a:pt x="152456" y="1754"/>
                  </a:lnTo>
                  <a:lnTo>
                    <a:pt x="158787" y="3704"/>
                  </a:lnTo>
                  <a:lnTo>
                    <a:pt x="164067" y="8179"/>
                  </a:lnTo>
                  <a:lnTo>
                    <a:pt x="172755" y="21617"/>
                  </a:lnTo>
                  <a:lnTo>
                    <a:pt x="174437" y="27529"/>
                  </a:lnTo>
                  <a:lnTo>
                    <a:pt x="174499" y="32529"/>
                  </a:lnTo>
                  <a:lnTo>
                    <a:pt x="169735" y="53689"/>
                  </a:lnTo>
                  <a:lnTo>
                    <a:pt x="161516" y="68302"/>
                  </a:lnTo>
                  <a:lnTo>
                    <a:pt x="147985" y="79736"/>
                  </a:lnTo>
                  <a:lnTo>
                    <a:pt x="118485" y="95700"/>
                  </a:lnTo>
                  <a:lnTo>
                    <a:pt x="77066" y="101440"/>
                  </a:lnTo>
                  <a:lnTo>
                    <a:pt x="30941" y="102574"/>
                  </a:lnTo>
                  <a:lnTo>
                    <a:pt x="0" y="10285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7" name="SMARTInkShape-2880">
              <a:extLst>
                <a:ext uri="{FF2B5EF4-FFF2-40B4-BE49-F238E27FC236}">
                  <a16:creationId xmlns:a16="http://schemas.microsoft.com/office/drawing/2014/main" id="{18AD5BF4-3559-C541-F0B9-4AAB1175A8E8}"/>
                </a:ext>
              </a:extLst>
            </p:cNvPr>
            <p:cNvSpPr/>
            <p:nvPr>
              <p:custDataLst>
                <p:tags r:id="rId135"/>
              </p:custDataLst>
            </p:nvPr>
          </p:nvSpPr>
          <p:spPr>
            <a:xfrm>
              <a:off x="7096833" y="2668485"/>
              <a:ext cx="88474" cy="145664"/>
            </a:xfrm>
            <a:custGeom>
              <a:avLst/>
              <a:gdLst/>
              <a:ahLst/>
              <a:cxnLst/>
              <a:rect l="0" t="0" r="0" b="0"/>
              <a:pathLst>
                <a:path w="88474" h="145664">
                  <a:moveTo>
                    <a:pt x="65967" y="36615"/>
                  </a:moveTo>
                  <a:lnTo>
                    <a:pt x="65967" y="36615"/>
                  </a:lnTo>
                  <a:lnTo>
                    <a:pt x="71023" y="36615"/>
                  </a:lnTo>
                  <a:lnTo>
                    <a:pt x="72512" y="35557"/>
                  </a:lnTo>
                  <a:lnTo>
                    <a:pt x="73505" y="33793"/>
                  </a:lnTo>
                  <a:lnTo>
                    <a:pt x="75099" y="23357"/>
                  </a:lnTo>
                  <a:lnTo>
                    <a:pt x="75376" y="14225"/>
                  </a:lnTo>
                  <a:lnTo>
                    <a:pt x="74356" y="12163"/>
                  </a:lnTo>
                  <a:lnTo>
                    <a:pt x="72619" y="10789"/>
                  </a:lnTo>
                  <a:lnTo>
                    <a:pt x="67865" y="8203"/>
                  </a:lnTo>
                  <a:lnTo>
                    <a:pt x="59238" y="1856"/>
                  </a:lnTo>
                  <a:lnTo>
                    <a:pt x="53099" y="0"/>
                  </a:lnTo>
                  <a:lnTo>
                    <a:pt x="38635" y="4012"/>
                  </a:lnTo>
                  <a:lnTo>
                    <a:pt x="27008" y="17538"/>
                  </a:lnTo>
                  <a:lnTo>
                    <a:pt x="7354" y="55660"/>
                  </a:lnTo>
                  <a:lnTo>
                    <a:pt x="353" y="100467"/>
                  </a:lnTo>
                  <a:lnTo>
                    <a:pt x="0" y="107758"/>
                  </a:lnTo>
                  <a:lnTo>
                    <a:pt x="8074" y="124326"/>
                  </a:lnTo>
                  <a:lnTo>
                    <a:pt x="21186" y="139098"/>
                  </a:lnTo>
                  <a:lnTo>
                    <a:pt x="34070" y="145663"/>
                  </a:lnTo>
                  <a:lnTo>
                    <a:pt x="41527" y="145297"/>
                  </a:lnTo>
                  <a:lnTo>
                    <a:pt x="58280" y="139246"/>
                  </a:lnTo>
                  <a:lnTo>
                    <a:pt x="70664" y="129501"/>
                  </a:lnTo>
                  <a:lnTo>
                    <a:pt x="79696" y="115998"/>
                  </a:lnTo>
                  <a:lnTo>
                    <a:pt x="87239" y="95885"/>
                  </a:lnTo>
                  <a:lnTo>
                    <a:pt x="88473" y="78479"/>
                  </a:lnTo>
                  <a:lnTo>
                    <a:pt x="87321" y="70874"/>
                  </a:lnTo>
                  <a:lnTo>
                    <a:pt x="84436" y="64746"/>
                  </a:lnTo>
                  <a:lnTo>
                    <a:pt x="56442" y="3661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8" name="SMARTInkShape-2881">
              <a:extLst>
                <a:ext uri="{FF2B5EF4-FFF2-40B4-BE49-F238E27FC236}">
                  <a16:creationId xmlns:a16="http://schemas.microsoft.com/office/drawing/2014/main" id="{C286DA81-8871-4B25-EF2C-D95A57995C06}"/>
                </a:ext>
              </a:extLst>
            </p:cNvPr>
            <p:cNvSpPr/>
            <p:nvPr>
              <p:custDataLst>
                <p:tags r:id="rId136"/>
              </p:custDataLst>
            </p:nvPr>
          </p:nvSpPr>
          <p:spPr>
            <a:xfrm>
              <a:off x="7467600" y="27717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9" name="SMARTInkShape-2882">
              <a:extLst>
                <a:ext uri="{FF2B5EF4-FFF2-40B4-BE49-F238E27FC236}">
                  <a16:creationId xmlns:a16="http://schemas.microsoft.com/office/drawing/2014/main" id="{2F52A692-ABCD-3C34-92F4-98BCE6AE0CCE}"/>
                </a:ext>
              </a:extLst>
            </p:cNvPr>
            <p:cNvSpPr/>
            <p:nvPr>
              <p:custDataLst>
                <p:tags r:id="rId137"/>
              </p:custDataLst>
            </p:nvPr>
          </p:nvSpPr>
          <p:spPr>
            <a:xfrm>
              <a:off x="7277100" y="2629061"/>
              <a:ext cx="146822" cy="122128"/>
            </a:xfrm>
            <a:custGeom>
              <a:avLst/>
              <a:gdLst/>
              <a:ahLst/>
              <a:cxnLst/>
              <a:rect l="0" t="0" r="0" b="0"/>
              <a:pathLst>
                <a:path w="146822" h="122128">
                  <a:moveTo>
                    <a:pt x="19050" y="28414"/>
                  </a:moveTo>
                  <a:lnTo>
                    <a:pt x="19050" y="28414"/>
                  </a:lnTo>
                  <a:lnTo>
                    <a:pt x="19050" y="23358"/>
                  </a:lnTo>
                  <a:lnTo>
                    <a:pt x="21872" y="18053"/>
                  </a:lnTo>
                  <a:lnTo>
                    <a:pt x="27712" y="12168"/>
                  </a:lnTo>
                  <a:lnTo>
                    <a:pt x="41843" y="3962"/>
                  </a:lnTo>
                  <a:lnTo>
                    <a:pt x="56635" y="654"/>
                  </a:lnTo>
                  <a:lnTo>
                    <a:pt x="74805" y="0"/>
                  </a:lnTo>
                  <a:lnTo>
                    <a:pt x="98777" y="7475"/>
                  </a:lnTo>
                  <a:lnTo>
                    <a:pt x="117580" y="17154"/>
                  </a:lnTo>
                  <a:lnTo>
                    <a:pt x="134439" y="31898"/>
                  </a:lnTo>
                  <a:lnTo>
                    <a:pt x="146821" y="55318"/>
                  </a:lnTo>
                  <a:lnTo>
                    <a:pt x="146564" y="61166"/>
                  </a:lnTo>
                  <a:lnTo>
                    <a:pt x="140634" y="73310"/>
                  </a:lnTo>
                  <a:lnTo>
                    <a:pt x="125395" y="92046"/>
                  </a:lnTo>
                  <a:lnTo>
                    <a:pt x="102419" y="105947"/>
                  </a:lnTo>
                  <a:lnTo>
                    <a:pt x="56304" y="120205"/>
                  </a:lnTo>
                  <a:lnTo>
                    <a:pt x="42311" y="122127"/>
                  </a:lnTo>
                  <a:lnTo>
                    <a:pt x="0" y="11413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0" name="SMARTInkShape-2883">
              <a:extLst>
                <a:ext uri="{FF2B5EF4-FFF2-40B4-BE49-F238E27FC236}">
                  <a16:creationId xmlns:a16="http://schemas.microsoft.com/office/drawing/2014/main" id="{DBAA1849-542D-EF57-4D99-B84248C1C971}"/>
                </a:ext>
              </a:extLst>
            </p:cNvPr>
            <p:cNvSpPr/>
            <p:nvPr>
              <p:custDataLst>
                <p:tags r:id="rId138"/>
              </p:custDataLst>
            </p:nvPr>
          </p:nvSpPr>
          <p:spPr>
            <a:xfrm>
              <a:off x="7267705" y="2650990"/>
              <a:ext cx="37463" cy="358911"/>
            </a:xfrm>
            <a:custGeom>
              <a:avLst/>
              <a:gdLst/>
              <a:ahLst/>
              <a:cxnLst/>
              <a:rect l="0" t="0" r="0" b="0"/>
              <a:pathLst>
                <a:path w="37463" h="358911">
                  <a:moveTo>
                    <a:pt x="18920" y="25535"/>
                  </a:moveTo>
                  <a:lnTo>
                    <a:pt x="18920" y="25535"/>
                  </a:lnTo>
                  <a:lnTo>
                    <a:pt x="26524" y="16872"/>
                  </a:lnTo>
                  <a:lnTo>
                    <a:pt x="36253" y="0"/>
                  </a:lnTo>
                  <a:lnTo>
                    <a:pt x="36825" y="45"/>
                  </a:lnTo>
                  <a:lnTo>
                    <a:pt x="37462" y="2917"/>
                  </a:lnTo>
                  <a:lnTo>
                    <a:pt x="27542" y="50282"/>
                  </a:lnTo>
                  <a:lnTo>
                    <a:pt x="18653" y="88253"/>
                  </a:lnTo>
                  <a:lnTo>
                    <a:pt x="11224" y="129528"/>
                  </a:lnTo>
                  <a:lnTo>
                    <a:pt x="4881" y="173823"/>
                  </a:lnTo>
                  <a:lnTo>
                    <a:pt x="1354" y="211994"/>
                  </a:lnTo>
                  <a:lnTo>
                    <a:pt x="310" y="253526"/>
                  </a:lnTo>
                  <a:lnTo>
                    <a:pt x="0" y="299345"/>
                  </a:lnTo>
                  <a:lnTo>
                    <a:pt x="6442" y="343851"/>
                  </a:lnTo>
                  <a:lnTo>
                    <a:pt x="9395" y="35891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08" name="SMARTInkShape-Group624">
            <a:extLst>
              <a:ext uri="{FF2B5EF4-FFF2-40B4-BE49-F238E27FC236}">
                <a16:creationId xmlns:a16="http://schemas.microsoft.com/office/drawing/2014/main" id="{9AA5F49A-D070-49D2-33C7-F09FB9338663}"/>
              </a:ext>
            </a:extLst>
          </p:cNvPr>
          <p:cNvGrpSpPr/>
          <p:nvPr/>
        </p:nvGrpSpPr>
        <p:grpSpPr>
          <a:xfrm>
            <a:off x="4972050" y="2438792"/>
            <a:ext cx="1381126" cy="390134"/>
            <a:chOff x="4972050" y="2438792"/>
            <a:chExt cx="1381126" cy="390134"/>
          </a:xfrm>
        </p:grpSpPr>
        <p:sp>
          <p:nvSpPr>
            <p:cNvPr id="802" name="SMARTInkShape-2884">
              <a:extLst>
                <a:ext uri="{FF2B5EF4-FFF2-40B4-BE49-F238E27FC236}">
                  <a16:creationId xmlns:a16="http://schemas.microsoft.com/office/drawing/2014/main" id="{1A6358C8-F4EB-38EA-90F8-253C3ED9E93E}"/>
                </a:ext>
              </a:extLst>
            </p:cNvPr>
            <p:cNvSpPr/>
            <p:nvPr>
              <p:custDataLst>
                <p:tags r:id="rId127"/>
              </p:custDataLst>
            </p:nvPr>
          </p:nvSpPr>
          <p:spPr>
            <a:xfrm>
              <a:off x="6286570" y="2438792"/>
              <a:ext cx="66606" cy="390134"/>
            </a:xfrm>
            <a:custGeom>
              <a:avLst/>
              <a:gdLst/>
              <a:ahLst/>
              <a:cxnLst/>
              <a:rect l="0" t="0" r="0" b="0"/>
              <a:pathLst>
                <a:path w="66606" h="390134">
                  <a:moveTo>
                    <a:pt x="38030" y="9133"/>
                  </a:moveTo>
                  <a:lnTo>
                    <a:pt x="38030" y="9133"/>
                  </a:lnTo>
                  <a:lnTo>
                    <a:pt x="38030" y="0"/>
                  </a:lnTo>
                  <a:lnTo>
                    <a:pt x="24938" y="21440"/>
                  </a:lnTo>
                  <a:lnTo>
                    <a:pt x="14709" y="63644"/>
                  </a:lnTo>
                  <a:lnTo>
                    <a:pt x="3947" y="103862"/>
                  </a:lnTo>
                  <a:lnTo>
                    <a:pt x="724" y="150847"/>
                  </a:lnTo>
                  <a:lnTo>
                    <a:pt x="164" y="193644"/>
                  </a:lnTo>
                  <a:lnTo>
                    <a:pt x="0" y="232078"/>
                  </a:lnTo>
                  <a:lnTo>
                    <a:pt x="2078" y="260620"/>
                  </a:lnTo>
                  <a:lnTo>
                    <a:pt x="14089" y="300488"/>
                  </a:lnTo>
                  <a:lnTo>
                    <a:pt x="28167" y="343419"/>
                  </a:lnTo>
                  <a:lnTo>
                    <a:pt x="41138" y="363032"/>
                  </a:lnTo>
                  <a:lnTo>
                    <a:pt x="66605" y="39013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3" name="SMARTInkShape-2885">
              <a:extLst>
                <a:ext uri="{FF2B5EF4-FFF2-40B4-BE49-F238E27FC236}">
                  <a16:creationId xmlns:a16="http://schemas.microsoft.com/office/drawing/2014/main" id="{E3DC2633-9E6D-A196-9812-8E4FE95D3599}"/>
                </a:ext>
              </a:extLst>
            </p:cNvPr>
            <p:cNvSpPr/>
            <p:nvPr>
              <p:custDataLst>
                <p:tags r:id="rId128"/>
              </p:custDataLst>
            </p:nvPr>
          </p:nvSpPr>
          <p:spPr>
            <a:xfrm>
              <a:off x="6034542" y="2624694"/>
              <a:ext cx="204334" cy="149314"/>
            </a:xfrm>
            <a:custGeom>
              <a:avLst/>
              <a:gdLst/>
              <a:ahLst/>
              <a:cxnLst/>
              <a:rect l="0" t="0" r="0" b="0"/>
              <a:pathLst>
                <a:path w="204334" h="149314">
                  <a:moveTo>
                    <a:pt x="80508" y="70881"/>
                  </a:moveTo>
                  <a:lnTo>
                    <a:pt x="80508" y="70881"/>
                  </a:lnTo>
                  <a:lnTo>
                    <a:pt x="85564" y="70881"/>
                  </a:lnTo>
                  <a:lnTo>
                    <a:pt x="90869" y="65237"/>
                  </a:lnTo>
                  <a:lnTo>
                    <a:pt x="95696" y="55673"/>
                  </a:lnTo>
                  <a:lnTo>
                    <a:pt x="99471" y="39446"/>
                  </a:lnTo>
                  <a:lnTo>
                    <a:pt x="106871" y="23945"/>
                  </a:lnTo>
                  <a:lnTo>
                    <a:pt x="107609" y="20540"/>
                  </a:lnTo>
                  <a:lnTo>
                    <a:pt x="107042" y="17212"/>
                  </a:lnTo>
                  <a:lnTo>
                    <a:pt x="101350" y="4267"/>
                  </a:lnTo>
                  <a:lnTo>
                    <a:pt x="100753" y="1072"/>
                  </a:lnTo>
                  <a:lnTo>
                    <a:pt x="98238" y="0"/>
                  </a:lnTo>
                  <a:lnTo>
                    <a:pt x="89799" y="1631"/>
                  </a:lnTo>
                  <a:lnTo>
                    <a:pt x="47500" y="21360"/>
                  </a:lnTo>
                  <a:lnTo>
                    <a:pt x="30912" y="31586"/>
                  </a:lnTo>
                  <a:lnTo>
                    <a:pt x="21424" y="43186"/>
                  </a:lnTo>
                  <a:lnTo>
                    <a:pt x="7229" y="81776"/>
                  </a:lnTo>
                  <a:lnTo>
                    <a:pt x="0" y="109387"/>
                  </a:lnTo>
                  <a:lnTo>
                    <a:pt x="3619" y="135560"/>
                  </a:lnTo>
                  <a:lnTo>
                    <a:pt x="8588" y="146546"/>
                  </a:lnTo>
                  <a:lnTo>
                    <a:pt x="11395" y="148841"/>
                  </a:lnTo>
                  <a:lnTo>
                    <a:pt x="14324" y="149313"/>
                  </a:lnTo>
                  <a:lnTo>
                    <a:pt x="17335" y="148569"/>
                  </a:lnTo>
                  <a:lnTo>
                    <a:pt x="31687" y="137409"/>
                  </a:lnTo>
                  <a:lnTo>
                    <a:pt x="54179" y="95360"/>
                  </a:lnTo>
                  <a:lnTo>
                    <a:pt x="72721" y="52903"/>
                  </a:lnTo>
                  <a:lnTo>
                    <a:pt x="80305" y="15039"/>
                  </a:lnTo>
                  <a:lnTo>
                    <a:pt x="73922" y="36802"/>
                  </a:lnTo>
                  <a:lnTo>
                    <a:pt x="71370" y="75879"/>
                  </a:lnTo>
                  <a:lnTo>
                    <a:pt x="81211" y="100937"/>
                  </a:lnTo>
                  <a:lnTo>
                    <a:pt x="88934" y="110697"/>
                  </a:lnTo>
                  <a:lnTo>
                    <a:pt x="92475" y="113300"/>
                  </a:lnTo>
                  <a:lnTo>
                    <a:pt x="112629" y="116964"/>
                  </a:lnTo>
                  <a:lnTo>
                    <a:pt x="148821" y="112993"/>
                  </a:lnTo>
                  <a:lnTo>
                    <a:pt x="204333" y="9945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4" name="SMARTInkShape-2886">
              <a:extLst>
                <a:ext uri="{FF2B5EF4-FFF2-40B4-BE49-F238E27FC236}">
                  <a16:creationId xmlns:a16="http://schemas.microsoft.com/office/drawing/2014/main" id="{E793519C-7AD9-49BB-B69F-D1BAAC5F840C}"/>
                </a:ext>
              </a:extLst>
            </p:cNvPr>
            <p:cNvSpPr/>
            <p:nvPr>
              <p:custDataLst>
                <p:tags r:id="rId129"/>
              </p:custDataLst>
            </p:nvPr>
          </p:nvSpPr>
          <p:spPr>
            <a:xfrm>
              <a:off x="5648325" y="2638592"/>
              <a:ext cx="323851" cy="133184"/>
            </a:xfrm>
            <a:custGeom>
              <a:avLst/>
              <a:gdLst/>
              <a:ahLst/>
              <a:cxnLst/>
              <a:rect l="0" t="0" r="0" b="0"/>
              <a:pathLst>
                <a:path w="323851" h="133184">
                  <a:moveTo>
                    <a:pt x="0" y="56983"/>
                  </a:moveTo>
                  <a:lnTo>
                    <a:pt x="0" y="56983"/>
                  </a:lnTo>
                  <a:lnTo>
                    <a:pt x="41207" y="15775"/>
                  </a:lnTo>
                  <a:lnTo>
                    <a:pt x="44405" y="14695"/>
                  </a:lnTo>
                  <a:lnTo>
                    <a:pt x="47595" y="15032"/>
                  </a:lnTo>
                  <a:lnTo>
                    <a:pt x="50780" y="16316"/>
                  </a:lnTo>
                  <a:lnTo>
                    <a:pt x="52903" y="18230"/>
                  </a:lnTo>
                  <a:lnTo>
                    <a:pt x="55263" y="23179"/>
                  </a:lnTo>
                  <a:lnTo>
                    <a:pt x="56901" y="63520"/>
                  </a:lnTo>
                  <a:lnTo>
                    <a:pt x="54254" y="87495"/>
                  </a:lnTo>
                  <a:lnTo>
                    <a:pt x="47659" y="132813"/>
                  </a:lnTo>
                  <a:lnTo>
                    <a:pt x="78683" y="85636"/>
                  </a:lnTo>
                  <a:lnTo>
                    <a:pt x="120551" y="42365"/>
                  </a:lnTo>
                  <a:lnTo>
                    <a:pt x="144573" y="25399"/>
                  </a:lnTo>
                  <a:lnTo>
                    <a:pt x="148241" y="24285"/>
                  </a:lnTo>
                  <a:lnTo>
                    <a:pt x="151743" y="24601"/>
                  </a:lnTo>
                  <a:lnTo>
                    <a:pt x="155137" y="25870"/>
                  </a:lnTo>
                  <a:lnTo>
                    <a:pt x="157400" y="28833"/>
                  </a:lnTo>
                  <a:lnTo>
                    <a:pt x="159914" y="37769"/>
                  </a:lnTo>
                  <a:lnTo>
                    <a:pt x="160469" y="68357"/>
                  </a:lnTo>
                  <a:lnTo>
                    <a:pt x="153248" y="115158"/>
                  </a:lnTo>
                  <a:lnTo>
                    <a:pt x="152512" y="130600"/>
                  </a:lnTo>
                  <a:lnTo>
                    <a:pt x="153533" y="130403"/>
                  </a:lnTo>
                  <a:lnTo>
                    <a:pt x="157489" y="127361"/>
                  </a:lnTo>
                  <a:lnTo>
                    <a:pt x="191412" y="82385"/>
                  </a:lnTo>
                  <a:lnTo>
                    <a:pt x="229947" y="37011"/>
                  </a:lnTo>
                  <a:lnTo>
                    <a:pt x="250232" y="19180"/>
                  </a:lnTo>
                  <a:lnTo>
                    <a:pt x="259381" y="12665"/>
                  </a:lnTo>
                  <a:lnTo>
                    <a:pt x="265590" y="4105"/>
                  </a:lnTo>
                  <a:lnTo>
                    <a:pt x="275749" y="0"/>
                  </a:lnTo>
                  <a:lnTo>
                    <a:pt x="276184" y="8049"/>
                  </a:lnTo>
                  <a:lnTo>
                    <a:pt x="277256" y="8485"/>
                  </a:lnTo>
                  <a:lnTo>
                    <a:pt x="281270" y="8970"/>
                  </a:lnTo>
                  <a:lnTo>
                    <a:pt x="282763" y="11216"/>
                  </a:lnTo>
                  <a:lnTo>
                    <a:pt x="285356" y="30782"/>
                  </a:lnTo>
                  <a:lnTo>
                    <a:pt x="284614" y="51729"/>
                  </a:lnTo>
                  <a:lnTo>
                    <a:pt x="276809" y="92325"/>
                  </a:lnTo>
                  <a:lnTo>
                    <a:pt x="276615" y="96419"/>
                  </a:lnTo>
                  <a:lnTo>
                    <a:pt x="284460" y="125348"/>
                  </a:lnTo>
                  <a:lnTo>
                    <a:pt x="285947" y="127959"/>
                  </a:lnTo>
                  <a:lnTo>
                    <a:pt x="287999" y="129700"/>
                  </a:lnTo>
                  <a:lnTo>
                    <a:pt x="293100" y="131635"/>
                  </a:lnTo>
                  <a:lnTo>
                    <a:pt x="323850" y="13318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5" name="SMARTInkShape-2887">
              <a:extLst>
                <a:ext uri="{FF2B5EF4-FFF2-40B4-BE49-F238E27FC236}">
                  <a16:creationId xmlns:a16="http://schemas.microsoft.com/office/drawing/2014/main" id="{925E17F9-E711-4DC4-6BF4-6F4AB11CD027}"/>
                </a:ext>
              </a:extLst>
            </p:cNvPr>
            <p:cNvSpPr/>
            <p:nvPr>
              <p:custDataLst>
                <p:tags r:id="rId130"/>
              </p:custDataLst>
            </p:nvPr>
          </p:nvSpPr>
          <p:spPr>
            <a:xfrm>
              <a:off x="5391150" y="2640582"/>
              <a:ext cx="266701" cy="130018"/>
            </a:xfrm>
            <a:custGeom>
              <a:avLst/>
              <a:gdLst/>
              <a:ahLst/>
              <a:cxnLst/>
              <a:rect l="0" t="0" r="0" b="0"/>
              <a:pathLst>
                <a:path w="266701" h="130018">
                  <a:moveTo>
                    <a:pt x="0" y="64518"/>
                  </a:moveTo>
                  <a:lnTo>
                    <a:pt x="0" y="64518"/>
                  </a:lnTo>
                  <a:lnTo>
                    <a:pt x="5056" y="59462"/>
                  </a:lnTo>
                  <a:lnTo>
                    <a:pt x="7539" y="54157"/>
                  </a:lnTo>
                  <a:lnTo>
                    <a:pt x="8201" y="51260"/>
                  </a:lnTo>
                  <a:lnTo>
                    <a:pt x="16890" y="35870"/>
                  </a:lnTo>
                  <a:lnTo>
                    <a:pt x="17609" y="32719"/>
                  </a:lnTo>
                  <a:lnTo>
                    <a:pt x="19148" y="30619"/>
                  </a:lnTo>
                  <a:lnTo>
                    <a:pt x="21232" y="29219"/>
                  </a:lnTo>
                  <a:lnTo>
                    <a:pt x="23680" y="28285"/>
                  </a:lnTo>
                  <a:lnTo>
                    <a:pt x="37329" y="12637"/>
                  </a:lnTo>
                  <a:lnTo>
                    <a:pt x="57626" y="2697"/>
                  </a:lnTo>
                  <a:lnTo>
                    <a:pt x="67240" y="0"/>
                  </a:lnTo>
                  <a:lnTo>
                    <a:pt x="71285" y="1398"/>
                  </a:lnTo>
                  <a:lnTo>
                    <a:pt x="78601" y="8595"/>
                  </a:lnTo>
                  <a:lnTo>
                    <a:pt x="99865" y="41240"/>
                  </a:lnTo>
                  <a:lnTo>
                    <a:pt x="111732" y="81483"/>
                  </a:lnTo>
                  <a:lnTo>
                    <a:pt x="118714" y="104234"/>
                  </a:lnTo>
                  <a:lnTo>
                    <a:pt x="116968" y="117801"/>
                  </a:lnTo>
                  <a:lnTo>
                    <a:pt x="115020" y="122265"/>
                  </a:lnTo>
                  <a:lnTo>
                    <a:pt x="112663" y="125241"/>
                  </a:lnTo>
                  <a:lnTo>
                    <a:pt x="107223" y="128547"/>
                  </a:lnTo>
                  <a:lnTo>
                    <a:pt x="101276" y="130017"/>
                  </a:lnTo>
                  <a:lnTo>
                    <a:pt x="99267" y="126176"/>
                  </a:lnTo>
                  <a:lnTo>
                    <a:pt x="95779" y="83116"/>
                  </a:lnTo>
                  <a:lnTo>
                    <a:pt x="101130" y="67139"/>
                  </a:lnTo>
                  <a:lnTo>
                    <a:pt x="121811" y="39636"/>
                  </a:lnTo>
                  <a:lnTo>
                    <a:pt x="131044" y="32293"/>
                  </a:lnTo>
                  <a:lnTo>
                    <a:pt x="177637" y="16573"/>
                  </a:lnTo>
                  <a:lnTo>
                    <a:pt x="195366" y="11459"/>
                  </a:lnTo>
                  <a:lnTo>
                    <a:pt x="231924" y="9638"/>
                  </a:lnTo>
                  <a:lnTo>
                    <a:pt x="266700" y="1689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6" name="SMARTInkShape-2888">
              <a:extLst>
                <a:ext uri="{FF2B5EF4-FFF2-40B4-BE49-F238E27FC236}">
                  <a16:creationId xmlns:a16="http://schemas.microsoft.com/office/drawing/2014/main" id="{EB7C79C0-E79C-C450-407A-E674CA319B7B}"/>
                </a:ext>
              </a:extLst>
            </p:cNvPr>
            <p:cNvSpPr/>
            <p:nvPr>
              <p:custDataLst>
                <p:tags r:id="rId131"/>
              </p:custDataLst>
            </p:nvPr>
          </p:nvSpPr>
          <p:spPr>
            <a:xfrm>
              <a:off x="5267756" y="2628900"/>
              <a:ext cx="102856" cy="142708"/>
            </a:xfrm>
            <a:custGeom>
              <a:avLst/>
              <a:gdLst/>
              <a:ahLst/>
              <a:cxnLst/>
              <a:rect l="0" t="0" r="0" b="0"/>
              <a:pathLst>
                <a:path w="102856" h="142708">
                  <a:moveTo>
                    <a:pt x="66244" y="47625"/>
                  </a:moveTo>
                  <a:lnTo>
                    <a:pt x="66244" y="47625"/>
                  </a:lnTo>
                  <a:lnTo>
                    <a:pt x="66244" y="14145"/>
                  </a:lnTo>
                  <a:lnTo>
                    <a:pt x="65186" y="12605"/>
                  </a:lnTo>
                  <a:lnTo>
                    <a:pt x="63422" y="11578"/>
                  </a:lnTo>
                  <a:lnTo>
                    <a:pt x="61188" y="10894"/>
                  </a:lnTo>
                  <a:lnTo>
                    <a:pt x="59699" y="9379"/>
                  </a:lnTo>
                  <a:lnTo>
                    <a:pt x="56835" y="428"/>
                  </a:lnTo>
                  <a:lnTo>
                    <a:pt x="42255" y="3"/>
                  </a:lnTo>
                  <a:lnTo>
                    <a:pt x="36886" y="2824"/>
                  </a:lnTo>
                  <a:lnTo>
                    <a:pt x="24814" y="13258"/>
                  </a:lnTo>
                  <a:lnTo>
                    <a:pt x="21373" y="22120"/>
                  </a:lnTo>
                  <a:lnTo>
                    <a:pt x="18784" y="32056"/>
                  </a:lnTo>
                  <a:lnTo>
                    <a:pt x="12435" y="44659"/>
                  </a:lnTo>
                  <a:lnTo>
                    <a:pt x="538" y="91967"/>
                  </a:lnTo>
                  <a:lnTo>
                    <a:pt x="0" y="102963"/>
                  </a:lnTo>
                  <a:lnTo>
                    <a:pt x="2583" y="112084"/>
                  </a:lnTo>
                  <a:lnTo>
                    <a:pt x="12863" y="126562"/>
                  </a:lnTo>
                  <a:lnTo>
                    <a:pt x="21971" y="136395"/>
                  </a:lnTo>
                  <a:lnTo>
                    <a:pt x="28223" y="139995"/>
                  </a:lnTo>
                  <a:lnTo>
                    <a:pt x="40860" y="142306"/>
                  </a:lnTo>
                  <a:lnTo>
                    <a:pt x="50374" y="142707"/>
                  </a:lnTo>
                  <a:lnTo>
                    <a:pt x="56721" y="139978"/>
                  </a:lnTo>
                  <a:lnTo>
                    <a:pt x="88469" y="111075"/>
                  </a:lnTo>
                  <a:lnTo>
                    <a:pt x="91997" y="101930"/>
                  </a:lnTo>
                  <a:lnTo>
                    <a:pt x="102855" y="60159"/>
                  </a:lnTo>
                  <a:lnTo>
                    <a:pt x="96013" y="27267"/>
                  </a:lnTo>
                  <a:lnTo>
                    <a:pt x="92527" y="19880"/>
                  </a:lnTo>
                  <a:lnTo>
                    <a:pt x="88508" y="13069"/>
                  </a:lnTo>
                  <a:lnTo>
                    <a:pt x="86722" y="6514"/>
                  </a:lnTo>
                  <a:lnTo>
                    <a:pt x="85188" y="4343"/>
                  </a:lnTo>
                  <a:lnTo>
                    <a:pt x="83107" y="2895"/>
                  </a:lnTo>
                  <a:lnTo>
                    <a:pt x="77219" y="572"/>
                  </a:lnTo>
                  <a:lnTo>
                    <a:pt x="66244"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7" name="SMARTInkShape-2889">
              <a:extLst>
                <a:ext uri="{FF2B5EF4-FFF2-40B4-BE49-F238E27FC236}">
                  <a16:creationId xmlns:a16="http://schemas.microsoft.com/office/drawing/2014/main" id="{C495EC87-51AA-F9BD-2256-F4347996D18F}"/>
                </a:ext>
              </a:extLst>
            </p:cNvPr>
            <p:cNvSpPr/>
            <p:nvPr>
              <p:custDataLst>
                <p:tags r:id="rId132"/>
              </p:custDataLst>
            </p:nvPr>
          </p:nvSpPr>
          <p:spPr>
            <a:xfrm>
              <a:off x="4972050" y="2609861"/>
              <a:ext cx="190501" cy="180965"/>
            </a:xfrm>
            <a:custGeom>
              <a:avLst/>
              <a:gdLst/>
              <a:ahLst/>
              <a:cxnLst/>
              <a:rect l="0" t="0" r="0" b="0"/>
              <a:pathLst>
                <a:path w="190501" h="180965">
                  <a:moveTo>
                    <a:pt x="0" y="38089"/>
                  </a:moveTo>
                  <a:lnTo>
                    <a:pt x="0" y="38089"/>
                  </a:lnTo>
                  <a:lnTo>
                    <a:pt x="5056" y="38089"/>
                  </a:lnTo>
                  <a:lnTo>
                    <a:pt x="6545" y="37031"/>
                  </a:lnTo>
                  <a:lnTo>
                    <a:pt x="7539" y="35267"/>
                  </a:lnTo>
                  <a:lnTo>
                    <a:pt x="8201" y="33033"/>
                  </a:lnTo>
                  <a:lnTo>
                    <a:pt x="9701" y="31543"/>
                  </a:lnTo>
                  <a:lnTo>
                    <a:pt x="14189" y="29888"/>
                  </a:lnTo>
                  <a:lnTo>
                    <a:pt x="15810" y="28388"/>
                  </a:lnTo>
                  <a:lnTo>
                    <a:pt x="27124" y="11265"/>
                  </a:lnTo>
                  <a:lnTo>
                    <a:pt x="33202" y="4976"/>
                  </a:lnTo>
                  <a:lnTo>
                    <a:pt x="38745" y="2205"/>
                  </a:lnTo>
                  <a:lnTo>
                    <a:pt x="55672" y="27"/>
                  </a:lnTo>
                  <a:lnTo>
                    <a:pt x="56164" y="1073"/>
                  </a:lnTo>
                  <a:lnTo>
                    <a:pt x="56712" y="5057"/>
                  </a:lnTo>
                  <a:lnTo>
                    <a:pt x="57916" y="6542"/>
                  </a:lnTo>
                  <a:lnTo>
                    <a:pt x="62076" y="8193"/>
                  </a:lnTo>
                  <a:lnTo>
                    <a:pt x="63610" y="9692"/>
                  </a:lnTo>
                  <a:lnTo>
                    <a:pt x="65312" y="14179"/>
                  </a:lnTo>
                  <a:lnTo>
                    <a:pt x="66665" y="59001"/>
                  </a:lnTo>
                  <a:lnTo>
                    <a:pt x="66675" y="102363"/>
                  </a:lnTo>
                  <a:lnTo>
                    <a:pt x="66675" y="133335"/>
                  </a:lnTo>
                  <a:lnTo>
                    <a:pt x="66675" y="128281"/>
                  </a:lnTo>
                  <a:lnTo>
                    <a:pt x="69497" y="122977"/>
                  </a:lnTo>
                  <a:lnTo>
                    <a:pt x="73220" y="117092"/>
                  </a:lnTo>
                  <a:lnTo>
                    <a:pt x="83543" y="91835"/>
                  </a:lnTo>
                  <a:lnTo>
                    <a:pt x="102746" y="63552"/>
                  </a:lnTo>
                  <a:lnTo>
                    <a:pt x="116639" y="51748"/>
                  </a:lnTo>
                  <a:lnTo>
                    <a:pt x="123811" y="41548"/>
                  </a:lnTo>
                  <a:lnTo>
                    <a:pt x="158543" y="13755"/>
                  </a:lnTo>
                  <a:lnTo>
                    <a:pt x="165008" y="11399"/>
                  </a:lnTo>
                  <a:lnTo>
                    <a:pt x="167155" y="9712"/>
                  </a:lnTo>
                  <a:lnTo>
                    <a:pt x="171236" y="3340"/>
                  </a:lnTo>
                  <a:lnTo>
                    <a:pt x="180844" y="28"/>
                  </a:lnTo>
                  <a:lnTo>
                    <a:pt x="185993" y="0"/>
                  </a:lnTo>
                  <a:lnTo>
                    <a:pt x="187495" y="1055"/>
                  </a:lnTo>
                  <a:lnTo>
                    <a:pt x="188497" y="2816"/>
                  </a:lnTo>
                  <a:lnTo>
                    <a:pt x="190105" y="13248"/>
                  </a:lnTo>
                  <a:lnTo>
                    <a:pt x="190490" y="58612"/>
                  </a:lnTo>
                  <a:lnTo>
                    <a:pt x="189441" y="98686"/>
                  </a:lnTo>
                  <a:lnTo>
                    <a:pt x="181563" y="135341"/>
                  </a:lnTo>
                  <a:lnTo>
                    <a:pt x="180975" y="180796"/>
                  </a:lnTo>
                  <a:lnTo>
                    <a:pt x="190500" y="18096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809" name="SMARTInkShape-2890">
            <a:extLst>
              <a:ext uri="{FF2B5EF4-FFF2-40B4-BE49-F238E27FC236}">
                <a16:creationId xmlns:a16="http://schemas.microsoft.com/office/drawing/2014/main" id="{A241786C-B0E3-F732-219B-884F8F3E6086}"/>
              </a:ext>
            </a:extLst>
          </p:cNvPr>
          <p:cNvSpPr/>
          <p:nvPr>
            <p:custDataLst>
              <p:tags r:id="rId2"/>
            </p:custDataLst>
          </p:nvPr>
        </p:nvSpPr>
        <p:spPr>
          <a:xfrm>
            <a:off x="4208513" y="2600720"/>
            <a:ext cx="287288" cy="177562"/>
          </a:xfrm>
          <a:custGeom>
            <a:avLst/>
            <a:gdLst/>
            <a:ahLst/>
            <a:cxnLst/>
            <a:rect l="0" t="0" r="0" b="0"/>
            <a:pathLst>
              <a:path w="287288" h="177562">
                <a:moveTo>
                  <a:pt x="144412" y="18655"/>
                </a:moveTo>
                <a:lnTo>
                  <a:pt x="144412" y="18655"/>
                </a:lnTo>
                <a:lnTo>
                  <a:pt x="152613" y="18655"/>
                </a:lnTo>
                <a:lnTo>
                  <a:pt x="153054" y="17597"/>
                </a:lnTo>
                <a:lnTo>
                  <a:pt x="153545" y="13599"/>
                </a:lnTo>
                <a:lnTo>
                  <a:pt x="152617" y="12109"/>
                </a:lnTo>
                <a:lnTo>
                  <a:pt x="150940" y="11116"/>
                </a:lnTo>
                <a:lnTo>
                  <a:pt x="144214" y="9391"/>
                </a:lnTo>
                <a:lnTo>
                  <a:pt x="139737" y="9246"/>
                </a:lnTo>
                <a:lnTo>
                  <a:pt x="134222" y="6360"/>
                </a:lnTo>
                <a:lnTo>
                  <a:pt x="127112" y="939"/>
                </a:lnTo>
                <a:lnTo>
                  <a:pt x="115768" y="0"/>
                </a:lnTo>
                <a:lnTo>
                  <a:pt x="99001" y="4779"/>
                </a:lnTo>
                <a:lnTo>
                  <a:pt x="66768" y="24538"/>
                </a:lnTo>
                <a:lnTo>
                  <a:pt x="35471" y="55095"/>
                </a:lnTo>
                <a:lnTo>
                  <a:pt x="8397" y="102437"/>
                </a:lnTo>
                <a:lnTo>
                  <a:pt x="0" y="122566"/>
                </a:lnTo>
                <a:lnTo>
                  <a:pt x="512" y="132379"/>
                </a:lnTo>
                <a:lnTo>
                  <a:pt x="9548" y="151749"/>
                </a:lnTo>
                <a:lnTo>
                  <a:pt x="27429" y="170391"/>
                </a:lnTo>
                <a:lnTo>
                  <a:pt x="42678" y="176052"/>
                </a:lnTo>
                <a:lnTo>
                  <a:pt x="51189" y="177561"/>
                </a:lnTo>
                <a:lnTo>
                  <a:pt x="69113" y="173594"/>
                </a:lnTo>
                <a:lnTo>
                  <a:pt x="94232" y="159460"/>
                </a:lnTo>
                <a:lnTo>
                  <a:pt x="101434" y="153800"/>
                </a:lnTo>
                <a:lnTo>
                  <a:pt x="112258" y="136222"/>
                </a:lnTo>
                <a:lnTo>
                  <a:pt x="127830" y="90444"/>
                </a:lnTo>
                <a:lnTo>
                  <a:pt x="141497" y="45917"/>
                </a:lnTo>
                <a:lnTo>
                  <a:pt x="144175" y="30772"/>
                </a:lnTo>
                <a:lnTo>
                  <a:pt x="146370" y="26733"/>
                </a:lnTo>
                <a:lnTo>
                  <a:pt x="150574" y="21187"/>
                </a:lnTo>
                <a:lnTo>
                  <a:pt x="153494" y="10927"/>
                </a:lnTo>
                <a:lnTo>
                  <a:pt x="150918" y="12751"/>
                </a:lnTo>
                <a:lnTo>
                  <a:pt x="146246" y="18148"/>
                </a:lnTo>
                <a:lnTo>
                  <a:pt x="137664" y="35203"/>
                </a:lnTo>
                <a:lnTo>
                  <a:pt x="128106" y="74997"/>
                </a:lnTo>
                <a:lnTo>
                  <a:pt x="127640" y="93437"/>
                </a:lnTo>
                <a:lnTo>
                  <a:pt x="133329" y="114661"/>
                </a:lnTo>
                <a:lnTo>
                  <a:pt x="138780" y="124119"/>
                </a:lnTo>
                <a:lnTo>
                  <a:pt x="152856" y="135394"/>
                </a:lnTo>
                <a:lnTo>
                  <a:pt x="170433" y="140380"/>
                </a:lnTo>
                <a:lnTo>
                  <a:pt x="189045" y="141858"/>
                </a:lnTo>
                <a:lnTo>
                  <a:pt x="220845" y="134753"/>
                </a:lnTo>
                <a:lnTo>
                  <a:pt x="287287" y="11390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14" name="SMARTInkShape-Group626">
            <a:extLst>
              <a:ext uri="{FF2B5EF4-FFF2-40B4-BE49-F238E27FC236}">
                <a16:creationId xmlns:a16="http://schemas.microsoft.com/office/drawing/2014/main" id="{6EE38518-1056-4795-37C4-9A04A4C9E785}"/>
              </a:ext>
            </a:extLst>
          </p:cNvPr>
          <p:cNvGrpSpPr/>
          <p:nvPr/>
        </p:nvGrpSpPr>
        <p:grpSpPr>
          <a:xfrm>
            <a:off x="3133725" y="2544628"/>
            <a:ext cx="771526" cy="389073"/>
            <a:chOff x="3133725" y="2544628"/>
            <a:chExt cx="771526" cy="389073"/>
          </a:xfrm>
        </p:grpSpPr>
        <p:sp>
          <p:nvSpPr>
            <p:cNvPr id="810" name="SMARTInkShape-2891">
              <a:extLst>
                <a:ext uri="{FF2B5EF4-FFF2-40B4-BE49-F238E27FC236}">
                  <a16:creationId xmlns:a16="http://schemas.microsoft.com/office/drawing/2014/main" id="{A5F32CBB-23AC-C2CC-20F0-79581F15E80B}"/>
                </a:ext>
              </a:extLst>
            </p:cNvPr>
            <p:cNvSpPr/>
            <p:nvPr>
              <p:custDataLst>
                <p:tags r:id="rId123"/>
              </p:custDataLst>
            </p:nvPr>
          </p:nvSpPr>
          <p:spPr>
            <a:xfrm>
              <a:off x="3539592" y="2649427"/>
              <a:ext cx="365659" cy="169974"/>
            </a:xfrm>
            <a:custGeom>
              <a:avLst/>
              <a:gdLst/>
              <a:ahLst/>
              <a:cxnLst/>
              <a:rect l="0" t="0" r="0" b="0"/>
              <a:pathLst>
                <a:path w="365659" h="169974">
                  <a:moveTo>
                    <a:pt x="60858" y="36623"/>
                  </a:moveTo>
                  <a:lnTo>
                    <a:pt x="60858" y="36623"/>
                  </a:lnTo>
                  <a:lnTo>
                    <a:pt x="60858" y="9799"/>
                  </a:lnTo>
                  <a:lnTo>
                    <a:pt x="55801" y="3510"/>
                  </a:lnTo>
                  <a:lnTo>
                    <a:pt x="50497" y="739"/>
                  </a:lnTo>
                  <a:lnTo>
                    <a:pt x="47601" y="0"/>
                  </a:lnTo>
                  <a:lnTo>
                    <a:pt x="44611" y="566"/>
                  </a:lnTo>
                  <a:lnTo>
                    <a:pt x="38468" y="4017"/>
                  </a:lnTo>
                  <a:lnTo>
                    <a:pt x="19354" y="30065"/>
                  </a:lnTo>
                  <a:lnTo>
                    <a:pt x="921" y="75114"/>
                  </a:lnTo>
                  <a:lnTo>
                    <a:pt x="0" y="93947"/>
                  </a:lnTo>
                  <a:lnTo>
                    <a:pt x="3644" y="139189"/>
                  </a:lnTo>
                  <a:lnTo>
                    <a:pt x="4724" y="138867"/>
                  </a:lnTo>
                  <a:lnTo>
                    <a:pt x="8745" y="135687"/>
                  </a:lnTo>
                  <a:lnTo>
                    <a:pt x="11239" y="130747"/>
                  </a:lnTo>
                  <a:lnTo>
                    <a:pt x="14214" y="97787"/>
                  </a:lnTo>
                  <a:lnTo>
                    <a:pt x="20757" y="84414"/>
                  </a:lnTo>
                  <a:lnTo>
                    <a:pt x="27419" y="66524"/>
                  </a:lnTo>
                  <a:lnTo>
                    <a:pt x="45113" y="35167"/>
                  </a:lnTo>
                  <a:lnTo>
                    <a:pt x="64659" y="24432"/>
                  </a:lnTo>
                  <a:lnTo>
                    <a:pt x="80446" y="19605"/>
                  </a:lnTo>
                  <a:lnTo>
                    <a:pt x="84500" y="19987"/>
                  </a:lnTo>
                  <a:lnTo>
                    <a:pt x="91827" y="23232"/>
                  </a:lnTo>
                  <a:lnTo>
                    <a:pt x="98611" y="33846"/>
                  </a:lnTo>
                  <a:lnTo>
                    <a:pt x="106533" y="56418"/>
                  </a:lnTo>
                  <a:lnTo>
                    <a:pt x="108432" y="100617"/>
                  </a:lnTo>
                  <a:lnTo>
                    <a:pt x="107414" y="124562"/>
                  </a:lnTo>
                  <a:lnTo>
                    <a:pt x="100281" y="138972"/>
                  </a:lnTo>
                  <a:lnTo>
                    <a:pt x="100898" y="138722"/>
                  </a:lnTo>
                  <a:lnTo>
                    <a:pt x="104407" y="135623"/>
                  </a:lnTo>
                  <a:lnTo>
                    <a:pt x="130444" y="90602"/>
                  </a:lnTo>
                  <a:lnTo>
                    <a:pt x="153120" y="54393"/>
                  </a:lnTo>
                  <a:lnTo>
                    <a:pt x="180549" y="31777"/>
                  </a:lnTo>
                  <a:lnTo>
                    <a:pt x="187431" y="29177"/>
                  </a:lnTo>
                  <a:lnTo>
                    <a:pt x="189690" y="29543"/>
                  </a:lnTo>
                  <a:lnTo>
                    <a:pt x="191196" y="30844"/>
                  </a:lnTo>
                  <a:lnTo>
                    <a:pt x="198669" y="45595"/>
                  </a:lnTo>
                  <a:lnTo>
                    <a:pt x="208345" y="89504"/>
                  </a:lnTo>
                  <a:lnTo>
                    <a:pt x="208252" y="105634"/>
                  </a:lnTo>
                  <a:lnTo>
                    <a:pt x="206800" y="120211"/>
                  </a:lnTo>
                  <a:lnTo>
                    <a:pt x="207894" y="124098"/>
                  </a:lnTo>
                  <a:lnTo>
                    <a:pt x="212198" y="130337"/>
                  </a:lnTo>
                  <a:lnTo>
                    <a:pt x="218000" y="121305"/>
                  </a:lnTo>
                  <a:lnTo>
                    <a:pt x="242876" y="75317"/>
                  </a:lnTo>
                  <a:lnTo>
                    <a:pt x="267439" y="41797"/>
                  </a:lnTo>
                  <a:lnTo>
                    <a:pt x="286344" y="26397"/>
                  </a:lnTo>
                  <a:lnTo>
                    <a:pt x="300295" y="20187"/>
                  </a:lnTo>
                  <a:lnTo>
                    <a:pt x="304091" y="21432"/>
                  </a:lnTo>
                  <a:lnTo>
                    <a:pt x="311131" y="28461"/>
                  </a:lnTo>
                  <a:lnTo>
                    <a:pt x="327486" y="74171"/>
                  </a:lnTo>
                  <a:lnTo>
                    <a:pt x="335187" y="112714"/>
                  </a:lnTo>
                  <a:lnTo>
                    <a:pt x="345615" y="157737"/>
                  </a:lnTo>
                  <a:lnTo>
                    <a:pt x="346167" y="163829"/>
                  </a:lnTo>
                  <a:lnTo>
                    <a:pt x="347372" y="165877"/>
                  </a:lnTo>
                  <a:lnTo>
                    <a:pt x="349234" y="167242"/>
                  </a:lnTo>
                  <a:lnTo>
                    <a:pt x="354125" y="168759"/>
                  </a:lnTo>
                  <a:lnTo>
                    <a:pt x="365658" y="16997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1" name="SMARTInkShape-2892">
              <a:extLst>
                <a:ext uri="{FF2B5EF4-FFF2-40B4-BE49-F238E27FC236}">
                  <a16:creationId xmlns:a16="http://schemas.microsoft.com/office/drawing/2014/main" id="{6C772ECC-F03B-0BFA-4B1A-356E9A61F818}"/>
                </a:ext>
              </a:extLst>
            </p:cNvPr>
            <p:cNvSpPr/>
            <p:nvPr>
              <p:custDataLst>
                <p:tags r:id="rId124"/>
              </p:custDataLst>
            </p:nvPr>
          </p:nvSpPr>
          <p:spPr>
            <a:xfrm>
              <a:off x="3305175" y="2651339"/>
              <a:ext cx="228601" cy="127512"/>
            </a:xfrm>
            <a:custGeom>
              <a:avLst/>
              <a:gdLst/>
              <a:ahLst/>
              <a:cxnLst/>
              <a:rect l="0" t="0" r="0" b="0"/>
              <a:pathLst>
                <a:path w="228601" h="127512">
                  <a:moveTo>
                    <a:pt x="0" y="53761"/>
                  </a:moveTo>
                  <a:lnTo>
                    <a:pt x="0" y="53761"/>
                  </a:lnTo>
                  <a:lnTo>
                    <a:pt x="45712" y="8049"/>
                  </a:lnTo>
                  <a:lnTo>
                    <a:pt x="57711" y="1694"/>
                  </a:lnTo>
                  <a:lnTo>
                    <a:pt x="63874" y="0"/>
                  </a:lnTo>
                  <a:lnTo>
                    <a:pt x="76366" y="939"/>
                  </a:lnTo>
                  <a:lnTo>
                    <a:pt x="82661" y="2671"/>
                  </a:lnTo>
                  <a:lnTo>
                    <a:pt x="87916" y="7001"/>
                  </a:lnTo>
                  <a:lnTo>
                    <a:pt x="100368" y="28265"/>
                  </a:lnTo>
                  <a:lnTo>
                    <a:pt x="117313" y="68160"/>
                  </a:lnTo>
                  <a:lnTo>
                    <a:pt x="118108" y="81680"/>
                  </a:lnTo>
                  <a:lnTo>
                    <a:pt x="109996" y="107606"/>
                  </a:lnTo>
                  <a:lnTo>
                    <a:pt x="98628" y="117556"/>
                  </a:lnTo>
                  <a:lnTo>
                    <a:pt x="80630" y="127511"/>
                  </a:lnTo>
                  <a:lnTo>
                    <a:pt x="78095" y="126211"/>
                  </a:lnTo>
                  <a:lnTo>
                    <a:pt x="72456" y="119122"/>
                  </a:lnTo>
                  <a:lnTo>
                    <a:pt x="72067" y="103271"/>
                  </a:lnTo>
                  <a:lnTo>
                    <a:pt x="80440" y="63658"/>
                  </a:lnTo>
                  <a:lnTo>
                    <a:pt x="85377" y="56126"/>
                  </a:lnTo>
                  <a:lnTo>
                    <a:pt x="99328" y="44934"/>
                  </a:lnTo>
                  <a:lnTo>
                    <a:pt x="140590" y="25697"/>
                  </a:lnTo>
                  <a:lnTo>
                    <a:pt x="155618" y="20121"/>
                  </a:lnTo>
                  <a:lnTo>
                    <a:pt x="193958" y="16542"/>
                  </a:lnTo>
                  <a:lnTo>
                    <a:pt x="228600" y="1566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2" name="SMARTInkShape-2893">
              <a:extLst>
                <a:ext uri="{FF2B5EF4-FFF2-40B4-BE49-F238E27FC236}">
                  <a16:creationId xmlns:a16="http://schemas.microsoft.com/office/drawing/2014/main" id="{0CE82ED2-E738-2FC4-E3C7-DE75B22C9E47}"/>
                </a:ext>
              </a:extLst>
            </p:cNvPr>
            <p:cNvSpPr/>
            <p:nvPr>
              <p:custDataLst>
                <p:tags r:id="rId125"/>
              </p:custDataLst>
            </p:nvPr>
          </p:nvSpPr>
          <p:spPr>
            <a:xfrm>
              <a:off x="3133725" y="2695575"/>
              <a:ext cx="171451" cy="47626"/>
            </a:xfrm>
            <a:custGeom>
              <a:avLst/>
              <a:gdLst/>
              <a:ahLst/>
              <a:cxnLst/>
              <a:rect l="0" t="0" r="0" b="0"/>
              <a:pathLst>
                <a:path w="171451" h="47626">
                  <a:moveTo>
                    <a:pt x="0" y="47625"/>
                  </a:moveTo>
                  <a:lnTo>
                    <a:pt x="0" y="47625"/>
                  </a:lnTo>
                  <a:lnTo>
                    <a:pt x="5056" y="42569"/>
                  </a:lnTo>
                  <a:lnTo>
                    <a:pt x="48905" y="20178"/>
                  </a:lnTo>
                  <a:lnTo>
                    <a:pt x="91630" y="5404"/>
                  </a:lnTo>
                  <a:lnTo>
                    <a:pt x="131537" y="1067"/>
                  </a:lnTo>
                  <a:lnTo>
                    <a:pt x="1714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3" name="SMARTInkShape-2894">
              <a:extLst>
                <a:ext uri="{FF2B5EF4-FFF2-40B4-BE49-F238E27FC236}">
                  <a16:creationId xmlns:a16="http://schemas.microsoft.com/office/drawing/2014/main" id="{714E74B5-BAEF-8C2E-FDE2-04B6188361D4}"/>
                </a:ext>
              </a:extLst>
            </p:cNvPr>
            <p:cNvSpPr/>
            <p:nvPr>
              <p:custDataLst>
                <p:tags r:id="rId126"/>
              </p:custDataLst>
            </p:nvPr>
          </p:nvSpPr>
          <p:spPr>
            <a:xfrm>
              <a:off x="3174009" y="2544628"/>
              <a:ext cx="159742" cy="389073"/>
            </a:xfrm>
            <a:custGeom>
              <a:avLst/>
              <a:gdLst/>
              <a:ahLst/>
              <a:cxnLst/>
              <a:rect l="0" t="0" r="0" b="0"/>
              <a:pathLst>
                <a:path w="159742" h="389073">
                  <a:moveTo>
                    <a:pt x="159741" y="36647"/>
                  </a:moveTo>
                  <a:lnTo>
                    <a:pt x="159741" y="36647"/>
                  </a:lnTo>
                  <a:lnTo>
                    <a:pt x="159741" y="13049"/>
                  </a:lnTo>
                  <a:lnTo>
                    <a:pt x="158683" y="11390"/>
                  </a:lnTo>
                  <a:lnTo>
                    <a:pt x="156919" y="10284"/>
                  </a:lnTo>
                  <a:lnTo>
                    <a:pt x="154684" y="9547"/>
                  </a:lnTo>
                  <a:lnTo>
                    <a:pt x="140443" y="727"/>
                  </a:lnTo>
                  <a:lnTo>
                    <a:pt x="137351" y="0"/>
                  </a:lnTo>
                  <a:lnTo>
                    <a:pt x="122885" y="4034"/>
                  </a:lnTo>
                  <a:lnTo>
                    <a:pt x="95081" y="22045"/>
                  </a:lnTo>
                  <a:lnTo>
                    <a:pt x="62968" y="69668"/>
                  </a:lnTo>
                  <a:lnTo>
                    <a:pt x="39065" y="111843"/>
                  </a:lnTo>
                  <a:lnTo>
                    <a:pt x="23838" y="150749"/>
                  </a:lnTo>
                  <a:lnTo>
                    <a:pt x="17185" y="189008"/>
                  </a:lnTo>
                  <a:lnTo>
                    <a:pt x="9599" y="235606"/>
                  </a:lnTo>
                  <a:lnTo>
                    <a:pt x="5188" y="281159"/>
                  </a:lnTo>
                  <a:lnTo>
                    <a:pt x="0" y="321467"/>
                  </a:lnTo>
                  <a:lnTo>
                    <a:pt x="1286" y="357399"/>
                  </a:lnTo>
                  <a:lnTo>
                    <a:pt x="7341" y="38907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21" name="SMARTInkShape-Group627">
            <a:extLst>
              <a:ext uri="{FF2B5EF4-FFF2-40B4-BE49-F238E27FC236}">
                <a16:creationId xmlns:a16="http://schemas.microsoft.com/office/drawing/2014/main" id="{2D4008F9-5164-73E3-BF9E-BD48D4B039B3}"/>
              </a:ext>
            </a:extLst>
          </p:cNvPr>
          <p:cNvGrpSpPr/>
          <p:nvPr/>
        </p:nvGrpSpPr>
        <p:grpSpPr>
          <a:xfrm>
            <a:off x="1714500" y="2487551"/>
            <a:ext cx="1171576" cy="427100"/>
            <a:chOff x="1714500" y="2487551"/>
            <a:chExt cx="1171576" cy="427100"/>
          </a:xfrm>
        </p:grpSpPr>
        <p:sp>
          <p:nvSpPr>
            <p:cNvPr id="815" name="SMARTInkShape-2895">
              <a:extLst>
                <a:ext uri="{FF2B5EF4-FFF2-40B4-BE49-F238E27FC236}">
                  <a16:creationId xmlns:a16="http://schemas.microsoft.com/office/drawing/2014/main" id="{F26709C8-7C9F-10FF-0614-EDB15F6AD684}"/>
                </a:ext>
              </a:extLst>
            </p:cNvPr>
            <p:cNvSpPr/>
            <p:nvPr>
              <p:custDataLst>
                <p:tags r:id="rId117"/>
              </p:custDataLst>
            </p:nvPr>
          </p:nvSpPr>
          <p:spPr>
            <a:xfrm>
              <a:off x="2552700" y="2697291"/>
              <a:ext cx="8202" cy="217360"/>
            </a:xfrm>
            <a:custGeom>
              <a:avLst/>
              <a:gdLst/>
              <a:ahLst/>
              <a:cxnLst/>
              <a:rect l="0" t="0" r="0" b="0"/>
              <a:pathLst>
                <a:path w="8202" h="217360">
                  <a:moveTo>
                    <a:pt x="0" y="17334"/>
                  </a:moveTo>
                  <a:lnTo>
                    <a:pt x="0" y="17334"/>
                  </a:lnTo>
                  <a:lnTo>
                    <a:pt x="0" y="12278"/>
                  </a:lnTo>
                  <a:lnTo>
                    <a:pt x="2822" y="6973"/>
                  </a:lnTo>
                  <a:lnTo>
                    <a:pt x="8201" y="0"/>
                  </a:lnTo>
                  <a:lnTo>
                    <a:pt x="1812" y="19233"/>
                  </a:lnTo>
                  <a:lnTo>
                    <a:pt x="159" y="61245"/>
                  </a:lnTo>
                  <a:lnTo>
                    <a:pt x="32" y="107382"/>
                  </a:lnTo>
                  <a:lnTo>
                    <a:pt x="4" y="154807"/>
                  </a:lnTo>
                  <a:lnTo>
                    <a:pt x="1" y="197242"/>
                  </a:lnTo>
                  <a:lnTo>
                    <a:pt x="0" y="21735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6" name="SMARTInkShape-2896">
              <a:extLst>
                <a:ext uri="{FF2B5EF4-FFF2-40B4-BE49-F238E27FC236}">
                  <a16:creationId xmlns:a16="http://schemas.microsoft.com/office/drawing/2014/main" id="{D9471D31-3264-8B33-72AC-565C73435E45}"/>
                </a:ext>
              </a:extLst>
            </p:cNvPr>
            <p:cNvSpPr/>
            <p:nvPr>
              <p:custDataLst>
                <p:tags r:id="rId118"/>
              </p:custDataLst>
            </p:nvPr>
          </p:nvSpPr>
          <p:spPr>
            <a:xfrm>
              <a:off x="2543175" y="2650718"/>
              <a:ext cx="84393" cy="124277"/>
            </a:xfrm>
            <a:custGeom>
              <a:avLst/>
              <a:gdLst/>
              <a:ahLst/>
              <a:cxnLst/>
              <a:rect l="0" t="0" r="0" b="0"/>
              <a:pathLst>
                <a:path w="84393" h="124277">
                  <a:moveTo>
                    <a:pt x="9525" y="63907"/>
                  </a:moveTo>
                  <a:lnTo>
                    <a:pt x="9525" y="63907"/>
                  </a:lnTo>
                  <a:lnTo>
                    <a:pt x="19638" y="58851"/>
                  </a:lnTo>
                  <a:lnTo>
                    <a:pt x="27425" y="50724"/>
                  </a:lnTo>
                  <a:lnTo>
                    <a:pt x="37760" y="31426"/>
                  </a:lnTo>
                  <a:lnTo>
                    <a:pt x="45357" y="16663"/>
                  </a:lnTo>
                  <a:lnTo>
                    <a:pt x="55789" y="6573"/>
                  </a:lnTo>
                  <a:lnTo>
                    <a:pt x="64659" y="1384"/>
                  </a:lnTo>
                  <a:lnTo>
                    <a:pt x="68506" y="0"/>
                  </a:lnTo>
                  <a:lnTo>
                    <a:pt x="72129" y="136"/>
                  </a:lnTo>
                  <a:lnTo>
                    <a:pt x="78977" y="3109"/>
                  </a:lnTo>
                  <a:lnTo>
                    <a:pt x="81226" y="6441"/>
                  </a:lnTo>
                  <a:lnTo>
                    <a:pt x="84392" y="21245"/>
                  </a:lnTo>
                  <a:lnTo>
                    <a:pt x="84272" y="40095"/>
                  </a:lnTo>
                  <a:lnTo>
                    <a:pt x="80493" y="56499"/>
                  </a:lnTo>
                  <a:lnTo>
                    <a:pt x="67359" y="78528"/>
                  </a:lnTo>
                  <a:lnTo>
                    <a:pt x="33896" y="114458"/>
                  </a:lnTo>
                  <a:lnTo>
                    <a:pt x="21768" y="122710"/>
                  </a:lnTo>
                  <a:lnTo>
                    <a:pt x="16629" y="124276"/>
                  </a:lnTo>
                  <a:lnTo>
                    <a:pt x="0" y="12105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7" name="SMARTInkShape-2897">
              <a:extLst>
                <a:ext uri="{FF2B5EF4-FFF2-40B4-BE49-F238E27FC236}">
                  <a16:creationId xmlns:a16="http://schemas.microsoft.com/office/drawing/2014/main" id="{5C2A5D48-9AFF-6E94-8EC4-BC6721A1C591}"/>
                </a:ext>
              </a:extLst>
            </p:cNvPr>
            <p:cNvSpPr/>
            <p:nvPr>
              <p:custDataLst>
                <p:tags r:id="rId119"/>
              </p:custDataLst>
            </p:nvPr>
          </p:nvSpPr>
          <p:spPr>
            <a:xfrm>
              <a:off x="2667000" y="2487551"/>
              <a:ext cx="9410" cy="303275"/>
            </a:xfrm>
            <a:custGeom>
              <a:avLst/>
              <a:gdLst/>
              <a:ahLst/>
              <a:cxnLst/>
              <a:rect l="0" t="0" r="0" b="0"/>
              <a:pathLst>
                <a:path w="9410" h="303275">
                  <a:moveTo>
                    <a:pt x="0" y="55624"/>
                  </a:moveTo>
                  <a:lnTo>
                    <a:pt x="0" y="55624"/>
                  </a:lnTo>
                  <a:lnTo>
                    <a:pt x="7539" y="24540"/>
                  </a:lnTo>
                  <a:lnTo>
                    <a:pt x="9409" y="0"/>
                  </a:lnTo>
                  <a:lnTo>
                    <a:pt x="8460" y="36565"/>
                  </a:lnTo>
                  <a:lnTo>
                    <a:pt x="1985" y="74672"/>
                  </a:lnTo>
                  <a:lnTo>
                    <a:pt x="588" y="111715"/>
                  </a:lnTo>
                  <a:lnTo>
                    <a:pt x="174" y="154441"/>
                  </a:lnTo>
                  <a:lnTo>
                    <a:pt x="51" y="192853"/>
                  </a:lnTo>
                  <a:lnTo>
                    <a:pt x="15" y="234926"/>
                  </a:lnTo>
                  <a:lnTo>
                    <a:pt x="0" y="30327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8" name="SMARTInkShape-2898">
              <a:extLst>
                <a:ext uri="{FF2B5EF4-FFF2-40B4-BE49-F238E27FC236}">
                  <a16:creationId xmlns:a16="http://schemas.microsoft.com/office/drawing/2014/main" id="{6DEEE7E2-9780-0003-5437-89D27394574D}"/>
                </a:ext>
              </a:extLst>
            </p:cNvPr>
            <p:cNvSpPr/>
            <p:nvPr>
              <p:custDataLst>
                <p:tags r:id="rId120"/>
              </p:custDataLst>
            </p:nvPr>
          </p:nvSpPr>
          <p:spPr>
            <a:xfrm>
              <a:off x="2724150" y="2624659"/>
              <a:ext cx="161926" cy="126377"/>
            </a:xfrm>
            <a:custGeom>
              <a:avLst/>
              <a:gdLst/>
              <a:ahLst/>
              <a:cxnLst/>
              <a:rect l="0" t="0" r="0" b="0"/>
              <a:pathLst>
                <a:path w="161926" h="126377">
                  <a:moveTo>
                    <a:pt x="0" y="61391"/>
                  </a:moveTo>
                  <a:lnTo>
                    <a:pt x="0" y="61391"/>
                  </a:lnTo>
                  <a:lnTo>
                    <a:pt x="5056" y="56335"/>
                  </a:lnTo>
                  <a:lnTo>
                    <a:pt x="10361" y="53852"/>
                  </a:lnTo>
                  <a:lnTo>
                    <a:pt x="13258" y="53190"/>
                  </a:lnTo>
                  <a:lnTo>
                    <a:pt x="27627" y="45582"/>
                  </a:lnTo>
                  <a:lnTo>
                    <a:pt x="62748" y="37711"/>
                  </a:lnTo>
                  <a:lnTo>
                    <a:pt x="101534" y="19988"/>
                  </a:lnTo>
                  <a:lnTo>
                    <a:pt x="108626" y="13709"/>
                  </a:lnTo>
                  <a:lnTo>
                    <a:pt x="110517" y="10553"/>
                  </a:lnTo>
                  <a:lnTo>
                    <a:pt x="110720" y="7391"/>
                  </a:lnTo>
                  <a:lnTo>
                    <a:pt x="108123" y="1055"/>
                  </a:lnTo>
                  <a:lnTo>
                    <a:pt x="103832" y="0"/>
                  </a:lnTo>
                  <a:lnTo>
                    <a:pt x="64894" y="4787"/>
                  </a:lnTo>
                  <a:lnTo>
                    <a:pt x="56006" y="9070"/>
                  </a:lnTo>
                  <a:lnTo>
                    <a:pt x="20468" y="44231"/>
                  </a:lnTo>
                  <a:lnTo>
                    <a:pt x="9097" y="61173"/>
                  </a:lnTo>
                  <a:lnTo>
                    <a:pt x="4043" y="75758"/>
                  </a:lnTo>
                  <a:lnTo>
                    <a:pt x="4619" y="89296"/>
                  </a:lnTo>
                  <a:lnTo>
                    <a:pt x="9461" y="102368"/>
                  </a:lnTo>
                  <a:lnTo>
                    <a:pt x="18669" y="115234"/>
                  </a:lnTo>
                  <a:lnTo>
                    <a:pt x="29817" y="122363"/>
                  </a:lnTo>
                  <a:lnTo>
                    <a:pt x="50815" y="126376"/>
                  </a:lnTo>
                  <a:lnTo>
                    <a:pt x="79967" y="124743"/>
                  </a:lnTo>
                  <a:lnTo>
                    <a:pt x="120558" y="119358"/>
                  </a:lnTo>
                  <a:lnTo>
                    <a:pt x="161925" y="11854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9" name="SMARTInkShape-2899">
              <a:extLst>
                <a:ext uri="{FF2B5EF4-FFF2-40B4-BE49-F238E27FC236}">
                  <a16:creationId xmlns:a16="http://schemas.microsoft.com/office/drawing/2014/main" id="{321C5195-9DC1-A17E-8162-BC3F64AF04D8}"/>
                </a:ext>
              </a:extLst>
            </p:cNvPr>
            <p:cNvSpPr/>
            <p:nvPr>
              <p:custDataLst>
                <p:tags r:id="rId121"/>
              </p:custDataLst>
            </p:nvPr>
          </p:nvSpPr>
          <p:spPr>
            <a:xfrm>
              <a:off x="1714500" y="2554024"/>
              <a:ext cx="247651" cy="246327"/>
            </a:xfrm>
            <a:custGeom>
              <a:avLst/>
              <a:gdLst/>
              <a:ahLst/>
              <a:cxnLst/>
              <a:rect l="0" t="0" r="0" b="0"/>
              <a:pathLst>
                <a:path w="247651" h="246327">
                  <a:moveTo>
                    <a:pt x="247650" y="8201"/>
                  </a:moveTo>
                  <a:lnTo>
                    <a:pt x="247650" y="8201"/>
                  </a:lnTo>
                  <a:lnTo>
                    <a:pt x="242594" y="8201"/>
                  </a:lnTo>
                  <a:lnTo>
                    <a:pt x="241104" y="7143"/>
                  </a:lnTo>
                  <a:lnTo>
                    <a:pt x="240111" y="5379"/>
                  </a:lnTo>
                  <a:lnTo>
                    <a:pt x="239449" y="3145"/>
                  </a:lnTo>
                  <a:lnTo>
                    <a:pt x="236891" y="1655"/>
                  </a:lnTo>
                  <a:lnTo>
                    <a:pt x="228404" y="0"/>
                  </a:lnTo>
                  <a:lnTo>
                    <a:pt x="206670" y="4125"/>
                  </a:lnTo>
                  <a:lnTo>
                    <a:pt x="159991" y="25267"/>
                  </a:lnTo>
                  <a:lnTo>
                    <a:pt x="114045" y="53226"/>
                  </a:lnTo>
                  <a:lnTo>
                    <a:pt x="100781" y="68429"/>
                  </a:lnTo>
                  <a:lnTo>
                    <a:pt x="88699" y="88889"/>
                  </a:lnTo>
                  <a:lnTo>
                    <a:pt x="88766" y="91626"/>
                  </a:lnTo>
                  <a:lnTo>
                    <a:pt x="91663" y="97490"/>
                  </a:lnTo>
                  <a:lnTo>
                    <a:pt x="104300" y="106741"/>
                  </a:lnTo>
                  <a:lnTo>
                    <a:pt x="134079" y="118290"/>
                  </a:lnTo>
                  <a:lnTo>
                    <a:pt x="155909" y="123370"/>
                  </a:lnTo>
                  <a:lnTo>
                    <a:pt x="194015" y="140155"/>
                  </a:lnTo>
                  <a:lnTo>
                    <a:pt x="215346" y="148339"/>
                  </a:lnTo>
                  <a:lnTo>
                    <a:pt x="237138" y="163788"/>
                  </a:lnTo>
                  <a:lnTo>
                    <a:pt x="242978" y="171895"/>
                  </a:lnTo>
                  <a:lnTo>
                    <a:pt x="242419" y="176598"/>
                  </a:lnTo>
                  <a:lnTo>
                    <a:pt x="236153" y="187466"/>
                  </a:lnTo>
                  <a:lnTo>
                    <a:pt x="193794" y="215122"/>
                  </a:lnTo>
                  <a:lnTo>
                    <a:pt x="160694" y="229932"/>
                  </a:lnTo>
                  <a:lnTo>
                    <a:pt x="121465" y="236503"/>
                  </a:lnTo>
                  <a:lnTo>
                    <a:pt x="79969" y="242945"/>
                  </a:lnTo>
                  <a:lnTo>
                    <a:pt x="37335" y="245324"/>
                  </a:lnTo>
                  <a:lnTo>
                    <a:pt x="0" y="24632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0" name="SMARTInkShape-2900">
              <a:extLst>
                <a:ext uri="{FF2B5EF4-FFF2-40B4-BE49-F238E27FC236}">
                  <a16:creationId xmlns:a16="http://schemas.microsoft.com/office/drawing/2014/main" id="{75852A46-7635-7E85-D868-7115729B819C}"/>
                </a:ext>
              </a:extLst>
            </p:cNvPr>
            <p:cNvSpPr/>
            <p:nvPr>
              <p:custDataLst>
                <p:tags r:id="rId122"/>
              </p:custDataLst>
            </p:nvPr>
          </p:nvSpPr>
          <p:spPr>
            <a:xfrm>
              <a:off x="1986586" y="2629054"/>
              <a:ext cx="489915" cy="164835"/>
            </a:xfrm>
            <a:custGeom>
              <a:avLst/>
              <a:gdLst/>
              <a:ahLst/>
              <a:cxnLst/>
              <a:rect l="0" t="0" r="0" b="0"/>
              <a:pathLst>
                <a:path w="489915" h="164835">
                  <a:moveTo>
                    <a:pt x="118439" y="47471"/>
                  </a:moveTo>
                  <a:lnTo>
                    <a:pt x="118439" y="47471"/>
                  </a:lnTo>
                  <a:lnTo>
                    <a:pt x="132628" y="33282"/>
                  </a:lnTo>
                  <a:lnTo>
                    <a:pt x="135329" y="27760"/>
                  </a:lnTo>
                  <a:lnTo>
                    <a:pt x="137362" y="14358"/>
                  </a:lnTo>
                  <a:lnTo>
                    <a:pt x="134611" y="8765"/>
                  </a:lnTo>
                  <a:lnTo>
                    <a:pt x="132395" y="5792"/>
                  </a:lnTo>
                  <a:lnTo>
                    <a:pt x="127111" y="2489"/>
                  </a:lnTo>
                  <a:lnTo>
                    <a:pt x="115364" y="629"/>
                  </a:lnTo>
                  <a:lnTo>
                    <a:pt x="92431" y="0"/>
                  </a:lnTo>
                  <a:lnTo>
                    <a:pt x="68752" y="10004"/>
                  </a:lnTo>
                  <a:lnTo>
                    <a:pt x="34942" y="36429"/>
                  </a:lnTo>
                  <a:lnTo>
                    <a:pt x="21615" y="54312"/>
                  </a:lnTo>
                  <a:lnTo>
                    <a:pt x="4350" y="98819"/>
                  </a:lnTo>
                  <a:lnTo>
                    <a:pt x="0" y="118976"/>
                  </a:lnTo>
                  <a:lnTo>
                    <a:pt x="1594" y="131462"/>
                  </a:lnTo>
                  <a:lnTo>
                    <a:pt x="8441" y="149498"/>
                  </a:lnTo>
                  <a:lnTo>
                    <a:pt x="16987" y="159139"/>
                  </a:lnTo>
                  <a:lnTo>
                    <a:pt x="22230" y="163191"/>
                  </a:lnTo>
                  <a:lnTo>
                    <a:pt x="28899" y="164834"/>
                  </a:lnTo>
                  <a:lnTo>
                    <a:pt x="61453" y="162383"/>
                  </a:lnTo>
                  <a:lnTo>
                    <a:pt x="65632" y="160063"/>
                  </a:lnTo>
                  <a:lnTo>
                    <a:pt x="77628" y="148800"/>
                  </a:lnTo>
                  <a:lnTo>
                    <a:pt x="88306" y="145423"/>
                  </a:lnTo>
                  <a:lnTo>
                    <a:pt x="93059" y="141347"/>
                  </a:lnTo>
                  <a:lnTo>
                    <a:pt x="120475" y="96256"/>
                  </a:lnTo>
                  <a:lnTo>
                    <a:pt x="135065" y="56599"/>
                  </a:lnTo>
                  <a:lnTo>
                    <a:pt x="137347" y="39038"/>
                  </a:lnTo>
                  <a:lnTo>
                    <a:pt x="132390" y="43326"/>
                  </a:lnTo>
                  <a:lnTo>
                    <a:pt x="124219" y="56356"/>
                  </a:lnTo>
                  <a:lnTo>
                    <a:pt x="120151" y="78679"/>
                  </a:lnTo>
                  <a:lnTo>
                    <a:pt x="119836" y="119095"/>
                  </a:lnTo>
                  <a:lnTo>
                    <a:pt x="131741" y="149514"/>
                  </a:lnTo>
                  <a:lnTo>
                    <a:pt x="135774" y="153599"/>
                  </a:lnTo>
                  <a:lnTo>
                    <a:pt x="145899" y="158139"/>
                  </a:lnTo>
                  <a:lnTo>
                    <a:pt x="151562" y="157233"/>
                  </a:lnTo>
                  <a:lnTo>
                    <a:pt x="168588" y="146903"/>
                  </a:lnTo>
                  <a:lnTo>
                    <a:pt x="180805" y="135611"/>
                  </a:lnTo>
                  <a:lnTo>
                    <a:pt x="210485" y="88840"/>
                  </a:lnTo>
                  <a:lnTo>
                    <a:pt x="242099" y="47648"/>
                  </a:lnTo>
                  <a:lnTo>
                    <a:pt x="242249" y="60744"/>
                  </a:lnTo>
                  <a:lnTo>
                    <a:pt x="239435" y="66776"/>
                  </a:lnTo>
                  <a:lnTo>
                    <a:pt x="235715" y="72984"/>
                  </a:lnTo>
                  <a:lnTo>
                    <a:pt x="233327" y="85593"/>
                  </a:lnTo>
                  <a:lnTo>
                    <a:pt x="232855" y="103332"/>
                  </a:lnTo>
                  <a:lnTo>
                    <a:pt x="235613" y="112162"/>
                  </a:lnTo>
                  <a:lnTo>
                    <a:pt x="240950" y="121397"/>
                  </a:lnTo>
                  <a:lnTo>
                    <a:pt x="242149" y="131673"/>
                  </a:lnTo>
                  <a:lnTo>
                    <a:pt x="247286" y="137801"/>
                  </a:lnTo>
                  <a:lnTo>
                    <a:pt x="252610" y="140535"/>
                  </a:lnTo>
                  <a:lnTo>
                    <a:pt x="255511" y="141263"/>
                  </a:lnTo>
                  <a:lnTo>
                    <a:pt x="257445" y="142808"/>
                  </a:lnTo>
                  <a:lnTo>
                    <a:pt x="259595" y="147346"/>
                  </a:lnTo>
                  <a:lnTo>
                    <a:pt x="261226" y="147921"/>
                  </a:lnTo>
                  <a:lnTo>
                    <a:pt x="263372" y="147246"/>
                  </a:lnTo>
                  <a:lnTo>
                    <a:pt x="280545" y="132757"/>
                  </a:lnTo>
                  <a:lnTo>
                    <a:pt x="283659" y="129728"/>
                  </a:lnTo>
                  <a:lnTo>
                    <a:pt x="312317" y="83948"/>
                  </a:lnTo>
                  <a:lnTo>
                    <a:pt x="324992" y="71097"/>
                  </a:lnTo>
                  <a:lnTo>
                    <a:pt x="339566" y="60586"/>
                  </a:lnTo>
                  <a:lnTo>
                    <a:pt x="345883" y="51827"/>
                  </a:lnTo>
                  <a:lnTo>
                    <a:pt x="351111" y="49407"/>
                  </a:lnTo>
                  <a:lnTo>
                    <a:pt x="353987" y="49820"/>
                  </a:lnTo>
                  <a:lnTo>
                    <a:pt x="360005" y="53101"/>
                  </a:lnTo>
                  <a:lnTo>
                    <a:pt x="369343" y="65955"/>
                  </a:lnTo>
                  <a:lnTo>
                    <a:pt x="380120" y="101675"/>
                  </a:lnTo>
                  <a:lnTo>
                    <a:pt x="380086" y="114248"/>
                  </a:lnTo>
                  <a:lnTo>
                    <a:pt x="375875" y="132087"/>
                  </a:lnTo>
                  <a:lnTo>
                    <a:pt x="375692" y="122755"/>
                  </a:lnTo>
                  <a:lnTo>
                    <a:pt x="378471" y="115150"/>
                  </a:lnTo>
                  <a:lnTo>
                    <a:pt x="380694" y="111640"/>
                  </a:lnTo>
                  <a:lnTo>
                    <a:pt x="392483" y="73597"/>
                  </a:lnTo>
                  <a:lnTo>
                    <a:pt x="407495" y="54335"/>
                  </a:lnTo>
                  <a:lnTo>
                    <a:pt x="413772" y="50522"/>
                  </a:lnTo>
                  <a:lnTo>
                    <a:pt x="421369" y="48073"/>
                  </a:lnTo>
                  <a:lnTo>
                    <a:pt x="421992" y="46815"/>
                  </a:lnTo>
                  <a:lnTo>
                    <a:pt x="422685" y="42593"/>
                  </a:lnTo>
                  <a:lnTo>
                    <a:pt x="423928" y="41044"/>
                  </a:lnTo>
                  <a:lnTo>
                    <a:pt x="432357" y="38067"/>
                  </a:lnTo>
                  <a:lnTo>
                    <a:pt x="437700" y="37982"/>
                  </a:lnTo>
                  <a:lnTo>
                    <a:pt x="439230" y="39028"/>
                  </a:lnTo>
                  <a:lnTo>
                    <a:pt x="440250" y="40784"/>
                  </a:lnTo>
                  <a:lnTo>
                    <a:pt x="442021" y="47649"/>
                  </a:lnTo>
                  <a:lnTo>
                    <a:pt x="442170" y="52136"/>
                  </a:lnTo>
                  <a:lnTo>
                    <a:pt x="443268" y="53756"/>
                  </a:lnTo>
                  <a:lnTo>
                    <a:pt x="445058" y="54836"/>
                  </a:lnTo>
                  <a:lnTo>
                    <a:pt x="450479" y="56569"/>
                  </a:lnTo>
                  <a:lnTo>
                    <a:pt x="451221" y="59629"/>
                  </a:lnTo>
                  <a:lnTo>
                    <a:pt x="451697" y="65159"/>
                  </a:lnTo>
                  <a:lnTo>
                    <a:pt x="460005" y="74602"/>
                  </a:lnTo>
                  <a:lnTo>
                    <a:pt x="473082" y="121153"/>
                  </a:lnTo>
                  <a:lnTo>
                    <a:pt x="477142" y="129961"/>
                  </a:lnTo>
                  <a:lnTo>
                    <a:pt x="479961" y="153950"/>
                  </a:lnTo>
                  <a:lnTo>
                    <a:pt x="481162" y="156557"/>
                  </a:lnTo>
                  <a:lnTo>
                    <a:pt x="483021" y="158295"/>
                  </a:lnTo>
                  <a:lnTo>
                    <a:pt x="489914" y="16177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30" name="SMARTInkShape-Group628">
            <a:extLst>
              <a:ext uri="{FF2B5EF4-FFF2-40B4-BE49-F238E27FC236}">
                <a16:creationId xmlns:a16="http://schemas.microsoft.com/office/drawing/2014/main" id="{46563234-A954-CFA6-D32C-AAF7795F0406}"/>
              </a:ext>
            </a:extLst>
          </p:cNvPr>
          <p:cNvGrpSpPr/>
          <p:nvPr/>
        </p:nvGrpSpPr>
        <p:grpSpPr>
          <a:xfrm>
            <a:off x="2975034" y="1896410"/>
            <a:ext cx="1539817" cy="341966"/>
            <a:chOff x="2975034" y="1896410"/>
            <a:chExt cx="1539817" cy="341966"/>
          </a:xfrm>
        </p:grpSpPr>
        <p:sp>
          <p:nvSpPr>
            <p:cNvPr id="822" name="SMARTInkShape-2901">
              <a:extLst>
                <a:ext uri="{FF2B5EF4-FFF2-40B4-BE49-F238E27FC236}">
                  <a16:creationId xmlns:a16="http://schemas.microsoft.com/office/drawing/2014/main" id="{973A9176-0467-D095-B326-4EF712F71957}"/>
                </a:ext>
              </a:extLst>
            </p:cNvPr>
            <p:cNvSpPr/>
            <p:nvPr>
              <p:custDataLst>
                <p:tags r:id="rId109"/>
              </p:custDataLst>
            </p:nvPr>
          </p:nvSpPr>
          <p:spPr>
            <a:xfrm>
              <a:off x="4305300" y="2012251"/>
              <a:ext cx="209551" cy="226125"/>
            </a:xfrm>
            <a:custGeom>
              <a:avLst/>
              <a:gdLst/>
              <a:ahLst/>
              <a:cxnLst/>
              <a:rect l="0" t="0" r="0" b="0"/>
              <a:pathLst>
                <a:path w="209551" h="226125">
                  <a:moveTo>
                    <a:pt x="0" y="102299"/>
                  </a:moveTo>
                  <a:lnTo>
                    <a:pt x="0" y="102299"/>
                  </a:lnTo>
                  <a:lnTo>
                    <a:pt x="1058" y="87090"/>
                  </a:lnTo>
                  <a:lnTo>
                    <a:pt x="5057" y="75784"/>
                  </a:lnTo>
                  <a:lnTo>
                    <a:pt x="13183" y="66526"/>
                  </a:lnTo>
                  <a:lnTo>
                    <a:pt x="18314" y="62575"/>
                  </a:lnTo>
                  <a:lnTo>
                    <a:pt x="24014" y="52541"/>
                  </a:lnTo>
                  <a:lnTo>
                    <a:pt x="25535" y="46902"/>
                  </a:lnTo>
                  <a:lnTo>
                    <a:pt x="37787" y="28853"/>
                  </a:lnTo>
                  <a:lnTo>
                    <a:pt x="46075" y="22031"/>
                  </a:lnTo>
                  <a:lnTo>
                    <a:pt x="49766" y="20212"/>
                  </a:lnTo>
                  <a:lnTo>
                    <a:pt x="52228" y="17941"/>
                  </a:lnTo>
                  <a:lnTo>
                    <a:pt x="56750" y="10747"/>
                  </a:lnTo>
                  <a:lnTo>
                    <a:pt x="61559" y="8692"/>
                  </a:lnTo>
                  <a:lnTo>
                    <a:pt x="70215" y="7536"/>
                  </a:lnTo>
                  <a:lnTo>
                    <a:pt x="72210" y="9490"/>
                  </a:lnTo>
                  <a:lnTo>
                    <a:pt x="74427" y="17306"/>
                  </a:lnTo>
                  <a:lnTo>
                    <a:pt x="76044" y="61955"/>
                  </a:lnTo>
                  <a:lnTo>
                    <a:pt x="68640" y="108706"/>
                  </a:lnTo>
                  <a:lnTo>
                    <a:pt x="66790" y="156091"/>
                  </a:lnTo>
                  <a:lnTo>
                    <a:pt x="66685" y="176044"/>
                  </a:lnTo>
                  <a:lnTo>
                    <a:pt x="67740" y="175804"/>
                  </a:lnTo>
                  <a:lnTo>
                    <a:pt x="71735" y="172715"/>
                  </a:lnTo>
                  <a:lnTo>
                    <a:pt x="92185" y="126999"/>
                  </a:lnTo>
                  <a:lnTo>
                    <a:pt x="111135" y="79930"/>
                  </a:lnTo>
                  <a:lnTo>
                    <a:pt x="131234" y="33412"/>
                  </a:lnTo>
                  <a:lnTo>
                    <a:pt x="154251" y="5882"/>
                  </a:lnTo>
                  <a:lnTo>
                    <a:pt x="161337" y="1239"/>
                  </a:lnTo>
                  <a:lnTo>
                    <a:pt x="164708" y="0"/>
                  </a:lnTo>
                  <a:lnTo>
                    <a:pt x="166955" y="233"/>
                  </a:lnTo>
                  <a:lnTo>
                    <a:pt x="168453" y="1447"/>
                  </a:lnTo>
                  <a:lnTo>
                    <a:pt x="169452" y="3314"/>
                  </a:lnTo>
                  <a:lnTo>
                    <a:pt x="171186" y="48002"/>
                  </a:lnTo>
                  <a:lnTo>
                    <a:pt x="171372" y="86917"/>
                  </a:lnTo>
                  <a:lnTo>
                    <a:pt x="174249" y="126316"/>
                  </a:lnTo>
                  <a:lnTo>
                    <a:pt x="179646" y="173130"/>
                  </a:lnTo>
                  <a:lnTo>
                    <a:pt x="183207" y="189518"/>
                  </a:lnTo>
                  <a:lnTo>
                    <a:pt x="191162" y="204694"/>
                  </a:lnTo>
                  <a:lnTo>
                    <a:pt x="209550" y="22612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3" name="SMARTInkShape-2902">
              <a:extLst>
                <a:ext uri="{FF2B5EF4-FFF2-40B4-BE49-F238E27FC236}">
                  <a16:creationId xmlns:a16="http://schemas.microsoft.com/office/drawing/2014/main" id="{694BEEEA-3498-01C1-8E0B-82F4E012085C}"/>
                </a:ext>
              </a:extLst>
            </p:cNvPr>
            <p:cNvSpPr/>
            <p:nvPr>
              <p:custDataLst>
                <p:tags r:id="rId110"/>
              </p:custDataLst>
            </p:nvPr>
          </p:nvSpPr>
          <p:spPr>
            <a:xfrm>
              <a:off x="4029075" y="2028825"/>
              <a:ext cx="219076" cy="164982"/>
            </a:xfrm>
            <a:custGeom>
              <a:avLst/>
              <a:gdLst/>
              <a:ahLst/>
              <a:cxnLst/>
              <a:rect l="0" t="0" r="0" b="0"/>
              <a:pathLst>
                <a:path w="219076" h="164982">
                  <a:moveTo>
                    <a:pt x="0" y="57150"/>
                  </a:moveTo>
                  <a:lnTo>
                    <a:pt x="0" y="57150"/>
                  </a:lnTo>
                  <a:lnTo>
                    <a:pt x="15188" y="40903"/>
                  </a:lnTo>
                  <a:lnTo>
                    <a:pt x="17906" y="31640"/>
                  </a:lnTo>
                  <a:lnTo>
                    <a:pt x="19037" y="10081"/>
                  </a:lnTo>
                  <a:lnTo>
                    <a:pt x="11509" y="40682"/>
                  </a:lnTo>
                  <a:lnTo>
                    <a:pt x="9786" y="87123"/>
                  </a:lnTo>
                  <a:lnTo>
                    <a:pt x="10660" y="118830"/>
                  </a:lnTo>
                  <a:lnTo>
                    <a:pt x="21288" y="159275"/>
                  </a:lnTo>
                  <a:lnTo>
                    <a:pt x="23718" y="163333"/>
                  </a:lnTo>
                  <a:lnTo>
                    <a:pt x="27453" y="164981"/>
                  </a:lnTo>
                  <a:lnTo>
                    <a:pt x="37249" y="163989"/>
                  </a:lnTo>
                  <a:lnTo>
                    <a:pt x="45836" y="157198"/>
                  </a:lnTo>
                  <a:lnTo>
                    <a:pt x="52121" y="148182"/>
                  </a:lnTo>
                  <a:lnTo>
                    <a:pt x="58979" y="133771"/>
                  </a:lnTo>
                  <a:lnTo>
                    <a:pt x="63255" y="127187"/>
                  </a:lnTo>
                  <a:lnTo>
                    <a:pt x="79799" y="83294"/>
                  </a:lnTo>
                  <a:lnTo>
                    <a:pt x="95088" y="48262"/>
                  </a:lnTo>
                  <a:lnTo>
                    <a:pt x="100259" y="47814"/>
                  </a:lnTo>
                  <a:lnTo>
                    <a:pt x="101764" y="49868"/>
                  </a:lnTo>
                  <a:lnTo>
                    <a:pt x="117915" y="97467"/>
                  </a:lnTo>
                  <a:lnTo>
                    <a:pt x="144765" y="142481"/>
                  </a:lnTo>
                  <a:lnTo>
                    <a:pt x="160251" y="154518"/>
                  </a:lnTo>
                  <a:lnTo>
                    <a:pt x="173188" y="159730"/>
                  </a:lnTo>
                  <a:lnTo>
                    <a:pt x="177900" y="158345"/>
                  </a:lnTo>
                  <a:lnTo>
                    <a:pt x="188781" y="151162"/>
                  </a:lnTo>
                  <a:lnTo>
                    <a:pt x="201750" y="130161"/>
                  </a:lnTo>
                  <a:lnTo>
                    <a:pt x="208009" y="95678"/>
                  </a:lnTo>
                  <a:lnTo>
                    <a:pt x="209347" y="50686"/>
                  </a:lnTo>
                  <a:lnTo>
                    <a:pt x="209532" y="9058"/>
                  </a:lnTo>
                  <a:lnTo>
                    <a:pt x="210596" y="6039"/>
                  </a:lnTo>
                  <a:lnTo>
                    <a:pt x="212364" y="4026"/>
                  </a:lnTo>
                  <a:lnTo>
                    <a:pt x="2190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4" name="SMARTInkShape-2903">
              <a:extLst>
                <a:ext uri="{FF2B5EF4-FFF2-40B4-BE49-F238E27FC236}">
                  <a16:creationId xmlns:a16="http://schemas.microsoft.com/office/drawing/2014/main" id="{70B017BD-14B9-268B-C183-C471B46DD48D}"/>
                </a:ext>
              </a:extLst>
            </p:cNvPr>
            <p:cNvSpPr/>
            <p:nvPr>
              <p:custDataLst>
                <p:tags r:id="rId111"/>
              </p:custDataLst>
            </p:nvPr>
          </p:nvSpPr>
          <p:spPr>
            <a:xfrm>
              <a:off x="3901192" y="2030668"/>
              <a:ext cx="70490" cy="145825"/>
            </a:xfrm>
            <a:custGeom>
              <a:avLst/>
              <a:gdLst/>
              <a:ahLst/>
              <a:cxnLst/>
              <a:rect l="0" t="0" r="0" b="0"/>
              <a:pathLst>
                <a:path w="70490" h="145825">
                  <a:moveTo>
                    <a:pt x="42158" y="36257"/>
                  </a:moveTo>
                  <a:lnTo>
                    <a:pt x="42158" y="36257"/>
                  </a:lnTo>
                  <a:lnTo>
                    <a:pt x="42158" y="31201"/>
                  </a:lnTo>
                  <a:lnTo>
                    <a:pt x="43216" y="29711"/>
                  </a:lnTo>
                  <a:lnTo>
                    <a:pt x="44980" y="28718"/>
                  </a:lnTo>
                  <a:lnTo>
                    <a:pt x="47215" y="28056"/>
                  </a:lnTo>
                  <a:lnTo>
                    <a:pt x="47646" y="26556"/>
                  </a:lnTo>
                  <a:lnTo>
                    <a:pt x="39750" y="7486"/>
                  </a:lnTo>
                  <a:lnTo>
                    <a:pt x="34039" y="0"/>
                  </a:lnTo>
                  <a:lnTo>
                    <a:pt x="22936" y="13873"/>
                  </a:lnTo>
                  <a:lnTo>
                    <a:pt x="7826" y="53551"/>
                  </a:lnTo>
                  <a:lnTo>
                    <a:pt x="0" y="84420"/>
                  </a:lnTo>
                  <a:lnTo>
                    <a:pt x="3444" y="117790"/>
                  </a:lnTo>
                  <a:lnTo>
                    <a:pt x="8371" y="134583"/>
                  </a:lnTo>
                  <a:lnTo>
                    <a:pt x="12225" y="139907"/>
                  </a:lnTo>
                  <a:lnTo>
                    <a:pt x="16911" y="143457"/>
                  </a:lnTo>
                  <a:lnTo>
                    <a:pt x="22152" y="145824"/>
                  </a:lnTo>
                  <a:lnTo>
                    <a:pt x="28820" y="145285"/>
                  </a:lnTo>
                  <a:lnTo>
                    <a:pt x="44697" y="139042"/>
                  </a:lnTo>
                  <a:lnTo>
                    <a:pt x="56692" y="126389"/>
                  </a:lnTo>
                  <a:lnTo>
                    <a:pt x="61372" y="118570"/>
                  </a:lnTo>
                  <a:lnTo>
                    <a:pt x="68884" y="72233"/>
                  </a:lnTo>
                  <a:lnTo>
                    <a:pt x="70489" y="39361"/>
                  </a:lnTo>
                  <a:lnTo>
                    <a:pt x="68454" y="34093"/>
                  </a:lnTo>
                  <a:lnTo>
                    <a:pt x="51683" y="1720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5" name="SMARTInkShape-2904">
              <a:extLst>
                <a:ext uri="{FF2B5EF4-FFF2-40B4-BE49-F238E27FC236}">
                  <a16:creationId xmlns:a16="http://schemas.microsoft.com/office/drawing/2014/main" id="{24D4CFAC-411B-62D2-693B-D6A369AC6DCA}"/>
                </a:ext>
              </a:extLst>
            </p:cNvPr>
            <p:cNvSpPr/>
            <p:nvPr>
              <p:custDataLst>
                <p:tags r:id="rId112"/>
              </p:custDataLst>
            </p:nvPr>
          </p:nvSpPr>
          <p:spPr>
            <a:xfrm>
              <a:off x="3657600" y="2035262"/>
              <a:ext cx="169541" cy="174539"/>
            </a:xfrm>
            <a:custGeom>
              <a:avLst/>
              <a:gdLst/>
              <a:ahLst/>
              <a:cxnLst/>
              <a:rect l="0" t="0" r="0" b="0"/>
              <a:pathLst>
                <a:path w="169541" h="174539">
                  <a:moveTo>
                    <a:pt x="0" y="60238"/>
                  </a:moveTo>
                  <a:lnTo>
                    <a:pt x="0" y="60238"/>
                  </a:lnTo>
                  <a:lnTo>
                    <a:pt x="22390" y="15458"/>
                  </a:lnTo>
                  <a:lnTo>
                    <a:pt x="31799" y="1696"/>
                  </a:lnTo>
                  <a:lnTo>
                    <a:pt x="33899" y="44"/>
                  </a:lnTo>
                  <a:lnTo>
                    <a:pt x="35299" y="0"/>
                  </a:lnTo>
                  <a:lnTo>
                    <a:pt x="37914" y="3832"/>
                  </a:lnTo>
                  <a:lnTo>
                    <a:pt x="51193" y="39535"/>
                  </a:lnTo>
                  <a:lnTo>
                    <a:pt x="51680" y="59503"/>
                  </a:lnTo>
                  <a:lnTo>
                    <a:pt x="47981" y="106962"/>
                  </a:lnTo>
                  <a:lnTo>
                    <a:pt x="47656" y="129878"/>
                  </a:lnTo>
                  <a:lnTo>
                    <a:pt x="47646" y="128890"/>
                  </a:lnTo>
                  <a:lnTo>
                    <a:pt x="75072" y="83116"/>
                  </a:lnTo>
                  <a:lnTo>
                    <a:pt x="120116" y="44576"/>
                  </a:lnTo>
                  <a:lnTo>
                    <a:pt x="137242" y="35311"/>
                  </a:lnTo>
                  <a:lnTo>
                    <a:pt x="144958" y="33284"/>
                  </a:lnTo>
                  <a:lnTo>
                    <a:pt x="148497" y="33802"/>
                  </a:lnTo>
                  <a:lnTo>
                    <a:pt x="155251" y="37200"/>
                  </a:lnTo>
                  <a:lnTo>
                    <a:pt x="165004" y="50119"/>
                  </a:lnTo>
                  <a:lnTo>
                    <a:pt x="169540" y="72409"/>
                  </a:lnTo>
                  <a:lnTo>
                    <a:pt x="164527" y="109444"/>
                  </a:lnTo>
                  <a:lnTo>
                    <a:pt x="161925" y="17453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6" name="SMARTInkShape-2905">
              <a:extLst>
                <a:ext uri="{FF2B5EF4-FFF2-40B4-BE49-F238E27FC236}">
                  <a16:creationId xmlns:a16="http://schemas.microsoft.com/office/drawing/2014/main" id="{2D4FB131-0B81-6EC5-7FFD-E7F0C8C4FE81}"/>
                </a:ext>
              </a:extLst>
            </p:cNvPr>
            <p:cNvSpPr/>
            <p:nvPr>
              <p:custDataLst>
                <p:tags r:id="rId113"/>
              </p:custDataLst>
            </p:nvPr>
          </p:nvSpPr>
          <p:spPr>
            <a:xfrm>
              <a:off x="3469286" y="1971826"/>
              <a:ext cx="159740" cy="180825"/>
            </a:xfrm>
            <a:custGeom>
              <a:avLst/>
              <a:gdLst/>
              <a:ahLst/>
              <a:cxnLst/>
              <a:rect l="0" t="0" r="0" b="0"/>
              <a:pathLst>
                <a:path w="159740" h="180825">
                  <a:moveTo>
                    <a:pt x="102589" y="18899"/>
                  </a:moveTo>
                  <a:lnTo>
                    <a:pt x="102589" y="18899"/>
                  </a:lnTo>
                  <a:lnTo>
                    <a:pt x="129056" y="1565"/>
                  </a:lnTo>
                  <a:lnTo>
                    <a:pt x="128700" y="993"/>
                  </a:lnTo>
                  <a:lnTo>
                    <a:pt x="122778" y="0"/>
                  </a:lnTo>
                  <a:lnTo>
                    <a:pt x="106655" y="8541"/>
                  </a:lnTo>
                  <a:lnTo>
                    <a:pt x="85910" y="23869"/>
                  </a:lnTo>
                  <a:lnTo>
                    <a:pt x="43974" y="48747"/>
                  </a:lnTo>
                  <a:lnTo>
                    <a:pt x="5193" y="78741"/>
                  </a:lnTo>
                  <a:lnTo>
                    <a:pt x="1094" y="88182"/>
                  </a:lnTo>
                  <a:lnTo>
                    <a:pt x="0" y="93662"/>
                  </a:lnTo>
                  <a:lnTo>
                    <a:pt x="330" y="98375"/>
                  </a:lnTo>
                  <a:lnTo>
                    <a:pt x="3518" y="106433"/>
                  </a:lnTo>
                  <a:lnTo>
                    <a:pt x="11264" y="116919"/>
                  </a:lnTo>
                  <a:lnTo>
                    <a:pt x="56442" y="145889"/>
                  </a:lnTo>
                  <a:lnTo>
                    <a:pt x="69379" y="149422"/>
                  </a:lnTo>
                  <a:lnTo>
                    <a:pt x="91691" y="154234"/>
                  </a:lnTo>
                  <a:lnTo>
                    <a:pt x="135760" y="168651"/>
                  </a:lnTo>
                  <a:lnTo>
                    <a:pt x="144848" y="171181"/>
                  </a:lnTo>
                  <a:lnTo>
                    <a:pt x="159739" y="18082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7" name="SMARTInkShape-2906">
              <a:extLst>
                <a:ext uri="{FF2B5EF4-FFF2-40B4-BE49-F238E27FC236}">
                  <a16:creationId xmlns:a16="http://schemas.microsoft.com/office/drawing/2014/main" id="{A97E8542-E6BF-681D-DD42-42B03F7525C4}"/>
                </a:ext>
              </a:extLst>
            </p:cNvPr>
            <p:cNvSpPr/>
            <p:nvPr>
              <p:custDataLst>
                <p:tags r:id="rId114"/>
              </p:custDataLst>
            </p:nvPr>
          </p:nvSpPr>
          <p:spPr>
            <a:xfrm>
              <a:off x="3429000" y="1896410"/>
              <a:ext cx="37558" cy="294341"/>
            </a:xfrm>
            <a:custGeom>
              <a:avLst/>
              <a:gdLst/>
              <a:ahLst/>
              <a:cxnLst/>
              <a:rect l="0" t="0" r="0" b="0"/>
              <a:pathLst>
                <a:path w="37558" h="294341">
                  <a:moveTo>
                    <a:pt x="9525" y="37165"/>
                  </a:moveTo>
                  <a:lnTo>
                    <a:pt x="9525" y="37165"/>
                  </a:lnTo>
                  <a:lnTo>
                    <a:pt x="28823" y="15045"/>
                  </a:lnTo>
                  <a:lnTo>
                    <a:pt x="37557" y="0"/>
                  </a:lnTo>
                  <a:lnTo>
                    <a:pt x="35206" y="46277"/>
                  </a:lnTo>
                  <a:lnTo>
                    <a:pt x="30464" y="78257"/>
                  </a:lnTo>
                  <a:lnTo>
                    <a:pt x="24828" y="110108"/>
                  </a:lnTo>
                  <a:lnTo>
                    <a:pt x="18796" y="144726"/>
                  </a:lnTo>
                  <a:lnTo>
                    <a:pt x="12272" y="188627"/>
                  </a:lnTo>
                  <a:lnTo>
                    <a:pt x="7517" y="223506"/>
                  </a:lnTo>
                  <a:lnTo>
                    <a:pt x="2227" y="261710"/>
                  </a:lnTo>
                  <a:lnTo>
                    <a:pt x="0" y="29434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8" name="SMARTInkShape-2907">
              <a:extLst>
                <a:ext uri="{FF2B5EF4-FFF2-40B4-BE49-F238E27FC236}">
                  <a16:creationId xmlns:a16="http://schemas.microsoft.com/office/drawing/2014/main" id="{74C0369C-5BA5-73F0-3E27-11471F66CA37}"/>
                </a:ext>
              </a:extLst>
            </p:cNvPr>
            <p:cNvSpPr/>
            <p:nvPr>
              <p:custDataLst>
                <p:tags r:id="rId115"/>
              </p:custDataLst>
            </p:nvPr>
          </p:nvSpPr>
          <p:spPr>
            <a:xfrm>
              <a:off x="3200400" y="2000299"/>
              <a:ext cx="161926" cy="141321"/>
            </a:xfrm>
            <a:custGeom>
              <a:avLst/>
              <a:gdLst/>
              <a:ahLst/>
              <a:cxnLst/>
              <a:rect l="0" t="0" r="0" b="0"/>
              <a:pathLst>
                <a:path w="161926" h="141321">
                  <a:moveTo>
                    <a:pt x="0" y="38051"/>
                  </a:moveTo>
                  <a:lnTo>
                    <a:pt x="0" y="38051"/>
                  </a:lnTo>
                  <a:lnTo>
                    <a:pt x="37936" y="115"/>
                  </a:lnTo>
                  <a:lnTo>
                    <a:pt x="43108" y="0"/>
                  </a:lnTo>
                  <a:lnTo>
                    <a:pt x="48440" y="2795"/>
                  </a:lnTo>
                  <a:lnTo>
                    <a:pt x="51343" y="5022"/>
                  </a:lnTo>
                  <a:lnTo>
                    <a:pt x="54569" y="13141"/>
                  </a:lnTo>
                  <a:lnTo>
                    <a:pt x="56999" y="59197"/>
                  </a:lnTo>
                  <a:lnTo>
                    <a:pt x="56062" y="88011"/>
                  </a:lnTo>
                  <a:lnTo>
                    <a:pt x="48016" y="121304"/>
                  </a:lnTo>
                  <a:lnTo>
                    <a:pt x="47886" y="121070"/>
                  </a:lnTo>
                  <a:lnTo>
                    <a:pt x="47628" y="97946"/>
                  </a:lnTo>
                  <a:lnTo>
                    <a:pt x="66589" y="67642"/>
                  </a:lnTo>
                  <a:lnTo>
                    <a:pt x="79782" y="48585"/>
                  </a:lnTo>
                  <a:lnTo>
                    <a:pt x="85609" y="33586"/>
                  </a:lnTo>
                  <a:lnTo>
                    <a:pt x="87764" y="31899"/>
                  </a:lnTo>
                  <a:lnTo>
                    <a:pt x="92981" y="30025"/>
                  </a:lnTo>
                  <a:lnTo>
                    <a:pt x="112821" y="28543"/>
                  </a:lnTo>
                  <a:lnTo>
                    <a:pt x="113314" y="29596"/>
                  </a:lnTo>
                  <a:lnTo>
                    <a:pt x="116927" y="41712"/>
                  </a:lnTo>
                  <a:lnTo>
                    <a:pt x="120759" y="52378"/>
                  </a:lnTo>
                  <a:lnTo>
                    <a:pt x="131184" y="95296"/>
                  </a:lnTo>
                  <a:lnTo>
                    <a:pt x="133312" y="141320"/>
                  </a:lnTo>
                  <a:lnTo>
                    <a:pt x="136156" y="139335"/>
                  </a:lnTo>
                  <a:lnTo>
                    <a:pt x="138396" y="137323"/>
                  </a:lnTo>
                  <a:lnTo>
                    <a:pt x="143706" y="135089"/>
                  </a:lnTo>
                  <a:lnTo>
                    <a:pt x="146605" y="134493"/>
                  </a:lnTo>
                  <a:lnTo>
                    <a:pt x="148536" y="133037"/>
                  </a:lnTo>
                  <a:lnTo>
                    <a:pt x="152061" y="124728"/>
                  </a:lnTo>
                  <a:lnTo>
                    <a:pt x="152396" y="123787"/>
                  </a:lnTo>
                  <a:lnTo>
                    <a:pt x="161891" y="123776"/>
                  </a:lnTo>
                  <a:lnTo>
                    <a:pt x="161925" y="11425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9" name="SMARTInkShape-2908">
              <a:extLst>
                <a:ext uri="{FF2B5EF4-FFF2-40B4-BE49-F238E27FC236}">
                  <a16:creationId xmlns:a16="http://schemas.microsoft.com/office/drawing/2014/main" id="{A54E83A6-5D3E-C572-4307-846B15BF31F9}"/>
                </a:ext>
              </a:extLst>
            </p:cNvPr>
            <p:cNvSpPr/>
            <p:nvPr>
              <p:custDataLst>
                <p:tags r:id="rId116"/>
              </p:custDataLst>
            </p:nvPr>
          </p:nvSpPr>
          <p:spPr>
            <a:xfrm>
              <a:off x="2975034" y="1962577"/>
              <a:ext cx="149167" cy="187974"/>
            </a:xfrm>
            <a:custGeom>
              <a:avLst/>
              <a:gdLst/>
              <a:ahLst/>
              <a:cxnLst/>
              <a:rect l="0" t="0" r="0" b="0"/>
              <a:pathLst>
                <a:path w="149167" h="187974">
                  <a:moveTo>
                    <a:pt x="6291" y="18623"/>
                  </a:moveTo>
                  <a:lnTo>
                    <a:pt x="6291" y="18623"/>
                  </a:lnTo>
                  <a:lnTo>
                    <a:pt x="6291" y="10422"/>
                  </a:lnTo>
                  <a:lnTo>
                    <a:pt x="15424" y="0"/>
                  </a:lnTo>
                  <a:lnTo>
                    <a:pt x="10643" y="4756"/>
                  </a:lnTo>
                  <a:lnTo>
                    <a:pt x="8225" y="12813"/>
                  </a:lnTo>
                  <a:lnTo>
                    <a:pt x="4042" y="29249"/>
                  </a:lnTo>
                  <a:lnTo>
                    <a:pt x="0" y="44512"/>
                  </a:lnTo>
                  <a:lnTo>
                    <a:pt x="227" y="91784"/>
                  </a:lnTo>
                  <a:lnTo>
                    <a:pt x="10149" y="132323"/>
                  </a:lnTo>
                  <a:lnTo>
                    <a:pt x="28847" y="162242"/>
                  </a:lnTo>
                  <a:lnTo>
                    <a:pt x="36777" y="171706"/>
                  </a:lnTo>
                  <a:lnTo>
                    <a:pt x="57304" y="182985"/>
                  </a:lnTo>
                  <a:lnTo>
                    <a:pt x="78439" y="187973"/>
                  </a:lnTo>
                  <a:lnTo>
                    <a:pt x="91626" y="186317"/>
                  </a:lnTo>
                  <a:lnTo>
                    <a:pt x="104543" y="180995"/>
                  </a:lnTo>
                  <a:lnTo>
                    <a:pt x="117339" y="171575"/>
                  </a:lnTo>
                  <a:lnTo>
                    <a:pt x="124437" y="160332"/>
                  </a:lnTo>
                  <a:lnTo>
                    <a:pt x="134051" y="120698"/>
                  </a:lnTo>
                  <a:lnTo>
                    <a:pt x="138537" y="77121"/>
                  </a:lnTo>
                  <a:lnTo>
                    <a:pt x="139598" y="31197"/>
                  </a:lnTo>
                  <a:lnTo>
                    <a:pt x="140671" y="30181"/>
                  </a:lnTo>
                  <a:lnTo>
                    <a:pt x="149166" y="2814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33" name="SMARTInkShape-Group629">
            <a:extLst>
              <a:ext uri="{FF2B5EF4-FFF2-40B4-BE49-F238E27FC236}">
                <a16:creationId xmlns:a16="http://schemas.microsoft.com/office/drawing/2014/main" id="{F2CCFB22-3E7F-EB52-3CFE-D0EF77F113EA}"/>
              </a:ext>
            </a:extLst>
          </p:cNvPr>
          <p:cNvGrpSpPr/>
          <p:nvPr/>
        </p:nvGrpSpPr>
        <p:grpSpPr>
          <a:xfrm>
            <a:off x="2457450" y="1962150"/>
            <a:ext cx="28576" cy="161926"/>
            <a:chOff x="2457450" y="1962150"/>
            <a:chExt cx="28576" cy="161926"/>
          </a:xfrm>
        </p:grpSpPr>
        <p:sp>
          <p:nvSpPr>
            <p:cNvPr id="831" name="SMARTInkShape-2909">
              <a:extLst>
                <a:ext uri="{FF2B5EF4-FFF2-40B4-BE49-F238E27FC236}">
                  <a16:creationId xmlns:a16="http://schemas.microsoft.com/office/drawing/2014/main" id="{EF0840DA-20F8-677D-24C7-A82B1F143B06}"/>
                </a:ext>
              </a:extLst>
            </p:cNvPr>
            <p:cNvSpPr/>
            <p:nvPr>
              <p:custDataLst>
                <p:tags r:id="rId107"/>
              </p:custDataLst>
            </p:nvPr>
          </p:nvSpPr>
          <p:spPr>
            <a:xfrm>
              <a:off x="2457450" y="2114550"/>
              <a:ext cx="28576" cy="9526"/>
            </a:xfrm>
            <a:custGeom>
              <a:avLst/>
              <a:gdLst/>
              <a:ahLst/>
              <a:cxnLst/>
              <a:rect l="0" t="0" r="0" b="0"/>
              <a:pathLst>
                <a:path w="28576" h="9526">
                  <a:moveTo>
                    <a:pt x="28575" y="0"/>
                  </a:moveTo>
                  <a:lnTo>
                    <a:pt x="28575" y="0"/>
                  </a:lnTo>
                  <a:lnTo>
                    <a:pt x="23519" y="5056"/>
                  </a:lnTo>
                  <a:lnTo>
                    <a:pt x="18214" y="7539"/>
                  </a:lnTo>
                  <a:lnTo>
                    <a:pt x="0"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2" name="SMARTInkShape-2910">
              <a:extLst>
                <a:ext uri="{FF2B5EF4-FFF2-40B4-BE49-F238E27FC236}">
                  <a16:creationId xmlns:a16="http://schemas.microsoft.com/office/drawing/2014/main" id="{CD3EB473-5909-196F-461B-ECAE2EC35903}"/>
                </a:ext>
              </a:extLst>
            </p:cNvPr>
            <p:cNvSpPr/>
            <p:nvPr>
              <p:custDataLst>
                <p:tags r:id="rId108"/>
              </p:custDataLst>
            </p:nvPr>
          </p:nvSpPr>
          <p:spPr>
            <a:xfrm>
              <a:off x="2476500" y="1962150"/>
              <a:ext cx="9526" cy="19051"/>
            </a:xfrm>
            <a:custGeom>
              <a:avLst/>
              <a:gdLst/>
              <a:ahLst/>
              <a:cxnLst/>
              <a:rect l="0" t="0" r="0" b="0"/>
              <a:pathLst>
                <a:path w="9526" h="19051">
                  <a:moveTo>
                    <a:pt x="9525" y="19050"/>
                  </a:moveTo>
                  <a:lnTo>
                    <a:pt x="9525" y="19050"/>
                  </a:lnTo>
                  <a:lnTo>
                    <a:pt x="4469" y="19050"/>
                  </a:lnTo>
                  <a:lnTo>
                    <a:pt x="2979" y="17992"/>
                  </a:lnTo>
                  <a:lnTo>
                    <a:pt x="1986" y="16228"/>
                  </a:lnTo>
                  <a:lnTo>
                    <a:pt x="261" y="9349"/>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834" name="SMARTInkShape-2911">
            <a:extLst>
              <a:ext uri="{FF2B5EF4-FFF2-40B4-BE49-F238E27FC236}">
                <a16:creationId xmlns:a16="http://schemas.microsoft.com/office/drawing/2014/main" id="{C54B098C-C728-DABC-1FD2-C532E8B1DC8B}"/>
              </a:ext>
            </a:extLst>
          </p:cNvPr>
          <p:cNvSpPr/>
          <p:nvPr>
            <p:custDataLst>
              <p:tags r:id="rId3"/>
            </p:custDataLst>
          </p:nvPr>
        </p:nvSpPr>
        <p:spPr>
          <a:xfrm>
            <a:off x="1868861" y="1933614"/>
            <a:ext cx="312365" cy="285189"/>
          </a:xfrm>
          <a:custGeom>
            <a:avLst/>
            <a:gdLst/>
            <a:ahLst/>
            <a:cxnLst/>
            <a:rect l="0" t="0" r="0" b="0"/>
            <a:pathLst>
              <a:path w="312365" h="285189">
                <a:moveTo>
                  <a:pt x="45664" y="114261"/>
                </a:moveTo>
                <a:lnTo>
                  <a:pt x="45664" y="114261"/>
                </a:lnTo>
                <a:lnTo>
                  <a:pt x="36139" y="114261"/>
                </a:lnTo>
                <a:lnTo>
                  <a:pt x="36139" y="104852"/>
                </a:lnTo>
                <a:lnTo>
                  <a:pt x="44340" y="96545"/>
                </a:lnTo>
                <a:lnTo>
                  <a:pt x="50328" y="95606"/>
                </a:lnTo>
                <a:lnTo>
                  <a:pt x="58805" y="95328"/>
                </a:lnTo>
                <a:lnTo>
                  <a:pt x="60775" y="94231"/>
                </a:lnTo>
                <a:lnTo>
                  <a:pt x="62088" y="92441"/>
                </a:lnTo>
                <a:lnTo>
                  <a:pt x="62963" y="90189"/>
                </a:lnTo>
                <a:lnTo>
                  <a:pt x="64605" y="88688"/>
                </a:lnTo>
                <a:lnTo>
                  <a:pt x="72761" y="86081"/>
                </a:lnTo>
                <a:lnTo>
                  <a:pt x="82310" y="85721"/>
                </a:lnTo>
                <a:lnTo>
                  <a:pt x="91081" y="92239"/>
                </a:lnTo>
                <a:lnTo>
                  <a:pt x="99926" y="95389"/>
                </a:lnTo>
                <a:lnTo>
                  <a:pt x="109249" y="101496"/>
                </a:lnTo>
                <a:lnTo>
                  <a:pt x="115552" y="103296"/>
                </a:lnTo>
                <a:lnTo>
                  <a:pt x="117656" y="105893"/>
                </a:lnTo>
                <a:lnTo>
                  <a:pt x="123855" y="122447"/>
                </a:lnTo>
                <a:lnTo>
                  <a:pt x="128041" y="129541"/>
                </a:lnTo>
                <a:lnTo>
                  <a:pt x="130728" y="142718"/>
                </a:lnTo>
                <a:lnTo>
                  <a:pt x="130948" y="145933"/>
                </a:lnTo>
                <a:lnTo>
                  <a:pt x="134015" y="152326"/>
                </a:lnTo>
                <a:lnTo>
                  <a:pt x="136315" y="155513"/>
                </a:lnTo>
                <a:lnTo>
                  <a:pt x="139551" y="170110"/>
                </a:lnTo>
                <a:lnTo>
                  <a:pt x="140794" y="193243"/>
                </a:lnTo>
                <a:lnTo>
                  <a:pt x="130590" y="234643"/>
                </a:lnTo>
                <a:lnTo>
                  <a:pt x="123901" y="247558"/>
                </a:lnTo>
                <a:lnTo>
                  <a:pt x="123222" y="250751"/>
                </a:lnTo>
                <a:lnTo>
                  <a:pt x="117210" y="260301"/>
                </a:lnTo>
                <a:lnTo>
                  <a:pt x="111682" y="263834"/>
                </a:lnTo>
                <a:lnTo>
                  <a:pt x="105697" y="266463"/>
                </a:lnTo>
                <a:lnTo>
                  <a:pt x="83747" y="283063"/>
                </a:lnTo>
                <a:lnTo>
                  <a:pt x="66004" y="285188"/>
                </a:lnTo>
                <a:lnTo>
                  <a:pt x="43224" y="280499"/>
                </a:lnTo>
                <a:lnTo>
                  <a:pt x="36629" y="275887"/>
                </a:lnTo>
                <a:lnTo>
                  <a:pt x="4656" y="230586"/>
                </a:lnTo>
                <a:lnTo>
                  <a:pt x="0" y="202232"/>
                </a:lnTo>
                <a:lnTo>
                  <a:pt x="3676" y="172077"/>
                </a:lnTo>
                <a:lnTo>
                  <a:pt x="16525" y="143033"/>
                </a:lnTo>
                <a:lnTo>
                  <a:pt x="52243" y="98961"/>
                </a:lnTo>
                <a:lnTo>
                  <a:pt x="96978" y="66712"/>
                </a:lnTo>
                <a:lnTo>
                  <a:pt x="132482" y="50431"/>
                </a:lnTo>
                <a:lnTo>
                  <a:pt x="177348" y="35448"/>
                </a:lnTo>
                <a:lnTo>
                  <a:pt x="224389" y="22297"/>
                </a:lnTo>
                <a:lnTo>
                  <a:pt x="268802" y="12330"/>
                </a:lnTo>
                <a:lnTo>
                  <a:pt x="283478" y="9692"/>
                </a:lnTo>
                <a:lnTo>
                  <a:pt x="302058" y="955"/>
                </a:lnTo>
                <a:lnTo>
                  <a:pt x="311900" y="0"/>
                </a:lnTo>
                <a:lnTo>
                  <a:pt x="312364" y="948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38" name="SMARTInkShape-Group631">
            <a:extLst>
              <a:ext uri="{FF2B5EF4-FFF2-40B4-BE49-F238E27FC236}">
                <a16:creationId xmlns:a16="http://schemas.microsoft.com/office/drawing/2014/main" id="{C2A0D1FF-109E-60F7-DA92-D41DC6D3DE9D}"/>
              </a:ext>
            </a:extLst>
          </p:cNvPr>
          <p:cNvGrpSpPr/>
          <p:nvPr/>
        </p:nvGrpSpPr>
        <p:grpSpPr>
          <a:xfrm>
            <a:off x="4200525" y="3353070"/>
            <a:ext cx="323851" cy="314056"/>
            <a:chOff x="4200525" y="3353070"/>
            <a:chExt cx="323851" cy="314056"/>
          </a:xfrm>
        </p:grpSpPr>
        <p:sp>
          <p:nvSpPr>
            <p:cNvPr id="835" name="SMARTInkShape-2912">
              <a:extLst>
                <a:ext uri="{FF2B5EF4-FFF2-40B4-BE49-F238E27FC236}">
                  <a16:creationId xmlns:a16="http://schemas.microsoft.com/office/drawing/2014/main" id="{F0E42660-9409-8A9F-508B-474821150EBB}"/>
                </a:ext>
              </a:extLst>
            </p:cNvPr>
            <p:cNvSpPr/>
            <p:nvPr>
              <p:custDataLst>
                <p:tags r:id="rId104"/>
              </p:custDataLst>
            </p:nvPr>
          </p:nvSpPr>
          <p:spPr>
            <a:xfrm>
              <a:off x="4200525" y="3657600"/>
              <a:ext cx="257176" cy="9526"/>
            </a:xfrm>
            <a:custGeom>
              <a:avLst/>
              <a:gdLst/>
              <a:ahLst/>
              <a:cxnLst/>
              <a:rect l="0" t="0" r="0" b="0"/>
              <a:pathLst>
                <a:path w="257176" h="9526">
                  <a:moveTo>
                    <a:pt x="0" y="0"/>
                  </a:moveTo>
                  <a:lnTo>
                    <a:pt x="0" y="0"/>
                  </a:lnTo>
                  <a:lnTo>
                    <a:pt x="44829" y="0"/>
                  </a:lnTo>
                  <a:lnTo>
                    <a:pt x="80428" y="0"/>
                  </a:lnTo>
                  <a:lnTo>
                    <a:pt x="122843" y="0"/>
                  </a:lnTo>
                  <a:lnTo>
                    <a:pt x="162829" y="0"/>
                  </a:lnTo>
                  <a:lnTo>
                    <a:pt x="209669" y="0"/>
                  </a:lnTo>
                  <a:lnTo>
                    <a:pt x="256405" y="0"/>
                  </a:lnTo>
                  <a:lnTo>
                    <a:pt x="257175"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6" name="SMARTInkShape-2913">
              <a:extLst>
                <a:ext uri="{FF2B5EF4-FFF2-40B4-BE49-F238E27FC236}">
                  <a16:creationId xmlns:a16="http://schemas.microsoft.com/office/drawing/2014/main" id="{8ACFE9A9-1E76-FD9F-C5F7-363D779AE18C}"/>
                </a:ext>
              </a:extLst>
            </p:cNvPr>
            <p:cNvSpPr/>
            <p:nvPr>
              <p:custDataLst>
                <p:tags r:id="rId105"/>
              </p:custDataLst>
            </p:nvPr>
          </p:nvSpPr>
          <p:spPr>
            <a:xfrm>
              <a:off x="4287574" y="3420364"/>
              <a:ext cx="236802" cy="18162"/>
            </a:xfrm>
            <a:custGeom>
              <a:avLst/>
              <a:gdLst/>
              <a:ahLst/>
              <a:cxnLst/>
              <a:rect l="0" t="0" r="0" b="0"/>
              <a:pathLst>
                <a:path w="236802" h="18162">
                  <a:moveTo>
                    <a:pt x="8201" y="18161"/>
                  </a:moveTo>
                  <a:lnTo>
                    <a:pt x="8201" y="18161"/>
                  </a:lnTo>
                  <a:lnTo>
                    <a:pt x="0" y="18161"/>
                  </a:lnTo>
                  <a:lnTo>
                    <a:pt x="17678" y="15339"/>
                  </a:lnTo>
                  <a:lnTo>
                    <a:pt x="64286" y="9519"/>
                  </a:lnTo>
                  <a:lnTo>
                    <a:pt x="106254" y="7655"/>
                  </a:lnTo>
                  <a:lnTo>
                    <a:pt x="152298" y="0"/>
                  </a:lnTo>
                  <a:lnTo>
                    <a:pt x="178955" y="433"/>
                  </a:lnTo>
                  <a:lnTo>
                    <a:pt x="223629" y="8382"/>
                  </a:lnTo>
                  <a:lnTo>
                    <a:pt x="236801" y="863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7" name="SMARTInkShape-2914">
              <a:extLst>
                <a:ext uri="{FF2B5EF4-FFF2-40B4-BE49-F238E27FC236}">
                  <a16:creationId xmlns:a16="http://schemas.microsoft.com/office/drawing/2014/main" id="{41AA3531-F76B-4C77-72DA-A119A229F967}"/>
                </a:ext>
              </a:extLst>
            </p:cNvPr>
            <p:cNvSpPr/>
            <p:nvPr>
              <p:custDataLst>
                <p:tags r:id="rId106"/>
              </p:custDataLst>
            </p:nvPr>
          </p:nvSpPr>
          <p:spPr>
            <a:xfrm>
              <a:off x="4362450" y="3353070"/>
              <a:ext cx="19051" cy="237856"/>
            </a:xfrm>
            <a:custGeom>
              <a:avLst/>
              <a:gdLst/>
              <a:ahLst/>
              <a:cxnLst/>
              <a:rect l="0" t="0" r="0" b="0"/>
              <a:pathLst>
                <a:path w="19051" h="237856">
                  <a:moveTo>
                    <a:pt x="19050" y="37830"/>
                  </a:moveTo>
                  <a:lnTo>
                    <a:pt x="19050" y="37830"/>
                  </a:lnTo>
                  <a:lnTo>
                    <a:pt x="19050" y="0"/>
                  </a:lnTo>
                  <a:lnTo>
                    <a:pt x="13993" y="44583"/>
                  </a:lnTo>
                  <a:lnTo>
                    <a:pt x="10849" y="85221"/>
                  </a:lnTo>
                  <a:lnTo>
                    <a:pt x="9917" y="125720"/>
                  </a:lnTo>
                  <a:lnTo>
                    <a:pt x="6755" y="172197"/>
                  </a:lnTo>
                  <a:lnTo>
                    <a:pt x="889" y="216822"/>
                  </a:lnTo>
                  <a:lnTo>
                    <a:pt x="0" y="23785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41" name="SMARTInkShape-Group632">
            <a:extLst>
              <a:ext uri="{FF2B5EF4-FFF2-40B4-BE49-F238E27FC236}">
                <a16:creationId xmlns:a16="http://schemas.microsoft.com/office/drawing/2014/main" id="{2543A742-60AF-1E10-FD2C-C479ADDD1796}"/>
              </a:ext>
            </a:extLst>
          </p:cNvPr>
          <p:cNvGrpSpPr/>
          <p:nvPr/>
        </p:nvGrpSpPr>
        <p:grpSpPr>
          <a:xfrm>
            <a:off x="4838700" y="3343276"/>
            <a:ext cx="304801" cy="333361"/>
            <a:chOff x="4838700" y="3343276"/>
            <a:chExt cx="304801" cy="333361"/>
          </a:xfrm>
        </p:grpSpPr>
        <p:sp>
          <p:nvSpPr>
            <p:cNvPr id="839" name="SMARTInkShape-2915">
              <a:extLst>
                <a:ext uri="{FF2B5EF4-FFF2-40B4-BE49-F238E27FC236}">
                  <a16:creationId xmlns:a16="http://schemas.microsoft.com/office/drawing/2014/main" id="{45067AAB-6F27-C66C-CC77-8E1376B7A89F}"/>
                </a:ext>
              </a:extLst>
            </p:cNvPr>
            <p:cNvSpPr/>
            <p:nvPr>
              <p:custDataLst>
                <p:tags r:id="rId102"/>
              </p:custDataLst>
            </p:nvPr>
          </p:nvSpPr>
          <p:spPr>
            <a:xfrm>
              <a:off x="4838700" y="3448050"/>
              <a:ext cx="304801" cy="38101"/>
            </a:xfrm>
            <a:custGeom>
              <a:avLst/>
              <a:gdLst/>
              <a:ahLst/>
              <a:cxnLst/>
              <a:rect l="0" t="0" r="0" b="0"/>
              <a:pathLst>
                <a:path w="304801" h="38101">
                  <a:moveTo>
                    <a:pt x="0" y="38100"/>
                  </a:moveTo>
                  <a:lnTo>
                    <a:pt x="0" y="38100"/>
                  </a:lnTo>
                  <a:lnTo>
                    <a:pt x="9721" y="37042"/>
                  </a:lnTo>
                  <a:lnTo>
                    <a:pt x="53961" y="24843"/>
                  </a:lnTo>
                  <a:lnTo>
                    <a:pt x="94893" y="15710"/>
                  </a:lnTo>
                  <a:lnTo>
                    <a:pt x="137552" y="10747"/>
                  </a:lnTo>
                  <a:lnTo>
                    <a:pt x="183984" y="9887"/>
                  </a:lnTo>
                  <a:lnTo>
                    <a:pt x="229609" y="8574"/>
                  </a:lnTo>
                  <a:lnTo>
                    <a:pt x="274515" y="1338"/>
                  </a:lnTo>
                  <a:lnTo>
                    <a:pt x="300306" y="24"/>
                  </a:lnTo>
                  <a:lnTo>
                    <a:pt x="298216" y="10"/>
                  </a:lnTo>
                  <a:lnTo>
                    <a:pt x="301344" y="2"/>
                  </a:lnTo>
                  <a:lnTo>
                    <a:pt x="296283" y="0"/>
                  </a:lnTo>
                  <a:lnTo>
                    <a:pt x="3048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0" name="SMARTInkShape-2916">
              <a:extLst>
                <a:ext uri="{FF2B5EF4-FFF2-40B4-BE49-F238E27FC236}">
                  <a16:creationId xmlns:a16="http://schemas.microsoft.com/office/drawing/2014/main" id="{90077B00-B09C-D3B4-A179-F93AB0B9E14A}"/>
                </a:ext>
              </a:extLst>
            </p:cNvPr>
            <p:cNvSpPr/>
            <p:nvPr>
              <p:custDataLst>
                <p:tags r:id="rId103"/>
              </p:custDataLst>
            </p:nvPr>
          </p:nvSpPr>
          <p:spPr>
            <a:xfrm>
              <a:off x="4871415" y="3343276"/>
              <a:ext cx="186361" cy="333361"/>
            </a:xfrm>
            <a:custGeom>
              <a:avLst/>
              <a:gdLst/>
              <a:ahLst/>
              <a:cxnLst/>
              <a:rect l="0" t="0" r="0" b="0"/>
              <a:pathLst>
                <a:path w="186361" h="333361">
                  <a:moveTo>
                    <a:pt x="81585" y="28574"/>
                  </a:moveTo>
                  <a:lnTo>
                    <a:pt x="81585" y="28574"/>
                  </a:lnTo>
                  <a:lnTo>
                    <a:pt x="81585" y="0"/>
                  </a:lnTo>
                  <a:lnTo>
                    <a:pt x="76529" y="36627"/>
                  </a:lnTo>
                  <a:lnTo>
                    <a:pt x="65338" y="76967"/>
                  </a:lnTo>
                  <a:lnTo>
                    <a:pt x="57133" y="112292"/>
                  </a:lnTo>
                  <a:lnTo>
                    <a:pt x="51002" y="156510"/>
                  </a:lnTo>
                  <a:lnTo>
                    <a:pt x="39914" y="196367"/>
                  </a:lnTo>
                  <a:lnTo>
                    <a:pt x="34077" y="237402"/>
                  </a:lnTo>
                  <a:lnTo>
                    <a:pt x="24362" y="281061"/>
                  </a:lnTo>
                  <a:lnTo>
                    <a:pt x="17123" y="297883"/>
                  </a:lnTo>
                  <a:lnTo>
                    <a:pt x="8017" y="313585"/>
                  </a:lnTo>
                  <a:lnTo>
                    <a:pt x="5905" y="326878"/>
                  </a:lnTo>
                  <a:lnTo>
                    <a:pt x="4673" y="329043"/>
                  </a:lnTo>
                  <a:lnTo>
                    <a:pt x="2793" y="330487"/>
                  </a:lnTo>
                  <a:lnTo>
                    <a:pt x="483" y="331449"/>
                  </a:lnTo>
                  <a:lnTo>
                    <a:pt x="0" y="332091"/>
                  </a:lnTo>
                  <a:lnTo>
                    <a:pt x="736" y="332519"/>
                  </a:lnTo>
                  <a:lnTo>
                    <a:pt x="15417" y="333360"/>
                  </a:lnTo>
                  <a:lnTo>
                    <a:pt x="61870" y="325833"/>
                  </a:lnTo>
                  <a:lnTo>
                    <a:pt x="100504" y="324241"/>
                  </a:lnTo>
                  <a:lnTo>
                    <a:pt x="138709" y="323926"/>
                  </a:lnTo>
                  <a:lnTo>
                    <a:pt x="186360" y="32384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44" name="SMARTInkShape-Group633">
            <a:extLst>
              <a:ext uri="{FF2B5EF4-FFF2-40B4-BE49-F238E27FC236}">
                <a16:creationId xmlns:a16="http://schemas.microsoft.com/office/drawing/2014/main" id="{485BA986-32F1-0FAC-FB5D-AFFD5DB0A5FF}"/>
              </a:ext>
            </a:extLst>
          </p:cNvPr>
          <p:cNvGrpSpPr/>
          <p:nvPr/>
        </p:nvGrpSpPr>
        <p:grpSpPr>
          <a:xfrm>
            <a:off x="6049699" y="3382815"/>
            <a:ext cx="522552" cy="370036"/>
            <a:chOff x="6049699" y="3382815"/>
            <a:chExt cx="522552" cy="370036"/>
          </a:xfrm>
        </p:grpSpPr>
        <p:sp>
          <p:nvSpPr>
            <p:cNvPr id="842" name="SMARTInkShape-2917">
              <a:extLst>
                <a:ext uri="{FF2B5EF4-FFF2-40B4-BE49-F238E27FC236}">
                  <a16:creationId xmlns:a16="http://schemas.microsoft.com/office/drawing/2014/main" id="{2879CB28-7E73-0970-B52A-8134749C4268}"/>
                </a:ext>
              </a:extLst>
            </p:cNvPr>
            <p:cNvSpPr/>
            <p:nvPr>
              <p:custDataLst>
                <p:tags r:id="rId100"/>
              </p:custDataLst>
            </p:nvPr>
          </p:nvSpPr>
          <p:spPr>
            <a:xfrm>
              <a:off x="6049699" y="3724275"/>
              <a:ext cx="522552" cy="28576"/>
            </a:xfrm>
            <a:custGeom>
              <a:avLst/>
              <a:gdLst/>
              <a:ahLst/>
              <a:cxnLst/>
              <a:rect l="0" t="0" r="0" b="0"/>
              <a:pathLst>
                <a:path w="522552" h="28576">
                  <a:moveTo>
                    <a:pt x="8201" y="0"/>
                  </a:moveTo>
                  <a:lnTo>
                    <a:pt x="8201" y="0"/>
                  </a:lnTo>
                  <a:lnTo>
                    <a:pt x="0" y="0"/>
                  </a:lnTo>
                  <a:lnTo>
                    <a:pt x="4125" y="5057"/>
                  </a:lnTo>
                  <a:lnTo>
                    <a:pt x="7601" y="5488"/>
                  </a:lnTo>
                  <a:lnTo>
                    <a:pt x="49527" y="932"/>
                  </a:lnTo>
                  <a:lnTo>
                    <a:pt x="87193" y="184"/>
                  </a:lnTo>
                  <a:lnTo>
                    <a:pt x="133205" y="36"/>
                  </a:lnTo>
                  <a:lnTo>
                    <a:pt x="170475" y="2833"/>
                  </a:lnTo>
                  <a:lnTo>
                    <a:pt x="208329" y="7542"/>
                  </a:lnTo>
                  <a:lnTo>
                    <a:pt x="249180" y="8938"/>
                  </a:lnTo>
                  <a:lnTo>
                    <a:pt x="291974" y="9351"/>
                  </a:lnTo>
                  <a:lnTo>
                    <a:pt x="331465" y="9473"/>
                  </a:lnTo>
                  <a:lnTo>
                    <a:pt x="377678" y="14572"/>
                  </a:lnTo>
                  <a:lnTo>
                    <a:pt x="419498" y="18165"/>
                  </a:lnTo>
                  <a:lnTo>
                    <a:pt x="458267" y="18788"/>
                  </a:lnTo>
                  <a:lnTo>
                    <a:pt x="504713" y="19027"/>
                  </a:lnTo>
                  <a:lnTo>
                    <a:pt x="519994" y="19047"/>
                  </a:lnTo>
                  <a:lnTo>
                    <a:pt x="520846" y="20106"/>
                  </a:lnTo>
                  <a:lnTo>
                    <a:pt x="522551" y="285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3" name="SMARTInkShape-2918">
              <a:extLst>
                <a:ext uri="{FF2B5EF4-FFF2-40B4-BE49-F238E27FC236}">
                  <a16:creationId xmlns:a16="http://schemas.microsoft.com/office/drawing/2014/main" id="{E138CEC6-2F6D-5218-BBD0-40D9E77B48EE}"/>
                </a:ext>
              </a:extLst>
            </p:cNvPr>
            <p:cNvSpPr/>
            <p:nvPr>
              <p:custDataLst>
                <p:tags r:id="rId101"/>
              </p:custDataLst>
            </p:nvPr>
          </p:nvSpPr>
          <p:spPr>
            <a:xfrm>
              <a:off x="6229350" y="3382815"/>
              <a:ext cx="195989" cy="216147"/>
            </a:xfrm>
            <a:custGeom>
              <a:avLst/>
              <a:gdLst/>
              <a:ahLst/>
              <a:cxnLst/>
              <a:rect l="0" t="0" r="0" b="0"/>
              <a:pathLst>
                <a:path w="195989" h="216147">
                  <a:moveTo>
                    <a:pt x="190500" y="27135"/>
                  </a:moveTo>
                  <a:lnTo>
                    <a:pt x="190500" y="27135"/>
                  </a:lnTo>
                  <a:lnTo>
                    <a:pt x="190500" y="22078"/>
                  </a:lnTo>
                  <a:lnTo>
                    <a:pt x="191558" y="20589"/>
                  </a:lnTo>
                  <a:lnTo>
                    <a:pt x="193322" y="19596"/>
                  </a:lnTo>
                  <a:lnTo>
                    <a:pt x="195556" y="18934"/>
                  </a:lnTo>
                  <a:lnTo>
                    <a:pt x="195988" y="18493"/>
                  </a:lnTo>
                  <a:lnTo>
                    <a:pt x="195216" y="18199"/>
                  </a:lnTo>
                  <a:lnTo>
                    <a:pt x="190524" y="17613"/>
                  </a:lnTo>
                  <a:lnTo>
                    <a:pt x="185451" y="12554"/>
                  </a:lnTo>
                  <a:lnTo>
                    <a:pt x="180142" y="10071"/>
                  </a:lnTo>
                  <a:lnTo>
                    <a:pt x="177245" y="9409"/>
                  </a:lnTo>
                  <a:lnTo>
                    <a:pt x="163932" y="1801"/>
                  </a:lnTo>
                  <a:lnTo>
                    <a:pt x="153644" y="0"/>
                  </a:lnTo>
                  <a:lnTo>
                    <a:pt x="112249" y="6887"/>
                  </a:lnTo>
                  <a:lnTo>
                    <a:pt x="77912" y="15453"/>
                  </a:lnTo>
                  <a:lnTo>
                    <a:pt x="67083" y="21237"/>
                  </a:lnTo>
                  <a:lnTo>
                    <a:pt x="63772" y="25320"/>
                  </a:lnTo>
                  <a:lnTo>
                    <a:pt x="49207" y="58505"/>
                  </a:lnTo>
                  <a:lnTo>
                    <a:pt x="47764" y="72845"/>
                  </a:lnTo>
                  <a:lnTo>
                    <a:pt x="55182" y="84869"/>
                  </a:lnTo>
                  <a:lnTo>
                    <a:pt x="55838" y="87850"/>
                  </a:lnTo>
                  <a:lnTo>
                    <a:pt x="61818" y="97100"/>
                  </a:lnTo>
                  <a:lnTo>
                    <a:pt x="70292" y="106544"/>
                  </a:lnTo>
                  <a:lnTo>
                    <a:pt x="76396" y="110053"/>
                  </a:lnTo>
                  <a:lnTo>
                    <a:pt x="85556" y="112490"/>
                  </a:lnTo>
                  <a:lnTo>
                    <a:pt x="101488" y="115609"/>
                  </a:lnTo>
                  <a:lnTo>
                    <a:pt x="147842" y="131821"/>
                  </a:lnTo>
                  <a:lnTo>
                    <a:pt x="168154" y="148056"/>
                  </a:lnTo>
                  <a:lnTo>
                    <a:pt x="176706" y="157390"/>
                  </a:lnTo>
                  <a:lnTo>
                    <a:pt x="179077" y="163696"/>
                  </a:lnTo>
                  <a:lnTo>
                    <a:pt x="180413" y="173195"/>
                  </a:lnTo>
                  <a:lnTo>
                    <a:pt x="177903" y="179540"/>
                  </a:lnTo>
                  <a:lnTo>
                    <a:pt x="175752" y="182713"/>
                  </a:lnTo>
                  <a:lnTo>
                    <a:pt x="157091" y="195411"/>
                  </a:lnTo>
                  <a:lnTo>
                    <a:pt x="138150" y="203877"/>
                  </a:lnTo>
                  <a:lnTo>
                    <a:pt x="94628" y="212609"/>
                  </a:lnTo>
                  <a:lnTo>
                    <a:pt x="71547" y="216146"/>
                  </a:lnTo>
                  <a:lnTo>
                    <a:pt x="25186" y="208215"/>
                  </a:lnTo>
                  <a:lnTo>
                    <a:pt x="0" y="20811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49" name="SMARTInkShape-Group634">
            <a:extLst>
              <a:ext uri="{FF2B5EF4-FFF2-40B4-BE49-F238E27FC236}">
                <a16:creationId xmlns:a16="http://schemas.microsoft.com/office/drawing/2014/main" id="{4ACA893E-0793-9A82-F663-B5C460B1502F}"/>
              </a:ext>
            </a:extLst>
          </p:cNvPr>
          <p:cNvGrpSpPr/>
          <p:nvPr/>
        </p:nvGrpSpPr>
        <p:grpSpPr>
          <a:xfrm>
            <a:off x="5848350" y="3867150"/>
            <a:ext cx="733214" cy="466509"/>
            <a:chOff x="5848350" y="3867150"/>
            <a:chExt cx="733214" cy="466509"/>
          </a:xfrm>
        </p:grpSpPr>
        <p:sp>
          <p:nvSpPr>
            <p:cNvPr id="845" name="SMARTInkShape-2919">
              <a:extLst>
                <a:ext uri="{FF2B5EF4-FFF2-40B4-BE49-F238E27FC236}">
                  <a16:creationId xmlns:a16="http://schemas.microsoft.com/office/drawing/2014/main" id="{0ADEF713-99A4-AE2B-24B9-2806BD90D937}"/>
                </a:ext>
              </a:extLst>
            </p:cNvPr>
            <p:cNvSpPr/>
            <p:nvPr>
              <p:custDataLst>
                <p:tags r:id="rId96"/>
              </p:custDataLst>
            </p:nvPr>
          </p:nvSpPr>
          <p:spPr>
            <a:xfrm>
              <a:off x="6153150" y="4058158"/>
              <a:ext cx="228601" cy="237618"/>
            </a:xfrm>
            <a:custGeom>
              <a:avLst/>
              <a:gdLst/>
              <a:ahLst/>
              <a:cxnLst/>
              <a:rect l="0" t="0" r="0" b="0"/>
              <a:pathLst>
                <a:path w="228601" h="237618">
                  <a:moveTo>
                    <a:pt x="0" y="18542"/>
                  </a:moveTo>
                  <a:lnTo>
                    <a:pt x="0" y="18542"/>
                  </a:lnTo>
                  <a:lnTo>
                    <a:pt x="5056" y="13485"/>
                  </a:lnTo>
                  <a:lnTo>
                    <a:pt x="7539" y="8181"/>
                  </a:lnTo>
                  <a:lnTo>
                    <a:pt x="8201" y="5285"/>
                  </a:lnTo>
                  <a:lnTo>
                    <a:pt x="9701" y="3354"/>
                  </a:lnTo>
                  <a:lnTo>
                    <a:pt x="14189" y="1209"/>
                  </a:lnTo>
                  <a:lnTo>
                    <a:pt x="22666" y="0"/>
                  </a:lnTo>
                  <a:lnTo>
                    <a:pt x="28771" y="2540"/>
                  </a:lnTo>
                  <a:lnTo>
                    <a:pt x="31881" y="4699"/>
                  </a:lnTo>
                  <a:lnTo>
                    <a:pt x="35336" y="9920"/>
                  </a:lnTo>
                  <a:lnTo>
                    <a:pt x="37931" y="15768"/>
                  </a:lnTo>
                  <a:lnTo>
                    <a:pt x="42610" y="21896"/>
                  </a:lnTo>
                  <a:lnTo>
                    <a:pt x="45396" y="30969"/>
                  </a:lnTo>
                  <a:lnTo>
                    <a:pt x="47429" y="76783"/>
                  </a:lnTo>
                  <a:lnTo>
                    <a:pt x="47608" y="122576"/>
                  </a:lnTo>
                  <a:lnTo>
                    <a:pt x="47625" y="159357"/>
                  </a:lnTo>
                  <a:lnTo>
                    <a:pt x="47625" y="155750"/>
                  </a:lnTo>
                  <a:lnTo>
                    <a:pt x="50447" y="150785"/>
                  </a:lnTo>
                  <a:lnTo>
                    <a:pt x="52681" y="147979"/>
                  </a:lnTo>
                  <a:lnTo>
                    <a:pt x="55164" y="139216"/>
                  </a:lnTo>
                  <a:lnTo>
                    <a:pt x="55826" y="133917"/>
                  </a:lnTo>
                  <a:lnTo>
                    <a:pt x="66871" y="111288"/>
                  </a:lnTo>
                  <a:lnTo>
                    <a:pt x="89565" y="83860"/>
                  </a:lnTo>
                  <a:lnTo>
                    <a:pt x="132975" y="47267"/>
                  </a:lnTo>
                  <a:lnTo>
                    <a:pt x="159536" y="25957"/>
                  </a:lnTo>
                  <a:lnTo>
                    <a:pt x="172977" y="20739"/>
                  </a:lnTo>
                  <a:lnTo>
                    <a:pt x="193530" y="18735"/>
                  </a:lnTo>
                  <a:lnTo>
                    <a:pt x="199961" y="21450"/>
                  </a:lnTo>
                  <a:lnTo>
                    <a:pt x="203158" y="23656"/>
                  </a:lnTo>
                  <a:lnTo>
                    <a:pt x="206709" y="28929"/>
                  </a:lnTo>
                  <a:lnTo>
                    <a:pt x="219140" y="70805"/>
                  </a:lnTo>
                  <a:lnTo>
                    <a:pt x="227145" y="114403"/>
                  </a:lnTo>
                  <a:lnTo>
                    <a:pt x="228472" y="157739"/>
                  </a:lnTo>
                  <a:lnTo>
                    <a:pt x="228598" y="203807"/>
                  </a:lnTo>
                  <a:lnTo>
                    <a:pt x="228600" y="23761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6" name="SMARTInkShape-2920">
              <a:extLst>
                <a:ext uri="{FF2B5EF4-FFF2-40B4-BE49-F238E27FC236}">
                  <a16:creationId xmlns:a16="http://schemas.microsoft.com/office/drawing/2014/main" id="{6FD3C3C2-A45B-79BC-A39D-9889CD351BDB}"/>
                </a:ext>
              </a:extLst>
            </p:cNvPr>
            <p:cNvSpPr/>
            <p:nvPr>
              <p:custDataLst>
                <p:tags r:id="rId97"/>
              </p:custDataLst>
            </p:nvPr>
          </p:nvSpPr>
          <p:spPr>
            <a:xfrm>
              <a:off x="6096003" y="3867150"/>
              <a:ext cx="485561" cy="28576"/>
            </a:xfrm>
            <a:custGeom>
              <a:avLst/>
              <a:gdLst/>
              <a:ahLst/>
              <a:cxnLst/>
              <a:rect l="0" t="0" r="0" b="0"/>
              <a:pathLst>
                <a:path w="485561" h="28576">
                  <a:moveTo>
                    <a:pt x="9522" y="0"/>
                  </a:moveTo>
                  <a:lnTo>
                    <a:pt x="9522" y="0"/>
                  </a:lnTo>
                  <a:lnTo>
                    <a:pt x="0" y="0"/>
                  </a:lnTo>
                  <a:lnTo>
                    <a:pt x="5054" y="5057"/>
                  </a:lnTo>
                  <a:lnTo>
                    <a:pt x="28424" y="8201"/>
                  </a:lnTo>
                  <a:lnTo>
                    <a:pt x="67216" y="4076"/>
                  </a:lnTo>
                  <a:lnTo>
                    <a:pt x="113581" y="805"/>
                  </a:lnTo>
                  <a:lnTo>
                    <a:pt x="149951" y="239"/>
                  </a:lnTo>
                  <a:lnTo>
                    <a:pt x="187538" y="71"/>
                  </a:lnTo>
                  <a:lnTo>
                    <a:pt x="225486" y="21"/>
                  </a:lnTo>
                  <a:lnTo>
                    <a:pt x="263542" y="7"/>
                  </a:lnTo>
                  <a:lnTo>
                    <a:pt x="300569" y="2"/>
                  </a:lnTo>
                  <a:lnTo>
                    <a:pt x="344884" y="2823"/>
                  </a:lnTo>
                  <a:lnTo>
                    <a:pt x="384409" y="7539"/>
                  </a:lnTo>
                  <a:lnTo>
                    <a:pt x="426810" y="8936"/>
                  </a:lnTo>
                  <a:lnTo>
                    <a:pt x="473579" y="9473"/>
                  </a:lnTo>
                  <a:lnTo>
                    <a:pt x="483364" y="9515"/>
                  </a:lnTo>
                  <a:lnTo>
                    <a:pt x="484167" y="10576"/>
                  </a:lnTo>
                  <a:lnTo>
                    <a:pt x="485560" y="17725"/>
                  </a:lnTo>
                  <a:lnTo>
                    <a:pt x="476247" y="285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7" name="SMARTInkShape-2921">
              <a:extLst>
                <a:ext uri="{FF2B5EF4-FFF2-40B4-BE49-F238E27FC236}">
                  <a16:creationId xmlns:a16="http://schemas.microsoft.com/office/drawing/2014/main" id="{153E6B41-A45D-2E83-9A6E-B33C8AA0B236}"/>
                </a:ext>
              </a:extLst>
            </p:cNvPr>
            <p:cNvSpPr/>
            <p:nvPr>
              <p:custDataLst>
                <p:tags r:id="rId98"/>
              </p:custDataLst>
            </p:nvPr>
          </p:nvSpPr>
          <p:spPr>
            <a:xfrm>
              <a:off x="6029442" y="3905401"/>
              <a:ext cx="75934" cy="380850"/>
            </a:xfrm>
            <a:custGeom>
              <a:avLst/>
              <a:gdLst/>
              <a:ahLst/>
              <a:cxnLst/>
              <a:rect l="0" t="0" r="0" b="0"/>
              <a:pathLst>
                <a:path w="75934" h="380850">
                  <a:moveTo>
                    <a:pt x="57033" y="18899"/>
                  </a:moveTo>
                  <a:lnTo>
                    <a:pt x="57033" y="18899"/>
                  </a:lnTo>
                  <a:lnTo>
                    <a:pt x="75933" y="0"/>
                  </a:lnTo>
                  <a:lnTo>
                    <a:pt x="62811" y="44691"/>
                  </a:lnTo>
                  <a:lnTo>
                    <a:pt x="51628" y="90512"/>
                  </a:lnTo>
                  <a:lnTo>
                    <a:pt x="45500" y="127785"/>
                  </a:lnTo>
                  <a:lnTo>
                    <a:pt x="39467" y="175286"/>
                  </a:lnTo>
                  <a:lnTo>
                    <a:pt x="30640" y="222075"/>
                  </a:lnTo>
                  <a:lnTo>
                    <a:pt x="21111" y="264839"/>
                  </a:lnTo>
                  <a:lnTo>
                    <a:pt x="19060" y="307754"/>
                  </a:lnTo>
                  <a:lnTo>
                    <a:pt x="16167" y="319435"/>
                  </a:lnTo>
                  <a:lnTo>
                    <a:pt x="12412" y="329212"/>
                  </a:lnTo>
                  <a:lnTo>
                    <a:pt x="8428" y="359196"/>
                  </a:lnTo>
                  <a:lnTo>
                    <a:pt x="1217" y="369518"/>
                  </a:lnTo>
                  <a:lnTo>
                    <a:pt x="0" y="379366"/>
                  </a:lnTo>
                  <a:lnTo>
                    <a:pt x="1019" y="379860"/>
                  </a:lnTo>
                  <a:lnTo>
                    <a:pt x="9408" y="38084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8" name="SMARTInkShape-2922">
              <a:extLst>
                <a:ext uri="{FF2B5EF4-FFF2-40B4-BE49-F238E27FC236}">
                  <a16:creationId xmlns:a16="http://schemas.microsoft.com/office/drawing/2014/main" id="{1EBEC16D-049C-881E-8751-9DA9CFA7D3C1}"/>
                </a:ext>
              </a:extLst>
            </p:cNvPr>
            <p:cNvSpPr/>
            <p:nvPr>
              <p:custDataLst>
                <p:tags r:id="rId99"/>
              </p:custDataLst>
            </p:nvPr>
          </p:nvSpPr>
          <p:spPr>
            <a:xfrm>
              <a:off x="5848350" y="4172517"/>
              <a:ext cx="190501" cy="161142"/>
            </a:xfrm>
            <a:custGeom>
              <a:avLst/>
              <a:gdLst/>
              <a:ahLst/>
              <a:cxnLst/>
              <a:rect l="0" t="0" r="0" b="0"/>
              <a:pathLst>
                <a:path w="190501" h="161142">
                  <a:moveTo>
                    <a:pt x="0" y="66108"/>
                  </a:moveTo>
                  <a:lnTo>
                    <a:pt x="0" y="66108"/>
                  </a:lnTo>
                  <a:lnTo>
                    <a:pt x="0" y="61051"/>
                  </a:lnTo>
                  <a:lnTo>
                    <a:pt x="5645" y="55747"/>
                  </a:lnTo>
                  <a:lnTo>
                    <a:pt x="52079" y="22508"/>
                  </a:lnTo>
                  <a:lnTo>
                    <a:pt x="97484" y="1348"/>
                  </a:lnTo>
                  <a:lnTo>
                    <a:pt x="107672" y="0"/>
                  </a:lnTo>
                  <a:lnTo>
                    <a:pt x="114177" y="2508"/>
                  </a:lnTo>
                  <a:lnTo>
                    <a:pt x="126975" y="12740"/>
                  </a:lnTo>
                  <a:lnTo>
                    <a:pt x="136518" y="26895"/>
                  </a:lnTo>
                  <a:lnTo>
                    <a:pt x="155574" y="71315"/>
                  </a:lnTo>
                  <a:lnTo>
                    <a:pt x="166424" y="118659"/>
                  </a:lnTo>
                  <a:lnTo>
                    <a:pt x="173610" y="148823"/>
                  </a:lnTo>
                  <a:lnTo>
                    <a:pt x="180847" y="161141"/>
                  </a:lnTo>
                  <a:lnTo>
                    <a:pt x="182026" y="120190"/>
                  </a:lnTo>
                  <a:lnTo>
                    <a:pt x="190500" y="7563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54" name="SMARTInkShape-Group635">
            <a:extLst>
              <a:ext uri="{FF2B5EF4-FFF2-40B4-BE49-F238E27FC236}">
                <a16:creationId xmlns:a16="http://schemas.microsoft.com/office/drawing/2014/main" id="{95FB4D76-2086-1B19-7635-65FA387B8284}"/>
              </a:ext>
            </a:extLst>
          </p:cNvPr>
          <p:cNvGrpSpPr/>
          <p:nvPr/>
        </p:nvGrpSpPr>
        <p:grpSpPr>
          <a:xfrm>
            <a:off x="8372475" y="4172023"/>
            <a:ext cx="2337008" cy="1428678"/>
            <a:chOff x="8372475" y="4172023"/>
            <a:chExt cx="2337008" cy="1428678"/>
          </a:xfrm>
        </p:grpSpPr>
        <p:sp>
          <p:nvSpPr>
            <p:cNvPr id="850" name="SMARTInkShape-2923">
              <a:extLst>
                <a:ext uri="{FF2B5EF4-FFF2-40B4-BE49-F238E27FC236}">
                  <a16:creationId xmlns:a16="http://schemas.microsoft.com/office/drawing/2014/main" id="{9B68903C-E391-B56E-38D4-6580353C09AC}"/>
                </a:ext>
              </a:extLst>
            </p:cNvPr>
            <p:cNvSpPr/>
            <p:nvPr>
              <p:custDataLst>
                <p:tags r:id="rId92"/>
              </p:custDataLst>
            </p:nvPr>
          </p:nvSpPr>
          <p:spPr>
            <a:xfrm>
              <a:off x="10144125" y="4848228"/>
              <a:ext cx="57151" cy="666748"/>
            </a:xfrm>
            <a:custGeom>
              <a:avLst/>
              <a:gdLst/>
              <a:ahLst/>
              <a:cxnLst/>
              <a:rect l="0" t="0" r="0" b="0"/>
              <a:pathLst>
                <a:path w="57151" h="666748">
                  <a:moveTo>
                    <a:pt x="0" y="9522"/>
                  </a:moveTo>
                  <a:lnTo>
                    <a:pt x="0" y="9522"/>
                  </a:lnTo>
                  <a:lnTo>
                    <a:pt x="0" y="0"/>
                  </a:lnTo>
                  <a:lnTo>
                    <a:pt x="1058" y="24907"/>
                  </a:lnTo>
                  <a:lnTo>
                    <a:pt x="8202" y="72500"/>
                  </a:lnTo>
                  <a:lnTo>
                    <a:pt x="15810" y="119054"/>
                  </a:lnTo>
                  <a:lnTo>
                    <a:pt x="21230" y="156472"/>
                  </a:lnTo>
                  <a:lnTo>
                    <a:pt x="27125" y="204002"/>
                  </a:lnTo>
                  <a:lnTo>
                    <a:pt x="33201" y="241535"/>
                  </a:lnTo>
                  <a:lnTo>
                    <a:pt x="37133" y="285598"/>
                  </a:lnTo>
                  <a:lnTo>
                    <a:pt x="37910" y="331147"/>
                  </a:lnTo>
                  <a:lnTo>
                    <a:pt x="38073" y="373100"/>
                  </a:lnTo>
                  <a:lnTo>
                    <a:pt x="39151" y="392180"/>
                  </a:lnTo>
                  <a:lnTo>
                    <a:pt x="45638" y="414290"/>
                  </a:lnTo>
                  <a:lnTo>
                    <a:pt x="47364" y="457818"/>
                  </a:lnTo>
                  <a:lnTo>
                    <a:pt x="47590" y="504904"/>
                  </a:lnTo>
                  <a:lnTo>
                    <a:pt x="47623" y="548709"/>
                  </a:lnTo>
                  <a:lnTo>
                    <a:pt x="47625" y="593615"/>
                  </a:lnTo>
                  <a:lnTo>
                    <a:pt x="47625" y="607283"/>
                  </a:lnTo>
                  <a:lnTo>
                    <a:pt x="48683" y="608054"/>
                  </a:lnTo>
                  <a:lnTo>
                    <a:pt x="52682" y="608912"/>
                  </a:lnTo>
                  <a:lnTo>
                    <a:pt x="54171" y="610198"/>
                  </a:lnTo>
                  <a:lnTo>
                    <a:pt x="55827" y="614451"/>
                  </a:lnTo>
                  <a:lnTo>
                    <a:pt x="55209" y="616007"/>
                  </a:lnTo>
                  <a:lnTo>
                    <a:pt x="53739" y="617046"/>
                  </a:lnTo>
                  <a:lnTo>
                    <a:pt x="51701" y="617738"/>
                  </a:lnTo>
                  <a:lnTo>
                    <a:pt x="51401" y="619257"/>
                  </a:lnTo>
                  <a:lnTo>
                    <a:pt x="53891" y="623768"/>
                  </a:lnTo>
                  <a:lnTo>
                    <a:pt x="53917" y="626453"/>
                  </a:lnTo>
                  <a:lnTo>
                    <a:pt x="51126" y="632258"/>
                  </a:lnTo>
                  <a:lnTo>
                    <a:pt x="51019" y="636347"/>
                  </a:lnTo>
                  <a:lnTo>
                    <a:pt x="57150" y="66674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1" name="SMARTInkShape-2924">
              <a:extLst>
                <a:ext uri="{FF2B5EF4-FFF2-40B4-BE49-F238E27FC236}">
                  <a16:creationId xmlns:a16="http://schemas.microsoft.com/office/drawing/2014/main" id="{A32F022C-001F-5364-F93C-CE03116C83C2}"/>
                </a:ext>
              </a:extLst>
            </p:cNvPr>
            <p:cNvSpPr/>
            <p:nvPr>
              <p:custDataLst>
                <p:tags r:id="rId93"/>
              </p:custDataLst>
            </p:nvPr>
          </p:nvSpPr>
          <p:spPr>
            <a:xfrm>
              <a:off x="8772916" y="4925913"/>
              <a:ext cx="66285" cy="674788"/>
            </a:xfrm>
            <a:custGeom>
              <a:avLst/>
              <a:gdLst/>
              <a:ahLst/>
              <a:cxnLst/>
              <a:rect l="0" t="0" r="0" b="0"/>
              <a:pathLst>
                <a:path w="66285" h="674788">
                  <a:moveTo>
                    <a:pt x="9134" y="46137"/>
                  </a:moveTo>
                  <a:lnTo>
                    <a:pt x="9134" y="46137"/>
                  </a:lnTo>
                  <a:lnTo>
                    <a:pt x="9134" y="0"/>
                  </a:lnTo>
                  <a:lnTo>
                    <a:pt x="9134" y="41168"/>
                  </a:lnTo>
                  <a:lnTo>
                    <a:pt x="4077" y="83352"/>
                  </a:lnTo>
                  <a:lnTo>
                    <a:pt x="933" y="124309"/>
                  </a:lnTo>
                  <a:lnTo>
                    <a:pt x="0" y="168312"/>
                  </a:lnTo>
                  <a:lnTo>
                    <a:pt x="746" y="209893"/>
                  </a:lnTo>
                  <a:lnTo>
                    <a:pt x="7163" y="256675"/>
                  </a:lnTo>
                  <a:lnTo>
                    <a:pt x="8550" y="294080"/>
                  </a:lnTo>
                  <a:lnTo>
                    <a:pt x="9019" y="334532"/>
                  </a:lnTo>
                  <a:lnTo>
                    <a:pt x="15657" y="371568"/>
                  </a:lnTo>
                  <a:lnTo>
                    <a:pt x="17769" y="407380"/>
                  </a:lnTo>
                  <a:lnTo>
                    <a:pt x="19455" y="447859"/>
                  </a:lnTo>
                  <a:lnTo>
                    <a:pt x="26825" y="494241"/>
                  </a:lnTo>
                  <a:lnTo>
                    <a:pt x="35544" y="533955"/>
                  </a:lnTo>
                  <a:lnTo>
                    <a:pt x="37582" y="577248"/>
                  </a:lnTo>
                  <a:lnTo>
                    <a:pt x="47402" y="620864"/>
                  </a:lnTo>
                  <a:lnTo>
                    <a:pt x="55798" y="651311"/>
                  </a:lnTo>
                  <a:lnTo>
                    <a:pt x="56332" y="658357"/>
                  </a:lnTo>
                  <a:lnTo>
                    <a:pt x="59391" y="665015"/>
                  </a:lnTo>
                  <a:lnTo>
                    <a:pt x="66284" y="67478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2" name="SMARTInkShape-2925">
              <a:extLst>
                <a:ext uri="{FF2B5EF4-FFF2-40B4-BE49-F238E27FC236}">
                  <a16:creationId xmlns:a16="http://schemas.microsoft.com/office/drawing/2014/main" id="{B073C6AC-9ECC-D478-9753-8C9986D8E4CE}"/>
                </a:ext>
              </a:extLst>
            </p:cNvPr>
            <p:cNvSpPr/>
            <p:nvPr>
              <p:custDataLst>
                <p:tags r:id="rId94"/>
              </p:custDataLst>
            </p:nvPr>
          </p:nvSpPr>
          <p:spPr>
            <a:xfrm>
              <a:off x="8372475" y="4172023"/>
              <a:ext cx="2295188" cy="1190553"/>
            </a:xfrm>
            <a:custGeom>
              <a:avLst/>
              <a:gdLst/>
              <a:ahLst/>
              <a:cxnLst/>
              <a:rect l="0" t="0" r="0" b="0"/>
              <a:pathLst>
                <a:path w="2295188" h="1190553">
                  <a:moveTo>
                    <a:pt x="0" y="1190552"/>
                  </a:moveTo>
                  <a:lnTo>
                    <a:pt x="0" y="1190552"/>
                  </a:lnTo>
                  <a:lnTo>
                    <a:pt x="9491" y="1181061"/>
                  </a:lnTo>
                  <a:lnTo>
                    <a:pt x="23713" y="1181027"/>
                  </a:lnTo>
                  <a:lnTo>
                    <a:pt x="69803" y="1161729"/>
                  </a:lnTo>
                  <a:lnTo>
                    <a:pt x="107107" y="1145011"/>
                  </a:lnTo>
                  <a:lnTo>
                    <a:pt x="130361" y="1128679"/>
                  </a:lnTo>
                  <a:lnTo>
                    <a:pt x="139429" y="1123894"/>
                  </a:lnTo>
                  <a:lnTo>
                    <a:pt x="181145" y="1092945"/>
                  </a:lnTo>
                  <a:lnTo>
                    <a:pt x="224476" y="1054566"/>
                  </a:lnTo>
                  <a:lnTo>
                    <a:pt x="246428" y="1034549"/>
                  </a:lnTo>
                  <a:lnTo>
                    <a:pt x="279240" y="990053"/>
                  </a:lnTo>
                  <a:lnTo>
                    <a:pt x="306072" y="942840"/>
                  </a:lnTo>
                  <a:lnTo>
                    <a:pt x="331139" y="898091"/>
                  </a:lnTo>
                  <a:lnTo>
                    <a:pt x="355501" y="856293"/>
                  </a:lnTo>
                  <a:lnTo>
                    <a:pt x="377537" y="813041"/>
                  </a:lnTo>
                  <a:lnTo>
                    <a:pt x="393662" y="770657"/>
                  </a:lnTo>
                  <a:lnTo>
                    <a:pt x="412393" y="731261"/>
                  </a:lnTo>
                  <a:lnTo>
                    <a:pt x="435149" y="685451"/>
                  </a:lnTo>
                  <a:lnTo>
                    <a:pt x="458934" y="638066"/>
                  </a:lnTo>
                  <a:lnTo>
                    <a:pt x="471343" y="598011"/>
                  </a:lnTo>
                  <a:lnTo>
                    <a:pt x="479361" y="580067"/>
                  </a:lnTo>
                  <a:lnTo>
                    <a:pt x="490153" y="542677"/>
                  </a:lnTo>
                  <a:lnTo>
                    <a:pt x="513898" y="500765"/>
                  </a:lnTo>
                  <a:lnTo>
                    <a:pt x="530166" y="456602"/>
                  </a:lnTo>
                  <a:lnTo>
                    <a:pt x="546091" y="414489"/>
                  </a:lnTo>
                  <a:lnTo>
                    <a:pt x="570205" y="369680"/>
                  </a:lnTo>
                  <a:lnTo>
                    <a:pt x="593334" y="324214"/>
                  </a:lnTo>
                  <a:lnTo>
                    <a:pt x="617087" y="284480"/>
                  </a:lnTo>
                  <a:lnTo>
                    <a:pt x="631423" y="257454"/>
                  </a:lnTo>
                  <a:lnTo>
                    <a:pt x="660390" y="212186"/>
                  </a:lnTo>
                  <a:lnTo>
                    <a:pt x="692706" y="169455"/>
                  </a:lnTo>
                  <a:lnTo>
                    <a:pt x="729049" y="129479"/>
                  </a:lnTo>
                  <a:lnTo>
                    <a:pt x="772839" y="93005"/>
                  </a:lnTo>
                  <a:lnTo>
                    <a:pt x="817706" y="59307"/>
                  </a:lnTo>
                  <a:lnTo>
                    <a:pt x="861840" y="38223"/>
                  </a:lnTo>
                  <a:lnTo>
                    <a:pt x="903291" y="18994"/>
                  </a:lnTo>
                  <a:lnTo>
                    <a:pt x="940075" y="6280"/>
                  </a:lnTo>
                  <a:lnTo>
                    <a:pt x="987049" y="1182"/>
                  </a:lnTo>
                  <a:lnTo>
                    <a:pt x="1033642" y="175"/>
                  </a:lnTo>
                  <a:lnTo>
                    <a:pt x="1072145" y="0"/>
                  </a:lnTo>
                  <a:lnTo>
                    <a:pt x="1113598" y="4998"/>
                  </a:lnTo>
                  <a:lnTo>
                    <a:pt x="1158908" y="16177"/>
                  </a:lnTo>
                  <a:lnTo>
                    <a:pt x="1204205" y="31727"/>
                  </a:lnTo>
                  <a:lnTo>
                    <a:pt x="1247543" y="58932"/>
                  </a:lnTo>
                  <a:lnTo>
                    <a:pt x="1291816" y="86314"/>
                  </a:lnTo>
                  <a:lnTo>
                    <a:pt x="1333224" y="116431"/>
                  </a:lnTo>
                  <a:lnTo>
                    <a:pt x="1373027" y="146019"/>
                  </a:lnTo>
                  <a:lnTo>
                    <a:pt x="1416590" y="190851"/>
                  </a:lnTo>
                  <a:lnTo>
                    <a:pt x="1456116" y="235991"/>
                  </a:lnTo>
                  <a:lnTo>
                    <a:pt x="1489666" y="276864"/>
                  </a:lnTo>
                  <a:lnTo>
                    <a:pt x="1526021" y="321738"/>
                  </a:lnTo>
                  <a:lnTo>
                    <a:pt x="1554737" y="368492"/>
                  </a:lnTo>
                  <a:lnTo>
                    <a:pt x="1578403" y="408927"/>
                  </a:lnTo>
                  <a:lnTo>
                    <a:pt x="1609783" y="449512"/>
                  </a:lnTo>
                  <a:lnTo>
                    <a:pt x="1641482" y="496537"/>
                  </a:lnTo>
                  <a:lnTo>
                    <a:pt x="1666876" y="540916"/>
                  </a:lnTo>
                  <a:lnTo>
                    <a:pt x="1693136" y="583676"/>
                  </a:lnTo>
                  <a:lnTo>
                    <a:pt x="1716983" y="613946"/>
                  </a:lnTo>
                  <a:lnTo>
                    <a:pt x="1727691" y="635800"/>
                  </a:lnTo>
                  <a:lnTo>
                    <a:pt x="1736591" y="645193"/>
                  </a:lnTo>
                  <a:lnTo>
                    <a:pt x="1747602" y="655011"/>
                  </a:lnTo>
                  <a:lnTo>
                    <a:pt x="1778178" y="696224"/>
                  </a:lnTo>
                  <a:lnTo>
                    <a:pt x="1811059" y="742374"/>
                  </a:lnTo>
                  <a:lnTo>
                    <a:pt x="1838916" y="782166"/>
                  </a:lnTo>
                  <a:lnTo>
                    <a:pt x="1877753" y="829407"/>
                  </a:lnTo>
                  <a:lnTo>
                    <a:pt x="1917964" y="876656"/>
                  </a:lnTo>
                  <a:lnTo>
                    <a:pt x="1960309" y="921894"/>
                  </a:lnTo>
                  <a:lnTo>
                    <a:pt x="1996546" y="952587"/>
                  </a:lnTo>
                  <a:lnTo>
                    <a:pt x="2039783" y="984198"/>
                  </a:lnTo>
                  <a:lnTo>
                    <a:pt x="2060060" y="1001117"/>
                  </a:lnTo>
                  <a:lnTo>
                    <a:pt x="2087201" y="1013520"/>
                  </a:lnTo>
                  <a:lnTo>
                    <a:pt x="2110411" y="1028728"/>
                  </a:lnTo>
                  <a:lnTo>
                    <a:pt x="2154417" y="1044516"/>
                  </a:lnTo>
                  <a:lnTo>
                    <a:pt x="2201252" y="1057204"/>
                  </a:lnTo>
                  <a:lnTo>
                    <a:pt x="2248694" y="1072019"/>
                  </a:lnTo>
                  <a:lnTo>
                    <a:pt x="2294382" y="1085336"/>
                  </a:lnTo>
                  <a:lnTo>
                    <a:pt x="2295019" y="1088402"/>
                  </a:lnTo>
                  <a:lnTo>
                    <a:pt x="2295187" y="1090703"/>
                  </a:lnTo>
                  <a:lnTo>
                    <a:pt x="2294241" y="1092236"/>
                  </a:lnTo>
                  <a:lnTo>
                    <a:pt x="2286000" y="109530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3" name="SMARTInkShape-2926">
              <a:extLst>
                <a:ext uri="{FF2B5EF4-FFF2-40B4-BE49-F238E27FC236}">
                  <a16:creationId xmlns:a16="http://schemas.microsoft.com/office/drawing/2014/main" id="{BF1A4B2B-44D4-4799-05B3-F1ABE86E0BE8}"/>
                </a:ext>
              </a:extLst>
            </p:cNvPr>
            <p:cNvSpPr/>
            <p:nvPr>
              <p:custDataLst>
                <p:tags r:id="rId95"/>
              </p:custDataLst>
            </p:nvPr>
          </p:nvSpPr>
          <p:spPr>
            <a:xfrm>
              <a:off x="8486775" y="5505450"/>
              <a:ext cx="2222708" cy="76201"/>
            </a:xfrm>
            <a:custGeom>
              <a:avLst/>
              <a:gdLst/>
              <a:ahLst/>
              <a:cxnLst/>
              <a:rect l="0" t="0" r="0" b="0"/>
              <a:pathLst>
                <a:path w="2222708" h="76201">
                  <a:moveTo>
                    <a:pt x="0" y="76200"/>
                  </a:moveTo>
                  <a:lnTo>
                    <a:pt x="0" y="76200"/>
                  </a:lnTo>
                  <a:lnTo>
                    <a:pt x="5056" y="76200"/>
                  </a:lnTo>
                  <a:lnTo>
                    <a:pt x="10361" y="73378"/>
                  </a:lnTo>
                  <a:lnTo>
                    <a:pt x="13257" y="71144"/>
                  </a:lnTo>
                  <a:lnTo>
                    <a:pt x="22120" y="68661"/>
                  </a:lnTo>
                  <a:lnTo>
                    <a:pt x="68768" y="66727"/>
                  </a:lnTo>
                  <a:lnTo>
                    <a:pt x="110244" y="61629"/>
                  </a:lnTo>
                  <a:lnTo>
                    <a:pt x="146730" y="58477"/>
                  </a:lnTo>
                  <a:lnTo>
                    <a:pt x="177396" y="57739"/>
                  </a:lnTo>
                  <a:lnTo>
                    <a:pt x="221896" y="54502"/>
                  </a:lnTo>
                  <a:lnTo>
                    <a:pt x="266477" y="49662"/>
                  </a:lnTo>
                  <a:lnTo>
                    <a:pt x="302584" y="48532"/>
                  </a:lnTo>
                  <a:lnTo>
                    <a:pt x="345654" y="46836"/>
                  </a:lnTo>
                  <a:lnTo>
                    <a:pt x="392009" y="40139"/>
                  </a:lnTo>
                  <a:lnTo>
                    <a:pt x="429065" y="38703"/>
                  </a:lnTo>
                  <a:lnTo>
                    <a:pt x="466855" y="38279"/>
                  </a:lnTo>
                  <a:lnTo>
                    <a:pt x="504863" y="38154"/>
                  </a:lnTo>
                  <a:lnTo>
                    <a:pt x="545758" y="38117"/>
                  </a:lnTo>
                  <a:lnTo>
                    <a:pt x="588566" y="35283"/>
                  </a:lnTo>
                  <a:lnTo>
                    <a:pt x="628062" y="30562"/>
                  </a:lnTo>
                  <a:lnTo>
                    <a:pt x="666576" y="29164"/>
                  </a:lnTo>
                  <a:lnTo>
                    <a:pt x="707621" y="28750"/>
                  </a:lnTo>
                  <a:lnTo>
                    <a:pt x="750473" y="28627"/>
                  </a:lnTo>
                  <a:lnTo>
                    <a:pt x="789982" y="28592"/>
                  </a:lnTo>
                  <a:lnTo>
                    <a:pt x="831322" y="28580"/>
                  </a:lnTo>
                  <a:lnTo>
                    <a:pt x="874262" y="28576"/>
                  </a:lnTo>
                  <a:lnTo>
                    <a:pt x="913796" y="28575"/>
                  </a:lnTo>
                  <a:lnTo>
                    <a:pt x="955144" y="28575"/>
                  </a:lnTo>
                  <a:lnTo>
                    <a:pt x="998087" y="28575"/>
                  </a:lnTo>
                  <a:lnTo>
                    <a:pt x="1040443" y="28575"/>
                  </a:lnTo>
                  <a:lnTo>
                    <a:pt x="1086507" y="28575"/>
                  </a:lnTo>
                  <a:lnTo>
                    <a:pt x="1133670" y="28575"/>
                  </a:lnTo>
                  <a:lnTo>
                    <a:pt x="1178335" y="28575"/>
                  </a:lnTo>
                  <a:lnTo>
                    <a:pt x="1221203" y="28575"/>
                  </a:lnTo>
                  <a:lnTo>
                    <a:pt x="1267418" y="28575"/>
                  </a:lnTo>
                  <a:lnTo>
                    <a:pt x="1311804" y="28575"/>
                  </a:lnTo>
                  <a:lnTo>
                    <a:pt x="1354588" y="25753"/>
                  </a:lnTo>
                  <a:lnTo>
                    <a:pt x="1400779" y="23859"/>
                  </a:lnTo>
                  <a:lnTo>
                    <a:pt x="1445156" y="24355"/>
                  </a:lnTo>
                  <a:lnTo>
                    <a:pt x="1487938" y="20622"/>
                  </a:lnTo>
                  <a:lnTo>
                    <a:pt x="1531307" y="19515"/>
                  </a:lnTo>
                  <a:lnTo>
                    <a:pt x="1573790" y="19188"/>
                  </a:lnTo>
                  <a:lnTo>
                    <a:pt x="1617070" y="19091"/>
                  </a:lnTo>
                  <a:lnTo>
                    <a:pt x="1659526" y="19061"/>
                  </a:lnTo>
                  <a:lnTo>
                    <a:pt x="1702798" y="19053"/>
                  </a:lnTo>
                  <a:lnTo>
                    <a:pt x="1742428" y="19051"/>
                  </a:lnTo>
                  <a:lnTo>
                    <a:pt x="1780985" y="19050"/>
                  </a:lnTo>
                  <a:lnTo>
                    <a:pt x="1819217" y="19050"/>
                  </a:lnTo>
                  <a:lnTo>
                    <a:pt x="1857357" y="19050"/>
                  </a:lnTo>
                  <a:lnTo>
                    <a:pt x="1903936" y="19050"/>
                  </a:lnTo>
                  <a:lnTo>
                    <a:pt x="1942628" y="19050"/>
                  </a:lnTo>
                  <a:lnTo>
                    <a:pt x="1980989" y="19050"/>
                  </a:lnTo>
                  <a:lnTo>
                    <a:pt x="2019207" y="19050"/>
                  </a:lnTo>
                  <a:lnTo>
                    <a:pt x="2054184" y="17992"/>
                  </a:lnTo>
                  <a:lnTo>
                    <a:pt x="2092784" y="12505"/>
                  </a:lnTo>
                  <a:lnTo>
                    <a:pt x="2130561" y="10408"/>
                  </a:lnTo>
                  <a:lnTo>
                    <a:pt x="2167507" y="9787"/>
                  </a:lnTo>
                  <a:lnTo>
                    <a:pt x="2196916" y="8544"/>
                  </a:lnTo>
                  <a:lnTo>
                    <a:pt x="2222707" y="889"/>
                  </a:lnTo>
                  <a:lnTo>
                    <a:pt x="2222637" y="593"/>
                  </a:lnTo>
                  <a:lnTo>
                    <a:pt x="22193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58" name="SMARTInkShape-Group636">
            <a:extLst>
              <a:ext uri="{FF2B5EF4-FFF2-40B4-BE49-F238E27FC236}">
                <a16:creationId xmlns:a16="http://schemas.microsoft.com/office/drawing/2014/main" id="{67C37671-3067-DBCC-7484-E0A74142A615}"/>
              </a:ext>
            </a:extLst>
          </p:cNvPr>
          <p:cNvGrpSpPr/>
          <p:nvPr/>
        </p:nvGrpSpPr>
        <p:grpSpPr>
          <a:xfrm>
            <a:off x="9077325" y="4820974"/>
            <a:ext cx="619126" cy="360627"/>
            <a:chOff x="9077325" y="4820974"/>
            <a:chExt cx="619126" cy="360627"/>
          </a:xfrm>
        </p:grpSpPr>
        <p:sp>
          <p:nvSpPr>
            <p:cNvPr id="855" name="SMARTInkShape-2927">
              <a:extLst>
                <a:ext uri="{FF2B5EF4-FFF2-40B4-BE49-F238E27FC236}">
                  <a16:creationId xmlns:a16="http://schemas.microsoft.com/office/drawing/2014/main" id="{83C1A197-045D-B0A2-5139-ABEB30DEA9E7}"/>
                </a:ext>
              </a:extLst>
            </p:cNvPr>
            <p:cNvSpPr/>
            <p:nvPr>
              <p:custDataLst>
                <p:tags r:id="rId89"/>
              </p:custDataLst>
            </p:nvPr>
          </p:nvSpPr>
          <p:spPr>
            <a:xfrm>
              <a:off x="9439679" y="4820974"/>
              <a:ext cx="256772" cy="284427"/>
            </a:xfrm>
            <a:custGeom>
              <a:avLst/>
              <a:gdLst/>
              <a:ahLst/>
              <a:cxnLst/>
              <a:rect l="0" t="0" r="0" b="0"/>
              <a:pathLst>
                <a:path w="256772" h="284427">
                  <a:moveTo>
                    <a:pt x="199621" y="8201"/>
                  </a:moveTo>
                  <a:lnTo>
                    <a:pt x="199621" y="8201"/>
                  </a:lnTo>
                  <a:lnTo>
                    <a:pt x="199621" y="0"/>
                  </a:lnTo>
                  <a:lnTo>
                    <a:pt x="199621" y="4125"/>
                  </a:lnTo>
                  <a:lnTo>
                    <a:pt x="193977" y="9212"/>
                  </a:lnTo>
                  <a:lnTo>
                    <a:pt x="173107" y="26157"/>
                  </a:lnTo>
                  <a:lnTo>
                    <a:pt x="139405" y="68648"/>
                  </a:lnTo>
                  <a:lnTo>
                    <a:pt x="110566" y="110404"/>
                  </a:lnTo>
                  <a:lnTo>
                    <a:pt x="76194" y="157440"/>
                  </a:lnTo>
                  <a:lnTo>
                    <a:pt x="37731" y="195602"/>
                  </a:lnTo>
                  <a:lnTo>
                    <a:pt x="21479" y="204485"/>
                  </a:lnTo>
                  <a:lnTo>
                    <a:pt x="17359" y="205732"/>
                  </a:lnTo>
                  <a:lnTo>
                    <a:pt x="13555" y="205505"/>
                  </a:lnTo>
                  <a:lnTo>
                    <a:pt x="6505" y="202431"/>
                  </a:lnTo>
                  <a:lnTo>
                    <a:pt x="4203" y="198012"/>
                  </a:lnTo>
                  <a:lnTo>
                    <a:pt x="0" y="151238"/>
                  </a:lnTo>
                  <a:lnTo>
                    <a:pt x="774" y="130897"/>
                  </a:lnTo>
                  <a:lnTo>
                    <a:pt x="7158" y="111185"/>
                  </a:lnTo>
                  <a:lnTo>
                    <a:pt x="9306" y="100539"/>
                  </a:lnTo>
                  <a:lnTo>
                    <a:pt x="16467" y="88595"/>
                  </a:lnTo>
                  <a:lnTo>
                    <a:pt x="31477" y="71835"/>
                  </a:lnTo>
                  <a:lnTo>
                    <a:pt x="35666" y="70732"/>
                  </a:lnTo>
                  <a:lnTo>
                    <a:pt x="45966" y="72328"/>
                  </a:lnTo>
                  <a:lnTo>
                    <a:pt x="63666" y="84234"/>
                  </a:lnTo>
                  <a:lnTo>
                    <a:pt x="101034" y="129007"/>
                  </a:lnTo>
                  <a:lnTo>
                    <a:pt x="126839" y="159064"/>
                  </a:lnTo>
                  <a:lnTo>
                    <a:pt x="170510" y="206105"/>
                  </a:lnTo>
                  <a:lnTo>
                    <a:pt x="216423" y="253562"/>
                  </a:lnTo>
                  <a:lnTo>
                    <a:pt x="240796" y="276912"/>
                  </a:lnTo>
                  <a:lnTo>
                    <a:pt x="256771" y="28442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6" name="SMARTInkShape-2928">
              <a:extLst>
                <a:ext uri="{FF2B5EF4-FFF2-40B4-BE49-F238E27FC236}">
                  <a16:creationId xmlns:a16="http://schemas.microsoft.com/office/drawing/2014/main" id="{35F03707-0943-A540-5B7B-6D5D7C0E3918}"/>
                </a:ext>
              </a:extLst>
            </p:cNvPr>
            <p:cNvSpPr/>
            <p:nvPr>
              <p:custDataLst>
                <p:tags r:id="rId90"/>
              </p:custDataLst>
            </p:nvPr>
          </p:nvSpPr>
          <p:spPr>
            <a:xfrm>
              <a:off x="9182100" y="4962525"/>
              <a:ext cx="190501" cy="9526"/>
            </a:xfrm>
            <a:custGeom>
              <a:avLst/>
              <a:gdLst/>
              <a:ahLst/>
              <a:cxnLst/>
              <a:rect l="0" t="0" r="0" b="0"/>
              <a:pathLst>
                <a:path w="190501" h="9526">
                  <a:moveTo>
                    <a:pt x="0" y="9525"/>
                  </a:moveTo>
                  <a:lnTo>
                    <a:pt x="0" y="9525"/>
                  </a:lnTo>
                  <a:lnTo>
                    <a:pt x="44654" y="6703"/>
                  </a:lnTo>
                  <a:lnTo>
                    <a:pt x="65354" y="4037"/>
                  </a:lnTo>
                  <a:lnTo>
                    <a:pt x="104515" y="8128"/>
                  </a:lnTo>
                  <a:lnTo>
                    <a:pt x="133272" y="6288"/>
                  </a:lnTo>
                  <a:lnTo>
                    <a:pt x="1905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7" name="SMARTInkShape-2929">
              <a:extLst>
                <a:ext uri="{FF2B5EF4-FFF2-40B4-BE49-F238E27FC236}">
                  <a16:creationId xmlns:a16="http://schemas.microsoft.com/office/drawing/2014/main" id="{D6FEFDA1-65BF-FA4D-52A6-3AA1F826982C}"/>
                </a:ext>
              </a:extLst>
            </p:cNvPr>
            <p:cNvSpPr/>
            <p:nvPr>
              <p:custDataLst>
                <p:tags r:id="rId91"/>
              </p:custDataLst>
            </p:nvPr>
          </p:nvSpPr>
          <p:spPr>
            <a:xfrm>
              <a:off x="9077325" y="4838819"/>
              <a:ext cx="19051" cy="342782"/>
            </a:xfrm>
            <a:custGeom>
              <a:avLst/>
              <a:gdLst/>
              <a:ahLst/>
              <a:cxnLst/>
              <a:rect l="0" t="0" r="0" b="0"/>
              <a:pathLst>
                <a:path w="19051" h="342782">
                  <a:moveTo>
                    <a:pt x="19050" y="37981"/>
                  </a:moveTo>
                  <a:lnTo>
                    <a:pt x="19050" y="37981"/>
                  </a:lnTo>
                  <a:lnTo>
                    <a:pt x="19050" y="0"/>
                  </a:lnTo>
                  <a:lnTo>
                    <a:pt x="19050" y="45644"/>
                  </a:lnTo>
                  <a:lnTo>
                    <a:pt x="12504" y="88414"/>
                  </a:lnTo>
                  <a:lnTo>
                    <a:pt x="10406" y="135827"/>
                  </a:lnTo>
                  <a:lnTo>
                    <a:pt x="9916" y="167899"/>
                  </a:lnTo>
                  <a:lnTo>
                    <a:pt x="9699" y="199791"/>
                  </a:lnTo>
                  <a:lnTo>
                    <a:pt x="6754" y="244675"/>
                  </a:lnTo>
                  <a:lnTo>
                    <a:pt x="1336" y="287654"/>
                  </a:lnTo>
                  <a:lnTo>
                    <a:pt x="0" y="34278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63" name="SMARTInkShape-Group637">
            <a:extLst>
              <a:ext uri="{FF2B5EF4-FFF2-40B4-BE49-F238E27FC236}">
                <a16:creationId xmlns:a16="http://schemas.microsoft.com/office/drawing/2014/main" id="{CD473AD6-C1A6-B2E7-95E3-15E5ED2FAD40}"/>
              </a:ext>
            </a:extLst>
          </p:cNvPr>
          <p:cNvGrpSpPr/>
          <p:nvPr/>
        </p:nvGrpSpPr>
        <p:grpSpPr>
          <a:xfrm>
            <a:off x="10402661" y="4592767"/>
            <a:ext cx="1084490" cy="708544"/>
            <a:chOff x="10402661" y="4592767"/>
            <a:chExt cx="1084490" cy="708544"/>
          </a:xfrm>
        </p:grpSpPr>
        <p:sp>
          <p:nvSpPr>
            <p:cNvPr id="859" name="SMARTInkShape-2930">
              <a:extLst>
                <a:ext uri="{FF2B5EF4-FFF2-40B4-BE49-F238E27FC236}">
                  <a16:creationId xmlns:a16="http://schemas.microsoft.com/office/drawing/2014/main" id="{9E8E4EB7-EC19-9C91-15E2-23A3D5D3F3B7}"/>
                </a:ext>
              </a:extLst>
            </p:cNvPr>
            <p:cNvSpPr/>
            <p:nvPr>
              <p:custDataLst>
                <p:tags r:id="rId85"/>
              </p:custDataLst>
            </p:nvPr>
          </p:nvSpPr>
          <p:spPr>
            <a:xfrm>
              <a:off x="11249714" y="4697635"/>
              <a:ext cx="237437" cy="188691"/>
            </a:xfrm>
            <a:custGeom>
              <a:avLst/>
              <a:gdLst/>
              <a:ahLst/>
              <a:cxnLst/>
              <a:rect l="0" t="0" r="0" b="0"/>
              <a:pathLst>
                <a:path w="237437" h="188691">
                  <a:moveTo>
                    <a:pt x="8836" y="74390"/>
                  </a:moveTo>
                  <a:lnTo>
                    <a:pt x="8836" y="74390"/>
                  </a:lnTo>
                  <a:lnTo>
                    <a:pt x="22093" y="61133"/>
                  </a:lnTo>
                  <a:lnTo>
                    <a:pt x="25312" y="52270"/>
                  </a:lnTo>
                  <a:lnTo>
                    <a:pt x="26171" y="46942"/>
                  </a:lnTo>
                  <a:lnTo>
                    <a:pt x="37489" y="29334"/>
                  </a:lnTo>
                  <a:lnTo>
                    <a:pt x="45560" y="22615"/>
                  </a:lnTo>
                  <a:lnTo>
                    <a:pt x="91950" y="905"/>
                  </a:lnTo>
                  <a:lnTo>
                    <a:pt x="95996" y="0"/>
                  </a:lnTo>
                  <a:lnTo>
                    <a:pt x="98692" y="455"/>
                  </a:lnTo>
                  <a:lnTo>
                    <a:pt x="100489" y="1816"/>
                  </a:lnTo>
                  <a:lnTo>
                    <a:pt x="101688" y="3782"/>
                  </a:lnTo>
                  <a:lnTo>
                    <a:pt x="93410" y="41102"/>
                  </a:lnTo>
                  <a:lnTo>
                    <a:pt x="85582" y="62771"/>
                  </a:lnTo>
                  <a:lnTo>
                    <a:pt x="57510" y="102551"/>
                  </a:lnTo>
                  <a:lnTo>
                    <a:pt x="20274" y="148157"/>
                  </a:lnTo>
                  <a:lnTo>
                    <a:pt x="11097" y="154801"/>
                  </a:lnTo>
                  <a:lnTo>
                    <a:pt x="0" y="159804"/>
                  </a:lnTo>
                  <a:lnTo>
                    <a:pt x="15715" y="158995"/>
                  </a:lnTo>
                  <a:lnTo>
                    <a:pt x="57366" y="151906"/>
                  </a:lnTo>
                  <a:lnTo>
                    <a:pt x="100396" y="150667"/>
                  </a:lnTo>
                  <a:lnTo>
                    <a:pt x="118633" y="151671"/>
                  </a:lnTo>
                  <a:lnTo>
                    <a:pt x="165500" y="162350"/>
                  </a:lnTo>
                  <a:lnTo>
                    <a:pt x="208399" y="176539"/>
                  </a:lnTo>
                  <a:lnTo>
                    <a:pt x="220296" y="179056"/>
                  </a:lnTo>
                  <a:lnTo>
                    <a:pt x="237436" y="18869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0" name="SMARTInkShape-2931">
              <a:extLst>
                <a:ext uri="{FF2B5EF4-FFF2-40B4-BE49-F238E27FC236}">
                  <a16:creationId xmlns:a16="http://schemas.microsoft.com/office/drawing/2014/main" id="{1BC51572-8BD4-C6FB-9F0E-AC7EC17E6798}"/>
                </a:ext>
              </a:extLst>
            </p:cNvPr>
            <p:cNvSpPr/>
            <p:nvPr>
              <p:custDataLst>
                <p:tags r:id="rId86"/>
              </p:custDataLst>
            </p:nvPr>
          </p:nvSpPr>
          <p:spPr>
            <a:xfrm>
              <a:off x="11115675" y="4592767"/>
              <a:ext cx="74486" cy="255459"/>
            </a:xfrm>
            <a:custGeom>
              <a:avLst/>
              <a:gdLst/>
              <a:ahLst/>
              <a:cxnLst/>
              <a:rect l="0" t="0" r="0" b="0"/>
              <a:pathLst>
                <a:path w="74486" h="255459">
                  <a:moveTo>
                    <a:pt x="57150" y="17333"/>
                  </a:moveTo>
                  <a:lnTo>
                    <a:pt x="57150" y="17333"/>
                  </a:lnTo>
                  <a:lnTo>
                    <a:pt x="74485" y="0"/>
                  </a:lnTo>
                  <a:lnTo>
                    <a:pt x="70635" y="3847"/>
                  </a:lnTo>
                  <a:lnTo>
                    <a:pt x="60911" y="28780"/>
                  </a:lnTo>
                  <a:lnTo>
                    <a:pt x="49876" y="74569"/>
                  </a:lnTo>
                  <a:lnTo>
                    <a:pt x="37917" y="110915"/>
                  </a:lnTo>
                  <a:lnTo>
                    <a:pt x="28522" y="150189"/>
                  </a:lnTo>
                  <a:lnTo>
                    <a:pt x="20920" y="191272"/>
                  </a:lnTo>
                  <a:lnTo>
                    <a:pt x="0" y="25545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1" name="SMARTInkShape-2932">
              <a:extLst>
                <a:ext uri="{FF2B5EF4-FFF2-40B4-BE49-F238E27FC236}">
                  <a16:creationId xmlns:a16="http://schemas.microsoft.com/office/drawing/2014/main" id="{18DEBA20-6346-9D8C-58BE-F009D154648F}"/>
                </a:ext>
              </a:extLst>
            </p:cNvPr>
            <p:cNvSpPr/>
            <p:nvPr>
              <p:custDataLst>
                <p:tags r:id="rId87"/>
              </p:custDataLst>
            </p:nvPr>
          </p:nvSpPr>
          <p:spPr>
            <a:xfrm>
              <a:off x="10859448" y="4667400"/>
              <a:ext cx="160978" cy="190351"/>
            </a:xfrm>
            <a:custGeom>
              <a:avLst/>
              <a:gdLst/>
              <a:ahLst/>
              <a:cxnLst/>
              <a:rect l="0" t="0" r="0" b="0"/>
              <a:pathLst>
                <a:path w="160978" h="190351">
                  <a:moveTo>
                    <a:pt x="122877" y="18900"/>
                  </a:moveTo>
                  <a:lnTo>
                    <a:pt x="122877" y="18900"/>
                  </a:lnTo>
                  <a:lnTo>
                    <a:pt x="122877" y="0"/>
                  </a:lnTo>
                  <a:lnTo>
                    <a:pt x="104977" y="10231"/>
                  </a:lnTo>
                  <a:lnTo>
                    <a:pt x="96929" y="18222"/>
                  </a:lnTo>
                  <a:lnTo>
                    <a:pt x="57907" y="64462"/>
                  </a:lnTo>
                  <a:lnTo>
                    <a:pt x="21149" y="106604"/>
                  </a:lnTo>
                  <a:lnTo>
                    <a:pt x="9681" y="122176"/>
                  </a:lnTo>
                  <a:lnTo>
                    <a:pt x="6245" y="123010"/>
                  </a:lnTo>
                  <a:lnTo>
                    <a:pt x="3848" y="123230"/>
                  </a:lnTo>
                  <a:lnTo>
                    <a:pt x="2249" y="121263"/>
                  </a:lnTo>
                  <a:lnTo>
                    <a:pt x="0" y="108379"/>
                  </a:lnTo>
                  <a:lnTo>
                    <a:pt x="391" y="90098"/>
                  </a:lnTo>
                  <a:lnTo>
                    <a:pt x="6739" y="67159"/>
                  </a:lnTo>
                  <a:lnTo>
                    <a:pt x="24569" y="36250"/>
                  </a:lnTo>
                  <a:lnTo>
                    <a:pt x="43514" y="22566"/>
                  </a:lnTo>
                  <a:lnTo>
                    <a:pt x="49856" y="20529"/>
                  </a:lnTo>
                  <a:lnTo>
                    <a:pt x="53030" y="21044"/>
                  </a:lnTo>
                  <a:lnTo>
                    <a:pt x="82790" y="38261"/>
                  </a:lnTo>
                  <a:lnTo>
                    <a:pt x="90246" y="45497"/>
                  </a:lnTo>
                  <a:lnTo>
                    <a:pt x="118018" y="83009"/>
                  </a:lnTo>
                  <a:lnTo>
                    <a:pt x="134508" y="125842"/>
                  </a:lnTo>
                  <a:lnTo>
                    <a:pt x="154751" y="171397"/>
                  </a:lnTo>
                  <a:lnTo>
                    <a:pt x="160977" y="1903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2" name="SMARTInkShape-2933">
              <a:extLst>
                <a:ext uri="{FF2B5EF4-FFF2-40B4-BE49-F238E27FC236}">
                  <a16:creationId xmlns:a16="http://schemas.microsoft.com/office/drawing/2014/main" id="{CAD11937-8970-2AF2-B040-2BD31CC9AED5}"/>
                </a:ext>
              </a:extLst>
            </p:cNvPr>
            <p:cNvSpPr/>
            <p:nvPr>
              <p:custDataLst>
                <p:tags r:id="rId88"/>
              </p:custDataLst>
            </p:nvPr>
          </p:nvSpPr>
          <p:spPr>
            <a:xfrm>
              <a:off x="10402661" y="4962525"/>
              <a:ext cx="598696" cy="338786"/>
            </a:xfrm>
            <a:custGeom>
              <a:avLst/>
              <a:gdLst/>
              <a:ahLst/>
              <a:cxnLst/>
              <a:rect l="0" t="0" r="0" b="0"/>
              <a:pathLst>
                <a:path w="598696" h="338786">
                  <a:moveTo>
                    <a:pt x="36739" y="314325"/>
                  </a:moveTo>
                  <a:lnTo>
                    <a:pt x="36739" y="314325"/>
                  </a:lnTo>
                  <a:lnTo>
                    <a:pt x="31682" y="314325"/>
                  </a:lnTo>
                  <a:lnTo>
                    <a:pt x="30193" y="315383"/>
                  </a:lnTo>
                  <a:lnTo>
                    <a:pt x="29201" y="317147"/>
                  </a:lnTo>
                  <a:lnTo>
                    <a:pt x="27249" y="323734"/>
                  </a:lnTo>
                  <a:lnTo>
                    <a:pt x="22169" y="323816"/>
                  </a:lnTo>
                  <a:lnTo>
                    <a:pt x="20675" y="324886"/>
                  </a:lnTo>
                  <a:lnTo>
                    <a:pt x="19016" y="328896"/>
                  </a:lnTo>
                  <a:lnTo>
                    <a:pt x="17515" y="330389"/>
                  </a:lnTo>
                  <a:lnTo>
                    <a:pt x="9605" y="332982"/>
                  </a:lnTo>
                  <a:lnTo>
                    <a:pt x="8805" y="336023"/>
                  </a:lnTo>
                  <a:lnTo>
                    <a:pt x="8591" y="338315"/>
                  </a:lnTo>
                  <a:lnTo>
                    <a:pt x="7391" y="338785"/>
                  </a:lnTo>
                  <a:lnTo>
                    <a:pt x="0" y="334296"/>
                  </a:lnTo>
                  <a:lnTo>
                    <a:pt x="35253" y="296819"/>
                  </a:lnTo>
                  <a:lnTo>
                    <a:pt x="73075" y="271202"/>
                  </a:lnTo>
                  <a:lnTo>
                    <a:pt x="104948" y="242189"/>
                  </a:lnTo>
                  <a:lnTo>
                    <a:pt x="149421" y="216075"/>
                  </a:lnTo>
                  <a:lnTo>
                    <a:pt x="186425" y="196902"/>
                  </a:lnTo>
                  <a:lnTo>
                    <a:pt x="225258" y="177816"/>
                  </a:lnTo>
                  <a:lnTo>
                    <a:pt x="268750" y="158755"/>
                  </a:lnTo>
                  <a:lnTo>
                    <a:pt x="309977" y="140759"/>
                  </a:lnTo>
                  <a:lnTo>
                    <a:pt x="354177" y="128255"/>
                  </a:lnTo>
                  <a:lnTo>
                    <a:pt x="394555" y="117847"/>
                  </a:lnTo>
                  <a:lnTo>
                    <a:pt x="432271" y="108060"/>
                  </a:lnTo>
                  <a:lnTo>
                    <a:pt x="476820" y="92450"/>
                  </a:lnTo>
                  <a:lnTo>
                    <a:pt x="522997" y="67266"/>
                  </a:lnTo>
                  <a:lnTo>
                    <a:pt x="542953" y="54092"/>
                  </a:lnTo>
                  <a:lnTo>
                    <a:pt x="547473" y="47677"/>
                  </a:lnTo>
                  <a:lnTo>
                    <a:pt x="550017" y="38117"/>
                  </a:lnTo>
                  <a:lnTo>
                    <a:pt x="551083" y="23569"/>
                  </a:lnTo>
                  <a:lnTo>
                    <a:pt x="548968" y="22062"/>
                  </a:lnTo>
                  <a:lnTo>
                    <a:pt x="536938" y="18884"/>
                  </a:lnTo>
                  <a:lnTo>
                    <a:pt x="522853" y="11687"/>
                  </a:lnTo>
                  <a:lnTo>
                    <a:pt x="478851" y="1451"/>
                  </a:lnTo>
                  <a:lnTo>
                    <a:pt x="446367" y="0"/>
                  </a:lnTo>
                  <a:lnTo>
                    <a:pt x="451389" y="0"/>
                  </a:lnTo>
                  <a:lnTo>
                    <a:pt x="456680" y="2822"/>
                  </a:lnTo>
                  <a:lnTo>
                    <a:pt x="462564" y="6545"/>
                  </a:lnTo>
                  <a:lnTo>
                    <a:pt x="505158" y="16890"/>
                  </a:lnTo>
                  <a:lnTo>
                    <a:pt x="550401" y="18860"/>
                  </a:lnTo>
                  <a:lnTo>
                    <a:pt x="597988" y="19050"/>
                  </a:lnTo>
                  <a:lnTo>
                    <a:pt x="598650" y="19050"/>
                  </a:lnTo>
                  <a:lnTo>
                    <a:pt x="598695" y="24106"/>
                  </a:lnTo>
                  <a:lnTo>
                    <a:pt x="566220" y="67353"/>
                  </a:lnTo>
                  <a:lnTo>
                    <a:pt x="532832" y="111332"/>
                  </a:lnTo>
                  <a:lnTo>
                    <a:pt x="509861" y="136351"/>
                  </a:lnTo>
                  <a:lnTo>
                    <a:pt x="506307" y="148442"/>
                  </a:lnTo>
                  <a:lnTo>
                    <a:pt x="503464" y="2000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69" name="SMARTInkShape-Group638">
            <a:extLst>
              <a:ext uri="{FF2B5EF4-FFF2-40B4-BE49-F238E27FC236}">
                <a16:creationId xmlns:a16="http://schemas.microsoft.com/office/drawing/2014/main" id="{D2C75110-3B18-871B-056F-3EF92A4B4CBF}"/>
              </a:ext>
            </a:extLst>
          </p:cNvPr>
          <p:cNvGrpSpPr/>
          <p:nvPr/>
        </p:nvGrpSpPr>
        <p:grpSpPr>
          <a:xfrm>
            <a:off x="8059397" y="4430842"/>
            <a:ext cx="551204" cy="1026984"/>
            <a:chOff x="8059397" y="4430842"/>
            <a:chExt cx="551204" cy="1026984"/>
          </a:xfrm>
        </p:grpSpPr>
        <p:sp>
          <p:nvSpPr>
            <p:cNvPr id="864" name="SMARTInkShape-2934">
              <a:extLst>
                <a:ext uri="{FF2B5EF4-FFF2-40B4-BE49-F238E27FC236}">
                  <a16:creationId xmlns:a16="http://schemas.microsoft.com/office/drawing/2014/main" id="{03663E37-074E-FFE9-A826-0DBBA797B906}"/>
                </a:ext>
              </a:extLst>
            </p:cNvPr>
            <p:cNvSpPr/>
            <p:nvPr>
              <p:custDataLst>
                <p:tags r:id="rId80"/>
              </p:custDataLst>
            </p:nvPr>
          </p:nvSpPr>
          <p:spPr>
            <a:xfrm>
              <a:off x="8420540" y="4515281"/>
              <a:ext cx="180536" cy="151505"/>
            </a:xfrm>
            <a:custGeom>
              <a:avLst/>
              <a:gdLst/>
              <a:ahLst/>
              <a:cxnLst/>
              <a:rect l="0" t="0" r="0" b="0"/>
              <a:pathLst>
                <a:path w="180536" h="151505">
                  <a:moveTo>
                    <a:pt x="47185" y="47194"/>
                  </a:moveTo>
                  <a:lnTo>
                    <a:pt x="47185" y="47194"/>
                  </a:lnTo>
                  <a:lnTo>
                    <a:pt x="42129" y="42137"/>
                  </a:lnTo>
                  <a:lnTo>
                    <a:pt x="39647" y="36833"/>
                  </a:lnTo>
                  <a:lnTo>
                    <a:pt x="37776" y="20451"/>
                  </a:lnTo>
                  <a:lnTo>
                    <a:pt x="42750" y="14106"/>
                  </a:lnTo>
                  <a:lnTo>
                    <a:pt x="48036" y="11322"/>
                  </a:lnTo>
                  <a:lnTo>
                    <a:pt x="50928" y="10579"/>
                  </a:lnTo>
                  <a:lnTo>
                    <a:pt x="66310" y="1751"/>
                  </a:lnTo>
                  <a:lnTo>
                    <a:pt x="78950" y="0"/>
                  </a:lnTo>
                  <a:lnTo>
                    <a:pt x="81062" y="915"/>
                  </a:lnTo>
                  <a:lnTo>
                    <a:pt x="82470" y="2583"/>
                  </a:lnTo>
                  <a:lnTo>
                    <a:pt x="84034" y="7258"/>
                  </a:lnTo>
                  <a:lnTo>
                    <a:pt x="84729" y="12864"/>
                  </a:lnTo>
                  <a:lnTo>
                    <a:pt x="67312" y="53662"/>
                  </a:lnTo>
                  <a:lnTo>
                    <a:pt x="41935" y="99795"/>
                  </a:lnTo>
                  <a:lnTo>
                    <a:pt x="35683" y="113598"/>
                  </a:lnTo>
                  <a:lnTo>
                    <a:pt x="33166" y="116863"/>
                  </a:lnTo>
                  <a:lnTo>
                    <a:pt x="27549" y="120491"/>
                  </a:lnTo>
                  <a:lnTo>
                    <a:pt x="24569" y="121459"/>
                  </a:lnTo>
                  <a:lnTo>
                    <a:pt x="18436" y="128179"/>
                  </a:lnTo>
                  <a:lnTo>
                    <a:pt x="0" y="151504"/>
                  </a:lnTo>
                  <a:lnTo>
                    <a:pt x="22969" y="133615"/>
                  </a:lnTo>
                  <a:lnTo>
                    <a:pt x="48476" y="121366"/>
                  </a:lnTo>
                  <a:lnTo>
                    <a:pt x="94980" y="112034"/>
                  </a:lnTo>
                  <a:lnTo>
                    <a:pt x="112877" y="108820"/>
                  </a:lnTo>
                  <a:lnTo>
                    <a:pt x="159050" y="113817"/>
                  </a:lnTo>
                  <a:lnTo>
                    <a:pt x="164989" y="113846"/>
                  </a:lnTo>
                  <a:lnTo>
                    <a:pt x="166996" y="114912"/>
                  </a:lnTo>
                  <a:lnTo>
                    <a:pt x="168334" y="116681"/>
                  </a:lnTo>
                  <a:lnTo>
                    <a:pt x="169226" y="118919"/>
                  </a:lnTo>
                  <a:lnTo>
                    <a:pt x="170880" y="120410"/>
                  </a:lnTo>
                  <a:lnTo>
                    <a:pt x="180535" y="12339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5" name="SMARTInkShape-2935">
              <a:extLst>
                <a:ext uri="{FF2B5EF4-FFF2-40B4-BE49-F238E27FC236}">
                  <a16:creationId xmlns:a16="http://schemas.microsoft.com/office/drawing/2014/main" id="{680B4B9F-36CB-9968-723B-520318EC8E2E}"/>
                </a:ext>
              </a:extLst>
            </p:cNvPr>
            <p:cNvSpPr/>
            <p:nvPr>
              <p:custDataLst>
                <p:tags r:id="rId81"/>
              </p:custDataLst>
            </p:nvPr>
          </p:nvSpPr>
          <p:spPr>
            <a:xfrm>
              <a:off x="8324850" y="4430842"/>
              <a:ext cx="66502" cy="360234"/>
            </a:xfrm>
            <a:custGeom>
              <a:avLst/>
              <a:gdLst/>
              <a:ahLst/>
              <a:cxnLst/>
              <a:rect l="0" t="0" r="0" b="0"/>
              <a:pathLst>
                <a:path w="66502" h="360234">
                  <a:moveTo>
                    <a:pt x="57150" y="17333"/>
                  </a:moveTo>
                  <a:lnTo>
                    <a:pt x="57150" y="17333"/>
                  </a:lnTo>
                  <a:lnTo>
                    <a:pt x="62206" y="12276"/>
                  </a:lnTo>
                  <a:lnTo>
                    <a:pt x="64688" y="6972"/>
                  </a:lnTo>
                  <a:lnTo>
                    <a:pt x="66282" y="0"/>
                  </a:lnTo>
                  <a:lnTo>
                    <a:pt x="66501" y="1868"/>
                  </a:lnTo>
                  <a:lnTo>
                    <a:pt x="65594" y="23292"/>
                  </a:lnTo>
                  <a:lnTo>
                    <a:pt x="59131" y="62255"/>
                  </a:lnTo>
                  <a:lnTo>
                    <a:pt x="54914" y="99435"/>
                  </a:lnTo>
                  <a:lnTo>
                    <a:pt x="49065" y="140442"/>
                  </a:lnTo>
                  <a:lnTo>
                    <a:pt x="41363" y="179117"/>
                  </a:lnTo>
                  <a:lnTo>
                    <a:pt x="33100" y="222974"/>
                  </a:lnTo>
                  <a:lnTo>
                    <a:pt x="23213" y="261002"/>
                  </a:lnTo>
                  <a:lnTo>
                    <a:pt x="14639" y="295201"/>
                  </a:lnTo>
                  <a:lnTo>
                    <a:pt x="4337" y="329323"/>
                  </a:lnTo>
                  <a:lnTo>
                    <a:pt x="0" y="36023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6" name="SMARTInkShape-2936">
              <a:extLst>
                <a:ext uri="{FF2B5EF4-FFF2-40B4-BE49-F238E27FC236}">
                  <a16:creationId xmlns:a16="http://schemas.microsoft.com/office/drawing/2014/main" id="{65F3438A-2614-1C9A-BCB7-AF2E8038EC1B}"/>
                </a:ext>
              </a:extLst>
            </p:cNvPr>
            <p:cNvSpPr/>
            <p:nvPr>
              <p:custDataLst>
                <p:tags r:id="rId82"/>
              </p:custDataLst>
            </p:nvPr>
          </p:nvSpPr>
          <p:spPr>
            <a:xfrm>
              <a:off x="8059397" y="4457700"/>
              <a:ext cx="189254" cy="238126"/>
            </a:xfrm>
            <a:custGeom>
              <a:avLst/>
              <a:gdLst/>
              <a:ahLst/>
              <a:cxnLst/>
              <a:rect l="0" t="0" r="0" b="0"/>
              <a:pathLst>
                <a:path w="189254" h="238126">
                  <a:moveTo>
                    <a:pt x="179728" y="28575"/>
                  </a:moveTo>
                  <a:lnTo>
                    <a:pt x="179728" y="28575"/>
                  </a:lnTo>
                  <a:lnTo>
                    <a:pt x="179728" y="0"/>
                  </a:lnTo>
                  <a:lnTo>
                    <a:pt x="179728" y="8201"/>
                  </a:lnTo>
                  <a:lnTo>
                    <a:pt x="170596" y="18623"/>
                  </a:lnTo>
                  <a:lnTo>
                    <a:pt x="170319" y="23980"/>
                  </a:lnTo>
                  <a:lnTo>
                    <a:pt x="169222" y="25512"/>
                  </a:lnTo>
                  <a:lnTo>
                    <a:pt x="167432" y="26533"/>
                  </a:lnTo>
                  <a:lnTo>
                    <a:pt x="165181" y="27213"/>
                  </a:lnTo>
                  <a:lnTo>
                    <a:pt x="163680" y="28725"/>
                  </a:lnTo>
                  <a:lnTo>
                    <a:pt x="158449" y="38757"/>
                  </a:lnTo>
                  <a:lnTo>
                    <a:pt x="154395" y="44742"/>
                  </a:lnTo>
                  <a:lnTo>
                    <a:pt x="151055" y="54061"/>
                  </a:lnTo>
                  <a:lnTo>
                    <a:pt x="134733" y="76205"/>
                  </a:lnTo>
                  <a:lnTo>
                    <a:pt x="132214" y="82552"/>
                  </a:lnTo>
                  <a:lnTo>
                    <a:pt x="125903" y="92075"/>
                  </a:lnTo>
                  <a:lnTo>
                    <a:pt x="122504" y="101600"/>
                  </a:lnTo>
                  <a:lnTo>
                    <a:pt x="88686" y="148342"/>
                  </a:lnTo>
                  <a:lnTo>
                    <a:pt x="82487" y="161750"/>
                  </a:lnTo>
                  <a:lnTo>
                    <a:pt x="51394" y="204131"/>
                  </a:lnTo>
                  <a:lnTo>
                    <a:pt x="45785" y="207141"/>
                  </a:lnTo>
                  <a:lnTo>
                    <a:pt x="42807" y="207944"/>
                  </a:lnTo>
                  <a:lnTo>
                    <a:pt x="40823" y="209538"/>
                  </a:lnTo>
                  <a:lnTo>
                    <a:pt x="38616" y="214131"/>
                  </a:lnTo>
                  <a:lnTo>
                    <a:pt x="36970" y="215779"/>
                  </a:lnTo>
                  <a:lnTo>
                    <a:pt x="32319" y="217610"/>
                  </a:lnTo>
                  <a:lnTo>
                    <a:pt x="29597" y="217040"/>
                  </a:lnTo>
                  <a:lnTo>
                    <a:pt x="23751" y="213585"/>
                  </a:lnTo>
                  <a:lnTo>
                    <a:pt x="8225" y="189359"/>
                  </a:lnTo>
                  <a:lnTo>
                    <a:pt x="5068" y="183389"/>
                  </a:lnTo>
                  <a:lnTo>
                    <a:pt x="0" y="138962"/>
                  </a:lnTo>
                  <a:lnTo>
                    <a:pt x="181" y="114787"/>
                  </a:lnTo>
                  <a:lnTo>
                    <a:pt x="8486" y="89500"/>
                  </a:lnTo>
                  <a:lnTo>
                    <a:pt x="12956" y="82817"/>
                  </a:lnTo>
                  <a:lnTo>
                    <a:pt x="18471" y="79141"/>
                  </a:lnTo>
                  <a:lnTo>
                    <a:pt x="21423" y="78161"/>
                  </a:lnTo>
                  <a:lnTo>
                    <a:pt x="24450" y="78566"/>
                  </a:lnTo>
                  <a:lnTo>
                    <a:pt x="50180" y="94686"/>
                  </a:lnTo>
                  <a:lnTo>
                    <a:pt x="91681" y="131708"/>
                  </a:lnTo>
                  <a:lnTo>
                    <a:pt x="121539" y="163767"/>
                  </a:lnTo>
                  <a:lnTo>
                    <a:pt x="157999" y="206482"/>
                  </a:lnTo>
                  <a:lnTo>
                    <a:pt x="189253" y="2381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7" name="SMARTInkShape-2937">
              <a:extLst>
                <a:ext uri="{FF2B5EF4-FFF2-40B4-BE49-F238E27FC236}">
                  <a16:creationId xmlns:a16="http://schemas.microsoft.com/office/drawing/2014/main" id="{8E3C45A0-8CFA-8D48-3110-01076D34A9B7}"/>
                </a:ext>
              </a:extLst>
            </p:cNvPr>
            <p:cNvSpPr/>
            <p:nvPr>
              <p:custDataLst>
                <p:tags r:id="rId83"/>
              </p:custDataLst>
            </p:nvPr>
          </p:nvSpPr>
          <p:spPr>
            <a:xfrm>
              <a:off x="8363105" y="4802685"/>
              <a:ext cx="228446" cy="197219"/>
            </a:xfrm>
            <a:custGeom>
              <a:avLst/>
              <a:gdLst/>
              <a:ahLst/>
              <a:cxnLst/>
              <a:rect l="0" t="0" r="0" b="0"/>
              <a:pathLst>
                <a:path w="228446" h="197219">
                  <a:moveTo>
                    <a:pt x="66520" y="64590"/>
                  </a:moveTo>
                  <a:lnTo>
                    <a:pt x="66520" y="64590"/>
                  </a:lnTo>
                  <a:lnTo>
                    <a:pt x="66520" y="45543"/>
                  </a:lnTo>
                  <a:lnTo>
                    <a:pt x="61464" y="45540"/>
                  </a:lnTo>
                  <a:lnTo>
                    <a:pt x="59975" y="47657"/>
                  </a:lnTo>
                  <a:lnTo>
                    <a:pt x="46809" y="91675"/>
                  </a:lnTo>
                  <a:lnTo>
                    <a:pt x="25206" y="137527"/>
                  </a:lnTo>
                  <a:lnTo>
                    <a:pt x="11661" y="181001"/>
                  </a:lnTo>
                  <a:lnTo>
                    <a:pt x="368" y="197218"/>
                  </a:lnTo>
                  <a:lnTo>
                    <a:pt x="0" y="187613"/>
                  </a:lnTo>
                  <a:lnTo>
                    <a:pt x="6421" y="150196"/>
                  </a:lnTo>
                  <a:lnTo>
                    <a:pt x="9555" y="113356"/>
                  </a:lnTo>
                  <a:lnTo>
                    <a:pt x="15657" y="72571"/>
                  </a:lnTo>
                  <a:lnTo>
                    <a:pt x="21078" y="38218"/>
                  </a:lnTo>
                  <a:lnTo>
                    <a:pt x="30598" y="8469"/>
                  </a:lnTo>
                  <a:lnTo>
                    <a:pt x="36494" y="0"/>
                  </a:lnTo>
                  <a:lnTo>
                    <a:pt x="42945" y="1664"/>
                  </a:lnTo>
                  <a:lnTo>
                    <a:pt x="52867" y="6990"/>
                  </a:lnTo>
                  <a:lnTo>
                    <a:pt x="79306" y="24833"/>
                  </a:lnTo>
                  <a:lnTo>
                    <a:pt x="125942" y="45395"/>
                  </a:lnTo>
                  <a:lnTo>
                    <a:pt x="147274" y="55022"/>
                  </a:lnTo>
                  <a:lnTo>
                    <a:pt x="183997" y="79406"/>
                  </a:lnTo>
                  <a:lnTo>
                    <a:pt x="195754" y="83444"/>
                  </a:lnTo>
                  <a:lnTo>
                    <a:pt x="228445" y="10269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8" name="SMARTInkShape-2938">
              <a:extLst>
                <a:ext uri="{FF2B5EF4-FFF2-40B4-BE49-F238E27FC236}">
                  <a16:creationId xmlns:a16="http://schemas.microsoft.com/office/drawing/2014/main" id="{A061D558-DA16-FBB3-8066-7491E1C2C1DA}"/>
                </a:ext>
              </a:extLst>
            </p:cNvPr>
            <p:cNvSpPr/>
            <p:nvPr>
              <p:custDataLst>
                <p:tags r:id="rId84"/>
              </p:custDataLst>
            </p:nvPr>
          </p:nvSpPr>
          <p:spPr>
            <a:xfrm>
              <a:off x="8429625" y="4848342"/>
              <a:ext cx="180976" cy="609484"/>
            </a:xfrm>
            <a:custGeom>
              <a:avLst/>
              <a:gdLst/>
              <a:ahLst/>
              <a:cxnLst/>
              <a:rect l="0" t="0" r="0" b="0"/>
              <a:pathLst>
                <a:path w="180976" h="609484">
                  <a:moveTo>
                    <a:pt x="0" y="9408"/>
                  </a:moveTo>
                  <a:lnTo>
                    <a:pt x="0" y="9408"/>
                  </a:lnTo>
                  <a:lnTo>
                    <a:pt x="0" y="0"/>
                  </a:lnTo>
                  <a:lnTo>
                    <a:pt x="13257" y="39665"/>
                  </a:lnTo>
                  <a:lnTo>
                    <a:pt x="28649" y="85830"/>
                  </a:lnTo>
                  <a:lnTo>
                    <a:pt x="41290" y="123751"/>
                  </a:lnTo>
                  <a:lnTo>
                    <a:pt x="60523" y="169421"/>
                  </a:lnTo>
                  <a:lnTo>
                    <a:pt x="73201" y="206633"/>
                  </a:lnTo>
                  <a:lnTo>
                    <a:pt x="88835" y="243411"/>
                  </a:lnTo>
                  <a:lnTo>
                    <a:pt x="104135" y="287641"/>
                  </a:lnTo>
                  <a:lnTo>
                    <a:pt x="117348" y="331774"/>
                  </a:lnTo>
                  <a:lnTo>
                    <a:pt x="130150" y="371065"/>
                  </a:lnTo>
                  <a:lnTo>
                    <a:pt x="140990" y="413888"/>
                  </a:lnTo>
                  <a:lnTo>
                    <a:pt x="152988" y="460489"/>
                  </a:lnTo>
                  <a:lnTo>
                    <a:pt x="165215" y="503499"/>
                  </a:lnTo>
                  <a:lnTo>
                    <a:pt x="171277" y="542568"/>
                  </a:lnTo>
                  <a:lnTo>
                    <a:pt x="180315" y="588746"/>
                  </a:lnTo>
                  <a:lnTo>
                    <a:pt x="180975" y="60948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75" name="SMARTInkShape-Group639">
            <a:extLst>
              <a:ext uri="{FF2B5EF4-FFF2-40B4-BE49-F238E27FC236}">
                <a16:creationId xmlns:a16="http://schemas.microsoft.com/office/drawing/2014/main" id="{BC4E0249-6A66-6756-070F-3F2C37F40C86}"/>
              </a:ext>
            </a:extLst>
          </p:cNvPr>
          <p:cNvGrpSpPr/>
          <p:nvPr/>
        </p:nvGrpSpPr>
        <p:grpSpPr>
          <a:xfrm>
            <a:off x="10144135" y="5621074"/>
            <a:ext cx="600066" cy="455877"/>
            <a:chOff x="10144135" y="5621074"/>
            <a:chExt cx="600066" cy="455877"/>
          </a:xfrm>
        </p:grpSpPr>
        <p:sp>
          <p:nvSpPr>
            <p:cNvPr id="870" name="SMARTInkShape-2939">
              <a:extLst>
                <a:ext uri="{FF2B5EF4-FFF2-40B4-BE49-F238E27FC236}">
                  <a16:creationId xmlns:a16="http://schemas.microsoft.com/office/drawing/2014/main" id="{C1236335-48A8-28CA-AEFF-41FB027B93B2}"/>
                </a:ext>
              </a:extLst>
            </p:cNvPr>
            <p:cNvSpPr/>
            <p:nvPr>
              <p:custDataLst>
                <p:tags r:id="rId75"/>
              </p:custDataLst>
            </p:nvPr>
          </p:nvSpPr>
          <p:spPr>
            <a:xfrm>
              <a:off x="10144135" y="5621074"/>
              <a:ext cx="161916" cy="246059"/>
            </a:xfrm>
            <a:custGeom>
              <a:avLst/>
              <a:gdLst/>
              <a:ahLst/>
              <a:cxnLst/>
              <a:rect l="0" t="0" r="0" b="0"/>
              <a:pathLst>
                <a:path w="161916" h="246059">
                  <a:moveTo>
                    <a:pt x="38090" y="17726"/>
                  </a:moveTo>
                  <a:lnTo>
                    <a:pt x="38090" y="17726"/>
                  </a:lnTo>
                  <a:lnTo>
                    <a:pt x="38090" y="0"/>
                  </a:lnTo>
                  <a:lnTo>
                    <a:pt x="38090" y="4125"/>
                  </a:lnTo>
                  <a:lnTo>
                    <a:pt x="22903" y="49119"/>
                  </a:lnTo>
                  <a:lnTo>
                    <a:pt x="16981" y="86643"/>
                  </a:lnTo>
                  <a:lnTo>
                    <a:pt x="12833" y="100214"/>
                  </a:lnTo>
                  <a:lnTo>
                    <a:pt x="10170" y="140598"/>
                  </a:lnTo>
                  <a:lnTo>
                    <a:pt x="3056" y="186934"/>
                  </a:lnTo>
                  <a:lnTo>
                    <a:pt x="68" y="232520"/>
                  </a:lnTo>
                  <a:lnTo>
                    <a:pt x="0" y="244299"/>
                  </a:lnTo>
                  <a:lnTo>
                    <a:pt x="1057" y="244974"/>
                  </a:lnTo>
                  <a:lnTo>
                    <a:pt x="13176" y="246058"/>
                  </a:lnTo>
                  <a:lnTo>
                    <a:pt x="24899" y="245149"/>
                  </a:lnTo>
                  <a:lnTo>
                    <a:pt x="70159" y="237673"/>
                  </a:lnTo>
                  <a:lnTo>
                    <a:pt x="108277" y="236973"/>
                  </a:lnTo>
                  <a:lnTo>
                    <a:pt x="145915" y="235765"/>
                  </a:lnTo>
                  <a:lnTo>
                    <a:pt x="161915" y="22727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1" name="SMARTInkShape-2940">
              <a:extLst>
                <a:ext uri="{FF2B5EF4-FFF2-40B4-BE49-F238E27FC236}">
                  <a16:creationId xmlns:a16="http://schemas.microsoft.com/office/drawing/2014/main" id="{3FE36E3B-1051-B595-DAF0-85252A59D361}"/>
                </a:ext>
              </a:extLst>
            </p:cNvPr>
            <p:cNvSpPr/>
            <p:nvPr>
              <p:custDataLst>
                <p:tags r:id="rId76"/>
              </p:custDataLst>
            </p:nvPr>
          </p:nvSpPr>
          <p:spPr>
            <a:xfrm>
              <a:off x="10525125" y="5858268"/>
              <a:ext cx="95251" cy="218683"/>
            </a:xfrm>
            <a:custGeom>
              <a:avLst/>
              <a:gdLst/>
              <a:ahLst/>
              <a:cxnLst/>
              <a:rect l="0" t="0" r="0" b="0"/>
              <a:pathLst>
                <a:path w="95251" h="218683">
                  <a:moveTo>
                    <a:pt x="95250" y="9132"/>
                  </a:moveTo>
                  <a:lnTo>
                    <a:pt x="95250" y="9132"/>
                  </a:lnTo>
                  <a:lnTo>
                    <a:pt x="95250" y="0"/>
                  </a:lnTo>
                  <a:lnTo>
                    <a:pt x="95250" y="4780"/>
                  </a:lnTo>
                  <a:lnTo>
                    <a:pt x="73792" y="45378"/>
                  </a:lnTo>
                  <a:lnTo>
                    <a:pt x="54430" y="89896"/>
                  </a:lnTo>
                  <a:lnTo>
                    <a:pt x="31213" y="137033"/>
                  </a:lnTo>
                  <a:lnTo>
                    <a:pt x="8360" y="178447"/>
                  </a:lnTo>
                  <a:lnTo>
                    <a:pt x="0" y="21868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2" name="SMARTInkShape-2941">
              <a:extLst>
                <a:ext uri="{FF2B5EF4-FFF2-40B4-BE49-F238E27FC236}">
                  <a16:creationId xmlns:a16="http://schemas.microsoft.com/office/drawing/2014/main" id="{0C212F77-D770-D173-605D-D9F8C46258B1}"/>
                </a:ext>
              </a:extLst>
            </p:cNvPr>
            <p:cNvSpPr/>
            <p:nvPr>
              <p:custDataLst>
                <p:tags r:id="rId77"/>
              </p:custDataLst>
            </p:nvPr>
          </p:nvSpPr>
          <p:spPr>
            <a:xfrm>
              <a:off x="10611148" y="5972186"/>
              <a:ext cx="133053" cy="95240"/>
            </a:xfrm>
            <a:custGeom>
              <a:avLst/>
              <a:gdLst/>
              <a:ahLst/>
              <a:cxnLst/>
              <a:rect l="0" t="0" r="0" b="0"/>
              <a:pathLst>
                <a:path w="133053" h="95240">
                  <a:moveTo>
                    <a:pt x="18752" y="28564"/>
                  </a:moveTo>
                  <a:lnTo>
                    <a:pt x="18752" y="28564"/>
                  </a:lnTo>
                  <a:lnTo>
                    <a:pt x="23809" y="23508"/>
                  </a:lnTo>
                  <a:lnTo>
                    <a:pt x="26290" y="18203"/>
                  </a:lnTo>
                  <a:lnTo>
                    <a:pt x="26954" y="15307"/>
                  </a:lnTo>
                  <a:lnTo>
                    <a:pt x="28454" y="13376"/>
                  </a:lnTo>
                  <a:lnTo>
                    <a:pt x="47523" y="2201"/>
                  </a:lnTo>
                  <a:lnTo>
                    <a:pt x="65937" y="0"/>
                  </a:lnTo>
                  <a:lnTo>
                    <a:pt x="66246" y="5049"/>
                  </a:lnTo>
                  <a:lnTo>
                    <a:pt x="58164" y="35638"/>
                  </a:lnTo>
                  <a:lnTo>
                    <a:pt x="48968" y="47935"/>
                  </a:lnTo>
                  <a:lnTo>
                    <a:pt x="31585" y="66759"/>
                  </a:lnTo>
                  <a:lnTo>
                    <a:pt x="22339" y="78348"/>
                  </a:lnTo>
                  <a:lnTo>
                    <a:pt x="0" y="95025"/>
                  </a:lnTo>
                  <a:lnTo>
                    <a:pt x="12986" y="95220"/>
                  </a:lnTo>
                  <a:lnTo>
                    <a:pt x="47904" y="87036"/>
                  </a:lnTo>
                  <a:lnTo>
                    <a:pt x="92277" y="94703"/>
                  </a:lnTo>
                  <a:lnTo>
                    <a:pt x="133052" y="9523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3" name="SMARTInkShape-2942">
              <a:extLst>
                <a:ext uri="{FF2B5EF4-FFF2-40B4-BE49-F238E27FC236}">
                  <a16:creationId xmlns:a16="http://schemas.microsoft.com/office/drawing/2014/main" id="{8093D685-597F-E9BF-9768-2EB32026C9F9}"/>
                </a:ext>
              </a:extLst>
            </p:cNvPr>
            <p:cNvSpPr/>
            <p:nvPr>
              <p:custDataLst>
                <p:tags r:id="rId78"/>
              </p:custDataLst>
            </p:nvPr>
          </p:nvSpPr>
          <p:spPr>
            <a:xfrm>
              <a:off x="10183548" y="5686425"/>
              <a:ext cx="170128" cy="28576"/>
            </a:xfrm>
            <a:custGeom>
              <a:avLst/>
              <a:gdLst/>
              <a:ahLst/>
              <a:cxnLst/>
              <a:rect l="0" t="0" r="0" b="0"/>
              <a:pathLst>
                <a:path w="170128" h="28576">
                  <a:moveTo>
                    <a:pt x="8202" y="28575"/>
                  </a:moveTo>
                  <a:lnTo>
                    <a:pt x="8202" y="28575"/>
                  </a:lnTo>
                  <a:lnTo>
                    <a:pt x="0" y="28575"/>
                  </a:lnTo>
                  <a:lnTo>
                    <a:pt x="29302" y="28575"/>
                  </a:lnTo>
                  <a:lnTo>
                    <a:pt x="36277" y="25753"/>
                  </a:lnTo>
                  <a:lnTo>
                    <a:pt x="39619" y="23519"/>
                  </a:lnTo>
                  <a:lnTo>
                    <a:pt x="54434" y="20374"/>
                  </a:lnTo>
                  <a:lnTo>
                    <a:pt x="92820" y="19166"/>
                  </a:lnTo>
                  <a:lnTo>
                    <a:pt x="129692" y="11469"/>
                  </a:lnTo>
                  <a:lnTo>
                    <a:pt x="170127"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4" name="SMARTInkShape-2943">
              <a:extLst>
                <a:ext uri="{FF2B5EF4-FFF2-40B4-BE49-F238E27FC236}">
                  <a16:creationId xmlns:a16="http://schemas.microsoft.com/office/drawing/2014/main" id="{6F2EDC5E-5FEE-41CB-6C50-FE870BF1924F}"/>
                </a:ext>
              </a:extLst>
            </p:cNvPr>
            <p:cNvSpPr/>
            <p:nvPr>
              <p:custDataLst>
                <p:tags r:id="rId79"/>
              </p:custDataLst>
            </p:nvPr>
          </p:nvSpPr>
          <p:spPr>
            <a:xfrm>
              <a:off x="10354152" y="5871437"/>
              <a:ext cx="132874" cy="136866"/>
            </a:xfrm>
            <a:custGeom>
              <a:avLst/>
              <a:gdLst/>
              <a:ahLst/>
              <a:cxnLst/>
              <a:rect l="0" t="0" r="0" b="0"/>
              <a:pathLst>
                <a:path w="132874" h="136866">
                  <a:moveTo>
                    <a:pt x="104298" y="5488"/>
                  </a:moveTo>
                  <a:lnTo>
                    <a:pt x="104298" y="5488"/>
                  </a:lnTo>
                  <a:lnTo>
                    <a:pt x="104298" y="0"/>
                  </a:lnTo>
                  <a:lnTo>
                    <a:pt x="104298" y="2344"/>
                  </a:lnTo>
                  <a:lnTo>
                    <a:pt x="103240" y="3392"/>
                  </a:lnTo>
                  <a:lnTo>
                    <a:pt x="99241" y="4557"/>
                  </a:lnTo>
                  <a:lnTo>
                    <a:pt x="93937" y="10718"/>
                  </a:lnTo>
                  <a:lnTo>
                    <a:pt x="54152" y="56491"/>
                  </a:lnTo>
                  <a:lnTo>
                    <a:pt x="16360" y="103742"/>
                  </a:lnTo>
                  <a:lnTo>
                    <a:pt x="12297" y="111951"/>
                  </a:lnTo>
                  <a:lnTo>
                    <a:pt x="10156" y="113505"/>
                  </a:lnTo>
                  <a:lnTo>
                    <a:pt x="7671" y="113483"/>
                  </a:lnTo>
                  <a:lnTo>
                    <a:pt x="1132" y="110900"/>
                  </a:lnTo>
                  <a:lnTo>
                    <a:pt x="0" y="95283"/>
                  </a:lnTo>
                  <a:lnTo>
                    <a:pt x="4722" y="75603"/>
                  </a:lnTo>
                  <a:lnTo>
                    <a:pt x="18840" y="46445"/>
                  </a:lnTo>
                  <a:lnTo>
                    <a:pt x="23984" y="38508"/>
                  </a:lnTo>
                  <a:lnTo>
                    <a:pt x="26269" y="31451"/>
                  </a:lnTo>
                  <a:lnTo>
                    <a:pt x="27937" y="29147"/>
                  </a:lnTo>
                  <a:lnTo>
                    <a:pt x="30107" y="27611"/>
                  </a:lnTo>
                  <a:lnTo>
                    <a:pt x="36138" y="25145"/>
                  </a:lnTo>
                  <a:lnTo>
                    <a:pt x="47296" y="29775"/>
                  </a:lnTo>
                  <a:lnTo>
                    <a:pt x="55330" y="37801"/>
                  </a:lnTo>
                  <a:lnTo>
                    <a:pt x="65800" y="57043"/>
                  </a:lnTo>
                  <a:lnTo>
                    <a:pt x="88566" y="99138"/>
                  </a:lnTo>
                  <a:lnTo>
                    <a:pt x="121431" y="136865"/>
                  </a:lnTo>
                  <a:lnTo>
                    <a:pt x="123128" y="136465"/>
                  </a:lnTo>
                  <a:lnTo>
                    <a:pt x="132873" y="12931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83" name="SMARTInkShape-Group640">
            <a:extLst>
              <a:ext uri="{FF2B5EF4-FFF2-40B4-BE49-F238E27FC236}">
                <a16:creationId xmlns:a16="http://schemas.microsoft.com/office/drawing/2014/main" id="{BE07EE4F-CB74-F269-F8F7-AF2AF9FA6769}"/>
              </a:ext>
            </a:extLst>
          </p:cNvPr>
          <p:cNvGrpSpPr/>
          <p:nvPr/>
        </p:nvGrpSpPr>
        <p:grpSpPr>
          <a:xfrm>
            <a:off x="8516709" y="5715508"/>
            <a:ext cx="722542" cy="370968"/>
            <a:chOff x="8516709" y="5715508"/>
            <a:chExt cx="722542" cy="370968"/>
          </a:xfrm>
        </p:grpSpPr>
        <p:sp>
          <p:nvSpPr>
            <p:cNvPr id="876" name="SMARTInkShape-2944">
              <a:extLst>
                <a:ext uri="{FF2B5EF4-FFF2-40B4-BE49-F238E27FC236}">
                  <a16:creationId xmlns:a16="http://schemas.microsoft.com/office/drawing/2014/main" id="{B3AFA172-5F6E-7EA9-00ED-DA455B13691C}"/>
                </a:ext>
              </a:extLst>
            </p:cNvPr>
            <p:cNvSpPr/>
            <p:nvPr>
              <p:custDataLst>
                <p:tags r:id="rId68"/>
              </p:custDataLst>
            </p:nvPr>
          </p:nvSpPr>
          <p:spPr>
            <a:xfrm>
              <a:off x="9105900" y="59912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7" name="SMARTInkShape-2945">
              <a:extLst>
                <a:ext uri="{FF2B5EF4-FFF2-40B4-BE49-F238E27FC236}">
                  <a16:creationId xmlns:a16="http://schemas.microsoft.com/office/drawing/2014/main" id="{EFC3D3BA-1EE1-DE5C-D2F3-B7D1E51C7386}"/>
                </a:ext>
              </a:extLst>
            </p:cNvPr>
            <p:cNvSpPr/>
            <p:nvPr>
              <p:custDataLst>
                <p:tags r:id="rId69"/>
              </p:custDataLst>
            </p:nvPr>
          </p:nvSpPr>
          <p:spPr>
            <a:xfrm>
              <a:off x="9079355" y="5947924"/>
              <a:ext cx="159896" cy="119502"/>
            </a:xfrm>
            <a:custGeom>
              <a:avLst/>
              <a:gdLst/>
              <a:ahLst/>
              <a:cxnLst/>
              <a:rect l="0" t="0" r="0" b="0"/>
              <a:pathLst>
                <a:path w="159896" h="119502">
                  <a:moveTo>
                    <a:pt x="36070" y="33776"/>
                  </a:moveTo>
                  <a:lnTo>
                    <a:pt x="36070" y="33776"/>
                  </a:lnTo>
                  <a:lnTo>
                    <a:pt x="36070" y="25575"/>
                  </a:lnTo>
                  <a:lnTo>
                    <a:pt x="59749" y="573"/>
                  </a:lnTo>
                  <a:lnTo>
                    <a:pt x="61381" y="0"/>
                  </a:lnTo>
                  <a:lnTo>
                    <a:pt x="62469" y="675"/>
                  </a:lnTo>
                  <a:lnTo>
                    <a:pt x="63195" y="2183"/>
                  </a:lnTo>
                  <a:lnTo>
                    <a:pt x="64737" y="3190"/>
                  </a:lnTo>
                  <a:lnTo>
                    <a:pt x="72719" y="4936"/>
                  </a:lnTo>
                  <a:lnTo>
                    <a:pt x="62354" y="51325"/>
                  </a:lnTo>
                  <a:lnTo>
                    <a:pt x="56218" y="64859"/>
                  </a:lnTo>
                  <a:lnTo>
                    <a:pt x="15522" y="111244"/>
                  </a:lnTo>
                  <a:lnTo>
                    <a:pt x="8240" y="115831"/>
                  </a:lnTo>
                  <a:lnTo>
                    <a:pt x="0" y="118776"/>
                  </a:lnTo>
                  <a:lnTo>
                    <a:pt x="380" y="119018"/>
                  </a:lnTo>
                  <a:lnTo>
                    <a:pt x="11406" y="119437"/>
                  </a:lnTo>
                  <a:lnTo>
                    <a:pt x="52081" y="111954"/>
                  </a:lnTo>
                  <a:lnTo>
                    <a:pt x="66469" y="111914"/>
                  </a:lnTo>
                  <a:lnTo>
                    <a:pt x="111288" y="118695"/>
                  </a:lnTo>
                  <a:lnTo>
                    <a:pt x="159895" y="11950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8" name="SMARTInkShape-2946">
              <a:extLst>
                <a:ext uri="{FF2B5EF4-FFF2-40B4-BE49-F238E27FC236}">
                  <a16:creationId xmlns:a16="http://schemas.microsoft.com/office/drawing/2014/main" id="{BE72BD9C-73C0-9BF1-815C-179C6401AB9A}"/>
                </a:ext>
              </a:extLst>
            </p:cNvPr>
            <p:cNvSpPr/>
            <p:nvPr>
              <p:custDataLst>
                <p:tags r:id="rId70"/>
              </p:custDataLst>
            </p:nvPr>
          </p:nvSpPr>
          <p:spPr>
            <a:xfrm>
              <a:off x="8848940" y="5857875"/>
              <a:ext cx="133126" cy="152401"/>
            </a:xfrm>
            <a:custGeom>
              <a:avLst/>
              <a:gdLst/>
              <a:ahLst/>
              <a:cxnLst/>
              <a:rect l="0" t="0" r="0" b="0"/>
              <a:pathLst>
                <a:path w="133126" h="152401">
                  <a:moveTo>
                    <a:pt x="114085" y="9525"/>
                  </a:moveTo>
                  <a:lnTo>
                    <a:pt x="114085" y="9525"/>
                  </a:lnTo>
                  <a:lnTo>
                    <a:pt x="123219" y="9525"/>
                  </a:lnTo>
                  <a:lnTo>
                    <a:pt x="133125" y="10"/>
                  </a:lnTo>
                  <a:lnTo>
                    <a:pt x="119876" y="0"/>
                  </a:lnTo>
                  <a:lnTo>
                    <a:pt x="113836" y="2822"/>
                  </a:lnTo>
                  <a:lnTo>
                    <a:pt x="110743" y="5056"/>
                  </a:lnTo>
                  <a:lnTo>
                    <a:pt x="77274" y="51045"/>
                  </a:lnTo>
                  <a:lnTo>
                    <a:pt x="34599" y="97194"/>
                  </a:lnTo>
                  <a:lnTo>
                    <a:pt x="5261" y="118146"/>
                  </a:lnTo>
                  <a:lnTo>
                    <a:pt x="3437" y="117923"/>
                  </a:lnTo>
                  <a:lnTo>
                    <a:pt x="2219" y="116715"/>
                  </a:lnTo>
                  <a:lnTo>
                    <a:pt x="266" y="100626"/>
                  </a:lnTo>
                  <a:lnTo>
                    <a:pt x="0" y="93054"/>
                  </a:lnTo>
                  <a:lnTo>
                    <a:pt x="4905" y="77783"/>
                  </a:lnTo>
                  <a:lnTo>
                    <a:pt x="16044" y="61265"/>
                  </a:lnTo>
                  <a:lnTo>
                    <a:pt x="26530" y="49630"/>
                  </a:lnTo>
                  <a:lnTo>
                    <a:pt x="30369" y="48516"/>
                  </a:lnTo>
                  <a:lnTo>
                    <a:pt x="32874" y="48219"/>
                  </a:lnTo>
                  <a:lnTo>
                    <a:pt x="41303" y="53533"/>
                  </a:lnTo>
                  <a:lnTo>
                    <a:pt x="46514" y="57913"/>
                  </a:lnTo>
                  <a:lnTo>
                    <a:pt x="52303" y="71248"/>
                  </a:lnTo>
                  <a:lnTo>
                    <a:pt x="61077" y="100622"/>
                  </a:lnTo>
                  <a:lnTo>
                    <a:pt x="91662" y="148115"/>
                  </a:lnTo>
                  <a:lnTo>
                    <a:pt x="92787" y="149543"/>
                  </a:lnTo>
                  <a:lnTo>
                    <a:pt x="96858" y="151130"/>
                  </a:lnTo>
                  <a:lnTo>
                    <a:pt x="104560" y="1524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9" name="SMARTInkShape-2947">
              <a:extLst>
                <a:ext uri="{FF2B5EF4-FFF2-40B4-BE49-F238E27FC236}">
                  <a16:creationId xmlns:a16="http://schemas.microsoft.com/office/drawing/2014/main" id="{5964B7A0-1D1E-C3A5-B5B3-7B85F79311E8}"/>
                </a:ext>
              </a:extLst>
            </p:cNvPr>
            <p:cNvSpPr/>
            <p:nvPr>
              <p:custDataLst>
                <p:tags r:id="rId71"/>
              </p:custDataLst>
            </p:nvPr>
          </p:nvSpPr>
          <p:spPr>
            <a:xfrm>
              <a:off x="9001125" y="5859199"/>
              <a:ext cx="94860" cy="227277"/>
            </a:xfrm>
            <a:custGeom>
              <a:avLst/>
              <a:gdLst/>
              <a:ahLst/>
              <a:cxnLst/>
              <a:rect l="0" t="0" r="0" b="0"/>
              <a:pathLst>
                <a:path w="94860" h="227277">
                  <a:moveTo>
                    <a:pt x="85725" y="8201"/>
                  </a:moveTo>
                  <a:lnTo>
                    <a:pt x="85725" y="8201"/>
                  </a:lnTo>
                  <a:lnTo>
                    <a:pt x="90782" y="8201"/>
                  </a:lnTo>
                  <a:lnTo>
                    <a:pt x="92271" y="7143"/>
                  </a:lnTo>
                  <a:lnTo>
                    <a:pt x="93265" y="5379"/>
                  </a:lnTo>
                  <a:lnTo>
                    <a:pt x="94859" y="0"/>
                  </a:lnTo>
                  <a:lnTo>
                    <a:pt x="76903" y="38565"/>
                  </a:lnTo>
                  <a:lnTo>
                    <a:pt x="54545" y="82834"/>
                  </a:lnTo>
                  <a:lnTo>
                    <a:pt x="38840" y="126698"/>
                  </a:lnTo>
                  <a:lnTo>
                    <a:pt x="25546" y="166487"/>
                  </a:lnTo>
                  <a:lnTo>
                    <a:pt x="3218" y="213699"/>
                  </a:lnTo>
                  <a:lnTo>
                    <a:pt x="0" y="22727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0" name="SMARTInkShape-2948">
              <a:extLst>
                <a:ext uri="{FF2B5EF4-FFF2-40B4-BE49-F238E27FC236}">
                  <a16:creationId xmlns:a16="http://schemas.microsoft.com/office/drawing/2014/main" id="{B9F7D4D0-E9E9-099F-8AD4-DEEA55D6470C}"/>
                </a:ext>
              </a:extLst>
            </p:cNvPr>
            <p:cNvSpPr/>
            <p:nvPr>
              <p:custDataLst>
                <p:tags r:id="rId72"/>
              </p:custDataLst>
            </p:nvPr>
          </p:nvSpPr>
          <p:spPr>
            <a:xfrm>
              <a:off x="8724900" y="5772150"/>
              <a:ext cx="142876" cy="28576"/>
            </a:xfrm>
            <a:custGeom>
              <a:avLst/>
              <a:gdLst/>
              <a:ahLst/>
              <a:cxnLst/>
              <a:rect l="0" t="0" r="0" b="0"/>
              <a:pathLst>
                <a:path w="142876" h="28576">
                  <a:moveTo>
                    <a:pt x="0" y="28575"/>
                  </a:moveTo>
                  <a:lnTo>
                    <a:pt x="0" y="28575"/>
                  </a:lnTo>
                  <a:lnTo>
                    <a:pt x="8663" y="20971"/>
                  </a:lnTo>
                  <a:lnTo>
                    <a:pt x="23850" y="13387"/>
                  </a:lnTo>
                  <a:lnTo>
                    <a:pt x="65955" y="3319"/>
                  </a:lnTo>
                  <a:lnTo>
                    <a:pt x="108021" y="194"/>
                  </a:lnTo>
                  <a:lnTo>
                    <a:pt x="1428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1" name="SMARTInkShape-2949">
              <a:extLst>
                <a:ext uri="{FF2B5EF4-FFF2-40B4-BE49-F238E27FC236}">
                  <a16:creationId xmlns:a16="http://schemas.microsoft.com/office/drawing/2014/main" id="{DBF489F8-3762-F3BF-AE6D-691761F26A46}"/>
                </a:ext>
              </a:extLst>
            </p:cNvPr>
            <p:cNvSpPr/>
            <p:nvPr>
              <p:custDataLst>
                <p:tags r:id="rId73"/>
              </p:custDataLst>
            </p:nvPr>
          </p:nvSpPr>
          <p:spPr>
            <a:xfrm>
              <a:off x="8696478" y="5715508"/>
              <a:ext cx="133198" cy="189583"/>
            </a:xfrm>
            <a:custGeom>
              <a:avLst/>
              <a:gdLst/>
              <a:ahLst/>
              <a:cxnLst/>
              <a:rect l="0" t="0" r="0" b="0"/>
              <a:pathLst>
                <a:path w="133198" h="189583">
                  <a:moveTo>
                    <a:pt x="37947" y="18542"/>
                  </a:moveTo>
                  <a:lnTo>
                    <a:pt x="37947" y="18542"/>
                  </a:lnTo>
                  <a:lnTo>
                    <a:pt x="37947" y="0"/>
                  </a:lnTo>
                  <a:lnTo>
                    <a:pt x="37947" y="40209"/>
                  </a:lnTo>
                  <a:lnTo>
                    <a:pt x="30407" y="85562"/>
                  </a:lnTo>
                  <a:lnTo>
                    <a:pt x="22137" y="130771"/>
                  </a:lnTo>
                  <a:lnTo>
                    <a:pt x="14268" y="159014"/>
                  </a:lnTo>
                  <a:lnTo>
                    <a:pt x="367" y="179764"/>
                  </a:lnTo>
                  <a:lnTo>
                    <a:pt x="0" y="185315"/>
                  </a:lnTo>
                  <a:lnTo>
                    <a:pt x="1007" y="186874"/>
                  </a:lnTo>
                  <a:lnTo>
                    <a:pt x="2739" y="187913"/>
                  </a:lnTo>
                  <a:lnTo>
                    <a:pt x="10228" y="189376"/>
                  </a:lnTo>
                  <a:lnTo>
                    <a:pt x="13118" y="189582"/>
                  </a:lnTo>
                  <a:lnTo>
                    <a:pt x="59695" y="181326"/>
                  </a:lnTo>
                  <a:lnTo>
                    <a:pt x="106489" y="172979"/>
                  </a:lnTo>
                  <a:lnTo>
                    <a:pt x="120743" y="171210"/>
                  </a:lnTo>
                  <a:lnTo>
                    <a:pt x="133197" y="17094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2" name="SMARTInkShape-2950">
              <a:extLst>
                <a:ext uri="{FF2B5EF4-FFF2-40B4-BE49-F238E27FC236}">
                  <a16:creationId xmlns:a16="http://schemas.microsoft.com/office/drawing/2014/main" id="{8BFC0C0B-0508-B77F-A69A-91C81878F044}"/>
                </a:ext>
              </a:extLst>
            </p:cNvPr>
            <p:cNvSpPr/>
            <p:nvPr>
              <p:custDataLst>
                <p:tags r:id="rId74"/>
              </p:custDataLst>
            </p:nvPr>
          </p:nvSpPr>
          <p:spPr>
            <a:xfrm>
              <a:off x="8516709" y="5829300"/>
              <a:ext cx="131992" cy="9526"/>
            </a:xfrm>
            <a:custGeom>
              <a:avLst/>
              <a:gdLst/>
              <a:ahLst/>
              <a:cxnLst/>
              <a:rect l="0" t="0" r="0" b="0"/>
              <a:pathLst>
                <a:path w="131992" h="9526">
                  <a:moveTo>
                    <a:pt x="17691" y="0"/>
                  </a:moveTo>
                  <a:lnTo>
                    <a:pt x="17691" y="0"/>
                  </a:lnTo>
                  <a:lnTo>
                    <a:pt x="0" y="0"/>
                  </a:lnTo>
                  <a:lnTo>
                    <a:pt x="41479" y="0"/>
                  </a:lnTo>
                  <a:lnTo>
                    <a:pt x="86703" y="1058"/>
                  </a:lnTo>
                  <a:lnTo>
                    <a:pt x="131991"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87" name="SMARTInkShape-Group641">
            <a:extLst>
              <a:ext uri="{FF2B5EF4-FFF2-40B4-BE49-F238E27FC236}">
                <a16:creationId xmlns:a16="http://schemas.microsoft.com/office/drawing/2014/main" id="{ECF0932B-3ADC-B39C-D858-776B2DF766C3}"/>
              </a:ext>
            </a:extLst>
          </p:cNvPr>
          <p:cNvGrpSpPr/>
          <p:nvPr/>
        </p:nvGrpSpPr>
        <p:grpSpPr>
          <a:xfrm>
            <a:off x="5000635" y="3724275"/>
            <a:ext cx="352397" cy="219076"/>
            <a:chOff x="5000635" y="3724275"/>
            <a:chExt cx="352397" cy="219076"/>
          </a:xfrm>
        </p:grpSpPr>
        <p:sp>
          <p:nvSpPr>
            <p:cNvPr id="884" name="SMARTInkShape-2951">
              <a:extLst>
                <a:ext uri="{FF2B5EF4-FFF2-40B4-BE49-F238E27FC236}">
                  <a16:creationId xmlns:a16="http://schemas.microsoft.com/office/drawing/2014/main" id="{AE906B99-E6F6-4D5F-2305-A49AE1C382A4}"/>
                </a:ext>
              </a:extLst>
            </p:cNvPr>
            <p:cNvSpPr/>
            <p:nvPr>
              <p:custDataLst>
                <p:tags r:id="rId65"/>
              </p:custDataLst>
            </p:nvPr>
          </p:nvSpPr>
          <p:spPr>
            <a:xfrm>
              <a:off x="5229359" y="3790988"/>
              <a:ext cx="123673" cy="123788"/>
            </a:xfrm>
            <a:custGeom>
              <a:avLst/>
              <a:gdLst/>
              <a:ahLst/>
              <a:cxnLst/>
              <a:rect l="0" t="0" r="0" b="0"/>
              <a:pathLst>
                <a:path w="123673" h="123788">
                  <a:moveTo>
                    <a:pt x="28441" y="28537"/>
                  </a:moveTo>
                  <a:lnTo>
                    <a:pt x="28441" y="28537"/>
                  </a:lnTo>
                  <a:lnTo>
                    <a:pt x="28441" y="19405"/>
                  </a:lnTo>
                  <a:lnTo>
                    <a:pt x="42630" y="4833"/>
                  </a:lnTo>
                  <a:lnTo>
                    <a:pt x="48153" y="2127"/>
                  </a:lnTo>
                  <a:lnTo>
                    <a:pt x="57729" y="46"/>
                  </a:lnTo>
                  <a:lnTo>
                    <a:pt x="61919" y="0"/>
                  </a:lnTo>
                  <a:lnTo>
                    <a:pt x="67309" y="2801"/>
                  </a:lnTo>
                  <a:lnTo>
                    <a:pt x="74336" y="8166"/>
                  </a:lnTo>
                  <a:lnTo>
                    <a:pt x="75297" y="11722"/>
                  </a:lnTo>
                  <a:lnTo>
                    <a:pt x="76021" y="40044"/>
                  </a:lnTo>
                  <a:lnTo>
                    <a:pt x="73224" y="47056"/>
                  </a:lnTo>
                  <a:lnTo>
                    <a:pt x="69510" y="53701"/>
                  </a:lnTo>
                  <a:lnTo>
                    <a:pt x="61876" y="74838"/>
                  </a:lnTo>
                  <a:lnTo>
                    <a:pt x="47295" y="94619"/>
                  </a:lnTo>
                  <a:lnTo>
                    <a:pt x="39995" y="101299"/>
                  </a:lnTo>
                  <a:lnTo>
                    <a:pt x="11661" y="121895"/>
                  </a:lnTo>
                  <a:lnTo>
                    <a:pt x="7578" y="122946"/>
                  </a:lnTo>
                  <a:lnTo>
                    <a:pt x="0" y="123773"/>
                  </a:lnTo>
                  <a:lnTo>
                    <a:pt x="44924" y="123787"/>
                  </a:lnTo>
                  <a:lnTo>
                    <a:pt x="88802" y="123787"/>
                  </a:lnTo>
                  <a:lnTo>
                    <a:pt x="106768" y="122729"/>
                  </a:lnTo>
                  <a:lnTo>
                    <a:pt x="123672" y="114272"/>
                  </a:lnTo>
                  <a:lnTo>
                    <a:pt x="114166" y="12378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5" name="SMARTInkShape-2952">
              <a:extLst>
                <a:ext uri="{FF2B5EF4-FFF2-40B4-BE49-F238E27FC236}">
                  <a16:creationId xmlns:a16="http://schemas.microsoft.com/office/drawing/2014/main" id="{972B77A2-B429-7F14-7E50-BA6B7FCAA234}"/>
                </a:ext>
              </a:extLst>
            </p:cNvPr>
            <p:cNvSpPr/>
            <p:nvPr>
              <p:custDataLst>
                <p:tags r:id="rId66"/>
              </p:custDataLst>
            </p:nvPr>
          </p:nvSpPr>
          <p:spPr>
            <a:xfrm>
              <a:off x="5143500" y="3733800"/>
              <a:ext cx="85723" cy="209551"/>
            </a:xfrm>
            <a:custGeom>
              <a:avLst/>
              <a:gdLst/>
              <a:ahLst/>
              <a:cxnLst/>
              <a:rect l="0" t="0" r="0" b="0"/>
              <a:pathLst>
                <a:path w="85723" h="209551">
                  <a:moveTo>
                    <a:pt x="76200" y="9525"/>
                  </a:moveTo>
                  <a:lnTo>
                    <a:pt x="76200" y="9525"/>
                  </a:lnTo>
                  <a:lnTo>
                    <a:pt x="76200" y="4468"/>
                  </a:lnTo>
                  <a:lnTo>
                    <a:pt x="77258" y="2979"/>
                  </a:lnTo>
                  <a:lnTo>
                    <a:pt x="79022" y="1986"/>
                  </a:lnTo>
                  <a:lnTo>
                    <a:pt x="85722" y="0"/>
                  </a:lnTo>
                  <a:lnTo>
                    <a:pt x="80668" y="5057"/>
                  </a:lnTo>
                  <a:lnTo>
                    <a:pt x="78186" y="10361"/>
                  </a:lnTo>
                  <a:lnTo>
                    <a:pt x="67799" y="40719"/>
                  </a:lnTo>
                  <a:lnTo>
                    <a:pt x="52237" y="73895"/>
                  </a:lnTo>
                  <a:lnTo>
                    <a:pt x="39570" y="116309"/>
                  </a:lnTo>
                  <a:lnTo>
                    <a:pt x="20908" y="157305"/>
                  </a:lnTo>
                  <a:lnTo>
                    <a:pt x="1327" y="203882"/>
                  </a:lnTo>
                  <a:lnTo>
                    <a:pt x="0" y="2095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6" name="SMARTInkShape-2953">
              <a:extLst>
                <a:ext uri="{FF2B5EF4-FFF2-40B4-BE49-F238E27FC236}">
                  <a16:creationId xmlns:a16="http://schemas.microsoft.com/office/drawing/2014/main" id="{0D18DB28-D5DA-5B2B-6E62-491F0B719A66}"/>
                </a:ext>
              </a:extLst>
            </p:cNvPr>
            <p:cNvSpPr/>
            <p:nvPr>
              <p:custDataLst>
                <p:tags r:id="rId67"/>
              </p:custDataLst>
            </p:nvPr>
          </p:nvSpPr>
          <p:spPr>
            <a:xfrm>
              <a:off x="5000635" y="3724275"/>
              <a:ext cx="123816" cy="142876"/>
            </a:xfrm>
            <a:custGeom>
              <a:avLst/>
              <a:gdLst/>
              <a:ahLst/>
              <a:cxnLst/>
              <a:rect l="0" t="0" r="0" b="0"/>
              <a:pathLst>
                <a:path w="123816" h="142876">
                  <a:moveTo>
                    <a:pt x="114290" y="0"/>
                  </a:moveTo>
                  <a:lnTo>
                    <a:pt x="114290" y="0"/>
                  </a:lnTo>
                  <a:lnTo>
                    <a:pt x="123815" y="0"/>
                  </a:lnTo>
                  <a:lnTo>
                    <a:pt x="118759" y="0"/>
                  </a:lnTo>
                  <a:lnTo>
                    <a:pt x="117270" y="1058"/>
                  </a:lnTo>
                  <a:lnTo>
                    <a:pt x="116276" y="2822"/>
                  </a:lnTo>
                  <a:lnTo>
                    <a:pt x="109350" y="19246"/>
                  </a:lnTo>
                  <a:lnTo>
                    <a:pt x="79334" y="63624"/>
                  </a:lnTo>
                  <a:lnTo>
                    <a:pt x="69831" y="78236"/>
                  </a:lnTo>
                  <a:lnTo>
                    <a:pt x="53963" y="89795"/>
                  </a:lnTo>
                  <a:lnTo>
                    <a:pt x="50437" y="95648"/>
                  </a:lnTo>
                  <a:lnTo>
                    <a:pt x="49496" y="98690"/>
                  </a:lnTo>
                  <a:lnTo>
                    <a:pt x="47811" y="100719"/>
                  </a:lnTo>
                  <a:lnTo>
                    <a:pt x="43116" y="102972"/>
                  </a:lnTo>
                  <a:lnTo>
                    <a:pt x="41440" y="104631"/>
                  </a:lnTo>
                  <a:lnTo>
                    <a:pt x="39579" y="109298"/>
                  </a:lnTo>
                  <a:lnTo>
                    <a:pt x="38025" y="110965"/>
                  </a:lnTo>
                  <a:lnTo>
                    <a:pt x="33475" y="112818"/>
                  </a:lnTo>
                  <a:lnTo>
                    <a:pt x="24963" y="113861"/>
                  </a:lnTo>
                  <a:lnTo>
                    <a:pt x="22989" y="115065"/>
                  </a:lnTo>
                  <a:lnTo>
                    <a:pt x="21672" y="116927"/>
                  </a:lnTo>
                  <a:lnTo>
                    <a:pt x="19560" y="122463"/>
                  </a:lnTo>
                  <a:lnTo>
                    <a:pt x="16448" y="123219"/>
                  </a:lnTo>
                  <a:lnTo>
                    <a:pt x="4494" y="123822"/>
                  </a:lnTo>
                  <a:lnTo>
                    <a:pt x="2993" y="122764"/>
                  </a:lnTo>
                  <a:lnTo>
                    <a:pt x="1992" y="121001"/>
                  </a:lnTo>
                  <a:lnTo>
                    <a:pt x="385" y="110567"/>
                  </a:lnTo>
                  <a:lnTo>
                    <a:pt x="0" y="77479"/>
                  </a:lnTo>
                  <a:lnTo>
                    <a:pt x="2817" y="68654"/>
                  </a:lnTo>
                  <a:lnTo>
                    <a:pt x="9123" y="57823"/>
                  </a:lnTo>
                  <a:lnTo>
                    <a:pt x="9505" y="48035"/>
                  </a:lnTo>
                  <a:lnTo>
                    <a:pt x="36647" y="47625"/>
                  </a:lnTo>
                  <a:lnTo>
                    <a:pt x="70121" y="74194"/>
                  </a:lnTo>
                  <a:lnTo>
                    <a:pt x="98302" y="112619"/>
                  </a:lnTo>
                  <a:lnTo>
                    <a:pt x="104546" y="128158"/>
                  </a:lnTo>
                  <a:lnTo>
                    <a:pt x="106736" y="129889"/>
                  </a:lnTo>
                  <a:lnTo>
                    <a:pt x="112797" y="132667"/>
                  </a:lnTo>
                  <a:lnTo>
                    <a:pt x="113626" y="135868"/>
                  </a:lnTo>
                  <a:lnTo>
                    <a:pt x="114159" y="141491"/>
                  </a:lnTo>
                  <a:lnTo>
                    <a:pt x="115261" y="141953"/>
                  </a:lnTo>
                  <a:lnTo>
                    <a:pt x="123815" y="1428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888" name="SMARTInkShape-2954">
            <a:extLst>
              <a:ext uri="{FF2B5EF4-FFF2-40B4-BE49-F238E27FC236}">
                <a16:creationId xmlns:a16="http://schemas.microsoft.com/office/drawing/2014/main" id="{02D02E26-E0AB-C0DB-4F69-DF374C4F6D15}"/>
              </a:ext>
            </a:extLst>
          </p:cNvPr>
          <p:cNvSpPr/>
          <p:nvPr>
            <p:custDataLst>
              <p:tags r:id="rId4"/>
            </p:custDataLst>
          </p:nvPr>
        </p:nvSpPr>
        <p:spPr>
          <a:xfrm>
            <a:off x="5419725" y="3757233"/>
            <a:ext cx="70574" cy="176593"/>
          </a:xfrm>
          <a:custGeom>
            <a:avLst/>
            <a:gdLst/>
            <a:ahLst/>
            <a:cxnLst/>
            <a:rect l="0" t="0" r="0" b="0"/>
            <a:pathLst>
              <a:path w="70574" h="176593">
                <a:moveTo>
                  <a:pt x="28575" y="14667"/>
                </a:moveTo>
                <a:lnTo>
                  <a:pt x="28575" y="14667"/>
                </a:lnTo>
                <a:lnTo>
                  <a:pt x="37708" y="14667"/>
                </a:lnTo>
                <a:lnTo>
                  <a:pt x="38066" y="22868"/>
                </a:lnTo>
                <a:lnTo>
                  <a:pt x="31547" y="31535"/>
                </a:lnTo>
                <a:lnTo>
                  <a:pt x="29896" y="37333"/>
                </a:lnTo>
                <a:lnTo>
                  <a:pt x="28397" y="39303"/>
                </a:lnTo>
                <a:lnTo>
                  <a:pt x="23910" y="41491"/>
                </a:lnTo>
                <a:lnTo>
                  <a:pt x="15433" y="42723"/>
                </a:lnTo>
                <a:lnTo>
                  <a:pt x="13464" y="41838"/>
                </a:lnTo>
                <a:lnTo>
                  <a:pt x="12150" y="40189"/>
                </a:lnTo>
                <a:lnTo>
                  <a:pt x="10044" y="34996"/>
                </a:lnTo>
                <a:lnTo>
                  <a:pt x="9571" y="25628"/>
                </a:lnTo>
                <a:lnTo>
                  <a:pt x="17730" y="16117"/>
                </a:lnTo>
                <a:lnTo>
                  <a:pt x="23715" y="15097"/>
                </a:lnTo>
                <a:lnTo>
                  <a:pt x="25335" y="16011"/>
                </a:lnTo>
                <a:lnTo>
                  <a:pt x="26415" y="17680"/>
                </a:lnTo>
                <a:lnTo>
                  <a:pt x="27135" y="19851"/>
                </a:lnTo>
                <a:lnTo>
                  <a:pt x="28673" y="21298"/>
                </a:lnTo>
                <a:lnTo>
                  <a:pt x="33205" y="22906"/>
                </a:lnTo>
                <a:lnTo>
                  <a:pt x="33779" y="24393"/>
                </a:lnTo>
                <a:lnTo>
                  <a:pt x="33103" y="26443"/>
                </a:lnTo>
                <a:lnTo>
                  <a:pt x="29469" y="32280"/>
                </a:lnTo>
                <a:lnTo>
                  <a:pt x="28840" y="38348"/>
                </a:lnTo>
                <a:lnTo>
                  <a:pt x="27693" y="39979"/>
                </a:lnTo>
                <a:lnTo>
                  <a:pt x="25870" y="41067"/>
                </a:lnTo>
                <a:lnTo>
                  <a:pt x="20398" y="42812"/>
                </a:lnTo>
                <a:lnTo>
                  <a:pt x="19948" y="41898"/>
                </a:lnTo>
                <a:lnTo>
                  <a:pt x="19085" y="20841"/>
                </a:lnTo>
                <a:lnTo>
                  <a:pt x="20132" y="18783"/>
                </a:lnTo>
                <a:lnTo>
                  <a:pt x="21888" y="17411"/>
                </a:lnTo>
                <a:lnTo>
                  <a:pt x="28459" y="14715"/>
                </a:lnTo>
                <a:lnTo>
                  <a:pt x="36766" y="14671"/>
                </a:lnTo>
                <a:lnTo>
                  <a:pt x="46184" y="22868"/>
                </a:lnTo>
                <a:lnTo>
                  <a:pt x="47198" y="28856"/>
                </a:lnTo>
                <a:lnTo>
                  <a:pt x="46282" y="30477"/>
                </a:lnTo>
                <a:lnTo>
                  <a:pt x="44613" y="31557"/>
                </a:lnTo>
                <a:lnTo>
                  <a:pt x="39387" y="33291"/>
                </a:lnTo>
                <a:lnTo>
                  <a:pt x="30012" y="25478"/>
                </a:lnTo>
                <a:lnTo>
                  <a:pt x="29001" y="19517"/>
                </a:lnTo>
                <a:lnTo>
                  <a:pt x="28613" y="6892"/>
                </a:lnTo>
                <a:lnTo>
                  <a:pt x="33643" y="604"/>
                </a:lnTo>
                <a:lnTo>
                  <a:pt x="35128" y="0"/>
                </a:lnTo>
                <a:lnTo>
                  <a:pt x="36119" y="656"/>
                </a:lnTo>
                <a:lnTo>
                  <a:pt x="38278" y="4206"/>
                </a:lnTo>
                <a:lnTo>
                  <a:pt x="57346" y="34684"/>
                </a:lnTo>
                <a:lnTo>
                  <a:pt x="69889" y="59308"/>
                </a:lnTo>
                <a:lnTo>
                  <a:pt x="70573" y="74724"/>
                </a:lnTo>
                <a:lnTo>
                  <a:pt x="66130" y="104616"/>
                </a:lnTo>
                <a:lnTo>
                  <a:pt x="47724" y="137358"/>
                </a:lnTo>
                <a:lnTo>
                  <a:pt x="43084" y="142574"/>
                </a:lnTo>
                <a:lnTo>
                  <a:pt x="37492" y="145598"/>
                </a:lnTo>
                <a:lnTo>
                  <a:pt x="34520" y="146404"/>
                </a:lnTo>
                <a:lnTo>
                  <a:pt x="32538" y="148000"/>
                </a:lnTo>
                <a:lnTo>
                  <a:pt x="30337" y="152595"/>
                </a:lnTo>
                <a:lnTo>
                  <a:pt x="28691" y="154244"/>
                </a:lnTo>
                <a:lnTo>
                  <a:pt x="19488" y="157413"/>
                </a:lnTo>
                <a:lnTo>
                  <a:pt x="9535" y="167057"/>
                </a:lnTo>
                <a:lnTo>
                  <a:pt x="4472" y="167064"/>
                </a:lnTo>
                <a:lnTo>
                  <a:pt x="2981" y="168124"/>
                </a:lnTo>
                <a:lnTo>
                  <a:pt x="1987" y="169888"/>
                </a:lnTo>
                <a:lnTo>
                  <a:pt x="0" y="17659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92" name="SMARTInkShape-Group643">
            <a:extLst>
              <a:ext uri="{FF2B5EF4-FFF2-40B4-BE49-F238E27FC236}">
                <a16:creationId xmlns:a16="http://schemas.microsoft.com/office/drawing/2014/main" id="{E02E2915-012D-610B-A613-00034762E6D3}"/>
              </a:ext>
            </a:extLst>
          </p:cNvPr>
          <p:cNvGrpSpPr/>
          <p:nvPr/>
        </p:nvGrpSpPr>
        <p:grpSpPr>
          <a:xfrm>
            <a:off x="5543666" y="3752850"/>
            <a:ext cx="266585" cy="152401"/>
            <a:chOff x="5543666" y="3752850"/>
            <a:chExt cx="266585" cy="152401"/>
          </a:xfrm>
        </p:grpSpPr>
        <p:sp>
          <p:nvSpPr>
            <p:cNvPr id="889" name="SMARTInkShape-2955">
              <a:extLst>
                <a:ext uri="{FF2B5EF4-FFF2-40B4-BE49-F238E27FC236}">
                  <a16:creationId xmlns:a16="http://schemas.microsoft.com/office/drawing/2014/main" id="{11FB6439-801D-7975-BEE8-6AEB535AA5D7}"/>
                </a:ext>
              </a:extLst>
            </p:cNvPr>
            <p:cNvSpPr/>
            <p:nvPr>
              <p:custDataLst>
                <p:tags r:id="rId62"/>
              </p:custDataLst>
            </p:nvPr>
          </p:nvSpPr>
          <p:spPr>
            <a:xfrm>
              <a:off x="5543666" y="3752850"/>
              <a:ext cx="114185" cy="152401"/>
            </a:xfrm>
            <a:custGeom>
              <a:avLst/>
              <a:gdLst/>
              <a:ahLst/>
              <a:cxnLst/>
              <a:rect l="0" t="0" r="0" b="0"/>
              <a:pathLst>
                <a:path w="114185" h="152401">
                  <a:moveTo>
                    <a:pt x="9409" y="0"/>
                  </a:moveTo>
                  <a:lnTo>
                    <a:pt x="9409" y="0"/>
                  </a:lnTo>
                  <a:lnTo>
                    <a:pt x="9409" y="5057"/>
                  </a:lnTo>
                  <a:lnTo>
                    <a:pt x="8351" y="6546"/>
                  </a:lnTo>
                  <a:lnTo>
                    <a:pt x="6587" y="7539"/>
                  </a:lnTo>
                  <a:lnTo>
                    <a:pt x="0" y="9491"/>
                  </a:lnTo>
                  <a:lnTo>
                    <a:pt x="14455" y="9525"/>
                  </a:lnTo>
                  <a:lnTo>
                    <a:pt x="19765" y="12347"/>
                  </a:lnTo>
                  <a:lnTo>
                    <a:pt x="22664" y="14582"/>
                  </a:lnTo>
                  <a:lnTo>
                    <a:pt x="25884" y="19886"/>
                  </a:lnTo>
                  <a:lnTo>
                    <a:pt x="27951" y="31915"/>
                  </a:lnTo>
                  <a:lnTo>
                    <a:pt x="28455" y="79260"/>
                  </a:lnTo>
                  <a:lnTo>
                    <a:pt x="28459" y="107947"/>
                  </a:lnTo>
                  <a:lnTo>
                    <a:pt x="19326" y="132401"/>
                  </a:lnTo>
                  <a:lnTo>
                    <a:pt x="19050" y="128012"/>
                  </a:lnTo>
                  <a:lnTo>
                    <a:pt x="21808" y="122864"/>
                  </a:lnTo>
                  <a:lnTo>
                    <a:pt x="24025" y="120009"/>
                  </a:lnTo>
                  <a:lnTo>
                    <a:pt x="26488" y="111193"/>
                  </a:lnTo>
                  <a:lnTo>
                    <a:pt x="28069" y="93343"/>
                  </a:lnTo>
                  <a:lnTo>
                    <a:pt x="29257" y="90803"/>
                  </a:lnTo>
                  <a:lnTo>
                    <a:pt x="31108" y="89110"/>
                  </a:lnTo>
                  <a:lnTo>
                    <a:pt x="37045" y="85113"/>
                  </a:lnTo>
                  <a:lnTo>
                    <a:pt x="83468" y="40213"/>
                  </a:lnTo>
                  <a:lnTo>
                    <a:pt x="94451" y="29256"/>
                  </a:lnTo>
                  <a:lnTo>
                    <a:pt x="103275" y="28635"/>
                  </a:lnTo>
                  <a:lnTo>
                    <a:pt x="103737" y="29673"/>
                  </a:lnTo>
                  <a:lnTo>
                    <a:pt x="104249" y="33649"/>
                  </a:lnTo>
                  <a:lnTo>
                    <a:pt x="105444" y="35133"/>
                  </a:lnTo>
                  <a:lnTo>
                    <a:pt x="109594" y="36781"/>
                  </a:lnTo>
                  <a:lnTo>
                    <a:pt x="111124" y="38279"/>
                  </a:lnTo>
                  <a:lnTo>
                    <a:pt x="112824" y="42766"/>
                  </a:lnTo>
                  <a:lnTo>
                    <a:pt x="114130" y="86031"/>
                  </a:lnTo>
                  <a:lnTo>
                    <a:pt x="114181" y="125137"/>
                  </a:lnTo>
                  <a:lnTo>
                    <a:pt x="111361" y="132522"/>
                  </a:lnTo>
                  <a:lnTo>
                    <a:pt x="107637" y="139332"/>
                  </a:lnTo>
                  <a:lnTo>
                    <a:pt x="105983" y="145887"/>
                  </a:lnTo>
                  <a:lnTo>
                    <a:pt x="106600" y="148058"/>
                  </a:lnTo>
                  <a:lnTo>
                    <a:pt x="108068" y="149505"/>
                  </a:lnTo>
                  <a:lnTo>
                    <a:pt x="114184" y="1524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0" name="SMARTInkShape-2956">
              <a:extLst>
                <a:ext uri="{FF2B5EF4-FFF2-40B4-BE49-F238E27FC236}">
                  <a16:creationId xmlns:a16="http://schemas.microsoft.com/office/drawing/2014/main" id="{E5078631-877C-04D2-0147-4CE50EC2F757}"/>
                </a:ext>
              </a:extLst>
            </p:cNvPr>
            <p:cNvSpPr/>
            <p:nvPr>
              <p:custDataLst>
                <p:tags r:id="rId63"/>
              </p:custDataLst>
            </p:nvPr>
          </p:nvSpPr>
          <p:spPr>
            <a:xfrm>
              <a:off x="5695960" y="3829050"/>
              <a:ext cx="57141" cy="1"/>
            </a:xfrm>
            <a:custGeom>
              <a:avLst/>
              <a:gdLst/>
              <a:ahLst/>
              <a:cxnLst/>
              <a:rect l="0" t="0" r="0" b="0"/>
              <a:pathLst>
                <a:path w="57141" h="1">
                  <a:moveTo>
                    <a:pt x="9515" y="0"/>
                  </a:moveTo>
                  <a:lnTo>
                    <a:pt x="9515" y="0"/>
                  </a:lnTo>
                  <a:lnTo>
                    <a:pt x="0" y="0"/>
                  </a:lnTo>
                  <a:lnTo>
                    <a:pt x="44466" y="0"/>
                  </a:lnTo>
                  <a:lnTo>
                    <a:pt x="5714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1" name="SMARTInkShape-2957">
              <a:extLst>
                <a:ext uri="{FF2B5EF4-FFF2-40B4-BE49-F238E27FC236}">
                  <a16:creationId xmlns:a16="http://schemas.microsoft.com/office/drawing/2014/main" id="{2F291068-EF45-171D-36E8-42400441683A}"/>
                </a:ext>
              </a:extLst>
            </p:cNvPr>
            <p:cNvSpPr/>
            <p:nvPr>
              <p:custDataLst>
                <p:tags r:id="rId64"/>
              </p:custDataLst>
            </p:nvPr>
          </p:nvSpPr>
          <p:spPr>
            <a:xfrm>
              <a:off x="5791200" y="3762375"/>
              <a:ext cx="19051" cy="123826"/>
            </a:xfrm>
            <a:custGeom>
              <a:avLst/>
              <a:gdLst/>
              <a:ahLst/>
              <a:cxnLst/>
              <a:rect l="0" t="0" r="0" b="0"/>
              <a:pathLst>
                <a:path w="19051" h="123826">
                  <a:moveTo>
                    <a:pt x="19050" y="9525"/>
                  </a:moveTo>
                  <a:lnTo>
                    <a:pt x="19050" y="9525"/>
                  </a:lnTo>
                  <a:lnTo>
                    <a:pt x="19050" y="0"/>
                  </a:lnTo>
                  <a:lnTo>
                    <a:pt x="19050" y="13257"/>
                  </a:lnTo>
                  <a:lnTo>
                    <a:pt x="10113" y="57419"/>
                  </a:lnTo>
                  <a:lnTo>
                    <a:pt x="9542" y="103946"/>
                  </a:lnTo>
                  <a:lnTo>
                    <a:pt x="9535" y="107398"/>
                  </a:lnTo>
                  <a:lnTo>
                    <a:pt x="8474" y="109698"/>
                  </a:lnTo>
                  <a:lnTo>
                    <a:pt x="6708" y="111232"/>
                  </a:lnTo>
                  <a:lnTo>
                    <a:pt x="393" y="114120"/>
                  </a:lnTo>
                  <a:lnTo>
                    <a:pt x="0" y="1238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95" name="SMARTInkShape-Group644">
            <a:extLst>
              <a:ext uri="{FF2B5EF4-FFF2-40B4-BE49-F238E27FC236}">
                <a16:creationId xmlns:a16="http://schemas.microsoft.com/office/drawing/2014/main" id="{7F4BDA3A-FB81-98D3-9E85-D4AF9A20B90E}"/>
              </a:ext>
            </a:extLst>
          </p:cNvPr>
          <p:cNvGrpSpPr/>
          <p:nvPr/>
        </p:nvGrpSpPr>
        <p:grpSpPr>
          <a:xfrm>
            <a:off x="4480787" y="4200559"/>
            <a:ext cx="461355" cy="647360"/>
            <a:chOff x="4480787" y="4200559"/>
            <a:chExt cx="461355" cy="647360"/>
          </a:xfrm>
        </p:grpSpPr>
        <p:sp>
          <p:nvSpPr>
            <p:cNvPr id="893" name="SMARTInkShape-2958">
              <a:extLst>
                <a:ext uri="{FF2B5EF4-FFF2-40B4-BE49-F238E27FC236}">
                  <a16:creationId xmlns:a16="http://schemas.microsoft.com/office/drawing/2014/main" id="{FF996E93-4528-5C16-2ADF-8462F369DABD}"/>
                </a:ext>
              </a:extLst>
            </p:cNvPr>
            <p:cNvSpPr/>
            <p:nvPr>
              <p:custDataLst>
                <p:tags r:id="rId60"/>
              </p:custDataLst>
            </p:nvPr>
          </p:nvSpPr>
          <p:spPr>
            <a:xfrm>
              <a:off x="4572000" y="4200559"/>
              <a:ext cx="370142" cy="580677"/>
            </a:xfrm>
            <a:custGeom>
              <a:avLst/>
              <a:gdLst/>
              <a:ahLst/>
              <a:cxnLst/>
              <a:rect l="0" t="0" r="0" b="0"/>
              <a:pathLst>
                <a:path w="370142" h="580677">
                  <a:moveTo>
                    <a:pt x="352425" y="28541"/>
                  </a:moveTo>
                  <a:lnTo>
                    <a:pt x="352425" y="28541"/>
                  </a:lnTo>
                  <a:lnTo>
                    <a:pt x="360626" y="20340"/>
                  </a:lnTo>
                  <a:lnTo>
                    <a:pt x="361834" y="10931"/>
                  </a:lnTo>
                  <a:lnTo>
                    <a:pt x="362931" y="10451"/>
                  </a:lnTo>
                  <a:lnTo>
                    <a:pt x="370141" y="9617"/>
                  </a:lnTo>
                  <a:lnTo>
                    <a:pt x="368060" y="6725"/>
                  </a:lnTo>
                  <a:lnTo>
                    <a:pt x="361981" y="0"/>
                  </a:lnTo>
                  <a:lnTo>
                    <a:pt x="338101" y="25936"/>
                  </a:lnTo>
                  <a:lnTo>
                    <a:pt x="314004" y="65813"/>
                  </a:lnTo>
                  <a:lnTo>
                    <a:pt x="293918" y="104578"/>
                  </a:lnTo>
                  <a:lnTo>
                    <a:pt x="271097" y="143867"/>
                  </a:lnTo>
                  <a:lnTo>
                    <a:pt x="239934" y="191296"/>
                  </a:lnTo>
                  <a:lnTo>
                    <a:pt x="216789" y="228812"/>
                  </a:lnTo>
                  <a:lnTo>
                    <a:pt x="185581" y="274358"/>
                  </a:lnTo>
                  <a:lnTo>
                    <a:pt x="151428" y="320475"/>
                  </a:lnTo>
                  <a:lnTo>
                    <a:pt x="116930" y="361256"/>
                  </a:lnTo>
                  <a:lnTo>
                    <a:pt x="89419" y="399885"/>
                  </a:lnTo>
                  <a:lnTo>
                    <a:pt x="63603" y="439148"/>
                  </a:lnTo>
                  <a:lnTo>
                    <a:pt x="38120" y="486572"/>
                  </a:lnTo>
                  <a:lnTo>
                    <a:pt x="17761" y="531649"/>
                  </a:lnTo>
                  <a:lnTo>
                    <a:pt x="1025" y="578604"/>
                  </a:lnTo>
                  <a:lnTo>
                    <a:pt x="135" y="580676"/>
                  </a:lnTo>
                  <a:lnTo>
                    <a:pt x="0" y="56194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4" name="SMARTInkShape-2959">
              <a:extLst>
                <a:ext uri="{FF2B5EF4-FFF2-40B4-BE49-F238E27FC236}">
                  <a16:creationId xmlns:a16="http://schemas.microsoft.com/office/drawing/2014/main" id="{26919A50-2E6B-4C72-12BE-23F0B50094D2}"/>
                </a:ext>
              </a:extLst>
            </p:cNvPr>
            <p:cNvSpPr/>
            <p:nvPr>
              <p:custDataLst>
                <p:tags r:id="rId61"/>
              </p:custDataLst>
            </p:nvPr>
          </p:nvSpPr>
          <p:spPr>
            <a:xfrm>
              <a:off x="4480787" y="4638675"/>
              <a:ext cx="215039" cy="209244"/>
            </a:xfrm>
            <a:custGeom>
              <a:avLst/>
              <a:gdLst/>
              <a:ahLst/>
              <a:cxnLst/>
              <a:rect l="0" t="0" r="0" b="0"/>
              <a:pathLst>
                <a:path w="215039" h="209244">
                  <a:moveTo>
                    <a:pt x="15013" y="0"/>
                  </a:moveTo>
                  <a:lnTo>
                    <a:pt x="15013" y="0"/>
                  </a:lnTo>
                  <a:lnTo>
                    <a:pt x="5498" y="0"/>
                  </a:lnTo>
                  <a:lnTo>
                    <a:pt x="4431" y="16267"/>
                  </a:lnTo>
                  <a:lnTo>
                    <a:pt x="0" y="37981"/>
                  </a:lnTo>
                  <a:lnTo>
                    <a:pt x="4867" y="78141"/>
                  </a:lnTo>
                  <a:lnTo>
                    <a:pt x="5366" y="120328"/>
                  </a:lnTo>
                  <a:lnTo>
                    <a:pt x="5464" y="163821"/>
                  </a:lnTo>
                  <a:lnTo>
                    <a:pt x="5488" y="206063"/>
                  </a:lnTo>
                  <a:lnTo>
                    <a:pt x="6546" y="207226"/>
                  </a:lnTo>
                  <a:lnTo>
                    <a:pt x="13689" y="209243"/>
                  </a:lnTo>
                  <a:lnTo>
                    <a:pt x="32739" y="194432"/>
                  </a:lnTo>
                  <a:lnTo>
                    <a:pt x="73719" y="172945"/>
                  </a:lnTo>
                  <a:lnTo>
                    <a:pt x="117876" y="150284"/>
                  </a:lnTo>
                  <a:lnTo>
                    <a:pt x="158613" y="135922"/>
                  </a:lnTo>
                  <a:lnTo>
                    <a:pt x="183157" y="123706"/>
                  </a:lnTo>
                  <a:lnTo>
                    <a:pt x="191343" y="118480"/>
                  </a:lnTo>
                  <a:lnTo>
                    <a:pt x="201902" y="115538"/>
                  </a:lnTo>
                  <a:lnTo>
                    <a:pt x="215038" y="1143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01" name="SMARTInkShape-Group645">
            <a:extLst>
              <a:ext uri="{FF2B5EF4-FFF2-40B4-BE49-F238E27FC236}">
                <a16:creationId xmlns:a16="http://schemas.microsoft.com/office/drawing/2014/main" id="{E2B4214F-761C-5576-EF09-C336AE9F6D7E}"/>
              </a:ext>
            </a:extLst>
          </p:cNvPr>
          <p:cNvGrpSpPr/>
          <p:nvPr/>
        </p:nvGrpSpPr>
        <p:grpSpPr>
          <a:xfrm>
            <a:off x="3457575" y="5107232"/>
            <a:ext cx="857251" cy="302969"/>
            <a:chOff x="3457575" y="5107232"/>
            <a:chExt cx="857251" cy="302969"/>
          </a:xfrm>
        </p:grpSpPr>
        <p:sp>
          <p:nvSpPr>
            <p:cNvPr id="896" name="SMARTInkShape-2960">
              <a:extLst>
                <a:ext uri="{FF2B5EF4-FFF2-40B4-BE49-F238E27FC236}">
                  <a16:creationId xmlns:a16="http://schemas.microsoft.com/office/drawing/2014/main" id="{49111AF8-45DF-9AE2-1BBF-F4402287F55F}"/>
                </a:ext>
              </a:extLst>
            </p:cNvPr>
            <p:cNvSpPr/>
            <p:nvPr>
              <p:custDataLst>
                <p:tags r:id="rId55"/>
              </p:custDataLst>
            </p:nvPr>
          </p:nvSpPr>
          <p:spPr>
            <a:xfrm>
              <a:off x="3457575" y="5222233"/>
              <a:ext cx="152401" cy="175682"/>
            </a:xfrm>
            <a:custGeom>
              <a:avLst/>
              <a:gdLst/>
              <a:ahLst/>
              <a:cxnLst/>
              <a:rect l="0" t="0" r="0" b="0"/>
              <a:pathLst>
                <a:path w="152401" h="175682">
                  <a:moveTo>
                    <a:pt x="9525" y="26042"/>
                  </a:moveTo>
                  <a:lnTo>
                    <a:pt x="9525" y="26042"/>
                  </a:lnTo>
                  <a:lnTo>
                    <a:pt x="9525" y="16909"/>
                  </a:lnTo>
                  <a:lnTo>
                    <a:pt x="1324" y="16551"/>
                  </a:lnTo>
                  <a:lnTo>
                    <a:pt x="883" y="15481"/>
                  </a:lnTo>
                  <a:lnTo>
                    <a:pt x="0" y="7002"/>
                  </a:lnTo>
                  <a:lnTo>
                    <a:pt x="5057" y="12052"/>
                  </a:lnTo>
                  <a:lnTo>
                    <a:pt x="7539" y="17355"/>
                  </a:lnTo>
                  <a:lnTo>
                    <a:pt x="14465" y="57105"/>
                  </a:lnTo>
                  <a:lnTo>
                    <a:pt x="31629" y="102569"/>
                  </a:lnTo>
                  <a:lnTo>
                    <a:pt x="56582" y="144343"/>
                  </a:lnTo>
                  <a:lnTo>
                    <a:pt x="69738" y="169120"/>
                  </a:lnTo>
                  <a:lnTo>
                    <a:pt x="76150" y="174298"/>
                  </a:lnTo>
                  <a:lnTo>
                    <a:pt x="79342" y="175681"/>
                  </a:lnTo>
                  <a:lnTo>
                    <a:pt x="82528" y="174484"/>
                  </a:lnTo>
                  <a:lnTo>
                    <a:pt x="88890" y="167511"/>
                  </a:lnTo>
                  <a:lnTo>
                    <a:pt x="101598" y="130579"/>
                  </a:lnTo>
                  <a:lnTo>
                    <a:pt x="110066" y="94880"/>
                  </a:lnTo>
                  <a:lnTo>
                    <a:pt x="113464" y="50537"/>
                  </a:lnTo>
                  <a:lnTo>
                    <a:pt x="116875" y="27655"/>
                  </a:lnTo>
                  <a:lnTo>
                    <a:pt x="123968" y="3167"/>
                  </a:lnTo>
                  <a:lnTo>
                    <a:pt x="126037" y="1267"/>
                  </a:lnTo>
                  <a:lnTo>
                    <a:pt x="128475" y="0"/>
                  </a:lnTo>
                  <a:lnTo>
                    <a:pt x="136828" y="1415"/>
                  </a:lnTo>
                  <a:lnTo>
                    <a:pt x="152400" y="699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7" name="SMARTInkShape-2961">
              <a:extLst>
                <a:ext uri="{FF2B5EF4-FFF2-40B4-BE49-F238E27FC236}">
                  <a16:creationId xmlns:a16="http://schemas.microsoft.com/office/drawing/2014/main" id="{667D5780-1BAA-1C2B-43A3-C9F896A34442}"/>
                </a:ext>
              </a:extLst>
            </p:cNvPr>
            <p:cNvSpPr/>
            <p:nvPr>
              <p:custDataLst>
                <p:tags r:id="rId56"/>
              </p:custDataLst>
            </p:nvPr>
          </p:nvSpPr>
          <p:spPr>
            <a:xfrm>
              <a:off x="3644026" y="5239307"/>
              <a:ext cx="223125" cy="169624"/>
            </a:xfrm>
            <a:custGeom>
              <a:avLst/>
              <a:gdLst/>
              <a:ahLst/>
              <a:cxnLst/>
              <a:rect l="0" t="0" r="0" b="0"/>
              <a:pathLst>
                <a:path w="223125" h="169624">
                  <a:moveTo>
                    <a:pt x="89774" y="66118"/>
                  </a:moveTo>
                  <a:lnTo>
                    <a:pt x="89774" y="66118"/>
                  </a:lnTo>
                  <a:lnTo>
                    <a:pt x="89774" y="61062"/>
                  </a:lnTo>
                  <a:lnTo>
                    <a:pt x="92596" y="55757"/>
                  </a:lnTo>
                  <a:lnTo>
                    <a:pt x="105583" y="39803"/>
                  </a:lnTo>
                  <a:lnTo>
                    <a:pt x="107864" y="30922"/>
                  </a:lnTo>
                  <a:lnTo>
                    <a:pt x="108398" y="24722"/>
                  </a:lnTo>
                  <a:lnTo>
                    <a:pt x="105812" y="18439"/>
                  </a:lnTo>
                  <a:lnTo>
                    <a:pt x="102194" y="12119"/>
                  </a:lnTo>
                  <a:lnTo>
                    <a:pt x="100585" y="5782"/>
                  </a:lnTo>
                  <a:lnTo>
                    <a:pt x="99098" y="3669"/>
                  </a:lnTo>
                  <a:lnTo>
                    <a:pt x="97048" y="2260"/>
                  </a:lnTo>
                  <a:lnTo>
                    <a:pt x="90891" y="694"/>
                  </a:lnTo>
                  <a:lnTo>
                    <a:pt x="81098" y="0"/>
                  </a:lnTo>
                  <a:lnTo>
                    <a:pt x="69690" y="5335"/>
                  </a:lnTo>
                  <a:lnTo>
                    <a:pt x="57565" y="15819"/>
                  </a:lnTo>
                  <a:lnTo>
                    <a:pt x="21157" y="57495"/>
                  </a:lnTo>
                  <a:lnTo>
                    <a:pt x="11653" y="73223"/>
                  </a:lnTo>
                  <a:lnTo>
                    <a:pt x="494" y="105621"/>
                  </a:lnTo>
                  <a:lnTo>
                    <a:pt x="0" y="123892"/>
                  </a:lnTo>
                  <a:lnTo>
                    <a:pt x="8306" y="156435"/>
                  </a:lnTo>
                  <a:lnTo>
                    <a:pt x="14055" y="164467"/>
                  </a:lnTo>
                  <a:lnTo>
                    <a:pt x="17070" y="166609"/>
                  </a:lnTo>
                  <a:lnTo>
                    <a:pt x="36482" y="169623"/>
                  </a:lnTo>
                  <a:lnTo>
                    <a:pt x="47744" y="167507"/>
                  </a:lnTo>
                  <a:lnTo>
                    <a:pt x="52229" y="165460"/>
                  </a:lnTo>
                  <a:lnTo>
                    <a:pt x="60035" y="157543"/>
                  </a:lnTo>
                  <a:lnTo>
                    <a:pt x="91557" y="111639"/>
                  </a:lnTo>
                  <a:lnTo>
                    <a:pt x="111877" y="66521"/>
                  </a:lnTo>
                  <a:lnTo>
                    <a:pt x="117781" y="49264"/>
                  </a:lnTo>
                  <a:lnTo>
                    <a:pt x="117970" y="49590"/>
                  </a:lnTo>
                  <a:lnTo>
                    <a:pt x="118181" y="52775"/>
                  </a:lnTo>
                  <a:lnTo>
                    <a:pt x="115452" y="57718"/>
                  </a:lnTo>
                  <a:lnTo>
                    <a:pt x="113243" y="60518"/>
                  </a:lnTo>
                  <a:lnTo>
                    <a:pt x="110788" y="69273"/>
                  </a:lnTo>
                  <a:lnTo>
                    <a:pt x="109212" y="87085"/>
                  </a:lnTo>
                  <a:lnTo>
                    <a:pt x="111819" y="94134"/>
                  </a:lnTo>
                  <a:lnTo>
                    <a:pt x="115446" y="100795"/>
                  </a:lnTo>
                  <a:lnTo>
                    <a:pt x="123024" y="121942"/>
                  </a:lnTo>
                  <a:lnTo>
                    <a:pt x="131494" y="134634"/>
                  </a:lnTo>
                  <a:lnTo>
                    <a:pt x="143241" y="138903"/>
                  </a:lnTo>
                  <a:lnTo>
                    <a:pt x="166539" y="141644"/>
                  </a:lnTo>
                  <a:lnTo>
                    <a:pt x="177161" y="136374"/>
                  </a:lnTo>
                  <a:lnTo>
                    <a:pt x="187880" y="129092"/>
                  </a:lnTo>
                  <a:lnTo>
                    <a:pt x="196171" y="125857"/>
                  </a:lnTo>
                  <a:lnTo>
                    <a:pt x="223124" y="9469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8" name="SMARTInkShape-2962">
              <a:extLst>
                <a:ext uri="{FF2B5EF4-FFF2-40B4-BE49-F238E27FC236}">
                  <a16:creationId xmlns:a16="http://schemas.microsoft.com/office/drawing/2014/main" id="{1FA3EBD2-AA48-8C21-6E17-627DC1EB9632}"/>
                </a:ext>
              </a:extLst>
            </p:cNvPr>
            <p:cNvSpPr/>
            <p:nvPr>
              <p:custDataLst>
                <p:tags r:id="rId57"/>
              </p:custDataLst>
            </p:nvPr>
          </p:nvSpPr>
          <p:spPr>
            <a:xfrm>
              <a:off x="3897049" y="5107232"/>
              <a:ext cx="17727" cy="302969"/>
            </a:xfrm>
            <a:custGeom>
              <a:avLst/>
              <a:gdLst/>
              <a:ahLst/>
              <a:cxnLst/>
              <a:rect l="0" t="0" r="0" b="0"/>
              <a:pathLst>
                <a:path w="17727" h="302969">
                  <a:moveTo>
                    <a:pt x="8201" y="26743"/>
                  </a:moveTo>
                  <a:lnTo>
                    <a:pt x="8201" y="26743"/>
                  </a:lnTo>
                  <a:lnTo>
                    <a:pt x="8201" y="0"/>
                  </a:lnTo>
                  <a:lnTo>
                    <a:pt x="7143" y="44939"/>
                  </a:lnTo>
                  <a:lnTo>
                    <a:pt x="1655" y="89755"/>
                  </a:lnTo>
                  <a:lnTo>
                    <a:pt x="0" y="124599"/>
                  </a:lnTo>
                  <a:lnTo>
                    <a:pt x="2087" y="158429"/>
                  </a:lnTo>
                  <a:lnTo>
                    <a:pt x="6389" y="198758"/>
                  </a:lnTo>
                  <a:lnTo>
                    <a:pt x="7843" y="236405"/>
                  </a:lnTo>
                  <a:lnTo>
                    <a:pt x="9189" y="278844"/>
                  </a:lnTo>
                  <a:lnTo>
                    <a:pt x="17726" y="30296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9" name="SMARTInkShape-2963">
              <a:extLst>
                <a:ext uri="{FF2B5EF4-FFF2-40B4-BE49-F238E27FC236}">
                  <a16:creationId xmlns:a16="http://schemas.microsoft.com/office/drawing/2014/main" id="{07DF8C5D-5532-BB65-D327-796FEB1BB86D}"/>
                </a:ext>
              </a:extLst>
            </p:cNvPr>
            <p:cNvSpPr/>
            <p:nvPr>
              <p:custDataLst>
                <p:tags r:id="rId58"/>
              </p:custDataLst>
            </p:nvPr>
          </p:nvSpPr>
          <p:spPr>
            <a:xfrm>
              <a:off x="4002219" y="5238750"/>
              <a:ext cx="93532" cy="162871"/>
            </a:xfrm>
            <a:custGeom>
              <a:avLst/>
              <a:gdLst/>
              <a:ahLst/>
              <a:cxnLst/>
              <a:rect l="0" t="0" r="0" b="0"/>
              <a:pathLst>
                <a:path w="93532" h="162871">
                  <a:moveTo>
                    <a:pt x="26856" y="28575"/>
                  </a:moveTo>
                  <a:lnTo>
                    <a:pt x="26856" y="28575"/>
                  </a:lnTo>
                  <a:lnTo>
                    <a:pt x="26856" y="23519"/>
                  </a:lnTo>
                  <a:lnTo>
                    <a:pt x="24034" y="18214"/>
                  </a:lnTo>
                  <a:lnTo>
                    <a:pt x="17724" y="10033"/>
                  </a:lnTo>
                  <a:lnTo>
                    <a:pt x="16350" y="18288"/>
                  </a:lnTo>
                  <a:lnTo>
                    <a:pt x="6986" y="36381"/>
                  </a:lnTo>
                  <a:lnTo>
                    <a:pt x="4084" y="40129"/>
                  </a:lnTo>
                  <a:lnTo>
                    <a:pt x="0" y="60573"/>
                  </a:lnTo>
                  <a:lnTo>
                    <a:pt x="6225" y="101414"/>
                  </a:lnTo>
                  <a:lnTo>
                    <a:pt x="15687" y="125063"/>
                  </a:lnTo>
                  <a:lnTo>
                    <a:pt x="32484" y="145476"/>
                  </a:lnTo>
                  <a:lnTo>
                    <a:pt x="48407" y="158495"/>
                  </a:lnTo>
                  <a:lnTo>
                    <a:pt x="54982" y="161756"/>
                  </a:lnTo>
                  <a:lnTo>
                    <a:pt x="60423" y="162870"/>
                  </a:lnTo>
                  <a:lnTo>
                    <a:pt x="65109" y="162556"/>
                  </a:lnTo>
                  <a:lnTo>
                    <a:pt x="73138" y="159384"/>
                  </a:lnTo>
                  <a:lnTo>
                    <a:pt x="76760" y="157055"/>
                  </a:lnTo>
                  <a:lnTo>
                    <a:pt x="80786" y="140358"/>
                  </a:lnTo>
                  <a:lnTo>
                    <a:pt x="80229" y="101207"/>
                  </a:lnTo>
                  <a:lnTo>
                    <a:pt x="75616" y="55740"/>
                  </a:lnTo>
                  <a:lnTo>
                    <a:pt x="74525" y="10554"/>
                  </a:lnTo>
                  <a:lnTo>
                    <a:pt x="74511" y="7036"/>
                  </a:lnTo>
                  <a:lnTo>
                    <a:pt x="75559" y="4691"/>
                  </a:lnTo>
                  <a:lnTo>
                    <a:pt x="77316" y="3127"/>
                  </a:lnTo>
                  <a:lnTo>
                    <a:pt x="82092" y="1390"/>
                  </a:lnTo>
                  <a:lnTo>
                    <a:pt x="93531"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0" name="SMARTInkShape-2964">
              <a:extLst>
                <a:ext uri="{FF2B5EF4-FFF2-40B4-BE49-F238E27FC236}">
                  <a16:creationId xmlns:a16="http://schemas.microsoft.com/office/drawing/2014/main" id="{0FE16F2A-5BDF-3FB8-CD65-D735687A6BB3}"/>
                </a:ext>
              </a:extLst>
            </p:cNvPr>
            <p:cNvSpPr/>
            <p:nvPr>
              <p:custDataLst>
                <p:tags r:id="rId59"/>
              </p:custDataLst>
            </p:nvPr>
          </p:nvSpPr>
          <p:spPr>
            <a:xfrm>
              <a:off x="4145318" y="5231532"/>
              <a:ext cx="169508" cy="149886"/>
            </a:xfrm>
            <a:custGeom>
              <a:avLst/>
              <a:gdLst/>
              <a:ahLst/>
              <a:cxnLst/>
              <a:rect l="0" t="0" r="0" b="0"/>
              <a:pathLst>
                <a:path w="169508" h="149886">
                  <a:moveTo>
                    <a:pt x="17107" y="64368"/>
                  </a:moveTo>
                  <a:lnTo>
                    <a:pt x="17107" y="64368"/>
                  </a:lnTo>
                  <a:lnTo>
                    <a:pt x="17107" y="72569"/>
                  </a:lnTo>
                  <a:lnTo>
                    <a:pt x="38566" y="73777"/>
                  </a:lnTo>
                  <a:lnTo>
                    <a:pt x="71572" y="60627"/>
                  </a:lnTo>
                  <a:lnTo>
                    <a:pt x="104169" y="33892"/>
                  </a:lnTo>
                  <a:lnTo>
                    <a:pt x="114987" y="18414"/>
                  </a:lnTo>
                  <a:lnTo>
                    <a:pt x="119839" y="5479"/>
                  </a:lnTo>
                  <a:lnTo>
                    <a:pt x="118404" y="2883"/>
                  </a:lnTo>
                  <a:lnTo>
                    <a:pt x="115330" y="1153"/>
                  </a:lnTo>
                  <a:lnTo>
                    <a:pt x="111164" y="0"/>
                  </a:lnTo>
                  <a:lnTo>
                    <a:pt x="90131" y="3433"/>
                  </a:lnTo>
                  <a:lnTo>
                    <a:pt x="55638" y="21679"/>
                  </a:lnTo>
                  <a:lnTo>
                    <a:pt x="25813" y="46843"/>
                  </a:lnTo>
                  <a:lnTo>
                    <a:pt x="11222" y="76076"/>
                  </a:lnTo>
                  <a:lnTo>
                    <a:pt x="0" y="111692"/>
                  </a:lnTo>
                  <a:lnTo>
                    <a:pt x="1469" y="117085"/>
                  </a:lnTo>
                  <a:lnTo>
                    <a:pt x="8746" y="128719"/>
                  </a:lnTo>
                  <a:lnTo>
                    <a:pt x="24743" y="142114"/>
                  </a:lnTo>
                  <a:lnTo>
                    <a:pt x="37831" y="147729"/>
                  </a:lnTo>
                  <a:lnTo>
                    <a:pt x="76564" y="149885"/>
                  </a:lnTo>
                  <a:lnTo>
                    <a:pt x="119364" y="142526"/>
                  </a:lnTo>
                  <a:lnTo>
                    <a:pt x="140186" y="138326"/>
                  </a:lnTo>
                  <a:lnTo>
                    <a:pt x="169507" y="13104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06" name="SMARTInkShape-Group646">
            <a:extLst>
              <a:ext uri="{FF2B5EF4-FFF2-40B4-BE49-F238E27FC236}">
                <a16:creationId xmlns:a16="http://schemas.microsoft.com/office/drawing/2014/main" id="{8786F413-5E50-DA26-E3E0-9630580E3740}"/>
              </a:ext>
            </a:extLst>
          </p:cNvPr>
          <p:cNvGrpSpPr/>
          <p:nvPr/>
        </p:nvGrpSpPr>
        <p:grpSpPr>
          <a:xfrm>
            <a:off x="4543425" y="5116690"/>
            <a:ext cx="647571" cy="445911"/>
            <a:chOff x="4543425" y="5116690"/>
            <a:chExt cx="647571" cy="445911"/>
          </a:xfrm>
        </p:grpSpPr>
        <p:sp>
          <p:nvSpPr>
            <p:cNvPr id="902" name="SMARTInkShape-2965">
              <a:extLst>
                <a:ext uri="{FF2B5EF4-FFF2-40B4-BE49-F238E27FC236}">
                  <a16:creationId xmlns:a16="http://schemas.microsoft.com/office/drawing/2014/main" id="{740235D9-8932-9558-057D-58A1555C7A00}"/>
                </a:ext>
              </a:extLst>
            </p:cNvPr>
            <p:cNvSpPr/>
            <p:nvPr>
              <p:custDataLst>
                <p:tags r:id="rId51"/>
              </p:custDataLst>
            </p:nvPr>
          </p:nvSpPr>
          <p:spPr>
            <a:xfrm>
              <a:off x="4563081" y="5116690"/>
              <a:ext cx="131305" cy="445911"/>
            </a:xfrm>
            <a:custGeom>
              <a:avLst/>
              <a:gdLst/>
              <a:ahLst/>
              <a:cxnLst/>
              <a:rect l="0" t="0" r="0" b="0"/>
              <a:pathLst>
                <a:path w="131305" h="445911">
                  <a:moveTo>
                    <a:pt x="113694" y="74435"/>
                  </a:moveTo>
                  <a:lnTo>
                    <a:pt x="113694" y="74435"/>
                  </a:lnTo>
                  <a:lnTo>
                    <a:pt x="121895" y="66234"/>
                  </a:lnTo>
                  <a:lnTo>
                    <a:pt x="127883" y="65302"/>
                  </a:lnTo>
                  <a:lnTo>
                    <a:pt x="129504" y="64114"/>
                  </a:lnTo>
                  <a:lnTo>
                    <a:pt x="131304" y="59970"/>
                  </a:lnTo>
                  <a:lnTo>
                    <a:pt x="130726" y="57383"/>
                  </a:lnTo>
                  <a:lnTo>
                    <a:pt x="125015" y="45627"/>
                  </a:lnTo>
                  <a:lnTo>
                    <a:pt x="122397" y="29954"/>
                  </a:lnTo>
                  <a:lnTo>
                    <a:pt x="113539" y="17478"/>
                  </a:lnTo>
                  <a:lnTo>
                    <a:pt x="107416" y="10050"/>
                  </a:lnTo>
                  <a:lnTo>
                    <a:pt x="105612" y="4192"/>
                  </a:lnTo>
                  <a:lnTo>
                    <a:pt x="103014" y="2206"/>
                  </a:lnTo>
                  <a:lnTo>
                    <a:pt x="94484" y="0"/>
                  </a:lnTo>
                  <a:lnTo>
                    <a:pt x="90304" y="471"/>
                  </a:lnTo>
                  <a:lnTo>
                    <a:pt x="82837" y="3815"/>
                  </a:lnTo>
                  <a:lnTo>
                    <a:pt x="72684" y="16704"/>
                  </a:lnTo>
                  <a:lnTo>
                    <a:pt x="49039" y="61279"/>
                  </a:lnTo>
                  <a:lnTo>
                    <a:pt x="41568" y="80230"/>
                  </a:lnTo>
                  <a:lnTo>
                    <a:pt x="31409" y="123424"/>
                  </a:lnTo>
                  <a:lnTo>
                    <a:pt x="21319" y="170895"/>
                  </a:lnTo>
                  <a:lnTo>
                    <a:pt x="13956" y="215668"/>
                  </a:lnTo>
                  <a:lnTo>
                    <a:pt x="9914" y="261631"/>
                  </a:lnTo>
                  <a:lnTo>
                    <a:pt x="6293" y="308027"/>
                  </a:lnTo>
                  <a:lnTo>
                    <a:pt x="1438" y="352139"/>
                  </a:lnTo>
                  <a:lnTo>
                    <a:pt x="0" y="395902"/>
                  </a:lnTo>
                  <a:lnTo>
                    <a:pt x="721" y="419451"/>
                  </a:lnTo>
                  <a:lnTo>
                    <a:pt x="8919" y="44591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3" name="SMARTInkShape-2966">
              <a:extLst>
                <a:ext uri="{FF2B5EF4-FFF2-40B4-BE49-F238E27FC236}">
                  <a16:creationId xmlns:a16="http://schemas.microsoft.com/office/drawing/2014/main" id="{3DA09B0F-8ED6-3ADF-EEC4-CB8EDE788266}"/>
                </a:ext>
              </a:extLst>
            </p:cNvPr>
            <p:cNvSpPr/>
            <p:nvPr>
              <p:custDataLst>
                <p:tags r:id="rId52"/>
              </p:custDataLst>
            </p:nvPr>
          </p:nvSpPr>
          <p:spPr>
            <a:xfrm>
              <a:off x="4543425" y="5326680"/>
              <a:ext cx="171451" cy="26371"/>
            </a:xfrm>
            <a:custGeom>
              <a:avLst/>
              <a:gdLst/>
              <a:ahLst/>
              <a:cxnLst/>
              <a:rect l="0" t="0" r="0" b="0"/>
              <a:pathLst>
                <a:path w="171451" h="26371">
                  <a:moveTo>
                    <a:pt x="0" y="26370"/>
                  </a:moveTo>
                  <a:lnTo>
                    <a:pt x="0" y="26370"/>
                  </a:lnTo>
                  <a:lnTo>
                    <a:pt x="0" y="18169"/>
                  </a:lnTo>
                  <a:lnTo>
                    <a:pt x="1058" y="17728"/>
                  </a:lnTo>
                  <a:lnTo>
                    <a:pt x="40434" y="6500"/>
                  </a:lnTo>
                  <a:lnTo>
                    <a:pt x="67366" y="374"/>
                  </a:lnTo>
                  <a:lnTo>
                    <a:pt x="86032" y="0"/>
                  </a:lnTo>
                  <a:lnTo>
                    <a:pt x="129810" y="6537"/>
                  </a:lnTo>
                  <a:lnTo>
                    <a:pt x="171450" y="732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4" name="SMARTInkShape-2967">
              <a:extLst>
                <a:ext uri="{FF2B5EF4-FFF2-40B4-BE49-F238E27FC236}">
                  <a16:creationId xmlns:a16="http://schemas.microsoft.com/office/drawing/2014/main" id="{9863B618-B9A3-E532-6A43-F5A24F6890C7}"/>
                </a:ext>
              </a:extLst>
            </p:cNvPr>
            <p:cNvSpPr/>
            <p:nvPr>
              <p:custDataLst>
                <p:tags r:id="rId53"/>
              </p:custDataLst>
            </p:nvPr>
          </p:nvSpPr>
          <p:spPr>
            <a:xfrm>
              <a:off x="4714875" y="5296339"/>
              <a:ext cx="209551" cy="120769"/>
            </a:xfrm>
            <a:custGeom>
              <a:avLst/>
              <a:gdLst/>
              <a:ahLst/>
              <a:cxnLst/>
              <a:rect l="0" t="0" r="0" b="0"/>
              <a:pathLst>
                <a:path w="209551" h="120769">
                  <a:moveTo>
                    <a:pt x="0" y="37661"/>
                  </a:moveTo>
                  <a:lnTo>
                    <a:pt x="0" y="37661"/>
                  </a:lnTo>
                  <a:lnTo>
                    <a:pt x="0" y="32605"/>
                  </a:lnTo>
                  <a:lnTo>
                    <a:pt x="2822" y="27300"/>
                  </a:lnTo>
                  <a:lnTo>
                    <a:pt x="8662" y="21414"/>
                  </a:lnTo>
                  <a:lnTo>
                    <a:pt x="22794" y="13209"/>
                  </a:lnTo>
                  <a:lnTo>
                    <a:pt x="30592" y="10918"/>
                  </a:lnTo>
                  <a:lnTo>
                    <a:pt x="33094" y="9249"/>
                  </a:lnTo>
                  <a:lnTo>
                    <a:pt x="34763" y="7078"/>
                  </a:lnTo>
                  <a:lnTo>
                    <a:pt x="35875" y="4573"/>
                  </a:lnTo>
                  <a:lnTo>
                    <a:pt x="37675" y="2902"/>
                  </a:lnTo>
                  <a:lnTo>
                    <a:pt x="42498" y="1046"/>
                  </a:lnTo>
                  <a:lnTo>
                    <a:pt x="51162" y="0"/>
                  </a:lnTo>
                  <a:lnTo>
                    <a:pt x="57311" y="2579"/>
                  </a:lnTo>
                  <a:lnTo>
                    <a:pt x="74938" y="17915"/>
                  </a:lnTo>
                  <a:lnTo>
                    <a:pt x="80931" y="34882"/>
                  </a:lnTo>
                  <a:lnTo>
                    <a:pt x="84778" y="75212"/>
                  </a:lnTo>
                  <a:lnTo>
                    <a:pt x="80388" y="99117"/>
                  </a:lnTo>
                  <a:lnTo>
                    <a:pt x="72417" y="110131"/>
                  </a:lnTo>
                  <a:lnTo>
                    <a:pt x="61819" y="117494"/>
                  </a:lnTo>
                  <a:lnTo>
                    <a:pt x="50053" y="120768"/>
                  </a:lnTo>
                  <a:lnTo>
                    <a:pt x="45010" y="119524"/>
                  </a:lnTo>
                  <a:lnTo>
                    <a:pt x="36585" y="112497"/>
                  </a:lnTo>
                  <a:lnTo>
                    <a:pt x="34973" y="107660"/>
                  </a:lnTo>
                  <a:lnTo>
                    <a:pt x="37479" y="68425"/>
                  </a:lnTo>
                  <a:lnTo>
                    <a:pt x="42973" y="43366"/>
                  </a:lnTo>
                  <a:lnTo>
                    <a:pt x="56359" y="22536"/>
                  </a:lnTo>
                  <a:lnTo>
                    <a:pt x="78788" y="8015"/>
                  </a:lnTo>
                  <a:lnTo>
                    <a:pt x="126061" y="675"/>
                  </a:lnTo>
                  <a:lnTo>
                    <a:pt x="139635" y="1114"/>
                  </a:lnTo>
                  <a:lnTo>
                    <a:pt x="185451" y="8247"/>
                  </a:lnTo>
                  <a:lnTo>
                    <a:pt x="209550" y="908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5" name="SMARTInkShape-2968">
              <a:extLst>
                <a:ext uri="{FF2B5EF4-FFF2-40B4-BE49-F238E27FC236}">
                  <a16:creationId xmlns:a16="http://schemas.microsoft.com/office/drawing/2014/main" id="{4A08D890-09A4-0F96-1063-D958DE2DC668}"/>
                </a:ext>
              </a:extLst>
            </p:cNvPr>
            <p:cNvSpPr/>
            <p:nvPr>
              <p:custDataLst>
                <p:tags r:id="rId54"/>
              </p:custDataLst>
            </p:nvPr>
          </p:nvSpPr>
          <p:spPr>
            <a:xfrm>
              <a:off x="4881719" y="5277697"/>
              <a:ext cx="309277" cy="132504"/>
            </a:xfrm>
            <a:custGeom>
              <a:avLst/>
              <a:gdLst/>
              <a:ahLst/>
              <a:cxnLst/>
              <a:rect l="0" t="0" r="0" b="0"/>
              <a:pathLst>
                <a:path w="309277" h="132504">
                  <a:moveTo>
                    <a:pt x="71281" y="56303"/>
                  </a:moveTo>
                  <a:lnTo>
                    <a:pt x="71281" y="56303"/>
                  </a:lnTo>
                  <a:lnTo>
                    <a:pt x="71281" y="29560"/>
                  </a:lnTo>
                  <a:lnTo>
                    <a:pt x="58024" y="14632"/>
                  </a:lnTo>
                  <a:lnTo>
                    <a:pt x="51983" y="11324"/>
                  </a:lnTo>
                  <a:lnTo>
                    <a:pt x="48891" y="10442"/>
                  </a:lnTo>
                  <a:lnTo>
                    <a:pt x="39810" y="15107"/>
                  </a:lnTo>
                  <a:lnTo>
                    <a:pt x="11677" y="40404"/>
                  </a:lnTo>
                  <a:lnTo>
                    <a:pt x="2457" y="54881"/>
                  </a:lnTo>
                  <a:lnTo>
                    <a:pt x="0" y="61705"/>
                  </a:lnTo>
                  <a:lnTo>
                    <a:pt x="1594" y="91535"/>
                  </a:lnTo>
                  <a:lnTo>
                    <a:pt x="8770" y="112015"/>
                  </a:lnTo>
                  <a:lnTo>
                    <a:pt x="14570" y="118106"/>
                  </a:lnTo>
                  <a:lnTo>
                    <a:pt x="17599" y="119730"/>
                  </a:lnTo>
                  <a:lnTo>
                    <a:pt x="20676" y="119755"/>
                  </a:lnTo>
                  <a:lnTo>
                    <a:pt x="26918" y="116959"/>
                  </a:lnTo>
                  <a:lnTo>
                    <a:pt x="36382" y="104379"/>
                  </a:lnTo>
                  <a:lnTo>
                    <a:pt x="49413" y="77816"/>
                  </a:lnTo>
                  <a:lnTo>
                    <a:pt x="50352" y="73820"/>
                  </a:lnTo>
                  <a:lnTo>
                    <a:pt x="52037" y="71156"/>
                  </a:lnTo>
                  <a:lnTo>
                    <a:pt x="54218" y="69380"/>
                  </a:lnTo>
                  <a:lnTo>
                    <a:pt x="56731" y="68196"/>
                  </a:lnTo>
                  <a:lnTo>
                    <a:pt x="88397" y="21209"/>
                  </a:lnTo>
                  <a:lnTo>
                    <a:pt x="102105" y="9569"/>
                  </a:lnTo>
                  <a:lnTo>
                    <a:pt x="115587" y="1210"/>
                  </a:lnTo>
                  <a:lnTo>
                    <a:pt x="116694" y="1583"/>
                  </a:lnTo>
                  <a:lnTo>
                    <a:pt x="117431" y="2890"/>
                  </a:lnTo>
                  <a:lnTo>
                    <a:pt x="118469" y="18251"/>
                  </a:lnTo>
                  <a:lnTo>
                    <a:pt x="118848" y="59289"/>
                  </a:lnTo>
                  <a:lnTo>
                    <a:pt x="118898" y="104321"/>
                  </a:lnTo>
                  <a:lnTo>
                    <a:pt x="118906" y="129541"/>
                  </a:lnTo>
                  <a:lnTo>
                    <a:pt x="118906" y="126569"/>
                  </a:lnTo>
                  <a:lnTo>
                    <a:pt x="132163" y="83520"/>
                  </a:lnTo>
                  <a:lnTo>
                    <a:pt x="154902" y="41975"/>
                  </a:lnTo>
                  <a:lnTo>
                    <a:pt x="157440" y="31361"/>
                  </a:lnTo>
                  <a:lnTo>
                    <a:pt x="165125" y="20145"/>
                  </a:lnTo>
                  <a:lnTo>
                    <a:pt x="166114" y="13721"/>
                  </a:lnTo>
                  <a:lnTo>
                    <a:pt x="168371" y="12041"/>
                  </a:lnTo>
                  <a:lnTo>
                    <a:pt x="182896" y="9120"/>
                  </a:lnTo>
                  <a:lnTo>
                    <a:pt x="189842" y="8809"/>
                  </a:lnTo>
                  <a:lnTo>
                    <a:pt x="191596" y="11940"/>
                  </a:lnTo>
                  <a:lnTo>
                    <a:pt x="194798" y="56368"/>
                  </a:lnTo>
                  <a:lnTo>
                    <a:pt x="195089" y="100924"/>
                  </a:lnTo>
                  <a:lnTo>
                    <a:pt x="195100" y="106919"/>
                  </a:lnTo>
                  <a:lnTo>
                    <a:pt x="195102" y="105922"/>
                  </a:lnTo>
                  <a:lnTo>
                    <a:pt x="217900" y="65005"/>
                  </a:lnTo>
                  <a:lnTo>
                    <a:pt x="245873" y="19272"/>
                  </a:lnTo>
                  <a:lnTo>
                    <a:pt x="254005" y="8800"/>
                  </a:lnTo>
                  <a:lnTo>
                    <a:pt x="263969" y="3440"/>
                  </a:lnTo>
                  <a:lnTo>
                    <a:pt x="277501" y="0"/>
                  </a:lnTo>
                  <a:lnTo>
                    <a:pt x="282172" y="2351"/>
                  </a:lnTo>
                  <a:lnTo>
                    <a:pt x="284901" y="4460"/>
                  </a:lnTo>
                  <a:lnTo>
                    <a:pt x="293796" y="22598"/>
                  </a:lnTo>
                  <a:lnTo>
                    <a:pt x="307183" y="69162"/>
                  </a:lnTo>
                  <a:lnTo>
                    <a:pt x="309276" y="114384"/>
                  </a:lnTo>
                  <a:lnTo>
                    <a:pt x="299881" y="13250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16" name="SMARTInkShape-Group647">
            <a:extLst>
              <a:ext uri="{FF2B5EF4-FFF2-40B4-BE49-F238E27FC236}">
                <a16:creationId xmlns:a16="http://schemas.microsoft.com/office/drawing/2014/main" id="{02BDF376-C4DC-C23E-E7EC-F653ADB6BF0C}"/>
              </a:ext>
            </a:extLst>
          </p:cNvPr>
          <p:cNvGrpSpPr/>
          <p:nvPr/>
        </p:nvGrpSpPr>
        <p:grpSpPr>
          <a:xfrm>
            <a:off x="5534579" y="5101939"/>
            <a:ext cx="1218647" cy="422562"/>
            <a:chOff x="5534579" y="5101939"/>
            <a:chExt cx="1218647" cy="422562"/>
          </a:xfrm>
        </p:grpSpPr>
        <p:sp>
          <p:nvSpPr>
            <p:cNvPr id="907" name="SMARTInkShape-2969">
              <a:extLst>
                <a:ext uri="{FF2B5EF4-FFF2-40B4-BE49-F238E27FC236}">
                  <a16:creationId xmlns:a16="http://schemas.microsoft.com/office/drawing/2014/main" id="{76D0ECB6-29FC-FFB4-9597-4B82575DB6B7}"/>
                </a:ext>
              </a:extLst>
            </p:cNvPr>
            <p:cNvSpPr/>
            <p:nvPr>
              <p:custDataLst>
                <p:tags r:id="rId42"/>
              </p:custDataLst>
            </p:nvPr>
          </p:nvSpPr>
          <p:spPr>
            <a:xfrm>
              <a:off x="5534579" y="5163485"/>
              <a:ext cx="132797" cy="272330"/>
            </a:xfrm>
            <a:custGeom>
              <a:avLst/>
              <a:gdLst/>
              <a:ahLst/>
              <a:cxnLst/>
              <a:rect l="0" t="0" r="0" b="0"/>
              <a:pathLst>
                <a:path w="132797" h="272330">
                  <a:moveTo>
                    <a:pt x="37546" y="37165"/>
                  </a:moveTo>
                  <a:lnTo>
                    <a:pt x="37546" y="37165"/>
                  </a:lnTo>
                  <a:lnTo>
                    <a:pt x="37546" y="23908"/>
                  </a:lnTo>
                  <a:lnTo>
                    <a:pt x="45747" y="2223"/>
                  </a:lnTo>
                  <a:lnTo>
                    <a:pt x="47247" y="1169"/>
                  </a:lnTo>
                  <a:lnTo>
                    <a:pt x="51735" y="0"/>
                  </a:lnTo>
                  <a:lnTo>
                    <a:pt x="54414" y="747"/>
                  </a:lnTo>
                  <a:lnTo>
                    <a:pt x="60212" y="4399"/>
                  </a:lnTo>
                  <a:lnTo>
                    <a:pt x="63496" y="15194"/>
                  </a:lnTo>
                  <a:lnTo>
                    <a:pt x="63896" y="30575"/>
                  </a:lnTo>
                  <a:lnTo>
                    <a:pt x="52709" y="70595"/>
                  </a:lnTo>
                  <a:lnTo>
                    <a:pt x="43685" y="110923"/>
                  </a:lnTo>
                  <a:lnTo>
                    <a:pt x="37700" y="152080"/>
                  </a:lnTo>
                  <a:lnTo>
                    <a:pt x="24449" y="194114"/>
                  </a:lnTo>
                  <a:lnTo>
                    <a:pt x="8919" y="237790"/>
                  </a:lnTo>
                  <a:lnTo>
                    <a:pt x="0" y="272329"/>
                  </a:lnTo>
                  <a:lnTo>
                    <a:pt x="1932" y="272258"/>
                  </a:lnTo>
                  <a:lnTo>
                    <a:pt x="26010" y="266830"/>
                  </a:lnTo>
                  <a:lnTo>
                    <a:pt x="69577" y="265807"/>
                  </a:lnTo>
                  <a:lnTo>
                    <a:pt x="95720" y="262955"/>
                  </a:lnTo>
                  <a:lnTo>
                    <a:pt x="126190" y="256065"/>
                  </a:lnTo>
                  <a:lnTo>
                    <a:pt x="128391" y="254007"/>
                  </a:lnTo>
                  <a:lnTo>
                    <a:pt x="132796" y="24671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8" name="SMARTInkShape-2970">
              <a:extLst>
                <a:ext uri="{FF2B5EF4-FFF2-40B4-BE49-F238E27FC236}">
                  <a16:creationId xmlns:a16="http://schemas.microsoft.com/office/drawing/2014/main" id="{3747FC74-621E-CFB9-CB3B-E2CEDC798640}"/>
                </a:ext>
              </a:extLst>
            </p:cNvPr>
            <p:cNvSpPr/>
            <p:nvPr>
              <p:custDataLst>
                <p:tags r:id="rId43"/>
              </p:custDataLst>
            </p:nvPr>
          </p:nvSpPr>
          <p:spPr>
            <a:xfrm>
              <a:off x="6477438" y="5101939"/>
              <a:ext cx="113863" cy="365165"/>
            </a:xfrm>
            <a:custGeom>
              <a:avLst/>
              <a:gdLst/>
              <a:ahLst/>
              <a:cxnLst/>
              <a:rect l="0" t="0" r="0" b="0"/>
              <a:pathLst>
                <a:path w="113863" h="365165">
                  <a:moveTo>
                    <a:pt x="28137" y="32036"/>
                  </a:moveTo>
                  <a:lnTo>
                    <a:pt x="28137" y="32036"/>
                  </a:lnTo>
                  <a:lnTo>
                    <a:pt x="28137" y="26980"/>
                  </a:lnTo>
                  <a:lnTo>
                    <a:pt x="36337" y="1444"/>
                  </a:lnTo>
                  <a:lnTo>
                    <a:pt x="37838" y="0"/>
                  </a:lnTo>
                  <a:lnTo>
                    <a:pt x="39895" y="95"/>
                  </a:lnTo>
                  <a:lnTo>
                    <a:pt x="42326" y="1217"/>
                  </a:lnTo>
                  <a:lnTo>
                    <a:pt x="45027" y="10931"/>
                  </a:lnTo>
                  <a:lnTo>
                    <a:pt x="46760" y="53150"/>
                  </a:lnTo>
                  <a:lnTo>
                    <a:pt x="44175" y="84812"/>
                  </a:lnTo>
                  <a:lnTo>
                    <a:pt x="40556" y="117933"/>
                  </a:lnTo>
                  <a:lnTo>
                    <a:pt x="37462" y="159322"/>
                  </a:lnTo>
                  <a:lnTo>
                    <a:pt x="30293" y="202288"/>
                  </a:lnTo>
                  <a:lnTo>
                    <a:pt x="25953" y="237349"/>
                  </a:lnTo>
                  <a:lnTo>
                    <a:pt x="17965" y="278431"/>
                  </a:lnTo>
                  <a:lnTo>
                    <a:pt x="9197" y="322324"/>
                  </a:lnTo>
                  <a:lnTo>
                    <a:pt x="0" y="362591"/>
                  </a:lnTo>
                  <a:lnTo>
                    <a:pt x="1971" y="363532"/>
                  </a:lnTo>
                  <a:lnTo>
                    <a:pt x="21060" y="365164"/>
                  </a:lnTo>
                  <a:lnTo>
                    <a:pt x="63371" y="355696"/>
                  </a:lnTo>
                  <a:lnTo>
                    <a:pt x="90483" y="345696"/>
                  </a:lnTo>
                  <a:lnTo>
                    <a:pt x="99239" y="340774"/>
                  </a:lnTo>
                  <a:lnTo>
                    <a:pt x="113862" y="33683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9" name="SMARTInkShape-2971">
              <a:extLst>
                <a:ext uri="{FF2B5EF4-FFF2-40B4-BE49-F238E27FC236}">
                  <a16:creationId xmlns:a16="http://schemas.microsoft.com/office/drawing/2014/main" id="{06F9F8EA-8D17-0D72-4B1C-DBCFE646CFA3}"/>
                </a:ext>
              </a:extLst>
            </p:cNvPr>
            <p:cNvSpPr/>
            <p:nvPr>
              <p:custDataLst>
                <p:tags r:id="rId44"/>
              </p:custDataLst>
            </p:nvPr>
          </p:nvSpPr>
          <p:spPr>
            <a:xfrm>
              <a:off x="5582974" y="5295923"/>
              <a:ext cx="208227" cy="9503"/>
            </a:xfrm>
            <a:custGeom>
              <a:avLst/>
              <a:gdLst/>
              <a:ahLst/>
              <a:cxnLst/>
              <a:rect l="0" t="0" r="0" b="0"/>
              <a:pathLst>
                <a:path w="208227" h="9503">
                  <a:moveTo>
                    <a:pt x="8201" y="9502"/>
                  </a:moveTo>
                  <a:lnTo>
                    <a:pt x="8201" y="9502"/>
                  </a:lnTo>
                  <a:lnTo>
                    <a:pt x="0" y="9502"/>
                  </a:lnTo>
                  <a:lnTo>
                    <a:pt x="27112" y="1963"/>
                  </a:lnTo>
                  <a:lnTo>
                    <a:pt x="71016" y="239"/>
                  </a:lnTo>
                  <a:lnTo>
                    <a:pt x="114587" y="0"/>
                  </a:lnTo>
                  <a:lnTo>
                    <a:pt x="151394" y="2804"/>
                  </a:lnTo>
                  <a:lnTo>
                    <a:pt x="208226" y="950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0" name="SMARTInkShape-2972">
              <a:extLst>
                <a:ext uri="{FF2B5EF4-FFF2-40B4-BE49-F238E27FC236}">
                  <a16:creationId xmlns:a16="http://schemas.microsoft.com/office/drawing/2014/main" id="{E24B3526-5522-3863-061C-F4350ACC5B1C}"/>
                </a:ext>
              </a:extLst>
            </p:cNvPr>
            <p:cNvSpPr/>
            <p:nvPr>
              <p:custDataLst>
                <p:tags r:id="rId45"/>
              </p:custDataLst>
            </p:nvPr>
          </p:nvSpPr>
          <p:spPr>
            <a:xfrm>
              <a:off x="6003036" y="5163736"/>
              <a:ext cx="140263" cy="320856"/>
            </a:xfrm>
            <a:custGeom>
              <a:avLst/>
              <a:gdLst/>
              <a:ahLst/>
              <a:cxnLst/>
              <a:rect l="0" t="0" r="0" b="0"/>
              <a:pathLst>
                <a:path w="140263" h="320856">
                  <a:moveTo>
                    <a:pt x="102489" y="189314"/>
                  </a:moveTo>
                  <a:lnTo>
                    <a:pt x="102489" y="189314"/>
                  </a:lnTo>
                  <a:lnTo>
                    <a:pt x="117677" y="173067"/>
                  </a:lnTo>
                  <a:lnTo>
                    <a:pt x="119822" y="166924"/>
                  </a:lnTo>
                  <a:lnTo>
                    <a:pt x="119336" y="164862"/>
                  </a:lnTo>
                  <a:lnTo>
                    <a:pt x="117954" y="163488"/>
                  </a:lnTo>
                  <a:lnTo>
                    <a:pt x="113595" y="161961"/>
                  </a:lnTo>
                  <a:lnTo>
                    <a:pt x="108131" y="161282"/>
                  </a:lnTo>
                  <a:lnTo>
                    <a:pt x="102174" y="158158"/>
                  </a:lnTo>
                  <a:lnTo>
                    <a:pt x="88447" y="146564"/>
                  </a:lnTo>
                  <a:lnTo>
                    <a:pt x="84661" y="145997"/>
                  </a:lnTo>
                  <a:lnTo>
                    <a:pt x="69220" y="150256"/>
                  </a:lnTo>
                  <a:lnTo>
                    <a:pt x="47861" y="161177"/>
                  </a:lnTo>
                  <a:lnTo>
                    <a:pt x="33137" y="173525"/>
                  </a:lnTo>
                  <a:lnTo>
                    <a:pt x="13491" y="201364"/>
                  </a:lnTo>
                  <a:lnTo>
                    <a:pt x="2859" y="227104"/>
                  </a:lnTo>
                  <a:lnTo>
                    <a:pt x="0" y="241740"/>
                  </a:lnTo>
                  <a:lnTo>
                    <a:pt x="3448" y="266937"/>
                  </a:lnTo>
                  <a:lnTo>
                    <a:pt x="16229" y="294511"/>
                  </a:lnTo>
                  <a:lnTo>
                    <a:pt x="21699" y="300720"/>
                  </a:lnTo>
                  <a:lnTo>
                    <a:pt x="50589" y="318595"/>
                  </a:lnTo>
                  <a:lnTo>
                    <a:pt x="57550" y="320855"/>
                  </a:lnTo>
                  <a:lnTo>
                    <a:pt x="77532" y="317072"/>
                  </a:lnTo>
                  <a:lnTo>
                    <a:pt x="98506" y="309249"/>
                  </a:lnTo>
                  <a:lnTo>
                    <a:pt x="111653" y="294829"/>
                  </a:lnTo>
                  <a:lnTo>
                    <a:pt x="122437" y="275368"/>
                  </a:lnTo>
                  <a:lnTo>
                    <a:pt x="132182" y="237004"/>
                  </a:lnTo>
                  <a:lnTo>
                    <a:pt x="138929" y="193796"/>
                  </a:lnTo>
                  <a:lnTo>
                    <a:pt x="139851" y="160967"/>
                  </a:lnTo>
                  <a:lnTo>
                    <a:pt x="140262" y="124857"/>
                  </a:lnTo>
                  <a:lnTo>
                    <a:pt x="139434" y="81786"/>
                  </a:lnTo>
                  <a:lnTo>
                    <a:pt x="130208" y="41074"/>
                  </a:lnTo>
                  <a:lnTo>
                    <a:pt x="118195" y="12337"/>
                  </a:lnTo>
                  <a:lnTo>
                    <a:pt x="111938" y="4823"/>
                  </a:lnTo>
                  <a:lnTo>
                    <a:pt x="104357" y="0"/>
                  </a:lnTo>
                  <a:lnTo>
                    <a:pt x="112014" y="3691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1" name="SMARTInkShape-2973">
              <a:extLst>
                <a:ext uri="{FF2B5EF4-FFF2-40B4-BE49-F238E27FC236}">
                  <a16:creationId xmlns:a16="http://schemas.microsoft.com/office/drawing/2014/main" id="{4C84C448-A895-22EC-C227-2A9961BF09A2}"/>
                </a:ext>
              </a:extLst>
            </p:cNvPr>
            <p:cNvSpPr/>
            <p:nvPr>
              <p:custDataLst>
                <p:tags r:id="rId46"/>
              </p:custDataLst>
            </p:nvPr>
          </p:nvSpPr>
          <p:spPr>
            <a:xfrm>
              <a:off x="6276975" y="5200650"/>
              <a:ext cx="19051" cy="47626"/>
            </a:xfrm>
            <a:custGeom>
              <a:avLst/>
              <a:gdLst/>
              <a:ahLst/>
              <a:cxnLst/>
              <a:rect l="0" t="0" r="0" b="0"/>
              <a:pathLst>
                <a:path w="19051" h="47626">
                  <a:moveTo>
                    <a:pt x="19050" y="47625"/>
                  </a:moveTo>
                  <a:lnTo>
                    <a:pt x="19050" y="47625"/>
                  </a:lnTo>
                  <a:lnTo>
                    <a:pt x="13994" y="42569"/>
                  </a:lnTo>
                  <a:lnTo>
                    <a:pt x="3862" y="18287"/>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2" name="SMARTInkShape-2974">
              <a:extLst>
                <a:ext uri="{FF2B5EF4-FFF2-40B4-BE49-F238E27FC236}">
                  <a16:creationId xmlns:a16="http://schemas.microsoft.com/office/drawing/2014/main" id="{B9F4BDFF-A4B1-0DBC-67FD-A1F98559F521}"/>
                </a:ext>
              </a:extLst>
            </p:cNvPr>
            <p:cNvSpPr/>
            <p:nvPr>
              <p:custDataLst>
                <p:tags r:id="rId47"/>
              </p:custDataLst>
            </p:nvPr>
          </p:nvSpPr>
          <p:spPr>
            <a:xfrm>
              <a:off x="6219825" y="5344033"/>
              <a:ext cx="19051" cy="180468"/>
            </a:xfrm>
            <a:custGeom>
              <a:avLst/>
              <a:gdLst/>
              <a:ahLst/>
              <a:cxnLst/>
              <a:rect l="0" t="0" r="0" b="0"/>
              <a:pathLst>
                <a:path w="19051" h="180468">
                  <a:moveTo>
                    <a:pt x="0" y="18542"/>
                  </a:moveTo>
                  <a:lnTo>
                    <a:pt x="0" y="18542"/>
                  </a:lnTo>
                  <a:lnTo>
                    <a:pt x="0" y="1209"/>
                  </a:lnTo>
                  <a:lnTo>
                    <a:pt x="1058" y="637"/>
                  </a:lnTo>
                  <a:lnTo>
                    <a:pt x="5056" y="0"/>
                  </a:lnTo>
                  <a:lnTo>
                    <a:pt x="6545" y="889"/>
                  </a:lnTo>
                  <a:lnTo>
                    <a:pt x="7539" y="2541"/>
                  </a:lnTo>
                  <a:lnTo>
                    <a:pt x="8201" y="4699"/>
                  </a:lnTo>
                  <a:lnTo>
                    <a:pt x="9263" y="45127"/>
                  </a:lnTo>
                  <a:lnTo>
                    <a:pt x="6651" y="92154"/>
                  </a:lnTo>
                  <a:lnTo>
                    <a:pt x="4015" y="113700"/>
                  </a:lnTo>
                  <a:lnTo>
                    <a:pt x="8591" y="159353"/>
                  </a:lnTo>
                  <a:lnTo>
                    <a:pt x="19050" y="18046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3" name="SMARTInkShape-2975">
              <a:extLst>
                <a:ext uri="{FF2B5EF4-FFF2-40B4-BE49-F238E27FC236}">
                  <a16:creationId xmlns:a16="http://schemas.microsoft.com/office/drawing/2014/main" id="{2AE1FA33-628A-FEC2-40A0-D9D724426950}"/>
                </a:ext>
              </a:extLst>
            </p:cNvPr>
            <p:cNvSpPr/>
            <p:nvPr>
              <p:custDataLst>
                <p:tags r:id="rId48"/>
              </p:custDataLst>
            </p:nvPr>
          </p:nvSpPr>
          <p:spPr>
            <a:xfrm>
              <a:off x="6324600" y="5325916"/>
              <a:ext cx="129681" cy="149523"/>
            </a:xfrm>
            <a:custGeom>
              <a:avLst/>
              <a:gdLst/>
              <a:ahLst/>
              <a:cxnLst/>
              <a:rect l="0" t="0" r="0" b="0"/>
              <a:pathLst>
                <a:path w="129681" h="149523">
                  <a:moveTo>
                    <a:pt x="104775" y="17609"/>
                  </a:moveTo>
                  <a:lnTo>
                    <a:pt x="104775" y="17609"/>
                  </a:lnTo>
                  <a:lnTo>
                    <a:pt x="104775" y="12553"/>
                  </a:lnTo>
                  <a:lnTo>
                    <a:pt x="105833" y="11064"/>
                  </a:lnTo>
                  <a:lnTo>
                    <a:pt x="107597" y="10070"/>
                  </a:lnTo>
                  <a:lnTo>
                    <a:pt x="109831" y="9408"/>
                  </a:lnTo>
                  <a:lnTo>
                    <a:pt x="110263" y="7908"/>
                  </a:lnTo>
                  <a:lnTo>
                    <a:pt x="105706" y="0"/>
                  </a:lnTo>
                  <a:lnTo>
                    <a:pt x="104338" y="577"/>
                  </a:lnTo>
                  <a:lnTo>
                    <a:pt x="97354" y="5390"/>
                  </a:lnTo>
                  <a:lnTo>
                    <a:pt x="85513" y="7552"/>
                  </a:lnTo>
                  <a:lnTo>
                    <a:pt x="61012" y="10859"/>
                  </a:lnTo>
                  <a:lnTo>
                    <a:pt x="36421" y="21254"/>
                  </a:lnTo>
                  <a:lnTo>
                    <a:pt x="14838" y="33616"/>
                  </a:lnTo>
                  <a:lnTo>
                    <a:pt x="13067" y="35690"/>
                  </a:lnTo>
                  <a:lnTo>
                    <a:pt x="9990" y="44593"/>
                  </a:lnTo>
                  <a:lnTo>
                    <a:pt x="55065" y="71667"/>
                  </a:lnTo>
                  <a:lnTo>
                    <a:pt x="102656" y="96987"/>
                  </a:lnTo>
                  <a:lnTo>
                    <a:pt x="120963" y="111566"/>
                  </a:lnTo>
                  <a:lnTo>
                    <a:pt x="127845" y="120398"/>
                  </a:lnTo>
                  <a:lnTo>
                    <a:pt x="129680" y="124235"/>
                  </a:lnTo>
                  <a:lnTo>
                    <a:pt x="127727" y="127852"/>
                  </a:lnTo>
                  <a:lnTo>
                    <a:pt x="98312" y="144493"/>
                  </a:lnTo>
                  <a:lnTo>
                    <a:pt x="74284" y="149043"/>
                  </a:lnTo>
                  <a:lnTo>
                    <a:pt x="26747" y="149522"/>
                  </a:lnTo>
                  <a:lnTo>
                    <a:pt x="0" y="14143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4" name="SMARTInkShape-2976">
              <a:extLst>
                <a:ext uri="{FF2B5EF4-FFF2-40B4-BE49-F238E27FC236}">
                  <a16:creationId xmlns:a16="http://schemas.microsoft.com/office/drawing/2014/main" id="{19614AD1-68CF-1C0D-0571-19AE6CA3EF17}"/>
                </a:ext>
              </a:extLst>
            </p:cNvPr>
            <p:cNvSpPr/>
            <p:nvPr>
              <p:custDataLst>
                <p:tags r:id="rId49"/>
              </p:custDataLst>
            </p:nvPr>
          </p:nvSpPr>
          <p:spPr>
            <a:xfrm>
              <a:off x="6457950" y="5296888"/>
              <a:ext cx="209551" cy="37113"/>
            </a:xfrm>
            <a:custGeom>
              <a:avLst/>
              <a:gdLst/>
              <a:ahLst/>
              <a:cxnLst/>
              <a:rect l="0" t="0" r="0" b="0"/>
              <a:pathLst>
                <a:path w="209551" h="37113">
                  <a:moveTo>
                    <a:pt x="0" y="37112"/>
                  </a:moveTo>
                  <a:lnTo>
                    <a:pt x="0" y="37112"/>
                  </a:lnTo>
                  <a:lnTo>
                    <a:pt x="0" y="32056"/>
                  </a:lnTo>
                  <a:lnTo>
                    <a:pt x="20226" y="18798"/>
                  </a:lnTo>
                  <a:lnTo>
                    <a:pt x="58441" y="4018"/>
                  </a:lnTo>
                  <a:lnTo>
                    <a:pt x="105657" y="0"/>
                  </a:lnTo>
                  <a:lnTo>
                    <a:pt x="153182" y="201"/>
                  </a:lnTo>
                  <a:lnTo>
                    <a:pt x="197894" y="7666"/>
                  </a:lnTo>
                  <a:lnTo>
                    <a:pt x="209550" y="853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5" name="SMARTInkShape-2977">
              <a:extLst>
                <a:ext uri="{FF2B5EF4-FFF2-40B4-BE49-F238E27FC236}">
                  <a16:creationId xmlns:a16="http://schemas.microsoft.com/office/drawing/2014/main" id="{7FCC6F55-EF51-A210-23CB-FE6B41AA122B}"/>
                </a:ext>
              </a:extLst>
            </p:cNvPr>
            <p:cNvSpPr/>
            <p:nvPr>
              <p:custDataLst>
                <p:tags r:id="rId50"/>
              </p:custDataLst>
            </p:nvPr>
          </p:nvSpPr>
          <p:spPr>
            <a:xfrm>
              <a:off x="6736823" y="5438775"/>
              <a:ext cx="16403" cy="9526"/>
            </a:xfrm>
            <a:custGeom>
              <a:avLst/>
              <a:gdLst/>
              <a:ahLst/>
              <a:cxnLst/>
              <a:rect l="0" t="0" r="0" b="0"/>
              <a:pathLst>
                <a:path w="16403" h="9526">
                  <a:moveTo>
                    <a:pt x="16402" y="0"/>
                  </a:moveTo>
                  <a:lnTo>
                    <a:pt x="16402" y="0"/>
                  </a:lnTo>
                  <a:lnTo>
                    <a:pt x="0" y="0"/>
                  </a:lnTo>
                  <a:lnTo>
                    <a:pt x="176" y="1058"/>
                  </a:lnTo>
                  <a:lnTo>
                    <a:pt x="3194" y="5056"/>
                  </a:lnTo>
                  <a:lnTo>
                    <a:pt x="16402"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27" name="SMARTInkShape-Group648">
            <a:extLst>
              <a:ext uri="{FF2B5EF4-FFF2-40B4-BE49-F238E27FC236}">
                <a16:creationId xmlns:a16="http://schemas.microsoft.com/office/drawing/2014/main" id="{05F74CD3-9A14-8353-DA12-0776C1CCABBA}"/>
              </a:ext>
            </a:extLst>
          </p:cNvPr>
          <p:cNvGrpSpPr/>
          <p:nvPr/>
        </p:nvGrpSpPr>
        <p:grpSpPr>
          <a:xfrm>
            <a:off x="3467507" y="5662087"/>
            <a:ext cx="1366013" cy="433914"/>
            <a:chOff x="3467507" y="5662087"/>
            <a:chExt cx="1366013" cy="433914"/>
          </a:xfrm>
        </p:grpSpPr>
        <p:sp>
          <p:nvSpPr>
            <p:cNvPr id="917" name="SMARTInkShape-2978">
              <a:extLst>
                <a:ext uri="{FF2B5EF4-FFF2-40B4-BE49-F238E27FC236}">
                  <a16:creationId xmlns:a16="http://schemas.microsoft.com/office/drawing/2014/main" id="{4FA98706-5CBD-4F04-495F-0A65DE1236B8}"/>
                </a:ext>
              </a:extLst>
            </p:cNvPr>
            <p:cNvSpPr/>
            <p:nvPr>
              <p:custDataLst>
                <p:tags r:id="rId32"/>
              </p:custDataLst>
            </p:nvPr>
          </p:nvSpPr>
          <p:spPr>
            <a:xfrm>
              <a:off x="4791075" y="5848350"/>
              <a:ext cx="42445" cy="219076"/>
            </a:xfrm>
            <a:custGeom>
              <a:avLst/>
              <a:gdLst/>
              <a:ahLst/>
              <a:cxnLst/>
              <a:rect l="0" t="0" r="0" b="0"/>
              <a:pathLst>
                <a:path w="42445" h="219076">
                  <a:moveTo>
                    <a:pt x="19050" y="0"/>
                  </a:moveTo>
                  <a:lnTo>
                    <a:pt x="19050" y="0"/>
                  </a:lnTo>
                  <a:lnTo>
                    <a:pt x="41440" y="0"/>
                  </a:lnTo>
                  <a:lnTo>
                    <a:pt x="42444" y="2117"/>
                  </a:lnTo>
                  <a:lnTo>
                    <a:pt x="32074" y="45586"/>
                  </a:lnTo>
                  <a:lnTo>
                    <a:pt x="23980" y="86920"/>
                  </a:lnTo>
                  <a:lnTo>
                    <a:pt x="12160" y="128791"/>
                  </a:lnTo>
                  <a:lnTo>
                    <a:pt x="4989" y="170549"/>
                  </a:lnTo>
                  <a:lnTo>
                    <a:pt x="0" y="2190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8" name="SMARTInkShape-2979">
              <a:extLst>
                <a:ext uri="{FF2B5EF4-FFF2-40B4-BE49-F238E27FC236}">
                  <a16:creationId xmlns:a16="http://schemas.microsoft.com/office/drawing/2014/main" id="{8E9B2E29-08AB-20A9-1CC0-A4DC2F747E6A}"/>
                </a:ext>
              </a:extLst>
            </p:cNvPr>
            <p:cNvSpPr/>
            <p:nvPr>
              <p:custDataLst>
                <p:tags r:id="rId33"/>
              </p:custDataLst>
            </p:nvPr>
          </p:nvSpPr>
          <p:spPr>
            <a:xfrm>
              <a:off x="3533775" y="5662087"/>
              <a:ext cx="85726" cy="309696"/>
            </a:xfrm>
            <a:custGeom>
              <a:avLst/>
              <a:gdLst/>
              <a:ahLst/>
              <a:cxnLst/>
              <a:rect l="0" t="0" r="0" b="0"/>
              <a:pathLst>
                <a:path w="85726" h="309696">
                  <a:moveTo>
                    <a:pt x="0" y="300563"/>
                  </a:moveTo>
                  <a:lnTo>
                    <a:pt x="0" y="300563"/>
                  </a:lnTo>
                  <a:lnTo>
                    <a:pt x="29659" y="308764"/>
                  </a:lnTo>
                  <a:lnTo>
                    <a:pt x="45712" y="309695"/>
                  </a:lnTo>
                  <a:lnTo>
                    <a:pt x="57711" y="304269"/>
                  </a:lnTo>
                  <a:lnTo>
                    <a:pt x="63874" y="299859"/>
                  </a:lnTo>
                  <a:lnTo>
                    <a:pt x="67983" y="293744"/>
                  </a:lnTo>
                  <a:lnTo>
                    <a:pt x="77399" y="255471"/>
                  </a:lnTo>
                  <a:lnTo>
                    <a:pt x="83258" y="209944"/>
                  </a:lnTo>
                  <a:lnTo>
                    <a:pt x="84629" y="176680"/>
                  </a:lnTo>
                  <a:lnTo>
                    <a:pt x="84342" y="134153"/>
                  </a:lnTo>
                  <a:lnTo>
                    <a:pt x="79083" y="95799"/>
                  </a:lnTo>
                  <a:lnTo>
                    <a:pt x="76769" y="51036"/>
                  </a:lnTo>
                  <a:lnTo>
                    <a:pt x="76275" y="6491"/>
                  </a:lnTo>
                  <a:lnTo>
                    <a:pt x="76233" y="531"/>
                  </a:lnTo>
                  <a:lnTo>
                    <a:pt x="77281" y="0"/>
                  </a:lnTo>
                  <a:lnTo>
                    <a:pt x="85725" y="528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9" name="SMARTInkShape-2980">
              <a:extLst>
                <a:ext uri="{FF2B5EF4-FFF2-40B4-BE49-F238E27FC236}">
                  <a16:creationId xmlns:a16="http://schemas.microsoft.com/office/drawing/2014/main" id="{5A59E544-A69F-720A-9439-9EEE77095ADF}"/>
                </a:ext>
              </a:extLst>
            </p:cNvPr>
            <p:cNvSpPr/>
            <p:nvPr>
              <p:custDataLst>
                <p:tags r:id="rId34"/>
              </p:custDataLst>
            </p:nvPr>
          </p:nvSpPr>
          <p:spPr>
            <a:xfrm>
              <a:off x="3990975" y="5867793"/>
              <a:ext cx="85726" cy="18658"/>
            </a:xfrm>
            <a:custGeom>
              <a:avLst/>
              <a:gdLst/>
              <a:ahLst/>
              <a:cxnLst/>
              <a:rect l="0" t="0" r="0" b="0"/>
              <a:pathLst>
                <a:path w="85726" h="18658">
                  <a:moveTo>
                    <a:pt x="0" y="9132"/>
                  </a:moveTo>
                  <a:lnTo>
                    <a:pt x="0" y="9132"/>
                  </a:lnTo>
                  <a:lnTo>
                    <a:pt x="5057" y="4076"/>
                  </a:lnTo>
                  <a:lnTo>
                    <a:pt x="10361" y="1593"/>
                  </a:lnTo>
                  <a:lnTo>
                    <a:pt x="27446" y="0"/>
                  </a:lnTo>
                  <a:lnTo>
                    <a:pt x="68912" y="9329"/>
                  </a:lnTo>
                  <a:lnTo>
                    <a:pt x="85725" y="1865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0" name="SMARTInkShape-2981">
              <a:extLst>
                <a:ext uri="{FF2B5EF4-FFF2-40B4-BE49-F238E27FC236}">
                  <a16:creationId xmlns:a16="http://schemas.microsoft.com/office/drawing/2014/main" id="{6203641E-36CB-F2C9-9730-58E6D9BEF87E}"/>
                </a:ext>
              </a:extLst>
            </p:cNvPr>
            <p:cNvSpPr/>
            <p:nvPr>
              <p:custDataLst>
                <p:tags r:id="rId35"/>
              </p:custDataLst>
            </p:nvPr>
          </p:nvSpPr>
          <p:spPr>
            <a:xfrm>
              <a:off x="3657600" y="5934075"/>
              <a:ext cx="133351" cy="19051"/>
            </a:xfrm>
            <a:custGeom>
              <a:avLst/>
              <a:gdLst/>
              <a:ahLst/>
              <a:cxnLst/>
              <a:rect l="0" t="0" r="0" b="0"/>
              <a:pathLst>
                <a:path w="133351" h="19051">
                  <a:moveTo>
                    <a:pt x="0" y="19050"/>
                  </a:moveTo>
                  <a:lnTo>
                    <a:pt x="0" y="19050"/>
                  </a:lnTo>
                  <a:lnTo>
                    <a:pt x="5057" y="19050"/>
                  </a:lnTo>
                  <a:lnTo>
                    <a:pt x="47946" y="2575"/>
                  </a:lnTo>
                  <a:lnTo>
                    <a:pt x="87022" y="339"/>
                  </a:lnTo>
                  <a:lnTo>
                    <a:pt x="1333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1" name="SMARTInkShape-2982">
              <a:extLst>
                <a:ext uri="{FF2B5EF4-FFF2-40B4-BE49-F238E27FC236}">
                  <a16:creationId xmlns:a16="http://schemas.microsoft.com/office/drawing/2014/main" id="{19E9CC65-00B4-510E-0EE4-8C9CAC9462CF}"/>
                </a:ext>
              </a:extLst>
            </p:cNvPr>
            <p:cNvSpPr/>
            <p:nvPr>
              <p:custDataLst>
                <p:tags r:id="rId36"/>
              </p:custDataLst>
            </p:nvPr>
          </p:nvSpPr>
          <p:spPr>
            <a:xfrm>
              <a:off x="3995012" y="5924550"/>
              <a:ext cx="110264" cy="9526"/>
            </a:xfrm>
            <a:custGeom>
              <a:avLst/>
              <a:gdLst/>
              <a:ahLst/>
              <a:cxnLst/>
              <a:rect l="0" t="0" r="0" b="0"/>
              <a:pathLst>
                <a:path w="110264" h="9526">
                  <a:moveTo>
                    <a:pt x="5488" y="9525"/>
                  </a:moveTo>
                  <a:lnTo>
                    <a:pt x="5488" y="9525"/>
                  </a:lnTo>
                  <a:lnTo>
                    <a:pt x="0" y="9525"/>
                  </a:lnTo>
                  <a:lnTo>
                    <a:pt x="29155" y="8467"/>
                  </a:lnTo>
                  <a:lnTo>
                    <a:pt x="64709" y="1324"/>
                  </a:lnTo>
                  <a:lnTo>
                    <a:pt x="110263"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2" name="SMARTInkShape-2983">
              <a:extLst>
                <a:ext uri="{FF2B5EF4-FFF2-40B4-BE49-F238E27FC236}">
                  <a16:creationId xmlns:a16="http://schemas.microsoft.com/office/drawing/2014/main" id="{A6408C69-ED84-710E-1DD3-3424F0E2F8D6}"/>
                </a:ext>
              </a:extLst>
            </p:cNvPr>
            <p:cNvSpPr/>
            <p:nvPr>
              <p:custDataLst>
                <p:tags r:id="rId37"/>
              </p:custDataLst>
            </p:nvPr>
          </p:nvSpPr>
          <p:spPr>
            <a:xfrm>
              <a:off x="4552950" y="5953125"/>
              <a:ext cx="152401" cy="1"/>
            </a:xfrm>
            <a:custGeom>
              <a:avLst/>
              <a:gdLst/>
              <a:ahLst/>
              <a:cxnLst/>
              <a:rect l="0" t="0" r="0" b="0"/>
              <a:pathLst>
                <a:path w="152401" h="1">
                  <a:moveTo>
                    <a:pt x="0" y="0"/>
                  </a:moveTo>
                  <a:lnTo>
                    <a:pt x="0" y="0"/>
                  </a:lnTo>
                  <a:lnTo>
                    <a:pt x="46135" y="0"/>
                  </a:lnTo>
                  <a:lnTo>
                    <a:pt x="86783" y="0"/>
                  </a:lnTo>
                  <a:lnTo>
                    <a:pt x="128817" y="0"/>
                  </a:lnTo>
                  <a:lnTo>
                    <a:pt x="1524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3" name="SMARTInkShape-2984">
              <a:extLst>
                <a:ext uri="{FF2B5EF4-FFF2-40B4-BE49-F238E27FC236}">
                  <a16:creationId xmlns:a16="http://schemas.microsoft.com/office/drawing/2014/main" id="{2DA13B0C-4C66-F333-6908-450AA399C34B}"/>
                </a:ext>
              </a:extLst>
            </p:cNvPr>
            <p:cNvSpPr/>
            <p:nvPr>
              <p:custDataLst>
                <p:tags r:id="rId38"/>
              </p:custDataLst>
            </p:nvPr>
          </p:nvSpPr>
          <p:spPr>
            <a:xfrm>
              <a:off x="4257675" y="5877089"/>
              <a:ext cx="208062" cy="161762"/>
            </a:xfrm>
            <a:custGeom>
              <a:avLst/>
              <a:gdLst/>
              <a:ahLst/>
              <a:cxnLst/>
              <a:rect l="0" t="0" r="0" b="0"/>
              <a:pathLst>
                <a:path w="208062" h="161762">
                  <a:moveTo>
                    <a:pt x="0" y="37936"/>
                  </a:moveTo>
                  <a:lnTo>
                    <a:pt x="0" y="37936"/>
                  </a:lnTo>
                  <a:lnTo>
                    <a:pt x="22120" y="18638"/>
                  </a:lnTo>
                  <a:lnTo>
                    <a:pt x="51204" y="4037"/>
                  </a:lnTo>
                  <a:lnTo>
                    <a:pt x="85215" y="0"/>
                  </a:lnTo>
                  <a:lnTo>
                    <a:pt x="88559" y="1003"/>
                  </a:lnTo>
                  <a:lnTo>
                    <a:pt x="90789" y="2731"/>
                  </a:lnTo>
                  <a:lnTo>
                    <a:pt x="92276" y="4941"/>
                  </a:lnTo>
                  <a:lnTo>
                    <a:pt x="94368" y="18164"/>
                  </a:lnTo>
                  <a:lnTo>
                    <a:pt x="84773" y="65684"/>
                  </a:lnTo>
                  <a:lnTo>
                    <a:pt x="76953" y="110405"/>
                  </a:lnTo>
                  <a:lnTo>
                    <a:pt x="76209" y="128996"/>
                  </a:lnTo>
                  <a:lnTo>
                    <a:pt x="76204" y="126738"/>
                  </a:lnTo>
                  <a:lnTo>
                    <a:pt x="89458" y="97416"/>
                  </a:lnTo>
                  <a:lnTo>
                    <a:pt x="121256" y="60087"/>
                  </a:lnTo>
                  <a:lnTo>
                    <a:pt x="154375" y="38762"/>
                  </a:lnTo>
                  <a:lnTo>
                    <a:pt x="156891" y="35313"/>
                  </a:lnTo>
                  <a:lnTo>
                    <a:pt x="162510" y="31479"/>
                  </a:lnTo>
                  <a:lnTo>
                    <a:pt x="168535" y="28716"/>
                  </a:lnTo>
                  <a:lnTo>
                    <a:pt x="177877" y="22268"/>
                  </a:lnTo>
                  <a:lnTo>
                    <a:pt x="187348" y="19889"/>
                  </a:lnTo>
                  <a:lnTo>
                    <a:pt x="198146" y="19018"/>
                  </a:lnTo>
                  <a:lnTo>
                    <a:pt x="204525" y="34096"/>
                  </a:lnTo>
                  <a:lnTo>
                    <a:pt x="208061" y="53614"/>
                  </a:lnTo>
                  <a:lnTo>
                    <a:pt x="201815" y="98718"/>
                  </a:lnTo>
                  <a:lnTo>
                    <a:pt x="197733" y="128618"/>
                  </a:lnTo>
                  <a:lnTo>
                    <a:pt x="190500" y="16176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4" name="SMARTInkShape-2985">
              <a:extLst>
                <a:ext uri="{FF2B5EF4-FFF2-40B4-BE49-F238E27FC236}">
                  <a16:creationId xmlns:a16="http://schemas.microsoft.com/office/drawing/2014/main" id="{8E4C2C0C-F519-2116-1F83-8FD34249074F}"/>
                </a:ext>
              </a:extLst>
            </p:cNvPr>
            <p:cNvSpPr/>
            <p:nvPr>
              <p:custDataLst>
                <p:tags r:id="rId39"/>
              </p:custDataLst>
            </p:nvPr>
          </p:nvSpPr>
          <p:spPr>
            <a:xfrm>
              <a:off x="3514725" y="5821100"/>
              <a:ext cx="141159" cy="74876"/>
            </a:xfrm>
            <a:custGeom>
              <a:avLst/>
              <a:gdLst/>
              <a:ahLst/>
              <a:cxnLst/>
              <a:rect l="0" t="0" r="0" b="0"/>
              <a:pathLst>
                <a:path w="141159" h="74876">
                  <a:moveTo>
                    <a:pt x="123825" y="27250"/>
                  </a:moveTo>
                  <a:lnTo>
                    <a:pt x="123825" y="27250"/>
                  </a:lnTo>
                  <a:lnTo>
                    <a:pt x="128882" y="22194"/>
                  </a:lnTo>
                  <a:lnTo>
                    <a:pt x="134186" y="19711"/>
                  </a:lnTo>
                  <a:lnTo>
                    <a:pt x="137082" y="19049"/>
                  </a:lnTo>
                  <a:lnTo>
                    <a:pt x="139013" y="17549"/>
                  </a:lnTo>
                  <a:lnTo>
                    <a:pt x="141158" y="13061"/>
                  </a:lnTo>
                  <a:lnTo>
                    <a:pt x="140672" y="11440"/>
                  </a:lnTo>
                  <a:lnTo>
                    <a:pt x="139290" y="10360"/>
                  </a:lnTo>
                  <a:lnTo>
                    <a:pt x="134524" y="8627"/>
                  </a:lnTo>
                  <a:lnTo>
                    <a:pt x="91447" y="3147"/>
                  </a:lnTo>
                  <a:lnTo>
                    <a:pt x="70605" y="0"/>
                  </a:lnTo>
                  <a:lnTo>
                    <a:pt x="51024" y="4124"/>
                  </a:lnTo>
                  <a:lnTo>
                    <a:pt x="21901" y="25563"/>
                  </a:lnTo>
                  <a:lnTo>
                    <a:pt x="17776" y="29301"/>
                  </a:lnTo>
                  <a:lnTo>
                    <a:pt x="6913" y="49730"/>
                  </a:lnTo>
                  <a:lnTo>
                    <a:pt x="0" y="748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5" name="SMARTInkShape-2986">
              <a:extLst>
                <a:ext uri="{FF2B5EF4-FFF2-40B4-BE49-F238E27FC236}">
                  <a16:creationId xmlns:a16="http://schemas.microsoft.com/office/drawing/2014/main" id="{BA7DA84C-8AE2-1B6B-5F2E-D522C90A1EBE}"/>
                </a:ext>
              </a:extLst>
            </p:cNvPr>
            <p:cNvSpPr/>
            <p:nvPr>
              <p:custDataLst>
                <p:tags r:id="rId40"/>
              </p:custDataLst>
            </p:nvPr>
          </p:nvSpPr>
          <p:spPr>
            <a:xfrm>
              <a:off x="3467507" y="5857875"/>
              <a:ext cx="85319" cy="123826"/>
            </a:xfrm>
            <a:custGeom>
              <a:avLst/>
              <a:gdLst/>
              <a:ahLst/>
              <a:cxnLst/>
              <a:rect l="0" t="0" r="0" b="0"/>
              <a:pathLst>
                <a:path w="85319" h="123826">
                  <a:moveTo>
                    <a:pt x="56743" y="0"/>
                  </a:moveTo>
                  <a:lnTo>
                    <a:pt x="56743" y="0"/>
                  </a:lnTo>
                  <a:lnTo>
                    <a:pt x="35284" y="13257"/>
                  </a:lnTo>
                  <a:lnTo>
                    <a:pt x="15536" y="31798"/>
                  </a:lnTo>
                  <a:lnTo>
                    <a:pt x="11970" y="38122"/>
                  </a:lnTo>
                  <a:lnTo>
                    <a:pt x="509" y="73462"/>
                  </a:lnTo>
                  <a:lnTo>
                    <a:pt x="0" y="84155"/>
                  </a:lnTo>
                  <a:lnTo>
                    <a:pt x="923" y="87854"/>
                  </a:lnTo>
                  <a:lnTo>
                    <a:pt x="2596" y="90319"/>
                  </a:lnTo>
                  <a:lnTo>
                    <a:pt x="4770" y="91962"/>
                  </a:lnTo>
                  <a:lnTo>
                    <a:pt x="7186" y="96610"/>
                  </a:lnTo>
                  <a:lnTo>
                    <a:pt x="9085" y="112835"/>
                  </a:lnTo>
                  <a:lnTo>
                    <a:pt x="10154" y="113323"/>
                  </a:lnTo>
                  <a:lnTo>
                    <a:pt x="17316" y="114172"/>
                  </a:lnTo>
                  <a:lnTo>
                    <a:pt x="36909" y="122935"/>
                  </a:lnTo>
                  <a:lnTo>
                    <a:pt x="80723" y="123825"/>
                  </a:lnTo>
                  <a:lnTo>
                    <a:pt x="82255" y="122767"/>
                  </a:lnTo>
                  <a:lnTo>
                    <a:pt x="83276" y="121003"/>
                  </a:lnTo>
                  <a:lnTo>
                    <a:pt x="85318" y="1143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6" name="SMARTInkShape-2987">
              <a:extLst>
                <a:ext uri="{FF2B5EF4-FFF2-40B4-BE49-F238E27FC236}">
                  <a16:creationId xmlns:a16="http://schemas.microsoft.com/office/drawing/2014/main" id="{4D5AADC6-31FC-B329-415B-B1E891799E3E}"/>
                </a:ext>
              </a:extLst>
            </p:cNvPr>
            <p:cNvSpPr/>
            <p:nvPr>
              <p:custDataLst>
                <p:tags r:id="rId41"/>
              </p:custDataLst>
            </p:nvPr>
          </p:nvSpPr>
          <p:spPr>
            <a:xfrm>
              <a:off x="3676650" y="5753136"/>
              <a:ext cx="133351" cy="342865"/>
            </a:xfrm>
            <a:custGeom>
              <a:avLst/>
              <a:gdLst/>
              <a:ahLst/>
              <a:cxnLst/>
              <a:rect l="0" t="0" r="0" b="0"/>
              <a:pathLst>
                <a:path w="133351" h="342865">
                  <a:moveTo>
                    <a:pt x="133350" y="57114"/>
                  </a:moveTo>
                  <a:lnTo>
                    <a:pt x="133350" y="57114"/>
                  </a:lnTo>
                  <a:lnTo>
                    <a:pt x="133350" y="25233"/>
                  </a:lnTo>
                  <a:lnTo>
                    <a:pt x="132292" y="23161"/>
                  </a:lnTo>
                  <a:lnTo>
                    <a:pt x="130528" y="21778"/>
                  </a:lnTo>
                  <a:lnTo>
                    <a:pt x="128293" y="20857"/>
                  </a:lnTo>
                  <a:lnTo>
                    <a:pt x="126804" y="19183"/>
                  </a:lnTo>
                  <a:lnTo>
                    <a:pt x="125149" y="14503"/>
                  </a:lnTo>
                  <a:lnTo>
                    <a:pt x="123649" y="12833"/>
                  </a:lnTo>
                  <a:lnTo>
                    <a:pt x="115740" y="9928"/>
                  </a:lnTo>
                  <a:lnTo>
                    <a:pt x="114940" y="6864"/>
                  </a:lnTo>
                  <a:lnTo>
                    <a:pt x="114726" y="4563"/>
                  </a:lnTo>
                  <a:lnTo>
                    <a:pt x="113526" y="3030"/>
                  </a:lnTo>
                  <a:lnTo>
                    <a:pt x="109370" y="1327"/>
                  </a:lnTo>
                  <a:lnTo>
                    <a:pt x="87561" y="0"/>
                  </a:lnTo>
                  <a:lnTo>
                    <a:pt x="71937" y="15180"/>
                  </a:lnTo>
                  <a:lnTo>
                    <a:pt x="49193" y="54858"/>
                  </a:lnTo>
                  <a:lnTo>
                    <a:pt x="36331" y="100190"/>
                  </a:lnTo>
                  <a:lnTo>
                    <a:pt x="30873" y="138670"/>
                  </a:lnTo>
                  <a:lnTo>
                    <a:pt x="19143" y="180291"/>
                  </a:lnTo>
                  <a:lnTo>
                    <a:pt x="12375" y="226138"/>
                  </a:lnTo>
                  <a:lnTo>
                    <a:pt x="5313" y="268180"/>
                  </a:lnTo>
                  <a:lnTo>
                    <a:pt x="1574" y="307447"/>
                  </a:lnTo>
                  <a:lnTo>
                    <a:pt x="0" y="34286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55" name="SMARTInkShape-Group649">
            <a:extLst>
              <a:ext uri="{FF2B5EF4-FFF2-40B4-BE49-F238E27FC236}">
                <a16:creationId xmlns:a16="http://schemas.microsoft.com/office/drawing/2014/main" id="{923E1EA5-354B-AC73-D6CC-2C6DC3875159}"/>
              </a:ext>
            </a:extLst>
          </p:cNvPr>
          <p:cNvGrpSpPr/>
          <p:nvPr/>
        </p:nvGrpSpPr>
        <p:grpSpPr>
          <a:xfrm>
            <a:off x="5238750" y="5868724"/>
            <a:ext cx="3642505" cy="668221"/>
            <a:chOff x="5238750" y="5868724"/>
            <a:chExt cx="3642505" cy="668221"/>
          </a:xfrm>
        </p:grpSpPr>
        <p:sp>
          <p:nvSpPr>
            <p:cNvPr id="928" name="SMARTInkShape-2988">
              <a:extLst>
                <a:ext uri="{FF2B5EF4-FFF2-40B4-BE49-F238E27FC236}">
                  <a16:creationId xmlns:a16="http://schemas.microsoft.com/office/drawing/2014/main" id="{6996CF29-90A9-1CF9-A777-B5C3682F99BF}"/>
                </a:ext>
              </a:extLst>
            </p:cNvPr>
            <p:cNvSpPr/>
            <p:nvPr>
              <p:custDataLst>
                <p:tags r:id="rId5"/>
              </p:custDataLst>
            </p:nvPr>
          </p:nvSpPr>
          <p:spPr>
            <a:xfrm>
              <a:off x="5324625" y="5916349"/>
              <a:ext cx="18901" cy="8202"/>
            </a:xfrm>
            <a:custGeom>
              <a:avLst/>
              <a:gdLst/>
              <a:ahLst/>
              <a:cxnLst/>
              <a:rect l="0" t="0" r="0" b="0"/>
              <a:pathLst>
                <a:path w="18901" h="8202">
                  <a:moveTo>
                    <a:pt x="18900" y="8201"/>
                  </a:moveTo>
                  <a:lnTo>
                    <a:pt x="18900" y="8201"/>
                  </a:lnTo>
                  <a:lnTo>
                    <a:pt x="1567" y="8201"/>
                  </a:lnTo>
                  <a:lnTo>
                    <a:pt x="995" y="7143"/>
                  </a:lnTo>
                  <a:lnTo>
                    <a:pt x="0" y="0"/>
                  </a:lnTo>
                  <a:lnTo>
                    <a:pt x="9375" y="820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9" name="SMARTInkShape-2989">
              <a:extLst>
                <a:ext uri="{FF2B5EF4-FFF2-40B4-BE49-F238E27FC236}">
                  <a16:creationId xmlns:a16="http://schemas.microsoft.com/office/drawing/2014/main" id="{2B71BC9C-A981-1592-D299-3B4FEBED88F6}"/>
                </a:ext>
              </a:extLst>
            </p:cNvPr>
            <p:cNvSpPr/>
            <p:nvPr>
              <p:custDataLst>
                <p:tags r:id="rId6"/>
              </p:custDataLst>
            </p:nvPr>
          </p:nvSpPr>
          <p:spPr>
            <a:xfrm>
              <a:off x="5238750" y="6029325"/>
              <a:ext cx="94966" cy="200026"/>
            </a:xfrm>
            <a:custGeom>
              <a:avLst/>
              <a:gdLst/>
              <a:ahLst/>
              <a:cxnLst/>
              <a:rect l="0" t="0" r="0" b="0"/>
              <a:pathLst>
                <a:path w="94966" h="200026">
                  <a:moveTo>
                    <a:pt x="85725" y="0"/>
                  </a:moveTo>
                  <a:lnTo>
                    <a:pt x="85725" y="0"/>
                  </a:lnTo>
                  <a:lnTo>
                    <a:pt x="85725" y="5488"/>
                  </a:lnTo>
                  <a:lnTo>
                    <a:pt x="85725" y="3144"/>
                  </a:lnTo>
                  <a:lnTo>
                    <a:pt x="85725" y="9432"/>
                  </a:lnTo>
                  <a:lnTo>
                    <a:pt x="76200" y="0"/>
                  </a:lnTo>
                  <a:lnTo>
                    <a:pt x="84401" y="0"/>
                  </a:lnTo>
                  <a:lnTo>
                    <a:pt x="90389" y="5056"/>
                  </a:lnTo>
                  <a:lnTo>
                    <a:pt x="93090" y="13183"/>
                  </a:lnTo>
                  <a:lnTo>
                    <a:pt x="94965" y="55907"/>
                  </a:lnTo>
                  <a:lnTo>
                    <a:pt x="94107" y="84298"/>
                  </a:lnTo>
                  <a:lnTo>
                    <a:pt x="87621" y="105528"/>
                  </a:lnTo>
                  <a:lnTo>
                    <a:pt x="78769" y="122720"/>
                  </a:lnTo>
                  <a:lnTo>
                    <a:pt x="76284" y="129684"/>
                  </a:lnTo>
                  <a:lnTo>
                    <a:pt x="71651" y="136307"/>
                  </a:lnTo>
                  <a:lnTo>
                    <a:pt x="28274" y="169456"/>
                  </a:lnTo>
                  <a:lnTo>
                    <a:pt x="17858" y="176914"/>
                  </a:lnTo>
                  <a:lnTo>
                    <a:pt x="10935" y="186004"/>
                  </a:lnTo>
                  <a:lnTo>
                    <a:pt x="3711" y="190226"/>
                  </a:lnTo>
                  <a:lnTo>
                    <a:pt x="0" y="2000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0" name="SMARTInkShape-2990">
              <a:extLst>
                <a:ext uri="{FF2B5EF4-FFF2-40B4-BE49-F238E27FC236}">
                  <a16:creationId xmlns:a16="http://schemas.microsoft.com/office/drawing/2014/main" id="{136E4291-6116-6925-4D0D-FD10F1AF519B}"/>
                </a:ext>
              </a:extLst>
            </p:cNvPr>
            <p:cNvSpPr/>
            <p:nvPr>
              <p:custDataLst>
                <p:tags r:id="rId7"/>
              </p:custDataLst>
            </p:nvPr>
          </p:nvSpPr>
          <p:spPr>
            <a:xfrm>
              <a:off x="8372475" y="6381750"/>
              <a:ext cx="152401" cy="19051"/>
            </a:xfrm>
            <a:custGeom>
              <a:avLst/>
              <a:gdLst/>
              <a:ahLst/>
              <a:cxnLst/>
              <a:rect l="0" t="0" r="0" b="0"/>
              <a:pathLst>
                <a:path w="152401" h="19051">
                  <a:moveTo>
                    <a:pt x="0" y="0"/>
                  </a:moveTo>
                  <a:lnTo>
                    <a:pt x="0" y="0"/>
                  </a:lnTo>
                  <a:lnTo>
                    <a:pt x="41156" y="1058"/>
                  </a:lnTo>
                  <a:lnTo>
                    <a:pt x="81312" y="7539"/>
                  </a:lnTo>
                  <a:lnTo>
                    <a:pt x="123440" y="15810"/>
                  </a:lnTo>
                  <a:lnTo>
                    <a:pt x="152400" y="190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1" name="SMARTInkShape-2991">
              <a:extLst>
                <a:ext uri="{FF2B5EF4-FFF2-40B4-BE49-F238E27FC236}">
                  <a16:creationId xmlns:a16="http://schemas.microsoft.com/office/drawing/2014/main" id="{8C2F8176-6BFD-6254-462C-8976515B3096}"/>
                </a:ext>
              </a:extLst>
            </p:cNvPr>
            <p:cNvSpPr/>
            <p:nvPr>
              <p:custDataLst>
                <p:tags r:id="rId8"/>
              </p:custDataLst>
            </p:nvPr>
          </p:nvSpPr>
          <p:spPr>
            <a:xfrm>
              <a:off x="8354385" y="6258318"/>
              <a:ext cx="94291" cy="217533"/>
            </a:xfrm>
            <a:custGeom>
              <a:avLst/>
              <a:gdLst/>
              <a:ahLst/>
              <a:cxnLst/>
              <a:rect l="0" t="0" r="0" b="0"/>
              <a:pathLst>
                <a:path w="94291" h="217533">
                  <a:moveTo>
                    <a:pt x="65715" y="9132"/>
                  </a:moveTo>
                  <a:lnTo>
                    <a:pt x="65715" y="9132"/>
                  </a:lnTo>
                  <a:lnTo>
                    <a:pt x="70771" y="4076"/>
                  </a:lnTo>
                  <a:lnTo>
                    <a:pt x="76076" y="1593"/>
                  </a:lnTo>
                  <a:lnTo>
                    <a:pt x="88105" y="0"/>
                  </a:lnTo>
                  <a:lnTo>
                    <a:pt x="89108" y="927"/>
                  </a:lnTo>
                  <a:lnTo>
                    <a:pt x="88719" y="2604"/>
                  </a:lnTo>
                  <a:lnTo>
                    <a:pt x="85464" y="10464"/>
                  </a:lnTo>
                  <a:lnTo>
                    <a:pt x="74751" y="50004"/>
                  </a:lnTo>
                  <a:lnTo>
                    <a:pt x="62444" y="93523"/>
                  </a:lnTo>
                  <a:lnTo>
                    <a:pt x="35280" y="138632"/>
                  </a:lnTo>
                  <a:lnTo>
                    <a:pt x="9974" y="185549"/>
                  </a:lnTo>
                  <a:lnTo>
                    <a:pt x="3899" y="199017"/>
                  </a:lnTo>
                  <a:lnTo>
                    <a:pt x="0" y="214797"/>
                  </a:lnTo>
                  <a:lnTo>
                    <a:pt x="1796" y="216092"/>
                  </a:lnTo>
                  <a:lnTo>
                    <a:pt x="9437" y="217532"/>
                  </a:lnTo>
                  <a:lnTo>
                    <a:pt x="55574" y="208169"/>
                  </a:lnTo>
                  <a:lnTo>
                    <a:pt x="94290" y="19963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2" name="SMARTInkShape-2992">
              <a:extLst>
                <a:ext uri="{FF2B5EF4-FFF2-40B4-BE49-F238E27FC236}">
                  <a16:creationId xmlns:a16="http://schemas.microsoft.com/office/drawing/2014/main" id="{F9CC0BEC-7F82-E9DC-B14B-01527A89A629}"/>
                </a:ext>
              </a:extLst>
            </p:cNvPr>
            <p:cNvSpPr/>
            <p:nvPr>
              <p:custDataLst>
                <p:tags r:id="rId9"/>
              </p:custDataLst>
            </p:nvPr>
          </p:nvSpPr>
          <p:spPr>
            <a:xfrm>
              <a:off x="8834906" y="6252437"/>
              <a:ext cx="46349" cy="281714"/>
            </a:xfrm>
            <a:custGeom>
              <a:avLst/>
              <a:gdLst/>
              <a:ahLst/>
              <a:cxnLst/>
              <a:rect l="0" t="0" r="0" b="0"/>
              <a:pathLst>
                <a:path w="46349" h="281714">
                  <a:moveTo>
                    <a:pt x="23344" y="5488"/>
                  </a:moveTo>
                  <a:lnTo>
                    <a:pt x="23344" y="5488"/>
                  </a:lnTo>
                  <a:lnTo>
                    <a:pt x="28401" y="432"/>
                  </a:lnTo>
                  <a:lnTo>
                    <a:pt x="30949" y="0"/>
                  </a:lnTo>
                  <a:lnTo>
                    <a:pt x="33705" y="772"/>
                  </a:lnTo>
                  <a:lnTo>
                    <a:pt x="36601" y="2344"/>
                  </a:lnTo>
                  <a:lnTo>
                    <a:pt x="45734" y="14669"/>
                  </a:lnTo>
                  <a:lnTo>
                    <a:pt x="46348" y="31440"/>
                  </a:lnTo>
                  <a:lnTo>
                    <a:pt x="37921" y="67505"/>
                  </a:lnTo>
                  <a:lnTo>
                    <a:pt x="27663" y="106061"/>
                  </a:lnTo>
                  <a:lnTo>
                    <a:pt x="21802" y="143237"/>
                  </a:lnTo>
                  <a:lnTo>
                    <a:pt x="13362" y="184945"/>
                  </a:lnTo>
                  <a:lnTo>
                    <a:pt x="4158" y="224113"/>
                  </a:lnTo>
                  <a:lnTo>
                    <a:pt x="0" y="246588"/>
                  </a:lnTo>
                  <a:lnTo>
                    <a:pt x="1679" y="260104"/>
                  </a:lnTo>
                  <a:lnTo>
                    <a:pt x="13819" y="28171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3" name="SMARTInkShape-2993">
              <a:extLst>
                <a:ext uri="{FF2B5EF4-FFF2-40B4-BE49-F238E27FC236}">
                  <a16:creationId xmlns:a16="http://schemas.microsoft.com/office/drawing/2014/main" id="{F0B61C15-4B56-557C-51B5-9785268CFEF1}"/>
                </a:ext>
              </a:extLst>
            </p:cNvPr>
            <p:cNvSpPr/>
            <p:nvPr>
              <p:custDataLst>
                <p:tags r:id="rId10"/>
              </p:custDataLst>
            </p:nvPr>
          </p:nvSpPr>
          <p:spPr>
            <a:xfrm>
              <a:off x="8791575" y="6276975"/>
              <a:ext cx="9526" cy="38101"/>
            </a:xfrm>
            <a:custGeom>
              <a:avLst/>
              <a:gdLst/>
              <a:ahLst/>
              <a:cxnLst/>
              <a:rect l="0" t="0" r="0" b="0"/>
              <a:pathLst>
                <a:path w="9526" h="38101">
                  <a:moveTo>
                    <a:pt x="0" y="38100"/>
                  </a:moveTo>
                  <a:lnTo>
                    <a:pt x="0" y="38100"/>
                  </a:lnTo>
                  <a:lnTo>
                    <a:pt x="5057" y="33044"/>
                  </a:lnTo>
                  <a:lnTo>
                    <a:pt x="7540" y="24917"/>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4" name="SMARTInkShape-2994">
              <a:extLst>
                <a:ext uri="{FF2B5EF4-FFF2-40B4-BE49-F238E27FC236}">
                  <a16:creationId xmlns:a16="http://schemas.microsoft.com/office/drawing/2014/main" id="{9F876095-4A26-E6FB-9CB7-D7E2197727BA}"/>
                </a:ext>
              </a:extLst>
            </p:cNvPr>
            <p:cNvSpPr/>
            <p:nvPr>
              <p:custDataLst>
                <p:tags r:id="rId11"/>
              </p:custDataLst>
            </p:nvPr>
          </p:nvSpPr>
          <p:spPr>
            <a:xfrm>
              <a:off x="8734425" y="6391275"/>
              <a:ext cx="46302" cy="142876"/>
            </a:xfrm>
            <a:custGeom>
              <a:avLst/>
              <a:gdLst/>
              <a:ahLst/>
              <a:cxnLst/>
              <a:rect l="0" t="0" r="0" b="0"/>
              <a:pathLst>
                <a:path w="46302" h="142876">
                  <a:moveTo>
                    <a:pt x="38100" y="0"/>
                  </a:moveTo>
                  <a:lnTo>
                    <a:pt x="38100" y="0"/>
                  </a:lnTo>
                  <a:lnTo>
                    <a:pt x="46301" y="0"/>
                  </a:lnTo>
                  <a:lnTo>
                    <a:pt x="34251" y="39773"/>
                  </a:lnTo>
                  <a:lnTo>
                    <a:pt x="22092" y="82018"/>
                  </a:lnTo>
                  <a:lnTo>
                    <a:pt x="4222" y="125337"/>
                  </a:lnTo>
                  <a:lnTo>
                    <a:pt x="0" y="1428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5" name="SMARTInkShape-2995">
              <a:extLst>
                <a:ext uri="{FF2B5EF4-FFF2-40B4-BE49-F238E27FC236}">
                  <a16:creationId xmlns:a16="http://schemas.microsoft.com/office/drawing/2014/main" id="{CA579DE5-D307-4DD3-132A-0C2556EE6F38}"/>
                </a:ext>
              </a:extLst>
            </p:cNvPr>
            <p:cNvSpPr/>
            <p:nvPr>
              <p:custDataLst>
                <p:tags r:id="rId12"/>
              </p:custDataLst>
            </p:nvPr>
          </p:nvSpPr>
          <p:spPr>
            <a:xfrm>
              <a:off x="6229350" y="5962766"/>
              <a:ext cx="66676" cy="9410"/>
            </a:xfrm>
            <a:custGeom>
              <a:avLst/>
              <a:gdLst/>
              <a:ahLst/>
              <a:cxnLst/>
              <a:rect l="0" t="0" r="0" b="0"/>
              <a:pathLst>
                <a:path w="66676" h="9410">
                  <a:moveTo>
                    <a:pt x="0" y="9409"/>
                  </a:moveTo>
                  <a:lnTo>
                    <a:pt x="0" y="9409"/>
                  </a:lnTo>
                  <a:lnTo>
                    <a:pt x="0" y="4353"/>
                  </a:lnTo>
                  <a:lnTo>
                    <a:pt x="1058" y="2864"/>
                  </a:lnTo>
                  <a:lnTo>
                    <a:pt x="2822" y="1870"/>
                  </a:lnTo>
                  <a:lnTo>
                    <a:pt x="9721" y="767"/>
                  </a:lnTo>
                  <a:lnTo>
                    <a:pt x="38792" y="0"/>
                  </a:lnTo>
                  <a:lnTo>
                    <a:pt x="46521" y="2758"/>
                  </a:lnTo>
                  <a:lnTo>
                    <a:pt x="53485" y="6453"/>
                  </a:lnTo>
                  <a:lnTo>
                    <a:pt x="66675" y="940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6" name="SMARTInkShape-2996">
              <a:extLst>
                <a:ext uri="{FF2B5EF4-FFF2-40B4-BE49-F238E27FC236}">
                  <a16:creationId xmlns:a16="http://schemas.microsoft.com/office/drawing/2014/main" id="{24BE1043-F147-DCCF-D97E-3785279A02F9}"/>
                </a:ext>
              </a:extLst>
            </p:cNvPr>
            <p:cNvSpPr/>
            <p:nvPr>
              <p:custDataLst>
                <p:tags r:id="rId13"/>
              </p:custDataLst>
            </p:nvPr>
          </p:nvSpPr>
          <p:spPr>
            <a:xfrm>
              <a:off x="8516052" y="6377689"/>
              <a:ext cx="208849" cy="98836"/>
            </a:xfrm>
            <a:custGeom>
              <a:avLst/>
              <a:gdLst/>
              <a:ahLst/>
              <a:cxnLst/>
              <a:rect l="0" t="0" r="0" b="0"/>
              <a:pathLst>
                <a:path w="208849" h="98836">
                  <a:moveTo>
                    <a:pt x="113598" y="32636"/>
                  </a:moveTo>
                  <a:lnTo>
                    <a:pt x="113598" y="32636"/>
                  </a:lnTo>
                  <a:lnTo>
                    <a:pt x="118654" y="27580"/>
                  </a:lnTo>
                  <a:lnTo>
                    <a:pt x="121136" y="22275"/>
                  </a:lnTo>
                  <a:lnTo>
                    <a:pt x="122730" y="15303"/>
                  </a:lnTo>
                  <a:lnTo>
                    <a:pt x="117950" y="9039"/>
                  </a:lnTo>
                  <a:lnTo>
                    <a:pt x="104775" y="479"/>
                  </a:lnTo>
                  <a:lnTo>
                    <a:pt x="90627" y="0"/>
                  </a:lnTo>
                  <a:lnTo>
                    <a:pt x="73755" y="4373"/>
                  </a:lnTo>
                  <a:lnTo>
                    <a:pt x="37756" y="25280"/>
                  </a:lnTo>
                  <a:lnTo>
                    <a:pt x="7283" y="53449"/>
                  </a:lnTo>
                  <a:lnTo>
                    <a:pt x="2847" y="63406"/>
                  </a:lnTo>
                  <a:lnTo>
                    <a:pt x="0" y="81988"/>
                  </a:lnTo>
                  <a:lnTo>
                    <a:pt x="824" y="84587"/>
                  </a:lnTo>
                  <a:lnTo>
                    <a:pt x="2432" y="86320"/>
                  </a:lnTo>
                  <a:lnTo>
                    <a:pt x="4562" y="87475"/>
                  </a:lnTo>
                  <a:lnTo>
                    <a:pt x="17674" y="89101"/>
                  </a:lnTo>
                  <a:lnTo>
                    <a:pt x="40020" y="79470"/>
                  </a:lnTo>
                  <a:lnTo>
                    <a:pt x="86577" y="44988"/>
                  </a:lnTo>
                  <a:lnTo>
                    <a:pt x="112751" y="23825"/>
                  </a:lnTo>
                  <a:lnTo>
                    <a:pt x="108291" y="28379"/>
                  </a:lnTo>
                  <a:lnTo>
                    <a:pt x="105947" y="36389"/>
                  </a:lnTo>
                  <a:lnTo>
                    <a:pt x="103848" y="45946"/>
                  </a:lnTo>
                  <a:lnTo>
                    <a:pt x="99387" y="53722"/>
                  </a:lnTo>
                  <a:lnTo>
                    <a:pt x="98832" y="57276"/>
                  </a:lnTo>
                  <a:lnTo>
                    <a:pt x="99521" y="60704"/>
                  </a:lnTo>
                  <a:lnTo>
                    <a:pt x="113596" y="88688"/>
                  </a:lnTo>
                  <a:lnTo>
                    <a:pt x="118183" y="93884"/>
                  </a:lnTo>
                  <a:lnTo>
                    <a:pt x="129395" y="96900"/>
                  </a:lnTo>
                  <a:lnTo>
                    <a:pt x="157406" y="98835"/>
                  </a:lnTo>
                  <a:lnTo>
                    <a:pt x="176908" y="94113"/>
                  </a:lnTo>
                  <a:lnTo>
                    <a:pt x="208848" y="8026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7" name="SMARTInkShape-2997">
              <a:extLst>
                <a:ext uri="{FF2B5EF4-FFF2-40B4-BE49-F238E27FC236}">
                  <a16:creationId xmlns:a16="http://schemas.microsoft.com/office/drawing/2014/main" id="{272ADAC2-3164-F1BE-142E-F7F86B345706}"/>
                </a:ext>
              </a:extLst>
            </p:cNvPr>
            <p:cNvSpPr/>
            <p:nvPr>
              <p:custDataLst>
                <p:tags r:id="rId14"/>
              </p:custDataLst>
            </p:nvPr>
          </p:nvSpPr>
          <p:spPr>
            <a:xfrm>
              <a:off x="5905500" y="6019965"/>
              <a:ext cx="161926" cy="152236"/>
            </a:xfrm>
            <a:custGeom>
              <a:avLst/>
              <a:gdLst/>
              <a:ahLst/>
              <a:cxnLst/>
              <a:rect l="0" t="0" r="0" b="0"/>
              <a:pathLst>
                <a:path w="161926" h="152236">
                  <a:moveTo>
                    <a:pt x="0" y="47460"/>
                  </a:moveTo>
                  <a:lnTo>
                    <a:pt x="0" y="47460"/>
                  </a:lnTo>
                  <a:lnTo>
                    <a:pt x="0" y="34203"/>
                  </a:lnTo>
                  <a:lnTo>
                    <a:pt x="2117" y="31213"/>
                  </a:lnTo>
                  <a:lnTo>
                    <a:pt x="34773" y="4058"/>
                  </a:lnTo>
                  <a:lnTo>
                    <a:pt x="44405" y="1086"/>
                  </a:lnTo>
                  <a:lnTo>
                    <a:pt x="65376" y="0"/>
                  </a:lnTo>
                  <a:lnTo>
                    <a:pt x="70042" y="2062"/>
                  </a:lnTo>
                  <a:lnTo>
                    <a:pt x="78049" y="9997"/>
                  </a:lnTo>
                  <a:lnTo>
                    <a:pt x="82313" y="20579"/>
                  </a:lnTo>
                  <a:lnTo>
                    <a:pt x="83451" y="26364"/>
                  </a:lnTo>
                  <a:lnTo>
                    <a:pt x="81892" y="38437"/>
                  </a:lnTo>
                  <a:lnTo>
                    <a:pt x="76614" y="50857"/>
                  </a:lnTo>
                  <a:lnTo>
                    <a:pt x="42470" y="95099"/>
                  </a:lnTo>
                  <a:lnTo>
                    <a:pt x="6028" y="122824"/>
                  </a:lnTo>
                  <a:lnTo>
                    <a:pt x="31" y="133131"/>
                  </a:lnTo>
                  <a:lnTo>
                    <a:pt x="46136" y="133183"/>
                  </a:lnTo>
                  <a:lnTo>
                    <a:pt x="69056" y="136007"/>
                  </a:lnTo>
                  <a:lnTo>
                    <a:pt x="112032" y="142317"/>
                  </a:lnTo>
                  <a:lnTo>
                    <a:pt x="161925" y="15223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8" name="SMARTInkShape-2998">
              <a:extLst>
                <a:ext uri="{FF2B5EF4-FFF2-40B4-BE49-F238E27FC236}">
                  <a16:creationId xmlns:a16="http://schemas.microsoft.com/office/drawing/2014/main" id="{355B5217-F194-C3B0-4F72-62C09F7E10C2}"/>
                </a:ext>
              </a:extLst>
            </p:cNvPr>
            <p:cNvSpPr/>
            <p:nvPr>
              <p:custDataLst>
                <p:tags r:id="rId15"/>
              </p:custDataLst>
            </p:nvPr>
          </p:nvSpPr>
          <p:spPr>
            <a:xfrm>
              <a:off x="7058682" y="5972694"/>
              <a:ext cx="227944" cy="113782"/>
            </a:xfrm>
            <a:custGeom>
              <a:avLst/>
              <a:gdLst/>
              <a:ahLst/>
              <a:cxnLst/>
              <a:rect l="0" t="0" r="0" b="0"/>
              <a:pathLst>
                <a:path w="227944" h="113782">
                  <a:moveTo>
                    <a:pt x="94593" y="28056"/>
                  </a:moveTo>
                  <a:lnTo>
                    <a:pt x="94593" y="28056"/>
                  </a:lnTo>
                  <a:lnTo>
                    <a:pt x="108782" y="13867"/>
                  </a:lnTo>
                  <a:lnTo>
                    <a:pt x="109344" y="11188"/>
                  </a:lnTo>
                  <a:lnTo>
                    <a:pt x="108660" y="8344"/>
                  </a:lnTo>
                  <a:lnTo>
                    <a:pt x="107146" y="5390"/>
                  </a:lnTo>
                  <a:lnTo>
                    <a:pt x="105078" y="3420"/>
                  </a:lnTo>
                  <a:lnTo>
                    <a:pt x="99959" y="1232"/>
                  </a:lnTo>
                  <a:lnTo>
                    <a:pt x="91127" y="0"/>
                  </a:lnTo>
                  <a:lnTo>
                    <a:pt x="47243" y="20272"/>
                  </a:lnTo>
                  <a:lnTo>
                    <a:pt x="30157" y="33062"/>
                  </a:lnTo>
                  <a:lnTo>
                    <a:pt x="14588" y="58115"/>
                  </a:lnTo>
                  <a:lnTo>
                    <a:pt x="821" y="92156"/>
                  </a:lnTo>
                  <a:lnTo>
                    <a:pt x="0" y="98173"/>
                  </a:lnTo>
                  <a:lnTo>
                    <a:pt x="1897" y="101259"/>
                  </a:lnTo>
                  <a:lnTo>
                    <a:pt x="9650" y="107510"/>
                  </a:lnTo>
                  <a:lnTo>
                    <a:pt x="14682" y="107484"/>
                  </a:lnTo>
                  <a:lnTo>
                    <a:pt x="25916" y="101810"/>
                  </a:lnTo>
                  <a:lnTo>
                    <a:pt x="62946" y="68838"/>
                  </a:lnTo>
                  <a:lnTo>
                    <a:pt x="69944" y="59234"/>
                  </a:lnTo>
                  <a:lnTo>
                    <a:pt x="74438" y="49501"/>
                  </a:lnTo>
                  <a:lnTo>
                    <a:pt x="73748" y="49761"/>
                  </a:lnTo>
                  <a:lnTo>
                    <a:pt x="62189" y="60574"/>
                  </a:lnTo>
                  <a:lnTo>
                    <a:pt x="59024" y="69319"/>
                  </a:lnTo>
                  <a:lnTo>
                    <a:pt x="58180" y="74613"/>
                  </a:lnTo>
                  <a:lnTo>
                    <a:pt x="60065" y="83321"/>
                  </a:lnTo>
                  <a:lnTo>
                    <a:pt x="69898" y="97534"/>
                  </a:lnTo>
                  <a:lnTo>
                    <a:pt x="89039" y="107321"/>
                  </a:lnTo>
                  <a:lnTo>
                    <a:pt x="120033" y="112930"/>
                  </a:lnTo>
                  <a:lnTo>
                    <a:pt x="160379" y="113731"/>
                  </a:lnTo>
                  <a:lnTo>
                    <a:pt x="227943" y="11378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9" name="SMARTInkShape-2999">
              <a:extLst>
                <a:ext uri="{FF2B5EF4-FFF2-40B4-BE49-F238E27FC236}">
                  <a16:creationId xmlns:a16="http://schemas.microsoft.com/office/drawing/2014/main" id="{5EA75F7B-97F3-E36F-8928-D2248DB57AA8}"/>
                </a:ext>
              </a:extLst>
            </p:cNvPr>
            <p:cNvSpPr/>
            <p:nvPr>
              <p:custDataLst>
                <p:tags r:id="rId16"/>
              </p:custDataLst>
            </p:nvPr>
          </p:nvSpPr>
          <p:spPr>
            <a:xfrm>
              <a:off x="7010816" y="6267843"/>
              <a:ext cx="37685" cy="190108"/>
            </a:xfrm>
            <a:custGeom>
              <a:avLst/>
              <a:gdLst/>
              <a:ahLst/>
              <a:cxnLst/>
              <a:rect l="0" t="0" r="0" b="0"/>
              <a:pathLst>
                <a:path w="37685" h="190108">
                  <a:moveTo>
                    <a:pt x="37684" y="9132"/>
                  </a:moveTo>
                  <a:lnTo>
                    <a:pt x="37684" y="9132"/>
                  </a:lnTo>
                  <a:lnTo>
                    <a:pt x="37684" y="0"/>
                  </a:lnTo>
                  <a:lnTo>
                    <a:pt x="34862" y="30742"/>
                  </a:lnTo>
                  <a:lnTo>
                    <a:pt x="24501" y="57515"/>
                  </a:lnTo>
                  <a:lnTo>
                    <a:pt x="13669" y="82735"/>
                  </a:lnTo>
                  <a:lnTo>
                    <a:pt x="4319" y="129630"/>
                  </a:lnTo>
                  <a:lnTo>
                    <a:pt x="0" y="162812"/>
                  </a:lnTo>
                  <a:lnTo>
                    <a:pt x="2591" y="170215"/>
                  </a:lnTo>
                  <a:lnTo>
                    <a:pt x="6212" y="177033"/>
                  </a:lnTo>
                  <a:lnTo>
                    <a:pt x="9109" y="19010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0" name="SMARTInkShape-3000">
              <a:extLst>
                <a:ext uri="{FF2B5EF4-FFF2-40B4-BE49-F238E27FC236}">
                  <a16:creationId xmlns:a16="http://schemas.microsoft.com/office/drawing/2014/main" id="{010471D8-046C-7313-B908-C638E775E929}"/>
                </a:ext>
              </a:extLst>
            </p:cNvPr>
            <p:cNvSpPr/>
            <p:nvPr>
              <p:custDataLst>
                <p:tags r:id="rId17"/>
              </p:custDataLst>
            </p:nvPr>
          </p:nvSpPr>
          <p:spPr>
            <a:xfrm>
              <a:off x="7105650" y="6309849"/>
              <a:ext cx="171451" cy="167152"/>
            </a:xfrm>
            <a:custGeom>
              <a:avLst/>
              <a:gdLst/>
              <a:ahLst/>
              <a:cxnLst/>
              <a:rect l="0" t="0" r="0" b="0"/>
              <a:pathLst>
                <a:path w="171451" h="167152">
                  <a:moveTo>
                    <a:pt x="0" y="14751"/>
                  </a:moveTo>
                  <a:lnTo>
                    <a:pt x="0" y="14751"/>
                  </a:lnTo>
                  <a:lnTo>
                    <a:pt x="5056" y="9695"/>
                  </a:lnTo>
                  <a:lnTo>
                    <a:pt x="10361" y="7212"/>
                  </a:lnTo>
                  <a:lnTo>
                    <a:pt x="13257" y="6550"/>
                  </a:lnTo>
                  <a:lnTo>
                    <a:pt x="22390" y="562"/>
                  </a:lnTo>
                  <a:lnTo>
                    <a:pt x="25510" y="0"/>
                  </a:lnTo>
                  <a:lnTo>
                    <a:pt x="28649" y="685"/>
                  </a:lnTo>
                  <a:lnTo>
                    <a:pt x="34958" y="3208"/>
                  </a:lnTo>
                  <a:lnTo>
                    <a:pt x="41290" y="4329"/>
                  </a:lnTo>
                  <a:lnTo>
                    <a:pt x="43402" y="5686"/>
                  </a:lnTo>
                  <a:lnTo>
                    <a:pt x="44810" y="7649"/>
                  </a:lnTo>
                  <a:lnTo>
                    <a:pt x="45748" y="10018"/>
                  </a:lnTo>
                  <a:lnTo>
                    <a:pt x="47378" y="52750"/>
                  </a:lnTo>
                  <a:lnTo>
                    <a:pt x="44729" y="81396"/>
                  </a:lnTo>
                  <a:lnTo>
                    <a:pt x="38682" y="125390"/>
                  </a:lnTo>
                  <a:lnTo>
                    <a:pt x="38359" y="131657"/>
                  </a:lnTo>
                  <a:lnTo>
                    <a:pt x="38273" y="131847"/>
                  </a:lnTo>
                  <a:lnTo>
                    <a:pt x="38134" y="124546"/>
                  </a:lnTo>
                  <a:lnTo>
                    <a:pt x="53315" y="98763"/>
                  </a:lnTo>
                  <a:lnTo>
                    <a:pt x="90681" y="57653"/>
                  </a:lnTo>
                  <a:lnTo>
                    <a:pt x="137520" y="18795"/>
                  </a:lnTo>
                  <a:lnTo>
                    <a:pt x="143318" y="16548"/>
                  </a:lnTo>
                  <a:lnTo>
                    <a:pt x="155663" y="15106"/>
                  </a:lnTo>
                  <a:lnTo>
                    <a:pt x="157750" y="18163"/>
                  </a:lnTo>
                  <a:lnTo>
                    <a:pt x="161101" y="45882"/>
                  </a:lnTo>
                  <a:lnTo>
                    <a:pt x="158859" y="72658"/>
                  </a:lnTo>
                  <a:lnTo>
                    <a:pt x="152967" y="118756"/>
                  </a:lnTo>
                  <a:lnTo>
                    <a:pt x="153532" y="150116"/>
                  </a:lnTo>
                  <a:lnTo>
                    <a:pt x="157489" y="158874"/>
                  </a:lnTo>
                  <a:lnTo>
                    <a:pt x="160027" y="161634"/>
                  </a:lnTo>
                  <a:lnTo>
                    <a:pt x="171450" y="16715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1" name="SMARTInkShape-3001">
              <a:extLst>
                <a:ext uri="{FF2B5EF4-FFF2-40B4-BE49-F238E27FC236}">
                  <a16:creationId xmlns:a16="http://schemas.microsoft.com/office/drawing/2014/main" id="{63806D2C-D589-119F-4CAD-56420E93BB9F}"/>
                </a:ext>
              </a:extLst>
            </p:cNvPr>
            <p:cNvSpPr/>
            <p:nvPr>
              <p:custDataLst>
                <p:tags r:id="rId18"/>
              </p:custDataLst>
            </p:nvPr>
          </p:nvSpPr>
          <p:spPr>
            <a:xfrm>
              <a:off x="7058418" y="6212017"/>
              <a:ext cx="18658" cy="17334"/>
            </a:xfrm>
            <a:custGeom>
              <a:avLst/>
              <a:gdLst/>
              <a:ahLst/>
              <a:cxnLst/>
              <a:rect l="0" t="0" r="0" b="0"/>
              <a:pathLst>
                <a:path w="18658" h="17334">
                  <a:moveTo>
                    <a:pt x="9132" y="17333"/>
                  </a:moveTo>
                  <a:lnTo>
                    <a:pt x="9132" y="17333"/>
                  </a:lnTo>
                  <a:lnTo>
                    <a:pt x="4076" y="12277"/>
                  </a:lnTo>
                  <a:lnTo>
                    <a:pt x="1594" y="6972"/>
                  </a:lnTo>
                  <a:lnTo>
                    <a:pt x="0" y="0"/>
                  </a:lnTo>
                  <a:lnTo>
                    <a:pt x="2604" y="1868"/>
                  </a:lnTo>
                  <a:lnTo>
                    <a:pt x="4780" y="3849"/>
                  </a:lnTo>
                  <a:lnTo>
                    <a:pt x="18657" y="780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2" name="SMARTInkShape-3002">
              <a:extLst>
                <a:ext uri="{FF2B5EF4-FFF2-40B4-BE49-F238E27FC236}">
                  <a16:creationId xmlns:a16="http://schemas.microsoft.com/office/drawing/2014/main" id="{0F4A5498-25E6-A438-E2C9-64EA6B2628CD}"/>
                </a:ext>
              </a:extLst>
            </p:cNvPr>
            <p:cNvSpPr/>
            <p:nvPr>
              <p:custDataLst>
                <p:tags r:id="rId19"/>
              </p:custDataLst>
            </p:nvPr>
          </p:nvSpPr>
          <p:spPr>
            <a:xfrm>
              <a:off x="7419975" y="6334241"/>
              <a:ext cx="200026" cy="130671"/>
            </a:xfrm>
            <a:custGeom>
              <a:avLst/>
              <a:gdLst/>
              <a:ahLst/>
              <a:cxnLst/>
              <a:rect l="0" t="0" r="0" b="0"/>
              <a:pathLst>
                <a:path w="200026" h="130671">
                  <a:moveTo>
                    <a:pt x="0" y="9409"/>
                  </a:moveTo>
                  <a:lnTo>
                    <a:pt x="0" y="9409"/>
                  </a:lnTo>
                  <a:lnTo>
                    <a:pt x="5056" y="9409"/>
                  </a:lnTo>
                  <a:lnTo>
                    <a:pt x="45124" y="472"/>
                  </a:lnTo>
                  <a:lnTo>
                    <a:pt x="59831" y="0"/>
                  </a:lnTo>
                  <a:lnTo>
                    <a:pt x="66456" y="2758"/>
                  </a:lnTo>
                  <a:lnTo>
                    <a:pt x="69703" y="4974"/>
                  </a:lnTo>
                  <a:lnTo>
                    <a:pt x="79332" y="18208"/>
                  </a:lnTo>
                  <a:lnTo>
                    <a:pt x="91008" y="48188"/>
                  </a:lnTo>
                  <a:lnTo>
                    <a:pt x="94878" y="95111"/>
                  </a:lnTo>
                  <a:lnTo>
                    <a:pt x="94082" y="115353"/>
                  </a:lnTo>
                  <a:lnTo>
                    <a:pt x="90144" y="124581"/>
                  </a:lnTo>
                  <a:lnTo>
                    <a:pt x="87612" y="127466"/>
                  </a:lnTo>
                  <a:lnTo>
                    <a:pt x="81978" y="130670"/>
                  </a:lnTo>
                  <a:lnTo>
                    <a:pt x="78994" y="129408"/>
                  </a:lnTo>
                  <a:lnTo>
                    <a:pt x="72855" y="122361"/>
                  </a:lnTo>
                  <a:lnTo>
                    <a:pt x="68507" y="101437"/>
                  </a:lnTo>
                  <a:lnTo>
                    <a:pt x="72274" y="70073"/>
                  </a:lnTo>
                  <a:lnTo>
                    <a:pt x="80100" y="51892"/>
                  </a:lnTo>
                  <a:lnTo>
                    <a:pt x="85149" y="44082"/>
                  </a:lnTo>
                  <a:lnTo>
                    <a:pt x="99227" y="32580"/>
                  </a:lnTo>
                  <a:lnTo>
                    <a:pt x="130307" y="14185"/>
                  </a:lnTo>
                  <a:lnTo>
                    <a:pt x="173939" y="9828"/>
                  </a:lnTo>
                  <a:lnTo>
                    <a:pt x="200025" y="940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3" name="SMARTInkShape-3003">
              <a:extLst>
                <a:ext uri="{FF2B5EF4-FFF2-40B4-BE49-F238E27FC236}">
                  <a16:creationId xmlns:a16="http://schemas.microsoft.com/office/drawing/2014/main" id="{A9696E1F-C6B2-EA16-D006-6DFFA21A6FE3}"/>
                </a:ext>
              </a:extLst>
            </p:cNvPr>
            <p:cNvSpPr/>
            <p:nvPr>
              <p:custDataLst>
                <p:tags r:id="rId20"/>
              </p:custDataLst>
            </p:nvPr>
          </p:nvSpPr>
          <p:spPr>
            <a:xfrm>
              <a:off x="7667625" y="6364417"/>
              <a:ext cx="19051" cy="141159"/>
            </a:xfrm>
            <a:custGeom>
              <a:avLst/>
              <a:gdLst/>
              <a:ahLst/>
              <a:cxnLst/>
              <a:rect l="0" t="0" r="0" b="0"/>
              <a:pathLst>
                <a:path w="19051" h="141159">
                  <a:moveTo>
                    <a:pt x="19050" y="17333"/>
                  </a:moveTo>
                  <a:lnTo>
                    <a:pt x="19050" y="17333"/>
                  </a:lnTo>
                  <a:lnTo>
                    <a:pt x="19050" y="0"/>
                  </a:lnTo>
                  <a:lnTo>
                    <a:pt x="17992" y="13831"/>
                  </a:lnTo>
                  <a:lnTo>
                    <a:pt x="5793" y="53221"/>
                  </a:lnTo>
                  <a:lnTo>
                    <a:pt x="1145" y="98584"/>
                  </a:lnTo>
                  <a:lnTo>
                    <a:pt x="0" y="14115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4" name="SMARTInkShape-3004">
              <a:extLst>
                <a:ext uri="{FF2B5EF4-FFF2-40B4-BE49-F238E27FC236}">
                  <a16:creationId xmlns:a16="http://schemas.microsoft.com/office/drawing/2014/main" id="{1864FA26-6031-0B2B-8675-A0CDD306982A}"/>
                </a:ext>
              </a:extLst>
            </p:cNvPr>
            <p:cNvSpPr/>
            <p:nvPr>
              <p:custDataLst>
                <p:tags r:id="rId21"/>
              </p:custDataLst>
            </p:nvPr>
          </p:nvSpPr>
          <p:spPr>
            <a:xfrm>
              <a:off x="7678867" y="6276975"/>
              <a:ext cx="17334" cy="28576"/>
            </a:xfrm>
            <a:custGeom>
              <a:avLst/>
              <a:gdLst/>
              <a:ahLst/>
              <a:cxnLst/>
              <a:rect l="0" t="0" r="0" b="0"/>
              <a:pathLst>
                <a:path w="17334" h="28576">
                  <a:moveTo>
                    <a:pt x="17333" y="28575"/>
                  </a:moveTo>
                  <a:lnTo>
                    <a:pt x="17333" y="28575"/>
                  </a:lnTo>
                  <a:lnTo>
                    <a:pt x="9729" y="19913"/>
                  </a:lnTo>
                  <a:lnTo>
                    <a:pt x="0" y="3040"/>
                  </a:lnTo>
                  <a:lnTo>
                    <a:pt x="486" y="2027"/>
                  </a:lnTo>
                  <a:lnTo>
                    <a:pt x="1868" y="1351"/>
                  </a:lnTo>
                  <a:lnTo>
                    <a:pt x="7808"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5" name="SMARTInkShape-3005">
              <a:extLst>
                <a:ext uri="{FF2B5EF4-FFF2-40B4-BE49-F238E27FC236}">
                  <a16:creationId xmlns:a16="http://schemas.microsoft.com/office/drawing/2014/main" id="{95154EBF-19D7-F71A-800A-3CA4F5926166}"/>
                </a:ext>
              </a:extLst>
            </p:cNvPr>
            <p:cNvSpPr/>
            <p:nvPr>
              <p:custDataLst>
                <p:tags r:id="rId22"/>
              </p:custDataLst>
            </p:nvPr>
          </p:nvSpPr>
          <p:spPr>
            <a:xfrm>
              <a:off x="5596285" y="5881233"/>
              <a:ext cx="156782" cy="214768"/>
            </a:xfrm>
            <a:custGeom>
              <a:avLst/>
              <a:gdLst/>
              <a:ahLst/>
              <a:cxnLst/>
              <a:rect l="0" t="0" r="0" b="0"/>
              <a:pathLst>
                <a:path w="156782" h="214768">
                  <a:moveTo>
                    <a:pt x="147290" y="33792"/>
                  </a:moveTo>
                  <a:lnTo>
                    <a:pt x="147290" y="33792"/>
                  </a:lnTo>
                  <a:lnTo>
                    <a:pt x="147290" y="16459"/>
                  </a:lnTo>
                  <a:lnTo>
                    <a:pt x="148348" y="15887"/>
                  </a:lnTo>
                  <a:lnTo>
                    <a:pt x="152346" y="15250"/>
                  </a:lnTo>
                  <a:lnTo>
                    <a:pt x="153835" y="14024"/>
                  </a:lnTo>
                  <a:lnTo>
                    <a:pt x="156423" y="6586"/>
                  </a:lnTo>
                  <a:lnTo>
                    <a:pt x="156737" y="0"/>
                  </a:lnTo>
                  <a:lnTo>
                    <a:pt x="156781" y="2192"/>
                  </a:lnTo>
                  <a:lnTo>
                    <a:pt x="153978" y="6695"/>
                  </a:lnTo>
                  <a:lnTo>
                    <a:pt x="124333" y="50763"/>
                  </a:lnTo>
                  <a:lnTo>
                    <a:pt x="94425" y="93117"/>
                  </a:lnTo>
                  <a:lnTo>
                    <a:pt x="63514" y="135025"/>
                  </a:lnTo>
                  <a:lnTo>
                    <a:pt x="30367" y="178639"/>
                  </a:lnTo>
                  <a:lnTo>
                    <a:pt x="17185" y="192344"/>
                  </a:lnTo>
                  <a:lnTo>
                    <a:pt x="12560" y="194218"/>
                  </a:lnTo>
                  <a:lnTo>
                    <a:pt x="9845" y="194717"/>
                  </a:lnTo>
                  <a:lnTo>
                    <a:pt x="6977" y="193993"/>
                  </a:lnTo>
                  <a:lnTo>
                    <a:pt x="967" y="190364"/>
                  </a:lnTo>
                  <a:lnTo>
                    <a:pt x="0" y="185799"/>
                  </a:lnTo>
                  <a:lnTo>
                    <a:pt x="6004" y="143184"/>
                  </a:lnTo>
                  <a:lnTo>
                    <a:pt x="22211" y="101693"/>
                  </a:lnTo>
                  <a:lnTo>
                    <a:pt x="39175" y="60608"/>
                  </a:lnTo>
                  <a:lnTo>
                    <a:pt x="48817" y="42677"/>
                  </a:lnTo>
                  <a:lnTo>
                    <a:pt x="55193" y="37741"/>
                  </a:lnTo>
                  <a:lnTo>
                    <a:pt x="58375" y="37483"/>
                  </a:lnTo>
                  <a:lnTo>
                    <a:pt x="64733" y="40019"/>
                  </a:lnTo>
                  <a:lnTo>
                    <a:pt x="83984" y="72024"/>
                  </a:lnTo>
                  <a:lnTo>
                    <a:pt x="96253" y="107196"/>
                  </a:lnTo>
                  <a:lnTo>
                    <a:pt x="105762" y="147920"/>
                  </a:lnTo>
                  <a:lnTo>
                    <a:pt x="116529" y="195521"/>
                  </a:lnTo>
                  <a:lnTo>
                    <a:pt x="118715" y="21476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6" name="SMARTInkShape-3006">
              <a:extLst>
                <a:ext uri="{FF2B5EF4-FFF2-40B4-BE49-F238E27FC236}">
                  <a16:creationId xmlns:a16="http://schemas.microsoft.com/office/drawing/2014/main" id="{AF73C911-4623-ABFD-8F9C-B987FC812080}"/>
                </a:ext>
              </a:extLst>
            </p:cNvPr>
            <p:cNvSpPr/>
            <p:nvPr>
              <p:custDataLst>
                <p:tags r:id="rId23"/>
              </p:custDataLst>
            </p:nvPr>
          </p:nvSpPr>
          <p:spPr>
            <a:xfrm>
              <a:off x="5810250" y="5868724"/>
              <a:ext cx="110264" cy="293952"/>
            </a:xfrm>
            <a:custGeom>
              <a:avLst/>
              <a:gdLst/>
              <a:ahLst/>
              <a:cxnLst/>
              <a:rect l="0" t="0" r="0" b="0"/>
              <a:pathLst>
                <a:path w="110264" h="293952">
                  <a:moveTo>
                    <a:pt x="104775" y="8201"/>
                  </a:moveTo>
                  <a:lnTo>
                    <a:pt x="104775" y="8201"/>
                  </a:lnTo>
                  <a:lnTo>
                    <a:pt x="109831" y="3145"/>
                  </a:lnTo>
                  <a:lnTo>
                    <a:pt x="110263" y="1656"/>
                  </a:lnTo>
                  <a:lnTo>
                    <a:pt x="109491" y="662"/>
                  </a:lnTo>
                  <a:lnTo>
                    <a:pt x="107919" y="0"/>
                  </a:lnTo>
                  <a:lnTo>
                    <a:pt x="106871" y="1676"/>
                  </a:lnTo>
                  <a:lnTo>
                    <a:pt x="94536" y="47685"/>
                  </a:lnTo>
                  <a:lnTo>
                    <a:pt x="87525" y="64908"/>
                  </a:lnTo>
                  <a:lnTo>
                    <a:pt x="73794" y="87562"/>
                  </a:lnTo>
                  <a:lnTo>
                    <a:pt x="57500" y="132443"/>
                  </a:lnTo>
                  <a:lnTo>
                    <a:pt x="46103" y="172167"/>
                  </a:lnTo>
                  <a:lnTo>
                    <a:pt x="29568" y="213686"/>
                  </a:lnTo>
                  <a:lnTo>
                    <a:pt x="8036" y="260536"/>
                  </a:lnTo>
                  <a:lnTo>
                    <a:pt x="0" y="29395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7" name="SMARTInkShape-3007">
              <a:extLst>
                <a:ext uri="{FF2B5EF4-FFF2-40B4-BE49-F238E27FC236}">
                  <a16:creationId xmlns:a16="http://schemas.microsoft.com/office/drawing/2014/main" id="{CB73B624-C166-AB9E-EFE6-B86568A1974B}"/>
                </a:ext>
              </a:extLst>
            </p:cNvPr>
            <p:cNvSpPr/>
            <p:nvPr>
              <p:custDataLst>
                <p:tags r:id="rId24"/>
              </p:custDataLst>
            </p:nvPr>
          </p:nvSpPr>
          <p:spPr>
            <a:xfrm>
              <a:off x="6908074" y="5958413"/>
              <a:ext cx="147516" cy="140791"/>
            </a:xfrm>
            <a:custGeom>
              <a:avLst/>
              <a:gdLst/>
              <a:ahLst/>
              <a:cxnLst/>
              <a:rect l="0" t="0" r="0" b="0"/>
              <a:pathLst>
                <a:path w="147516" h="140791">
                  <a:moveTo>
                    <a:pt x="45176" y="51862"/>
                  </a:moveTo>
                  <a:lnTo>
                    <a:pt x="45176" y="51862"/>
                  </a:lnTo>
                  <a:lnTo>
                    <a:pt x="89957" y="51862"/>
                  </a:lnTo>
                  <a:lnTo>
                    <a:pt x="115092" y="44258"/>
                  </a:lnTo>
                  <a:lnTo>
                    <a:pt x="137617" y="32564"/>
                  </a:lnTo>
                  <a:lnTo>
                    <a:pt x="144469" y="26352"/>
                  </a:lnTo>
                  <a:lnTo>
                    <a:pt x="147515" y="20064"/>
                  </a:lnTo>
                  <a:lnTo>
                    <a:pt x="146210" y="16904"/>
                  </a:lnTo>
                  <a:lnTo>
                    <a:pt x="139116" y="10572"/>
                  </a:lnTo>
                  <a:lnTo>
                    <a:pt x="123222" y="1058"/>
                  </a:lnTo>
                  <a:lnTo>
                    <a:pt x="117315" y="0"/>
                  </a:lnTo>
                  <a:lnTo>
                    <a:pt x="97829" y="3569"/>
                  </a:lnTo>
                  <a:lnTo>
                    <a:pt x="52386" y="15903"/>
                  </a:lnTo>
                  <a:lnTo>
                    <a:pt x="19889" y="48341"/>
                  </a:lnTo>
                  <a:lnTo>
                    <a:pt x="5816" y="72691"/>
                  </a:lnTo>
                  <a:lnTo>
                    <a:pt x="0" y="94957"/>
                  </a:lnTo>
                  <a:lnTo>
                    <a:pt x="1462" y="105588"/>
                  </a:lnTo>
                  <a:lnTo>
                    <a:pt x="11024" y="126093"/>
                  </a:lnTo>
                  <a:lnTo>
                    <a:pt x="22588" y="135301"/>
                  </a:lnTo>
                  <a:lnTo>
                    <a:pt x="30117" y="139238"/>
                  </a:lnTo>
                  <a:lnTo>
                    <a:pt x="44127" y="140790"/>
                  </a:lnTo>
                  <a:lnTo>
                    <a:pt x="89880" y="130405"/>
                  </a:lnTo>
                  <a:lnTo>
                    <a:pt x="121376" y="11853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8" name="SMARTInkShape-3008">
              <a:extLst>
                <a:ext uri="{FF2B5EF4-FFF2-40B4-BE49-F238E27FC236}">
                  <a16:creationId xmlns:a16="http://schemas.microsoft.com/office/drawing/2014/main" id="{5BFAB618-D025-3C52-C136-86CAB08E817D}"/>
                </a:ext>
              </a:extLst>
            </p:cNvPr>
            <p:cNvSpPr/>
            <p:nvPr>
              <p:custDataLst>
                <p:tags r:id="rId25"/>
              </p:custDataLst>
            </p:nvPr>
          </p:nvSpPr>
          <p:spPr>
            <a:xfrm>
              <a:off x="6696075" y="5981700"/>
              <a:ext cx="247651" cy="102099"/>
            </a:xfrm>
            <a:custGeom>
              <a:avLst/>
              <a:gdLst/>
              <a:ahLst/>
              <a:cxnLst/>
              <a:rect l="0" t="0" r="0" b="0"/>
              <a:pathLst>
                <a:path w="247651" h="102099">
                  <a:moveTo>
                    <a:pt x="0" y="38100"/>
                  </a:moveTo>
                  <a:lnTo>
                    <a:pt x="0" y="38100"/>
                  </a:lnTo>
                  <a:lnTo>
                    <a:pt x="0" y="29899"/>
                  </a:lnTo>
                  <a:lnTo>
                    <a:pt x="13257" y="15434"/>
                  </a:lnTo>
                  <a:lnTo>
                    <a:pt x="27446" y="6219"/>
                  </a:lnTo>
                  <a:lnTo>
                    <a:pt x="62137" y="819"/>
                  </a:lnTo>
                  <a:lnTo>
                    <a:pt x="83535" y="160"/>
                  </a:lnTo>
                  <a:lnTo>
                    <a:pt x="88498" y="2224"/>
                  </a:lnTo>
                  <a:lnTo>
                    <a:pt x="96835" y="10161"/>
                  </a:lnTo>
                  <a:lnTo>
                    <a:pt x="101246" y="17921"/>
                  </a:lnTo>
                  <a:lnTo>
                    <a:pt x="112770" y="49411"/>
                  </a:lnTo>
                  <a:lnTo>
                    <a:pt x="112222" y="53048"/>
                  </a:lnTo>
                  <a:lnTo>
                    <a:pt x="91870" y="95741"/>
                  </a:lnTo>
                  <a:lnTo>
                    <a:pt x="85634" y="100760"/>
                  </a:lnTo>
                  <a:lnTo>
                    <a:pt x="82489" y="102098"/>
                  </a:lnTo>
                  <a:lnTo>
                    <a:pt x="79335" y="100873"/>
                  </a:lnTo>
                  <a:lnTo>
                    <a:pt x="73007" y="93869"/>
                  </a:lnTo>
                  <a:lnTo>
                    <a:pt x="71955" y="89038"/>
                  </a:lnTo>
                  <a:lnTo>
                    <a:pt x="73608" y="78025"/>
                  </a:lnTo>
                  <a:lnTo>
                    <a:pt x="85544" y="59925"/>
                  </a:lnTo>
                  <a:lnTo>
                    <a:pt x="115856" y="27246"/>
                  </a:lnTo>
                  <a:lnTo>
                    <a:pt x="136634" y="16422"/>
                  </a:lnTo>
                  <a:lnTo>
                    <a:pt x="173012" y="11568"/>
                  </a:lnTo>
                  <a:lnTo>
                    <a:pt x="216443" y="3382"/>
                  </a:lnTo>
                  <a:lnTo>
                    <a:pt x="2476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9" name="SMARTInkShape-3009">
              <a:extLst>
                <a:ext uri="{FF2B5EF4-FFF2-40B4-BE49-F238E27FC236}">
                  <a16:creationId xmlns:a16="http://schemas.microsoft.com/office/drawing/2014/main" id="{BA47CADB-B7C8-F069-4C78-E1BF3041817D}"/>
                </a:ext>
              </a:extLst>
            </p:cNvPr>
            <p:cNvSpPr/>
            <p:nvPr>
              <p:custDataLst>
                <p:tags r:id="rId26"/>
              </p:custDataLst>
            </p:nvPr>
          </p:nvSpPr>
          <p:spPr>
            <a:xfrm>
              <a:off x="6490424" y="5948188"/>
              <a:ext cx="205652" cy="156560"/>
            </a:xfrm>
            <a:custGeom>
              <a:avLst/>
              <a:gdLst/>
              <a:ahLst/>
              <a:cxnLst/>
              <a:rect l="0" t="0" r="0" b="0"/>
              <a:pathLst>
                <a:path w="205652" h="156560">
                  <a:moveTo>
                    <a:pt x="119926" y="33512"/>
                  </a:moveTo>
                  <a:lnTo>
                    <a:pt x="119926" y="33512"/>
                  </a:lnTo>
                  <a:lnTo>
                    <a:pt x="124982" y="33512"/>
                  </a:lnTo>
                  <a:lnTo>
                    <a:pt x="126471" y="32454"/>
                  </a:lnTo>
                  <a:lnTo>
                    <a:pt x="127464" y="30690"/>
                  </a:lnTo>
                  <a:lnTo>
                    <a:pt x="128126" y="28456"/>
                  </a:lnTo>
                  <a:lnTo>
                    <a:pt x="127510" y="26967"/>
                  </a:lnTo>
                  <a:lnTo>
                    <a:pt x="126040" y="25973"/>
                  </a:lnTo>
                  <a:lnTo>
                    <a:pt x="124002" y="25311"/>
                  </a:lnTo>
                  <a:lnTo>
                    <a:pt x="122643" y="23811"/>
                  </a:lnTo>
                  <a:lnTo>
                    <a:pt x="120283" y="15902"/>
                  </a:lnTo>
                  <a:lnTo>
                    <a:pt x="117263" y="15102"/>
                  </a:lnTo>
                  <a:lnTo>
                    <a:pt x="114977" y="14889"/>
                  </a:lnTo>
                  <a:lnTo>
                    <a:pt x="113451" y="13688"/>
                  </a:lnTo>
                  <a:lnTo>
                    <a:pt x="110803" y="6299"/>
                  </a:lnTo>
                  <a:lnTo>
                    <a:pt x="107758" y="5542"/>
                  </a:lnTo>
                  <a:lnTo>
                    <a:pt x="105463" y="5341"/>
                  </a:lnTo>
                  <a:lnTo>
                    <a:pt x="100092" y="2294"/>
                  </a:lnTo>
                  <a:lnTo>
                    <a:pt x="97179" y="0"/>
                  </a:lnTo>
                  <a:lnTo>
                    <a:pt x="85475" y="275"/>
                  </a:lnTo>
                  <a:lnTo>
                    <a:pt x="77908" y="1828"/>
                  </a:lnTo>
                  <a:lnTo>
                    <a:pt x="52091" y="19185"/>
                  </a:lnTo>
                  <a:lnTo>
                    <a:pt x="9257" y="63826"/>
                  </a:lnTo>
                  <a:lnTo>
                    <a:pt x="1948" y="79089"/>
                  </a:lnTo>
                  <a:lnTo>
                    <a:pt x="0" y="86121"/>
                  </a:lnTo>
                  <a:lnTo>
                    <a:pt x="657" y="99579"/>
                  </a:lnTo>
                  <a:lnTo>
                    <a:pt x="2313" y="106132"/>
                  </a:lnTo>
                  <a:lnTo>
                    <a:pt x="5533" y="110501"/>
                  </a:lnTo>
                  <a:lnTo>
                    <a:pt x="9798" y="113413"/>
                  </a:lnTo>
                  <a:lnTo>
                    <a:pt x="14756" y="115354"/>
                  </a:lnTo>
                  <a:lnTo>
                    <a:pt x="25912" y="114689"/>
                  </a:lnTo>
                  <a:lnTo>
                    <a:pt x="47927" y="109309"/>
                  </a:lnTo>
                  <a:lnTo>
                    <a:pt x="49702" y="107326"/>
                  </a:lnTo>
                  <a:lnTo>
                    <a:pt x="53791" y="101243"/>
                  </a:lnTo>
                  <a:lnTo>
                    <a:pt x="94530" y="57892"/>
                  </a:lnTo>
                  <a:lnTo>
                    <a:pt x="117921" y="26386"/>
                  </a:lnTo>
                  <a:lnTo>
                    <a:pt x="113391" y="27876"/>
                  </a:lnTo>
                  <a:lnTo>
                    <a:pt x="109219" y="29754"/>
                  </a:lnTo>
                  <a:lnTo>
                    <a:pt x="101762" y="40308"/>
                  </a:lnTo>
                  <a:lnTo>
                    <a:pt x="88351" y="78010"/>
                  </a:lnTo>
                  <a:lnTo>
                    <a:pt x="83760" y="108786"/>
                  </a:lnTo>
                  <a:lnTo>
                    <a:pt x="87455" y="132956"/>
                  </a:lnTo>
                  <a:lnTo>
                    <a:pt x="91928" y="138966"/>
                  </a:lnTo>
                  <a:lnTo>
                    <a:pt x="105366" y="148467"/>
                  </a:lnTo>
                  <a:lnTo>
                    <a:pt x="125725" y="154709"/>
                  </a:lnTo>
                  <a:lnTo>
                    <a:pt x="150219" y="156559"/>
                  </a:lnTo>
                  <a:lnTo>
                    <a:pt x="162670" y="154169"/>
                  </a:lnTo>
                  <a:lnTo>
                    <a:pt x="193711" y="138009"/>
                  </a:lnTo>
                  <a:lnTo>
                    <a:pt x="205651" y="12876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0" name="SMARTInkShape-3010">
              <a:extLst>
                <a:ext uri="{FF2B5EF4-FFF2-40B4-BE49-F238E27FC236}">
                  <a16:creationId xmlns:a16="http://schemas.microsoft.com/office/drawing/2014/main" id="{635FA5A2-6E21-A293-FEE3-25AAC1517789}"/>
                </a:ext>
              </a:extLst>
            </p:cNvPr>
            <p:cNvSpPr/>
            <p:nvPr>
              <p:custDataLst>
                <p:tags r:id="rId27"/>
              </p:custDataLst>
            </p:nvPr>
          </p:nvSpPr>
          <p:spPr>
            <a:xfrm>
              <a:off x="6200775" y="6029325"/>
              <a:ext cx="104776" cy="1"/>
            </a:xfrm>
            <a:custGeom>
              <a:avLst/>
              <a:gdLst/>
              <a:ahLst/>
              <a:cxnLst/>
              <a:rect l="0" t="0" r="0" b="0"/>
              <a:pathLst>
                <a:path w="104776" h="1">
                  <a:moveTo>
                    <a:pt x="0" y="0"/>
                  </a:moveTo>
                  <a:lnTo>
                    <a:pt x="0" y="0"/>
                  </a:lnTo>
                  <a:lnTo>
                    <a:pt x="41776" y="0"/>
                  </a:lnTo>
                  <a:lnTo>
                    <a:pt x="1047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1" name="SMARTInkShape-3011">
              <a:extLst>
                <a:ext uri="{FF2B5EF4-FFF2-40B4-BE49-F238E27FC236}">
                  <a16:creationId xmlns:a16="http://schemas.microsoft.com/office/drawing/2014/main" id="{5CF21925-85BF-7732-CF72-2232E581AAEE}"/>
                </a:ext>
              </a:extLst>
            </p:cNvPr>
            <p:cNvSpPr/>
            <p:nvPr>
              <p:custDataLst>
                <p:tags r:id="rId28"/>
              </p:custDataLst>
            </p:nvPr>
          </p:nvSpPr>
          <p:spPr>
            <a:xfrm>
              <a:off x="7758877" y="6343803"/>
              <a:ext cx="137349" cy="193142"/>
            </a:xfrm>
            <a:custGeom>
              <a:avLst/>
              <a:gdLst/>
              <a:ahLst/>
              <a:cxnLst/>
              <a:rect l="0" t="0" r="0" b="0"/>
              <a:pathLst>
                <a:path w="137349" h="193142">
                  <a:moveTo>
                    <a:pt x="51623" y="28422"/>
                  </a:moveTo>
                  <a:lnTo>
                    <a:pt x="51623" y="28422"/>
                  </a:lnTo>
                  <a:lnTo>
                    <a:pt x="51623" y="23366"/>
                  </a:lnTo>
                  <a:lnTo>
                    <a:pt x="52681" y="21877"/>
                  </a:lnTo>
                  <a:lnTo>
                    <a:pt x="54445" y="20883"/>
                  </a:lnTo>
                  <a:lnTo>
                    <a:pt x="56679" y="20221"/>
                  </a:lnTo>
                  <a:lnTo>
                    <a:pt x="58168" y="18721"/>
                  </a:lnTo>
                  <a:lnTo>
                    <a:pt x="59823" y="14233"/>
                  </a:lnTo>
                  <a:lnTo>
                    <a:pt x="60755" y="5756"/>
                  </a:lnTo>
                  <a:lnTo>
                    <a:pt x="59828" y="3786"/>
                  </a:lnTo>
                  <a:lnTo>
                    <a:pt x="58151" y="2472"/>
                  </a:lnTo>
                  <a:lnTo>
                    <a:pt x="52408" y="1014"/>
                  </a:lnTo>
                  <a:lnTo>
                    <a:pt x="25490" y="0"/>
                  </a:lnTo>
                  <a:lnTo>
                    <a:pt x="16020" y="2738"/>
                  </a:lnTo>
                  <a:lnTo>
                    <a:pt x="12012" y="4949"/>
                  </a:lnTo>
                  <a:lnTo>
                    <a:pt x="9341" y="8540"/>
                  </a:lnTo>
                  <a:lnTo>
                    <a:pt x="5581" y="22649"/>
                  </a:lnTo>
                  <a:lnTo>
                    <a:pt x="4701" y="30442"/>
                  </a:lnTo>
                  <a:lnTo>
                    <a:pt x="6583" y="34002"/>
                  </a:lnTo>
                  <a:lnTo>
                    <a:pt x="19346" y="44069"/>
                  </a:lnTo>
                  <a:lnTo>
                    <a:pt x="43741" y="60141"/>
                  </a:lnTo>
                  <a:lnTo>
                    <a:pt x="48120" y="66508"/>
                  </a:lnTo>
                  <a:lnTo>
                    <a:pt x="49287" y="69688"/>
                  </a:lnTo>
                  <a:lnTo>
                    <a:pt x="50103" y="104150"/>
                  </a:lnTo>
                  <a:lnTo>
                    <a:pt x="43993" y="142629"/>
                  </a:lnTo>
                  <a:lnTo>
                    <a:pt x="39837" y="168447"/>
                  </a:lnTo>
                  <a:lnTo>
                    <a:pt x="37415" y="175747"/>
                  </a:lnTo>
                  <a:lnTo>
                    <a:pt x="29081" y="186680"/>
                  </a:lnTo>
                  <a:lnTo>
                    <a:pt x="23895" y="191077"/>
                  </a:lnTo>
                  <a:lnTo>
                    <a:pt x="19378" y="192951"/>
                  </a:lnTo>
                  <a:lnTo>
                    <a:pt x="15310" y="193141"/>
                  </a:lnTo>
                  <a:lnTo>
                    <a:pt x="7967" y="190531"/>
                  </a:lnTo>
                  <a:lnTo>
                    <a:pt x="1176" y="185842"/>
                  </a:lnTo>
                  <a:lnTo>
                    <a:pt x="0" y="180994"/>
                  </a:lnTo>
                  <a:lnTo>
                    <a:pt x="5716" y="150399"/>
                  </a:lnTo>
                  <a:lnTo>
                    <a:pt x="16855" y="123124"/>
                  </a:lnTo>
                  <a:lnTo>
                    <a:pt x="22095" y="113782"/>
                  </a:lnTo>
                  <a:lnTo>
                    <a:pt x="36383" y="100579"/>
                  </a:lnTo>
                  <a:lnTo>
                    <a:pt x="81157" y="73193"/>
                  </a:lnTo>
                  <a:lnTo>
                    <a:pt x="88738" y="69487"/>
                  </a:lnTo>
                  <a:lnTo>
                    <a:pt x="137348" y="4747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2" name="SMARTInkShape-3012">
              <a:extLst>
                <a:ext uri="{FF2B5EF4-FFF2-40B4-BE49-F238E27FC236}">
                  <a16:creationId xmlns:a16="http://schemas.microsoft.com/office/drawing/2014/main" id="{BB5B8472-FDC5-E43C-301F-EC6EF49DA69C}"/>
                </a:ext>
              </a:extLst>
            </p:cNvPr>
            <p:cNvSpPr/>
            <p:nvPr>
              <p:custDataLst>
                <p:tags r:id="rId29"/>
              </p:custDataLst>
            </p:nvPr>
          </p:nvSpPr>
          <p:spPr>
            <a:xfrm>
              <a:off x="7896262" y="6220333"/>
              <a:ext cx="122915" cy="256668"/>
            </a:xfrm>
            <a:custGeom>
              <a:avLst/>
              <a:gdLst/>
              <a:ahLst/>
              <a:cxnLst/>
              <a:rect l="0" t="0" r="0" b="0"/>
              <a:pathLst>
                <a:path w="122915" h="256668">
                  <a:moveTo>
                    <a:pt x="19013" y="18542"/>
                  </a:moveTo>
                  <a:lnTo>
                    <a:pt x="19013" y="18542"/>
                  </a:lnTo>
                  <a:lnTo>
                    <a:pt x="19013" y="0"/>
                  </a:lnTo>
                  <a:lnTo>
                    <a:pt x="17955" y="46165"/>
                  </a:lnTo>
                  <a:lnTo>
                    <a:pt x="11475" y="93496"/>
                  </a:lnTo>
                  <a:lnTo>
                    <a:pt x="7255" y="139175"/>
                  </a:lnTo>
                  <a:lnTo>
                    <a:pt x="2123" y="179520"/>
                  </a:lnTo>
                  <a:lnTo>
                    <a:pt x="390" y="226024"/>
                  </a:lnTo>
                  <a:lnTo>
                    <a:pt x="0" y="245288"/>
                  </a:lnTo>
                  <a:lnTo>
                    <a:pt x="17270" y="205898"/>
                  </a:lnTo>
                  <a:lnTo>
                    <a:pt x="45680" y="174315"/>
                  </a:lnTo>
                  <a:lnTo>
                    <a:pt x="93102" y="134577"/>
                  </a:lnTo>
                  <a:lnTo>
                    <a:pt x="101290" y="126653"/>
                  </a:lnTo>
                  <a:lnTo>
                    <a:pt x="108850" y="124799"/>
                  </a:lnTo>
                  <a:lnTo>
                    <a:pt x="113829" y="124305"/>
                  </a:lnTo>
                  <a:lnTo>
                    <a:pt x="117149" y="125034"/>
                  </a:lnTo>
                  <a:lnTo>
                    <a:pt x="119362" y="126578"/>
                  </a:lnTo>
                  <a:lnTo>
                    <a:pt x="120838" y="128667"/>
                  </a:lnTo>
                  <a:lnTo>
                    <a:pt x="122914" y="146774"/>
                  </a:lnTo>
                  <a:lnTo>
                    <a:pt x="116134" y="187750"/>
                  </a:lnTo>
                  <a:lnTo>
                    <a:pt x="111605" y="230717"/>
                  </a:lnTo>
                  <a:lnTo>
                    <a:pt x="104738" y="25666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3" name="SMARTInkShape-3013">
              <a:extLst>
                <a:ext uri="{FF2B5EF4-FFF2-40B4-BE49-F238E27FC236}">
                  <a16:creationId xmlns:a16="http://schemas.microsoft.com/office/drawing/2014/main" id="{D3EF6220-3C55-D466-81F7-342834E4F168}"/>
                </a:ext>
              </a:extLst>
            </p:cNvPr>
            <p:cNvSpPr/>
            <p:nvPr>
              <p:custDataLst>
                <p:tags r:id="rId30"/>
              </p:custDataLst>
            </p:nvPr>
          </p:nvSpPr>
          <p:spPr>
            <a:xfrm>
              <a:off x="8048677" y="6230674"/>
              <a:ext cx="95199" cy="265298"/>
            </a:xfrm>
            <a:custGeom>
              <a:avLst/>
              <a:gdLst/>
              <a:ahLst/>
              <a:cxnLst/>
              <a:rect l="0" t="0" r="0" b="0"/>
              <a:pathLst>
                <a:path w="95199" h="265298">
                  <a:moveTo>
                    <a:pt x="66623" y="8201"/>
                  </a:moveTo>
                  <a:lnTo>
                    <a:pt x="66623" y="8201"/>
                  </a:lnTo>
                  <a:lnTo>
                    <a:pt x="66623" y="3145"/>
                  </a:lnTo>
                  <a:lnTo>
                    <a:pt x="67681" y="1656"/>
                  </a:lnTo>
                  <a:lnTo>
                    <a:pt x="69445" y="662"/>
                  </a:lnTo>
                  <a:lnTo>
                    <a:pt x="71679" y="0"/>
                  </a:lnTo>
                  <a:lnTo>
                    <a:pt x="73168" y="2734"/>
                  </a:lnTo>
                  <a:lnTo>
                    <a:pt x="74823" y="14238"/>
                  </a:lnTo>
                  <a:lnTo>
                    <a:pt x="68283" y="54040"/>
                  </a:lnTo>
                  <a:lnTo>
                    <a:pt x="56798" y="99218"/>
                  </a:lnTo>
                  <a:lnTo>
                    <a:pt x="47484" y="137475"/>
                  </a:lnTo>
                  <a:lnTo>
                    <a:pt x="40125" y="157731"/>
                  </a:lnTo>
                  <a:lnTo>
                    <a:pt x="17142" y="204842"/>
                  </a:lnTo>
                  <a:lnTo>
                    <a:pt x="2944" y="249760"/>
                  </a:lnTo>
                  <a:lnTo>
                    <a:pt x="0" y="265105"/>
                  </a:lnTo>
                  <a:lnTo>
                    <a:pt x="10077" y="265297"/>
                  </a:lnTo>
                  <a:lnTo>
                    <a:pt x="48907" y="250287"/>
                  </a:lnTo>
                  <a:lnTo>
                    <a:pt x="66157" y="245971"/>
                  </a:lnTo>
                  <a:lnTo>
                    <a:pt x="95198" y="22727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4" name="SMARTInkShape-3014">
              <a:extLst>
                <a:ext uri="{FF2B5EF4-FFF2-40B4-BE49-F238E27FC236}">
                  <a16:creationId xmlns:a16="http://schemas.microsoft.com/office/drawing/2014/main" id="{812609A6-714C-FDD4-15D5-B7B0CDADC916}"/>
                </a:ext>
              </a:extLst>
            </p:cNvPr>
            <p:cNvSpPr/>
            <p:nvPr>
              <p:custDataLst>
                <p:tags r:id="rId31"/>
              </p:custDataLst>
            </p:nvPr>
          </p:nvSpPr>
          <p:spPr>
            <a:xfrm>
              <a:off x="8077200" y="6372225"/>
              <a:ext cx="133351" cy="28576"/>
            </a:xfrm>
            <a:custGeom>
              <a:avLst/>
              <a:gdLst/>
              <a:ahLst/>
              <a:cxnLst/>
              <a:rect l="0" t="0" r="0" b="0"/>
              <a:pathLst>
                <a:path w="133351" h="28576">
                  <a:moveTo>
                    <a:pt x="0" y="28575"/>
                  </a:moveTo>
                  <a:lnTo>
                    <a:pt x="0" y="28575"/>
                  </a:lnTo>
                  <a:lnTo>
                    <a:pt x="0" y="23519"/>
                  </a:lnTo>
                  <a:lnTo>
                    <a:pt x="5645" y="18214"/>
                  </a:lnTo>
                  <a:lnTo>
                    <a:pt x="10113" y="15318"/>
                  </a:lnTo>
                  <a:lnTo>
                    <a:pt x="31571" y="11242"/>
                  </a:lnTo>
                  <a:lnTo>
                    <a:pt x="72754" y="9864"/>
                  </a:lnTo>
                  <a:lnTo>
                    <a:pt x="1333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A random sample of hours worked in a week by student interns is drawn from a normal population with unknown mean and variance. The seven data values sampled are as follows.</a:t>
            </a:r>
          </a:p>
          <a:p>
            <a:pPr algn="ctr"/>
            <a:r>
              <a:rPr lang="en-US" dirty="0"/>
              <a:t>25, 19, 37, 29, 40, 28, 31</a:t>
            </a:r>
          </a:p>
          <a:p>
            <a:r>
              <a:rPr lang="en-US" dirty="0"/>
              <a:t>Construct a 95% confidence interval for the population mean.</a:t>
            </a:r>
            <a:endParaRPr lang="en-US" b="1" dirty="0"/>
          </a:p>
          <a:p>
            <a:endParaRPr lang="en-US" dirty="0"/>
          </a:p>
          <a:p>
            <a:endParaRPr lang="en-US" dirty="0"/>
          </a:p>
        </p:txBody>
      </p:sp>
      <p:grpSp>
        <p:nvGrpSpPr>
          <p:cNvPr id="385" name="SMARTInkShape-Group717">
            <a:extLst>
              <a:ext uri="{FF2B5EF4-FFF2-40B4-BE49-F238E27FC236}">
                <a16:creationId xmlns:a16="http://schemas.microsoft.com/office/drawing/2014/main" id="{5620259B-E55F-31FE-222E-2516DEBEACA9}"/>
              </a:ext>
            </a:extLst>
          </p:cNvPr>
          <p:cNvGrpSpPr/>
          <p:nvPr/>
        </p:nvGrpSpPr>
        <p:grpSpPr>
          <a:xfrm>
            <a:off x="10287025" y="943130"/>
            <a:ext cx="1228441" cy="447471"/>
            <a:chOff x="10287025" y="943130"/>
            <a:chExt cx="1228441" cy="447471"/>
          </a:xfrm>
        </p:grpSpPr>
        <p:sp>
          <p:nvSpPr>
            <p:cNvPr id="378" name="SMARTInkShape-3325">
              <a:extLst>
                <a:ext uri="{FF2B5EF4-FFF2-40B4-BE49-F238E27FC236}">
                  <a16:creationId xmlns:a16="http://schemas.microsoft.com/office/drawing/2014/main" id="{A228DF4A-32BD-3762-CF08-5334EE224D73}"/>
                </a:ext>
              </a:extLst>
            </p:cNvPr>
            <p:cNvSpPr/>
            <p:nvPr>
              <p:custDataLst>
                <p:tags r:id="rId68"/>
              </p:custDataLst>
            </p:nvPr>
          </p:nvSpPr>
          <p:spPr>
            <a:xfrm>
              <a:off x="10329203" y="1323975"/>
              <a:ext cx="243548" cy="66626"/>
            </a:xfrm>
            <a:custGeom>
              <a:avLst/>
              <a:gdLst/>
              <a:ahLst/>
              <a:cxnLst/>
              <a:rect l="0" t="0" r="0" b="0"/>
              <a:pathLst>
                <a:path w="243548" h="66626">
                  <a:moveTo>
                    <a:pt x="91147" y="0"/>
                  </a:moveTo>
                  <a:lnTo>
                    <a:pt x="91147" y="0"/>
                  </a:lnTo>
                  <a:lnTo>
                    <a:pt x="43615" y="35773"/>
                  </a:lnTo>
                  <a:lnTo>
                    <a:pt x="13901" y="53669"/>
                  </a:lnTo>
                  <a:lnTo>
                    <a:pt x="5753" y="66106"/>
                  </a:lnTo>
                  <a:lnTo>
                    <a:pt x="0" y="66563"/>
                  </a:lnTo>
                  <a:lnTo>
                    <a:pt x="2307" y="66625"/>
                  </a:lnTo>
                  <a:lnTo>
                    <a:pt x="6858" y="63831"/>
                  </a:lnTo>
                  <a:lnTo>
                    <a:pt x="9555" y="61604"/>
                  </a:lnTo>
                  <a:lnTo>
                    <a:pt x="28519" y="58470"/>
                  </a:lnTo>
                  <a:lnTo>
                    <a:pt x="72034" y="57411"/>
                  </a:lnTo>
                  <a:lnTo>
                    <a:pt x="114177" y="57227"/>
                  </a:lnTo>
                  <a:lnTo>
                    <a:pt x="161235" y="59988"/>
                  </a:lnTo>
                  <a:lnTo>
                    <a:pt x="203781" y="65794"/>
                  </a:lnTo>
                  <a:lnTo>
                    <a:pt x="226617" y="66559"/>
                  </a:lnTo>
                  <a:lnTo>
                    <a:pt x="243547" y="571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9" name="SMARTInkShape-3326">
              <a:extLst>
                <a:ext uri="{FF2B5EF4-FFF2-40B4-BE49-F238E27FC236}">
                  <a16:creationId xmlns:a16="http://schemas.microsoft.com/office/drawing/2014/main" id="{19721C78-1850-A21A-45A5-FC00EFD7AAC7}"/>
                </a:ext>
              </a:extLst>
            </p:cNvPr>
            <p:cNvSpPr/>
            <p:nvPr>
              <p:custDataLst>
                <p:tags r:id="rId69"/>
              </p:custDataLst>
            </p:nvPr>
          </p:nvSpPr>
          <p:spPr>
            <a:xfrm>
              <a:off x="10299964" y="1086004"/>
              <a:ext cx="139434" cy="276037"/>
            </a:xfrm>
            <a:custGeom>
              <a:avLst/>
              <a:gdLst/>
              <a:ahLst/>
              <a:cxnLst/>
              <a:rect l="0" t="0" r="0" b="0"/>
              <a:pathLst>
                <a:path w="139434" h="276037">
                  <a:moveTo>
                    <a:pt x="25136" y="66521"/>
                  </a:moveTo>
                  <a:lnTo>
                    <a:pt x="25136" y="66521"/>
                  </a:lnTo>
                  <a:lnTo>
                    <a:pt x="20079" y="61465"/>
                  </a:lnTo>
                  <a:lnTo>
                    <a:pt x="17598" y="56160"/>
                  </a:lnTo>
                  <a:lnTo>
                    <a:pt x="16934" y="53264"/>
                  </a:lnTo>
                  <a:lnTo>
                    <a:pt x="17552" y="50274"/>
                  </a:lnTo>
                  <a:lnTo>
                    <a:pt x="23323" y="37873"/>
                  </a:lnTo>
                  <a:lnTo>
                    <a:pt x="23929" y="34722"/>
                  </a:lnTo>
                  <a:lnTo>
                    <a:pt x="25388" y="32622"/>
                  </a:lnTo>
                  <a:lnTo>
                    <a:pt x="27422" y="31222"/>
                  </a:lnTo>
                  <a:lnTo>
                    <a:pt x="32502" y="28607"/>
                  </a:lnTo>
                  <a:lnTo>
                    <a:pt x="68973" y="3795"/>
                  </a:lnTo>
                  <a:lnTo>
                    <a:pt x="81705" y="0"/>
                  </a:lnTo>
                  <a:lnTo>
                    <a:pt x="92224" y="4948"/>
                  </a:lnTo>
                  <a:lnTo>
                    <a:pt x="95263" y="7481"/>
                  </a:lnTo>
                  <a:lnTo>
                    <a:pt x="105593" y="22240"/>
                  </a:lnTo>
                  <a:lnTo>
                    <a:pt x="122913" y="34804"/>
                  </a:lnTo>
                  <a:lnTo>
                    <a:pt x="126801" y="41136"/>
                  </a:lnTo>
                  <a:lnTo>
                    <a:pt x="129297" y="53824"/>
                  </a:lnTo>
                  <a:lnTo>
                    <a:pt x="129830" y="69696"/>
                  </a:lnTo>
                  <a:lnTo>
                    <a:pt x="130916" y="71813"/>
                  </a:lnTo>
                  <a:lnTo>
                    <a:pt x="132698" y="73224"/>
                  </a:lnTo>
                  <a:lnTo>
                    <a:pt x="134943" y="74165"/>
                  </a:lnTo>
                  <a:lnTo>
                    <a:pt x="136441" y="75850"/>
                  </a:lnTo>
                  <a:lnTo>
                    <a:pt x="139042" y="84082"/>
                  </a:lnTo>
                  <a:lnTo>
                    <a:pt x="139433" y="103169"/>
                  </a:lnTo>
                  <a:lnTo>
                    <a:pt x="132890" y="111939"/>
                  </a:lnTo>
                  <a:lnTo>
                    <a:pt x="130794" y="120783"/>
                  </a:lnTo>
                  <a:lnTo>
                    <a:pt x="130302" y="126973"/>
                  </a:lnTo>
                  <a:lnTo>
                    <a:pt x="127263" y="133253"/>
                  </a:lnTo>
                  <a:lnTo>
                    <a:pt x="123443" y="139571"/>
                  </a:lnTo>
                  <a:lnTo>
                    <a:pt x="120506" y="151689"/>
                  </a:lnTo>
                  <a:lnTo>
                    <a:pt x="113863" y="159741"/>
                  </a:lnTo>
                  <a:lnTo>
                    <a:pt x="111256" y="169565"/>
                  </a:lnTo>
                  <a:lnTo>
                    <a:pt x="110067" y="170142"/>
                  </a:lnTo>
                  <a:lnTo>
                    <a:pt x="105922" y="170783"/>
                  </a:lnTo>
                  <a:lnTo>
                    <a:pt x="104394" y="172013"/>
                  </a:lnTo>
                  <a:lnTo>
                    <a:pt x="100545" y="180967"/>
                  </a:lnTo>
                  <a:lnTo>
                    <a:pt x="83645" y="198509"/>
                  </a:lnTo>
                  <a:lnTo>
                    <a:pt x="82321" y="208968"/>
                  </a:lnTo>
                  <a:lnTo>
                    <a:pt x="73154" y="218518"/>
                  </a:lnTo>
                  <a:lnTo>
                    <a:pt x="77935" y="218801"/>
                  </a:lnTo>
                  <a:lnTo>
                    <a:pt x="78327" y="219900"/>
                  </a:lnTo>
                  <a:lnTo>
                    <a:pt x="72765" y="228441"/>
                  </a:lnTo>
                  <a:lnTo>
                    <a:pt x="72763" y="228443"/>
                  </a:lnTo>
                  <a:lnTo>
                    <a:pt x="72763" y="228444"/>
                  </a:lnTo>
                  <a:lnTo>
                    <a:pt x="72761" y="228446"/>
                  </a:lnTo>
                  <a:lnTo>
                    <a:pt x="67704" y="228446"/>
                  </a:lnTo>
                  <a:lnTo>
                    <a:pt x="62400" y="231268"/>
                  </a:lnTo>
                  <a:lnTo>
                    <a:pt x="55426" y="236647"/>
                  </a:lnTo>
                  <a:lnTo>
                    <a:pt x="49163" y="237579"/>
                  </a:lnTo>
                  <a:lnTo>
                    <a:pt x="47504" y="238768"/>
                  </a:lnTo>
                  <a:lnTo>
                    <a:pt x="46397" y="240619"/>
                  </a:lnTo>
                  <a:lnTo>
                    <a:pt x="45660" y="242911"/>
                  </a:lnTo>
                  <a:lnTo>
                    <a:pt x="44111" y="244440"/>
                  </a:lnTo>
                  <a:lnTo>
                    <a:pt x="34571" y="248286"/>
                  </a:lnTo>
                  <a:lnTo>
                    <a:pt x="30036" y="252433"/>
                  </a:lnTo>
                  <a:lnTo>
                    <a:pt x="27313" y="257804"/>
                  </a:lnTo>
                  <a:lnTo>
                    <a:pt x="26588" y="260718"/>
                  </a:lnTo>
                  <a:lnTo>
                    <a:pt x="25046" y="262661"/>
                  </a:lnTo>
                  <a:lnTo>
                    <a:pt x="7448" y="274734"/>
                  </a:lnTo>
                  <a:lnTo>
                    <a:pt x="868" y="275807"/>
                  </a:lnTo>
                  <a:lnTo>
                    <a:pt x="3062" y="275954"/>
                  </a:lnTo>
                  <a:lnTo>
                    <a:pt x="3010" y="275993"/>
                  </a:lnTo>
                  <a:lnTo>
                    <a:pt x="133" y="276036"/>
                  </a:lnTo>
                  <a:lnTo>
                    <a:pt x="0" y="274990"/>
                  </a:lnTo>
                  <a:lnTo>
                    <a:pt x="6086" y="26654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0" name="SMARTInkShape-3327">
              <a:extLst>
                <a:ext uri="{FF2B5EF4-FFF2-40B4-BE49-F238E27FC236}">
                  <a16:creationId xmlns:a16="http://schemas.microsoft.com/office/drawing/2014/main" id="{AB95D510-4D9E-AC8B-858E-ADA6283D30DA}"/>
                </a:ext>
              </a:extLst>
            </p:cNvPr>
            <p:cNvSpPr/>
            <p:nvPr>
              <p:custDataLst>
                <p:tags r:id="rId70"/>
              </p:custDataLst>
            </p:nvPr>
          </p:nvSpPr>
          <p:spPr>
            <a:xfrm>
              <a:off x="11344275" y="943130"/>
              <a:ext cx="171191" cy="323696"/>
            </a:xfrm>
            <a:custGeom>
              <a:avLst/>
              <a:gdLst/>
              <a:ahLst/>
              <a:cxnLst/>
              <a:rect l="0" t="0" r="0" b="0"/>
              <a:pathLst>
                <a:path w="171191" h="323696">
                  <a:moveTo>
                    <a:pt x="0" y="47470"/>
                  </a:moveTo>
                  <a:lnTo>
                    <a:pt x="0" y="47470"/>
                  </a:lnTo>
                  <a:lnTo>
                    <a:pt x="5057" y="42413"/>
                  </a:lnTo>
                  <a:lnTo>
                    <a:pt x="5488" y="40924"/>
                  </a:lnTo>
                  <a:lnTo>
                    <a:pt x="4717" y="39931"/>
                  </a:lnTo>
                  <a:lnTo>
                    <a:pt x="277" y="38061"/>
                  </a:lnTo>
                  <a:lnTo>
                    <a:pt x="27022" y="36893"/>
                  </a:lnTo>
                  <a:lnTo>
                    <a:pt x="67725" y="24688"/>
                  </a:lnTo>
                  <a:lnTo>
                    <a:pt x="106899" y="16836"/>
                  </a:lnTo>
                  <a:lnTo>
                    <a:pt x="150562" y="3807"/>
                  </a:lnTo>
                  <a:lnTo>
                    <a:pt x="170573" y="0"/>
                  </a:lnTo>
                  <a:lnTo>
                    <a:pt x="171190" y="4947"/>
                  </a:lnTo>
                  <a:lnTo>
                    <a:pt x="163878" y="42693"/>
                  </a:lnTo>
                  <a:lnTo>
                    <a:pt x="159681" y="71808"/>
                  </a:lnTo>
                  <a:lnTo>
                    <a:pt x="148782" y="115777"/>
                  </a:lnTo>
                  <a:lnTo>
                    <a:pt x="139567" y="160019"/>
                  </a:lnTo>
                  <a:lnTo>
                    <a:pt x="134169" y="207074"/>
                  </a:lnTo>
                  <a:lnTo>
                    <a:pt x="126911" y="252873"/>
                  </a:lnTo>
                  <a:lnTo>
                    <a:pt x="124007" y="295342"/>
                  </a:lnTo>
                  <a:lnTo>
                    <a:pt x="123826" y="314073"/>
                  </a:lnTo>
                  <a:lnTo>
                    <a:pt x="133350" y="32369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1" name="SMARTInkShape-3328">
              <a:extLst>
                <a:ext uri="{FF2B5EF4-FFF2-40B4-BE49-F238E27FC236}">
                  <a16:creationId xmlns:a16="http://schemas.microsoft.com/office/drawing/2014/main" id="{A2E95BBF-0F5F-A1C4-31E2-E5EEFEB2C6E6}"/>
                </a:ext>
              </a:extLst>
            </p:cNvPr>
            <p:cNvSpPr/>
            <p:nvPr>
              <p:custDataLst>
                <p:tags r:id="rId71"/>
              </p:custDataLst>
            </p:nvPr>
          </p:nvSpPr>
          <p:spPr>
            <a:xfrm>
              <a:off x="11068192" y="974990"/>
              <a:ext cx="209409" cy="267023"/>
            </a:xfrm>
            <a:custGeom>
              <a:avLst/>
              <a:gdLst/>
              <a:ahLst/>
              <a:cxnLst/>
              <a:rect l="0" t="0" r="0" b="0"/>
              <a:pathLst>
                <a:path w="209409" h="267023">
                  <a:moveTo>
                    <a:pt x="76058" y="53710"/>
                  </a:moveTo>
                  <a:lnTo>
                    <a:pt x="76058" y="53710"/>
                  </a:lnTo>
                  <a:lnTo>
                    <a:pt x="76058" y="48653"/>
                  </a:lnTo>
                  <a:lnTo>
                    <a:pt x="78882" y="43349"/>
                  </a:lnTo>
                  <a:lnTo>
                    <a:pt x="89315" y="31320"/>
                  </a:lnTo>
                  <a:lnTo>
                    <a:pt x="95354" y="27884"/>
                  </a:lnTo>
                  <a:lnTo>
                    <a:pt x="98447" y="26968"/>
                  </a:lnTo>
                  <a:lnTo>
                    <a:pt x="100510" y="25298"/>
                  </a:lnTo>
                  <a:lnTo>
                    <a:pt x="104474" y="16050"/>
                  </a:lnTo>
                  <a:lnTo>
                    <a:pt x="104631" y="867"/>
                  </a:lnTo>
                  <a:lnTo>
                    <a:pt x="104632" y="3060"/>
                  </a:lnTo>
                  <a:lnTo>
                    <a:pt x="104633" y="0"/>
                  </a:lnTo>
                  <a:lnTo>
                    <a:pt x="104633" y="5074"/>
                  </a:lnTo>
                  <a:lnTo>
                    <a:pt x="97027" y="15606"/>
                  </a:lnTo>
                  <a:lnTo>
                    <a:pt x="79124" y="57525"/>
                  </a:lnTo>
                  <a:lnTo>
                    <a:pt x="59114" y="104649"/>
                  </a:lnTo>
                  <a:lnTo>
                    <a:pt x="31431" y="151171"/>
                  </a:lnTo>
                  <a:lnTo>
                    <a:pt x="12705" y="173645"/>
                  </a:lnTo>
                  <a:lnTo>
                    <a:pt x="8037" y="175806"/>
                  </a:lnTo>
                  <a:lnTo>
                    <a:pt x="5311" y="176382"/>
                  </a:lnTo>
                  <a:lnTo>
                    <a:pt x="3493" y="177825"/>
                  </a:lnTo>
                  <a:lnTo>
                    <a:pt x="1473" y="182250"/>
                  </a:lnTo>
                  <a:lnTo>
                    <a:pt x="935" y="182795"/>
                  </a:lnTo>
                  <a:lnTo>
                    <a:pt x="577" y="182100"/>
                  </a:lnTo>
                  <a:lnTo>
                    <a:pt x="0" y="178437"/>
                  </a:lnTo>
                  <a:lnTo>
                    <a:pt x="4956" y="182859"/>
                  </a:lnTo>
                  <a:lnTo>
                    <a:pt x="7489" y="183201"/>
                  </a:lnTo>
                  <a:lnTo>
                    <a:pt x="27308" y="178490"/>
                  </a:lnTo>
                  <a:lnTo>
                    <a:pt x="67639" y="177661"/>
                  </a:lnTo>
                  <a:lnTo>
                    <a:pt x="95437" y="174750"/>
                  </a:lnTo>
                  <a:lnTo>
                    <a:pt x="139886" y="166156"/>
                  </a:lnTo>
                  <a:lnTo>
                    <a:pt x="170678" y="142613"/>
                  </a:lnTo>
                  <a:lnTo>
                    <a:pt x="177377" y="139789"/>
                  </a:lnTo>
                  <a:lnTo>
                    <a:pt x="188440" y="131420"/>
                  </a:lnTo>
                  <a:lnTo>
                    <a:pt x="189078" y="131975"/>
                  </a:lnTo>
                  <a:lnTo>
                    <a:pt x="189790" y="135414"/>
                  </a:lnTo>
                  <a:lnTo>
                    <a:pt x="189267" y="172751"/>
                  </a:lnTo>
                  <a:lnTo>
                    <a:pt x="182153" y="216259"/>
                  </a:lnTo>
                  <a:lnTo>
                    <a:pt x="180885" y="262200"/>
                  </a:lnTo>
                  <a:lnTo>
                    <a:pt x="180868" y="265729"/>
                  </a:lnTo>
                  <a:lnTo>
                    <a:pt x="182972" y="267022"/>
                  </a:lnTo>
                  <a:lnTo>
                    <a:pt x="209408" y="26326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2" name="SMARTInkShape-3329">
              <a:extLst>
                <a:ext uri="{FF2B5EF4-FFF2-40B4-BE49-F238E27FC236}">
                  <a16:creationId xmlns:a16="http://schemas.microsoft.com/office/drawing/2014/main" id="{CEAC10E3-CF1A-EC58-22D6-2E842E87B881}"/>
                </a:ext>
              </a:extLst>
            </p:cNvPr>
            <p:cNvSpPr/>
            <p:nvPr>
              <p:custDataLst>
                <p:tags r:id="rId72"/>
              </p:custDataLst>
            </p:nvPr>
          </p:nvSpPr>
          <p:spPr>
            <a:xfrm>
              <a:off x="10841375" y="1032745"/>
              <a:ext cx="167128" cy="228940"/>
            </a:xfrm>
            <a:custGeom>
              <a:avLst/>
              <a:gdLst/>
              <a:ahLst/>
              <a:cxnLst/>
              <a:rect l="0" t="0" r="0" b="0"/>
              <a:pathLst>
                <a:path w="167128" h="228940">
                  <a:moveTo>
                    <a:pt x="64750" y="34055"/>
                  </a:moveTo>
                  <a:lnTo>
                    <a:pt x="64750" y="34055"/>
                  </a:lnTo>
                  <a:lnTo>
                    <a:pt x="64750" y="25854"/>
                  </a:lnTo>
                  <a:lnTo>
                    <a:pt x="65808" y="25413"/>
                  </a:lnTo>
                  <a:lnTo>
                    <a:pt x="69807" y="24922"/>
                  </a:lnTo>
                  <a:lnTo>
                    <a:pt x="71296" y="23733"/>
                  </a:lnTo>
                  <a:lnTo>
                    <a:pt x="75073" y="14852"/>
                  </a:lnTo>
                  <a:lnTo>
                    <a:pt x="79215" y="10351"/>
                  </a:lnTo>
                  <a:lnTo>
                    <a:pt x="79686" y="8727"/>
                  </a:lnTo>
                  <a:lnTo>
                    <a:pt x="78941" y="7645"/>
                  </a:lnTo>
                  <a:lnTo>
                    <a:pt x="75196" y="5908"/>
                  </a:lnTo>
                  <a:lnTo>
                    <a:pt x="82557" y="5518"/>
                  </a:lnTo>
                  <a:lnTo>
                    <a:pt x="83246" y="2674"/>
                  </a:lnTo>
                  <a:lnTo>
                    <a:pt x="83554" y="0"/>
                  </a:lnTo>
                  <a:lnTo>
                    <a:pt x="83691" y="2339"/>
                  </a:lnTo>
                  <a:lnTo>
                    <a:pt x="82668" y="3386"/>
                  </a:lnTo>
                  <a:lnTo>
                    <a:pt x="75590" y="5204"/>
                  </a:lnTo>
                  <a:lnTo>
                    <a:pt x="61265" y="41244"/>
                  </a:lnTo>
                  <a:lnTo>
                    <a:pt x="33598" y="82627"/>
                  </a:lnTo>
                  <a:lnTo>
                    <a:pt x="21419" y="107360"/>
                  </a:lnTo>
                  <a:lnTo>
                    <a:pt x="4572" y="128257"/>
                  </a:lnTo>
                  <a:lnTo>
                    <a:pt x="0" y="140754"/>
                  </a:lnTo>
                  <a:lnTo>
                    <a:pt x="1473" y="143288"/>
                  </a:lnTo>
                  <a:lnTo>
                    <a:pt x="4576" y="144977"/>
                  </a:lnTo>
                  <a:lnTo>
                    <a:pt x="8757" y="146103"/>
                  </a:lnTo>
                  <a:lnTo>
                    <a:pt x="12605" y="145795"/>
                  </a:lnTo>
                  <a:lnTo>
                    <a:pt x="32029" y="140519"/>
                  </a:lnTo>
                  <a:lnTo>
                    <a:pt x="53995" y="136508"/>
                  </a:lnTo>
                  <a:lnTo>
                    <a:pt x="97935" y="122398"/>
                  </a:lnTo>
                  <a:lnTo>
                    <a:pt x="129844" y="114877"/>
                  </a:lnTo>
                  <a:lnTo>
                    <a:pt x="167127" y="101242"/>
                  </a:lnTo>
                  <a:lnTo>
                    <a:pt x="165637" y="106602"/>
                  </a:lnTo>
                  <a:lnTo>
                    <a:pt x="162505" y="116040"/>
                  </a:lnTo>
                  <a:lnTo>
                    <a:pt x="159162" y="159364"/>
                  </a:lnTo>
                  <a:lnTo>
                    <a:pt x="151829" y="205700"/>
                  </a:lnTo>
                  <a:lnTo>
                    <a:pt x="150595" y="227956"/>
                  </a:lnTo>
                  <a:lnTo>
                    <a:pt x="151612" y="228939"/>
                  </a:lnTo>
                  <a:lnTo>
                    <a:pt x="160000" y="22455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3" name="SMARTInkShape-3330">
              <a:extLst>
                <a:ext uri="{FF2B5EF4-FFF2-40B4-BE49-F238E27FC236}">
                  <a16:creationId xmlns:a16="http://schemas.microsoft.com/office/drawing/2014/main" id="{22A991AE-9AC5-8379-23C3-09B0BF5995FC}"/>
                </a:ext>
              </a:extLst>
            </p:cNvPr>
            <p:cNvSpPr/>
            <p:nvPr>
              <p:custDataLst>
                <p:tags r:id="rId73"/>
              </p:custDataLst>
            </p:nvPr>
          </p:nvSpPr>
          <p:spPr>
            <a:xfrm>
              <a:off x="10688789" y="1240114"/>
              <a:ext cx="36362" cy="36237"/>
            </a:xfrm>
            <a:custGeom>
              <a:avLst/>
              <a:gdLst/>
              <a:ahLst/>
              <a:cxnLst/>
              <a:rect l="0" t="0" r="0" b="0"/>
              <a:pathLst>
                <a:path w="36362" h="36237">
                  <a:moveTo>
                    <a:pt x="7786" y="17186"/>
                  </a:moveTo>
                  <a:lnTo>
                    <a:pt x="7786" y="17186"/>
                  </a:lnTo>
                  <a:lnTo>
                    <a:pt x="15988" y="17186"/>
                  </a:lnTo>
                  <a:lnTo>
                    <a:pt x="21977" y="22243"/>
                  </a:lnTo>
                  <a:lnTo>
                    <a:pt x="22538" y="23732"/>
                  </a:lnTo>
                  <a:lnTo>
                    <a:pt x="21853" y="24725"/>
                  </a:lnTo>
                  <a:lnTo>
                    <a:pt x="20339" y="25387"/>
                  </a:lnTo>
                  <a:lnTo>
                    <a:pt x="19330" y="26887"/>
                  </a:lnTo>
                  <a:lnTo>
                    <a:pt x="18208" y="31375"/>
                  </a:lnTo>
                  <a:lnTo>
                    <a:pt x="16852" y="32996"/>
                  </a:lnTo>
                  <a:lnTo>
                    <a:pt x="12521" y="34796"/>
                  </a:lnTo>
                  <a:lnTo>
                    <a:pt x="9885" y="34218"/>
                  </a:lnTo>
                  <a:lnTo>
                    <a:pt x="4131" y="30753"/>
                  </a:lnTo>
                  <a:lnTo>
                    <a:pt x="2175" y="28347"/>
                  </a:lnTo>
                  <a:lnTo>
                    <a:pt x="0" y="22852"/>
                  </a:lnTo>
                  <a:lnTo>
                    <a:pt x="478" y="19905"/>
                  </a:lnTo>
                  <a:lnTo>
                    <a:pt x="3833" y="13808"/>
                  </a:lnTo>
                  <a:lnTo>
                    <a:pt x="11672" y="4426"/>
                  </a:lnTo>
                  <a:lnTo>
                    <a:pt x="17627" y="932"/>
                  </a:lnTo>
                  <a:lnTo>
                    <a:pt x="20697" y="0"/>
                  </a:lnTo>
                  <a:lnTo>
                    <a:pt x="22743" y="1495"/>
                  </a:lnTo>
                  <a:lnTo>
                    <a:pt x="36361" y="3623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4" name="SMARTInkShape-3331">
              <a:extLst>
                <a:ext uri="{FF2B5EF4-FFF2-40B4-BE49-F238E27FC236}">
                  <a16:creationId xmlns:a16="http://schemas.microsoft.com/office/drawing/2014/main" id="{C400589E-B0FB-B2CF-9064-058308A7E0C1}"/>
                </a:ext>
              </a:extLst>
            </p:cNvPr>
            <p:cNvSpPr/>
            <p:nvPr>
              <p:custDataLst>
                <p:tags r:id="rId74"/>
              </p:custDataLst>
            </p:nvPr>
          </p:nvSpPr>
          <p:spPr>
            <a:xfrm>
              <a:off x="10287025" y="1295400"/>
              <a:ext cx="247626" cy="55827"/>
            </a:xfrm>
            <a:custGeom>
              <a:avLst/>
              <a:gdLst/>
              <a:ahLst/>
              <a:cxnLst/>
              <a:rect l="0" t="0" r="0" b="0"/>
              <a:pathLst>
                <a:path w="247626" h="55827">
                  <a:moveTo>
                    <a:pt x="85700" y="0"/>
                  </a:moveTo>
                  <a:lnTo>
                    <a:pt x="85700" y="0"/>
                  </a:lnTo>
                  <a:lnTo>
                    <a:pt x="72443" y="0"/>
                  </a:lnTo>
                  <a:lnTo>
                    <a:pt x="66404" y="2822"/>
                  </a:lnTo>
                  <a:lnTo>
                    <a:pt x="21400" y="33899"/>
                  </a:lnTo>
                  <a:lnTo>
                    <a:pt x="7264" y="37914"/>
                  </a:lnTo>
                  <a:lnTo>
                    <a:pt x="4834" y="40093"/>
                  </a:lnTo>
                  <a:lnTo>
                    <a:pt x="0" y="47586"/>
                  </a:lnTo>
                  <a:lnTo>
                    <a:pt x="43849" y="47624"/>
                  </a:lnTo>
                  <a:lnTo>
                    <a:pt x="87467" y="47625"/>
                  </a:lnTo>
                  <a:lnTo>
                    <a:pt x="108710" y="48683"/>
                  </a:lnTo>
                  <a:lnTo>
                    <a:pt x="145043" y="55826"/>
                  </a:lnTo>
                  <a:lnTo>
                    <a:pt x="190016" y="48430"/>
                  </a:lnTo>
                  <a:lnTo>
                    <a:pt x="237477" y="47628"/>
                  </a:lnTo>
                  <a:lnTo>
                    <a:pt x="247625" y="476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92" name="SMARTInkShape-Group718">
            <a:extLst>
              <a:ext uri="{FF2B5EF4-FFF2-40B4-BE49-F238E27FC236}">
                <a16:creationId xmlns:a16="http://schemas.microsoft.com/office/drawing/2014/main" id="{EB07EE34-9296-4B86-AA5A-0933C270B251}"/>
              </a:ext>
            </a:extLst>
          </p:cNvPr>
          <p:cNvGrpSpPr/>
          <p:nvPr/>
        </p:nvGrpSpPr>
        <p:grpSpPr>
          <a:xfrm>
            <a:off x="4381514" y="5248339"/>
            <a:ext cx="864180" cy="323787"/>
            <a:chOff x="4381514" y="5248339"/>
            <a:chExt cx="864180" cy="323787"/>
          </a:xfrm>
        </p:grpSpPr>
        <p:sp>
          <p:nvSpPr>
            <p:cNvPr id="386" name="SMARTInkShape-3332">
              <a:extLst>
                <a:ext uri="{FF2B5EF4-FFF2-40B4-BE49-F238E27FC236}">
                  <a16:creationId xmlns:a16="http://schemas.microsoft.com/office/drawing/2014/main" id="{699E6DE6-2260-3240-1DCF-32F83831A4CF}"/>
                </a:ext>
              </a:extLst>
            </p:cNvPr>
            <p:cNvSpPr/>
            <p:nvPr>
              <p:custDataLst>
                <p:tags r:id="rId62"/>
              </p:custDataLst>
            </p:nvPr>
          </p:nvSpPr>
          <p:spPr>
            <a:xfrm>
              <a:off x="5088066" y="5248339"/>
              <a:ext cx="157628" cy="257112"/>
            </a:xfrm>
            <a:custGeom>
              <a:avLst/>
              <a:gdLst/>
              <a:ahLst/>
              <a:cxnLst/>
              <a:rect l="0" t="0" r="0" b="0"/>
              <a:pathLst>
                <a:path w="157628" h="257112">
                  <a:moveTo>
                    <a:pt x="17334" y="257111"/>
                  </a:moveTo>
                  <a:lnTo>
                    <a:pt x="17334" y="257111"/>
                  </a:lnTo>
                  <a:lnTo>
                    <a:pt x="2146" y="218072"/>
                  </a:lnTo>
                  <a:lnTo>
                    <a:pt x="0" y="204130"/>
                  </a:lnTo>
                  <a:lnTo>
                    <a:pt x="3848" y="184381"/>
                  </a:lnTo>
                  <a:lnTo>
                    <a:pt x="11692" y="170180"/>
                  </a:lnTo>
                  <a:lnTo>
                    <a:pt x="25775" y="154213"/>
                  </a:lnTo>
                  <a:lnTo>
                    <a:pt x="71411" y="127232"/>
                  </a:lnTo>
                  <a:lnTo>
                    <a:pt x="113434" y="106043"/>
                  </a:lnTo>
                  <a:lnTo>
                    <a:pt x="136354" y="83234"/>
                  </a:lnTo>
                  <a:lnTo>
                    <a:pt x="151494" y="61423"/>
                  </a:lnTo>
                  <a:lnTo>
                    <a:pt x="157627" y="41555"/>
                  </a:lnTo>
                  <a:lnTo>
                    <a:pt x="156239" y="28664"/>
                  </a:lnTo>
                  <a:lnTo>
                    <a:pt x="152094" y="16938"/>
                  </a:lnTo>
                  <a:lnTo>
                    <a:pt x="146725" y="8198"/>
                  </a:lnTo>
                  <a:lnTo>
                    <a:pt x="140811" y="3608"/>
                  </a:lnTo>
                  <a:lnTo>
                    <a:pt x="133596" y="1568"/>
                  </a:lnTo>
                  <a:lnTo>
                    <a:pt x="87013" y="0"/>
                  </a:lnTo>
                  <a:lnTo>
                    <a:pt x="44013" y="13199"/>
                  </a:lnTo>
                  <a:lnTo>
                    <a:pt x="26859" y="1898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7" name="SMARTInkShape-3333">
              <a:extLst>
                <a:ext uri="{FF2B5EF4-FFF2-40B4-BE49-F238E27FC236}">
                  <a16:creationId xmlns:a16="http://schemas.microsoft.com/office/drawing/2014/main" id="{2582FAC5-4A3C-249A-A473-AA35DF8588E2}"/>
                </a:ext>
              </a:extLst>
            </p:cNvPr>
            <p:cNvSpPr/>
            <p:nvPr>
              <p:custDataLst>
                <p:tags r:id="rId63"/>
              </p:custDataLst>
            </p:nvPr>
          </p:nvSpPr>
          <p:spPr>
            <a:xfrm>
              <a:off x="5102056" y="5250293"/>
              <a:ext cx="136442" cy="276749"/>
            </a:xfrm>
            <a:custGeom>
              <a:avLst/>
              <a:gdLst/>
              <a:ahLst/>
              <a:cxnLst/>
              <a:rect l="0" t="0" r="0" b="0"/>
              <a:pathLst>
                <a:path w="136442" h="276749">
                  <a:moveTo>
                    <a:pt x="79544" y="55132"/>
                  </a:moveTo>
                  <a:lnTo>
                    <a:pt x="79544" y="55132"/>
                  </a:lnTo>
                  <a:lnTo>
                    <a:pt x="96019" y="19359"/>
                  </a:lnTo>
                  <a:lnTo>
                    <a:pt x="96877" y="15408"/>
                  </a:lnTo>
                  <a:lnTo>
                    <a:pt x="96391" y="11716"/>
                  </a:lnTo>
                  <a:lnTo>
                    <a:pt x="90242" y="0"/>
                  </a:lnTo>
                  <a:lnTo>
                    <a:pt x="83946" y="1701"/>
                  </a:lnTo>
                  <a:lnTo>
                    <a:pt x="39263" y="20425"/>
                  </a:lnTo>
                  <a:lnTo>
                    <a:pt x="29891" y="26654"/>
                  </a:lnTo>
                  <a:lnTo>
                    <a:pt x="1374" y="62045"/>
                  </a:lnTo>
                  <a:lnTo>
                    <a:pt x="0" y="77254"/>
                  </a:lnTo>
                  <a:lnTo>
                    <a:pt x="3975" y="93539"/>
                  </a:lnTo>
                  <a:lnTo>
                    <a:pt x="23773" y="121241"/>
                  </a:lnTo>
                  <a:lnTo>
                    <a:pt x="29663" y="127779"/>
                  </a:lnTo>
                  <a:lnTo>
                    <a:pt x="75693" y="149496"/>
                  </a:lnTo>
                  <a:lnTo>
                    <a:pt x="122023" y="169354"/>
                  </a:lnTo>
                  <a:lnTo>
                    <a:pt x="130173" y="175748"/>
                  </a:lnTo>
                  <a:lnTo>
                    <a:pt x="133796" y="182116"/>
                  </a:lnTo>
                  <a:lnTo>
                    <a:pt x="136441" y="209382"/>
                  </a:lnTo>
                  <a:lnTo>
                    <a:pt x="131563" y="229951"/>
                  </a:lnTo>
                  <a:lnTo>
                    <a:pt x="118358" y="251099"/>
                  </a:lnTo>
                  <a:lnTo>
                    <a:pt x="101040" y="265714"/>
                  </a:lnTo>
                  <a:lnTo>
                    <a:pt x="77446" y="276748"/>
                  </a:lnTo>
                  <a:lnTo>
                    <a:pt x="31919" y="27420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8" name="SMARTInkShape-3334">
              <a:extLst>
                <a:ext uri="{FF2B5EF4-FFF2-40B4-BE49-F238E27FC236}">
                  <a16:creationId xmlns:a16="http://schemas.microsoft.com/office/drawing/2014/main" id="{62A9185E-9FE4-81D5-4F45-C03B54423C20}"/>
                </a:ext>
              </a:extLst>
            </p:cNvPr>
            <p:cNvSpPr/>
            <p:nvPr>
              <p:custDataLst>
                <p:tags r:id="rId64"/>
              </p:custDataLst>
            </p:nvPr>
          </p:nvSpPr>
          <p:spPr>
            <a:xfrm>
              <a:off x="4839050" y="5315114"/>
              <a:ext cx="179982" cy="208652"/>
            </a:xfrm>
            <a:custGeom>
              <a:avLst/>
              <a:gdLst/>
              <a:ahLst/>
              <a:cxnLst/>
              <a:rect l="0" t="0" r="0" b="0"/>
              <a:pathLst>
                <a:path w="179982" h="208652">
                  <a:moveTo>
                    <a:pt x="94900" y="37936"/>
                  </a:moveTo>
                  <a:lnTo>
                    <a:pt x="94900" y="37936"/>
                  </a:lnTo>
                  <a:lnTo>
                    <a:pt x="94900" y="389"/>
                  </a:lnTo>
                  <a:lnTo>
                    <a:pt x="84787" y="0"/>
                  </a:lnTo>
                  <a:lnTo>
                    <a:pt x="77000" y="2731"/>
                  </a:lnTo>
                  <a:lnTo>
                    <a:pt x="56901" y="16318"/>
                  </a:lnTo>
                  <a:lnTo>
                    <a:pt x="53693" y="17174"/>
                  </a:lnTo>
                  <a:lnTo>
                    <a:pt x="26788" y="41361"/>
                  </a:lnTo>
                  <a:lnTo>
                    <a:pt x="13122" y="58508"/>
                  </a:lnTo>
                  <a:lnTo>
                    <a:pt x="5638" y="79535"/>
                  </a:lnTo>
                  <a:lnTo>
                    <a:pt x="439" y="125847"/>
                  </a:lnTo>
                  <a:lnTo>
                    <a:pt x="0" y="143683"/>
                  </a:lnTo>
                  <a:lnTo>
                    <a:pt x="5450" y="159370"/>
                  </a:lnTo>
                  <a:lnTo>
                    <a:pt x="15986" y="173399"/>
                  </a:lnTo>
                  <a:lnTo>
                    <a:pt x="52641" y="201016"/>
                  </a:lnTo>
                  <a:lnTo>
                    <a:pt x="72384" y="206906"/>
                  </a:lnTo>
                  <a:lnTo>
                    <a:pt x="96695" y="208651"/>
                  </a:lnTo>
                  <a:lnTo>
                    <a:pt x="111926" y="203415"/>
                  </a:lnTo>
                  <a:lnTo>
                    <a:pt x="150921" y="176850"/>
                  </a:lnTo>
                  <a:lnTo>
                    <a:pt x="165709" y="157295"/>
                  </a:lnTo>
                  <a:lnTo>
                    <a:pt x="175734" y="132921"/>
                  </a:lnTo>
                  <a:lnTo>
                    <a:pt x="179981" y="88530"/>
                  </a:lnTo>
                  <a:lnTo>
                    <a:pt x="174695" y="67831"/>
                  </a:lnTo>
                  <a:lnTo>
                    <a:pt x="159110" y="38784"/>
                  </a:lnTo>
                  <a:lnTo>
                    <a:pt x="144030" y="21372"/>
                  </a:lnTo>
                  <a:lnTo>
                    <a:pt x="126613" y="14699"/>
                  </a:lnTo>
                  <a:lnTo>
                    <a:pt x="85995" y="10414"/>
                  </a:lnTo>
                  <a:lnTo>
                    <a:pt x="37750" y="1888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9" name="SMARTInkShape-3335">
              <a:extLst>
                <a:ext uri="{FF2B5EF4-FFF2-40B4-BE49-F238E27FC236}">
                  <a16:creationId xmlns:a16="http://schemas.microsoft.com/office/drawing/2014/main" id="{E8C728D8-B506-6931-E125-6AB594704D6A}"/>
                </a:ext>
              </a:extLst>
            </p:cNvPr>
            <p:cNvSpPr/>
            <p:nvPr>
              <p:custDataLst>
                <p:tags r:id="rId65"/>
              </p:custDataLst>
            </p:nvPr>
          </p:nvSpPr>
          <p:spPr>
            <a:xfrm>
              <a:off x="4676775" y="5467350"/>
              <a:ext cx="28576" cy="42289"/>
            </a:xfrm>
            <a:custGeom>
              <a:avLst/>
              <a:gdLst/>
              <a:ahLst/>
              <a:cxnLst/>
              <a:rect l="0" t="0" r="0" b="0"/>
              <a:pathLst>
                <a:path w="28576" h="42289">
                  <a:moveTo>
                    <a:pt x="0" y="0"/>
                  </a:moveTo>
                  <a:lnTo>
                    <a:pt x="0" y="0"/>
                  </a:lnTo>
                  <a:lnTo>
                    <a:pt x="8201" y="0"/>
                  </a:lnTo>
                  <a:lnTo>
                    <a:pt x="14189" y="10113"/>
                  </a:lnTo>
                  <a:lnTo>
                    <a:pt x="17610" y="21459"/>
                  </a:lnTo>
                  <a:lnTo>
                    <a:pt x="17032" y="24890"/>
                  </a:lnTo>
                  <a:lnTo>
                    <a:pt x="13567" y="31522"/>
                  </a:lnTo>
                  <a:lnTo>
                    <a:pt x="5666" y="41207"/>
                  </a:lnTo>
                  <a:lnTo>
                    <a:pt x="3778" y="42288"/>
                  </a:lnTo>
                  <a:lnTo>
                    <a:pt x="2518" y="41951"/>
                  </a:lnTo>
                  <a:lnTo>
                    <a:pt x="1679" y="40667"/>
                  </a:lnTo>
                  <a:lnTo>
                    <a:pt x="497" y="33804"/>
                  </a:lnTo>
                  <a:lnTo>
                    <a:pt x="147" y="20012"/>
                  </a:lnTo>
                  <a:lnTo>
                    <a:pt x="1157" y="16516"/>
                  </a:lnTo>
                  <a:lnTo>
                    <a:pt x="2888" y="14186"/>
                  </a:lnTo>
                  <a:lnTo>
                    <a:pt x="13271" y="5389"/>
                  </a:lnTo>
                  <a:lnTo>
                    <a:pt x="15197" y="4651"/>
                  </a:lnTo>
                  <a:lnTo>
                    <a:pt x="16481" y="5218"/>
                  </a:lnTo>
                  <a:lnTo>
                    <a:pt x="17337" y="6654"/>
                  </a:lnTo>
                  <a:lnTo>
                    <a:pt x="18966" y="7610"/>
                  </a:lnTo>
                  <a:lnTo>
                    <a:pt x="23599" y="8674"/>
                  </a:lnTo>
                  <a:lnTo>
                    <a:pt x="25257" y="10016"/>
                  </a:lnTo>
                  <a:lnTo>
                    <a:pt x="27100" y="14329"/>
                  </a:lnTo>
                  <a:lnTo>
                    <a:pt x="28575" y="285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0" name="SMARTInkShape-3336">
              <a:extLst>
                <a:ext uri="{FF2B5EF4-FFF2-40B4-BE49-F238E27FC236}">
                  <a16:creationId xmlns:a16="http://schemas.microsoft.com/office/drawing/2014/main" id="{831BA5B2-7BC6-FA1E-DB83-94AFF283D545}"/>
                </a:ext>
              </a:extLst>
            </p:cNvPr>
            <p:cNvSpPr/>
            <p:nvPr>
              <p:custDataLst>
                <p:tags r:id="rId66"/>
              </p:custDataLst>
            </p:nvPr>
          </p:nvSpPr>
          <p:spPr>
            <a:xfrm>
              <a:off x="4467225" y="5562600"/>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1" name="SMARTInkShape-3337">
              <a:extLst>
                <a:ext uri="{FF2B5EF4-FFF2-40B4-BE49-F238E27FC236}">
                  <a16:creationId xmlns:a16="http://schemas.microsoft.com/office/drawing/2014/main" id="{9EE4A76F-8589-245C-CEE3-99E2E91A5024}"/>
                </a:ext>
              </a:extLst>
            </p:cNvPr>
            <p:cNvSpPr/>
            <p:nvPr>
              <p:custDataLst>
                <p:tags r:id="rId67"/>
              </p:custDataLst>
            </p:nvPr>
          </p:nvSpPr>
          <p:spPr>
            <a:xfrm>
              <a:off x="4381514" y="5277277"/>
              <a:ext cx="197957" cy="285324"/>
            </a:xfrm>
            <a:custGeom>
              <a:avLst/>
              <a:gdLst/>
              <a:ahLst/>
              <a:cxnLst/>
              <a:rect l="0" t="0" r="0" b="0"/>
              <a:pathLst>
                <a:path w="197957" h="285324">
                  <a:moveTo>
                    <a:pt x="28561" y="18623"/>
                  </a:moveTo>
                  <a:lnTo>
                    <a:pt x="28561" y="18623"/>
                  </a:lnTo>
                  <a:lnTo>
                    <a:pt x="5895" y="18623"/>
                  </a:lnTo>
                  <a:lnTo>
                    <a:pt x="3925" y="19681"/>
                  </a:lnTo>
                  <a:lnTo>
                    <a:pt x="2612" y="21445"/>
                  </a:lnTo>
                  <a:lnTo>
                    <a:pt x="0" y="28114"/>
                  </a:lnTo>
                  <a:lnTo>
                    <a:pt x="16256" y="27083"/>
                  </a:lnTo>
                  <a:lnTo>
                    <a:pt x="63081" y="19946"/>
                  </a:lnTo>
                  <a:lnTo>
                    <a:pt x="109542" y="18885"/>
                  </a:lnTo>
                  <a:lnTo>
                    <a:pt x="134165" y="17642"/>
                  </a:lnTo>
                  <a:lnTo>
                    <a:pt x="178001" y="6869"/>
                  </a:lnTo>
                  <a:lnTo>
                    <a:pt x="185995" y="2815"/>
                  </a:lnTo>
                  <a:lnTo>
                    <a:pt x="197956" y="0"/>
                  </a:lnTo>
                  <a:lnTo>
                    <a:pt x="197583" y="916"/>
                  </a:lnTo>
                  <a:lnTo>
                    <a:pt x="193059" y="7261"/>
                  </a:lnTo>
                  <a:lnTo>
                    <a:pt x="177453" y="47054"/>
                  </a:lnTo>
                  <a:lnTo>
                    <a:pt x="160872" y="88077"/>
                  </a:lnTo>
                  <a:lnTo>
                    <a:pt x="141362" y="134178"/>
                  </a:lnTo>
                  <a:lnTo>
                    <a:pt x="130657" y="177039"/>
                  </a:lnTo>
                  <a:lnTo>
                    <a:pt x="115726" y="219843"/>
                  </a:lnTo>
                  <a:lnTo>
                    <a:pt x="100381" y="251536"/>
                  </a:lnTo>
                  <a:lnTo>
                    <a:pt x="95236" y="28532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95" name="SMARTInkShape-Group719">
            <a:extLst>
              <a:ext uri="{FF2B5EF4-FFF2-40B4-BE49-F238E27FC236}">
                <a16:creationId xmlns:a16="http://schemas.microsoft.com/office/drawing/2014/main" id="{3C4F78A9-8848-9E8B-2BF1-A9CD19E983D1}"/>
              </a:ext>
            </a:extLst>
          </p:cNvPr>
          <p:cNvGrpSpPr/>
          <p:nvPr/>
        </p:nvGrpSpPr>
        <p:grpSpPr>
          <a:xfrm>
            <a:off x="3762375" y="5295900"/>
            <a:ext cx="275942" cy="152401"/>
            <a:chOff x="3762375" y="5295900"/>
            <a:chExt cx="275942" cy="152401"/>
          </a:xfrm>
        </p:grpSpPr>
        <p:sp>
          <p:nvSpPr>
            <p:cNvPr id="393" name="SMARTInkShape-3338">
              <a:extLst>
                <a:ext uri="{FF2B5EF4-FFF2-40B4-BE49-F238E27FC236}">
                  <a16:creationId xmlns:a16="http://schemas.microsoft.com/office/drawing/2014/main" id="{097F6A6A-932F-8FFA-44F1-D8F4E407CA75}"/>
                </a:ext>
              </a:extLst>
            </p:cNvPr>
            <p:cNvSpPr/>
            <p:nvPr>
              <p:custDataLst>
                <p:tags r:id="rId60"/>
              </p:custDataLst>
            </p:nvPr>
          </p:nvSpPr>
          <p:spPr>
            <a:xfrm>
              <a:off x="3762375" y="5415187"/>
              <a:ext cx="266701" cy="33114"/>
            </a:xfrm>
            <a:custGeom>
              <a:avLst/>
              <a:gdLst/>
              <a:ahLst/>
              <a:cxnLst/>
              <a:rect l="0" t="0" r="0" b="0"/>
              <a:pathLst>
                <a:path w="266701" h="33114">
                  <a:moveTo>
                    <a:pt x="0" y="33113"/>
                  </a:moveTo>
                  <a:lnTo>
                    <a:pt x="0" y="33113"/>
                  </a:lnTo>
                  <a:lnTo>
                    <a:pt x="44311" y="23412"/>
                  </a:lnTo>
                  <a:lnTo>
                    <a:pt x="82038" y="16245"/>
                  </a:lnTo>
                  <a:lnTo>
                    <a:pt x="120498" y="8477"/>
                  </a:lnTo>
                  <a:lnTo>
                    <a:pt x="165776" y="2494"/>
                  </a:lnTo>
                  <a:lnTo>
                    <a:pt x="174017" y="0"/>
                  </a:lnTo>
                  <a:lnTo>
                    <a:pt x="215545" y="2544"/>
                  </a:lnTo>
                  <a:lnTo>
                    <a:pt x="261921" y="4487"/>
                  </a:lnTo>
                  <a:lnTo>
                    <a:pt x="266700" y="453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4" name="SMARTInkShape-3339">
              <a:extLst>
                <a:ext uri="{FF2B5EF4-FFF2-40B4-BE49-F238E27FC236}">
                  <a16:creationId xmlns:a16="http://schemas.microsoft.com/office/drawing/2014/main" id="{EBBEB1A6-B3BE-A6F9-E50C-C3903D1882DC}"/>
                </a:ext>
              </a:extLst>
            </p:cNvPr>
            <p:cNvSpPr/>
            <p:nvPr>
              <p:custDataLst>
                <p:tags r:id="rId61"/>
              </p:custDataLst>
            </p:nvPr>
          </p:nvSpPr>
          <p:spPr>
            <a:xfrm>
              <a:off x="3763010" y="5295900"/>
              <a:ext cx="275307" cy="28576"/>
            </a:xfrm>
            <a:custGeom>
              <a:avLst/>
              <a:gdLst/>
              <a:ahLst/>
              <a:cxnLst/>
              <a:rect l="0" t="0" r="0" b="0"/>
              <a:pathLst>
                <a:path w="275307" h="28576">
                  <a:moveTo>
                    <a:pt x="37465" y="0"/>
                  </a:moveTo>
                  <a:lnTo>
                    <a:pt x="37465" y="0"/>
                  </a:lnTo>
                  <a:lnTo>
                    <a:pt x="32408" y="0"/>
                  </a:lnTo>
                  <a:lnTo>
                    <a:pt x="30919" y="1058"/>
                  </a:lnTo>
                  <a:lnTo>
                    <a:pt x="29926" y="2822"/>
                  </a:lnTo>
                  <a:lnTo>
                    <a:pt x="29264" y="5056"/>
                  </a:lnTo>
                  <a:lnTo>
                    <a:pt x="26706" y="6545"/>
                  </a:lnTo>
                  <a:lnTo>
                    <a:pt x="14051" y="9701"/>
                  </a:lnTo>
                  <a:lnTo>
                    <a:pt x="0" y="18623"/>
                  </a:lnTo>
                  <a:lnTo>
                    <a:pt x="4610" y="23980"/>
                  </a:lnTo>
                  <a:lnTo>
                    <a:pt x="27847" y="27214"/>
                  </a:lnTo>
                  <a:lnTo>
                    <a:pt x="71657" y="28172"/>
                  </a:lnTo>
                  <a:lnTo>
                    <a:pt x="114741" y="28455"/>
                  </a:lnTo>
                  <a:lnTo>
                    <a:pt x="146952" y="28521"/>
                  </a:lnTo>
                  <a:lnTo>
                    <a:pt x="180318" y="28551"/>
                  </a:lnTo>
                  <a:lnTo>
                    <a:pt x="221844" y="27510"/>
                  </a:lnTo>
                  <a:lnTo>
                    <a:pt x="268311" y="19932"/>
                  </a:lnTo>
                  <a:lnTo>
                    <a:pt x="275306" y="19084"/>
                  </a:lnTo>
                  <a:lnTo>
                    <a:pt x="270449" y="19060"/>
                  </a:lnTo>
                  <a:lnTo>
                    <a:pt x="256540" y="285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99" name="SMARTInkShape-Group720">
            <a:extLst>
              <a:ext uri="{FF2B5EF4-FFF2-40B4-BE49-F238E27FC236}">
                <a16:creationId xmlns:a16="http://schemas.microsoft.com/office/drawing/2014/main" id="{18016CF5-B8B8-13CB-9B84-EE66A402DC5B}"/>
              </a:ext>
            </a:extLst>
          </p:cNvPr>
          <p:cNvGrpSpPr/>
          <p:nvPr/>
        </p:nvGrpSpPr>
        <p:grpSpPr>
          <a:xfrm>
            <a:off x="2581275" y="5191517"/>
            <a:ext cx="171335" cy="228209"/>
            <a:chOff x="2581275" y="5191517"/>
            <a:chExt cx="171335" cy="228209"/>
          </a:xfrm>
        </p:grpSpPr>
        <p:sp>
          <p:nvSpPr>
            <p:cNvPr id="396" name="SMARTInkShape-3340">
              <a:extLst>
                <a:ext uri="{FF2B5EF4-FFF2-40B4-BE49-F238E27FC236}">
                  <a16:creationId xmlns:a16="http://schemas.microsoft.com/office/drawing/2014/main" id="{13424282-CF1B-F542-3E7D-FD4FEAC344D4}"/>
                </a:ext>
              </a:extLst>
            </p:cNvPr>
            <p:cNvSpPr/>
            <p:nvPr>
              <p:custDataLst>
                <p:tags r:id="rId57"/>
              </p:custDataLst>
            </p:nvPr>
          </p:nvSpPr>
          <p:spPr>
            <a:xfrm>
              <a:off x="2581275" y="5200650"/>
              <a:ext cx="161520" cy="219076"/>
            </a:xfrm>
            <a:custGeom>
              <a:avLst/>
              <a:gdLst/>
              <a:ahLst/>
              <a:cxnLst/>
              <a:rect l="0" t="0" r="0" b="0"/>
              <a:pathLst>
                <a:path w="161520" h="219076">
                  <a:moveTo>
                    <a:pt x="104775" y="0"/>
                  </a:moveTo>
                  <a:lnTo>
                    <a:pt x="104775" y="0"/>
                  </a:lnTo>
                  <a:lnTo>
                    <a:pt x="99719" y="0"/>
                  </a:lnTo>
                  <a:lnTo>
                    <a:pt x="69127" y="13257"/>
                  </a:lnTo>
                  <a:lnTo>
                    <a:pt x="26630" y="45057"/>
                  </a:lnTo>
                  <a:lnTo>
                    <a:pt x="17127" y="54597"/>
                  </a:lnTo>
                  <a:lnTo>
                    <a:pt x="5970" y="69346"/>
                  </a:lnTo>
                  <a:lnTo>
                    <a:pt x="5039" y="72689"/>
                  </a:lnTo>
                  <a:lnTo>
                    <a:pt x="5476" y="75976"/>
                  </a:lnTo>
                  <a:lnTo>
                    <a:pt x="6825" y="79225"/>
                  </a:lnTo>
                  <a:lnTo>
                    <a:pt x="8783" y="81392"/>
                  </a:lnTo>
                  <a:lnTo>
                    <a:pt x="13782" y="83800"/>
                  </a:lnTo>
                  <a:lnTo>
                    <a:pt x="25613" y="86403"/>
                  </a:lnTo>
                  <a:lnTo>
                    <a:pt x="34988" y="92158"/>
                  </a:lnTo>
                  <a:lnTo>
                    <a:pt x="45752" y="94843"/>
                  </a:lnTo>
                  <a:lnTo>
                    <a:pt x="91008" y="95242"/>
                  </a:lnTo>
                  <a:lnTo>
                    <a:pt x="102753" y="95250"/>
                  </a:lnTo>
                  <a:lnTo>
                    <a:pt x="114870" y="102789"/>
                  </a:lnTo>
                  <a:lnTo>
                    <a:pt x="131871" y="104741"/>
                  </a:lnTo>
                  <a:lnTo>
                    <a:pt x="146477" y="118030"/>
                  </a:lnTo>
                  <a:lnTo>
                    <a:pt x="149768" y="124071"/>
                  </a:lnTo>
                  <a:lnTo>
                    <a:pt x="153112" y="139732"/>
                  </a:lnTo>
                  <a:lnTo>
                    <a:pt x="159870" y="152406"/>
                  </a:lnTo>
                  <a:lnTo>
                    <a:pt x="161519" y="165102"/>
                  </a:lnTo>
                  <a:lnTo>
                    <a:pt x="153688" y="187295"/>
                  </a:lnTo>
                  <a:lnTo>
                    <a:pt x="139256" y="203476"/>
                  </a:lnTo>
                  <a:lnTo>
                    <a:pt x="133153" y="206851"/>
                  </a:lnTo>
                  <a:lnTo>
                    <a:pt x="108786" y="214681"/>
                  </a:lnTo>
                  <a:lnTo>
                    <a:pt x="65949" y="210435"/>
                  </a:lnTo>
                  <a:lnTo>
                    <a:pt x="52947" y="207121"/>
                  </a:lnTo>
                  <a:lnTo>
                    <a:pt x="47998" y="204755"/>
                  </a:lnTo>
                  <a:lnTo>
                    <a:pt x="43640" y="204237"/>
                  </a:lnTo>
                  <a:lnTo>
                    <a:pt x="32451" y="206447"/>
                  </a:lnTo>
                  <a:lnTo>
                    <a:pt x="25712" y="203584"/>
                  </a:lnTo>
                  <a:lnTo>
                    <a:pt x="22433" y="203456"/>
                  </a:lnTo>
                  <a:lnTo>
                    <a:pt x="1890" y="209250"/>
                  </a:lnTo>
                  <a:lnTo>
                    <a:pt x="1260" y="210409"/>
                  </a:lnTo>
                  <a:lnTo>
                    <a:pt x="0" y="2190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7" name="SMARTInkShape-3341">
              <a:extLst>
                <a:ext uri="{FF2B5EF4-FFF2-40B4-BE49-F238E27FC236}">
                  <a16:creationId xmlns:a16="http://schemas.microsoft.com/office/drawing/2014/main" id="{BCCA207D-63A0-9F1C-CF2E-465EFC8F79A7}"/>
                </a:ext>
              </a:extLst>
            </p:cNvPr>
            <p:cNvSpPr/>
            <p:nvPr>
              <p:custDataLst>
                <p:tags r:id="rId58"/>
              </p:custDataLst>
            </p:nvPr>
          </p:nvSpPr>
          <p:spPr>
            <a:xfrm>
              <a:off x="2667000" y="5295900"/>
              <a:ext cx="80384" cy="76201"/>
            </a:xfrm>
            <a:custGeom>
              <a:avLst/>
              <a:gdLst/>
              <a:ahLst/>
              <a:cxnLst/>
              <a:rect l="0" t="0" r="0" b="0"/>
              <a:pathLst>
                <a:path w="80384" h="76201">
                  <a:moveTo>
                    <a:pt x="0" y="0"/>
                  </a:moveTo>
                  <a:lnTo>
                    <a:pt x="0" y="0"/>
                  </a:lnTo>
                  <a:lnTo>
                    <a:pt x="37981" y="15188"/>
                  </a:lnTo>
                  <a:lnTo>
                    <a:pt x="52058" y="18963"/>
                  </a:lnTo>
                  <a:lnTo>
                    <a:pt x="69598" y="32157"/>
                  </a:lnTo>
                  <a:lnTo>
                    <a:pt x="79300" y="46452"/>
                  </a:lnTo>
                  <a:lnTo>
                    <a:pt x="80383" y="52135"/>
                  </a:lnTo>
                  <a:lnTo>
                    <a:pt x="76200" y="762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8" name="SMARTInkShape-3342">
              <a:extLst>
                <a:ext uri="{FF2B5EF4-FFF2-40B4-BE49-F238E27FC236}">
                  <a16:creationId xmlns:a16="http://schemas.microsoft.com/office/drawing/2014/main" id="{711AE73F-7A38-EB5A-FB95-D6AA46051D90}"/>
                </a:ext>
              </a:extLst>
            </p:cNvPr>
            <p:cNvSpPr/>
            <p:nvPr>
              <p:custDataLst>
                <p:tags r:id="rId59"/>
              </p:custDataLst>
            </p:nvPr>
          </p:nvSpPr>
          <p:spPr>
            <a:xfrm>
              <a:off x="2628900" y="5191517"/>
              <a:ext cx="123710" cy="56759"/>
            </a:xfrm>
            <a:custGeom>
              <a:avLst/>
              <a:gdLst/>
              <a:ahLst/>
              <a:cxnLst/>
              <a:rect l="0" t="0" r="0" b="0"/>
              <a:pathLst>
                <a:path w="123710" h="56759">
                  <a:moveTo>
                    <a:pt x="114300" y="9133"/>
                  </a:moveTo>
                  <a:lnTo>
                    <a:pt x="114300" y="9133"/>
                  </a:lnTo>
                  <a:lnTo>
                    <a:pt x="123709" y="9133"/>
                  </a:lnTo>
                  <a:lnTo>
                    <a:pt x="115614" y="932"/>
                  </a:lnTo>
                  <a:lnTo>
                    <a:pt x="109633" y="0"/>
                  </a:lnTo>
                  <a:lnTo>
                    <a:pt x="64962" y="16937"/>
                  </a:lnTo>
                  <a:lnTo>
                    <a:pt x="18824" y="44667"/>
                  </a:lnTo>
                  <a:lnTo>
                    <a:pt x="0" y="5675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05" name="SMARTInkShape-Group721">
            <a:extLst>
              <a:ext uri="{FF2B5EF4-FFF2-40B4-BE49-F238E27FC236}">
                <a16:creationId xmlns:a16="http://schemas.microsoft.com/office/drawing/2014/main" id="{848948FF-9CDC-6C1E-1378-9858997B34A2}"/>
              </a:ext>
            </a:extLst>
          </p:cNvPr>
          <p:cNvGrpSpPr/>
          <p:nvPr/>
        </p:nvGrpSpPr>
        <p:grpSpPr>
          <a:xfrm>
            <a:off x="3619706" y="4505475"/>
            <a:ext cx="988758" cy="307970"/>
            <a:chOff x="3619706" y="4505475"/>
            <a:chExt cx="988758" cy="307970"/>
          </a:xfrm>
        </p:grpSpPr>
        <p:sp>
          <p:nvSpPr>
            <p:cNvPr id="400" name="SMARTInkShape-3343">
              <a:extLst>
                <a:ext uri="{FF2B5EF4-FFF2-40B4-BE49-F238E27FC236}">
                  <a16:creationId xmlns:a16="http://schemas.microsoft.com/office/drawing/2014/main" id="{1DB071E6-9A7E-681D-22A5-FC9C7DCCEA36}"/>
                </a:ext>
              </a:extLst>
            </p:cNvPr>
            <p:cNvSpPr/>
            <p:nvPr>
              <p:custDataLst>
                <p:tags r:id="rId52"/>
              </p:custDataLst>
            </p:nvPr>
          </p:nvSpPr>
          <p:spPr>
            <a:xfrm>
              <a:off x="4472027" y="4505475"/>
              <a:ext cx="136437" cy="307970"/>
            </a:xfrm>
            <a:custGeom>
              <a:avLst/>
              <a:gdLst/>
              <a:ahLst/>
              <a:cxnLst/>
              <a:rect l="0" t="0" r="0" b="0"/>
              <a:pathLst>
                <a:path w="136437" h="307970">
                  <a:moveTo>
                    <a:pt x="109498" y="18900"/>
                  </a:moveTo>
                  <a:lnTo>
                    <a:pt x="109498" y="18900"/>
                  </a:lnTo>
                  <a:lnTo>
                    <a:pt x="114555" y="13843"/>
                  </a:lnTo>
                  <a:lnTo>
                    <a:pt x="117037" y="8539"/>
                  </a:lnTo>
                  <a:lnTo>
                    <a:pt x="118906" y="358"/>
                  </a:lnTo>
                  <a:lnTo>
                    <a:pt x="113932" y="0"/>
                  </a:lnTo>
                  <a:lnTo>
                    <a:pt x="100699" y="10008"/>
                  </a:lnTo>
                  <a:lnTo>
                    <a:pt x="68254" y="48813"/>
                  </a:lnTo>
                  <a:lnTo>
                    <a:pt x="52009" y="69236"/>
                  </a:lnTo>
                  <a:lnTo>
                    <a:pt x="30964" y="110485"/>
                  </a:lnTo>
                  <a:lnTo>
                    <a:pt x="13439" y="153046"/>
                  </a:lnTo>
                  <a:lnTo>
                    <a:pt x="3622" y="193643"/>
                  </a:lnTo>
                  <a:lnTo>
                    <a:pt x="0" y="217213"/>
                  </a:lnTo>
                  <a:lnTo>
                    <a:pt x="4970" y="253225"/>
                  </a:lnTo>
                  <a:lnTo>
                    <a:pt x="14005" y="274386"/>
                  </a:lnTo>
                  <a:lnTo>
                    <a:pt x="25076" y="288730"/>
                  </a:lnTo>
                  <a:lnTo>
                    <a:pt x="49430" y="306562"/>
                  </a:lnTo>
                  <a:lnTo>
                    <a:pt x="64810" y="307969"/>
                  </a:lnTo>
                  <a:lnTo>
                    <a:pt x="89189" y="304029"/>
                  </a:lnTo>
                  <a:lnTo>
                    <a:pt x="104656" y="296117"/>
                  </a:lnTo>
                  <a:lnTo>
                    <a:pt x="120528" y="281896"/>
                  </a:lnTo>
                  <a:lnTo>
                    <a:pt x="132548" y="258667"/>
                  </a:lnTo>
                  <a:lnTo>
                    <a:pt x="136436" y="240695"/>
                  </a:lnTo>
                  <a:lnTo>
                    <a:pt x="134523" y="228248"/>
                  </a:lnTo>
                  <a:lnTo>
                    <a:pt x="132531" y="221965"/>
                  </a:lnTo>
                  <a:lnTo>
                    <a:pt x="121852" y="209340"/>
                  </a:lnTo>
                  <a:lnTo>
                    <a:pt x="114559" y="203010"/>
                  </a:lnTo>
                  <a:lnTo>
                    <a:pt x="97989" y="195976"/>
                  </a:lnTo>
                  <a:lnTo>
                    <a:pt x="66537" y="191461"/>
                  </a:lnTo>
                  <a:lnTo>
                    <a:pt x="28991" y="198649"/>
                  </a:lnTo>
                  <a:lnTo>
                    <a:pt x="15206" y="204568"/>
                  </a:lnTo>
                  <a:lnTo>
                    <a:pt x="11712" y="207237"/>
                  </a:lnTo>
                  <a:lnTo>
                    <a:pt x="7829" y="213025"/>
                  </a:lnTo>
                  <a:lnTo>
                    <a:pt x="5643" y="222233"/>
                  </a:lnTo>
                  <a:lnTo>
                    <a:pt x="6395" y="225364"/>
                  </a:lnTo>
                  <a:lnTo>
                    <a:pt x="14248" y="2379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1" name="SMARTInkShape-3344">
              <a:extLst>
                <a:ext uri="{FF2B5EF4-FFF2-40B4-BE49-F238E27FC236}">
                  <a16:creationId xmlns:a16="http://schemas.microsoft.com/office/drawing/2014/main" id="{904E20F7-4E08-FA57-CDB6-553237B2E106}"/>
                </a:ext>
              </a:extLst>
            </p:cNvPr>
            <p:cNvSpPr/>
            <p:nvPr>
              <p:custDataLst>
                <p:tags r:id="rId53"/>
              </p:custDataLst>
            </p:nvPr>
          </p:nvSpPr>
          <p:spPr>
            <a:xfrm>
              <a:off x="4248591" y="4564376"/>
              <a:ext cx="128131" cy="217007"/>
            </a:xfrm>
            <a:custGeom>
              <a:avLst/>
              <a:gdLst/>
              <a:ahLst/>
              <a:cxnLst/>
              <a:rect l="0" t="0" r="0" b="0"/>
              <a:pathLst>
                <a:path w="128131" h="217007">
                  <a:moveTo>
                    <a:pt x="104334" y="45724"/>
                  </a:moveTo>
                  <a:lnTo>
                    <a:pt x="104334" y="45724"/>
                  </a:lnTo>
                  <a:lnTo>
                    <a:pt x="121667" y="14202"/>
                  </a:lnTo>
                  <a:lnTo>
                    <a:pt x="122876" y="4517"/>
                  </a:lnTo>
                  <a:lnTo>
                    <a:pt x="121987" y="2377"/>
                  </a:lnTo>
                  <a:lnTo>
                    <a:pt x="120336" y="951"/>
                  </a:lnTo>
                  <a:lnTo>
                    <a:pt x="118177" y="0"/>
                  </a:lnTo>
                  <a:lnTo>
                    <a:pt x="99970" y="3719"/>
                  </a:lnTo>
                  <a:lnTo>
                    <a:pt x="66430" y="22061"/>
                  </a:lnTo>
                  <a:lnTo>
                    <a:pt x="51857" y="33796"/>
                  </a:lnTo>
                  <a:lnTo>
                    <a:pt x="36809" y="57359"/>
                  </a:lnTo>
                  <a:lnTo>
                    <a:pt x="30705" y="74336"/>
                  </a:lnTo>
                  <a:lnTo>
                    <a:pt x="28896" y="91126"/>
                  </a:lnTo>
                  <a:lnTo>
                    <a:pt x="30759" y="96101"/>
                  </a:lnTo>
                  <a:lnTo>
                    <a:pt x="38473" y="104449"/>
                  </a:lnTo>
                  <a:lnTo>
                    <a:pt x="85439" y="131387"/>
                  </a:lnTo>
                  <a:lnTo>
                    <a:pt x="114938" y="147316"/>
                  </a:lnTo>
                  <a:lnTo>
                    <a:pt x="127328" y="163197"/>
                  </a:lnTo>
                  <a:lnTo>
                    <a:pt x="128130" y="167431"/>
                  </a:lnTo>
                  <a:lnTo>
                    <a:pt x="124218" y="190450"/>
                  </a:lnTo>
                  <a:lnTo>
                    <a:pt x="121823" y="194066"/>
                  </a:lnTo>
                  <a:lnTo>
                    <a:pt x="113518" y="200907"/>
                  </a:lnTo>
                  <a:lnTo>
                    <a:pt x="85452" y="212863"/>
                  </a:lnTo>
                  <a:lnTo>
                    <a:pt x="58861" y="216607"/>
                  </a:lnTo>
                  <a:lnTo>
                    <a:pt x="45588" y="217006"/>
                  </a:lnTo>
                  <a:lnTo>
                    <a:pt x="38361" y="214277"/>
                  </a:lnTo>
                  <a:lnTo>
                    <a:pt x="31621" y="210595"/>
                  </a:lnTo>
                  <a:lnTo>
                    <a:pt x="21876" y="207463"/>
                  </a:lnTo>
                  <a:lnTo>
                    <a:pt x="15475" y="202981"/>
                  </a:lnTo>
                  <a:lnTo>
                    <a:pt x="11925" y="197460"/>
                  </a:lnTo>
                  <a:lnTo>
                    <a:pt x="10978" y="194506"/>
                  </a:lnTo>
                  <a:lnTo>
                    <a:pt x="9288" y="192537"/>
                  </a:lnTo>
                  <a:lnTo>
                    <a:pt x="4589" y="190349"/>
                  </a:lnTo>
                  <a:lnTo>
                    <a:pt x="2912" y="188708"/>
                  </a:lnTo>
                  <a:lnTo>
                    <a:pt x="1049" y="184061"/>
                  </a:lnTo>
                  <a:lnTo>
                    <a:pt x="0" y="175495"/>
                  </a:lnTo>
                  <a:lnTo>
                    <a:pt x="2577" y="169370"/>
                  </a:lnTo>
                  <a:lnTo>
                    <a:pt x="13760" y="155514"/>
                  </a:lnTo>
                  <a:lnTo>
                    <a:pt x="19276" y="152728"/>
                  </a:lnTo>
                  <a:lnTo>
                    <a:pt x="22229" y="151985"/>
                  </a:lnTo>
                  <a:lnTo>
                    <a:pt x="65102" y="123720"/>
                  </a:lnTo>
                  <a:lnTo>
                    <a:pt x="110618" y="99804"/>
                  </a:lnTo>
                  <a:lnTo>
                    <a:pt x="114873" y="95535"/>
                  </a:lnTo>
                  <a:lnTo>
                    <a:pt x="119601" y="85148"/>
                  </a:lnTo>
                  <a:lnTo>
                    <a:pt x="122264" y="67401"/>
                  </a:lnTo>
                  <a:lnTo>
                    <a:pt x="117996" y="48736"/>
                  </a:lnTo>
                  <a:lnTo>
                    <a:pt x="115559" y="44557"/>
                  </a:lnTo>
                  <a:lnTo>
                    <a:pt x="112876" y="41771"/>
                  </a:lnTo>
                  <a:lnTo>
                    <a:pt x="110028" y="39914"/>
                  </a:lnTo>
                  <a:lnTo>
                    <a:pt x="95908" y="37300"/>
                  </a:lnTo>
                  <a:lnTo>
                    <a:pt x="78319" y="36525"/>
                  </a:lnTo>
                  <a:lnTo>
                    <a:pt x="74291" y="37475"/>
                  </a:lnTo>
                  <a:lnTo>
                    <a:pt x="66234" y="4572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2" name="SMARTInkShape-3345">
              <a:extLst>
                <a:ext uri="{FF2B5EF4-FFF2-40B4-BE49-F238E27FC236}">
                  <a16:creationId xmlns:a16="http://schemas.microsoft.com/office/drawing/2014/main" id="{B5AF8880-C778-6DD5-135B-4066960F1FBB}"/>
                </a:ext>
              </a:extLst>
            </p:cNvPr>
            <p:cNvSpPr/>
            <p:nvPr>
              <p:custDataLst>
                <p:tags r:id="rId54"/>
              </p:custDataLst>
            </p:nvPr>
          </p:nvSpPr>
          <p:spPr>
            <a:xfrm>
              <a:off x="4133850" y="4743450"/>
              <a:ext cx="9526" cy="9526"/>
            </a:xfrm>
            <a:custGeom>
              <a:avLst/>
              <a:gdLst/>
              <a:ahLst/>
              <a:cxnLst/>
              <a:rect l="0" t="0" r="0" b="0"/>
              <a:pathLst>
                <a:path w="9526" h="9526">
                  <a:moveTo>
                    <a:pt x="0" y="0"/>
                  </a:moveTo>
                  <a:lnTo>
                    <a:pt x="0" y="0"/>
                  </a:lnTo>
                  <a:lnTo>
                    <a:pt x="8201" y="0"/>
                  </a:lnTo>
                  <a:lnTo>
                    <a:pt x="8642" y="1058"/>
                  </a:lnTo>
                  <a:lnTo>
                    <a:pt x="9525"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3" name="SMARTInkShape-3346">
              <a:extLst>
                <a:ext uri="{FF2B5EF4-FFF2-40B4-BE49-F238E27FC236}">
                  <a16:creationId xmlns:a16="http://schemas.microsoft.com/office/drawing/2014/main" id="{794A2263-F89B-BC49-A561-A2AD8ADB4733}"/>
                </a:ext>
              </a:extLst>
            </p:cNvPr>
            <p:cNvSpPr/>
            <p:nvPr>
              <p:custDataLst>
                <p:tags r:id="rId55"/>
              </p:custDataLst>
            </p:nvPr>
          </p:nvSpPr>
          <p:spPr>
            <a:xfrm>
              <a:off x="3896436" y="4552953"/>
              <a:ext cx="132640" cy="247648"/>
            </a:xfrm>
            <a:custGeom>
              <a:avLst/>
              <a:gdLst/>
              <a:ahLst/>
              <a:cxnLst/>
              <a:rect l="0" t="0" r="0" b="0"/>
              <a:pathLst>
                <a:path w="132640" h="247648">
                  <a:moveTo>
                    <a:pt x="132639" y="28572"/>
                  </a:moveTo>
                  <a:lnTo>
                    <a:pt x="132639" y="28572"/>
                  </a:lnTo>
                  <a:lnTo>
                    <a:pt x="132639" y="10880"/>
                  </a:lnTo>
                  <a:lnTo>
                    <a:pt x="131581" y="10429"/>
                  </a:lnTo>
                  <a:lnTo>
                    <a:pt x="119382" y="9641"/>
                  </a:lnTo>
                  <a:lnTo>
                    <a:pt x="117451" y="8543"/>
                  </a:lnTo>
                  <a:lnTo>
                    <a:pt x="116164" y="6753"/>
                  </a:lnTo>
                  <a:lnTo>
                    <a:pt x="115306" y="4501"/>
                  </a:lnTo>
                  <a:lnTo>
                    <a:pt x="113675" y="3000"/>
                  </a:lnTo>
                  <a:lnTo>
                    <a:pt x="109041" y="1331"/>
                  </a:lnTo>
                  <a:lnTo>
                    <a:pt x="62586" y="4"/>
                  </a:lnTo>
                  <a:lnTo>
                    <a:pt x="54585" y="0"/>
                  </a:lnTo>
                  <a:lnTo>
                    <a:pt x="44679" y="5643"/>
                  </a:lnTo>
                  <a:lnTo>
                    <a:pt x="7390" y="39721"/>
                  </a:lnTo>
                  <a:lnTo>
                    <a:pt x="2889" y="52577"/>
                  </a:lnTo>
                  <a:lnTo>
                    <a:pt x="0" y="76588"/>
                  </a:lnTo>
                  <a:lnTo>
                    <a:pt x="2427" y="84484"/>
                  </a:lnTo>
                  <a:lnTo>
                    <a:pt x="7552" y="93121"/>
                  </a:lnTo>
                  <a:lnTo>
                    <a:pt x="18553" y="99673"/>
                  </a:lnTo>
                  <a:lnTo>
                    <a:pt x="40175" y="103765"/>
                  </a:lnTo>
                  <a:lnTo>
                    <a:pt x="48505" y="104324"/>
                  </a:lnTo>
                  <a:lnTo>
                    <a:pt x="58557" y="98929"/>
                  </a:lnTo>
                  <a:lnTo>
                    <a:pt x="69022" y="91591"/>
                  </a:lnTo>
                  <a:lnTo>
                    <a:pt x="77201" y="88331"/>
                  </a:lnTo>
                  <a:lnTo>
                    <a:pt x="84364" y="81237"/>
                  </a:lnTo>
                  <a:lnTo>
                    <a:pt x="109331" y="35805"/>
                  </a:lnTo>
                  <a:lnTo>
                    <a:pt x="113540" y="19259"/>
                  </a:lnTo>
                  <a:lnTo>
                    <a:pt x="113588" y="65257"/>
                  </a:lnTo>
                  <a:lnTo>
                    <a:pt x="108532" y="111106"/>
                  </a:lnTo>
                  <a:lnTo>
                    <a:pt x="104326" y="157993"/>
                  </a:lnTo>
                  <a:lnTo>
                    <a:pt x="104098" y="182584"/>
                  </a:lnTo>
                  <a:lnTo>
                    <a:pt x="106901" y="189802"/>
                  </a:lnTo>
                  <a:lnTo>
                    <a:pt x="109131" y="193209"/>
                  </a:lnTo>
                  <a:lnTo>
                    <a:pt x="112708" y="220430"/>
                  </a:lnTo>
                  <a:lnTo>
                    <a:pt x="114386" y="238642"/>
                  </a:lnTo>
                  <a:lnTo>
                    <a:pt x="116237" y="241644"/>
                  </a:lnTo>
                  <a:lnTo>
                    <a:pt x="123114" y="24764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4" name="SMARTInkShape-3347">
              <a:extLst>
                <a:ext uri="{FF2B5EF4-FFF2-40B4-BE49-F238E27FC236}">
                  <a16:creationId xmlns:a16="http://schemas.microsoft.com/office/drawing/2014/main" id="{4A9220C4-AC0B-748E-ED61-89F4E22E0A8F}"/>
                </a:ext>
              </a:extLst>
            </p:cNvPr>
            <p:cNvSpPr/>
            <p:nvPr>
              <p:custDataLst>
                <p:tags r:id="rId56"/>
              </p:custDataLst>
            </p:nvPr>
          </p:nvSpPr>
          <p:spPr>
            <a:xfrm>
              <a:off x="3619706" y="4553115"/>
              <a:ext cx="209345" cy="218742"/>
            </a:xfrm>
            <a:custGeom>
              <a:avLst/>
              <a:gdLst/>
              <a:ahLst/>
              <a:cxnLst/>
              <a:rect l="0" t="0" r="0" b="0"/>
              <a:pathLst>
                <a:path w="209345" h="218742">
                  <a:moveTo>
                    <a:pt x="75994" y="56985"/>
                  </a:moveTo>
                  <a:lnTo>
                    <a:pt x="75994" y="56985"/>
                  </a:lnTo>
                  <a:lnTo>
                    <a:pt x="75994" y="47494"/>
                  </a:lnTo>
                  <a:lnTo>
                    <a:pt x="81051" y="42413"/>
                  </a:lnTo>
                  <a:lnTo>
                    <a:pt x="83533" y="37104"/>
                  </a:lnTo>
                  <a:lnTo>
                    <a:pt x="84195" y="34205"/>
                  </a:lnTo>
                  <a:lnTo>
                    <a:pt x="90575" y="28164"/>
                  </a:lnTo>
                  <a:lnTo>
                    <a:pt x="123503" y="2651"/>
                  </a:lnTo>
                  <a:lnTo>
                    <a:pt x="140781" y="0"/>
                  </a:lnTo>
                  <a:lnTo>
                    <a:pt x="141410" y="1004"/>
                  </a:lnTo>
                  <a:lnTo>
                    <a:pt x="142504" y="18164"/>
                  </a:lnTo>
                  <a:lnTo>
                    <a:pt x="141578" y="48141"/>
                  </a:lnTo>
                  <a:lnTo>
                    <a:pt x="126419" y="94004"/>
                  </a:lnTo>
                  <a:lnTo>
                    <a:pt x="94186" y="141124"/>
                  </a:lnTo>
                  <a:lnTo>
                    <a:pt x="47365" y="183748"/>
                  </a:lnTo>
                  <a:lnTo>
                    <a:pt x="0" y="218741"/>
                  </a:lnTo>
                  <a:lnTo>
                    <a:pt x="25774" y="217841"/>
                  </a:lnTo>
                  <a:lnTo>
                    <a:pt x="65643" y="211369"/>
                  </a:lnTo>
                  <a:lnTo>
                    <a:pt x="112927" y="203100"/>
                  </a:lnTo>
                  <a:lnTo>
                    <a:pt x="156748" y="200050"/>
                  </a:lnTo>
                  <a:lnTo>
                    <a:pt x="181080" y="199898"/>
                  </a:lnTo>
                  <a:lnTo>
                    <a:pt x="189021" y="202699"/>
                  </a:lnTo>
                  <a:lnTo>
                    <a:pt x="196078" y="206413"/>
                  </a:lnTo>
                  <a:lnTo>
                    <a:pt x="209344" y="20938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08" name="SMARTInkShape-Group722">
            <a:extLst>
              <a:ext uri="{FF2B5EF4-FFF2-40B4-BE49-F238E27FC236}">
                <a16:creationId xmlns:a16="http://schemas.microsoft.com/office/drawing/2014/main" id="{44B55E29-BFC7-D30E-DC85-484678B08AC5}"/>
              </a:ext>
            </a:extLst>
          </p:cNvPr>
          <p:cNvGrpSpPr/>
          <p:nvPr/>
        </p:nvGrpSpPr>
        <p:grpSpPr>
          <a:xfrm>
            <a:off x="3248025" y="4581525"/>
            <a:ext cx="180976" cy="104776"/>
            <a:chOff x="3248025" y="4581525"/>
            <a:chExt cx="180976" cy="104776"/>
          </a:xfrm>
        </p:grpSpPr>
        <p:sp>
          <p:nvSpPr>
            <p:cNvPr id="406" name="SMARTInkShape-3348">
              <a:extLst>
                <a:ext uri="{FF2B5EF4-FFF2-40B4-BE49-F238E27FC236}">
                  <a16:creationId xmlns:a16="http://schemas.microsoft.com/office/drawing/2014/main" id="{169F4F42-EF8A-AA58-F4E9-C4781DA4E38B}"/>
                </a:ext>
              </a:extLst>
            </p:cNvPr>
            <p:cNvSpPr/>
            <p:nvPr>
              <p:custDataLst>
                <p:tags r:id="rId50"/>
              </p:custDataLst>
            </p:nvPr>
          </p:nvSpPr>
          <p:spPr>
            <a:xfrm>
              <a:off x="3248025" y="4676775"/>
              <a:ext cx="180976" cy="9526"/>
            </a:xfrm>
            <a:custGeom>
              <a:avLst/>
              <a:gdLst/>
              <a:ahLst/>
              <a:cxnLst/>
              <a:rect l="0" t="0" r="0" b="0"/>
              <a:pathLst>
                <a:path w="180976" h="9526">
                  <a:moveTo>
                    <a:pt x="0" y="0"/>
                  </a:moveTo>
                  <a:lnTo>
                    <a:pt x="0" y="0"/>
                  </a:lnTo>
                  <a:lnTo>
                    <a:pt x="0" y="5057"/>
                  </a:lnTo>
                  <a:lnTo>
                    <a:pt x="1058" y="6546"/>
                  </a:lnTo>
                  <a:lnTo>
                    <a:pt x="2822" y="7539"/>
                  </a:lnTo>
                  <a:lnTo>
                    <a:pt x="13257" y="9133"/>
                  </a:lnTo>
                  <a:lnTo>
                    <a:pt x="55169" y="9491"/>
                  </a:lnTo>
                  <a:lnTo>
                    <a:pt x="101692" y="1981"/>
                  </a:lnTo>
                  <a:lnTo>
                    <a:pt x="147321" y="174"/>
                  </a:lnTo>
                  <a:lnTo>
                    <a:pt x="166127" y="10"/>
                  </a:lnTo>
                  <a:lnTo>
                    <a:pt x="171906" y="2827"/>
                  </a:lnTo>
                  <a:lnTo>
                    <a:pt x="180975"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7" name="SMARTInkShape-3349">
              <a:extLst>
                <a:ext uri="{FF2B5EF4-FFF2-40B4-BE49-F238E27FC236}">
                  <a16:creationId xmlns:a16="http://schemas.microsoft.com/office/drawing/2014/main" id="{B8FCB837-061C-75B0-E1D5-4F8B91D35195}"/>
                </a:ext>
              </a:extLst>
            </p:cNvPr>
            <p:cNvSpPr/>
            <p:nvPr>
              <p:custDataLst>
                <p:tags r:id="rId51"/>
              </p:custDataLst>
            </p:nvPr>
          </p:nvSpPr>
          <p:spPr>
            <a:xfrm>
              <a:off x="3286125" y="4581525"/>
              <a:ext cx="133351" cy="9526"/>
            </a:xfrm>
            <a:custGeom>
              <a:avLst/>
              <a:gdLst/>
              <a:ahLst/>
              <a:cxnLst/>
              <a:rect l="0" t="0" r="0" b="0"/>
              <a:pathLst>
                <a:path w="133351" h="9526">
                  <a:moveTo>
                    <a:pt x="0" y="0"/>
                  </a:moveTo>
                  <a:lnTo>
                    <a:pt x="0" y="0"/>
                  </a:lnTo>
                  <a:lnTo>
                    <a:pt x="45760" y="0"/>
                  </a:lnTo>
                  <a:lnTo>
                    <a:pt x="92182" y="0"/>
                  </a:lnTo>
                  <a:lnTo>
                    <a:pt x="120044" y="0"/>
                  </a:lnTo>
                  <a:lnTo>
                    <a:pt x="124479" y="1058"/>
                  </a:lnTo>
                  <a:lnTo>
                    <a:pt x="133350"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11" name="SMARTInkShape-Group723">
            <a:extLst>
              <a:ext uri="{FF2B5EF4-FFF2-40B4-BE49-F238E27FC236}">
                <a16:creationId xmlns:a16="http://schemas.microsoft.com/office/drawing/2014/main" id="{501BF694-8778-7E0F-78F6-9FBE8794A0AC}"/>
              </a:ext>
            </a:extLst>
          </p:cNvPr>
          <p:cNvGrpSpPr/>
          <p:nvPr/>
        </p:nvGrpSpPr>
        <p:grpSpPr>
          <a:xfrm>
            <a:off x="2581285" y="4429125"/>
            <a:ext cx="295266" cy="351759"/>
            <a:chOff x="2581285" y="4429125"/>
            <a:chExt cx="295266" cy="351759"/>
          </a:xfrm>
        </p:grpSpPr>
        <p:sp>
          <p:nvSpPr>
            <p:cNvPr id="409" name="SMARTInkShape-3350">
              <a:extLst>
                <a:ext uri="{FF2B5EF4-FFF2-40B4-BE49-F238E27FC236}">
                  <a16:creationId xmlns:a16="http://schemas.microsoft.com/office/drawing/2014/main" id="{4EB1772C-9333-9DAE-9777-6BCA74A647B2}"/>
                </a:ext>
              </a:extLst>
            </p:cNvPr>
            <p:cNvSpPr/>
            <p:nvPr>
              <p:custDataLst>
                <p:tags r:id="rId48"/>
              </p:custDataLst>
            </p:nvPr>
          </p:nvSpPr>
          <p:spPr>
            <a:xfrm>
              <a:off x="2592124" y="4429125"/>
              <a:ext cx="274867" cy="28576"/>
            </a:xfrm>
            <a:custGeom>
              <a:avLst/>
              <a:gdLst/>
              <a:ahLst/>
              <a:cxnLst/>
              <a:rect l="0" t="0" r="0" b="0"/>
              <a:pathLst>
                <a:path w="274867" h="28576">
                  <a:moveTo>
                    <a:pt x="8201" y="28575"/>
                  </a:moveTo>
                  <a:lnTo>
                    <a:pt x="8201" y="28575"/>
                  </a:lnTo>
                  <a:lnTo>
                    <a:pt x="0" y="28575"/>
                  </a:lnTo>
                  <a:lnTo>
                    <a:pt x="6993" y="28575"/>
                  </a:lnTo>
                  <a:lnTo>
                    <a:pt x="46665" y="21036"/>
                  </a:lnTo>
                  <a:lnTo>
                    <a:pt x="80628" y="19639"/>
                  </a:lnTo>
                  <a:lnTo>
                    <a:pt x="124206" y="19225"/>
                  </a:lnTo>
                  <a:lnTo>
                    <a:pt x="162164" y="16280"/>
                  </a:lnTo>
                  <a:lnTo>
                    <a:pt x="208432" y="10414"/>
                  </a:lnTo>
                  <a:lnTo>
                    <a:pt x="234745" y="8730"/>
                  </a:lnTo>
                  <a:lnTo>
                    <a:pt x="265359" y="3"/>
                  </a:lnTo>
                  <a:lnTo>
                    <a:pt x="274866" y="0"/>
                  </a:lnTo>
                  <a:lnTo>
                    <a:pt x="269834" y="5057"/>
                  </a:lnTo>
                  <a:lnTo>
                    <a:pt x="267357" y="10361"/>
                  </a:lnTo>
                  <a:lnTo>
                    <a:pt x="265376" y="190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0" name="SMARTInkShape-3351">
              <a:extLst>
                <a:ext uri="{FF2B5EF4-FFF2-40B4-BE49-F238E27FC236}">
                  <a16:creationId xmlns:a16="http://schemas.microsoft.com/office/drawing/2014/main" id="{97284CFF-37C6-E0DC-C2BC-E323879373BB}"/>
                </a:ext>
              </a:extLst>
            </p:cNvPr>
            <p:cNvSpPr/>
            <p:nvPr>
              <p:custDataLst>
                <p:tags r:id="rId49"/>
              </p:custDataLst>
            </p:nvPr>
          </p:nvSpPr>
          <p:spPr>
            <a:xfrm>
              <a:off x="2581285" y="4544904"/>
              <a:ext cx="295266" cy="235980"/>
            </a:xfrm>
            <a:custGeom>
              <a:avLst/>
              <a:gdLst/>
              <a:ahLst/>
              <a:cxnLst/>
              <a:rect l="0" t="0" r="0" b="0"/>
              <a:pathLst>
                <a:path w="295266" h="235980">
                  <a:moveTo>
                    <a:pt x="19040" y="55671"/>
                  </a:moveTo>
                  <a:lnTo>
                    <a:pt x="19040" y="55671"/>
                  </a:lnTo>
                  <a:lnTo>
                    <a:pt x="9907" y="64804"/>
                  </a:lnTo>
                  <a:lnTo>
                    <a:pt x="109" y="65193"/>
                  </a:lnTo>
                  <a:lnTo>
                    <a:pt x="0" y="51938"/>
                  </a:lnTo>
                  <a:lnTo>
                    <a:pt x="1055" y="50007"/>
                  </a:lnTo>
                  <a:lnTo>
                    <a:pt x="2817" y="48720"/>
                  </a:lnTo>
                  <a:lnTo>
                    <a:pt x="5050" y="47862"/>
                  </a:lnTo>
                  <a:lnTo>
                    <a:pt x="6538" y="46231"/>
                  </a:lnTo>
                  <a:lnTo>
                    <a:pt x="11749" y="36011"/>
                  </a:lnTo>
                  <a:lnTo>
                    <a:pt x="14180" y="33039"/>
                  </a:lnTo>
                  <a:lnTo>
                    <a:pt x="19702" y="29738"/>
                  </a:lnTo>
                  <a:lnTo>
                    <a:pt x="25684" y="27212"/>
                  </a:lnTo>
                  <a:lnTo>
                    <a:pt x="51012" y="12010"/>
                  </a:lnTo>
                  <a:lnTo>
                    <a:pt x="62615" y="8163"/>
                  </a:lnTo>
                  <a:lnTo>
                    <a:pt x="72756" y="1848"/>
                  </a:lnTo>
                  <a:lnTo>
                    <a:pt x="79250" y="0"/>
                  </a:lnTo>
                  <a:lnTo>
                    <a:pt x="81405" y="565"/>
                  </a:lnTo>
                  <a:lnTo>
                    <a:pt x="82842" y="2000"/>
                  </a:lnTo>
                  <a:lnTo>
                    <a:pt x="83799" y="4016"/>
                  </a:lnTo>
                  <a:lnTo>
                    <a:pt x="85496" y="5359"/>
                  </a:lnTo>
                  <a:lnTo>
                    <a:pt x="92941" y="8308"/>
                  </a:lnTo>
                  <a:lnTo>
                    <a:pt x="98804" y="12748"/>
                  </a:lnTo>
                  <a:lnTo>
                    <a:pt x="102116" y="18250"/>
                  </a:lnTo>
                  <a:lnTo>
                    <a:pt x="104646" y="24223"/>
                  </a:lnTo>
                  <a:lnTo>
                    <a:pt x="109298" y="30405"/>
                  </a:lnTo>
                  <a:lnTo>
                    <a:pt x="112071" y="39503"/>
                  </a:lnTo>
                  <a:lnTo>
                    <a:pt x="114160" y="81240"/>
                  </a:lnTo>
                  <a:lnTo>
                    <a:pt x="106078" y="122330"/>
                  </a:lnTo>
                  <a:lnTo>
                    <a:pt x="78365" y="162604"/>
                  </a:lnTo>
                  <a:lnTo>
                    <a:pt x="47948" y="206551"/>
                  </a:lnTo>
                  <a:lnTo>
                    <a:pt x="35249" y="221144"/>
                  </a:lnTo>
                  <a:lnTo>
                    <a:pt x="28826" y="235979"/>
                  </a:lnTo>
                  <a:lnTo>
                    <a:pt x="28642" y="231392"/>
                  </a:lnTo>
                  <a:lnTo>
                    <a:pt x="68344" y="195924"/>
                  </a:lnTo>
                  <a:lnTo>
                    <a:pt x="111689" y="156220"/>
                  </a:lnTo>
                  <a:lnTo>
                    <a:pt x="153302" y="127081"/>
                  </a:lnTo>
                  <a:lnTo>
                    <a:pt x="195078" y="93728"/>
                  </a:lnTo>
                  <a:lnTo>
                    <a:pt x="242241" y="54309"/>
                  </a:lnTo>
                  <a:lnTo>
                    <a:pt x="250532" y="48715"/>
                  </a:lnTo>
                  <a:lnTo>
                    <a:pt x="254217" y="42702"/>
                  </a:lnTo>
                  <a:lnTo>
                    <a:pt x="257088" y="27646"/>
                  </a:lnTo>
                  <a:lnTo>
                    <a:pt x="252086" y="27259"/>
                  </a:lnTo>
                  <a:lnTo>
                    <a:pt x="233788" y="37257"/>
                  </a:lnTo>
                  <a:lnTo>
                    <a:pt x="193843" y="80082"/>
                  </a:lnTo>
                  <a:lnTo>
                    <a:pt x="157868" y="118938"/>
                  </a:lnTo>
                  <a:lnTo>
                    <a:pt x="141548" y="149441"/>
                  </a:lnTo>
                  <a:lnTo>
                    <a:pt x="134421" y="193295"/>
                  </a:lnTo>
                  <a:lnTo>
                    <a:pt x="134612" y="219302"/>
                  </a:lnTo>
                  <a:lnTo>
                    <a:pt x="138491" y="228232"/>
                  </a:lnTo>
                  <a:lnTo>
                    <a:pt x="143124" y="231037"/>
                  </a:lnTo>
                  <a:lnTo>
                    <a:pt x="156738" y="234153"/>
                  </a:lnTo>
                  <a:lnTo>
                    <a:pt x="197895" y="228550"/>
                  </a:lnTo>
                  <a:lnTo>
                    <a:pt x="240519" y="217251"/>
                  </a:lnTo>
                  <a:lnTo>
                    <a:pt x="262466" y="210034"/>
                  </a:lnTo>
                  <a:lnTo>
                    <a:pt x="295265" y="18902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22" name="SMARTInkShape-Group724">
            <a:extLst>
              <a:ext uri="{FF2B5EF4-FFF2-40B4-BE49-F238E27FC236}">
                <a16:creationId xmlns:a16="http://schemas.microsoft.com/office/drawing/2014/main" id="{586A346F-EC1A-BC0A-C8AF-9F1AC6654B5C}"/>
              </a:ext>
            </a:extLst>
          </p:cNvPr>
          <p:cNvGrpSpPr/>
          <p:nvPr/>
        </p:nvGrpSpPr>
        <p:grpSpPr>
          <a:xfrm>
            <a:off x="6657975" y="258941"/>
            <a:ext cx="2670025" cy="1331735"/>
            <a:chOff x="6657975" y="258941"/>
            <a:chExt cx="2670025" cy="1331735"/>
          </a:xfrm>
        </p:grpSpPr>
        <p:sp>
          <p:nvSpPr>
            <p:cNvPr id="412" name="SMARTInkShape-3352">
              <a:extLst>
                <a:ext uri="{FF2B5EF4-FFF2-40B4-BE49-F238E27FC236}">
                  <a16:creationId xmlns:a16="http://schemas.microsoft.com/office/drawing/2014/main" id="{687C7655-7F27-530D-6E03-E803DB1F2852}"/>
                </a:ext>
              </a:extLst>
            </p:cNvPr>
            <p:cNvSpPr/>
            <p:nvPr>
              <p:custDataLst>
                <p:tags r:id="rId38"/>
              </p:custDataLst>
            </p:nvPr>
          </p:nvSpPr>
          <p:spPr>
            <a:xfrm>
              <a:off x="7524750" y="952892"/>
              <a:ext cx="28149" cy="9134"/>
            </a:xfrm>
            <a:custGeom>
              <a:avLst/>
              <a:gdLst/>
              <a:ahLst/>
              <a:cxnLst/>
              <a:rect l="0" t="0" r="0" b="0"/>
              <a:pathLst>
                <a:path w="28149" h="9134">
                  <a:moveTo>
                    <a:pt x="9525" y="9133"/>
                  </a:moveTo>
                  <a:lnTo>
                    <a:pt x="9525" y="9133"/>
                  </a:lnTo>
                  <a:lnTo>
                    <a:pt x="17725" y="9133"/>
                  </a:lnTo>
                  <a:lnTo>
                    <a:pt x="28148" y="0"/>
                  </a:lnTo>
                  <a:lnTo>
                    <a:pt x="20338" y="7843"/>
                  </a:lnTo>
                  <a:lnTo>
                    <a:pt x="0" y="913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3" name="SMARTInkShape-3353">
              <a:extLst>
                <a:ext uri="{FF2B5EF4-FFF2-40B4-BE49-F238E27FC236}">
                  <a16:creationId xmlns:a16="http://schemas.microsoft.com/office/drawing/2014/main" id="{854B5B62-3F26-A519-D8F0-785EFCB7FE66}"/>
                </a:ext>
              </a:extLst>
            </p:cNvPr>
            <p:cNvSpPr/>
            <p:nvPr>
              <p:custDataLst>
                <p:tags r:id="rId39"/>
              </p:custDataLst>
            </p:nvPr>
          </p:nvSpPr>
          <p:spPr>
            <a:xfrm>
              <a:off x="7791450" y="666750"/>
              <a:ext cx="171451" cy="95251"/>
            </a:xfrm>
            <a:custGeom>
              <a:avLst/>
              <a:gdLst/>
              <a:ahLst/>
              <a:cxnLst/>
              <a:rect l="0" t="0" r="0" b="0"/>
              <a:pathLst>
                <a:path w="171451" h="95251">
                  <a:moveTo>
                    <a:pt x="0" y="95250"/>
                  </a:moveTo>
                  <a:lnTo>
                    <a:pt x="0" y="95250"/>
                  </a:lnTo>
                  <a:lnTo>
                    <a:pt x="0" y="90193"/>
                  </a:lnTo>
                  <a:lnTo>
                    <a:pt x="5645" y="84889"/>
                  </a:lnTo>
                  <a:lnTo>
                    <a:pt x="50003" y="56969"/>
                  </a:lnTo>
                  <a:lnTo>
                    <a:pt x="94476" y="31392"/>
                  </a:lnTo>
                  <a:lnTo>
                    <a:pt x="101257" y="28769"/>
                  </a:lnTo>
                  <a:lnTo>
                    <a:pt x="111023" y="22400"/>
                  </a:lnTo>
                  <a:lnTo>
                    <a:pt x="121678" y="20043"/>
                  </a:lnTo>
                  <a:lnTo>
                    <a:pt x="154835" y="14124"/>
                  </a:lnTo>
                  <a:lnTo>
                    <a:pt x="1714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4" name="SMARTInkShape-3354">
              <a:extLst>
                <a:ext uri="{FF2B5EF4-FFF2-40B4-BE49-F238E27FC236}">
                  <a16:creationId xmlns:a16="http://schemas.microsoft.com/office/drawing/2014/main" id="{4347BBB2-6262-05C8-3CB7-316243D272DC}"/>
                </a:ext>
              </a:extLst>
            </p:cNvPr>
            <p:cNvSpPr/>
            <p:nvPr>
              <p:custDataLst>
                <p:tags r:id="rId40"/>
              </p:custDataLst>
            </p:nvPr>
          </p:nvSpPr>
          <p:spPr>
            <a:xfrm>
              <a:off x="7606588" y="791006"/>
              <a:ext cx="89613" cy="171020"/>
            </a:xfrm>
            <a:custGeom>
              <a:avLst/>
              <a:gdLst/>
              <a:ahLst/>
              <a:cxnLst/>
              <a:rect l="0" t="0" r="0" b="0"/>
              <a:pathLst>
                <a:path w="89613" h="171020">
                  <a:moveTo>
                    <a:pt x="61037" y="47194"/>
                  </a:moveTo>
                  <a:lnTo>
                    <a:pt x="61037" y="47194"/>
                  </a:lnTo>
                  <a:lnTo>
                    <a:pt x="61037" y="33937"/>
                  </a:lnTo>
                  <a:lnTo>
                    <a:pt x="58215" y="27896"/>
                  </a:lnTo>
                  <a:lnTo>
                    <a:pt x="43427" y="10579"/>
                  </a:lnTo>
                  <a:lnTo>
                    <a:pt x="42414" y="4477"/>
                  </a:lnTo>
                  <a:lnTo>
                    <a:pt x="41213" y="2841"/>
                  </a:lnTo>
                  <a:lnTo>
                    <a:pt x="39355" y="1751"/>
                  </a:lnTo>
                  <a:lnTo>
                    <a:pt x="31681" y="215"/>
                  </a:lnTo>
                  <a:lnTo>
                    <a:pt x="28767" y="0"/>
                  </a:lnTo>
                  <a:lnTo>
                    <a:pt x="25766" y="1973"/>
                  </a:lnTo>
                  <a:lnTo>
                    <a:pt x="13343" y="20348"/>
                  </a:lnTo>
                  <a:lnTo>
                    <a:pt x="698" y="49417"/>
                  </a:lnTo>
                  <a:lnTo>
                    <a:pt x="0" y="64410"/>
                  </a:lnTo>
                  <a:lnTo>
                    <a:pt x="3218" y="77070"/>
                  </a:lnTo>
                  <a:lnTo>
                    <a:pt x="11860" y="92273"/>
                  </a:lnTo>
                  <a:lnTo>
                    <a:pt x="21477" y="102797"/>
                  </a:lnTo>
                  <a:lnTo>
                    <a:pt x="23021" y="102254"/>
                  </a:lnTo>
                  <a:lnTo>
                    <a:pt x="30253" y="97492"/>
                  </a:lnTo>
                  <a:lnTo>
                    <a:pt x="36066" y="96007"/>
                  </a:lnTo>
                  <a:lnTo>
                    <a:pt x="42178" y="89703"/>
                  </a:lnTo>
                  <a:lnTo>
                    <a:pt x="47363" y="80903"/>
                  </a:lnTo>
                  <a:lnTo>
                    <a:pt x="51341" y="70000"/>
                  </a:lnTo>
                  <a:lnTo>
                    <a:pt x="70040" y="38625"/>
                  </a:lnTo>
                  <a:lnTo>
                    <a:pt x="67507" y="38094"/>
                  </a:lnTo>
                  <a:lnTo>
                    <a:pt x="64971" y="37858"/>
                  </a:lnTo>
                  <a:lnTo>
                    <a:pt x="69617" y="37694"/>
                  </a:lnTo>
                  <a:lnTo>
                    <a:pt x="65226" y="47789"/>
                  </a:lnTo>
                  <a:lnTo>
                    <a:pt x="69127" y="94166"/>
                  </a:lnTo>
                  <a:lnTo>
                    <a:pt x="70372" y="141300"/>
                  </a:lnTo>
                  <a:lnTo>
                    <a:pt x="71564" y="161273"/>
                  </a:lnTo>
                  <a:lnTo>
                    <a:pt x="73347" y="164521"/>
                  </a:lnTo>
                  <a:lnTo>
                    <a:pt x="75593" y="166687"/>
                  </a:lnTo>
                  <a:lnTo>
                    <a:pt x="80912" y="169094"/>
                  </a:lnTo>
                  <a:lnTo>
                    <a:pt x="89612" y="17101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5" name="SMARTInkShape-3355">
              <a:extLst>
                <a:ext uri="{FF2B5EF4-FFF2-40B4-BE49-F238E27FC236}">
                  <a16:creationId xmlns:a16="http://schemas.microsoft.com/office/drawing/2014/main" id="{032BD4AF-0E92-DC38-CEEE-AFC77DC66C5A}"/>
                </a:ext>
              </a:extLst>
            </p:cNvPr>
            <p:cNvSpPr/>
            <p:nvPr>
              <p:custDataLst>
                <p:tags r:id="rId41"/>
              </p:custDataLst>
            </p:nvPr>
          </p:nvSpPr>
          <p:spPr>
            <a:xfrm>
              <a:off x="6686550" y="258941"/>
              <a:ext cx="2321734" cy="1122185"/>
            </a:xfrm>
            <a:custGeom>
              <a:avLst/>
              <a:gdLst/>
              <a:ahLst/>
              <a:cxnLst/>
              <a:rect l="0" t="0" r="0" b="0"/>
              <a:pathLst>
                <a:path w="2321734" h="1122185">
                  <a:moveTo>
                    <a:pt x="0" y="1122184"/>
                  </a:moveTo>
                  <a:lnTo>
                    <a:pt x="0" y="1122184"/>
                  </a:lnTo>
                  <a:lnTo>
                    <a:pt x="22390" y="1122184"/>
                  </a:lnTo>
                  <a:lnTo>
                    <a:pt x="28649" y="1119362"/>
                  </a:lnTo>
                  <a:lnTo>
                    <a:pt x="37074" y="1114580"/>
                  </a:lnTo>
                  <a:lnTo>
                    <a:pt x="77319" y="1099794"/>
                  </a:lnTo>
                  <a:lnTo>
                    <a:pt x="105858" y="1092714"/>
                  </a:lnTo>
                  <a:lnTo>
                    <a:pt x="122784" y="1078772"/>
                  </a:lnTo>
                  <a:lnTo>
                    <a:pt x="129712" y="1075373"/>
                  </a:lnTo>
                  <a:lnTo>
                    <a:pt x="139563" y="1068568"/>
                  </a:lnTo>
                  <a:lnTo>
                    <a:pt x="150243" y="1063964"/>
                  </a:lnTo>
                  <a:lnTo>
                    <a:pt x="197014" y="1028496"/>
                  </a:lnTo>
                  <a:lnTo>
                    <a:pt x="240117" y="986785"/>
                  </a:lnTo>
                  <a:lnTo>
                    <a:pt x="279222" y="950554"/>
                  </a:lnTo>
                  <a:lnTo>
                    <a:pt x="321617" y="914474"/>
                  </a:lnTo>
                  <a:lnTo>
                    <a:pt x="356538" y="870223"/>
                  </a:lnTo>
                  <a:lnTo>
                    <a:pt x="392724" y="823551"/>
                  </a:lnTo>
                  <a:lnTo>
                    <a:pt x="417259" y="778842"/>
                  </a:lnTo>
                  <a:lnTo>
                    <a:pt x="437740" y="743554"/>
                  </a:lnTo>
                  <a:lnTo>
                    <a:pt x="452258" y="726404"/>
                  </a:lnTo>
                  <a:lnTo>
                    <a:pt x="470264" y="683550"/>
                  </a:lnTo>
                  <a:lnTo>
                    <a:pt x="493362" y="644616"/>
                  </a:lnTo>
                  <a:lnTo>
                    <a:pt x="517465" y="598135"/>
                  </a:lnTo>
                  <a:lnTo>
                    <a:pt x="536149" y="550661"/>
                  </a:lnTo>
                  <a:lnTo>
                    <a:pt x="563788" y="503645"/>
                  </a:lnTo>
                  <a:lnTo>
                    <a:pt x="584080" y="459706"/>
                  </a:lnTo>
                  <a:lnTo>
                    <a:pt x="599872" y="412127"/>
                  </a:lnTo>
                  <a:lnTo>
                    <a:pt x="608364" y="394507"/>
                  </a:lnTo>
                  <a:lnTo>
                    <a:pt x="622757" y="373764"/>
                  </a:lnTo>
                  <a:lnTo>
                    <a:pt x="640992" y="327884"/>
                  </a:lnTo>
                  <a:lnTo>
                    <a:pt x="660368" y="282333"/>
                  </a:lnTo>
                  <a:lnTo>
                    <a:pt x="682623" y="241043"/>
                  </a:lnTo>
                  <a:lnTo>
                    <a:pt x="704850" y="196826"/>
                  </a:lnTo>
                  <a:lnTo>
                    <a:pt x="733425" y="150008"/>
                  </a:lnTo>
                  <a:lnTo>
                    <a:pt x="765371" y="102964"/>
                  </a:lnTo>
                  <a:lnTo>
                    <a:pt x="807587" y="57479"/>
                  </a:lnTo>
                  <a:lnTo>
                    <a:pt x="821368" y="46480"/>
                  </a:lnTo>
                  <a:lnTo>
                    <a:pt x="863491" y="21542"/>
                  </a:lnTo>
                  <a:lnTo>
                    <a:pt x="905054" y="7172"/>
                  </a:lnTo>
                  <a:lnTo>
                    <a:pt x="921156" y="882"/>
                  </a:lnTo>
                  <a:lnTo>
                    <a:pt x="925254" y="0"/>
                  </a:lnTo>
                  <a:lnTo>
                    <a:pt x="929045" y="469"/>
                  </a:lnTo>
                  <a:lnTo>
                    <a:pt x="941552" y="5129"/>
                  </a:lnTo>
                  <a:lnTo>
                    <a:pt x="983707" y="8586"/>
                  </a:lnTo>
                  <a:lnTo>
                    <a:pt x="1028668" y="27043"/>
                  </a:lnTo>
                  <a:lnTo>
                    <a:pt x="1054093" y="39555"/>
                  </a:lnTo>
                  <a:lnTo>
                    <a:pt x="1097256" y="74965"/>
                  </a:lnTo>
                  <a:lnTo>
                    <a:pt x="1134376" y="104628"/>
                  </a:lnTo>
                  <a:lnTo>
                    <a:pt x="1139167" y="111842"/>
                  </a:lnTo>
                  <a:lnTo>
                    <a:pt x="1140445" y="115248"/>
                  </a:lnTo>
                  <a:lnTo>
                    <a:pt x="1147509" y="121854"/>
                  </a:lnTo>
                  <a:lnTo>
                    <a:pt x="1193977" y="163698"/>
                  </a:lnTo>
                  <a:lnTo>
                    <a:pt x="1236406" y="211004"/>
                  </a:lnTo>
                  <a:lnTo>
                    <a:pt x="1278544" y="257342"/>
                  </a:lnTo>
                  <a:lnTo>
                    <a:pt x="1316139" y="300244"/>
                  </a:lnTo>
                  <a:lnTo>
                    <a:pt x="1351903" y="343135"/>
                  </a:lnTo>
                  <a:lnTo>
                    <a:pt x="1382490" y="379693"/>
                  </a:lnTo>
                  <a:lnTo>
                    <a:pt x="1421106" y="421983"/>
                  </a:lnTo>
                  <a:lnTo>
                    <a:pt x="1457490" y="464531"/>
                  </a:lnTo>
                  <a:lnTo>
                    <a:pt x="1501784" y="509384"/>
                  </a:lnTo>
                  <a:lnTo>
                    <a:pt x="1545037" y="552669"/>
                  </a:lnTo>
                  <a:lnTo>
                    <a:pt x="1584147" y="584242"/>
                  </a:lnTo>
                  <a:lnTo>
                    <a:pt x="1631024" y="626485"/>
                  </a:lnTo>
                  <a:lnTo>
                    <a:pt x="1674123" y="663110"/>
                  </a:lnTo>
                  <a:lnTo>
                    <a:pt x="1716460" y="700023"/>
                  </a:lnTo>
                  <a:lnTo>
                    <a:pt x="1758564" y="724762"/>
                  </a:lnTo>
                  <a:lnTo>
                    <a:pt x="1801010" y="751473"/>
                  </a:lnTo>
                  <a:lnTo>
                    <a:pt x="1842366" y="778515"/>
                  </a:lnTo>
                  <a:lnTo>
                    <a:pt x="1886482" y="802662"/>
                  </a:lnTo>
                  <a:lnTo>
                    <a:pt x="1928589" y="828354"/>
                  </a:lnTo>
                  <a:lnTo>
                    <a:pt x="1970651" y="843501"/>
                  </a:lnTo>
                  <a:lnTo>
                    <a:pt x="2007238" y="858754"/>
                  </a:lnTo>
                  <a:lnTo>
                    <a:pt x="2051882" y="873926"/>
                  </a:lnTo>
                  <a:lnTo>
                    <a:pt x="2074815" y="881056"/>
                  </a:lnTo>
                  <a:lnTo>
                    <a:pt x="2095016" y="885992"/>
                  </a:lnTo>
                  <a:lnTo>
                    <a:pt x="2114407" y="891334"/>
                  </a:lnTo>
                  <a:lnTo>
                    <a:pt x="2158281" y="896209"/>
                  </a:lnTo>
                  <a:lnTo>
                    <a:pt x="2201683" y="908746"/>
                  </a:lnTo>
                  <a:lnTo>
                    <a:pt x="2248998" y="913351"/>
                  </a:lnTo>
                  <a:lnTo>
                    <a:pt x="2290996" y="921246"/>
                  </a:lnTo>
                  <a:lnTo>
                    <a:pt x="2302684" y="921753"/>
                  </a:lnTo>
                  <a:lnTo>
                    <a:pt x="2312113" y="919156"/>
                  </a:lnTo>
                  <a:lnTo>
                    <a:pt x="2321733" y="913922"/>
                  </a:lnTo>
                  <a:lnTo>
                    <a:pt x="2321464" y="913493"/>
                  </a:lnTo>
                  <a:lnTo>
                    <a:pt x="2314575" y="91263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6" name="SMARTInkShape-3356">
              <a:extLst>
                <a:ext uri="{FF2B5EF4-FFF2-40B4-BE49-F238E27FC236}">
                  <a16:creationId xmlns:a16="http://schemas.microsoft.com/office/drawing/2014/main" id="{E3CB5266-839B-9BB2-6285-923156E73C47}"/>
                </a:ext>
              </a:extLst>
            </p:cNvPr>
            <p:cNvSpPr/>
            <p:nvPr>
              <p:custDataLst>
                <p:tags r:id="rId42"/>
              </p:custDataLst>
            </p:nvPr>
          </p:nvSpPr>
          <p:spPr>
            <a:xfrm>
              <a:off x="9296400" y="1419225"/>
              <a:ext cx="31600" cy="1"/>
            </a:xfrm>
            <a:custGeom>
              <a:avLst/>
              <a:gdLst/>
              <a:ahLst/>
              <a:cxnLst/>
              <a:rect l="0" t="0" r="0" b="0"/>
              <a:pathLst>
                <a:path w="31600" h="1">
                  <a:moveTo>
                    <a:pt x="0" y="0"/>
                  </a:moveTo>
                  <a:lnTo>
                    <a:pt x="0" y="0"/>
                  </a:lnTo>
                  <a:lnTo>
                    <a:pt x="31599" y="0"/>
                  </a:lnTo>
                  <a:lnTo>
                    <a:pt x="190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7" name="SMARTInkShape-3357">
              <a:extLst>
                <a:ext uri="{FF2B5EF4-FFF2-40B4-BE49-F238E27FC236}">
                  <a16:creationId xmlns:a16="http://schemas.microsoft.com/office/drawing/2014/main" id="{E9E9C4F4-B7A5-8E55-191B-7595B8F36FAD}"/>
                </a:ext>
              </a:extLst>
            </p:cNvPr>
            <p:cNvSpPr/>
            <p:nvPr>
              <p:custDataLst>
                <p:tags r:id="rId43"/>
              </p:custDataLst>
            </p:nvPr>
          </p:nvSpPr>
          <p:spPr>
            <a:xfrm>
              <a:off x="8315325" y="876348"/>
              <a:ext cx="57151" cy="476203"/>
            </a:xfrm>
            <a:custGeom>
              <a:avLst/>
              <a:gdLst/>
              <a:ahLst/>
              <a:cxnLst/>
              <a:rect l="0" t="0" r="0" b="0"/>
              <a:pathLst>
                <a:path w="57151" h="476203">
                  <a:moveTo>
                    <a:pt x="0" y="28527"/>
                  </a:moveTo>
                  <a:lnTo>
                    <a:pt x="0" y="28527"/>
                  </a:lnTo>
                  <a:lnTo>
                    <a:pt x="0" y="0"/>
                  </a:lnTo>
                  <a:lnTo>
                    <a:pt x="0" y="10079"/>
                  </a:lnTo>
                  <a:lnTo>
                    <a:pt x="1058" y="13053"/>
                  </a:lnTo>
                  <a:lnTo>
                    <a:pt x="2822" y="15036"/>
                  </a:lnTo>
                  <a:lnTo>
                    <a:pt x="5056" y="16358"/>
                  </a:lnTo>
                  <a:lnTo>
                    <a:pt x="5487" y="19356"/>
                  </a:lnTo>
                  <a:lnTo>
                    <a:pt x="931" y="40229"/>
                  </a:lnTo>
                  <a:lnTo>
                    <a:pt x="8283" y="81648"/>
                  </a:lnTo>
                  <a:lnTo>
                    <a:pt x="9157" y="116468"/>
                  </a:lnTo>
                  <a:lnTo>
                    <a:pt x="14473" y="160299"/>
                  </a:lnTo>
                  <a:lnTo>
                    <a:pt x="19204" y="202880"/>
                  </a:lnTo>
                  <a:lnTo>
                    <a:pt x="26387" y="242935"/>
                  </a:lnTo>
                  <a:lnTo>
                    <a:pt x="34159" y="283143"/>
                  </a:lnTo>
                  <a:lnTo>
                    <a:pt x="36933" y="324925"/>
                  </a:lnTo>
                  <a:lnTo>
                    <a:pt x="37947" y="371784"/>
                  </a:lnTo>
                  <a:lnTo>
                    <a:pt x="40902" y="419099"/>
                  </a:lnTo>
                  <a:lnTo>
                    <a:pt x="43580" y="436006"/>
                  </a:lnTo>
                  <a:lnTo>
                    <a:pt x="41253" y="452533"/>
                  </a:lnTo>
                  <a:lnTo>
                    <a:pt x="47622" y="476194"/>
                  </a:lnTo>
                  <a:lnTo>
                    <a:pt x="57150" y="47620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8" name="SMARTInkShape-3358">
              <a:extLst>
                <a:ext uri="{FF2B5EF4-FFF2-40B4-BE49-F238E27FC236}">
                  <a16:creationId xmlns:a16="http://schemas.microsoft.com/office/drawing/2014/main" id="{54A32231-5765-633E-8420-5B1505940429}"/>
                </a:ext>
              </a:extLst>
            </p:cNvPr>
            <p:cNvSpPr/>
            <p:nvPr>
              <p:custDataLst>
                <p:tags r:id="rId44"/>
              </p:custDataLst>
            </p:nvPr>
          </p:nvSpPr>
          <p:spPr>
            <a:xfrm>
              <a:off x="6657975" y="1409700"/>
              <a:ext cx="2600326" cy="180976"/>
            </a:xfrm>
            <a:custGeom>
              <a:avLst/>
              <a:gdLst/>
              <a:ahLst/>
              <a:cxnLst/>
              <a:rect l="0" t="0" r="0" b="0"/>
              <a:pathLst>
                <a:path w="2600326" h="180976">
                  <a:moveTo>
                    <a:pt x="19050" y="180975"/>
                  </a:moveTo>
                  <a:lnTo>
                    <a:pt x="19050" y="180975"/>
                  </a:lnTo>
                  <a:lnTo>
                    <a:pt x="9559" y="180975"/>
                  </a:lnTo>
                  <a:lnTo>
                    <a:pt x="9525" y="166394"/>
                  </a:lnTo>
                  <a:lnTo>
                    <a:pt x="8467" y="164904"/>
                  </a:lnTo>
                  <a:lnTo>
                    <a:pt x="6703" y="163911"/>
                  </a:lnTo>
                  <a:lnTo>
                    <a:pt x="4469" y="163249"/>
                  </a:lnTo>
                  <a:lnTo>
                    <a:pt x="4038" y="162808"/>
                  </a:lnTo>
                  <a:lnTo>
                    <a:pt x="4808" y="162513"/>
                  </a:lnTo>
                  <a:lnTo>
                    <a:pt x="6380" y="162318"/>
                  </a:lnTo>
                  <a:lnTo>
                    <a:pt x="6370" y="162187"/>
                  </a:lnTo>
                  <a:lnTo>
                    <a:pt x="0" y="161925"/>
                  </a:lnTo>
                  <a:lnTo>
                    <a:pt x="9409" y="161925"/>
                  </a:lnTo>
                  <a:lnTo>
                    <a:pt x="9522" y="152793"/>
                  </a:lnTo>
                  <a:lnTo>
                    <a:pt x="52346" y="152400"/>
                  </a:lnTo>
                  <a:lnTo>
                    <a:pt x="92866" y="152400"/>
                  </a:lnTo>
                  <a:lnTo>
                    <a:pt x="135022" y="144861"/>
                  </a:lnTo>
                  <a:lnTo>
                    <a:pt x="179078" y="136590"/>
                  </a:lnTo>
                  <a:lnTo>
                    <a:pt x="217284" y="133777"/>
                  </a:lnTo>
                  <a:lnTo>
                    <a:pt x="256822" y="132376"/>
                  </a:lnTo>
                  <a:lnTo>
                    <a:pt x="299697" y="125160"/>
                  </a:lnTo>
                  <a:lnTo>
                    <a:pt x="342911" y="123030"/>
                  </a:lnTo>
                  <a:lnTo>
                    <a:pt x="383943" y="117357"/>
                  </a:lnTo>
                  <a:lnTo>
                    <a:pt x="430147" y="114904"/>
                  </a:lnTo>
                  <a:lnTo>
                    <a:pt x="461532" y="111656"/>
                  </a:lnTo>
                  <a:lnTo>
                    <a:pt x="498347" y="103992"/>
                  </a:lnTo>
                  <a:lnTo>
                    <a:pt x="544886" y="97840"/>
                  </a:lnTo>
                  <a:lnTo>
                    <a:pt x="581606" y="96017"/>
                  </a:lnTo>
                  <a:lnTo>
                    <a:pt x="619297" y="95477"/>
                  </a:lnTo>
                  <a:lnTo>
                    <a:pt x="664902" y="90238"/>
                  </a:lnTo>
                  <a:lnTo>
                    <a:pt x="706603" y="80071"/>
                  </a:lnTo>
                  <a:lnTo>
                    <a:pt x="748526" y="77347"/>
                  </a:lnTo>
                  <a:lnTo>
                    <a:pt x="791286" y="76540"/>
                  </a:lnTo>
                  <a:lnTo>
                    <a:pt x="829128" y="73445"/>
                  </a:lnTo>
                  <a:lnTo>
                    <a:pt x="876360" y="67567"/>
                  </a:lnTo>
                  <a:lnTo>
                    <a:pt x="920056" y="64029"/>
                  </a:lnTo>
                  <a:lnTo>
                    <a:pt x="963701" y="59188"/>
                  </a:lnTo>
                  <a:lnTo>
                    <a:pt x="1007325" y="54932"/>
                  </a:lnTo>
                  <a:lnTo>
                    <a:pt x="1049883" y="49790"/>
                  </a:lnTo>
                  <a:lnTo>
                    <a:pt x="1096007" y="45444"/>
                  </a:lnTo>
                  <a:lnTo>
                    <a:pt x="1138773" y="39551"/>
                  </a:lnTo>
                  <a:lnTo>
                    <a:pt x="1179167" y="38387"/>
                  </a:lnTo>
                  <a:lnTo>
                    <a:pt x="1221640" y="35335"/>
                  </a:lnTo>
                  <a:lnTo>
                    <a:pt x="1260845" y="30578"/>
                  </a:lnTo>
                  <a:lnTo>
                    <a:pt x="1303153" y="29168"/>
                  </a:lnTo>
                  <a:lnTo>
                    <a:pt x="1350318" y="28692"/>
                  </a:lnTo>
                  <a:lnTo>
                    <a:pt x="1390209" y="22052"/>
                  </a:lnTo>
                  <a:lnTo>
                    <a:pt x="1431485" y="19643"/>
                  </a:lnTo>
                  <a:lnTo>
                    <a:pt x="1473305" y="19226"/>
                  </a:lnTo>
                  <a:lnTo>
                    <a:pt x="1508878" y="18070"/>
                  </a:lnTo>
                  <a:lnTo>
                    <a:pt x="1549382" y="14028"/>
                  </a:lnTo>
                  <a:lnTo>
                    <a:pt x="1583611" y="11527"/>
                  </a:lnTo>
                  <a:lnTo>
                    <a:pt x="1623860" y="10118"/>
                  </a:lnTo>
                  <a:lnTo>
                    <a:pt x="1661538" y="9701"/>
                  </a:lnTo>
                  <a:lnTo>
                    <a:pt x="1700571" y="9577"/>
                  </a:lnTo>
                  <a:lnTo>
                    <a:pt x="1747262" y="9535"/>
                  </a:lnTo>
                  <a:lnTo>
                    <a:pt x="1789706" y="4472"/>
                  </a:lnTo>
                  <a:lnTo>
                    <a:pt x="1835796" y="1325"/>
                  </a:lnTo>
                  <a:lnTo>
                    <a:pt x="1877910" y="393"/>
                  </a:lnTo>
                  <a:lnTo>
                    <a:pt x="1917200" y="116"/>
                  </a:lnTo>
                  <a:lnTo>
                    <a:pt x="1960709" y="35"/>
                  </a:lnTo>
                  <a:lnTo>
                    <a:pt x="2007114" y="10"/>
                  </a:lnTo>
                  <a:lnTo>
                    <a:pt x="2049321" y="3"/>
                  </a:lnTo>
                  <a:lnTo>
                    <a:pt x="2093695" y="1"/>
                  </a:lnTo>
                  <a:lnTo>
                    <a:pt x="2140356" y="0"/>
                  </a:lnTo>
                  <a:lnTo>
                    <a:pt x="2187695" y="0"/>
                  </a:lnTo>
                  <a:lnTo>
                    <a:pt x="2235235" y="0"/>
                  </a:lnTo>
                  <a:lnTo>
                    <a:pt x="2277780" y="0"/>
                  </a:lnTo>
                  <a:lnTo>
                    <a:pt x="2322252" y="0"/>
                  </a:lnTo>
                  <a:lnTo>
                    <a:pt x="2363887" y="0"/>
                  </a:lnTo>
                  <a:lnTo>
                    <a:pt x="2408091" y="0"/>
                  </a:lnTo>
                  <a:lnTo>
                    <a:pt x="2449645" y="5057"/>
                  </a:lnTo>
                  <a:lnTo>
                    <a:pt x="2484320" y="4717"/>
                  </a:lnTo>
                  <a:lnTo>
                    <a:pt x="2523366" y="2096"/>
                  </a:lnTo>
                  <a:lnTo>
                    <a:pt x="26003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9" name="SMARTInkShape-3359">
              <a:extLst>
                <a:ext uri="{FF2B5EF4-FFF2-40B4-BE49-F238E27FC236}">
                  <a16:creationId xmlns:a16="http://schemas.microsoft.com/office/drawing/2014/main" id="{908D15B8-DD8B-E9B1-B1C5-4C2E8857DAEB}"/>
                </a:ext>
              </a:extLst>
            </p:cNvPr>
            <p:cNvSpPr/>
            <p:nvPr>
              <p:custDataLst>
                <p:tags r:id="rId45"/>
              </p:custDataLst>
            </p:nvPr>
          </p:nvSpPr>
          <p:spPr>
            <a:xfrm>
              <a:off x="7753350" y="771802"/>
              <a:ext cx="102768" cy="177051"/>
            </a:xfrm>
            <a:custGeom>
              <a:avLst/>
              <a:gdLst/>
              <a:ahLst/>
              <a:cxnLst/>
              <a:rect l="0" t="0" r="0" b="0"/>
              <a:pathLst>
                <a:path w="102768" h="177051">
                  <a:moveTo>
                    <a:pt x="28575" y="37823"/>
                  </a:moveTo>
                  <a:lnTo>
                    <a:pt x="28575" y="37823"/>
                  </a:lnTo>
                  <a:lnTo>
                    <a:pt x="41832" y="24566"/>
                  </a:lnTo>
                  <a:lnTo>
                    <a:pt x="45050" y="15703"/>
                  </a:lnTo>
                  <a:lnTo>
                    <a:pt x="47117" y="2880"/>
                  </a:lnTo>
                  <a:lnTo>
                    <a:pt x="46227" y="1827"/>
                  </a:lnTo>
                  <a:lnTo>
                    <a:pt x="39379" y="0"/>
                  </a:lnTo>
                  <a:lnTo>
                    <a:pt x="33423" y="4862"/>
                  </a:lnTo>
                  <a:lnTo>
                    <a:pt x="32865" y="6324"/>
                  </a:lnTo>
                  <a:lnTo>
                    <a:pt x="33552" y="7299"/>
                  </a:lnTo>
                  <a:lnTo>
                    <a:pt x="35068" y="7948"/>
                  </a:lnTo>
                  <a:lnTo>
                    <a:pt x="35020" y="9440"/>
                  </a:lnTo>
                  <a:lnTo>
                    <a:pt x="22734" y="33023"/>
                  </a:lnTo>
                  <a:lnTo>
                    <a:pt x="19193" y="69076"/>
                  </a:lnTo>
                  <a:lnTo>
                    <a:pt x="21936" y="75702"/>
                  </a:lnTo>
                  <a:lnTo>
                    <a:pt x="24148" y="78951"/>
                  </a:lnTo>
                  <a:lnTo>
                    <a:pt x="29430" y="82560"/>
                  </a:lnTo>
                  <a:lnTo>
                    <a:pt x="36364" y="84165"/>
                  </a:lnTo>
                  <a:lnTo>
                    <a:pt x="83572" y="85426"/>
                  </a:lnTo>
                  <a:lnTo>
                    <a:pt x="97999" y="85444"/>
                  </a:lnTo>
                  <a:lnTo>
                    <a:pt x="100258" y="88620"/>
                  </a:lnTo>
                  <a:lnTo>
                    <a:pt x="102767" y="100616"/>
                  </a:lnTo>
                  <a:lnTo>
                    <a:pt x="101060" y="113709"/>
                  </a:lnTo>
                  <a:lnTo>
                    <a:pt x="94149" y="130158"/>
                  </a:lnTo>
                  <a:lnTo>
                    <a:pt x="77276" y="150254"/>
                  </a:lnTo>
                  <a:lnTo>
                    <a:pt x="54647" y="168385"/>
                  </a:lnTo>
                  <a:lnTo>
                    <a:pt x="39810" y="175226"/>
                  </a:lnTo>
                  <a:lnTo>
                    <a:pt x="32890" y="177050"/>
                  </a:lnTo>
                  <a:lnTo>
                    <a:pt x="22378" y="176254"/>
                  </a:lnTo>
                  <a:lnTo>
                    <a:pt x="10511" y="172679"/>
                  </a:lnTo>
                  <a:lnTo>
                    <a:pt x="7007" y="172177"/>
                  </a:lnTo>
                  <a:lnTo>
                    <a:pt x="4672" y="169726"/>
                  </a:lnTo>
                  <a:lnTo>
                    <a:pt x="0" y="15212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0" name="SMARTInkShape-3360">
              <a:extLst>
                <a:ext uri="{FF2B5EF4-FFF2-40B4-BE49-F238E27FC236}">
                  <a16:creationId xmlns:a16="http://schemas.microsoft.com/office/drawing/2014/main" id="{68251969-735D-2DAD-7AC8-0283AE2484FD}"/>
                </a:ext>
              </a:extLst>
            </p:cNvPr>
            <p:cNvSpPr/>
            <p:nvPr>
              <p:custDataLst>
                <p:tags r:id="rId46"/>
              </p:custDataLst>
            </p:nvPr>
          </p:nvSpPr>
          <p:spPr>
            <a:xfrm>
              <a:off x="7317331" y="842260"/>
              <a:ext cx="118363" cy="212413"/>
            </a:xfrm>
            <a:custGeom>
              <a:avLst/>
              <a:gdLst/>
              <a:ahLst/>
              <a:cxnLst/>
              <a:rect l="0" t="0" r="0" b="0"/>
              <a:pathLst>
                <a:path w="118363" h="212413">
                  <a:moveTo>
                    <a:pt x="83594" y="14990"/>
                  </a:moveTo>
                  <a:lnTo>
                    <a:pt x="83594" y="14990"/>
                  </a:lnTo>
                  <a:lnTo>
                    <a:pt x="88650" y="14990"/>
                  </a:lnTo>
                  <a:lnTo>
                    <a:pt x="90139" y="13932"/>
                  </a:lnTo>
                  <a:lnTo>
                    <a:pt x="91132" y="12168"/>
                  </a:lnTo>
                  <a:lnTo>
                    <a:pt x="92726" y="6789"/>
                  </a:lnTo>
                  <a:lnTo>
                    <a:pt x="91799" y="6348"/>
                  </a:lnTo>
                  <a:lnTo>
                    <a:pt x="76849" y="4484"/>
                  </a:lnTo>
                  <a:lnTo>
                    <a:pt x="70718" y="443"/>
                  </a:lnTo>
                  <a:lnTo>
                    <a:pt x="66543" y="0"/>
                  </a:lnTo>
                  <a:lnTo>
                    <a:pt x="56261" y="2331"/>
                  </a:lnTo>
                  <a:lnTo>
                    <a:pt x="43628" y="9593"/>
                  </a:lnTo>
                  <a:lnTo>
                    <a:pt x="18327" y="32830"/>
                  </a:lnTo>
                  <a:lnTo>
                    <a:pt x="12253" y="41616"/>
                  </a:lnTo>
                  <a:lnTo>
                    <a:pt x="1488" y="67846"/>
                  </a:lnTo>
                  <a:lnTo>
                    <a:pt x="0" y="92740"/>
                  </a:lnTo>
                  <a:lnTo>
                    <a:pt x="11267" y="139019"/>
                  </a:lnTo>
                  <a:lnTo>
                    <a:pt x="34075" y="183645"/>
                  </a:lnTo>
                  <a:lnTo>
                    <a:pt x="42536" y="196839"/>
                  </a:lnTo>
                  <a:lnTo>
                    <a:pt x="58141" y="209159"/>
                  </a:lnTo>
                  <a:lnTo>
                    <a:pt x="66284" y="212412"/>
                  </a:lnTo>
                  <a:lnTo>
                    <a:pt x="76254" y="211036"/>
                  </a:lnTo>
                  <a:lnTo>
                    <a:pt x="81876" y="209187"/>
                  </a:lnTo>
                  <a:lnTo>
                    <a:pt x="90944" y="201489"/>
                  </a:lnTo>
                  <a:lnTo>
                    <a:pt x="114196" y="172155"/>
                  </a:lnTo>
                  <a:lnTo>
                    <a:pt x="118362" y="155749"/>
                  </a:lnTo>
                  <a:lnTo>
                    <a:pt x="114490" y="113859"/>
                  </a:lnTo>
                  <a:lnTo>
                    <a:pt x="112627" y="77363"/>
                  </a:lnTo>
                  <a:lnTo>
                    <a:pt x="107203" y="35072"/>
                  </a:lnTo>
                  <a:lnTo>
                    <a:pt x="96203" y="18271"/>
                  </a:lnTo>
                  <a:lnTo>
                    <a:pt x="77805" y="2557"/>
                  </a:lnTo>
                  <a:lnTo>
                    <a:pt x="73385" y="351"/>
                  </a:lnTo>
                  <a:lnTo>
                    <a:pt x="62829" y="723"/>
                  </a:lnTo>
                  <a:lnTo>
                    <a:pt x="57051" y="2303"/>
                  </a:lnTo>
                  <a:lnTo>
                    <a:pt x="53198" y="4416"/>
                  </a:lnTo>
                  <a:lnTo>
                    <a:pt x="50630" y="6882"/>
                  </a:lnTo>
                  <a:lnTo>
                    <a:pt x="47777" y="12445"/>
                  </a:lnTo>
                  <a:lnTo>
                    <a:pt x="45494" y="2451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1" name="SMARTInkShape-3361">
              <a:extLst>
                <a:ext uri="{FF2B5EF4-FFF2-40B4-BE49-F238E27FC236}">
                  <a16:creationId xmlns:a16="http://schemas.microsoft.com/office/drawing/2014/main" id="{DFFCFE7B-A99E-235D-D609-C4AE8AF0737A}"/>
                </a:ext>
              </a:extLst>
            </p:cNvPr>
            <p:cNvSpPr/>
            <p:nvPr>
              <p:custDataLst>
                <p:tags r:id="rId47"/>
              </p:custDataLst>
            </p:nvPr>
          </p:nvSpPr>
          <p:spPr>
            <a:xfrm>
              <a:off x="7096130" y="971952"/>
              <a:ext cx="65335" cy="494899"/>
            </a:xfrm>
            <a:custGeom>
              <a:avLst/>
              <a:gdLst/>
              <a:ahLst/>
              <a:cxnLst/>
              <a:rect l="0" t="0" r="0" b="0"/>
              <a:pathLst>
                <a:path w="65335" h="494899">
                  <a:moveTo>
                    <a:pt x="9520" y="18648"/>
                  </a:moveTo>
                  <a:lnTo>
                    <a:pt x="9520" y="18648"/>
                  </a:lnTo>
                  <a:lnTo>
                    <a:pt x="9520" y="0"/>
                  </a:lnTo>
                  <a:lnTo>
                    <a:pt x="9520" y="4774"/>
                  </a:lnTo>
                  <a:lnTo>
                    <a:pt x="878" y="34816"/>
                  </a:lnTo>
                  <a:lnTo>
                    <a:pt x="111" y="73668"/>
                  </a:lnTo>
                  <a:lnTo>
                    <a:pt x="18" y="113477"/>
                  </a:lnTo>
                  <a:lnTo>
                    <a:pt x="0" y="154737"/>
                  </a:lnTo>
                  <a:lnTo>
                    <a:pt x="1054" y="194104"/>
                  </a:lnTo>
                  <a:lnTo>
                    <a:pt x="8637" y="225958"/>
                  </a:lnTo>
                  <a:lnTo>
                    <a:pt x="14460" y="267257"/>
                  </a:lnTo>
                  <a:lnTo>
                    <a:pt x="21263" y="306510"/>
                  </a:lnTo>
                  <a:lnTo>
                    <a:pt x="30750" y="351372"/>
                  </a:lnTo>
                  <a:lnTo>
                    <a:pt x="34831" y="365492"/>
                  </a:lnTo>
                  <a:lnTo>
                    <a:pt x="42721" y="409692"/>
                  </a:lnTo>
                  <a:lnTo>
                    <a:pt x="54968" y="457159"/>
                  </a:lnTo>
                  <a:lnTo>
                    <a:pt x="57018" y="482955"/>
                  </a:lnTo>
                  <a:lnTo>
                    <a:pt x="65334" y="493362"/>
                  </a:lnTo>
                  <a:lnTo>
                    <a:pt x="64721" y="493874"/>
                  </a:lnTo>
                  <a:lnTo>
                    <a:pt x="57145" y="49489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23" name="SMARTInkShape-3362">
            <a:extLst>
              <a:ext uri="{FF2B5EF4-FFF2-40B4-BE49-F238E27FC236}">
                <a16:creationId xmlns:a16="http://schemas.microsoft.com/office/drawing/2014/main" id="{C92B2AB6-476B-B16E-FF21-1E59FB81F23F}"/>
              </a:ext>
            </a:extLst>
          </p:cNvPr>
          <p:cNvSpPr/>
          <p:nvPr>
            <p:custDataLst>
              <p:tags r:id="rId1"/>
            </p:custDataLst>
          </p:nvPr>
        </p:nvSpPr>
        <p:spPr>
          <a:xfrm>
            <a:off x="6838987" y="2571760"/>
            <a:ext cx="1338483" cy="66666"/>
          </a:xfrm>
          <a:custGeom>
            <a:avLst/>
            <a:gdLst/>
            <a:ahLst/>
            <a:cxnLst/>
            <a:rect l="0" t="0" r="0" b="0"/>
            <a:pathLst>
              <a:path w="1338483" h="66666">
                <a:moveTo>
                  <a:pt x="19013" y="9515"/>
                </a:moveTo>
                <a:lnTo>
                  <a:pt x="19013" y="9515"/>
                </a:lnTo>
                <a:lnTo>
                  <a:pt x="19013" y="4459"/>
                </a:lnTo>
                <a:lnTo>
                  <a:pt x="17955" y="2969"/>
                </a:lnTo>
                <a:lnTo>
                  <a:pt x="16191" y="1976"/>
                </a:lnTo>
                <a:lnTo>
                  <a:pt x="9312" y="251"/>
                </a:lnTo>
                <a:lnTo>
                  <a:pt x="390" y="0"/>
                </a:lnTo>
                <a:lnTo>
                  <a:pt x="0" y="8192"/>
                </a:lnTo>
                <a:lnTo>
                  <a:pt x="1046" y="8633"/>
                </a:lnTo>
                <a:lnTo>
                  <a:pt x="46333" y="9514"/>
                </a:lnTo>
                <a:lnTo>
                  <a:pt x="84343" y="10573"/>
                </a:lnTo>
                <a:lnTo>
                  <a:pt x="126344" y="17054"/>
                </a:lnTo>
                <a:lnTo>
                  <a:pt x="165468" y="21273"/>
                </a:lnTo>
                <a:lnTo>
                  <a:pt x="207751" y="26405"/>
                </a:lnTo>
                <a:lnTo>
                  <a:pt x="247091" y="27925"/>
                </a:lnTo>
                <a:lnTo>
                  <a:pt x="285559" y="28375"/>
                </a:lnTo>
                <a:lnTo>
                  <a:pt x="326369" y="28528"/>
                </a:lnTo>
                <a:lnTo>
                  <a:pt x="363258" y="28554"/>
                </a:lnTo>
                <a:lnTo>
                  <a:pt x="402646" y="33618"/>
                </a:lnTo>
                <a:lnTo>
                  <a:pt x="441127" y="36765"/>
                </a:lnTo>
                <a:lnTo>
                  <a:pt x="478965" y="37828"/>
                </a:lnTo>
                <a:lnTo>
                  <a:pt x="525009" y="38038"/>
                </a:lnTo>
                <a:lnTo>
                  <a:pt x="562284" y="38075"/>
                </a:lnTo>
                <a:lnTo>
                  <a:pt x="600141" y="38085"/>
                </a:lnTo>
                <a:lnTo>
                  <a:pt x="632524" y="40911"/>
                </a:lnTo>
                <a:lnTo>
                  <a:pt x="675745" y="47026"/>
                </a:lnTo>
                <a:lnTo>
                  <a:pt x="721015" y="47537"/>
                </a:lnTo>
                <a:lnTo>
                  <a:pt x="763052" y="47605"/>
                </a:lnTo>
                <a:lnTo>
                  <a:pt x="806825" y="48671"/>
                </a:lnTo>
                <a:lnTo>
                  <a:pt x="851793" y="55816"/>
                </a:lnTo>
                <a:lnTo>
                  <a:pt x="898676" y="56965"/>
                </a:lnTo>
                <a:lnTo>
                  <a:pt x="937232" y="54266"/>
                </a:lnTo>
                <a:lnTo>
                  <a:pt x="976526" y="49586"/>
                </a:lnTo>
                <a:lnTo>
                  <a:pt x="1023303" y="48004"/>
                </a:lnTo>
                <a:lnTo>
                  <a:pt x="1060707" y="47730"/>
                </a:lnTo>
                <a:lnTo>
                  <a:pt x="1098179" y="47638"/>
                </a:lnTo>
                <a:lnTo>
                  <a:pt x="1144151" y="47620"/>
                </a:lnTo>
                <a:lnTo>
                  <a:pt x="1181415" y="47616"/>
                </a:lnTo>
                <a:lnTo>
                  <a:pt x="1221819" y="47615"/>
                </a:lnTo>
                <a:lnTo>
                  <a:pt x="1267138" y="47615"/>
                </a:lnTo>
                <a:lnTo>
                  <a:pt x="1312025" y="47615"/>
                </a:lnTo>
                <a:lnTo>
                  <a:pt x="1331093" y="47615"/>
                </a:lnTo>
                <a:lnTo>
                  <a:pt x="1337817" y="52671"/>
                </a:lnTo>
                <a:lnTo>
                  <a:pt x="1338482" y="55219"/>
                </a:lnTo>
                <a:lnTo>
                  <a:pt x="1333463" y="6666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4" name="SMARTInkShape-3363">
            <a:extLst>
              <a:ext uri="{FF2B5EF4-FFF2-40B4-BE49-F238E27FC236}">
                <a16:creationId xmlns:a16="http://schemas.microsoft.com/office/drawing/2014/main" id="{22E10D48-CE79-215F-F3E0-90EA020F5917}"/>
              </a:ext>
            </a:extLst>
          </p:cNvPr>
          <p:cNvSpPr/>
          <p:nvPr>
            <p:custDataLst>
              <p:tags r:id="rId2"/>
            </p:custDataLst>
          </p:nvPr>
        </p:nvSpPr>
        <p:spPr>
          <a:xfrm>
            <a:off x="1285875" y="3019425"/>
            <a:ext cx="1143001" cy="47626"/>
          </a:xfrm>
          <a:custGeom>
            <a:avLst/>
            <a:gdLst/>
            <a:ahLst/>
            <a:cxnLst/>
            <a:rect l="0" t="0" r="0" b="0"/>
            <a:pathLst>
              <a:path w="1143001" h="47626">
                <a:moveTo>
                  <a:pt x="19050" y="9525"/>
                </a:moveTo>
                <a:lnTo>
                  <a:pt x="19050" y="9525"/>
                </a:lnTo>
                <a:lnTo>
                  <a:pt x="9917" y="9525"/>
                </a:lnTo>
                <a:lnTo>
                  <a:pt x="9560" y="1324"/>
                </a:lnTo>
                <a:lnTo>
                  <a:pt x="8490" y="883"/>
                </a:lnTo>
                <a:lnTo>
                  <a:pt x="1" y="0"/>
                </a:lnTo>
                <a:lnTo>
                  <a:pt x="0" y="9409"/>
                </a:lnTo>
                <a:lnTo>
                  <a:pt x="5057" y="9490"/>
                </a:lnTo>
                <a:lnTo>
                  <a:pt x="10361" y="12332"/>
                </a:lnTo>
                <a:lnTo>
                  <a:pt x="17334" y="17723"/>
                </a:lnTo>
                <a:lnTo>
                  <a:pt x="23598" y="18657"/>
                </a:lnTo>
                <a:lnTo>
                  <a:pt x="70867" y="17985"/>
                </a:lnTo>
                <a:lnTo>
                  <a:pt x="101734" y="10848"/>
                </a:lnTo>
                <a:lnTo>
                  <a:pt x="140907" y="6877"/>
                </a:lnTo>
                <a:lnTo>
                  <a:pt x="164164" y="2038"/>
                </a:lnTo>
                <a:lnTo>
                  <a:pt x="208910" y="179"/>
                </a:lnTo>
                <a:lnTo>
                  <a:pt x="221966" y="1138"/>
                </a:lnTo>
                <a:lnTo>
                  <a:pt x="266871" y="8650"/>
                </a:lnTo>
                <a:lnTo>
                  <a:pt x="314257" y="10506"/>
                </a:lnTo>
                <a:lnTo>
                  <a:pt x="361861" y="18161"/>
                </a:lnTo>
                <a:lnTo>
                  <a:pt x="401502" y="23989"/>
                </a:lnTo>
                <a:lnTo>
                  <a:pt x="447866" y="27971"/>
                </a:lnTo>
                <a:lnTo>
                  <a:pt x="495325" y="29554"/>
                </a:lnTo>
                <a:lnTo>
                  <a:pt x="536227" y="36099"/>
                </a:lnTo>
                <a:lnTo>
                  <a:pt x="579702" y="37704"/>
                </a:lnTo>
                <a:lnTo>
                  <a:pt x="619922" y="39080"/>
                </a:lnTo>
                <a:lnTo>
                  <a:pt x="664712" y="45624"/>
                </a:lnTo>
                <a:lnTo>
                  <a:pt x="704448" y="47229"/>
                </a:lnTo>
                <a:lnTo>
                  <a:pt x="749416" y="47547"/>
                </a:lnTo>
                <a:lnTo>
                  <a:pt x="792793" y="47610"/>
                </a:lnTo>
                <a:lnTo>
                  <a:pt x="836756" y="47622"/>
                </a:lnTo>
                <a:lnTo>
                  <a:pt x="882561" y="47624"/>
                </a:lnTo>
                <a:lnTo>
                  <a:pt x="923280" y="47625"/>
                </a:lnTo>
                <a:lnTo>
                  <a:pt x="970407" y="47625"/>
                </a:lnTo>
                <a:lnTo>
                  <a:pt x="1010963" y="47625"/>
                </a:lnTo>
                <a:lnTo>
                  <a:pt x="1049909" y="47625"/>
                </a:lnTo>
                <a:lnTo>
                  <a:pt x="1066701" y="46567"/>
                </a:lnTo>
                <a:lnTo>
                  <a:pt x="1114120" y="38275"/>
                </a:lnTo>
                <a:lnTo>
                  <a:pt x="1143000" y="381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33" name="SMARTInkShape-Group727">
            <a:extLst>
              <a:ext uri="{FF2B5EF4-FFF2-40B4-BE49-F238E27FC236}">
                <a16:creationId xmlns:a16="http://schemas.microsoft.com/office/drawing/2014/main" id="{F673A77E-FB84-6A52-3898-969BFCE131B1}"/>
              </a:ext>
            </a:extLst>
          </p:cNvPr>
          <p:cNvGrpSpPr/>
          <p:nvPr/>
        </p:nvGrpSpPr>
        <p:grpSpPr>
          <a:xfrm>
            <a:off x="9081362" y="409729"/>
            <a:ext cx="948464" cy="380399"/>
            <a:chOff x="9081362" y="409729"/>
            <a:chExt cx="948464" cy="380399"/>
          </a:xfrm>
        </p:grpSpPr>
        <p:sp>
          <p:nvSpPr>
            <p:cNvPr id="425" name="SMARTInkShape-3364">
              <a:extLst>
                <a:ext uri="{FF2B5EF4-FFF2-40B4-BE49-F238E27FC236}">
                  <a16:creationId xmlns:a16="http://schemas.microsoft.com/office/drawing/2014/main" id="{EF58E389-9875-5333-BF70-6841E119E12E}"/>
                </a:ext>
              </a:extLst>
            </p:cNvPr>
            <p:cNvSpPr/>
            <p:nvPr>
              <p:custDataLst>
                <p:tags r:id="rId30"/>
              </p:custDataLst>
            </p:nvPr>
          </p:nvSpPr>
          <p:spPr>
            <a:xfrm>
              <a:off x="9574216" y="671807"/>
              <a:ext cx="63594" cy="116806"/>
            </a:xfrm>
            <a:custGeom>
              <a:avLst/>
              <a:gdLst/>
              <a:ahLst/>
              <a:cxnLst/>
              <a:rect l="0" t="0" r="0" b="0"/>
              <a:pathLst>
                <a:path w="63594" h="116806">
                  <a:moveTo>
                    <a:pt x="46034" y="42568"/>
                  </a:moveTo>
                  <a:lnTo>
                    <a:pt x="46034" y="42568"/>
                  </a:lnTo>
                  <a:lnTo>
                    <a:pt x="46034" y="15443"/>
                  </a:lnTo>
                  <a:lnTo>
                    <a:pt x="44976" y="14960"/>
                  </a:lnTo>
                  <a:lnTo>
                    <a:pt x="36900" y="14031"/>
                  </a:lnTo>
                  <a:lnTo>
                    <a:pt x="18229" y="32310"/>
                  </a:lnTo>
                  <a:lnTo>
                    <a:pt x="12510" y="43653"/>
                  </a:lnTo>
                  <a:lnTo>
                    <a:pt x="0" y="90226"/>
                  </a:lnTo>
                  <a:lnTo>
                    <a:pt x="529" y="94448"/>
                  </a:lnTo>
                  <a:lnTo>
                    <a:pt x="3937" y="101962"/>
                  </a:lnTo>
                  <a:lnTo>
                    <a:pt x="16863" y="112142"/>
                  </a:lnTo>
                  <a:lnTo>
                    <a:pt x="29042" y="116805"/>
                  </a:lnTo>
                  <a:lnTo>
                    <a:pt x="32590" y="116401"/>
                  </a:lnTo>
                  <a:lnTo>
                    <a:pt x="39353" y="113130"/>
                  </a:lnTo>
                  <a:lnTo>
                    <a:pt x="49112" y="100282"/>
                  </a:lnTo>
                  <a:lnTo>
                    <a:pt x="60049" y="67708"/>
                  </a:lnTo>
                  <a:lnTo>
                    <a:pt x="63593" y="46607"/>
                  </a:lnTo>
                  <a:lnTo>
                    <a:pt x="56753" y="9631"/>
                  </a:lnTo>
                  <a:lnTo>
                    <a:pt x="50856" y="941"/>
                  </a:lnTo>
                  <a:lnTo>
                    <a:pt x="48191" y="0"/>
                  </a:lnTo>
                  <a:lnTo>
                    <a:pt x="45355" y="431"/>
                  </a:lnTo>
                  <a:lnTo>
                    <a:pt x="42406" y="1777"/>
                  </a:lnTo>
                  <a:lnTo>
                    <a:pt x="40441" y="3732"/>
                  </a:lnTo>
                  <a:lnTo>
                    <a:pt x="36509" y="1399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6" name="SMARTInkShape-3365">
              <a:extLst>
                <a:ext uri="{FF2B5EF4-FFF2-40B4-BE49-F238E27FC236}">
                  <a16:creationId xmlns:a16="http://schemas.microsoft.com/office/drawing/2014/main" id="{7B70ED5C-AB06-0EDB-537F-96B5565C0952}"/>
                </a:ext>
              </a:extLst>
            </p:cNvPr>
            <p:cNvSpPr/>
            <p:nvPr>
              <p:custDataLst>
                <p:tags r:id="rId31"/>
              </p:custDataLst>
            </p:nvPr>
          </p:nvSpPr>
          <p:spPr>
            <a:xfrm>
              <a:off x="9896475" y="561975"/>
              <a:ext cx="133351" cy="38101"/>
            </a:xfrm>
            <a:custGeom>
              <a:avLst/>
              <a:gdLst/>
              <a:ahLst/>
              <a:cxnLst/>
              <a:rect l="0" t="0" r="0" b="0"/>
              <a:pathLst>
                <a:path w="133351" h="38101">
                  <a:moveTo>
                    <a:pt x="0" y="38100"/>
                  </a:moveTo>
                  <a:lnTo>
                    <a:pt x="0" y="38100"/>
                  </a:lnTo>
                  <a:lnTo>
                    <a:pt x="8663" y="30496"/>
                  </a:lnTo>
                  <a:lnTo>
                    <a:pt x="55485" y="9452"/>
                  </a:lnTo>
                  <a:lnTo>
                    <a:pt x="75706" y="2800"/>
                  </a:lnTo>
                  <a:lnTo>
                    <a:pt x="118860" y="369"/>
                  </a:lnTo>
                  <a:lnTo>
                    <a:pt x="1333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7" name="SMARTInkShape-3366">
              <a:extLst>
                <a:ext uri="{FF2B5EF4-FFF2-40B4-BE49-F238E27FC236}">
                  <a16:creationId xmlns:a16="http://schemas.microsoft.com/office/drawing/2014/main" id="{1004734C-B16A-B252-7F6B-711050648738}"/>
                </a:ext>
              </a:extLst>
            </p:cNvPr>
            <p:cNvSpPr/>
            <p:nvPr>
              <p:custDataLst>
                <p:tags r:id="rId32"/>
              </p:custDataLst>
            </p:nvPr>
          </p:nvSpPr>
          <p:spPr>
            <a:xfrm>
              <a:off x="9096528" y="409729"/>
              <a:ext cx="180823" cy="285581"/>
            </a:xfrm>
            <a:custGeom>
              <a:avLst/>
              <a:gdLst/>
              <a:ahLst/>
              <a:cxnLst/>
              <a:rect l="0" t="0" r="0" b="0"/>
              <a:pathLst>
                <a:path w="180823" h="285581">
                  <a:moveTo>
                    <a:pt x="56997" y="37946"/>
                  </a:moveTo>
                  <a:lnTo>
                    <a:pt x="56997" y="37946"/>
                  </a:lnTo>
                  <a:lnTo>
                    <a:pt x="56997" y="0"/>
                  </a:lnTo>
                  <a:lnTo>
                    <a:pt x="61427" y="45461"/>
                  </a:lnTo>
                  <a:lnTo>
                    <a:pt x="52547" y="82741"/>
                  </a:lnTo>
                  <a:lnTo>
                    <a:pt x="48975" y="121657"/>
                  </a:lnTo>
                  <a:lnTo>
                    <a:pt x="45800" y="164114"/>
                  </a:lnTo>
                  <a:lnTo>
                    <a:pt x="32481" y="205155"/>
                  </a:lnTo>
                  <a:lnTo>
                    <a:pt x="25956" y="247124"/>
                  </a:lnTo>
                  <a:lnTo>
                    <a:pt x="16695" y="275202"/>
                  </a:lnTo>
                  <a:lnTo>
                    <a:pt x="14253" y="278667"/>
                  </a:lnTo>
                  <a:lnTo>
                    <a:pt x="8719" y="282516"/>
                  </a:lnTo>
                  <a:lnTo>
                    <a:pt x="0" y="285543"/>
                  </a:lnTo>
                  <a:lnTo>
                    <a:pt x="4948" y="285580"/>
                  </a:lnTo>
                  <a:lnTo>
                    <a:pt x="50269" y="270407"/>
                  </a:lnTo>
                  <a:lnTo>
                    <a:pt x="93454" y="264486"/>
                  </a:lnTo>
                  <a:lnTo>
                    <a:pt x="140388" y="258004"/>
                  </a:lnTo>
                  <a:lnTo>
                    <a:pt x="156024" y="256254"/>
                  </a:lnTo>
                  <a:lnTo>
                    <a:pt x="170789" y="249540"/>
                  </a:lnTo>
                  <a:lnTo>
                    <a:pt x="180822" y="24749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8" name="SMARTInkShape-3367">
              <a:extLst>
                <a:ext uri="{FF2B5EF4-FFF2-40B4-BE49-F238E27FC236}">
                  <a16:creationId xmlns:a16="http://schemas.microsoft.com/office/drawing/2014/main" id="{CD495210-9208-989D-650C-683FCAA288AE}"/>
                </a:ext>
              </a:extLst>
            </p:cNvPr>
            <p:cNvSpPr/>
            <p:nvPr>
              <p:custDataLst>
                <p:tags r:id="rId33"/>
              </p:custDataLst>
            </p:nvPr>
          </p:nvSpPr>
          <p:spPr>
            <a:xfrm>
              <a:off x="9346412" y="657225"/>
              <a:ext cx="73337" cy="132903"/>
            </a:xfrm>
            <a:custGeom>
              <a:avLst/>
              <a:gdLst/>
              <a:ahLst/>
              <a:cxnLst/>
              <a:rect l="0" t="0" r="0" b="0"/>
              <a:pathLst>
                <a:path w="73337" h="132903">
                  <a:moveTo>
                    <a:pt x="54763" y="28575"/>
                  </a:moveTo>
                  <a:lnTo>
                    <a:pt x="54763" y="28575"/>
                  </a:lnTo>
                  <a:lnTo>
                    <a:pt x="60251" y="28575"/>
                  </a:lnTo>
                  <a:lnTo>
                    <a:pt x="55694" y="28575"/>
                  </a:lnTo>
                  <a:lnTo>
                    <a:pt x="60095" y="28575"/>
                  </a:lnTo>
                  <a:lnTo>
                    <a:pt x="60435" y="27517"/>
                  </a:lnTo>
                  <a:lnTo>
                    <a:pt x="55719" y="20374"/>
                  </a:lnTo>
                  <a:lnTo>
                    <a:pt x="52366" y="19638"/>
                  </a:lnTo>
                  <a:lnTo>
                    <a:pt x="41589" y="19166"/>
                  </a:lnTo>
                  <a:lnTo>
                    <a:pt x="11168" y="38458"/>
                  </a:lnTo>
                  <a:lnTo>
                    <a:pt x="4344" y="47431"/>
                  </a:lnTo>
                  <a:lnTo>
                    <a:pt x="604" y="58475"/>
                  </a:lnTo>
                  <a:lnTo>
                    <a:pt x="0" y="71497"/>
                  </a:lnTo>
                  <a:lnTo>
                    <a:pt x="6798" y="116548"/>
                  </a:lnTo>
                  <a:lnTo>
                    <a:pt x="7969" y="118974"/>
                  </a:lnTo>
                  <a:lnTo>
                    <a:pt x="9808" y="120591"/>
                  </a:lnTo>
                  <a:lnTo>
                    <a:pt x="12095" y="121669"/>
                  </a:lnTo>
                  <a:lnTo>
                    <a:pt x="13616" y="123446"/>
                  </a:lnTo>
                  <a:lnTo>
                    <a:pt x="15309" y="128243"/>
                  </a:lnTo>
                  <a:lnTo>
                    <a:pt x="17878" y="129945"/>
                  </a:lnTo>
                  <a:lnTo>
                    <a:pt x="34385" y="132677"/>
                  </a:lnTo>
                  <a:lnTo>
                    <a:pt x="38002" y="132902"/>
                  </a:lnTo>
                  <a:lnTo>
                    <a:pt x="53207" y="128161"/>
                  </a:lnTo>
                  <a:lnTo>
                    <a:pt x="56900" y="124599"/>
                  </a:lnTo>
                  <a:lnTo>
                    <a:pt x="70186" y="92644"/>
                  </a:lnTo>
                  <a:lnTo>
                    <a:pt x="73336" y="73518"/>
                  </a:lnTo>
                  <a:lnTo>
                    <a:pt x="64667" y="26197"/>
                  </a:lnTo>
                  <a:lnTo>
                    <a:pt x="61365" y="22757"/>
                  </a:lnTo>
                  <a:lnTo>
                    <a:pt x="43667" y="13916"/>
                  </a:lnTo>
                  <a:lnTo>
                    <a:pt x="28699" y="10103"/>
                  </a:lnTo>
                  <a:lnTo>
                    <a:pt x="27862" y="8852"/>
                  </a:lnTo>
                  <a:lnTo>
                    <a:pt x="26188"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9" name="SMARTInkShape-3368">
              <a:extLst>
                <a:ext uri="{FF2B5EF4-FFF2-40B4-BE49-F238E27FC236}">
                  <a16:creationId xmlns:a16="http://schemas.microsoft.com/office/drawing/2014/main" id="{9AF726B0-8721-099F-8B03-7518F49A50B7}"/>
                </a:ext>
              </a:extLst>
            </p:cNvPr>
            <p:cNvSpPr/>
            <p:nvPr>
              <p:custDataLst>
                <p:tags r:id="rId34"/>
              </p:custDataLst>
            </p:nvPr>
          </p:nvSpPr>
          <p:spPr>
            <a:xfrm>
              <a:off x="9691393" y="642474"/>
              <a:ext cx="119358" cy="128318"/>
            </a:xfrm>
            <a:custGeom>
              <a:avLst/>
              <a:gdLst/>
              <a:ahLst/>
              <a:cxnLst/>
              <a:rect l="0" t="0" r="0" b="0"/>
              <a:pathLst>
                <a:path w="119358" h="128318">
                  <a:moveTo>
                    <a:pt x="14582" y="24276"/>
                  </a:moveTo>
                  <a:lnTo>
                    <a:pt x="14582" y="24276"/>
                  </a:lnTo>
                  <a:lnTo>
                    <a:pt x="9525" y="24276"/>
                  </a:lnTo>
                  <a:lnTo>
                    <a:pt x="9094" y="23218"/>
                  </a:lnTo>
                  <a:lnTo>
                    <a:pt x="14306" y="15143"/>
                  </a:lnTo>
                  <a:lnTo>
                    <a:pt x="22759" y="14785"/>
                  </a:lnTo>
                  <a:lnTo>
                    <a:pt x="31445" y="8212"/>
                  </a:lnTo>
                  <a:lnTo>
                    <a:pt x="40276" y="5052"/>
                  </a:lnTo>
                  <a:lnTo>
                    <a:pt x="46462" y="563"/>
                  </a:lnTo>
                  <a:lnTo>
                    <a:pt x="49593" y="0"/>
                  </a:lnTo>
                  <a:lnTo>
                    <a:pt x="52740" y="684"/>
                  </a:lnTo>
                  <a:lnTo>
                    <a:pt x="61653" y="4960"/>
                  </a:lnTo>
                  <a:lnTo>
                    <a:pt x="55552" y="12778"/>
                  </a:lnTo>
                  <a:lnTo>
                    <a:pt x="53957" y="18460"/>
                  </a:lnTo>
                  <a:lnTo>
                    <a:pt x="50818" y="45940"/>
                  </a:lnTo>
                  <a:lnTo>
                    <a:pt x="33303" y="93101"/>
                  </a:lnTo>
                  <a:lnTo>
                    <a:pt x="7234" y="126572"/>
                  </a:lnTo>
                  <a:lnTo>
                    <a:pt x="3203" y="127949"/>
                  </a:lnTo>
                  <a:lnTo>
                    <a:pt x="646" y="128317"/>
                  </a:lnTo>
                  <a:lnTo>
                    <a:pt x="0" y="127503"/>
                  </a:lnTo>
                  <a:lnTo>
                    <a:pt x="627" y="125902"/>
                  </a:lnTo>
                  <a:lnTo>
                    <a:pt x="2103" y="123777"/>
                  </a:lnTo>
                  <a:lnTo>
                    <a:pt x="4146" y="122360"/>
                  </a:lnTo>
                  <a:lnTo>
                    <a:pt x="9239" y="120785"/>
                  </a:lnTo>
                  <a:lnTo>
                    <a:pt x="51571" y="119575"/>
                  </a:lnTo>
                  <a:lnTo>
                    <a:pt x="78799" y="118474"/>
                  </a:lnTo>
                  <a:lnTo>
                    <a:pt x="119357" y="11000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0" name="SMARTInkShape-3369">
              <a:extLst>
                <a:ext uri="{FF2B5EF4-FFF2-40B4-BE49-F238E27FC236}">
                  <a16:creationId xmlns:a16="http://schemas.microsoft.com/office/drawing/2014/main" id="{D133D26D-3F78-FD0E-644E-3AFC21F9119F}"/>
                </a:ext>
              </a:extLst>
            </p:cNvPr>
            <p:cNvSpPr/>
            <p:nvPr>
              <p:custDataLst>
                <p:tags r:id="rId35"/>
              </p:custDataLst>
            </p:nvPr>
          </p:nvSpPr>
          <p:spPr>
            <a:xfrm>
              <a:off x="9810750" y="639650"/>
              <a:ext cx="94544" cy="131876"/>
            </a:xfrm>
            <a:custGeom>
              <a:avLst/>
              <a:gdLst/>
              <a:ahLst/>
              <a:cxnLst/>
              <a:rect l="0" t="0" r="0" b="0"/>
              <a:pathLst>
                <a:path w="94544" h="131876">
                  <a:moveTo>
                    <a:pt x="57150" y="27100"/>
                  </a:moveTo>
                  <a:lnTo>
                    <a:pt x="57150" y="27100"/>
                  </a:lnTo>
                  <a:lnTo>
                    <a:pt x="62207" y="22043"/>
                  </a:lnTo>
                  <a:lnTo>
                    <a:pt x="64688" y="16739"/>
                  </a:lnTo>
                  <a:lnTo>
                    <a:pt x="65352" y="13843"/>
                  </a:lnTo>
                  <a:lnTo>
                    <a:pt x="64734" y="11912"/>
                  </a:lnTo>
                  <a:lnTo>
                    <a:pt x="63264" y="10624"/>
                  </a:lnTo>
                  <a:lnTo>
                    <a:pt x="61226" y="9766"/>
                  </a:lnTo>
                  <a:lnTo>
                    <a:pt x="61985" y="8136"/>
                  </a:lnTo>
                  <a:lnTo>
                    <a:pt x="68470" y="3502"/>
                  </a:lnTo>
                  <a:lnTo>
                    <a:pt x="67874" y="1843"/>
                  </a:lnTo>
                  <a:lnTo>
                    <a:pt x="58741" y="0"/>
                  </a:lnTo>
                  <a:lnTo>
                    <a:pt x="55033" y="566"/>
                  </a:lnTo>
                  <a:lnTo>
                    <a:pt x="52565" y="2003"/>
                  </a:lnTo>
                  <a:lnTo>
                    <a:pt x="50920" y="4018"/>
                  </a:lnTo>
                  <a:lnTo>
                    <a:pt x="34126" y="15916"/>
                  </a:lnTo>
                  <a:lnTo>
                    <a:pt x="26455" y="26010"/>
                  </a:lnTo>
                  <a:lnTo>
                    <a:pt x="25044" y="30607"/>
                  </a:lnTo>
                  <a:lnTo>
                    <a:pt x="25164" y="34730"/>
                  </a:lnTo>
                  <a:lnTo>
                    <a:pt x="29185" y="52250"/>
                  </a:lnTo>
                  <a:lnTo>
                    <a:pt x="33431" y="58739"/>
                  </a:lnTo>
                  <a:lnTo>
                    <a:pt x="38847" y="62328"/>
                  </a:lnTo>
                  <a:lnTo>
                    <a:pt x="83170" y="76884"/>
                  </a:lnTo>
                  <a:lnTo>
                    <a:pt x="87197" y="79339"/>
                  </a:lnTo>
                  <a:lnTo>
                    <a:pt x="91671" y="84890"/>
                  </a:lnTo>
                  <a:lnTo>
                    <a:pt x="94190" y="93965"/>
                  </a:lnTo>
                  <a:lnTo>
                    <a:pt x="94543" y="97076"/>
                  </a:lnTo>
                  <a:lnTo>
                    <a:pt x="92662" y="100209"/>
                  </a:lnTo>
                  <a:lnTo>
                    <a:pt x="79902" y="109675"/>
                  </a:lnTo>
                  <a:lnTo>
                    <a:pt x="38730" y="127644"/>
                  </a:lnTo>
                  <a:lnTo>
                    <a:pt x="9934" y="131627"/>
                  </a:lnTo>
                  <a:lnTo>
                    <a:pt x="0" y="1318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1" name="SMARTInkShape-3370">
              <a:extLst>
                <a:ext uri="{FF2B5EF4-FFF2-40B4-BE49-F238E27FC236}">
                  <a16:creationId xmlns:a16="http://schemas.microsoft.com/office/drawing/2014/main" id="{51441D3B-B314-3947-0DA4-9778F573FDC9}"/>
                </a:ext>
              </a:extLst>
            </p:cNvPr>
            <p:cNvSpPr/>
            <p:nvPr>
              <p:custDataLst>
                <p:tags r:id="rId36"/>
              </p:custDataLst>
            </p:nvPr>
          </p:nvSpPr>
          <p:spPr>
            <a:xfrm>
              <a:off x="9081362" y="495311"/>
              <a:ext cx="253139" cy="38090"/>
            </a:xfrm>
            <a:custGeom>
              <a:avLst/>
              <a:gdLst/>
              <a:ahLst/>
              <a:cxnLst/>
              <a:rect l="0" t="0" r="0" b="0"/>
              <a:pathLst>
                <a:path w="253139" h="38090">
                  <a:moveTo>
                    <a:pt x="5488" y="38089"/>
                  </a:moveTo>
                  <a:lnTo>
                    <a:pt x="5488" y="38089"/>
                  </a:lnTo>
                  <a:lnTo>
                    <a:pt x="0" y="38089"/>
                  </a:lnTo>
                  <a:lnTo>
                    <a:pt x="4557" y="38089"/>
                  </a:lnTo>
                  <a:lnTo>
                    <a:pt x="43988" y="27728"/>
                  </a:lnTo>
                  <a:lnTo>
                    <a:pt x="86823" y="15699"/>
                  </a:lnTo>
                  <a:lnTo>
                    <a:pt x="132876" y="9677"/>
                  </a:lnTo>
                  <a:lnTo>
                    <a:pt x="169555" y="1474"/>
                  </a:lnTo>
                  <a:lnTo>
                    <a:pt x="211493" y="119"/>
                  </a:lnTo>
                  <a:lnTo>
                    <a:pt x="239817" y="0"/>
                  </a:lnTo>
                  <a:lnTo>
                    <a:pt x="244750" y="2816"/>
                  </a:lnTo>
                  <a:lnTo>
                    <a:pt x="253138" y="951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2" name="SMARTInkShape-3371">
              <a:extLst>
                <a:ext uri="{FF2B5EF4-FFF2-40B4-BE49-F238E27FC236}">
                  <a16:creationId xmlns:a16="http://schemas.microsoft.com/office/drawing/2014/main" id="{817D51FA-1121-A5AB-D90B-5EB62202D0B4}"/>
                </a:ext>
              </a:extLst>
            </p:cNvPr>
            <p:cNvSpPr/>
            <p:nvPr>
              <p:custDataLst>
                <p:tags r:id="rId37"/>
              </p:custDataLst>
            </p:nvPr>
          </p:nvSpPr>
          <p:spPr>
            <a:xfrm>
              <a:off x="9496425" y="771525"/>
              <a:ext cx="19051" cy="9516"/>
            </a:xfrm>
            <a:custGeom>
              <a:avLst/>
              <a:gdLst/>
              <a:ahLst/>
              <a:cxnLst/>
              <a:rect l="0" t="0" r="0" b="0"/>
              <a:pathLst>
                <a:path w="19051" h="9516">
                  <a:moveTo>
                    <a:pt x="0" y="0"/>
                  </a:moveTo>
                  <a:lnTo>
                    <a:pt x="0" y="0"/>
                  </a:lnTo>
                  <a:lnTo>
                    <a:pt x="5057" y="0"/>
                  </a:lnTo>
                  <a:lnTo>
                    <a:pt x="6546" y="1058"/>
                  </a:lnTo>
                  <a:lnTo>
                    <a:pt x="7540" y="2822"/>
                  </a:lnTo>
                  <a:lnTo>
                    <a:pt x="9491" y="9409"/>
                  </a:lnTo>
                  <a:lnTo>
                    <a:pt x="15006" y="9502"/>
                  </a:lnTo>
                  <a:lnTo>
                    <a:pt x="12666" y="9515"/>
                  </a:lnTo>
                  <a:lnTo>
                    <a:pt x="11620" y="8460"/>
                  </a:lnTo>
                  <a:lnTo>
                    <a:pt x="9550" y="116"/>
                  </a:lnTo>
                  <a:lnTo>
                    <a:pt x="190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45" name="SMARTInkShape-Group728">
            <a:extLst>
              <a:ext uri="{FF2B5EF4-FFF2-40B4-BE49-F238E27FC236}">
                <a16:creationId xmlns:a16="http://schemas.microsoft.com/office/drawing/2014/main" id="{B2C43797-05B6-64A0-5480-DC50C4586AB6}"/>
              </a:ext>
            </a:extLst>
          </p:cNvPr>
          <p:cNvGrpSpPr/>
          <p:nvPr/>
        </p:nvGrpSpPr>
        <p:grpSpPr>
          <a:xfrm>
            <a:off x="8278047" y="190500"/>
            <a:ext cx="542104" cy="1038226"/>
            <a:chOff x="8278047" y="190500"/>
            <a:chExt cx="542104" cy="1038226"/>
          </a:xfrm>
        </p:grpSpPr>
        <p:sp>
          <p:nvSpPr>
            <p:cNvPr id="434" name="SMARTInkShape-3372">
              <a:extLst>
                <a:ext uri="{FF2B5EF4-FFF2-40B4-BE49-F238E27FC236}">
                  <a16:creationId xmlns:a16="http://schemas.microsoft.com/office/drawing/2014/main" id="{99986B66-C80D-24AC-E55F-B0922FE86A98}"/>
                </a:ext>
              </a:extLst>
            </p:cNvPr>
            <p:cNvSpPr/>
            <p:nvPr>
              <p:custDataLst>
                <p:tags r:id="rId19"/>
              </p:custDataLst>
            </p:nvPr>
          </p:nvSpPr>
          <p:spPr>
            <a:xfrm>
              <a:off x="8705850" y="190500"/>
              <a:ext cx="114301" cy="76201"/>
            </a:xfrm>
            <a:custGeom>
              <a:avLst/>
              <a:gdLst/>
              <a:ahLst/>
              <a:cxnLst/>
              <a:rect l="0" t="0" r="0" b="0"/>
              <a:pathLst>
                <a:path w="114301" h="76201">
                  <a:moveTo>
                    <a:pt x="0" y="76200"/>
                  </a:moveTo>
                  <a:lnTo>
                    <a:pt x="0" y="76200"/>
                  </a:lnTo>
                  <a:lnTo>
                    <a:pt x="0" y="71144"/>
                  </a:lnTo>
                  <a:lnTo>
                    <a:pt x="10113" y="57886"/>
                  </a:lnTo>
                  <a:lnTo>
                    <a:pt x="52982" y="22011"/>
                  </a:lnTo>
                  <a:lnTo>
                    <a:pt x="77787" y="8168"/>
                  </a:lnTo>
                  <a:lnTo>
                    <a:pt x="1143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5" name="SMARTInkShape-3373">
              <a:extLst>
                <a:ext uri="{FF2B5EF4-FFF2-40B4-BE49-F238E27FC236}">
                  <a16:creationId xmlns:a16="http://schemas.microsoft.com/office/drawing/2014/main" id="{8D006524-5383-D5CA-EF90-61C5D29D7B50}"/>
                </a:ext>
              </a:extLst>
            </p:cNvPr>
            <p:cNvSpPr/>
            <p:nvPr>
              <p:custDataLst>
                <p:tags r:id="rId20"/>
              </p:custDataLst>
            </p:nvPr>
          </p:nvSpPr>
          <p:spPr>
            <a:xfrm>
              <a:off x="8677275" y="262152"/>
              <a:ext cx="85135" cy="185524"/>
            </a:xfrm>
            <a:custGeom>
              <a:avLst/>
              <a:gdLst/>
              <a:ahLst/>
              <a:cxnLst/>
              <a:rect l="0" t="0" r="0" b="0"/>
              <a:pathLst>
                <a:path w="85135" h="185524">
                  <a:moveTo>
                    <a:pt x="38100" y="52173"/>
                  </a:moveTo>
                  <a:lnTo>
                    <a:pt x="38100" y="52173"/>
                  </a:lnTo>
                  <a:lnTo>
                    <a:pt x="43157" y="52173"/>
                  </a:lnTo>
                  <a:lnTo>
                    <a:pt x="48461" y="46529"/>
                  </a:lnTo>
                  <a:lnTo>
                    <a:pt x="64842" y="9305"/>
                  </a:lnTo>
                  <a:lnTo>
                    <a:pt x="64395" y="6661"/>
                  </a:lnTo>
                  <a:lnTo>
                    <a:pt x="61075" y="901"/>
                  </a:lnTo>
                  <a:lnTo>
                    <a:pt x="58709" y="0"/>
                  </a:lnTo>
                  <a:lnTo>
                    <a:pt x="56072" y="458"/>
                  </a:lnTo>
                  <a:lnTo>
                    <a:pt x="49293" y="3740"/>
                  </a:lnTo>
                  <a:lnTo>
                    <a:pt x="43063" y="9365"/>
                  </a:lnTo>
                  <a:lnTo>
                    <a:pt x="40305" y="14803"/>
                  </a:lnTo>
                  <a:lnTo>
                    <a:pt x="39570" y="17735"/>
                  </a:lnTo>
                  <a:lnTo>
                    <a:pt x="30755" y="33187"/>
                  </a:lnTo>
                  <a:lnTo>
                    <a:pt x="30028" y="36341"/>
                  </a:lnTo>
                  <a:lnTo>
                    <a:pt x="30602" y="39501"/>
                  </a:lnTo>
                  <a:lnTo>
                    <a:pt x="41959" y="60408"/>
                  </a:lnTo>
                  <a:lnTo>
                    <a:pt x="50751" y="69239"/>
                  </a:lnTo>
                  <a:lnTo>
                    <a:pt x="68586" y="83531"/>
                  </a:lnTo>
                  <a:lnTo>
                    <a:pt x="79001" y="98388"/>
                  </a:lnTo>
                  <a:lnTo>
                    <a:pt x="83732" y="116196"/>
                  </a:lnTo>
                  <a:lnTo>
                    <a:pt x="85134" y="129821"/>
                  </a:lnTo>
                  <a:lnTo>
                    <a:pt x="82641" y="137131"/>
                  </a:lnTo>
                  <a:lnTo>
                    <a:pt x="67359" y="155503"/>
                  </a:lnTo>
                  <a:lnTo>
                    <a:pt x="31531" y="178767"/>
                  </a:lnTo>
                  <a:lnTo>
                    <a:pt x="0" y="18552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6" name="SMARTInkShape-3374">
              <a:extLst>
                <a:ext uri="{FF2B5EF4-FFF2-40B4-BE49-F238E27FC236}">
                  <a16:creationId xmlns:a16="http://schemas.microsoft.com/office/drawing/2014/main" id="{B777293F-68A3-8712-A092-BC50E7A47341}"/>
                </a:ext>
              </a:extLst>
            </p:cNvPr>
            <p:cNvSpPr/>
            <p:nvPr>
              <p:custDataLst>
                <p:tags r:id="rId21"/>
              </p:custDataLst>
            </p:nvPr>
          </p:nvSpPr>
          <p:spPr>
            <a:xfrm>
              <a:off x="8562975" y="333807"/>
              <a:ext cx="114301" cy="113816"/>
            </a:xfrm>
            <a:custGeom>
              <a:avLst/>
              <a:gdLst/>
              <a:ahLst/>
              <a:cxnLst/>
              <a:rect l="0" t="0" r="0" b="0"/>
              <a:pathLst>
                <a:path w="114301" h="113816">
                  <a:moveTo>
                    <a:pt x="0" y="66243"/>
                  </a:moveTo>
                  <a:lnTo>
                    <a:pt x="0" y="66243"/>
                  </a:lnTo>
                  <a:lnTo>
                    <a:pt x="6545" y="51034"/>
                  </a:lnTo>
                  <a:lnTo>
                    <a:pt x="9132" y="26519"/>
                  </a:lnTo>
                  <a:lnTo>
                    <a:pt x="10321" y="23885"/>
                  </a:lnTo>
                  <a:lnTo>
                    <a:pt x="12173" y="22130"/>
                  </a:lnTo>
                  <a:lnTo>
                    <a:pt x="14465" y="20959"/>
                  </a:lnTo>
                  <a:lnTo>
                    <a:pt x="15994" y="19120"/>
                  </a:lnTo>
                  <a:lnTo>
                    <a:pt x="18648" y="10623"/>
                  </a:lnTo>
                  <a:lnTo>
                    <a:pt x="23988" y="4490"/>
                  </a:lnTo>
                  <a:lnTo>
                    <a:pt x="29359" y="1755"/>
                  </a:lnTo>
                  <a:lnTo>
                    <a:pt x="41429" y="0"/>
                  </a:lnTo>
                  <a:lnTo>
                    <a:pt x="43494" y="914"/>
                  </a:lnTo>
                  <a:lnTo>
                    <a:pt x="44871" y="2582"/>
                  </a:lnTo>
                  <a:lnTo>
                    <a:pt x="45789" y="4752"/>
                  </a:lnTo>
                  <a:lnTo>
                    <a:pt x="47081" y="17920"/>
                  </a:lnTo>
                  <a:lnTo>
                    <a:pt x="39913" y="47878"/>
                  </a:lnTo>
                  <a:lnTo>
                    <a:pt x="21792" y="91850"/>
                  </a:lnTo>
                  <a:lnTo>
                    <a:pt x="19211" y="99849"/>
                  </a:lnTo>
                  <a:lnTo>
                    <a:pt x="9965" y="113259"/>
                  </a:lnTo>
                  <a:lnTo>
                    <a:pt x="27878" y="113815"/>
                  </a:lnTo>
                  <a:lnTo>
                    <a:pt x="45184" y="108796"/>
                  </a:lnTo>
                  <a:lnTo>
                    <a:pt x="86847" y="88357"/>
                  </a:lnTo>
                  <a:lnTo>
                    <a:pt x="114300" y="7576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7" name="SMARTInkShape-3375">
              <a:extLst>
                <a:ext uri="{FF2B5EF4-FFF2-40B4-BE49-F238E27FC236}">
                  <a16:creationId xmlns:a16="http://schemas.microsoft.com/office/drawing/2014/main" id="{AA2587A2-136D-6CCF-9D7F-AA313F66E73D}"/>
                </a:ext>
              </a:extLst>
            </p:cNvPr>
            <p:cNvSpPr/>
            <p:nvPr>
              <p:custDataLst>
                <p:tags r:id="rId22"/>
              </p:custDataLst>
            </p:nvPr>
          </p:nvSpPr>
          <p:spPr>
            <a:xfrm>
              <a:off x="8478079" y="371475"/>
              <a:ext cx="55343" cy="126826"/>
            </a:xfrm>
            <a:custGeom>
              <a:avLst/>
              <a:gdLst/>
              <a:ahLst/>
              <a:cxnLst/>
              <a:rect l="0" t="0" r="0" b="0"/>
              <a:pathLst>
                <a:path w="55343" h="126826">
                  <a:moveTo>
                    <a:pt x="37271" y="28575"/>
                  </a:moveTo>
                  <a:lnTo>
                    <a:pt x="37271" y="28575"/>
                  </a:lnTo>
                  <a:lnTo>
                    <a:pt x="32215" y="23519"/>
                  </a:lnTo>
                  <a:lnTo>
                    <a:pt x="29667" y="23087"/>
                  </a:lnTo>
                  <a:lnTo>
                    <a:pt x="26910" y="23858"/>
                  </a:lnTo>
                  <a:lnTo>
                    <a:pt x="24014" y="25430"/>
                  </a:lnTo>
                  <a:lnTo>
                    <a:pt x="22083" y="27537"/>
                  </a:lnTo>
                  <a:lnTo>
                    <a:pt x="13340" y="41344"/>
                  </a:lnTo>
                  <a:lnTo>
                    <a:pt x="8617" y="46613"/>
                  </a:lnTo>
                  <a:lnTo>
                    <a:pt x="3368" y="60934"/>
                  </a:lnTo>
                  <a:lnTo>
                    <a:pt x="0" y="90941"/>
                  </a:lnTo>
                  <a:lnTo>
                    <a:pt x="4474" y="110789"/>
                  </a:lnTo>
                  <a:lnTo>
                    <a:pt x="12464" y="120853"/>
                  </a:lnTo>
                  <a:lnTo>
                    <a:pt x="17558" y="125019"/>
                  </a:lnTo>
                  <a:lnTo>
                    <a:pt x="22012" y="126738"/>
                  </a:lnTo>
                  <a:lnTo>
                    <a:pt x="26040" y="126825"/>
                  </a:lnTo>
                  <a:lnTo>
                    <a:pt x="29784" y="125825"/>
                  </a:lnTo>
                  <a:lnTo>
                    <a:pt x="45166" y="114305"/>
                  </a:lnTo>
                  <a:lnTo>
                    <a:pt x="51363" y="100544"/>
                  </a:lnTo>
                  <a:lnTo>
                    <a:pt x="55342" y="65839"/>
                  </a:lnTo>
                  <a:lnTo>
                    <a:pt x="48034" y="19565"/>
                  </a:lnTo>
                  <a:lnTo>
                    <a:pt x="45504" y="16218"/>
                  </a:lnTo>
                  <a:lnTo>
                    <a:pt x="33949" y="10450"/>
                  </a:lnTo>
                  <a:lnTo>
                    <a:pt x="31881" y="8025"/>
                  </a:lnTo>
                  <a:lnTo>
                    <a:pt x="30503" y="5350"/>
                  </a:lnTo>
                  <a:lnTo>
                    <a:pt x="28525" y="3567"/>
                  </a:lnTo>
                  <a:lnTo>
                    <a:pt x="18221"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8" name="SMARTInkShape-3376">
              <a:extLst>
                <a:ext uri="{FF2B5EF4-FFF2-40B4-BE49-F238E27FC236}">
                  <a16:creationId xmlns:a16="http://schemas.microsoft.com/office/drawing/2014/main" id="{430AB3F4-F1AA-85E8-97DA-5AEA4C1E7A58}"/>
                </a:ext>
              </a:extLst>
            </p:cNvPr>
            <p:cNvSpPr/>
            <p:nvPr>
              <p:custDataLst>
                <p:tags r:id="rId23"/>
              </p:custDataLst>
            </p:nvPr>
          </p:nvSpPr>
          <p:spPr>
            <a:xfrm>
              <a:off x="8439150" y="504825"/>
              <a:ext cx="9526" cy="24539"/>
            </a:xfrm>
            <a:custGeom>
              <a:avLst/>
              <a:gdLst/>
              <a:ahLst/>
              <a:cxnLst/>
              <a:rect l="0" t="0" r="0" b="0"/>
              <a:pathLst>
                <a:path w="9526" h="24539">
                  <a:moveTo>
                    <a:pt x="9525" y="19050"/>
                  </a:moveTo>
                  <a:lnTo>
                    <a:pt x="9525" y="19050"/>
                  </a:lnTo>
                  <a:lnTo>
                    <a:pt x="9525" y="24538"/>
                  </a:lnTo>
                  <a:lnTo>
                    <a:pt x="9525" y="22195"/>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9" name="SMARTInkShape-3377">
              <a:extLst>
                <a:ext uri="{FF2B5EF4-FFF2-40B4-BE49-F238E27FC236}">
                  <a16:creationId xmlns:a16="http://schemas.microsoft.com/office/drawing/2014/main" id="{72D9AB19-5E60-1A5F-534A-033FF84F9C0E}"/>
                </a:ext>
              </a:extLst>
            </p:cNvPr>
            <p:cNvSpPr/>
            <p:nvPr>
              <p:custDataLst>
                <p:tags r:id="rId24"/>
              </p:custDataLst>
            </p:nvPr>
          </p:nvSpPr>
          <p:spPr>
            <a:xfrm>
              <a:off x="8278047" y="428625"/>
              <a:ext cx="101877" cy="159374"/>
            </a:xfrm>
            <a:custGeom>
              <a:avLst/>
              <a:gdLst/>
              <a:ahLst/>
              <a:cxnLst/>
              <a:rect l="0" t="0" r="0" b="0"/>
              <a:pathLst>
                <a:path w="101877" h="159374">
                  <a:moveTo>
                    <a:pt x="84903" y="38100"/>
                  </a:moveTo>
                  <a:lnTo>
                    <a:pt x="84903" y="38100"/>
                  </a:lnTo>
                  <a:lnTo>
                    <a:pt x="79847" y="33044"/>
                  </a:lnTo>
                  <a:lnTo>
                    <a:pt x="77365" y="27739"/>
                  </a:lnTo>
                  <a:lnTo>
                    <a:pt x="75494" y="6301"/>
                  </a:lnTo>
                  <a:lnTo>
                    <a:pt x="74397" y="4201"/>
                  </a:lnTo>
                  <a:lnTo>
                    <a:pt x="72607" y="2800"/>
                  </a:lnTo>
                  <a:lnTo>
                    <a:pt x="67797" y="1245"/>
                  </a:lnTo>
                  <a:lnTo>
                    <a:pt x="47934" y="164"/>
                  </a:lnTo>
                  <a:lnTo>
                    <a:pt x="25266" y="10162"/>
                  </a:lnTo>
                  <a:lnTo>
                    <a:pt x="13241" y="20744"/>
                  </a:lnTo>
                  <a:lnTo>
                    <a:pt x="8554" y="26529"/>
                  </a:lnTo>
                  <a:lnTo>
                    <a:pt x="3345" y="41424"/>
                  </a:lnTo>
                  <a:lnTo>
                    <a:pt x="0" y="86970"/>
                  </a:lnTo>
                  <a:lnTo>
                    <a:pt x="4478" y="116315"/>
                  </a:lnTo>
                  <a:lnTo>
                    <a:pt x="12508" y="138416"/>
                  </a:lnTo>
                  <a:lnTo>
                    <a:pt x="21330" y="149007"/>
                  </a:lnTo>
                  <a:lnTo>
                    <a:pt x="26647" y="153313"/>
                  </a:lnTo>
                  <a:lnTo>
                    <a:pt x="41020" y="158097"/>
                  </a:lnTo>
                  <a:lnTo>
                    <a:pt x="49297" y="159373"/>
                  </a:lnTo>
                  <a:lnTo>
                    <a:pt x="56933" y="158107"/>
                  </a:lnTo>
                  <a:lnTo>
                    <a:pt x="71061" y="151056"/>
                  </a:lnTo>
                  <a:lnTo>
                    <a:pt x="81573" y="138044"/>
                  </a:lnTo>
                  <a:lnTo>
                    <a:pt x="93441" y="107224"/>
                  </a:lnTo>
                  <a:lnTo>
                    <a:pt x="101876" y="64572"/>
                  </a:lnTo>
                  <a:lnTo>
                    <a:pt x="98281" y="37477"/>
                  </a:lnTo>
                  <a:lnTo>
                    <a:pt x="85457" y="14397"/>
                  </a:lnTo>
                  <a:lnTo>
                    <a:pt x="77035" y="6399"/>
                  </a:lnTo>
                  <a:lnTo>
                    <a:pt x="65853"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0" name="SMARTInkShape-3378">
              <a:extLst>
                <a:ext uri="{FF2B5EF4-FFF2-40B4-BE49-F238E27FC236}">
                  <a16:creationId xmlns:a16="http://schemas.microsoft.com/office/drawing/2014/main" id="{252A7E8B-DEA4-159A-83BA-4DFBAA99A3A5}"/>
                </a:ext>
              </a:extLst>
            </p:cNvPr>
            <p:cNvSpPr/>
            <p:nvPr>
              <p:custDataLst>
                <p:tags r:id="rId25"/>
              </p:custDataLst>
            </p:nvPr>
          </p:nvSpPr>
          <p:spPr>
            <a:xfrm>
              <a:off x="8506971" y="733584"/>
              <a:ext cx="189355" cy="123667"/>
            </a:xfrm>
            <a:custGeom>
              <a:avLst/>
              <a:gdLst/>
              <a:ahLst/>
              <a:cxnLst/>
              <a:rect l="0" t="0" r="0" b="0"/>
              <a:pathLst>
                <a:path w="189355" h="123667">
                  <a:moveTo>
                    <a:pt x="113154" y="85566"/>
                  </a:moveTo>
                  <a:lnTo>
                    <a:pt x="113154" y="85566"/>
                  </a:lnTo>
                  <a:lnTo>
                    <a:pt x="113154" y="66642"/>
                  </a:lnTo>
                  <a:lnTo>
                    <a:pt x="93633" y="66517"/>
                  </a:lnTo>
                  <a:lnTo>
                    <a:pt x="77148" y="71573"/>
                  </a:lnTo>
                  <a:lnTo>
                    <a:pt x="31833" y="97107"/>
                  </a:lnTo>
                  <a:lnTo>
                    <a:pt x="0" y="122686"/>
                  </a:lnTo>
                  <a:lnTo>
                    <a:pt x="35463" y="78860"/>
                  </a:lnTo>
                  <a:lnTo>
                    <a:pt x="62928" y="37058"/>
                  </a:lnTo>
                  <a:lnTo>
                    <a:pt x="74515" y="11954"/>
                  </a:lnTo>
                  <a:lnTo>
                    <a:pt x="83045" y="1645"/>
                  </a:lnTo>
                  <a:lnTo>
                    <a:pt x="86719" y="643"/>
                  </a:lnTo>
                  <a:lnTo>
                    <a:pt x="97702" y="0"/>
                  </a:lnTo>
                  <a:lnTo>
                    <a:pt x="99677" y="2063"/>
                  </a:lnTo>
                  <a:lnTo>
                    <a:pt x="104575" y="15081"/>
                  </a:lnTo>
                  <a:lnTo>
                    <a:pt x="134961" y="57410"/>
                  </a:lnTo>
                  <a:lnTo>
                    <a:pt x="163390" y="104455"/>
                  </a:lnTo>
                  <a:lnTo>
                    <a:pt x="173581" y="115128"/>
                  </a:lnTo>
                  <a:lnTo>
                    <a:pt x="189354" y="12366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1" name="SMARTInkShape-3379">
              <a:extLst>
                <a:ext uri="{FF2B5EF4-FFF2-40B4-BE49-F238E27FC236}">
                  <a16:creationId xmlns:a16="http://schemas.microsoft.com/office/drawing/2014/main" id="{62EF2CBF-E176-7765-6EBF-AD155787BD76}"/>
                </a:ext>
              </a:extLst>
            </p:cNvPr>
            <p:cNvSpPr/>
            <p:nvPr>
              <p:custDataLst>
                <p:tags r:id="rId26"/>
              </p:custDataLst>
            </p:nvPr>
          </p:nvSpPr>
          <p:spPr>
            <a:xfrm>
              <a:off x="8553450" y="805282"/>
              <a:ext cx="56758" cy="375819"/>
            </a:xfrm>
            <a:custGeom>
              <a:avLst/>
              <a:gdLst/>
              <a:ahLst/>
              <a:cxnLst/>
              <a:rect l="0" t="0" r="0" b="0"/>
              <a:pathLst>
                <a:path w="56758" h="375819">
                  <a:moveTo>
                    <a:pt x="47625" y="23393"/>
                  </a:moveTo>
                  <a:lnTo>
                    <a:pt x="47625" y="23393"/>
                  </a:lnTo>
                  <a:lnTo>
                    <a:pt x="47625" y="18336"/>
                  </a:lnTo>
                  <a:lnTo>
                    <a:pt x="50447" y="13032"/>
                  </a:lnTo>
                  <a:lnTo>
                    <a:pt x="54170" y="7146"/>
                  </a:lnTo>
                  <a:lnTo>
                    <a:pt x="56267" y="0"/>
                  </a:lnTo>
                  <a:lnTo>
                    <a:pt x="56562" y="389"/>
                  </a:lnTo>
                  <a:lnTo>
                    <a:pt x="56757" y="1707"/>
                  </a:lnTo>
                  <a:lnTo>
                    <a:pt x="49559" y="30363"/>
                  </a:lnTo>
                  <a:lnTo>
                    <a:pt x="45376" y="66380"/>
                  </a:lnTo>
                  <a:lnTo>
                    <a:pt x="40256" y="107744"/>
                  </a:lnTo>
                  <a:lnTo>
                    <a:pt x="33470" y="154590"/>
                  </a:lnTo>
                  <a:lnTo>
                    <a:pt x="28483" y="194418"/>
                  </a:lnTo>
                  <a:lnTo>
                    <a:pt x="21227" y="232859"/>
                  </a:lnTo>
                  <a:lnTo>
                    <a:pt x="16873" y="267138"/>
                  </a:lnTo>
                  <a:lnTo>
                    <a:pt x="8880" y="307986"/>
                  </a:lnTo>
                  <a:lnTo>
                    <a:pt x="1170" y="350736"/>
                  </a:lnTo>
                  <a:lnTo>
                    <a:pt x="0" y="37581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2" name="SMARTInkShape-3380">
              <a:extLst>
                <a:ext uri="{FF2B5EF4-FFF2-40B4-BE49-F238E27FC236}">
                  <a16:creationId xmlns:a16="http://schemas.microsoft.com/office/drawing/2014/main" id="{C7ED8E00-F830-8C9D-AECD-D78AE0B34EB6}"/>
                </a:ext>
              </a:extLst>
            </p:cNvPr>
            <p:cNvSpPr/>
            <p:nvPr>
              <p:custDataLst>
                <p:tags r:id="rId27"/>
              </p:custDataLst>
            </p:nvPr>
          </p:nvSpPr>
          <p:spPr>
            <a:xfrm>
              <a:off x="8601075" y="1181100"/>
              <a:ext cx="123826" cy="47626"/>
            </a:xfrm>
            <a:custGeom>
              <a:avLst/>
              <a:gdLst/>
              <a:ahLst/>
              <a:cxnLst/>
              <a:rect l="0" t="0" r="0" b="0"/>
              <a:pathLst>
                <a:path w="123826" h="47626">
                  <a:moveTo>
                    <a:pt x="0" y="47625"/>
                  </a:moveTo>
                  <a:lnTo>
                    <a:pt x="0" y="47625"/>
                  </a:lnTo>
                  <a:lnTo>
                    <a:pt x="22390" y="47625"/>
                  </a:lnTo>
                  <a:lnTo>
                    <a:pt x="28649" y="44803"/>
                  </a:lnTo>
                  <a:lnTo>
                    <a:pt x="31799" y="42568"/>
                  </a:lnTo>
                  <a:lnTo>
                    <a:pt x="55170" y="35866"/>
                  </a:lnTo>
                  <a:lnTo>
                    <a:pt x="59005" y="33436"/>
                  </a:lnTo>
                  <a:lnTo>
                    <a:pt x="83566" y="26393"/>
                  </a:lnTo>
                  <a:lnTo>
                    <a:pt x="104585" y="12156"/>
                  </a:lnTo>
                  <a:lnTo>
                    <a:pt x="111041" y="9636"/>
                  </a:lnTo>
                  <a:lnTo>
                    <a:pt x="1238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3" name="SMARTInkShape-3381">
              <a:extLst>
                <a:ext uri="{FF2B5EF4-FFF2-40B4-BE49-F238E27FC236}">
                  <a16:creationId xmlns:a16="http://schemas.microsoft.com/office/drawing/2014/main" id="{41209038-8BDE-7E38-8548-209B919C8894}"/>
                </a:ext>
              </a:extLst>
            </p:cNvPr>
            <p:cNvSpPr/>
            <p:nvPr>
              <p:custDataLst>
                <p:tags r:id="rId28"/>
              </p:custDataLst>
            </p:nvPr>
          </p:nvSpPr>
          <p:spPr>
            <a:xfrm>
              <a:off x="8467725" y="1123950"/>
              <a:ext cx="247651" cy="95251"/>
            </a:xfrm>
            <a:custGeom>
              <a:avLst/>
              <a:gdLst/>
              <a:ahLst/>
              <a:cxnLst/>
              <a:rect l="0" t="0" r="0" b="0"/>
              <a:pathLst>
                <a:path w="247651" h="95251">
                  <a:moveTo>
                    <a:pt x="0" y="95250"/>
                  </a:moveTo>
                  <a:lnTo>
                    <a:pt x="0" y="95250"/>
                  </a:lnTo>
                  <a:lnTo>
                    <a:pt x="5056" y="95250"/>
                  </a:lnTo>
                  <a:lnTo>
                    <a:pt x="6545" y="94192"/>
                  </a:lnTo>
                  <a:lnTo>
                    <a:pt x="7538" y="92428"/>
                  </a:lnTo>
                  <a:lnTo>
                    <a:pt x="8200" y="90194"/>
                  </a:lnTo>
                  <a:lnTo>
                    <a:pt x="9701" y="88704"/>
                  </a:lnTo>
                  <a:lnTo>
                    <a:pt x="50447" y="68426"/>
                  </a:lnTo>
                  <a:lnTo>
                    <a:pt x="56993" y="61809"/>
                  </a:lnTo>
                  <a:lnTo>
                    <a:pt x="60220" y="57081"/>
                  </a:lnTo>
                  <a:lnTo>
                    <a:pt x="75095" y="49005"/>
                  </a:lnTo>
                  <a:lnTo>
                    <a:pt x="121352" y="33682"/>
                  </a:lnTo>
                  <a:lnTo>
                    <a:pt x="163939" y="17016"/>
                  </a:lnTo>
                  <a:lnTo>
                    <a:pt x="175520" y="12854"/>
                  </a:lnTo>
                  <a:lnTo>
                    <a:pt x="216305" y="6898"/>
                  </a:lnTo>
                  <a:lnTo>
                    <a:pt x="225252" y="3066"/>
                  </a:lnTo>
                  <a:lnTo>
                    <a:pt x="2476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4" name="SMARTInkShape-3382">
              <a:extLst>
                <a:ext uri="{FF2B5EF4-FFF2-40B4-BE49-F238E27FC236}">
                  <a16:creationId xmlns:a16="http://schemas.microsoft.com/office/drawing/2014/main" id="{BD32697B-1040-DA02-08D4-77133BCDB052}"/>
                </a:ext>
              </a:extLst>
            </p:cNvPr>
            <p:cNvSpPr/>
            <p:nvPr>
              <p:custDataLst>
                <p:tags r:id="rId29"/>
              </p:custDataLst>
            </p:nvPr>
          </p:nvSpPr>
          <p:spPr>
            <a:xfrm>
              <a:off x="8382000" y="1047750"/>
              <a:ext cx="190501" cy="95251"/>
            </a:xfrm>
            <a:custGeom>
              <a:avLst/>
              <a:gdLst/>
              <a:ahLst/>
              <a:cxnLst/>
              <a:rect l="0" t="0" r="0" b="0"/>
              <a:pathLst>
                <a:path w="190501" h="95251">
                  <a:moveTo>
                    <a:pt x="0" y="95250"/>
                  </a:moveTo>
                  <a:lnTo>
                    <a:pt x="0" y="95250"/>
                  </a:lnTo>
                  <a:lnTo>
                    <a:pt x="0" y="90194"/>
                  </a:lnTo>
                  <a:lnTo>
                    <a:pt x="2117" y="88704"/>
                  </a:lnTo>
                  <a:lnTo>
                    <a:pt x="14151" y="85549"/>
                  </a:lnTo>
                  <a:lnTo>
                    <a:pt x="59354" y="57092"/>
                  </a:lnTo>
                  <a:lnTo>
                    <a:pt x="103641" y="34922"/>
                  </a:lnTo>
                  <a:lnTo>
                    <a:pt x="127443" y="28770"/>
                  </a:lnTo>
                  <a:lnTo>
                    <a:pt x="142335" y="18461"/>
                  </a:lnTo>
                  <a:lnTo>
                    <a:pt x="148985" y="13497"/>
                  </a:lnTo>
                  <a:lnTo>
                    <a:pt x="158679" y="10702"/>
                  </a:lnTo>
                  <a:lnTo>
                    <a:pt x="165068" y="10048"/>
                  </a:lnTo>
                  <a:lnTo>
                    <a:pt x="171436" y="6935"/>
                  </a:lnTo>
                  <a:lnTo>
                    <a:pt x="177794" y="3082"/>
                  </a:lnTo>
                  <a:lnTo>
                    <a:pt x="1905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46" name="SMARTInkShape-3383">
            <a:extLst>
              <a:ext uri="{FF2B5EF4-FFF2-40B4-BE49-F238E27FC236}">
                <a16:creationId xmlns:a16="http://schemas.microsoft.com/office/drawing/2014/main" id="{6DD8C1F1-C871-2895-D3A5-3BDE77DF9F37}"/>
              </a:ext>
            </a:extLst>
          </p:cNvPr>
          <p:cNvSpPr/>
          <p:nvPr>
            <p:custDataLst>
              <p:tags r:id="rId3"/>
            </p:custDataLst>
          </p:nvPr>
        </p:nvSpPr>
        <p:spPr>
          <a:xfrm>
            <a:off x="9953625" y="752475"/>
            <a:ext cx="81566" cy="142876"/>
          </a:xfrm>
          <a:custGeom>
            <a:avLst/>
            <a:gdLst/>
            <a:ahLst/>
            <a:cxnLst/>
            <a:rect l="0" t="0" r="0" b="0"/>
            <a:pathLst>
              <a:path w="81566" h="142876">
                <a:moveTo>
                  <a:pt x="47625" y="9525"/>
                </a:moveTo>
                <a:lnTo>
                  <a:pt x="47625" y="9525"/>
                </a:lnTo>
                <a:lnTo>
                  <a:pt x="38491" y="9525"/>
                </a:lnTo>
                <a:lnTo>
                  <a:pt x="46335" y="9525"/>
                </a:lnTo>
                <a:lnTo>
                  <a:pt x="47051" y="12347"/>
                </a:lnTo>
                <a:lnTo>
                  <a:pt x="47616" y="27135"/>
                </a:lnTo>
                <a:lnTo>
                  <a:pt x="46561" y="27615"/>
                </a:lnTo>
                <a:lnTo>
                  <a:pt x="42566" y="28148"/>
                </a:lnTo>
                <a:lnTo>
                  <a:pt x="37262" y="25563"/>
                </a:lnTo>
                <a:lnTo>
                  <a:pt x="34367" y="23392"/>
                </a:lnTo>
                <a:lnTo>
                  <a:pt x="33493" y="20886"/>
                </a:lnTo>
                <a:lnTo>
                  <a:pt x="33971" y="18158"/>
                </a:lnTo>
                <a:lnTo>
                  <a:pt x="37284" y="11230"/>
                </a:lnTo>
                <a:lnTo>
                  <a:pt x="46230" y="1474"/>
                </a:lnTo>
                <a:lnTo>
                  <a:pt x="55703" y="129"/>
                </a:lnTo>
                <a:lnTo>
                  <a:pt x="66245" y="3"/>
                </a:lnTo>
                <a:lnTo>
                  <a:pt x="47776" y="0"/>
                </a:lnTo>
                <a:lnTo>
                  <a:pt x="69096" y="0"/>
                </a:lnTo>
                <a:lnTo>
                  <a:pt x="71465" y="1058"/>
                </a:lnTo>
                <a:lnTo>
                  <a:pt x="73041" y="2822"/>
                </a:lnTo>
                <a:lnTo>
                  <a:pt x="74796" y="7604"/>
                </a:lnTo>
                <a:lnTo>
                  <a:pt x="81565" y="40719"/>
                </a:lnTo>
                <a:lnTo>
                  <a:pt x="77115" y="75957"/>
                </a:lnTo>
                <a:lnTo>
                  <a:pt x="70962" y="87028"/>
                </a:lnTo>
                <a:lnTo>
                  <a:pt x="39644" y="122050"/>
                </a:lnTo>
                <a:lnTo>
                  <a:pt x="30673" y="128328"/>
                </a:lnTo>
                <a:lnTo>
                  <a:pt x="19671" y="134684"/>
                </a:lnTo>
                <a:lnTo>
                  <a:pt x="10120" y="142396"/>
                </a:lnTo>
                <a:lnTo>
                  <a:pt x="0" y="1428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7" name="SMARTInkShape-3384">
            <a:extLst>
              <a:ext uri="{FF2B5EF4-FFF2-40B4-BE49-F238E27FC236}">
                <a16:creationId xmlns:a16="http://schemas.microsoft.com/office/drawing/2014/main" id="{2A1435A4-E1B0-8933-127D-86816E47E6D8}"/>
              </a:ext>
            </a:extLst>
          </p:cNvPr>
          <p:cNvSpPr/>
          <p:nvPr>
            <p:custDataLst>
              <p:tags r:id="rId4"/>
            </p:custDataLst>
          </p:nvPr>
        </p:nvSpPr>
        <p:spPr>
          <a:xfrm>
            <a:off x="10168450" y="533795"/>
            <a:ext cx="135945" cy="206939"/>
          </a:xfrm>
          <a:custGeom>
            <a:avLst/>
            <a:gdLst/>
            <a:ahLst/>
            <a:cxnLst/>
            <a:rect l="0" t="0" r="0" b="0"/>
            <a:pathLst>
              <a:path w="135945" h="206939">
                <a:moveTo>
                  <a:pt x="89975" y="18655"/>
                </a:moveTo>
                <a:lnTo>
                  <a:pt x="89975" y="18655"/>
                </a:lnTo>
                <a:lnTo>
                  <a:pt x="95032" y="13599"/>
                </a:lnTo>
                <a:lnTo>
                  <a:pt x="100336" y="11116"/>
                </a:lnTo>
                <a:lnTo>
                  <a:pt x="108519" y="9246"/>
                </a:lnTo>
                <a:lnTo>
                  <a:pt x="108874" y="4108"/>
                </a:lnTo>
                <a:lnTo>
                  <a:pt x="107868" y="2607"/>
                </a:lnTo>
                <a:lnTo>
                  <a:pt x="106138" y="1606"/>
                </a:lnTo>
                <a:lnTo>
                  <a:pt x="98644" y="198"/>
                </a:lnTo>
                <a:lnTo>
                  <a:pt x="95754" y="0"/>
                </a:lnTo>
                <a:lnTo>
                  <a:pt x="70420" y="13833"/>
                </a:lnTo>
                <a:lnTo>
                  <a:pt x="39357" y="41251"/>
                </a:lnTo>
                <a:lnTo>
                  <a:pt x="30437" y="55509"/>
                </a:lnTo>
                <a:lnTo>
                  <a:pt x="24354" y="68901"/>
                </a:lnTo>
                <a:lnTo>
                  <a:pt x="11148" y="88341"/>
                </a:lnTo>
                <a:lnTo>
                  <a:pt x="6293" y="107506"/>
                </a:lnTo>
                <a:lnTo>
                  <a:pt x="0" y="152197"/>
                </a:lnTo>
                <a:lnTo>
                  <a:pt x="7695" y="171229"/>
                </a:lnTo>
                <a:lnTo>
                  <a:pt x="7605" y="174346"/>
                </a:lnTo>
                <a:lnTo>
                  <a:pt x="6486" y="176424"/>
                </a:lnTo>
                <a:lnTo>
                  <a:pt x="7858" y="179926"/>
                </a:lnTo>
                <a:lnTo>
                  <a:pt x="15025" y="189462"/>
                </a:lnTo>
                <a:lnTo>
                  <a:pt x="30962" y="201674"/>
                </a:lnTo>
                <a:lnTo>
                  <a:pt x="54145" y="206938"/>
                </a:lnTo>
                <a:lnTo>
                  <a:pt x="69112" y="205348"/>
                </a:lnTo>
                <a:lnTo>
                  <a:pt x="102436" y="198266"/>
                </a:lnTo>
                <a:lnTo>
                  <a:pt x="115269" y="189852"/>
                </a:lnTo>
                <a:lnTo>
                  <a:pt x="122385" y="181879"/>
                </a:lnTo>
                <a:lnTo>
                  <a:pt x="135114" y="161644"/>
                </a:lnTo>
                <a:lnTo>
                  <a:pt x="135944" y="158431"/>
                </a:lnTo>
                <a:lnTo>
                  <a:pt x="134043" y="149217"/>
                </a:lnTo>
                <a:lnTo>
                  <a:pt x="127021" y="134951"/>
                </a:lnTo>
                <a:lnTo>
                  <a:pt x="115166" y="120649"/>
                </a:lnTo>
                <a:lnTo>
                  <a:pt x="103288" y="116902"/>
                </a:lnTo>
                <a:lnTo>
                  <a:pt x="56694" y="113928"/>
                </a:lnTo>
                <a:lnTo>
                  <a:pt x="51913" y="113920"/>
                </a:lnTo>
                <a:lnTo>
                  <a:pt x="43779" y="116734"/>
                </a:lnTo>
                <a:lnTo>
                  <a:pt x="36636" y="120454"/>
                </a:lnTo>
                <a:lnTo>
                  <a:pt x="29932" y="122107"/>
                </a:lnTo>
                <a:lnTo>
                  <a:pt x="27721" y="123607"/>
                </a:lnTo>
                <a:lnTo>
                  <a:pt x="26248" y="125665"/>
                </a:lnTo>
                <a:lnTo>
                  <a:pt x="24611" y="130773"/>
                </a:lnTo>
                <a:lnTo>
                  <a:pt x="23300" y="14248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51" name="SMARTInkShape-Group731">
            <a:extLst>
              <a:ext uri="{FF2B5EF4-FFF2-40B4-BE49-F238E27FC236}">
                <a16:creationId xmlns:a16="http://schemas.microsoft.com/office/drawing/2014/main" id="{2BB0FEF7-3A27-A58E-4ABA-025EF75603D1}"/>
              </a:ext>
            </a:extLst>
          </p:cNvPr>
          <p:cNvGrpSpPr/>
          <p:nvPr/>
        </p:nvGrpSpPr>
        <p:grpSpPr>
          <a:xfrm>
            <a:off x="3086100" y="486167"/>
            <a:ext cx="638176" cy="313934"/>
            <a:chOff x="3086100" y="486167"/>
            <a:chExt cx="638176" cy="313934"/>
          </a:xfrm>
        </p:grpSpPr>
        <p:sp>
          <p:nvSpPr>
            <p:cNvPr id="448" name="SMARTInkShape-3385">
              <a:extLst>
                <a:ext uri="{FF2B5EF4-FFF2-40B4-BE49-F238E27FC236}">
                  <a16:creationId xmlns:a16="http://schemas.microsoft.com/office/drawing/2014/main" id="{01E153CC-A35D-D406-4A0B-B3E3C0EE533A}"/>
                </a:ext>
              </a:extLst>
            </p:cNvPr>
            <p:cNvSpPr/>
            <p:nvPr>
              <p:custDataLst>
                <p:tags r:id="rId16"/>
              </p:custDataLst>
            </p:nvPr>
          </p:nvSpPr>
          <p:spPr>
            <a:xfrm>
              <a:off x="3686175" y="486167"/>
              <a:ext cx="38101" cy="313934"/>
            </a:xfrm>
            <a:custGeom>
              <a:avLst/>
              <a:gdLst/>
              <a:ahLst/>
              <a:cxnLst/>
              <a:rect l="0" t="0" r="0" b="0"/>
              <a:pathLst>
                <a:path w="38101" h="313934">
                  <a:moveTo>
                    <a:pt x="0" y="9133"/>
                  </a:moveTo>
                  <a:lnTo>
                    <a:pt x="0" y="9133"/>
                  </a:lnTo>
                  <a:lnTo>
                    <a:pt x="0" y="0"/>
                  </a:lnTo>
                  <a:lnTo>
                    <a:pt x="0" y="40807"/>
                  </a:lnTo>
                  <a:lnTo>
                    <a:pt x="0" y="88015"/>
                  </a:lnTo>
                  <a:lnTo>
                    <a:pt x="1058" y="133870"/>
                  </a:lnTo>
                  <a:lnTo>
                    <a:pt x="7605" y="169564"/>
                  </a:lnTo>
                  <a:lnTo>
                    <a:pt x="15188" y="206481"/>
                  </a:lnTo>
                  <a:lnTo>
                    <a:pt x="21109" y="254059"/>
                  </a:lnTo>
                  <a:lnTo>
                    <a:pt x="28381" y="301019"/>
                  </a:lnTo>
                  <a:lnTo>
                    <a:pt x="28445" y="302149"/>
                  </a:lnTo>
                  <a:lnTo>
                    <a:pt x="38100" y="31393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9" name="SMARTInkShape-3386">
              <a:extLst>
                <a:ext uri="{FF2B5EF4-FFF2-40B4-BE49-F238E27FC236}">
                  <a16:creationId xmlns:a16="http://schemas.microsoft.com/office/drawing/2014/main" id="{3DC06F8D-0E9F-D0BD-88F5-342C70F364D9}"/>
                </a:ext>
              </a:extLst>
            </p:cNvPr>
            <p:cNvSpPr/>
            <p:nvPr>
              <p:custDataLst>
                <p:tags r:id="rId17"/>
              </p:custDataLst>
            </p:nvPr>
          </p:nvSpPr>
          <p:spPr>
            <a:xfrm>
              <a:off x="3391026" y="619125"/>
              <a:ext cx="190375" cy="28576"/>
            </a:xfrm>
            <a:custGeom>
              <a:avLst/>
              <a:gdLst/>
              <a:ahLst/>
              <a:cxnLst/>
              <a:rect l="0" t="0" r="0" b="0"/>
              <a:pathLst>
                <a:path w="190375" h="28576">
                  <a:moveTo>
                    <a:pt x="18924" y="28575"/>
                  </a:moveTo>
                  <a:lnTo>
                    <a:pt x="18924" y="28575"/>
                  </a:lnTo>
                  <a:lnTo>
                    <a:pt x="13867" y="28575"/>
                  </a:lnTo>
                  <a:lnTo>
                    <a:pt x="12378" y="27517"/>
                  </a:lnTo>
                  <a:lnTo>
                    <a:pt x="11385" y="25753"/>
                  </a:lnTo>
                  <a:lnTo>
                    <a:pt x="10723" y="23518"/>
                  </a:lnTo>
                  <a:lnTo>
                    <a:pt x="9223" y="22029"/>
                  </a:lnTo>
                  <a:lnTo>
                    <a:pt x="0" y="19084"/>
                  </a:lnTo>
                  <a:lnTo>
                    <a:pt x="21654" y="17998"/>
                  </a:lnTo>
                  <a:lnTo>
                    <a:pt x="68823" y="10408"/>
                  </a:lnTo>
                  <a:lnTo>
                    <a:pt x="112428" y="6877"/>
                  </a:lnTo>
                  <a:lnTo>
                    <a:pt x="155023" y="906"/>
                  </a:lnTo>
                  <a:lnTo>
                    <a:pt x="190374"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0" name="SMARTInkShape-3387">
              <a:extLst>
                <a:ext uri="{FF2B5EF4-FFF2-40B4-BE49-F238E27FC236}">
                  <a16:creationId xmlns:a16="http://schemas.microsoft.com/office/drawing/2014/main" id="{F8488FCE-5637-41F7-E9AE-38DCD56FFD03}"/>
                </a:ext>
              </a:extLst>
            </p:cNvPr>
            <p:cNvSpPr/>
            <p:nvPr>
              <p:custDataLst>
                <p:tags r:id="rId18"/>
              </p:custDataLst>
            </p:nvPr>
          </p:nvSpPr>
          <p:spPr>
            <a:xfrm>
              <a:off x="3086100" y="572019"/>
              <a:ext cx="171451" cy="209032"/>
            </a:xfrm>
            <a:custGeom>
              <a:avLst/>
              <a:gdLst/>
              <a:ahLst/>
              <a:cxnLst/>
              <a:rect l="0" t="0" r="0" b="0"/>
              <a:pathLst>
                <a:path w="171451" h="209032">
                  <a:moveTo>
                    <a:pt x="0" y="28056"/>
                  </a:moveTo>
                  <a:lnTo>
                    <a:pt x="0" y="28056"/>
                  </a:lnTo>
                  <a:lnTo>
                    <a:pt x="0" y="5390"/>
                  </a:lnTo>
                  <a:lnTo>
                    <a:pt x="1058" y="3420"/>
                  </a:lnTo>
                  <a:lnTo>
                    <a:pt x="2822" y="2107"/>
                  </a:lnTo>
                  <a:lnTo>
                    <a:pt x="8201" y="0"/>
                  </a:lnTo>
                  <a:lnTo>
                    <a:pt x="8642" y="885"/>
                  </a:lnTo>
                  <a:lnTo>
                    <a:pt x="12172" y="12733"/>
                  </a:lnTo>
                  <a:lnTo>
                    <a:pt x="14465" y="17841"/>
                  </a:lnTo>
                  <a:lnTo>
                    <a:pt x="19203" y="56455"/>
                  </a:lnTo>
                  <a:lnTo>
                    <a:pt x="26410" y="99204"/>
                  </a:lnTo>
                  <a:lnTo>
                    <a:pt x="28147" y="138771"/>
                  </a:lnTo>
                  <a:lnTo>
                    <a:pt x="28491" y="178690"/>
                  </a:lnTo>
                  <a:lnTo>
                    <a:pt x="28571" y="207723"/>
                  </a:lnTo>
                  <a:lnTo>
                    <a:pt x="29633" y="190591"/>
                  </a:lnTo>
                  <a:lnTo>
                    <a:pt x="36179" y="170406"/>
                  </a:lnTo>
                  <a:lnTo>
                    <a:pt x="54085" y="130834"/>
                  </a:lnTo>
                  <a:lnTo>
                    <a:pt x="66697" y="99981"/>
                  </a:lnTo>
                  <a:lnTo>
                    <a:pt x="95251" y="55931"/>
                  </a:lnTo>
                  <a:lnTo>
                    <a:pt x="98426" y="49815"/>
                  </a:lnTo>
                  <a:lnTo>
                    <a:pt x="110419" y="40196"/>
                  </a:lnTo>
                  <a:lnTo>
                    <a:pt x="133877" y="25397"/>
                  </a:lnTo>
                  <a:lnTo>
                    <a:pt x="138876" y="18761"/>
                  </a:lnTo>
                  <a:lnTo>
                    <a:pt x="140209" y="15509"/>
                  </a:lnTo>
                  <a:lnTo>
                    <a:pt x="141098" y="14400"/>
                  </a:lnTo>
                  <a:lnTo>
                    <a:pt x="141690" y="14718"/>
                  </a:lnTo>
                  <a:lnTo>
                    <a:pt x="142085" y="15989"/>
                  </a:lnTo>
                  <a:lnTo>
                    <a:pt x="147697" y="22834"/>
                  </a:lnTo>
                  <a:lnTo>
                    <a:pt x="157044" y="67370"/>
                  </a:lnTo>
                  <a:lnTo>
                    <a:pt x="169697" y="113300"/>
                  </a:lnTo>
                  <a:lnTo>
                    <a:pt x="171296" y="160288"/>
                  </a:lnTo>
                  <a:lnTo>
                    <a:pt x="171448" y="207796"/>
                  </a:lnTo>
                  <a:lnTo>
                    <a:pt x="171450" y="20903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54" name="SMARTInkShape-Group732">
            <a:extLst>
              <a:ext uri="{FF2B5EF4-FFF2-40B4-BE49-F238E27FC236}">
                <a16:creationId xmlns:a16="http://schemas.microsoft.com/office/drawing/2014/main" id="{475CE3EF-AB5D-8E3B-F76A-BF5176A4E34F}"/>
              </a:ext>
            </a:extLst>
          </p:cNvPr>
          <p:cNvGrpSpPr/>
          <p:nvPr/>
        </p:nvGrpSpPr>
        <p:grpSpPr>
          <a:xfrm>
            <a:off x="3991092" y="523875"/>
            <a:ext cx="228484" cy="95251"/>
            <a:chOff x="3991092" y="523875"/>
            <a:chExt cx="228484" cy="95251"/>
          </a:xfrm>
        </p:grpSpPr>
        <p:sp>
          <p:nvSpPr>
            <p:cNvPr id="452" name="SMARTInkShape-3388">
              <a:extLst>
                <a:ext uri="{FF2B5EF4-FFF2-40B4-BE49-F238E27FC236}">
                  <a16:creationId xmlns:a16="http://schemas.microsoft.com/office/drawing/2014/main" id="{3023B44E-5353-D857-5E1D-299E90C2CF17}"/>
                </a:ext>
              </a:extLst>
            </p:cNvPr>
            <p:cNvSpPr/>
            <p:nvPr>
              <p:custDataLst>
                <p:tags r:id="rId14"/>
              </p:custDataLst>
            </p:nvPr>
          </p:nvSpPr>
          <p:spPr>
            <a:xfrm>
              <a:off x="4010025" y="619125"/>
              <a:ext cx="209551" cy="1"/>
            </a:xfrm>
            <a:custGeom>
              <a:avLst/>
              <a:gdLst/>
              <a:ahLst/>
              <a:cxnLst/>
              <a:rect l="0" t="0" r="0" b="0"/>
              <a:pathLst>
                <a:path w="209551" h="1">
                  <a:moveTo>
                    <a:pt x="0" y="0"/>
                  </a:moveTo>
                  <a:lnTo>
                    <a:pt x="0" y="0"/>
                  </a:lnTo>
                  <a:lnTo>
                    <a:pt x="39772" y="0"/>
                  </a:lnTo>
                  <a:lnTo>
                    <a:pt x="85945" y="0"/>
                  </a:lnTo>
                  <a:lnTo>
                    <a:pt x="133379" y="0"/>
                  </a:lnTo>
                  <a:lnTo>
                    <a:pt x="175922" y="0"/>
                  </a:lnTo>
                  <a:lnTo>
                    <a:pt x="2095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3" name="SMARTInkShape-3389">
              <a:extLst>
                <a:ext uri="{FF2B5EF4-FFF2-40B4-BE49-F238E27FC236}">
                  <a16:creationId xmlns:a16="http://schemas.microsoft.com/office/drawing/2014/main" id="{03B1C6AA-5C29-C377-EB4D-8BF68AEB6653}"/>
                </a:ext>
              </a:extLst>
            </p:cNvPr>
            <p:cNvSpPr/>
            <p:nvPr>
              <p:custDataLst>
                <p:tags r:id="rId15"/>
              </p:custDataLst>
            </p:nvPr>
          </p:nvSpPr>
          <p:spPr>
            <a:xfrm>
              <a:off x="3991092" y="523875"/>
              <a:ext cx="152284" cy="9526"/>
            </a:xfrm>
            <a:custGeom>
              <a:avLst/>
              <a:gdLst/>
              <a:ahLst/>
              <a:cxnLst/>
              <a:rect l="0" t="0" r="0" b="0"/>
              <a:pathLst>
                <a:path w="152284" h="9526">
                  <a:moveTo>
                    <a:pt x="9408" y="9525"/>
                  </a:moveTo>
                  <a:lnTo>
                    <a:pt x="9408" y="9525"/>
                  </a:lnTo>
                  <a:lnTo>
                    <a:pt x="0" y="9525"/>
                  </a:lnTo>
                  <a:lnTo>
                    <a:pt x="41642" y="8467"/>
                  </a:lnTo>
                  <a:lnTo>
                    <a:pt x="73813" y="883"/>
                  </a:lnTo>
                  <a:lnTo>
                    <a:pt x="116741" y="78"/>
                  </a:lnTo>
                  <a:lnTo>
                    <a:pt x="152283"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59" name="SMARTInkShape-Group733">
            <a:extLst>
              <a:ext uri="{FF2B5EF4-FFF2-40B4-BE49-F238E27FC236}">
                <a16:creationId xmlns:a16="http://schemas.microsoft.com/office/drawing/2014/main" id="{9134D19E-38E4-3174-BF8F-EAD0FFAD7A14}"/>
              </a:ext>
            </a:extLst>
          </p:cNvPr>
          <p:cNvGrpSpPr/>
          <p:nvPr/>
        </p:nvGrpSpPr>
        <p:grpSpPr>
          <a:xfrm>
            <a:off x="4499098" y="266700"/>
            <a:ext cx="453903" cy="970627"/>
            <a:chOff x="4499098" y="266700"/>
            <a:chExt cx="453903" cy="970627"/>
          </a:xfrm>
        </p:grpSpPr>
        <p:sp>
          <p:nvSpPr>
            <p:cNvPr id="455" name="SMARTInkShape-3390">
              <a:extLst>
                <a:ext uri="{FF2B5EF4-FFF2-40B4-BE49-F238E27FC236}">
                  <a16:creationId xmlns:a16="http://schemas.microsoft.com/office/drawing/2014/main" id="{72482E78-5944-DC81-8C29-A03AE5037DA1}"/>
                </a:ext>
              </a:extLst>
            </p:cNvPr>
            <p:cNvSpPr/>
            <p:nvPr>
              <p:custDataLst>
                <p:tags r:id="rId10"/>
              </p:custDataLst>
            </p:nvPr>
          </p:nvSpPr>
          <p:spPr>
            <a:xfrm>
              <a:off x="4695825" y="533552"/>
              <a:ext cx="257176" cy="28424"/>
            </a:xfrm>
            <a:custGeom>
              <a:avLst/>
              <a:gdLst/>
              <a:ahLst/>
              <a:cxnLst/>
              <a:rect l="0" t="0" r="0" b="0"/>
              <a:pathLst>
                <a:path w="257176" h="28424">
                  <a:moveTo>
                    <a:pt x="0" y="28423"/>
                  </a:moveTo>
                  <a:lnTo>
                    <a:pt x="0" y="28423"/>
                  </a:lnTo>
                  <a:lnTo>
                    <a:pt x="5057" y="28423"/>
                  </a:lnTo>
                  <a:lnTo>
                    <a:pt x="10361" y="25601"/>
                  </a:lnTo>
                  <a:lnTo>
                    <a:pt x="17333" y="20222"/>
                  </a:lnTo>
                  <a:lnTo>
                    <a:pt x="63223" y="8588"/>
                  </a:lnTo>
                  <a:lnTo>
                    <a:pt x="109150" y="1574"/>
                  </a:lnTo>
                  <a:lnTo>
                    <a:pt x="146405" y="360"/>
                  </a:lnTo>
                  <a:lnTo>
                    <a:pt x="184255" y="0"/>
                  </a:lnTo>
                  <a:lnTo>
                    <a:pt x="227338" y="4949"/>
                  </a:lnTo>
                  <a:lnTo>
                    <a:pt x="257175" y="937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6" name="SMARTInkShape-3391">
              <a:extLst>
                <a:ext uri="{FF2B5EF4-FFF2-40B4-BE49-F238E27FC236}">
                  <a16:creationId xmlns:a16="http://schemas.microsoft.com/office/drawing/2014/main" id="{5227AF68-55E6-8143-C91D-7700E400333D}"/>
                </a:ext>
              </a:extLst>
            </p:cNvPr>
            <p:cNvSpPr/>
            <p:nvPr>
              <p:custDataLst>
                <p:tags r:id="rId11"/>
              </p:custDataLst>
            </p:nvPr>
          </p:nvSpPr>
          <p:spPr>
            <a:xfrm>
              <a:off x="4724400" y="295801"/>
              <a:ext cx="161916" cy="485250"/>
            </a:xfrm>
            <a:custGeom>
              <a:avLst/>
              <a:gdLst/>
              <a:ahLst/>
              <a:cxnLst/>
              <a:rect l="0" t="0" r="0" b="0"/>
              <a:pathLst>
                <a:path w="161916" h="485250">
                  <a:moveTo>
                    <a:pt x="152400" y="66149"/>
                  </a:moveTo>
                  <a:lnTo>
                    <a:pt x="152400" y="66149"/>
                  </a:lnTo>
                  <a:lnTo>
                    <a:pt x="157456" y="61093"/>
                  </a:lnTo>
                  <a:lnTo>
                    <a:pt x="159939" y="55788"/>
                  </a:lnTo>
                  <a:lnTo>
                    <a:pt x="161915" y="14137"/>
                  </a:lnTo>
                  <a:lnTo>
                    <a:pt x="159098" y="8460"/>
                  </a:lnTo>
                  <a:lnTo>
                    <a:pt x="156865" y="5465"/>
                  </a:lnTo>
                  <a:lnTo>
                    <a:pt x="151562" y="2137"/>
                  </a:lnTo>
                  <a:lnTo>
                    <a:pt x="139535" y="0"/>
                  </a:lnTo>
                  <a:lnTo>
                    <a:pt x="130454" y="5352"/>
                  </a:lnTo>
                  <a:lnTo>
                    <a:pt x="113442" y="23088"/>
                  </a:lnTo>
                  <a:lnTo>
                    <a:pt x="102277" y="40661"/>
                  </a:lnTo>
                  <a:lnTo>
                    <a:pt x="86486" y="83614"/>
                  </a:lnTo>
                  <a:lnTo>
                    <a:pt x="73603" y="118949"/>
                  </a:lnTo>
                  <a:lnTo>
                    <a:pt x="59203" y="157288"/>
                  </a:lnTo>
                  <a:lnTo>
                    <a:pt x="51055" y="188756"/>
                  </a:lnTo>
                  <a:lnTo>
                    <a:pt x="43246" y="232890"/>
                  </a:lnTo>
                  <a:lnTo>
                    <a:pt x="35956" y="277065"/>
                  </a:lnTo>
                  <a:lnTo>
                    <a:pt x="28489" y="323504"/>
                  </a:lnTo>
                  <a:lnTo>
                    <a:pt x="18405" y="367104"/>
                  </a:lnTo>
                  <a:lnTo>
                    <a:pt x="9334" y="410732"/>
                  </a:lnTo>
                  <a:lnTo>
                    <a:pt x="2766" y="451528"/>
                  </a:lnTo>
                  <a:lnTo>
                    <a:pt x="0" y="48524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7" name="SMARTInkShape-3392">
              <a:extLst>
                <a:ext uri="{FF2B5EF4-FFF2-40B4-BE49-F238E27FC236}">
                  <a16:creationId xmlns:a16="http://schemas.microsoft.com/office/drawing/2014/main" id="{FFC52DB0-317A-C559-C01A-6F00DAA67957}"/>
                </a:ext>
              </a:extLst>
            </p:cNvPr>
            <p:cNvSpPr/>
            <p:nvPr>
              <p:custDataLst>
                <p:tags r:id="rId12"/>
              </p:custDataLst>
            </p:nvPr>
          </p:nvSpPr>
          <p:spPr>
            <a:xfrm>
              <a:off x="4499098" y="266700"/>
              <a:ext cx="135463" cy="378525"/>
            </a:xfrm>
            <a:custGeom>
              <a:avLst/>
              <a:gdLst/>
              <a:ahLst/>
              <a:cxnLst/>
              <a:rect l="0" t="0" r="0" b="0"/>
              <a:pathLst>
                <a:path w="135463" h="378525">
                  <a:moveTo>
                    <a:pt x="120527" y="257175"/>
                  </a:moveTo>
                  <a:lnTo>
                    <a:pt x="120527" y="257175"/>
                  </a:lnTo>
                  <a:lnTo>
                    <a:pt x="125584" y="257175"/>
                  </a:lnTo>
                  <a:lnTo>
                    <a:pt x="127073" y="256117"/>
                  </a:lnTo>
                  <a:lnTo>
                    <a:pt x="128066" y="254353"/>
                  </a:lnTo>
                  <a:lnTo>
                    <a:pt x="135462" y="225119"/>
                  </a:lnTo>
                  <a:lnTo>
                    <a:pt x="130325" y="205163"/>
                  </a:lnTo>
                  <a:lnTo>
                    <a:pt x="129176" y="203450"/>
                  </a:lnTo>
                  <a:lnTo>
                    <a:pt x="127351" y="202309"/>
                  </a:lnTo>
                  <a:lnTo>
                    <a:pt x="122501" y="199982"/>
                  </a:lnTo>
                  <a:lnTo>
                    <a:pt x="116818" y="195420"/>
                  </a:lnTo>
                  <a:lnTo>
                    <a:pt x="107943" y="192686"/>
                  </a:lnTo>
                  <a:lnTo>
                    <a:pt x="95884" y="192530"/>
                  </a:lnTo>
                  <a:lnTo>
                    <a:pt x="71245" y="199451"/>
                  </a:lnTo>
                  <a:lnTo>
                    <a:pt x="45953" y="214436"/>
                  </a:lnTo>
                  <a:lnTo>
                    <a:pt x="26852" y="238463"/>
                  </a:lnTo>
                  <a:lnTo>
                    <a:pt x="1649" y="283794"/>
                  </a:lnTo>
                  <a:lnTo>
                    <a:pt x="0" y="290796"/>
                  </a:lnTo>
                  <a:lnTo>
                    <a:pt x="2735" y="315820"/>
                  </a:lnTo>
                  <a:lnTo>
                    <a:pt x="10249" y="338287"/>
                  </a:lnTo>
                  <a:lnTo>
                    <a:pt x="24235" y="358349"/>
                  </a:lnTo>
                  <a:lnTo>
                    <a:pt x="41394" y="368463"/>
                  </a:lnTo>
                  <a:lnTo>
                    <a:pt x="71735" y="378524"/>
                  </a:lnTo>
                  <a:lnTo>
                    <a:pt x="77415" y="377232"/>
                  </a:lnTo>
                  <a:lnTo>
                    <a:pt x="89372" y="370153"/>
                  </a:lnTo>
                  <a:lnTo>
                    <a:pt x="98919" y="357129"/>
                  </a:lnTo>
                  <a:lnTo>
                    <a:pt x="107422" y="334769"/>
                  </a:lnTo>
                  <a:lnTo>
                    <a:pt x="117076" y="294204"/>
                  </a:lnTo>
                  <a:lnTo>
                    <a:pt x="119845" y="251319"/>
                  </a:lnTo>
                  <a:lnTo>
                    <a:pt x="120325" y="210637"/>
                  </a:lnTo>
                  <a:lnTo>
                    <a:pt x="120467" y="171772"/>
                  </a:lnTo>
                  <a:lnTo>
                    <a:pt x="120510" y="133445"/>
                  </a:lnTo>
                  <a:lnTo>
                    <a:pt x="120524" y="87625"/>
                  </a:lnTo>
                  <a:lnTo>
                    <a:pt x="113980" y="48000"/>
                  </a:lnTo>
                  <a:lnTo>
                    <a:pt x="111394" y="10162"/>
                  </a:lnTo>
                  <a:lnTo>
                    <a:pt x="112322" y="6775"/>
                  </a:lnTo>
                  <a:lnTo>
                    <a:pt x="113999" y="4517"/>
                  </a:lnTo>
                  <a:lnTo>
                    <a:pt x="120527"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8" name="SMARTInkShape-3393">
              <a:extLst>
                <a:ext uri="{FF2B5EF4-FFF2-40B4-BE49-F238E27FC236}">
                  <a16:creationId xmlns:a16="http://schemas.microsoft.com/office/drawing/2014/main" id="{C7F1BC6D-B043-80DE-DA8E-EA1B35E9F91D}"/>
                </a:ext>
              </a:extLst>
            </p:cNvPr>
            <p:cNvSpPr/>
            <p:nvPr>
              <p:custDataLst>
                <p:tags r:id="rId13"/>
              </p:custDataLst>
            </p:nvPr>
          </p:nvSpPr>
          <p:spPr>
            <a:xfrm>
              <a:off x="4564813" y="890745"/>
              <a:ext cx="185185" cy="346582"/>
            </a:xfrm>
            <a:custGeom>
              <a:avLst/>
              <a:gdLst/>
              <a:ahLst/>
              <a:cxnLst/>
              <a:rect l="0" t="0" r="0" b="0"/>
              <a:pathLst>
                <a:path w="185185" h="346582">
                  <a:moveTo>
                    <a:pt x="159587" y="14130"/>
                  </a:moveTo>
                  <a:lnTo>
                    <a:pt x="159587" y="14130"/>
                  </a:lnTo>
                  <a:lnTo>
                    <a:pt x="159587" y="873"/>
                  </a:lnTo>
                  <a:lnTo>
                    <a:pt x="157470" y="0"/>
                  </a:lnTo>
                  <a:lnTo>
                    <a:pt x="128015" y="8846"/>
                  </a:lnTo>
                  <a:lnTo>
                    <a:pt x="116275" y="17426"/>
                  </a:lnTo>
                  <a:lnTo>
                    <a:pt x="95597" y="38710"/>
                  </a:lnTo>
                  <a:lnTo>
                    <a:pt x="67029" y="60354"/>
                  </a:lnTo>
                  <a:lnTo>
                    <a:pt x="32735" y="104192"/>
                  </a:lnTo>
                  <a:lnTo>
                    <a:pt x="13975" y="148051"/>
                  </a:lnTo>
                  <a:lnTo>
                    <a:pt x="4142" y="186337"/>
                  </a:lnTo>
                  <a:lnTo>
                    <a:pt x="0" y="231473"/>
                  </a:lnTo>
                  <a:lnTo>
                    <a:pt x="8276" y="273785"/>
                  </a:lnTo>
                  <a:lnTo>
                    <a:pt x="16138" y="296749"/>
                  </a:lnTo>
                  <a:lnTo>
                    <a:pt x="30215" y="317539"/>
                  </a:lnTo>
                  <a:lnTo>
                    <a:pt x="49877" y="331717"/>
                  </a:lnTo>
                  <a:lnTo>
                    <a:pt x="81824" y="344386"/>
                  </a:lnTo>
                  <a:lnTo>
                    <a:pt x="104796" y="346581"/>
                  </a:lnTo>
                  <a:lnTo>
                    <a:pt x="131711" y="342175"/>
                  </a:lnTo>
                  <a:lnTo>
                    <a:pt x="159794" y="329110"/>
                  </a:lnTo>
                  <a:lnTo>
                    <a:pt x="173084" y="317810"/>
                  </a:lnTo>
                  <a:lnTo>
                    <a:pt x="178110" y="311833"/>
                  </a:lnTo>
                  <a:lnTo>
                    <a:pt x="183694" y="296726"/>
                  </a:lnTo>
                  <a:lnTo>
                    <a:pt x="185184" y="288252"/>
                  </a:lnTo>
                  <a:lnTo>
                    <a:pt x="181194" y="270370"/>
                  </a:lnTo>
                  <a:lnTo>
                    <a:pt x="166442" y="243133"/>
                  </a:lnTo>
                  <a:lnTo>
                    <a:pt x="151344" y="237618"/>
                  </a:lnTo>
                  <a:lnTo>
                    <a:pt x="107159" y="234077"/>
                  </a:lnTo>
                  <a:lnTo>
                    <a:pt x="70205" y="238520"/>
                  </a:lnTo>
                  <a:lnTo>
                    <a:pt x="23129" y="249714"/>
                  </a:lnTo>
                  <a:lnTo>
                    <a:pt x="13214" y="252184"/>
                  </a:lnTo>
                  <a:lnTo>
                    <a:pt x="5280" y="256810"/>
                  </a:lnTo>
                  <a:lnTo>
                    <a:pt x="3799" y="259525"/>
                  </a:lnTo>
                  <a:lnTo>
                    <a:pt x="3871" y="262393"/>
                  </a:lnTo>
                  <a:lnTo>
                    <a:pt x="7187" y="27130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63" name="SMARTInkShape-Group734">
            <a:extLst>
              <a:ext uri="{FF2B5EF4-FFF2-40B4-BE49-F238E27FC236}">
                <a16:creationId xmlns:a16="http://schemas.microsoft.com/office/drawing/2014/main" id="{9444F144-7222-FA91-1E3B-774B5D12C134}"/>
              </a:ext>
            </a:extLst>
          </p:cNvPr>
          <p:cNvGrpSpPr/>
          <p:nvPr/>
        </p:nvGrpSpPr>
        <p:grpSpPr>
          <a:xfrm>
            <a:off x="3981450" y="990600"/>
            <a:ext cx="247651" cy="102835"/>
            <a:chOff x="3981450" y="990600"/>
            <a:chExt cx="247651" cy="102835"/>
          </a:xfrm>
        </p:grpSpPr>
        <p:sp>
          <p:nvSpPr>
            <p:cNvPr id="460" name="SMARTInkShape-3394">
              <a:extLst>
                <a:ext uri="{FF2B5EF4-FFF2-40B4-BE49-F238E27FC236}">
                  <a16:creationId xmlns:a16="http://schemas.microsoft.com/office/drawing/2014/main" id="{CD24D06B-4D60-B5D3-4A69-B5DAF03A556E}"/>
                </a:ext>
              </a:extLst>
            </p:cNvPr>
            <p:cNvSpPr/>
            <p:nvPr>
              <p:custDataLst>
                <p:tags r:id="rId7"/>
              </p:custDataLst>
            </p:nvPr>
          </p:nvSpPr>
          <p:spPr>
            <a:xfrm>
              <a:off x="4029075" y="9906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1" name="SMARTInkShape-3395">
              <a:extLst>
                <a:ext uri="{FF2B5EF4-FFF2-40B4-BE49-F238E27FC236}">
                  <a16:creationId xmlns:a16="http://schemas.microsoft.com/office/drawing/2014/main" id="{E949330E-F881-A07F-1B3F-41678C2E821D}"/>
                </a:ext>
              </a:extLst>
            </p:cNvPr>
            <p:cNvSpPr/>
            <p:nvPr>
              <p:custDataLst>
                <p:tags r:id="rId8"/>
              </p:custDataLst>
            </p:nvPr>
          </p:nvSpPr>
          <p:spPr>
            <a:xfrm>
              <a:off x="3981450" y="1009650"/>
              <a:ext cx="180976" cy="19051"/>
            </a:xfrm>
            <a:custGeom>
              <a:avLst/>
              <a:gdLst/>
              <a:ahLst/>
              <a:cxnLst/>
              <a:rect l="0" t="0" r="0" b="0"/>
              <a:pathLst>
                <a:path w="180976" h="19051">
                  <a:moveTo>
                    <a:pt x="0" y="0"/>
                  </a:moveTo>
                  <a:lnTo>
                    <a:pt x="0" y="0"/>
                  </a:lnTo>
                  <a:lnTo>
                    <a:pt x="44654" y="0"/>
                  </a:lnTo>
                  <a:lnTo>
                    <a:pt x="90195" y="0"/>
                  </a:lnTo>
                  <a:lnTo>
                    <a:pt x="132352" y="6546"/>
                  </a:lnTo>
                  <a:lnTo>
                    <a:pt x="159513" y="9701"/>
                  </a:lnTo>
                  <a:lnTo>
                    <a:pt x="180975" y="190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2" name="SMARTInkShape-3396">
              <a:extLst>
                <a:ext uri="{FF2B5EF4-FFF2-40B4-BE49-F238E27FC236}">
                  <a16:creationId xmlns:a16="http://schemas.microsoft.com/office/drawing/2014/main" id="{042178C5-A82D-682D-27F2-830732E1AF9F}"/>
                </a:ext>
              </a:extLst>
            </p:cNvPr>
            <p:cNvSpPr/>
            <p:nvPr>
              <p:custDataLst>
                <p:tags r:id="rId9"/>
              </p:custDataLst>
            </p:nvPr>
          </p:nvSpPr>
          <p:spPr>
            <a:xfrm>
              <a:off x="4010025" y="1080383"/>
              <a:ext cx="219076" cy="13052"/>
            </a:xfrm>
            <a:custGeom>
              <a:avLst/>
              <a:gdLst/>
              <a:ahLst/>
              <a:cxnLst/>
              <a:rect l="0" t="0" r="0" b="0"/>
              <a:pathLst>
                <a:path w="219076" h="13052">
                  <a:moveTo>
                    <a:pt x="0" y="5467"/>
                  </a:moveTo>
                  <a:lnTo>
                    <a:pt x="0" y="5467"/>
                  </a:lnTo>
                  <a:lnTo>
                    <a:pt x="5057" y="10523"/>
                  </a:lnTo>
                  <a:lnTo>
                    <a:pt x="13183" y="13006"/>
                  </a:lnTo>
                  <a:lnTo>
                    <a:pt x="24910" y="13051"/>
                  </a:lnTo>
                  <a:lnTo>
                    <a:pt x="67447" y="6675"/>
                  </a:lnTo>
                  <a:lnTo>
                    <a:pt x="113779" y="5573"/>
                  </a:lnTo>
                  <a:lnTo>
                    <a:pt x="152258" y="0"/>
                  </a:lnTo>
                  <a:lnTo>
                    <a:pt x="219075" y="546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66" name="SMARTInkShape-Group735">
            <a:extLst>
              <a:ext uri="{FF2B5EF4-FFF2-40B4-BE49-F238E27FC236}">
                <a16:creationId xmlns:a16="http://schemas.microsoft.com/office/drawing/2014/main" id="{B341071D-E3A9-AEAC-D2FD-DFE4B854B6EE}"/>
              </a:ext>
            </a:extLst>
          </p:cNvPr>
          <p:cNvGrpSpPr/>
          <p:nvPr/>
        </p:nvGrpSpPr>
        <p:grpSpPr>
          <a:xfrm>
            <a:off x="9963545" y="1209675"/>
            <a:ext cx="247256" cy="114039"/>
            <a:chOff x="9963545" y="1209675"/>
            <a:chExt cx="247256" cy="114039"/>
          </a:xfrm>
        </p:grpSpPr>
        <p:sp>
          <p:nvSpPr>
            <p:cNvPr id="464" name="SMARTInkShape-3397">
              <a:extLst>
                <a:ext uri="{FF2B5EF4-FFF2-40B4-BE49-F238E27FC236}">
                  <a16:creationId xmlns:a16="http://schemas.microsoft.com/office/drawing/2014/main" id="{619838EB-A7E0-9339-CC92-E4C00A8FB115}"/>
                </a:ext>
              </a:extLst>
            </p:cNvPr>
            <p:cNvSpPr/>
            <p:nvPr>
              <p:custDataLst>
                <p:tags r:id="rId5"/>
              </p:custDataLst>
            </p:nvPr>
          </p:nvSpPr>
          <p:spPr>
            <a:xfrm>
              <a:off x="9963545" y="1209675"/>
              <a:ext cx="204763" cy="19051"/>
            </a:xfrm>
            <a:custGeom>
              <a:avLst/>
              <a:gdLst/>
              <a:ahLst/>
              <a:cxnLst/>
              <a:rect l="0" t="0" r="0" b="0"/>
              <a:pathLst>
                <a:path w="204763" h="19051">
                  <a:moveTo>
                    <a:pt x="18655" y="19050"/>
                  </a:moveTo>
                  <a:lnTo>
                    <a:pt x="18655" y="19050"/>
                  </a:lnTo>
                  <a:lnTo>
                    <a:pt x="18655" y="13562"/>
                  </a:lnTo>
                  <a:lnTo>
                    <a:pt x="18655" y="15906"/>
                  </a:lnTo>
                  <a:lnTo>
                    <a:pt x="18655" y="13062"/>
                  </a:lnTo>
                  <a:lnTo>
                    <a:pt x="17597" y="12941"/>
                  </a:lnTo>
                  <a:lnTo>
                    <a:pt x="9245" y="18961"/>
                  </a:lnTo>
                  <a:lnTo>
                    <a:pt x="0" y="19048"/>
                  </a:lnTo>
                  <a:lnTo>
                    <a:pt x="22274" y="19050"/>
                  </a:lnTo>
                  <a:lnTo>
                    <a:pt x="28378" y="16228"/>
                  </a:lnTo>
                  <a:lnTo>
                    <a:pt x="34619" y="12504"/>
                  </a:lnTo>
                  <a:lnTo>
                    <a:pt x="45138" y="10408"/>
                  </a:lnTo>
                  <a:lnTo>
                    <a:pt x="92696" y="9540"/>
                  </a:lnTo>
                  <a:lnTo>
                    <a:pt x="101304" y="10590"/>
                  </a:lnTo>
                  <a:lnTo>
                    <a:pt x="112185" y="14585"/>
                  </a:lnTo>
                  <a:lnTo>
                    <a:pt x="116991" y="15015"/>
                  </a:lnTo>
                  <a:lnTo>
                    <a:pt x="163707" y="9648"/>
                  </a:lnTo>
                  <a:lnTo>
                    <a:pt x="184650" y="9532"/>
                  </a:lnTo>
                  <a:lnTo>
                    <a:pt x="190503" y="6706"/>
                  </a:lnTo>
                  <a:lnTo>
                    <a:pt x="197826" y="1325"/>
                  </a:lnTo>
                  <a:lnTo>
                    <a:pt x="204762" y="262"/>
                  </a:lnTo>
                  <a:lnTo>
                    <a:pt x="19963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5" name="SMARTInkShape-3398">
              <a:extLst>
                <a:ext uri="{FF2B5EF4-FFF2-40B4-BE49-F238E27FC236}">
                  <a16:creationId xmlns:a16="http://schemas.microsoft.com/office/drawing/2014/main" id="{037F0235-6D11-C264-92CE-2F64DC5E38A4}"/>
                </a:ext>
              </a:extLst>
            </p:cNvPr>
            <p:cNvSpPr/>
            <p:nvPr>
              <p:custDataLst>
                <p:tags r:id="rId6"/>
              </p:custDataLst>
            </p:nvPr>
          </p:nvSpPr>
          <p:spPr>
            <a:xfrm>
              <a:off x="9982200" y="1304925"/>
              <a:ext cx="228601" cy="18789"/>
            </a:xfrm>
            <a:custGeom>
              <a:avLst/>
              <a:gdLst/>
              <a:ahLst/>
              <a:cxnLst/>
              <a:rect l="0" t="0" r="0" b="0"/>
              <a:pathLst>
                <a:path w="228601" h="18789">
                  <a:moveTo>
                    <a:pt x="0" y="9525"/>
                  </a:moveTo>
                  <a:lnTo>
                    <a:pt x="0" y="9525"/>
                  </a:lnTo>
                  <a:lnTo>
                    <a:pt x="5057" y="14582"/>
                  </a:lnTo>
                  <a:lnTo>
                    <a:pt x="13184" y="17064"/>
                  </a:lnTo>
                  <a:lnTo>
                    <a:pt x="50419" y="18788"/>
                  </a:lnTo>
                  <a:lnTo>
                    <a:pt x="90785" y="16176"/>
                  </a:lnTo>
                  <a:lnTo>
                    <a:pt x="126412" y="10401"/>
                  </a:lnTo>
                  <a:lnTo>
                    <a:pt x="171595" y="9602"/>
                  </a:lnTo>
                  <a:lnTo>
                    <a:pt x="216076" y="9529"/>
                  </a:lnTo>
                  <a:lnTo>
                    <a:pt x="226126" y="9526"/>
                  </a:lnTo>
                  <a:lnTo>
                    <a:pt x="226948" y="8467"/>
                  </a:lnTo>
                  <a:lnTo>
                    <a:pt x="2286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a:t>
            </a:r>
          </a:p>
        </p:txBody>
      </p:sp>
      <p:grpSp>
        <p:nvGrpSpPr>
          <p:cNvPr id="557" name="SMARTInkShape-Group736">
            <a:extLst>
              <a:ext uri="{FF2B5EF4-FFF2-40B4-BE49-F238E27FC236}">
                <a16:creationId xmlns:a16="http://schemas.microsoft.com/office/drawing/2014/main" id="{3E24F998-D450-5D25-2E92-21AAEE5A81FA}"/>
              </a:ext>
            </a:extLst>
          </p:cNvPr>
          <p:cNvGrpSpPr/>
          <p:nvPr/>
        </p:nvGrpSpPr>
        <p:grpSpPr>
          <a:xfrm>
            <a:off x="2209860" y="2019300"/>
            <a:ext cx="1009591" cy="400051"/>
            <a:chOff x="2209860" y="2019300"/>
            <a:chExt cx="1009591" cy="400051"/>
          </a:xfrm>
        </p:grpSpPr>
        <p:sp>
          <p:nvSpPr>
            <p:cNvPr id="551" name="SMARTInkShape-3399">
              <a:extLst>
                <a:ext uri="{FF2B5EF4-FFF2-40B4-BE49-F238E27FC236}">
                  <a16:creationId xmlns:a16="http://schemas.microsoft.com/office/drawing/2014/main" id="{602C533F-EABC-3D0F-8A31-66CB58A81F76}"/>
                </a:ext>
              </a:extLst>
            </p:cNvPr>
            <p:cNvSpPr/>
            <p:nvPr>
              <p:custDataLst>
                <p:tags r:id="rId113"/>
              </p:custDataLst>
            </p:nvPr>
          </p:nvSpPr>
          <p:spPr>
            <a:xfrm>
              <a:off x="3209925" y="2247900"/>
              <a:ext cx="9526" cy="28576"/>
            </a:xfrm>
            <a:custGeom>
              <a:avLst/>
              <a:gdLst/>
              <a:ahLst/>
              <a:cxnLst/>
              <a:rect l="0" t="0" r="0" b="0"/>
              <a:pathLst>
                <a:path w="9526" h="28576">
                  <a:moveTo>
                    <a:pt x="9525" y="0"/>
                  </a:moveTo>
                  <a:lnTo>
                    <a:pt x="9525" y="0"/>
                  </a:lnTo>
                  <a:lnTo>
                    <a:pt x="4469" y="5056"/>
                  </a:lnTo>
                  <a:lnTo>
                    <a:pt x="1986" y="10361"/>
                  </a:lnTo>
                  <a:lnTo>
                    <a:pt x="0" y="285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2" name="SMARTInkShape-3400">
              <a:extLst>
                <a:ext uri="{FF2B5EF4-FFF2-40B4-BE49-F238E27FC236}">
                  <a16:creationId xmlns:a16="http://schemas.microsoft.com/office/drawing/2014/main" id="{C0924392-DA80-8D9A-DBF8-7C19A053A977}"/>
                </a:ext>
              </a:extLst>
            </p:cNvPr>
            <p:cNvSpPr/>
            <p:nvPr>
              <p:custDataLst>
                <p:tags r:id="rId114"/>
              </p:custDataLst>
            </p:nvPr>
          </p:nvSpPr>
          <p:spPr>
            <a:xfrm>
              <a:off x="3162300" y="2057400"/>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3" name="SMARTInkShape-3401">
              <a:extLst>
                <a:ext uri="{FF2B5EF4-FFF2-40B4-BE49-F238E27FC236}">
                  <a16:creationId xmlns:a16="http://schemas.microsoft.com/office/drawing/2014/main" id="{65ABA952-A62D-2B4B-03F1-29C285D0793F}"/>
                </a:ext>
              </a:extLst>
            </p:cNvPr>
            <p:cNvSpPr/>
            <p:nvPr>
              <p:custDataLst>
                <p:tags r:id="rId115"/>
              </p:custDataLst>
            </p:nvPr>
          </p:nvSpPr>
          <p:spPr>
            <a:xfrm>
              <a:off x="2613887" y="2324100"/>
              <a:ext cx="348389" cy="85726"/>
            </a:xfrm>
            <a:custGeom>
              <a:avLst/>
              <a:gdLst/>
              <a:ahLst/>
              <a:cxnLst/>
              <a:rect l="0" t="0" r="0" b="0"/>
              <a:pathLst>
                <a:path w="348389" h="85726">
                  <a:moveTo>
                    <a:pt x="5488" y="85725"/>
                  </a:moveTo>
                  <a:lnTo>
                    <a:pt x="5488" y="85725"/>
                  </a:lnTo>
                  <a:lnTo>
                    <a:pt x="432" y="80669"/>
                  </a:lnTo>
                  <a:lnTo>
                    <a:pt x="0" y="79179"/>
                  </a:lnTo>
                  <a:lnTo>
                    <a:pt x="771" y="78186"/>
                  </a:lnTo>
                  <a:lnTo>
                    <a:pt x="38980" y="63191"/>
                  </a:lnTo>
                  <a:lnTo>
                    <a:pt x="80777" y="45643"/>
                  </a:lnTo>
                  <a:lnTo>
                    <a:pt x="120106" y="35279"/>
                  </a:lnTo>
                  <a:lnTo>
                    <a:pt x="165273" y="25505"/>
                  </a:lnTo>
                  <a:lnTo>
                    <a:pt x="212169" y="15906"/>
                  </a:lnTo>
                  <a:lnTo>
                    <a:pt x="259579" y="6359"/>
                  </a:lnTo>
                  <a:lnTo>
                    <a:pt x="302310" y="1256"/>
                  </a:lnTo>
                  <a:lnTo>
                    <a:pt x="348388"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4" name="SMARTInkShape-3402">
              <a:extLst>
                <a:ext uri="{FF2B5EF4-FFF2-40B4-BE49-F238E27FC236}">
                  <a16:creationId xmlns:a16="http://schemas.microsoft.com/office/drawing/2014/main" id="{F1BC7192-0201-628E-FB04-AB5B049E5241}"/>
                </a:ext>
              </a:extLst>
            </p:cNvPr>
            <p:cNvSpPr/>
            <p:nvPr>
              <p:custDataLst>
                <p:tags r:id="rId116"/>
              </p:custDataLst>
            </p:nvPr>
          </p:nvSpPr>
          <p:spPr>
            <a:xfrm>
              <a:off x="2686050" y="2085975"/>
              <a:ext cx="57151" cy="333376"/>
            </a:xfrm>
            <a:custGeom>
              <a:avLst/>
              <a:gdLst/>
              <a:ahLst/>
              <a:cxnLst/>
              <a:rect l="0" t="0" r="0" b="0"/>
              <a:pathLst>
                <a:path w="57151" h="333376">
                  <a:moveTo>
                    <a:pt x="57150" y="0"/>
                  </a:moveTo>
                  <a:lnTo>
                    <a:pt x="57150" y="0"/>
                  </a:lnTo>
                  <a:lnTo>
                    <a:pt x="40904" y="42214"/>
                  </a:lnTo>
                  <a:lnTo>
                    <a:pt x="31640" y="83534"/>
                  </a:lnTo>
                  <a:lnTo>
                    <a:pt x="25351" y="117559"/>
                  </a:lnTo>
                  <a:lnTo>
                    <a:pt x="20917" y="157246"/>
                  </a:lnTo>
                  <a:lnTo>
                    <a:pt x="12873" y="198042"/>
                  </a:lnTo>
                  <a:lnTo>
                    <a:pt x="4909" y="239327"/>
                  </a:lnTo>
                  <a:lnTo>
                    <a:pt x="646" y="281191"/>
                  </a:lnTo>
                  <a:lnTo>
                    <a:pt x="0" y="3333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5" name="SMARTInkShape-3403">
              <a:extLst>
                <a:ext uri="{FF2B5EF4-FFF2-40B4-BE49-F238E27FC236}">
                  <a16:creationId xmlns:a16="http://schemas.microsoft.com/office/drawing/2014/main" id="{AF023E51-2493-41B1-BAE0-0410F2CA60FF}"/>
                </a:ext>
              </a:extLst>
            </p:cNvPr>
            <p:cNvSpPr/>
            <p:nvPr>
              <p:custDataLst>
                <p:tags r:id="rId117"/>
              </p:custDataLst>
            </p:nvPr>
          </p:nvSpPr>
          <p:spPr>
            <a:xfrm>
              <a:off x="2592124" y="2019300"/>
              <a:ext cx="255852" cy="114301"/>
            </a:xfrm>
            <a:custGeom>
              <a:avLst/>
              <a:gdLst/>
              <a:ahLst/>
              <a:cxnLst/>
              <a:rect l="0" t="0" r="0" b="0"/>
              <a:pathLst>
                <a:path w="255852" h="114301">
                  <a:moveTo>
                    <a:pt x="8201" y="114300"/>
                  </a:moveTo>
                  <a:lnTo>
                    <a:pt x="8201" y="114300"/>
                  </a:lnTo>
                  <a:lnTo>
                    <a:pt x="0" y="114300"/>
                  </a:lnTo>
                  <a:lnTo>
                    <a:pt x="35579" y="90755"/>
                  </a:lnTo>
                  <a:lnTo>
                    <a:pt x="68877" y="73810"/>
                  </a:lnTo>
                  <a:lnTo>
                    <a:pt x="109011" y="58952"/>
                  </a:lnTo>
                  <a:lnTo>
                    <a:pt x="147196" y="43102"/>
                  </a:lnTo>
                  <a:lnTo>
                    <a:pt x="192918" y="21606"/>
                  </a:lnTo>
                  <a:lnTo>
                    <a:pt x="216037" y="13104"/>
                  </a:lnTo>
                  <a:lnTo>
                    <a:pt x="255851"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6" name="SMARTInkShape-3404">
              <a:extLst>
                <a:ext uri="{FF2B5EF4-FFF2-40B4-BE49-F238E27FC236}">
                  <a16:creationId xmlns:a16="http://schemas.microsoft.com/office/drawing/2014/main" id="{EB441267-BE78-EB2B-8BEC-D12AE6B0FD9B}"/>
                </a:ext>
              </a:extLst>
            </p:cNvPr>
            <p:cNvSpPr/>
            <p:nvPr>
              <p:custDataLst>
                <p:tags r:id="rId118"/>
              </p:custDataLst>
            </p:nvPr>
          </p:nvSpPr>
          <p:spPr>
            <a:xfrm>
              <a:off x="2209860" y="2095535"/>
              <a:ext cx="276166" cy="314242"/>
            </a:xfrm>
            <a:custGeom>
              <a:avLst/>
              <a:gdLst/>
              <a:ahLst/>
              <a:cxnLst/>
              <a:rect l="0" t="0" r="0" b="0"/>
              <a:pathLst>
                <a:path w="276166" h="314242">
                  <a:moveTo>
                    <a:pt x="238065" y="57115"/>
                  </a:moveTo>
                  <a:lnTo>
                    <a:pt x="238065" y="57115"/>
                  </a:lnTo>
                  <a:lnTo>
                    <a:pt x="238065" y="47982"/>
                  </a:lnTo>
                  <a:lnTo>
                    <a:pt x="246266" y="39423"/>
                  </a:lnTo>
                  <a:lnTo>
                    <a:pt x="247198" y="33411"/>
                  </a:lnTo>
                  <a:lnTo>
                    <a:pt x="247555" y="20767"/>
                  </a:lnTo>
                  <a:lnTo>
                    <a:pt x="248625" y="20183"/>
                  </a:lnTo>
                  <a:lnTo>
                    <a:pt x="252636" y="19534"/>
                  </a:lnTo>
                  <a:lnTo>
                    <a:pt x="254129" y="18302"/>
                  </a:lnTo>
                  <a:lnTo>
                    <a:pt x="256999" y="9896"/>
                  </a:lnTo>
                  <a:lnTo>
                    <a:pt x="252024" y="9610"/>
                  </a:lnTo>
                  <a:lnTo>
                    <a:pt x="250546" y="8512"/>
                  </a:lnTo>
                  <a:lnTo>
                    <a:pt x="247979" y="1300"/>
                  </a:lnTo>
                  <a:lnTo>
                    <a:pt x="244941" y="558"/>
                  </a:lnTo>
                  <a:lnTo>
                    <a:pt x="225210" y="0"/>
                  </a:lnTo>
                  <a:lnTo>
                    <a:pt x="180661" y="19264"/>
                  </a:lnTo>
                  <a:lnTo>
                    <a:pt x="142793" y="40909"/>
                  </a:lnTo>
                  <a:lnTo>
                    <a:pt x="97174" y="79237"/>
                  </a:lnTo>
                  <a:lnTo>
                    <a:pt x="57264" y="126046"/>
                  </a:lnTo>
                  <a:lnTo>
                    <a:pt x="26544" y="173599"/>
                  </a:lnTo>
                  <a:lnTo>
                    <a:pt x="5168" y="211723"/>
                  </a:lnTo>
                  <a:lnTo>
                    <a:pt x="399" y="244159"/>
                  </a:lnTo>
                  <a:lnTo>
                    <a:pt x="0" y="268340"/>
                  </a:lnTo>
                  <a:lnTo>
                    <a:pt x="2789" y="275523"/>
                  </a:lnTo>
                  <a:lnTo>
                    <a:pt x="22332" y="298376"/>
                  </a:lnTo>
                  <a:lnTo>
                    <a:pt x="41444" y="310049"/>
                  </a:lnTo>
                  <a:lnTo>
                    <a:pt x="54100" y="313033"/>
                  </a:lnTo>
                  <a:lnTo>
                    <a:pt x="101671" y="314241"/>
                  </a:lnTo>
                  <a:lnTo>
                    <a:pt x="121478" y="313222"/>
                  </a:lnTo>
                  <a:lnTo>
                    <a:pt x="167875" y="301031"/>
                  </a:lnTo>
                  <a:lnTo>
                    <a:pt x="214283" y="282234"/>
                  </a:lnTo>
                  <a:lnTo>
                    <a:pt x="257955" y="263868"/>
                  </a:lnTo>
                  <a:lnTo>
                    <a:pt x="276165" y="25714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63" name="SMARTInkShape-Group737">
            <a:extLst>
              <a:ext uri="{FF2B5EF4-FFF2-40B4-BE49-F238E27FC236}">
                <a16:creationId xmlns:a16="http://schemas.microsoft.com/office/drawing/2014/main" id="{4FBCFAB4-ABD8-D7AA-27E4-3AB51B982820}"/>
              </a:ext>
            </a:extLst>
          </p:cNvPr>
          <p:cNvGrpSpPr/>
          <p:nvPr/>
        </p:nvGrpSpPr>
        <p:grpSpPr>
          <a:xfrm>
            <a:off x="3931284" y="1905392"/>
            <a:ext cx="1327638" cy="399659"/>
            <a:chOff x="3931284" y="1905392"/>
            <a:chExt cx="1327638" cy="399659"/>
          </a:xfrm>
        </p:grpSpPr>
        <p:sp>
          <p:nvSpPr>
            <p:cNvPr id="558" name="SMARTInkShape-3405">
              <a:extLst>
                <a:ext uri="{FF2B5EF4-FFF2-40B4-BE49-F238E27FC236}">
                  <a16:creationId xmlns:a16="http://schemas.microsoft.com/office/drawing/2014/main" id="{7D5B4857-9E78-5D21-3494-C00872514BC5}"/>
                </a:ext>
              </a:extLst>
            </p:cNvPr>
            <p:cNvSpPr/>
            <p:nvPr>
              <p:custDataLst>
                <p:tags r:id="rId108"/>
              </p:custDataLst>
            </p:nvPr>
          </p:nvSpPr>
          <p:spPr>
            <a:xfrm>
              <a:off x="3931284" y="1973594"/>
              <a:ext cx="335917" cy="319527"/>
            </a:xfrm>
            <a:custGeom>
              <a:avLst/>
              <a:gdLst/>
              <a:ahLst/>
              <a:cxnLst/>
              <a:rect l="0" t="0" r="0" b="0"/>
              <a:pathLst>
                <a:path w="335917" h="319527">
                  <a:moveTo>
                    <a:pt x="50166" y="121906"/>
                  </a:moveTo>
                  <a:lnTo>
                    <a:pt x="50166" y="121906"/>
                  </a:lnTo>
                  <a:lnTo>
                    <a:pt x="50166" y="81906"/>
                  </a:lnTo>
                  <a:lnTo>
                    <a:pt x="55810" y="72026"/>
                  </a:lnTo>
                  <a:lnTo>
                    <a:pt x="63258" y="61637"/>
                  </a:lnTo>
                  <a:lnTo>
                    <a:pt x="69568" y="48780"/>
                  </a:lnTo>
                  <a:lnTo>
                    <a:pt x="83902" y="33094"/>
                  </a:lnTo>
                  <a:lnTo>
                    <a:pt x="102613" y="21273"/>
                  </a:lnTo>
                  <a:lnTo>
                    <a:pt x="146051" y="4558"/>
                  </a:lnTo>
                  <a:lnTo>
                    <a:pt x="164066" y="0"/>
                  </a:lnTo>
                  <a:lnTo>
                    <a:pt x="169491" y="1477"/>
                  </a:lnTo>
                  <a:lnTo>
                    <a:pt x="181163" y="8763"/>
                  </a:lnTo>
                  <a:lnTo>
                    <a:pt x="187762" y="16234"/>
                  </a:lnTo>
                  <a:lnTo>
                    <a:pt x="197054" y="39767"/>
                  </a:lnTo>
                  <a:lnTo>
                    <a:pt x="200933" y="70875"/>
                  </a:lnTo>
                  <a:lnTo>
                    <a:pt x="197026" y="101847"/>
                  </a:lnTo>
                  <a:lnTo>
                    <a:pt x="179677" y="147303"/>
                  </a:lnTo>
                  <a:lnTo>
                    <a:pt x="162140" y="185131"/>
                  </a:lnTo>
                  <a:lnTo>
                    <a:pt x="141904" y="206609"/>
                  </a:lnTo>
                  <a:lnTo>
                    <a:pt x="98319" y="245641"/>
                  </a:lnTo>
                  <a:lnTo>
                    <a:pt x="53372" y="281975"/>
                  </a:lnTo>
                  <a:lnTo>
                    <a:pt x="7855" y="316520"/>
                  </a:lnTo>
                  <a:lnTo>
                    <a:pt x="316" y="319526"/>
                  </a:lnTo>
                  <a:lnTo>
                    <a:pt x="0" y="319270"/>
                  </a:lnTo>
                  <a:lnTo>
                    <a:pt x="17522" y="311253"/>
                  </a:lnTo>
                  <a:lnTo>
                    <a:pt x="60410" y="297438"/>
                  </a:lnTo>
                  <a:lnTo>
                    <a:pt x="106400" y="291340"/>
                  </a:lnTo>
                  <a:lnTo>
                    <a:pt x="149025" y="286056"/>
                  </a:lnTo>
                  <a:lnTo>
                    <a:pt x="190230" y="284490"/>
                  </a:lnTo>
                  <a:lnTo>
                    <a:pt x="237011" y="286849"/>
                  </a:lnTo>
                  <a:lnTo>
                    <a:pt x="277683" y="291428"/>
                  </a:lnTo>
                  <a:lnTo>
                    <a:pt x="335916" y="29335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9" name="SMARTInkShape-3406">
              <a:extLst>
                <a:ext uri="{FF2B5EF4-FFF2-40B4-BE49-F238E27FC236}">
                  <a16:creationId xmlns:a16="http://schemas.microsoft.com/office/drawing/2014/main" id="{FC63FCEC-ACC3-63A6-E58C-96C6E0AE7284}"/>
                </a:ext>
              </a:extLst>
            </p:cNvPr>
            <p:cNvSpPr/>
            <p:nvPr>
              <p:custDataLst>
                <p:tags r:id="rId109"/>
              </p:custDataLst>
            </p:nvPr>
          </p:nvSpPr>
          <p:spPr>
            <a:xfrm>
              <a:off x="4290137" y="1953617"/>
              <a:ext cx="177089" cy="351434"/>
            </a:xfrm>
            <a:custGeom>
              <a:avLst/>
              <a:gdLst/>
              <a:ahLst/>
              <a:cxnLst/>
              <a:rect l="0" t="0" r="0" b="0"/>
              <a:pathLst>
                <a:path w="177089" h="351434">
                  <a:moveTo>
                    <a:pt x="177088" y="75208"/>
                  </a:moveTo>
                  <a:lnTo>
                    <a:pt x="177088" y="75208"/>
                  </a:lnTo>
                  <a:lnTo>
                    <a:pt x="177088" y="70152"/>
                  </a:lnTo>
                  <a:lnTo>
                    <a:pt x="174266" y="64847"/>
                  </a:lnTo>
                  <a:lnTo>
                    <a:pt x="159755" y="48465"/>
                  </a:lnTo>
                  <a:lnTo>
                    <a:pt x="158801" y="44625"/>
                  </a:lnTo>
                  <a:lnTo>
                    <a:pt x="158546" y="42120"/>
                  </a:lnTo>
                  <a:lnTo>
                    <a:pt x="155442" y="36513"/>
                  </a:lnTo>
                  <a:lnTo>
                    <a:pt x="142880" y="21155"/>
                  </a:lnTo>
                  <a:lnTo>
                    <a:pt x="140718" y="14848"/>
                  </a:lnTo>
                  <a:lnTo>
                    <a:pt x="139083" y="12743"/>
                  </a:lnTo>
                  <a:lnTo>
                    <a:pt x="132784" y="8722"/>
                  </a:lnTo>
                  <a:lnTo>
                    <a:pt x="130939" y="4031"/>
                  </a:lnTo>
                  <a:lnTo>
                    <a:pt x="128330" y="2357"/>
                  </a:lnTo>
                  <a:lnTo>
                    <a:pt x="113488" y="0"/>
                  </a:lnTo>
                  <a:lnTo>
                    <a:pt x="90510" y="360"/>
                  </a:lnTo>
                  <a:lnTo>
                    <a:pt x="68768" y="7758"/>
                  </a:lnTo>
                  <a:lnTo>
                    <a:pt x="29278" y="34667"/>
                  </a:lnTo>
                  <a:lnTo>
                    <a:pt x="9232" y="53201"/>
                  </a:lnTo>
                  <a:lnTo>
                    <a:pt x="1944" y="65780"/>
                  </a:lnTo>
                  <a:lnTo>
                    <a:pt x="0" y="72098"/>
                  </a:lnTo>
                  <a:lnTo>
                    <a:pt x="822" y="78426"/>
                  </a:lnTo>
                  <a:lnTo>
                    <a:pt x="7378" y="91102"/>
                  </a:lnTo>
                  <a:lnTo>
                    <a:pt x="22969" y="110139"/>
                  </a:lnTo>
                  <a:lnTo>
                    <a:pt x="51108" y="124128"/>
                  </a:lnTo>
                  <a:lnTo>
                    <a:pt x="76143" y="129920"/>
                  </a:lnTo>
                  <a:lnTo>
                    <a:pt x="90243" y="128452"/>
                  </a:lnTo>
                  <a:lnTo>
                    <a:pt x="103565" y="123214"/>
                  </a:lnTo>
                  <a:lnTo>
                    <a:pt x="126542" y="108248"/>
                  </a:lnTo>
                  <a:lnTo>
                    <a:pt x="130691" y="106760"/>
                  </a:lnTo>
                  <a:lnTo>
                    <a:pt x="138123" y="99462"/>
                  </a:lnTo>
                  <a:lnTo>
                    <a:pt x="160236" y="71464"/>
                  </a:lnTo>
                  <a:lnTo>
                    <a:pt x="175478" y="39525"/>
                  </a:lnTo>
                  <a:lnTo>
                    <a:pt x="174957" y="39777"/>
                  </a:lnTo>
                  <a:lnTo>
                    <a:pt x="171555" y="42881"/>
                  </a:lnTo>
                  <a:lnTo>
                    <a:pt x="169337" y="50610"/>
                  </a:lnTo>
                  <a:lnTo>
                    <a:pt x="167797" y="95174"/>
                  </a:lnTo>
                  <a:lnTo>
                    <a:pt x="166574" y="135569"/>
                  </a:lnTo>
                  <a:lnTo>
                    <a:pt x="159979" y="170704"/>
                  </a:lnTo>
                  <a:lnTo>
                    <a:pt x="152381" y="213687"/>
                  </a:lnTo>
                  <a:lnTo>
                    <a:pt x="148601" y="258879"/>
                  </a:lnTo>
                  <a:lnTo>
                    <a:pt x="142307" y="298492"/>
                  </a:lnTo>
                  <a:lnTo>
                    <a:pt x="141029" y="328691"/>
                  </a:lnTo>
                  <a:lnTo>
                    <a:pt x="148513" y="35143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0" name="SMARTInkShape-3407">
              <a:extLst>
                <a:ext uri="{FF2B5EF4-FFF2-40B4-BE49-F238E27FC236}">
                  <a16:creationId xmlns:a16="http://schemas.microsoft.com/office/drawing/2014/main" id="{FE7F68C9-0C11-CA27-ECE0-05C51F9E1E07}"/>
                </a:ext>
              </a:extLst>
            </p:cNvPr>
            <p:cNvSpPr/>
            <p:nvPr>
              <p:custDataLst>
                <p:tags r:id="rId110"/>
              </p:custDataLst>
            </p:nvPr>
          </p:nvSpPr>
          <p:spPr>
            <a:xfrm>
              <a:off x="4619625" y="2209971"/>
              <a:ext cx="46957" cy="37930"/>
            </a:xfrm>
            <a:custGeom>
              <a:avLst/>
              <a:gdLst/>
              <a:ahLst/>
              <a:cxnLst/>
              <a:rect l="0" t="0" r="0" b="0"/>
              <a:pathLst>
                <a:path w="46957" h="37930">
                  <a:moveTo>
                    <a:pt x="0" y="37929"/>
                  </a:moveTo>
                  <a:lnTo>
                    <a:pt x="0" y="37929"/>
                  </a:lnTo>
                  <a:lnTo>
                    <a:pt x="13257" y="16471"/>
                  </a:lnTo>
                  <a:lnTo>
                    <a:pt x="27448" y="6406"/>
                  </a:lnTo>
                  <a:lnTo>
                    <a:pt x="46956" y="0"/>
                  </a:lnTo>
                  <a:lnTo>
                    <a:pt x="42370" y="4936"/>
                  </a:lnTo>
                  <a:lnTo>
                    <a:pt x="37176" y="7391"/>
                  </a:lnTo>
                  <a:lnTo>
                    <a:pt x="19050" y="935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1" name="SMARTInkShape-3408">
              <a:extLst>
                <a:ext uri="{FF2B5EF4-FFF2-40B4-BE49-F238E27FC236}">
                  <a16:creationId xmlns:a16="http://schemas.microsoft.com/office/drawing/2014/main" id="{AA950247-14A9-5D16-C592-402D7A7027D5}"/>
                </a:ext>
              </a:extLst>
            </p:cNvPr>
            <p:cNvSpPr/>
            <p:nvPr>
              <p:custDataLst>
                <p:tags r:id="rId111"/>
              </p:custDataLst>
            </p:nvPr>
          </p:nvSpPr>
          <p:spPr>
            <a:xfrm>
              <a:off x="4824111" y="1963652"/>
              <a:ext cx="171404" cy="319017"/>
            </a:xfrm>
            <a:custGeom>
              <a:avLst/>
              <a:gdLst/>
              <a:ahLst/>
              <a:cxnLst/>
              <a:rect l="0" t="0" r="0" b="0"/>
              <a:pathLst>
                <a:path w="171404" h="319017">
                  <a:moveTo>
                    <a:pt x="109839" y="93748"/>
                  </a:moveTo>
                  <a:lnTo>
                    <a:pt x="109839" y="93748"/>
                  </a:lnTo>
                  <a:lnTo>
                    <a:pt x="123096" y="72290"/>
                  </a:lnTo>
                  <a:lnTo>
                    <a:pt x="140837" y="51370"/>
                  </a:lnTo>
                  <a:lnTo>
                    <a:pt x="152803" y="21880"/>
                  </a:lnTo>
                  <a:lnTo>
                    <a:pt x="152240" y="18320"/>
                  </a:lnTo>
                  <a:lnTo>
                    <a:pt x="148789" y="10057"/>
                  </a:lnTo>
                  <a:lnTo>
                    <a:pt x="148191" y="3569"/>
                  </a:lnTo>
                  <a:lnTo>
                    <a:pt x="145990" y="1879"/>
                  </a:lnTo>
                  <a:lnTo>
                    <a:pt x="137901" y="0"/>
                  </a:lnTo>
                  <a:lnTo>
                    <a:pt x="116389" y="4000"/>
                  </a:lnTo>
                  <a:lnTo>
                    <a:pt x="74130" y="23495"/>
                  </a:lnTo>
                  <a:lnTo>
                    <a:pt x="45989" y="46827"/>
                  </a:lnTo>
                  <a:lnTo>
                    <a:pt x="30008" y="68674"/>
                  </a:lnTo>
                  <a:lnTo>
                    <a:pt x="11772" y="108203"/>
                  </a:lnTo>
                  <a:lnTo>
                    <a:pt x="10868" y="124514"/>
                  </a:lnTo>
                  <a:lnTo>
                    <a:pt x="13994" y="140230"/>
                  </a:lnTo>
                  <a:lnTo>
                    <a:pt x="18911" y="150743"/>
                  </a:lnTo>
                  <a:lnTo>
                    <a:pt x="38295" y="172661"/>
                  </a:lnTo>
                  <a:lnTo>
                    <a:pt x="58420" y="184745"/>
                  </a:lnTo>
                  <a:lnTo>
                    <a:pt x="104073" y="201556"/>
                  </a:lnTo>
                  <a:lnTo>
                    <a:pt x="124946" y="211181"/>
                  </a:lnTo>
                  <a:lnTo>
                    <a:pt x="135251" y="223199"/>
                  </a:lnTo>
                  <a:lnTo>
                    <a:pt x="150489" y="256784"/>
                  </a:lnTo>
                  <a:lnTo>
                    <a:pt x="155398" y="279521"/>
                  </a:lnTo>
                  <a:lnTo>
                    <a:pt x="153723" y="290261"/>
                  </a:lnTo>
                  <a:lnTo>
                    <a:pt x="151795" y="294606"/>
                  </a:lnTo>
                  <a:lnTo>
                    <a:pt x="133912" y="310836"/>
                  </a:lnTo>
                  <a:lnTo>
                    <a:pt x="114541" y="317231"/>
                  </a:lnTo>
                  <a:lnTo>
                    <a:pt x="91821" y="319016"/>
                  </a:lnTo>
                  <a:lnTo>
                    <a:pt x="67611" y="316281"/>
                  </a:lnTo>
                  <a:lnTo>
                    <a:pt x="45563" y="305893"/>
                  </a:lnTo>
                  <a:lnTo>
                    <a:pt x="10594" y="278411"/>
                  </a:lnTo>
                  <a:lnTo>
                    <a:pt x="2230" y="265426"/>
                  </a:lnTo>
                  <a:lnTo>
                    <a:pt x="0" y="259000"/>
                  </a:lnTo>
                  <a:lnTo>
                    <a:pt x="1688" y="251541"/>
                  </a:lnTo>
                  <a:lnTo>
                    <a:pt x="19233" y="225874"/>
                  </a:lnTo>
                  <a:lnTo>
                    <a:pt x="45598" y="199219"/>
                  </a:lnTo>
                  <a:lnTo>
                    <a:pt x="86252" y="170712"/>
                  </a:lnTo>
                  <a:lnTo>
                    <a:pt x="128491" y="134737"/>
                  </a:lnTo>
                  <a:lnTo>
                    <a:pt x="159267" y="109606"/>
                  </a:lnTo>
                  <a:lnTo>
                    <a:pt x="168848" y="92329"/>
                  </a:lnTo>
                  <a:lnTo>
                    <a:pt x="171403" y="83277"/>
                  </a:lnTo>
                  <a:lnTo>
                    <a:pt x="170990" y="75126"/>
                  </a:lnTo>
                  <a:lnTo>
                    <a:pt x="164887" y="60424"/>
                  </a:lnTo>
                  <a:lnTo>
                    <a:pt x="144494" y="40247"/>
                  </a:lnTo>
                  <a:lnTo>
                    <a:pt x="130180" y="32928"/>
                  </a:lnTo>
                  <a:lnTo>
                    <a:pt x="107400" y="23164"/>
                  </a:lnTo>
                  <a:lnTo>
                    <a:pt x="81264" y="802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2" name="SMARTInkShape-3409">
              <a:extLst>
                <a:ext uri="{FF2B5EF4-FFF2-40B4-BE49-F238E27FC236}">
                  <a16:creationId xmlns:a16="http://schemas.microsoft.com/office/drawing/2014/main" id="{EFFAB2F9-A3D6-F8AF-A3A2-B47DA0F7D596}"/>
                </a:ext>
              </a:extLst>
            </p:cNvPr>
            <p:cNvSpPr/>
            <p:nvPr>
              <p:custDataLst>
                <p:tags r:id="rId112"/>
              </p:custDataLst>
            </p:nvPr>
          </p:nvSpPr>
          <p:spPr>
            <a:xfrm>
              <a:off x="5082810" y="1905392"/>
              <a:ext cx="176112" cy="360456"/>
            </a:xfrm>
            <a:custGeom>
              <a:avLst/>
              <a:gdLst/>
              <a:ahLst/>
              <a:cxnLst/>
              <a:rect l="0" t="0" r="0" b="0"/>
              <a:pathLst>
                <a:path w="176112" h="360456">
                  <a:moveTo>
                    <a:pt x="155940" y="9133"/>
                  </a:moveTo>
                  <a:lnTo>
                    <a:pt x="155940" y="9133"/>
                  </a:lnTo>
                  <a:lnTo>
                    <a:pt x="164141" y="9133"/>
                  </a:lnTo>
                  <a:lnTo>
                    <a:pt x="170129" y="4077"/>
                  </a:lnTo>
                  <a:lnTo>
                    <a:pt x="170691" y="2587"/>
                  </a:lnTo>
                  <a:lnTo>
                    <a:pt x="170006" y="1594"/>
                  </a:lnTo>
                  <a:lnTo>
                    <a:pt x="166362" y="0"/>
                  </a:lnTo>
                  <a:lnTo>
                    <a:pt x="155618" y="9837"/>
                  </a:lnTo>
                  <a:lnTo>
                    <a:pt x="126905" y="53297"/>
                  </a:lnTo>
                  <a:lnTo>
                    <a:pt x="92047" y="97376"/>
                  </a:lnTo>
                  <a:lnTo>
                    <a:pt x="67211" y="143873"/>
                  </a:lnTo>
                  <a:lnTo>
                    <a:pt x="51826" y="188187"/>
                  </a:lnTo>
                  <a:lnTo>
                    <a:pt x="38595" y="227829"/>
                  </a:lnTo>
                  <a:lnTo>
                    <a:pt x="28979" y="266783"/>
                  </a:lnTo>
                  <a:lnTo>
                    <a:pt x="31074" y="293683"/>
                  </a:lnTo>
                  <a:lnTo>
                    <a:pt x="42365" y="336470"/>
                  </a:lnTo>
                  <a:lnTo>
                    <a:pt x="55378" y="353184"/>
                  </a:lnTo>
                  <a:lnTo>
                    <a:pt x="62915" y="357836"/>
                  </a:lnTo>
                  <a:lnTo>
                    <a:pt x="88278" y="360455"/>
                  </a:lnTo>
                  <a:lnTo>
                    <a:pt x="107876" y="355423"/>
                  </a:lnTo>
                  <a:lnTo>
                    <a:pt x="141272" y="340003"/>
                  </a:lnTo>
                  <a:lnTo>
                    <a:pt x="155066" y="324814"/>
                  </a:lnTo>
                  <a:lnTo>
                    <a:pt x="171909" y="292462"/>
                  </a:lnTo>
                  <a:lnTo>
                    <a:pt x="176111" y="280569"/>
                  </a:lnTo>
                  <a:lnTo>
                    <a:pt x="175135" y="258888"/>
                  </a:lnTo>
                  <a:lnTo>
                    <a:pt x="171912" y="248661"/>
                  </a:lnTo>
                  <a:lnTo>
                    <a:pt x="159863" y="234476"/>
                  </a:lnTo>
                  <a:lnTo>
                    <a:pt x="152205" y="229212"/>
                  </a:lnTo>
                  <a:lnTo>
                    <a:pt x="132408" y="226185"/>
                  </a:lnTo>
                  <a:lnTo>
                    <a:pt x="109498" y="229426"/>
                  </a:lnTo>
                  <a:lnTo>
                    <a:pt x="65941" y="245931"/>
                  </a:lnTo>
                  <a:lnTo>
                    <a:pt x="18334" y="266192"/>
                  </a:lnTo>
                  <a:lnTo>
                    <a:pt x="9056" y="273664"/>
                  </a:lnTo>
                  <a:lnTo>
                    <a:pt x="1406" y="284042"/>
                  </a:lnTo>
                  <a:lnTo>
                    <a:pt x="0" y="288713"/>
                  </a:lnTo>
                  <a:lnTo>
                    <a:pt x="3540" y="30440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67" name="SMARTInkShape-Group738">
            <a:extLst>
              <a:ext uri="{FF2B5EF4-FFF2-40B4-BE49-F238E27FC236}">
                <a16:creationId xmlns:a16="http://schemas.microsoft.com/office/drawing/2014/main" id="{2C6D56DE-9FCF-294F-9BDD-779B7F8A77B6}"/>
              </a:ext>
            </a:extLst>
          </p:cNvPr>
          <p:cNvGrpSpPr/>
          <p:nvPr/>
        </p:nvGrpSpPr>
        <p:grpSpPr>
          <a:xfrm>
            <a:off x="5534025" y="1786356"/>
            <a:ext cx="390526" cy="461545"/>
            <a:chOff x="5534025" y="1786356"/>
            <a:chExt cx="390526" cy="461545"/>
          </a:xfrm>
        </p:grpSpPr>
        <p:sp>
          <p:nvSpPr>
            <p:cNvPr id="564" name="SMARTInkShape-3410">
              <a:extLst>
                <a:ext uri="{FF2B5EF4-FFF2-40B4-BE49-F238E27FC236}">
                  <a16:creationId xmlns:a16="http://schemas.microsoft.com/office/drawing/2014/main" id="{71B54A15-918F-DFE6-5DE8-8E898E3F764E}"/>
                </a:ext>
              </a:extLst>
            </p:cNvPr>
            <p:cNvSpPr/>
            <p:nvPr>
              <p:custDataLst>
                <p:tags r:id="rId105"/>
              </p:custDataLst>
            </p:nvPr>
          </p:nvSpPr>
          <p:spPr>
            <a:xfrm>
              <a:off x="5676900" y="1786356"/>
              <a:ext cx="56918" cy="309145"/>
            </a:xfrm>
            <a:custGeom>
              <a:avLst/>
              <a:gdLst/>
              <a:ahLst/>
              <a:cxnLst/>
              <a:rect l="0" t="0" r="0" b="0"/>
              <a:pathLst>
                <a:path w="56918" h="309145">
                  <a:moveTo>
                    <a:pt x="38100" y="23394"/>
                  </a:moveTo>
                  <a:lnTo>
                    <a:pt x="38100" y="23394"/>
                  </a:lnTo>
                  <a:lnTo>
                    <a:pt x="38100" y="10136"/>
                  </a:lnTo>
                  <a:lnTo>
                    <a:pt x="40217" y="7147"/>
                  </a:lnTo>
                  <a:lnTo>
                    <a:pt x="48213" y="1004"/>
                  </a:lnTo>
                  <a:lnTo>
                    <a:pt x="51192" y="0"/>
                  </a:lnTo>
                  <a:lnTo>
                    <a:pt x="53178" y="390"/>
                  </a:lnTo>
                  <a:lnTo>
                    <a:pt x="54502" y="1708"/>
                  </a:lnTo>
                  <a:lnTo>
                    <a:pt x="55973" y="5994"/>
                  </a:lnTo>
                  <a:lnTo>
                    <a:pt x="56917" y="32539"/>
                  </a:lnTo>
                  <a:lnTo>
                    <a:pt x="46758" y="72955"/>
                  </a:lnTo>
                  <a:lnTo>
                    <a:pt x="38182" y="118899"/>
                  </a:lnTo>
                  <a:lnTo>
                    <a:pt x="24993" y="166303"/>
                  </a:lnTo>
                  <a:lnTo>
                    <a:pt x="15754" y="204967"/>
                  </a:lnTo>
                  <a:lnTo>
                    <a:pt x="9697" y="243685"/>
                  </a:lnTo>
                  <a:lnTo>
                    <a:pt x="1486" y="290254"/>
                  </a:lnTo>
                  <a:lnTo>
                    <a:pt x="0" y="30914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5" name="SMARTInkShape-3411">
              <a:extLst>
                <a:ext uri="{FF2B5EF4-FFF2-40B4-BE49-F238E27FC236}">
                  <a16:creationId xmlns:a16="http://schemas.microsoft.com/office/drawing/2014/main" id="{89C55BE4-2D80-8CF7-DB7B-C05427E1DEA7}"/>
                </a:ext>
              </a:extLst>
            </p:cNvPr>
            <p:cNvSpPr/>
            <p:nvPr>
              <p:custDataLst>
                <p:tags r:id="rId106"/>
              </p:custDataLst>
            </p:nvPr>
          </p:nvSpPr>
          <p:spPr>
            <a:xfrm>
              <a:off x="5534025" y="1944099"/>
              <a:ext cx="342901" cy="56152"/>
            </a:xfrm>
            <a:custGeom>
              <a:avLst/>
              <a:gdLst/>
              <a:ahLst/>
              <a:cxnLst/>
              <a:rect l="0" t="0" r="0" b="0"/>
              <a:pathLst>
                <a:path w="342901" h="56152">
                  <a:moveTo>
                    <a:pt x="0" y="56151"/>
                  </a:moveTo>
                  <a:lnTo>
                    <a:pt x="0" y="56151"/>
                  </a:lnTo>
                  <a:lnTo>
                    <a:pt x="36728" y="42968"/>
                  </a:lnTo>
                  <a:lnTo>
                    <a:pt x="81438" y="29314"/>
                  </a:lnTo>
                  <a:lnTo>
                    <a:pt x="115570" y="21999"/>
                  </a:lnTo>
                  <a:lnTo>
                    <a:pt x="161361" y="12988"/>
                  </a:lnTo>
                  <a:lnTo>
                    <a:pt x="200228" y="6585"/>
                  </a:lnTo>
                  <a:lnTo>
                    <a:pt x="242189" y="0"/>
                  </a:lnTo>
                  <a:lnTo>
                    <a:pt x="287181" y="2020"/>
                  </a:lnTo>
                  <a:lnTo>
                    <a:pt x="342900" y="1805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6" name="SMARTInkShape-3412">
              <a:extLst>
                <a:ext uri="{FF2B5EF4-FFF2-40B4-BE49-F238E27FC236}">
                  <a16:creationId xmlns:a16="http://schemas.microsoft.com/office/drawing/2014/main" id="{79F21E71-6C42-25C5-8CA1-85A577DFC158}"/>
                </a:ext>
              </a:extLst>
            </p:cNvPr>
            <p:cNvSpPr/>
            <p:nvPr>
              <p:custDataLst>
                <p:tags r:id="rId107"/>
              </p:custDataLst>
            </p:nvPr>
          </p:nvSpPr>
          <p:spPr>
            <a:xfrm>
              <a:off x="5535349" y="2200691"/>
              <a:ext cx="389202" cy="47210"/>
            </a:xfrm>
            <a:custGeom>
              <a:avLst/>
              <a:gdLst/>
              <a:ahLst/>
              <a:cxnLst/>
              <a:rect l="0" t="0" r="0" b="0"/>
              <a:pathLst>
                <a:path w="389202" h="47210">
                  <a:moveTo>
                    <a:pt x="8201" y="9109"/>
                  </a:moveTo>
                  <a:lnTo>
                    <a:pt x="8201" y="9109"/>
                  </a:lnTo>
                  <a:lnTo>
                    <a:pt x="3145" y="9109"/>
                  </a:lnTo>
                  <a:lnTo>
                    <a:pt x="1656" y="10167"/>
                  </a:lnTo>
                  <a:lnTo>
                    <a:pt x="662" y="11931"/>
                  </a:lnTo>
                  <a:lnTo>
                    <a:pt x="0" y="14165"/>
                  </a:lnTo>
                  <a:lnTo>
                    <a:pt x="2734" y="14597"/>
                  </a:lnTo>
                  <a:lnTo>
                    <a:pt x="48678" y="10041"/>
                  </a:lnTo>
                  <a:lnTo>
                    <a:pt x="94631" y="2747"/>
                  </a:lnTo>
                  <a:lnTo>
                    <a:pt x="138350" y="521"/>
                  </a:lnTo>
                  <a:lnTo>
                    <a:pt x="172936" y="0"/>
                  </a:lnTo>
                  <a:lnTo>
                    <a:pt x="206653" y="2591"/>
                  </a:lnTo>
                  <a:lnTo>
                    <a:pt x="239277" y="7271"/>
                  </a:lnTo>
                  <a:lnTo>
                    <a:pt x="285277" y="14796"/>
                  </a:lnTo>
                  <a:lnTo>
                    <a:pt x="321014" y="19614"/>
                  </a:lnTo>
                  <a:lnTo>
                    <a:pt x="389201" y="4720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73" name="SMARTInkShape-Group739">
            <a:extLst>
              <a:ext uri="{FF2B5EF4-FFF2-40B4-BE49-F238E27FC236}">
                <a16:creationId xmlns:a16="http://schemas.microsoft.com/office/drawing/2014/main" id="{63E2AEEA-DB7C-8B6C-D80E-6BAF90A4C848}"/>
              </a:ext>
            </a:extLst>
          </p:cNvPr>
          <p:cNvGrpSpPr/>
          <p:nvPr/>
        </p:nvGrpSpPr>
        <p:grpSpPr>
          <a:xfrm>
            <a:off x="6515919" y="1838325"/>
            <a:ext cx="1166267" cy="371476"/>
            <a:chOff x="6515919" y="1838325"/>
            <a:chExt cx="1166267" cy="371476"/>
          </a:xfrm>
        </p:grpSpPr>
        <p:sp>
          <p:nvSpPr>
            <p:cNvPr id="568" name="SMARTInkShape-3413">
              <a:extLst>
                <a:ext uri="{FF2B5EF4-FFF2-40B4-BE49-F238E27FC236}">
                  <a16:creationId xmlns:a16="http://schemas.microsoft.com/office/drawing/2014/main" id="{9618EFCC-D0D6-F81A-689F-6B28ECFCB246}"/>
                </a:ext>
              </a:extLst>
            </p:cNvPr>
            <p:cNvSpPr/>
            <p:nvPr>
              <p:custDataLst>
                <p:tags r:id="rId100"/>
              </p:custDataLst>
            </p:nvPr>
          </p:nvSpPr>
          <p:spPr>
            <a:xfrm>
              <a:off x="6515919" y="1876474"/>
              <a:ext cx="208732" cy="285702"/>
            </a:xfrm>
            <a:custGeom>
              <a:avLst/>
              <a:gdLst/>
              <a:ahLst/>
              <a:cxnLst/>
              <a:rect l="0" t="0" r="0" b="0"/>
              <a:pathLst>
                <a:path w="208732" h="285702">
                  <a:moveTo>
                    <a:pt x="75381" y="57101"/>
                  </a:moveTo>
                  <a:lnTo>
                    <a:pt x="75381" y="57101"/>
                  </a:lnTo>
                  <a:lnTo>
                    <a:pt x="67181" y="57101"/>
                  </a:lnTo>
                  <a:lnTo>
                    <a:pt x="66739" y="56043"/>
                  </a:lnTo>
                  <a:lnTo>
                    <a:pt x="65890" y="42912"/>
                  </a:lnTo>
                  <a:lnTo>
                    <a:pt x="68694" y="37389"/>
                  </a:lnTo>
                  <a:lnTo>
                    <a:pt x="72409" y="31407"/>
                  </a:lnTo>
                  <a:lnTo>
                    <a:pt x="74060" y="25220"/>
                  </a:lnTo>
                  <a:lnTo>
                    <a:pt x="83261" y="18943"/>
                  </a:lnTo>
                  <a:lnTo>
                    <a:pt x="116003" y="1829"/>
                  </a:lnTo>
                  <a:lnTo>
                    <a:pt x="154347" y="0"/>
                  </a:lnTo>
                  <a:lnTo>
                    <a:pt x="169216" y="5022"/>
                  </a:lnTo>
                  <a:lnTo>
                    <a:pt x="172863" y="8623"/>
                  </a:lnTo>
                  <a:lnTo>
                    <a:pt x="176915" y="18269"/>
                  </a:lnTo>
                  <a:lnTo>
                    <a:pt x="179196" y="30544"/>
                  </a:lnTo>
                  <a:lnTo>
                    <a:pt x="171870" y="77164"/>
                  </a:lnTo>
                  <a:lnTo>
                    <a:pt x="165538" y="92829"/>
                  </a:lnTo>
                  <a:lnTo>
                    <a:pt x="137728" y="137809"/>
                  </a:lnTo>
                  <a:lnTo>
                    <a:pt x="135995" y="142657"/>
                  </a:lnTo>
                  <a:lnTo>
                    <a:pt x="110403" y="172191"/>
                  </a:lnTo>
                  <a:lnTo>
                    <a:pt x="65451" y="206012"/>
                  </a:lnTo>
                  <a:lnTo>
                    <a:pt x="18559" y="232415"/>
                  </a:lnTo>
                  <a:lnTo>
                    <a:pt x="0" y="246946"/>
                  </a:lnTo>
                  <a:lnTo>
                    <a:pt x="2367" y="247310"/>
                  </a:lnTo>
                  <a:lnTo>
                    <a:pt x="49594" y="257937"/>
                  </a:lnTo>
                  <a:lnTo>
                    <a:pt x="93100" y="264929"/>
                  </a:lnTo>
                  <a:lnTo>
                    <a:pt x="132268" y="267369"/>
                  </a:lnTo>
                  <a:lnTo>
                    <a:pt x="176574" y="278390"/>
                  </a:lnTo>
                  <a:lnTo>
                    <a:pt x="208731" y="28570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9" name="SMARTInkShape-3414">
              <a:extLst>
                <a:ext uri="{FF2B5EF4-FFF2-40B4-BE49-F238E27FC236}">
                  <a16:creationId xmlns:a16="http://schemas.microsoft.com/office/drawing/2014/main" id="{97823063-6832-BD52-DC6F-69C221FFAA71}"/>
                </a:ext>
              </a:extLst>
            </p:cNvPr>
            <p:cNvSpPr/>
            <p:nvPr>
              <p:custDataLst>
                <p:tags r:id="rId101"/>
              </p:custDataLst>
            </p:nvPr>
          </p:nvSpPr>
          <p:spPr>
            <a:xfrm>
              <a:off x="6840550" y="2087450"/>
              <a:ext cx="17451" cy="36626"/>
            </a:xfrm>
            <a:custGeom>
              <a:avLst/>
              <a:gdLst/>
              <a:ahLst/>
              <a:cxnLst/>
              <a:rect l="0" t="0" r="0" b="0"/>
              <a:pathLst>
                <a:path w="17451" h="36626">
                  <a:moveTo>
                    <a:pt x="7925" y="17575"/>
                  </a:moveTo>
                  <a:lnTo>
                    <a:pt x="7925" y="17575"/>
                  </a:lnTo>
                  <a:lnTo>
                    <a:pt x="7925" y="22631"/>
                  </a:lnTo>
                  <a:lnTo>
                    <a:pt x="8983" y="24121"/>
                  </a:lnTo>
                  <a:lnTo>
                    <a:pt x="10747" y="25114"/>
                  </a:lnTo>
                  <a:lnTo>
                    <a:pt x="12981" y="25776"/>
                  </a:lnTo>
                  <a:lnTo>
                    <a:pt x="13412" y="26217"/>
                  </a:lnTo>
                  <a:lnTo>
                    <a:pt x="12642" y="26511"/>
                  </a:lnTo>
                  <a:lnTo>
                    <a:pt x="3800" y="26984"/>
                  </a:lnTo>
                  <a:lnTo>
                    <a:pt x="2001" y="25964"/>
                  </a:lnTo>
                  <a:lnTo>
                    <a:pt x="801" y="24226"/>
                  </a:lnTo>
                  <a:lnTo>
                    <a:pt x="0" y="22009"/>
                  </a:lnTo>
                  <a:lnTo>
                    <a:pt x="525" y="19473"/>
                  </a:lnTo>
                  <a:lnTo>
                    <a:pt x="6741" y="9763"/>
                  </a:lnTo>
                  <a:lnTo>
                    <a:pt x="7822" y="0"/>
                  </a:lnTo>
                  <a:lnTo>
                    <a:pt x="10701" y="2003"/>
                  </a:lnTo>
                  <a:lnTo>
                    <a:pt x="12951" y="4018"/>
                  </a:lnTo>
                  <a:lnTo>
                    <a:pt x="15450" y="11903"/>
                  </a:lnTo>
                  <a:lnTo>
                    <a:pt x="17450" y="366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0" name="SMARTInkShape-3415">
              <a:extLst>
                <a:ext uri="{FF2B5EF4-FFF2-40B4-BE49-F238E27FC236}">
                  <a16:creationId xmlns:a16="http://schemas.microsoft.com/office/drawing/2014/main" id="{DB4D86E9-A33F-9A29-BE61-E4C85203C483}"/>
                </a:ext>
              </a:extLst>
            </p:cNvPr>
            <p:cNvSpPr/>
            <p:nvPr>
              <p:custDataLst>
                <p:tags r:id="rId102"/>
              </p:custDataLst>
            </p:nvPr>
          </p:nvSpPr>
          <p:spPr>
            <a:xfrm>
              <a:off x="6996075" y="1838325"/>
              <a:ext cx="156673" cy="333376"/>
            </a:xfrm>
            <a:custGeom>
              <a:avLst/>
              <a:gdLst/>
              <a:ahLst/>
              <a:cxnLst/>
              <a:rect l="0" t="0" r="0" b="0"/>
              <a:pathLst>
                <a:path w="156673" h="333376">
                  <a:moveTo>
                    <a:pt x="119100" y="28575"/>
                  </a:moveTo>
                  <a:lnTo>
                    <a:pt x="119100" y="28575"/>
                  </a:lnTo>
                  <a:lnTo>
                    <a:pt x="119100" y="0"/>
                  </a:lnTo>
                  <a:lnTo>
                    <a:pt x="114044" y="5057"/>
                  </a:lnTo>
                  <a:lnTo>
                    <a:pt x="96980" y="42843"/>
                  </a:lnTo>
                  <a:lnTo>
                    <a:pt x="74043" y="84780"/>
                  </a:lnTo>
                  <a:lnTo>
                    <a:pt x="43643" y="129126"/>
                  </a:lnTo>
                  <a:lnTo>
                    <a:pt x="12635" y="173975"/>
                  </a:lnTo>
                  <a:lnTo>
                    <a:pt x="6063" y="191366"/>
                  </a:lnTo>
                  <a:lnTo>
                    <a:pt x="3526" y="194252"/>
                  </a:lnTo>
                  <a:lnTo>
                    <a:pt x="775" y="196177"/>
                  </a:lnTo>
                  <a:lnTo>
                    <a:pt x="0" y="198518"/>
                  </a:lnTo>
                  <a:lnTo>
                    <a:pt x="542" y="201137"/>
                  </a:lnTo>
                  <a:lnTo>
                    <a:pt x="1961" y="203941"/>
                  </a:lnTo>
                  <a:lnTo>
                    <a:pt x="5024" y="204753"/>
                  </a:lnTo>
                  <a:lnTo>
                    <a:pt x="50824" y="200395"/>
                  </a:lnTo>
                  <a:lnTo>
                    <a:pt x="97924" y="197235"/>
                  </a:lnTo>
                  <a:lnTo>
                    <a:pt x="145259" y="181062"/>
                  </a:lnTo>
                  <a:lnTo>
                    <a:pt x="151187" y="176427"/>
                  </a:lnTo>
                  <a:lnTo>
                    <a:pt x="153192" y="175827"/>
                  </a:lnTo>
                  <a:lnTo>
                    <a:pt x="154528" y="176484"/>
                  </a:lnTo>
                  <a:lnTo>
                    <a:pt x="155418" y="177981"/>
                  </a:lnTo>
                  <a:lnTo>
                    <a:pt x="156672" y="185144"/>
                  </a:lnTo>
                  <a:lnTo>
                    <a:pt x="143896" y="229802"/>
                  </a:lnTo>
                  <a:lnTo>
                    <a:pt x="130882" y="277002"/>
                  </a:lnTo>
                  <a:lnTo>
                    <a:pt x="112343" y="320888"/>
                  </a:lnTo>
                  <a:lnTo>
                    <a:pt x="109575" y="3333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1" name="SMARTInkShape-3416">
              <a:extLst>
                <a:ext uri="{FF2B5EF4-FFF2-40B4-BE49-F238E27FC236}">
                  <a16:creationId xmlns:a16="http://schemas.microsoft.com/office/drawing/2014/main" id="{FDAEE143-1DD7-8CD1-BB75-0459213EF012}"/>
                </a:ext>
              </a:extLst>
            </p:cNvPr>
            <p:cNvSpPr/>
            <p:nvPr>
              <p:custDataLst>
                <p:tags r:id="rId103"/>
              </p:custDataLst>
            </p:nvPr>
          </p:nvSpPr>
          <p:spPr>
            <a:xfrm>
              <a:off x="7212468" y="1847851"/>
              <a:ext cx="197843" cy="323850"/>
            </a:xfrm>
            <a:custGeom>
              <a:avLst/>
              <a:gdLst/>
              <a:ahLst/>
              <a:cxnLst/>
              <a:rect l="0" t="0" r="0" b="0"/>
              <a:pathLst>
                <a:path w="197843" h="323850">
                  <a:moveTo>
                    <a:pt x="102732" y="47624"/>
                  </a:moveTo>
                  <a:lnTo>
                    <a:pt x="102732" y="47624"/>
                  </a:lnTo>
                  <a:lnTo>
                    <a:pt x="107788" y="42568"/>
                  </a:lnTo>
                  <a:lnTo>
                    <a:pt x="113093" y="40085"/>
                  </a:lnTo>
                  <a:lnTo>
                    <a:pt x="115989" y="39423"/>
                  </a:lnTo>
                  <a:lnTo>
                    <a:pt x="117920" y="36865"/>
                  </a:lnTo>
                  <a:lnTo>
                    <a:pt x="121274" y="21813"/>
                  </a:lnTo>
                  <a:lnTo>
                    <a:pt x="121769" y="9988"/>
                  </a:lnTo>
                  <a:lnTo>
                    <a:pt x="129981" y="1364"/>
                  </a:lnTo>
                  <a:lnTo>
                    <a:pt x="129364" y="909"/>
                  </a:lnTo>
                  <a:lnTo>
                    <a:pt x="125558" y="269"/>
                  </a:lnTo>
                  <a:lnTo>
                    <a:pt x="130340" y="34"/>
                  </a:lnTo>
                  <a:lnTo>
                    <a:pt x="125628" y="6"/>
                  </a:lnTo>
                  <a:lnTo>
                    <a:pt x="130350" y="0"/>
                  </a:lnTo>
                  <a:lnTo>
                    <a:pt x="125967" y="5056"/>
                  </a:lnTo>
                  <a:lnTo>
                    <a:pt x="123642" y="13182"/>
                  </a:lnTo>
                  <a:lnTo>
                    <a:pt x="117093" y="40703"/>
                  </a:lnTo>
                  <a:lnTo>
                    <a:pt x="87455" y="83245"/>
                  </a:lnTo>
                  <a:lnTo>
                    <a:pt x="48421" y="130029"/>
                  </a:lnTo>
                  <a:lnTo>
                    <a:pt x="24349" y="156604"/>
                  </a:lnTo>
                  <a:lnTo>
                    <a:pt x="11892" y="179045"/>
                  </a:lnTo>
                  <a:lnTo>
                    <a:pt x="0" y="188991"/>
                  </a:lnTo>
                  <a:lnTo>
                    <a:pt x="378" y="189493"/>
                  </a:lnTo>
                  <a:lnTo>
                    <a:pt x="8587" y="190300"/>
                  </a:lnTo>
                  <a:lnTo>
                    <a:pt x="48086" y="190487"/>
                  </a:lnTo>
                  <a:lnTo>
                    <a:pt x="93536" y="187675"/>
                  </a:lnTo>
                  <a:lnTo>
                    <a:pt x="134329" y="180798"/>
                  </a:lnTo>
                  <a:lnTo>
                    <a:pt x="181463" y="165188"/>
                  </a:lnTo>
                  <a:lnTo>
                    <a:pt x="187442" y="161833"/>
                  </a:lnTo>
                  <a:lnTo>
                    <a:pt x="196385" y="153850"/>
                  </a:lnTo>
                  <a:lnTo>
                    <a:pt x="196917" y="154425"/>
                  </a:lnTo>
                  <a:lnTo>
                    <a:pt x="197771" y="165774"/>
                  </a:lnTo>
                  <a:lnTo>
                    <a:pt x="197842" y="170841"/>
                  </a:lnTo>
                  <a:lnTo>
                    <a:pt x="192275" y="182115"/>
                  </a:lnTo>
                  <a:lnTo>
                    <a:pt x="180063" y="203184"/>
                  </a:lnTo>
                  <a:lnTo>
                    <a:pt x="157719" y="247007"/>
                  </a:lnTo>
                  <a:lnTo>
                    <a:pt x="150421" y="268743"/>
                  </a:lnTo>
                  <a:lnTo>
                    <a:pt x="137911" y="288589"/>
                  </a:lnTo>
                  <a:lnTo>
                    <a:pt x="132177" y="315574"/>
                  </a:lnTo>
                  <a:lnTo>
                    <a:pt x="132945" y="318332"/>
                  </a:lnTo>
                  <a:lnTo>
                    <a:pt x="134515" y="320171"/>
                  </a:lnTo>
                  <a:lnTo>
                    <a:pt x="140832" y="32384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2" name="SMARTInkShape-3417">
              <a:extLst>
                <a:ext uri="{FF2B5EF4-FFF2-40B4-BE49-F238E27FC236}">
                  <a16:creationId xmlns:a16="http://schemas.microsoft.com/office/drawing/2014/main" id="{D0D468E9-84F0-6640-5400-4ED63526F129}"/>
                </a:ext>
              </a:extLst>
            </p:cNvPr>
            <p:cNvSpPr/>
            <p:nvPr>
              <p:custDataLst>
                <p:tags r:id="rId104"/>
              </p:custDataLst>
            </p:nvPr>
          </p:nvSpPr>
          <p:spPr>
            <a:xfrm>
              <a:off x="7467600" y="1847850"/>
              <a:ext cx="214586" cy="361951"/>
            </a:xfrm>
            <a:custGeom>
              <a:avLst/>
              <a:gdLst/>
              <a:ahLst/>
              <a:cxnLst/>
              <a:rect l="0" t="0" r="0" b="0"/>
              <a:pathLst>
                <a:path w="214586" h="361951">
                  <a:moveTo>
                    <a:pt x="0" y="28575"/>
                  </a:moveTo>
                  <a:lnTo>
                    <a:pt x="0" y="28575"/>
                  </a:lnTo>
                  <a:lnTo>
                    <a:pt x="0" y="20374"/>
                  </a:lnTo>
                  <a:lnTo>
                    <a:pt x="5056" y="14386"/>
                  </a:lnTo>
                  <a:lnTo>
                    <a:pt x="13183" y="11685"/>
                  </a:lnTo>
                  <a:lnTo>
                    <a:pt x="57333" y="1450"/>
                  </a:lnTo>
                  <a:lnTo>
                    <a:pt x="95247" y="286"/>
                  </a:lnTo>
                  <a:lnTo>
                    <a:pt x="131114" y="85"/>
                  </a:lnTo>
                  <a:lnTo>
                    <a:pt x="175516" y="17"/>
                  </a:lnTo>
                  <a:lnTo>
                    <a:pt x="209479" y="0"/>
                  </a:lnTo>
                  <a:lnTo>
                    <a:pt x="214585" y="5056"/>
                  </a:lnTo>
                  <a:lnTo>
                    <a:pt x="214257" y="16006"/>
                  </a:lnTo>
                  <a:lnTo>
                    <a:pt x="202565" y="58003"/>
                  </a:lnTo>
                  <a:lnTo>
                    <a:pt x="190374" y="101063"/>
                  </a:lnTo>
                  <a:lnTo>
                    <a:pt x="178115" y="141775"/>
                  </a:lnTo>
                  <a:lnTo>
                    <a:pt x="163899" y="180649"/>
                  </a:lnTo>
                  <a:lnTo>
                    <a:pt x="152985" y="218978"/>
                  </a:lnTo>
                  <a:lnTo>
                    <a:pt x="144872" y="259743"/>
                  </a:lnTo>
                  <a:lnTo>
                    <a:pt x="143050" y="304437"/>
                  </a:lnTo>
                  <a:lnTo>
                    <a:pt x="147983" y="321508"/>
                  </a:lnTo>
                  <a:lnTo>
                    <a:pt x="159132" y="338635"/>
                  </a:lnTo>
                  <a:lnTo>
                    <a:pt x="167330" y="348927"/>
                  </a:lnTo>
                  <a:lnTo>
                    <a:pt x="171450" y="3619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76" name="SMARTInkShape-Group740">
            <a:extLst>
              <a:ext uri="{FF2B5EF4-FFF2-40B4-BE49-F238E27FC236}">
                <a16:creationId xmlns:a16="http://schemas.microsoft.com/office/drawing/2014/main" id="{14B3CBB9-EFAF-6370-65CA-22705024C5DA}"/>
              </a:ext>
            </a:extLst>
          </p:cNvPr>
          <p:cNvGrpSpPr/>
          <p:nvPr/>
        </p:nvGrpSpPr>
        <p:grpSpPr>
          <a:xfrm>
            <a:off x="7991475" y="2032940"/>
            <a:ext cx="171451" cy="148286"/>
            <a:chOff x="7991475" y="2032940"/>
            <a:chExt cx="171451" cy="148286"/>
          </a:xfrm>
        </p:grpSpPr>
        <p:sp>
          <p:nvSpPr>
            <p:cNvPr id="574" name="SMARTInkShape-3418">
              <a:extLst>
                <a:ext uri="{FF2B5EF4-FFF2-40B4-BE49-F238E27FC236}">
                  <a16:creationId xmlns:a16="http://schemas.microsoft.com/office/drawing/2014/main" id="{FB34D411-648A-FED4-5163-7531C82AFE8F}"/>
                </a:ext>
              </a:extLst>
            </p:cNvPr>
            <p:cNvSpPr/>
            <p:nvPr>
              <p:custDataLst>
                <p:tags r:id="rId98"/>
              </p:custDataLst>
            </p:nvPr>
          </p:nvSpPr>
          <p:spPr>
            <a:xfrm>
              <a:off x="8010525" y="2048302"/>
              <a:ext cx="152401" cy="123399"/>
            </a:xfrm>
            <a:custGeom>
              <a:avLst/>
              <a:gdLst/>
              <a:ahLst/>
              <a:cxnLst/>
              <a:rect l="0" t="0" r="0" b="0"/>
              <a:pathLst>
                <a:path w="152401" h="123399">
                  <a:moveTo>
                    <a:pt x="0" y="18623"/>
                  </a:moveTo>
                  <a:lnTo>
                    <a:pt x="0" y="18623"/>
                  </a:lnTo>
                  <a:lnTo>
                    <a:pt x="0" y="4434"/>
                  </a:lnTo>
                  <a:lnTo>
                    <a:pt x="1058" y="2813"/>
                  </a:lnTo>
                  <a:lnTo>
                    <a:pt x="2822" y="1733"/>
                  </a:lnTo>
                  <a:lnTo>
                    <a:pt x="8200" y="0"/>
                  </a:lnTo>
                  <a:lnTo>
                    <a:pt x="19148" y="9299"/>
                  </a:lnTo>
                  <a:lnTo>
                    <a:pt x="23680" y="13773"/>
                  </a:lnTo>
                  <a:lnTo>
                    <a:pt x="29222" y="16468"/>
                  </a:lnTo>
                  <a:lnTo>
                    <a:pt x="32181" y="17186"/>
                  </a:lnTo>
                  <a:lnTo>
                    <a:pt x="74526" y="55165"/>
                  </a:lnTo>
                  <a:lnTo>
                    <a:pt x="117563" y="97034"/>
                  </a:lnTo>
                  <a:lnTo>
                    <a:pt x="152400" y="12339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5" name="SMARTInkShape-3419">
              <a:extLst>
                <a:ext uri="{FF2B5EF4-FFF2-40B4-BE49-F238E27FC236}">
                  <a16:creationId xmlns:a16="http://schemas.microsoft.com/office/drawing/2014/main" id="{5ACC8746-C0ED-A7CE-7C11-E33BB94F8BFB}"/>
                </a:ext>
              </a:extLst>
            </p:cNvPr>
            <p:cNvSpPr/>
            <p:nvPr>
              <p:custDataLst>
                <p:tags r:id="rId99"/>
              </p:custDataLst>
            </p:nvPr>
          </p:nvSpPr>
          <p:spPr>
            <a:xfrm>
              <a:off x="7991475" y="2032940"/>
              <a:ext cx="123710" cy="148286"/>
            </a:xfrm>
            <a:custGeom>
              <a:avLst/>
              <a:gdLst/>
              <a:ahLst/>
              <a:cxnLst/>
              <a:rect l="0" t="0" r="0" b="0"/>
              <a:pathLst>
                <a:path w="123710" h="148286">
                  <a:moveTo>
                    <a:pt x="114300" y="14935"/>
                  </a:moveTo>
                  <a:lnTo>
                    <a:pt x="114300" y="14935"/>
                  </a:lnTo>
                  <a:lnTo>
                    <a:pt x="123432" y="5802"/>
                  </a:lnTo>
                  <a:lnTo>
                    <a:pt x="123709" y="470"/>
                  </a:lnTo>
                  <a:lnTo>
                    <a:pt x="122689" y="0"/>
                  </a:lnTo>
                  <a:lnTo>
                    <a:pt x="118735" y="2300"/>
                  </a:lnTo>
                  <a:lnTo>
                    <a:pt x="82066" y="44267"/>
                  </a:lnTo>
                  <a:lnTo>
                    <a:pt x="38071" y="90994"/>
                  </a:lnTo>
                  <a:lnTo>
                    <a:pt x="17751" y="116507"/>
                  </a:lnTo>
                  <a:lnTo>
                    <a:pt x="0" y="14828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84" name="SMARTInkShape-Group741">
            <a:extLst>
              <a:ext uri="{FF2B5EF4-FFF2-40B4-BE49-F238E27FC236}">
                <a16:creationId xmlns:a16="http://schemas.microsoft.com/office/drawing/2014/main" id="{2B9B712D-FAC2-F8B1-396A-6B8AFCE25776}"/>
              </a:ext>
            </a:extLst>
          </p:cNvPr>
          <p:cNvGrpSpPr/>
          <p:nvPr/>
        </p:nvGrpSpPr>
        <p:grpSpPr>
          <a:xfrm>
            <a:off x="7945209" y="1801995"/>
            <a:ext cx="1389292" cy="1273455"/>
            <a:chOff x="7945209" y="1801995"/>
            <a:chExt cx="1389292" cy="1273455"/>
          </a:xfrm>
        </p:grpSpPr>
        <p:sp>
          <p:nvSpPr>
            <p:cNvPr id="577" name="SMARTInkShape-3420">
              <a:extLst>
                <a:ext uri="{FF2B5EF4-FFF2-40B4-BE49-F238E27FC236}">
                  <a16:creationId xmlns:a16="http://schemas.microsoft.com/office/drawing/2014/main" id="{DFB4F2F7-3F79-7BE4-5558-4392DB4CBC34}"/>
                </a:ext>
              </a:extLst>
            </p:cNvPr>
            <p:cNvSpPr/>
            <p:nvPr>
              <p:custDataLst>
                <p:tags r:id="rId91"/>
              </p:custDataLst>
            </p:nvPr>
          </p:nvSpPr>
          <p:spPr>
            <a:xfrm>
              <a:off x="8344293" y="1819678"/>
              <a:ext cx="170681" cy="294873"/>
            </a:xfrm>
            <a:custGeom>
              <a:avLst/>
              <a:gdLst/>
              <a:ahLst/>
              <a:cxnLst/>
              <a:rect l="0" t="0" r="0" b="0"/>
              <a:pathLst>
                <a:path w="170681" h="294873">
                  <a:moveTo>
                    <a:pt x="9132" y="28172"/>
                  </a:moveTo>
                  <a:lnTo>
                    <a:pt x="9132" y="28172"/>
                  </a:lnTo>
                  <a:lnTo>
                    <a:pt x="0" y="37305"/>
                  </a:lnTo>
                  <a:lnTo>
                    <a:pt x="14894" y="31073"/>
                  </a:lnTo>
                  <a:lnTo>
                    <a:pt x="57179" y="21881"/>
                  </a:lnTo>
                  <a:lnTo>
                    <a:pt x="104336" y="12385"/>
                  </a:lnTo>
                  <a:lnTo>
                    <a:pt x="150862" y="8350"/>
                  </a:lnTo>
                  <a:lnTo>
                    <a:pt x="170207" y="0"/>
                  </a:lnTo>
                  <a:lnTo>
                    <a:pt x="170680" y="2599"/>
                  </a:lnTo>
                  <a:lnTo>
                    <a:pt x="169949" y="25588"/>
                  </a:lnTo>
                  <a:lnTo>
                    <a:pt x="157864" y="71092"/>
                  </a:lnTo>
                  <a:lnTo>
                    <a:pt x="147040" y="109681"/>
                  </a:lnTo>
                  <a:lnTo>
                    <a:pt x="141010" y="146867"/>
                  </a:lnTo>
                  <a:lnTo>
                    <a:pt x="132521" y="188577"/>
                  </a:lnTo>
                  <a:lnTo>
                    <a:pt x="120171" y="230484"/>
                  </a:lnTo>
                  <a:lnTo>
                    <a:pt x="111909" y="273301"/>
                  </a:lnTo>
                  <a:lnTo>
                    <a:pt x="105870" y="290611"/>
                  </a:lnTo>
                  <a:lnTo>
                    <a:pt x="106432" y="292031"/>
                  </a:lnTo>
                  <a:lnTo>
                    <a:pt x="113907" y="29487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8" name="SMARTInkShape-3421">
              <a:extLst>
                <a:ext uri="{FF2B5EF4-FFF2-40B4-BE49-F238E27FC236}">
                  <a16:creationId xmlns:a16="http://schemas.microsoft.com/office/drawing/2014/main" id="{B2F2529D-7AB5-F43B-8BDF-1916859511A8}"/>
                </a:ext>
              </a:extLst>
            </p:cNvPr>
            <p:cNvSpPr/>
            <p:nvPr>
              <p:custDataLst>
                <p:tags r:id="rId92"/>
              </p:custDataLst>
            </p:nvPr>
          </p:nvSpPr>
          <p:spPr>
            <a:xfrm>
              <a:off x="8658225" y="2038466"/>
              <a:ext cx="28147" cy="18935"/>
            </a:xfrm>
            <a:custGeom>
              <a:avLst/>
              <a:gdLst/>
              <a:ahLst/>
              <a:cxnLst/>
              <a:rect l="0" t="0" r="0" b="0"/>
              <a:pathLst>
                <a:path w="28147" h="18935">
                  <a:moveTo>
                    <a:pt x="0" y="9409"/>
                  </a:moveTo>
                  <a:lnTo>
                    <a:pt x="0" y="9409"/>
                  </a:lnTo>
                  <a:lnTo>
                    <a:pt x="8200" y="1208"/>
                  </a:lnTo>
                  <a:lnTo>
                    <a:pt x="17609" y="0"/>
                  </a:lnTo>
                  <a:lnTo>
                    <a:pt x="27125" y="8095"/>
                  </a:lnTo>
                  <a:lnTo>
                    <a:pt x="27931" y="11647"/>
                  </a:lnTo>
                  <a:lnTo>
                    <a:pt x="28146" y="14076"/>
                  </a:lnTo>
                  <a:lnTo>
                    <a:pt x="27230" y="15696"/>
                  </a:lnTo>
                  <a:lnTo>
                    <a:pt x="25561" y="16775"/>
                  </a:lnTo>
                  <a:lnTo>
                    <a:pt x="18157" y="18294"/>
                  </a:lnTo>
                  <a:lnTo>
                    <a:pt x="9525" y="1893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9" name="SMARTInkShape-3422">
              <a:extLst>
                <a:ext uri="{FF2B5EF4-FFF2-40B4-BE49-F238E27FC236}">
                  <a16:creationId xmlns:a16="http://schemas.microsoft.com/office/drawing/2014/main" id="{202A5CDD-C2D8-AAC5-1FC9-B31A0E811BFB}"/>
                </a:ext>
              </a:extLst>
            </p:cNvPr>
            <p:cNvSpPr/>
            <p:nvPr>
              <p:custDataLst>
                <p:tags r:id="rId93"/>
              </p:custDataLst>
            </p:nvPr>
          </p:nvSpPr>
          <p:spPr>
            <a:xfrm>
              <a:off x="8796069" y="1819450"/>
              <a:ext cx="145223" cy="234035"/>
            </a:xfrm>
            <a:custGeom>
              <a:avLst/>
              <a:gdLst/>
              <a:ahLst/>
              <a:cxnLst/>
              <a:rect l="0" t="0" r="0" b="0"/>
              <a:pathLst>
                <a:path w="145223" h="234035">
                  <a:moveTo>
                    <a:pt x="100281" y="56975"/>
                  </a:moveTo>
                  <a:lnTo>
                    <a:pt x="100281" y="56975"/>
                  </a:lnTo>
                  <a:lnTo>
                    <a:pt x="100281" y="51919"/>
                  </a:lnTo>
                  <a:lnTo>
                    <a:pt x="103103" y="46614"/>
                  </a:lnTo>
                  <a:lnTo>
                    <a:pt x="105338" y="43717"/>
                  </a:lnTo>
                  <a:lnTo>
                    <a:pt x="107821" y="34855"/>
                  </a:lnTo>
                  <a:lnTo>
                    <a:pt x="109772" y="1818"/>
                  </a:lnTo>
                  <a:lnTo>
                    <a:pt x="108725" y="1154"/>
                  </a:lnTo>
                  <a:lnTo>
                    <a:pt x="96546" y="0"/>
                  </a:lnTo>
                  <a:lnTo>
                    <a:pt x="90507" y="2725"/>
                  </a:lnTo>
                  <a:lnTo>
                    <a:pt x="53945" y="36682"/>
                  </a:lnTo>
                  <a:lnTo>
                    <a:pt x="25767" y="83133"/>
                  </a:lnTo>
                  <a:lnTo>
                    <a:pt x="12822" y="123522"/>
                  </a:lnTo>
                  <a:lnTo>
                    <a:pt x="5512" y="162822"/>
                  </a:lnTo>
                  <a:lnTo>
                    <a:pt x="0" y="189584"/>
                  </a:lnTo>
                  <a:lnTo>
                    <a:pt x="4128" y="211390"/>
                  </a:lnTo>
                  <a:lnTo>
                    <a:pt x="9216" y="224734"/>
                  </a:lnTo>
                  <a:lnTo>
                    <a:pt x="14169" y="229139"/>
                  </a:lnTo>
                  <a:lnTo>
                    <a:pt x="28143" y="234034"/>
                  </a:lnTo>
                  <a:lnTo>
                    <a:pt x="42114" y="233387"/>
                  </a:lnTo>
                  <a:lnTo>
                    <a:pt x="55379" y="228514"/>
                  </a:lnTo>
                  <a:lnTo>
                    <a:pt x="93891" y="201613"/>
                  </a:lnTo>
                  <a:lnTo>
                    <a:pt x="112969" y="176383"/>
                  </a:lnTo>
                  <a:lnTo>
                    <a:pt x="130970" y="136335"/>
                  </a:lnTo>
                  <a:lnTo>
                    <a:pt x="142418" y="94130"/>
                  </a:lnTo>
                  <a:lnTo>
                    <a:pt x="145222" y="65750"/>
                  </a:lnTo>
                  <a:lnTo>
                    <a:pt x="138710" y="21842"/>
                  </a:lnTo>
                  <a:lnTo>
                    <a:pt x="128365" y="9641"/>
                  </a:lnTo>
                  <a:lnTo>
                    <a:pt x="117702" y="4188"/>
                  </a:lnTo>
                  <a:lnTo>
                    <a:pt x="111895" y="2733"/>
                  </a:lnTo>
                  <a:lnTo>
                    <a:pt x="108023" y="2822"/>
                  </a:lnTo>
                  <a:lnTo>
                    <a:pt x="105443" y="3940"/>
                  </a:lnTo>
                  <a:lnTo>
                    <a:pt x="103722" y="5743"/>
                  </a:lnTo>
                  <a:lnTo>
                    <a:pt x="100281" y="188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0" name="SMARTInkShape-3423">
              <a:extLst>
                <a:ext uri="{FF2B5EF4-FFF2-40B4-BE49-F238E27FC236}">
                  <a16:creationId xmlns:a16="http://schemas.microsoft.com/office/drawing/2014/main" id="{F2E30CD5-E316-5E23-5EF1-A980B1A68C74}"/>
                </a:ext>
              </a:extLst>
            </p:cNvPr>
            <p:cNvSpPr/>
            <p:nvPr>
              <p:custDataLst>
                <p:tags r:id="rId94"/>
              </p:custDataLst>
            </p:nvPr>
          </p:nvSpPr>
          <p:spPr>
            <a:xfrm>
              <a:off x="8969621" y="1801995"/>
              <a:ext cx="168508" cy="240703"/>
            </a:xfrm>
            <a:custGeom>
              <a:avLst/>
              <a:gdLst/>
              <a:ahLst/>
              <a:cxnLst/>
              <a:rect l="0" t="0" r="0" b="0"/>
              <a:pathLst>
                <a:path w="168508" h="240703">
                  <a:moveTo>
                    <a:pt x="98179" y="45855"/>
                  </a:moveTo>
                  <a:lnTo>
                    <a:pt x="98179" y="45855"/>
                  </a:lnTo>
                  <a:lnTo>
                    <a:pt x="98179" y="32597"/>
                  </a:lnTo>
                  <a:lnTo>
                    <a:pt x="101001" y="26557"/>
                  </a:lnTo>
                  <a:lnTo>
                    <a:pt x="104725" y="20345"/>
                  </a:lnTo>
                  <a:lnTo>
                    <a:pt x="106380" y="14056"/>
                  </a:lnTo>
                  <a:lnTo>
                    <a:pt x="105764" y="11956"/>
                  </a:lnTo>
                  <a:lnTo>
                    <a:pt x="104293" y="10555"/>
                  </a:lnTo>
                  <a:lnTo>
                    <a:pt x="99838" y="8999"/>
                  </a:lnTo>
                  <a:lnTo>
                    <a:pt x="94330" y="8308"/>
                  </a:lnTo>
                  <a:lnTo>
                    <a:pt x="88354" y="10823"/>
                  </a:lnTo>
                  <a:lnTo>
                    <a:pt x="58210" y="38360"/>
                  </a:lnTo>
                  <a:lnTo>
                    <a:pt x="47767" y="53747"/>
                  </a:lnTo>
                  <a:lnTo>
                    <a:pt x="43025" y="71712"/>
                  </a:lnTo>
                  <a:lnTo>
                    <a:pt x="44738" y="84158"/>
                  </a:lnTo>
                  <a:lnTo>
                    <a:pt x="50086" y="96745"/>
                  </a:lnTo>
                  <a:lnTo>
                    <a:pt x="91732" y="144116"/>
                  </a:lnTo>
                  <a:lnTo>
                    <a:pt x="121632" y="175138"/>
                  </a:lnTo>
                  <a:lnTo>
                    <a:pt x="131136" y="196844"/>
                  </a:lnTo>
                  <a:lnTo>
                    <a:pt x="131172" y="208564"/>
                  </a:lnTo>
                  <a:lnTo>
                    <a:pt x="127626" y="228278"/>
                  </a:lnTo>
                  <a:lnTo>
                    <a:pt x="125218" y="230971"/>
                  </a:lnTo>
                  <a:lnTo>
                    <a:pt x="95259" y="240702"/>
                  </a:lnTo>
                  <a:lnTo>
                    <a:pt x="63683" y="239290"/>
                  </a:lnTo>
                  <a:lnTo>
                    <a:pt x="16503" y="223355"/>
                  </a:lnTo>
                  <a:lnTo>
                    <a:pt x="6139" y="214350"/>
                  </a:lnTo>
                  <a:lnTo>
                    <a:pt x="1894" y="208985"/>
                  </a:lnTo>
                  <a:lnTo>
                    <a:pt x="122" y="204350"/>
                  </a:lnTo>
                  <a:lnTo>
                    <a:pt x="0" y="200202"/>
                  </a:lnTo>
                  <a:lnTo>
                    <a:pt x="976" y="196378"/>
                  </a:lnTo>
                  <a:lnTo>
                    <a:pt x="12464" y="180883"/>
                  </a:lnTo>
                  <a:lnTo>
                    <a:pt x="58311" y="147581"/>
                  </a:lnTo>
                  <a:lnTo>
                    <a:pt x="105240" y="123360"/>
                  </a:lnTo>
                  <a:lnTo>
                    <a:pt x="120014" y="111699"/>
                  </a:lnTo>
                  <a:lnTo>
                    <a:pt x="156786" y="68031"/>
                  </a:lnTo>
                  <a:lnTo>
                    <a:pt x="167520" y="49015"/>
                  </a:lnTo>
                  <a:lnTo>
                    <a:pt x="168507" y="33501"/>
                  </a:lnTo>
                  <a:lnTo>
                    <a:pt x="167290" y="24919"/>
                  </a:lnTo>
                  <a:lnTo>
                    <a:pt x="163304" y="19198"/>
                  </a:lnTo>
                  <a:lnTo>
                    <a:pt x="157471" y="15383"/>
                  </a:lnTo>
                  <a:lnTo>
                    <a:pt x="114594" y="886"/>
                  </a:lnTo>
                  <a:lnTo>
                    <a:pt x="105948" y="0"/>
                  </a:lnTo>
                  <a:lnTo>
                    <a:pt x="87873" y="4661"/>
                  </a:lnTo>
                  <a:lnTo>
                    <a:pt x="41029" y="1728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1" name="SMARTInkShape-3424">
              <a:extLst>
                <a:ext uri="{FF2B5EF4-FFF2-40B4-BE49-F238E27FC236}">
                  <a16:creationId xmlns:a16="http://schemas.microsoft.com/office/drawing/2014/main" id="{2FE88636-BD5B-04B2-1D70-4005E0B3E215}"/>
                </a:ext>
              </a:extLst>
            </p:cNvPr>
            <p:cNvSpPr/>
            <p:nvPr>
              <p:custDataLst>
                <p:tags r:id="rId95"/>
              </p:custDataLst>
            </p:nvPr>
          </p:nvSpPr>
          <p:spPr>
            <a:xfrm>
              <a:off x="8115300" y="2305225"/>
              <a:ext cx="1219201" cy="37926"/>
            </a:xfrm>
            <a:custGeom>
              <a:avLst/>
              <a:gdLst/>
              <a:ahLst/>
              <a:cxnLst/>
              <a:rect l="0" t="0" r="0" b="0"/>
              <a:pathLst>
                <a:path w="1219201" h="37926">
                  <a:moveTo>
                    <a:pt x="0" y="37925"/>
                  </a:moveTo>
                  <a:lnTo>
                    <a:pt x="0" y="37925"/>
                  </a:lnTo>
                  <a:lnTo>
                    <a:pt x="0" y="32869"/>
                  </a:lnTo>
                  <a:lnTo>
                    <a:pt x="1058" y="31379"/>
                  </a:lnTo>
                  <a:lnTo>
                    <a:pt x="2822" y="30386"/>
                  </a:lnTo>
                  <a:lnTo>
                    <a:pt x="10779" y="29283"/>
                  </a:lnTo>
                  <a:lnTo>
                    <a:pt x="50381" y="25752"/>
                  </a:lnTo>
                  <a:lnTo>
                    <a:pt x="86541" y="20913"/>
                  </a:lnTo>
                  <a:lnTo>
                    <a:pt x="124067" y="19479"/>
                  </a:lnTo>
                  <a:lnTo>
                    <a:pt x="164819" y="16232"/>
                  </a:lnTo>
                  <a:lnTo>
                    <a:pt x="210407" y="11389"/>
                  </a:lnTo>
                  <a:lnTo>
                    <a:pt x="242739" y="10256"/>
                  </a:lnTo>
                  <a:lnTo>
                    <a:pt x="278275" y="9753"/>
                  </a:lnTo>
                  <a:lnTo>
                    <a:pt x="318059" y="9529"/>
                  </a:lnTo>
                  <a:lnTo>
                    <a:pt x="360435" y="9430"/>
                  </a:lnTo>
                  <a:lnTo>
                    <a:pt x="403962" y="9385"/>
                  </a:lnTo>
                  <a:lnTo>
                    <a:pt x="448003" y="6543"/>
                  </a:lnTo>
                  <a:lnTo>
                    <a:pt x="492270" y="2811"/>
                  </a:lnTo>
                  <a:lnTo>
                    <a:pt x="536640" y="1152"/>
                  </a:lnTo>
                  <a:lnTo>
                    <a:pt x="583877" y="415"/>
                  </a:lnTo>
                  <a:lnTo>
                    <a:pt x="608326" y="218"/>
                  </a:lnTo>
                  <a:lnTo>
                    <a:pt x="655249" y="0"/>
                  </a:lnTo>
                  <a:lnTo>
                    <a:pt x="700797" y="961"/>
                  </a:lnTo>
                  <a:lnTo>
                    <a:pt x="745734" y="4916"/>
                  </a:lnTo>
                  <a:lnTo>
                    <a:pt x="787579" y="4557"/>
                  </a:lnTo>
                  <a:lnTo>
                    <a:pt x="827344" y="2987"/>
                  </a:lnTo>
                  <a:lnTo>
                    <a:pt x="866183" y="5816"/>
                  </a:lnTo>
                  <a:lnTo>
                    <a:pt x="904611" y="7780"/>
                  </a:lnTo>
                  <a:lnTo>
                    <a:pt x="941799" y="8652"/>
                  </a:lnTo>
                  <a:lnTo>
                    <a:pt x="975966" y="9040"/>
                  </a:lnTo>
                  <a:lnTo>
                    <a:pt x="1008790" y="9212"/>
                  </a:lnTo>
                  <a:lnTo>
                    <a:pt x="1054197" y="9309"/>
                  </a:lnTo>
                  <a:lnTo>
                    <a:pt x="1091642" y="9338"/>
                  </a:lnTo>
                  <a:lnTo>
                    <a:pt x="1137794" y="9347"/>
                  </a:lnTo>
                  <a:lnTo>
                    <a:pt x="1185223" y="9350"/>
                  </a:lnTo>
                  <a:lnTo>
                    <a:pt x="1219200" y="93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2" name="SMARTInkShape-3425">
              <a:extLst>
                <a:ext uri="{FF2B5EF4-FFF2-40B4-BE49-F238E27FC236}">
                  <a16:creationId xmlns:a16="http://schemas.microsoft.com/office/drawing/2014/main" id="{8387EED5-924B-5257-FB78-6CA978662164}"/>
                </a:ext>
              </a:extLst>
            </p:cNvPr>
            <p:cNvSpPr/>
            <p:nvPr>
              <p:custDataLst>
                <p:tags r:id="rId96"/>
              </p:custDataLst>
            </p:nvPr>
          </p:nvSpPr>
          <p:spPr>
            <a:xfrm>
              <a:off x="7945209" y="2371725"/>
              <a:ext cx="1132117" cy="703725"/>
            </a:xfrm>
            <a:custGeom>
              <a:avLst/>
              <a:gdLst/>
              <a:ahLst/>
              <a:cxnLst/>
              <a:rect l="0" t="0" r="0" b="0"/>
              <a:pathLst>
                <a:path w="1132117" h="703725">
                  <a:moveTo>
                    <a:pt x="17691" y="571500"/>
                  </a:moveTo>
                  <a:lnTo>
                    <a:pt x="17691" y="571500"/>
                  </a:lnTo>
                  <a:lnTo>
                    <a:pt x="12635" y="571500"/>
                  </a:lnTo>
                  <a:lnTo>
                    <a:pt x="11146" y="572558"/>
                  </a:lnTo>
                  <a:lnTo>
                    <a:pt x="10153" y="574322"/>
                  </a:lnTo>
                  <a:lnTo>
                    <a:pt x="8559" y="579701"/>
                  </a:lnTo>
                  <a:lnTo>
                    <a:pt x="5518" y="580436"/>
                  </a:lnTo>
                  <a:lnTo>
                    <a:pt x="0" y="580909"/>
                  </a:lnTo>
                  <a:lnTo>
                    <a:pt x="6359" y="570648"/>
                  </a:lnTo>
                  <a:lnTo>
                    <a:pt x="6961" y="567757"/>
                  </a:lnTo>
                  <a:lnTo>
                    <a:pt x="13275" y="561723"/>
                  </a:lnTo>
                  <a:lnTo>
                    <a:pt x="57076" y="540081"/>
                  </a:lnTo>
                  <a:lnTo>
                    <a:pt x="101468" y="518405"/>
                  </a:lnTo>
                  <a:lnTo>
                    <a:pt x="141180" y="499611"/>
                  </a:lnTo>
                  <a:lnTo>
                    <a:pt x="164890" y="496151"/>
                  </a:lnTo>
                  <a:lnTo>
                    <a:pt x="189407" y="495468"/>
                  </a:lnTo>
                  <a:lnTo>
                    <a:pt x="197373" y="498197"/>
                  </a:lnTo>
                  <a:lnTo>
                    <a:pt x="216167" y="513629"/>
                  </a:lnTo>
                  <a:lnTo>
                    <a:pt x="229016" y="536009"/>
                  </a:lnTo>
                  <a:lnTo>
                    <a:pt x="241142" y="582578"/>
                  </a:lnTo>
                  <a:lnTo>
                    <a:pt x="245839" y="630110"/>
                  </a:lnTo>
                  <a:lnTo>
                    <a:pt x="254452" y="672671"/>
                  </a:lnTo>
                  <a:lnTo>
                    <a:pt x="264913" y="703724"/>
                  </a:lnTo>
                  <a:lnTo>
                    <a:pt x="270271" y="689347"/>
                  </a:lnTo>
                  <a:lnTo>
                    <a:pt x="275016" y="649498"/>
                  </a:lnTo>
                  <a:lnTo>
                    <a:pt x="282225" y="609955"/>
                  </a:lnTo>
                  <a:lnTo>
                    <a:pt x="289019" y="566514"/>
                  </a:lnTo>
                  <a:lnTo>
                    <a:pt x="292465" y="529688"/>
                  </a:lnTo>
                  <a:lnTo>
                    <a:pt x="298542" y="486910"/>
                  </a:lnTo>
                  <a:lnTo>
                    <a:pt x="307046" y="450833"/>
                  </a:lnTo>
                  <a:lnTo>
                    <a:pt x="316269" y="414979"/>
                  </a:lnTo>
                  <a:lnTo>
                    <a:pt x="325703" y="367432"/>
                  </a:lnTo>
                  <a:lnTo>
                    <a:pt x="332032" y="334400"/>
                  </a:lnTo>
                  <a:lnTo>
                    <a:pt x="338723" y="294521"/>
                  </a:lnTo>
                  <a:lnTo>
                    <a:pt x="340984" y="246913"/>
                  </a:lnTo>
                  <a:lnTo>
                    <a:pt x="346433" y="207097"/>
                  </a:lnTo>
                  <a:lnTo>
                    <a:pt x="349693" y="168489"/>
                  </a:lnTo>
                  <a:lnTo>
                    <a:pt x="350660" y="125182"/>
                  </a:lnTo>
                  <a:lnTo>
                    <a:pt x="348189" y="83186"/>
                  </a:lnTo>
                  <a:lnTo>
                    <a:pt x="341656" y="49401"/>
                  </a:lnTo>
                  <a:lnTo>
                    <a:pt x="381324" y="47781"/>
                  </a:lnTo>
                  <a:lnTo>
                    <a:pt x="418828" y="42615"/>
                  </a:lnTo>
                  <a:lnTo>
                    <a:pt x="458397" y="39438"/>
                  </a:lnTo>
                  <a:lnTo>
                    <a:pt x="492608" y="35872"/>
                  </a:lnTo>
                  <a:lnTo>
                    <a:pt x="529332" y="31818"/>
                  </a:lnTo>
                  <a:lnTo>
                    <a:pt x="574866" y="29536"/>
                  </a:lnTo>
                  <a:lnTo>
                    <a:pt x="621400" y="28860"/>
                  </a:lnTo>
                  <a:lnTo>
                    <a:pt x="668702" y="27601"/>
                  </a:lnTo>
                  <a:lnTo>
                    <a:pt x="716231" y="22054"/>
                  </a:lnTo>
                  <a:lnTo>
                    <a:pt x="747959" y="20385"/>
                  </a:lnTo>
                  <a:lnTo>
                    <a:pt x="782521" y="19644"/>
                  </a:lnTo>
                  <a:lnTo>
                    <a:pt x="816932" y="19314"/>
                  </a:lnTo>
                  <a:lnTo>
                    <a:pt x="861163" y="19128"/>
                  </a:lnTo>
                  <a:lnTo>
                    <a:pt x="906254" y="19073"/>
                  </a:lnTo>
                  <a:lnTo>
                    <a:pt x="946896" y="19057"/>
                  </a:lnTo>
                  <a:lnTo>
                    <a:pt x="984690" y="19052"/>
                  </a:lnTo>
                  <a:lnTo>
                    <a:pt x="1026442" y="16228"/>
                  </a:lnTo>
                  <a:lnTo>
                    <a:pt x="1070319" y="10849"/>
                  </a:lnTo>
                  <a:lnTo>
                    <a:pt x="1111618" y="2160"/>
                  </a:lnTo>
                  <a:lnTo>
                    <a:pt x="1132116"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3" name="SMARTInkShape-3426">
              <a:extLst>
                <a:ext uri="{FF2B5EF4-FFF2-40B4-BE49-F238E27FC236}">
                  <a16:creationId xmlns:a16="http://schemas.microsoft.com/office/drawing/2014/main" id="{D6AFDA3D-CAE4-ED12-0B99-05DC23FEBD74}"/>
                </a:ext>
              </a:extLst>
            </p:cNvPr>
            <p:cNvSpPr/>
            <p:nvPr>
              <p:custDataLst>
                <p:tags r:id="rId97"/>
              </p:custDataLst>
            </p:nvPr>
          </p:nvSpPr>
          <p:spPr>
            <a:xfrm>
              <a:off x="8363343" y="2581671"/>
              <a:ext cx="284637" cy="342505"/>
            </a:xfrm>
            <a:custGeom>
              <a:avLst/>
              <a:gdLst/>
              <a:ahLst/>
              <a:cxnLst/>
              <a:rect l="0" t="0" r="0" b="0"/>
              <a:pathLst>
                <a:path w="284637" h="342505">
                  <a:moveTo>
                    <a:pt x="9132" y="47229"/>
                  </a:moveTo>
                  <a:lnTo>
                    <a:pt x="9132" y="47229"/>
                  </a:lnTo>
                  <a:lnTo>
                    <a:pt x="0" y="47229"/>
                  </a:lnTo>
                  <a:lnTo>
                    <a:pt x="4780" y="47229"/>
                  </a:lnTo>
                  <a:lnTo>
                    <a:pt x="10020" y="44407"/>
                  </a:lnTo>
                  <a:lnTo>
                    <a:pt x="12900" y="42173"/>
                  </a:lnTo>
                  <a:lnTo>
                    <a:pt x="51805" y="35471"/>
                  </a:lnTo>
                  <a:lnTo>
                    <a:pt x="99301" y="28081"/>
                  </a:lnTo>
                  <a:lnTo>
                    <a:pt x="138272" y="21917"/>
                  </a:lnTo>
                  <a:lnTo>
                    <a:pt x="177100" y="18563"/>
                  </a:lnTo>
                  <a:lnTo>
                    <a:pt x="219680" y="11306"/>
                  </a:lnTo>
                  <a:lnTo>
                    <a:pt x="263190" y="9257"/>
                  </a:lnTo>
                  <a:lnTo>
                    <a:pt x="273035" y="6363"/>
                  </a:lnTo>
                  <a:lnTo>
                    <a:pt x="284636" y="0"/>
                  </a:lnTo>
                  <a:lnTo>
                    <a:pt x="272079" y="18484"/>
                  </a:lnTo>
                  <a:lnTo>
                    <a:pt x="258492" y="52823"/>
                  </a:lnTo>
                  <a:lnTo>
                    <a:pt x="247763" y="90867"/>
                  </a:lnTo>
                  <a:lnTo>
                    <a:pt x="234657" y="132166"/>
                  </a:lnTo>
                  <a:lnTo>
                    <a:pt x="215330" y="173015"/>
                  </a:lnTo>
                  <a:lnTo>
                    <a:pt x="203695" y="212675"/>
                  </a:lnTo>
                  <a:lnTo>
                    <a:pt x="190282" y="252771"/>
                  </a:lnTo>
                  <a:lnTo>
                    <a:pt x="174255" y="295606"/>
                  </a:lnTo>
                  <a:lnTo>
                    <a:pt x="161581" y="342244"/>
                  </a:lnTo>
                  <a:lnTo>
                    <a:pt x="171057" y="34250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85" name="SMARTInkShape-3427">
            <a:extLst>
              <a:ext uri="{FF2B5EF4-FFF2-40B4-BE49-F238E27FC236}">
                <a16:creationId xmlns:a16="http://schemas.microsoft.com/office/drawing/2014/main" id="{92E6B722-16C6-6B93-8812-4E14B66D469C}"/>
              </a:ext>
            </a:extLst>
          </p:cNvPr>
          <p:cNvSpPr/>
          <p:nvPr>
            <p:custDataLst>
              <p:tags r:id="rId1"/>
            </p:custDataLst>
          </p:nvPr>
        </p:nvSpPr>
        <p:spPr>
          <a:xfrm>
            <a:off x="6534150" y="3267075"/>
            <a:ext cx="2762251" cy="257008"/>
          </a:xfrm>
          <a:custGeom>
            <a:avLst/>
            <a:gdLst/>
            <a:ahLst/>
            <a:cxnLst/>
            <a:rect l="0" t="0" r="0" b="0"/>
            <a:pathLst>
              <a:path w="2762251" h="257008">
                <a:moveTo>
                  <a:pt x="0" y="57150"/>
                </a:moveTo>
                <a:lnTo>
                  <a:pt x="0" y="57150"/>
                </a:lnTo>
                <a:lnTo>
                  <a:pt x="0" y="52093"/>
                </a:lnTo>
                <a:lnTo>
                  <a:pt x="1058" y="50604"/>
                </a:lnTo>
                <a:lnTo>
                  <a:pt x="2822" y="49611"/>
                </a:lnTo>
                <a:lnTo>
                  <a:pt x="8200" y="48018"/>
                </a:lnTo>
                <a:lnTo>
                  <a:pt x="8937" y="44977"/>
                </a:lnTo>
                <a:lnTo>
                  <a:pt x="9525" y="38100"/>
                </a:lnTo>
                <a:lnTo>
                  <a:pt x="9525" y="46301"/>
                </a:lnTo>
                <a:lnTo>
                  <a:pt x="10583" y="46742"/>
                </a:lnTo>
                <a:lnTo>
                  <a:pt x="14581" y="47232"/>
                </a:lnTo>
                <a:lnTo>
                  <a:pt x="16070" y="48422"/>
                </a:lnTo>
                <a:lnTo>
                  <a:pt x="19846" y="57303"/>
                </a:lnTo>
                <a:lnTo>
                  <a:pt x="25519" y="64486"/>
                </a:lnTo>
                <a:lnTo>
                  <a:pt x="28728" y="73317"/>
                </a:lnTo>
                <a:lnTo>
                  <a:pt x="34853" y="82636"/>
                </a:lnTo>
                <a:lnTo>
                  <a:pt x="38196" y="92101"/>
                </a:lnTo>
                <a:lnTo>
                  <a:pt x="78089" y="135201"/>
                </a:lnTo>
                <a:lnTo>
                  <a:pt x="85154" y="139465"/>
                </a:lnTo>
                <a:lnTo>
                  <a:pt x="126291" y="158988"/>
                </a:lnTo>
                <a:lnTo>
                  <a:pt x="139607" y="167287"/>
                </a:lnTo>
                <a:lnTo>
                  <a:pt x="181155" y="178745"/>
                </a:lnTo>
                <a:lnTo>
                  <a:pt x="225437" y="180845"/>
                </a:lnTo>
                <a:lnTo>
                  <a:pt x="271727" y="180964"/>
                </a:lnTo>
                <a:lnTo>
                  <a:pt x="319236" y="172773"/>
                </a:lnTo>
                <a:lnTo>
                  <a:pt x="362597" y="161263"/>
                </a:lnTo>
                <a:lnTo>
                  <a:pt x="408602" y="152509"/>
                </a:lnTo>
                <a:lnTo>
                  <a:pt x="449011" y="139296"/>
                </a:lnTo>
                <a:lnTo>
                  <a:pt x="491815" y="130055"/>
                </a:lnTo>
                <a:lnTo>
                  <a:pt x="523737" y="123772"/>
                </a:lnTo>
                <a:lnTo>
                  <a:pt x="555563" y="117451"/>
                </a:lnTo>
                <a:lnTo>
                  <a:pt x="587347" y="111115"/>
                </a:lnTo>
                <a:lnTo>
                  <a:pt x="619113" y="107592"/>
                </a:lnTo>
                <a:lnTo>
                  <a:pt x="661102" y="102788"/>
                </a:lnTo>
                <a:lnTo>
                  <a:pt x="699296" y="97484"/>
                </a:lnTo>
                <a:lnTo>
                  <a:pt x="729898" y="96243"/>
                </a:lnTo>
                <a:lnTo>
                  <a:pt x="764666" y="95691"/>
                </a:lnTo>
                <a:lnTo>
                  <a:pt x="798462" y="98268"/>
                </a:lnTo>
                <a:lnTo>
                  <a:pt x="838773" y="102847"/>
                </a:lnTo>
                <a:lnTo>
                  <a:pt x="881469" y="109451"/>
                </a:lnTo>
                <a:lnTo>
                  <a:pt x="923222" y="117920"/>
                </a:lnTo>
                <a:lnTo>
                  <a:pt x="964050" y="127131"/>
                </a:lnTo>
                <a:lnTo>
                  <a:pt x="1007110" y="139726"/>
                </a:lnTo>
                <a:lnTo>
                  <a:pt x="1034274" y="152405"/>
                </a:lnTo>
                <a:lnTo>
                  <a:pt x="1045994" y="158752"/>
                </a:lnTo>
                <a:lnTo>
                  <a:pt x="1085190" y="171450"/>
                </a:lnTo>
                <a:lnTo>
                  <a:pt x="1108584" y="180975"/>
                </a:lnTo>
                <a:lnTo>
                  <a:pt x="1150862" y="200025"/>
                </a:lnTo>
                <a:lnTo>
                  <a:pt x="1171083" y="212372"/>
                </a:lnTo>
                <a:lnTo>
                  <a:pt x="1215996" y="240908"/>
                </a:lnTo>
                <a:lnTo>
                  <a:pt x="1223067" y="247475"/>
                </a:lnTo>
                <a:lnTo>
                  <a:pt x="1224953" y="250708"/>
                </a:lnTo>
                <a:lnTo>
                  <a:pt x="1228327" y="252864"/>
                </a:lnTo>
                <a:lnTo>
                  <a:pt x="1246129" y="256324"/>
                </a:lnTo>
                <a:lnTo>
                  <a:pt x="1265206" y="257007"/>
                </a:lnTo>
                <a:lnTo>
                  <a:pt x="1277042" y="251456"/>
                </a:lnTo>
                <a:lnTo>
                  <a:pt x="1315795" y="225730"/>
                </a:lnTo>
                <a:lnTo>
                  <a:pt x="1355638" y="207415"/>
                </a:lnTo>
                <a:lnTo>
                  <a:pt x="1393847" y="188785"/>
                </a:lnTo>
                <a:lnTo>
                  <a:pt x="1430286" y="178233"/>
                </a:lnTo>
                <a:lnTo>
                  <a:pt x="1474596" y="163347"/>
                </a:lnTo>
                <a:lnTo>
                  <a:pt x="1521768" y="146958"/>
                </a:lnTo>
                <a:lnTo>
                  <a:pt x="1555089" y="136794"/>
                </a:lnTo>
                <a:lnTo>
                  <a:pt x="1600592" y="127080"/>
                </a:lnTo>
                <a:lnTo>
                  <a:pt x="1638769" y="117499"/>
                </a:lnTo>
                <a:lnTo>
                  <a:pt x="1671317" y="111135"/>
                </a:lnTo>
                <a:lnTo>
                  <a:pt x="1706949" y="107602"/>
                </a:lnTo>
                <a:lnTo>
                  <a:pt x="1754243" y="102791"/>
                </a:lnTo>
                <a:lnTo>
                  <a:pt x="1794009" y="97484"/>
                </a:lnTo>
                <a:lnTo>
                  <a:pt x="1824979" y="96243"/>
                </a:lnTo>
                <a:lnTo>
                  <a:pt x="1859911" y="95691"/>
                </a:lnTo>
                <a:lnTo>
                  <a:pt x="1900107" y="100437"/>
                </a:lnTo>
                <a:lnTo>
                  <a:pt x="1938762" y="103918"/>
                </a:lnTo>
                <a:lnTo>
                  <a:pt x="1982384" y="105579"/>
                </a:lnTo>
                <a:lnTo>
                  <a:pt x="2018946" y="112304"/>
                </a:lnTo>
                <a:lnTo>
                  <a:pt x="2062352" y="124174"/>
                </a:lnTo>
                <a:lnTo>
                  <a:pt x="2106610" y="146741"/>
                </a:lnTo>
                <a:lnTo>
                  <a:pt x="2151081" y="147088"/>
                </a:lnTo>
                <a:lnTo>
                  <a:pt x="2193523" y="152759"/>
                </a:lnTo>
                <a:lnTo>
                  <a:pt x="2238740" y="160509"/>
                </a:lnTo>
                <a:lnTo>
                  <a:pt x="2277170" y="166562"/>
                </a:lnTo>
                <a:lnTo>
                  <a:pt x="2312415" y="166455"/>
                </a:lnTo>
                <a:lnTo>
                  <a:pt x="2348541" y="163938"/>
                </a:lnTo>
                <a:lnTo>
                  <a:pt x="2389903" y="161463"/>
                </a:lnTo>
                <a:lnTo>
                  <a:pt x="2423197" y="157133"/>
                </a:lnTo>
                <a:lnTo>
                  <a:pt x="2459158" y="148860"/>
                </a:lnTo>
                <a:lnTo>
                  <a:pt x="2496309" y="139185"/>
                </a:lnTo>
                <a:lnTo>
                  <a:pt x="2533987" y="131357"/>
                </a:lnTo>
                <a:lnTo>
                  <a:pt x="2575730" y="115944"/>
                </a:lnTo>
                <a:lnTo>
                  <a:pt x="2613263" y="97972"/>
                </a:lnTo>
                <a:lnTo>
                  <a:pt x="2651196" y="79241"/>
                </a:lnTo>
                <a:lnTo>
                  <a:pt x="2694335" y="53948"/>
                </a:lnTo>
                <a:lnTo>
                  <a:pt x="2738466" y="23477"/>
                </a:lnTo>
                <a:lnTo>
                  <a:pt x="2754262" y="13071"/>
                </a:lnTo>
                <a:lnTo>
                  <a:pt x="2762250"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92" name="SMARTInkShape-Group743">
            <a:extLst>
              <a:ext uri="{FF2B5EF4-FFF2-40B4-BE49-F238E27FC236}">
                <a16:creationId xmlns:a16="http://schemas.microsoft.com/office/drawing/2014/main" id="{1571EE63-8583-9973-6F8B-4E3A5994795C}"/>
              </a:ext>
            </a:extLst>
          </p:cNvPr>
          <p:cNvGrpSpPr/>
          <p:nvPr/>
        </p:nvGrpSpPr>
        <p:grpSpPr>
          <a:xfrm>
            <a:off x="7613152" y="3743325"/>
            <a:ext cx="1226049" cy="350720"/>
            <a:chOff x="7613152" y="3743325"/>
            <a:chExt cx="1226049" cy="350720"/>
          </a:xfrm>
        </p:grpSpPr>
        <p:sp>
          <p:nvSpPr>
            <p:cNvPr id="586" name="SMARTInkShape-3428">
              <a:extLst>
                <a:ext uri="{FF2B5EF4-FFF2-40B4-BE49-F238E27FC236}">
                  <a16:creationId xmlns:a16="http://schemas.microsoft.com/office/drawing/2014/main" id="{6041C744-A98F-76FD-308D-3308C75C0434}"/>
                </a:ext>
              </a:extLst>
            </p:cNvPr>
            <p:cNvSpPr/>
            <p:nvPr>
              <p:custDataLst>
                <p:tags r:id="rId85"/>
              </p:custDataLst>
            </p:nvPr>
          </p:nvSpPr>
          <p:spPr>
            <a:xfrm>
              <a:off x="8205425" y="3839003"/>
              <a:ext cx="136082" cy="207402"/>
            </a:xfrm>
            <a:custGeom>
              <a:avLst/>
              <a:gdLst/>
              <a:ahLst/>
              <a:cxnLst/>
              <a:rect l="0" t="0" r="0" b="0"/>
              <a:pathLst>
                <a:path w="136082" h="207402">
                  <a:moveTo>
                    <a:pt x="33700" y="28147"/>
                  </a:moveTo>
                  <a:lnTo>
                    <a:pt x="33700" y="28147"/>
                  </a:lnTo>
                  <a:lnTo>
                    <a:pt x="33700" y="0"/>
                  </a:lnTo>
                  <a:lnTo>
                    <a:pt x="20443" y="12867"/>
                  </a:lnTo>
                  <a:lnTo>
                    <a:pt x="9248" y="38181"/>
                  </a:lnTo>
                  <a:lnTo>
                    <a:pt x="0" y="69105"/>
                  </a:lnTo>
                  <a:lnTo>
                    <a:pt x="2141" y="77395"/>
                  </a:lnTo>
                  <a:lnTo>
                    <a:pt x="14353" y="93069"/>
                  </a:lnTo>
                  <a:lnTo>
                    <a:pt x="22632" y="99335"/>
                  </a:lnTo>
                  <a:lnTo>
                    <a:pt x="47451" y="110233"/>
                  </a:lnTo>
                  <a:lnTo>
                    <a:pt x="64704" y="113852"/>
                  </a:lnTo>
                  <a:lnTo>
                    <a:pt x="80551" y="121198"/>
                  </a:lnTo>
                  <a:lnTo>
                    <a:pt x="116762" y="128325"/>
                  </a:lnTo>
                  <a:lnTo>
                    <a:pt x="130396" y="136617"/>
                  </a:lnTo>
                  <a:lnTo>
                    <a:pt x="133089" y="140677"/>
                  </a:lnTo>
                  <a:lnTo>
                    <a:pt x="136081" y="150832"/>
                  </a:lnTo>
                  <a:lnTo>
                    <a:pt x="134589" y="162402"/>
                  </a:lnTo>
                  <a:lnTo>
                    <a:pt x="132709" y="168450"/>
                  </a:lnTo>
                  <a:lnTo>
                    <a:pt x="124977" y="177993"/>
                  </a:lnTo>
                  <a:lnTo>
                    <a:pt x="90131" y="201573"/>
                  </a:lnTo>
                  <a:lnTo>
                    <a:pt x="68294" y="206885"/>
                  </a:lnTo>
                  <a:lnTo>
                    <a:pt x="43244" y="207401"/>
                  </a:lnTo>
                  <a:lnTo>
                    <a:pt x="14650" y="199597"/>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7" name="SMARTInkShape-3429">
              <a:extLst>
                <a:ext uri="{FF2B5EF4-FFF2-40B4-BE49-F238E27FC236}">
                  <a16:creationId xmlns:a16="http://schemas.microsoft.com/office/drawing/2014/main" id="{3CFC55B0-FEA7-1142-E3DC-54DC55C44379}"/>
                </a:ext>
              </a:extLst>
            </p:cNvPr>
            <p:cNvSpPr/>
            <p:nvPr>
              <p:custDataLst>
                <p:tags r:id="rId86"/>
              </p:custDataLst>
            </p:nvPr>
          </p:nvSpPr>
          <p:spPr>
            <a:xfrm>
              <a:off x="8248650" y="3792865"/>
              <a:ext cx="209551" cy="64761"/>
            </a:xfrm>
            <a:custGeom>
              <a:avLst/>
              <a:gdLst/>
              <a:ahLst/>
              <a:cxnLst/>
              <a:rect l="0" t="0" r="0" b="0"/>
              <a:pathLst>
                <a:path w="209551" h="64761">
                  <a:moveTo>
                    <a:pt x="0" y="64760"/>
                  </a:moveTo>
                  <a:lnTo>
                    <a:pt x="0" y="64760"/>
                  </a:lnTo>
                  <a:lnTo>
                    <a:pt x="0" y="59703"/>
                  </a:lnTo>
                  <a:lnTo>
                    <a:pt x="2822" y="54399"/>
                  </a:lnTo>
                  <a:lnTo>
                    <a:pt x="18314" y="37314"/>
                  </a:lnTo>
                  <a:lnTo>
                    <a:pt x="49361" y="21160"/>
                  </a:lnTo>
                  <a:lnTo>
                    <a:pt x="95479" y="4547"/>
                  </a:lnTo>
                  <a:lnTo>
                    <a:pt x="118836" y="0"/>
                  </a:lnTo>
                  <a:lnTo>
                    <a:pt x="162523" y="5876"/>
                  </a:lnTo>
                  <a:lnTo>
                    <a:pt x="209550" y="761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8" name="SMARTInkShape-3430">
              <a:extLst>
                <a:ext uri="{FF2B5EF4-FFF2-40B4-BE49-F238E27FC236}">
                  <a16:creationId xmlns:a16="http://schemas.microsoft.com/office/drawing/2014/main" id="{BE9B3F27-47F8-2136-FBAD-00EC8AEC0A3C}"/>
                </a:ext>
              </a:extLst>
            </p:cNvPr>
            <p:cNvSpPr/>
            <p:nvPr>
              <p:custDataLst>
                <p:tags r:id="rId87"/>
              </p:custDataLst>
            </p:nvPr>
          </p:nvSpPr>
          <p:spPr>
            <a:xfrm>
              <a:off x="8029575" y="4038758"/>
              <a:ext cx="38101" cy="24305"/>
            </a:xfrm>
            <a:custGeom>
              <a:avLst/>
              <a:gdLst/>
              <a:ahLst/>
              <a:cxnLst/>
              <a:rect l="0" t="0" r="0" b="0"/>
              <a:pathLst>
                <a:path w="38101" h="24305">
                  <a:moveTo>
                    <a:pt x="0" y="18892"/>
                  </a:moveTo>
                  <a:lnTo>
                    <a:pt x="0" y="18892"/>
                  </a:lnTo>
                  <a:lnTo>
                    <a:pt x="5056" y="13835"/>
                  </a:lnTo>
                  <a:lnTo>
                    <a:pt x="10361" y="11353"/>
                  </a:lnTo>
                  <a:lnTo>
                    <a:pt x="17333" y="9760"/>
                  </a:lnTo>
                  <a:lnTo>
                    <a:pt x="17905" y="10687"/>
                  </a:lnTo>
                  <a:lnTo>
                    <a:pt x="18542" y="14540"/>
                  </a:lnTo>
                  <a:lnTo>
                    <a:pt x="19769" y="15991"/>
                  </a:lnTo>
                  <a:lnTo>
                    <a:pt x="27207" y="18509"/>
                  </a:lnTo>
                  <a:lnTo>
                    <a:pt x="25145" y="21544"/>
                  </a:lnTo>
                  <a:lnTo>
                    <a:pt x="23113" y="23835"/>
                  </a:lnTo>
                  <a:lnTo>
                    <a:pt x="21758" y="24304"/>
                  </a:lnTo>
                  <a:lnTo>
                    <a:pt x="20855" y="23558"/>
                  </a:lnTo>
                  <a:lnTo>
                    <a:pt x="19853" y="19908"/>
                  </a:lnTo>
                  <a:lnTo>
                    <a:pt x="19060" y="375"/>
                  </a:lnTo>
                  <a:lnTo>
                    <a:pt x="24109" y="0"/>
                  </a:lnTo>
                  <a:lnTo>
                    <a:pt x="25598" y="1005"/>
                  </a:lnTo>
                  <a:lnTo>
                    <a:pt x="26591" y="2734"/>
                  </a:lnTo>
                  <a:lnTo>
                    <a:pt x="27252" y="4945"/>
                  </a:lnTo>
                  <a:lnTo>
                    <a:pt x="28751" y="6419"/>
                  </a:lnTo>
                  <a:lnTo>
                    <a:pt x="38100" y="9367"/>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9" name="SMARTInkShape-3431">
              <a:extLst>
                <a:ext uri="{FF2B5EF4-FFF2-40B4-BE49-F238E27FC236}">
                  <a16:creationId xmlns:a16="http://schemas.microsoft.com/office/drawing/2014/main" id="{F400206A-F8E9-6E00-E998-E64FF95E0EC7}"/>
                </a:ext>
              </a:extLst>
            </p:cNvPr>
            <p:cNvSpPr/>
            <p:nvPr>
              <p:custDataLst>
                <p:tags r:id="rId88"/>
              </p:custDataLst>
            </p:nvPr>
          </p:nvSpPr>
          <p:spPr>
            <a:xfrm>
              <a:off x="8467725" y="3829558"/>
              <a:ext cx="140820" cy="218568"/>
            </a:xfrm>
            <a:custGeom>
              <a:avLst/>
              <a:gdLst/>
              <a:ahLst/>
              <a:cxnLst/>
              <a:rect l="0" t="0" r="0" b="0"/>
              <a:pathLst>
                <a:path w="140820" h="218568">
                  <a:moveTo>
                    <a:pt x="19050" y="18542"/>
                  </a:moveTo>
                  <a:lnTo>
                    <a:pt x="19050" y="18542"/>
                  </a:lnTo>
                  <a:lnTo>
                    <a:pt x="29163" y="13485"/>
                  </a:lnTo>
                  <a:lnTo>
                    <a:pt x="32142" y="10937"/>
                  </a:lnTo>
                  <a:lnTo>
                    <a:pt x="37392" y="3354"/>
                  </a:lnTo>
                  <a:lnTo>
                    <a:pt x="43065" y="636"/>
                  </a:lnTo>
                  <a:lnTo>
                    <a:pt x="42468" y="255"/>
                  </a:lnTo>
                  <a:lnTo>
                    <a:pt x="41012" y="0"/>
                  </a:lnTo>
                  <a:lnTo>
                    <a:pt x="36572" y="2540"/>
                  </a:lnTo>
                  <a:lnTo>
                    <a:pt x="6324" y="31295"/>
                  </a:lnTo>
                  <a:lnTo>
                    <a:pt x="2811" y="37616"/>
                  </a:lnTo>
                  <a:lnTo>
                    <a:pt x="1874" y="40783"/>
                  </a:lnTo>
                  <a:lnTo>
                    <a:pt x="2308" y="42894"/>
                  </a:lnTo>
                  <a:lnTo>
                    <a:pt x="3655" y="44302"/>
                  </a:lnTo>
                  <a:lnTo>
                    <a:pt x="5611" y="45240"/>
                  </a:lnTo>
                  <a:lnTo>
                    <a:pt x="6916" y="46924"/>
                  </a:lnTo>
                  <a:lnTo>
                    <a:pt x="9809" y="54351"/>
                  </a:lnTo>
                  <a:lnTo>
                    <a:pt x="14238" y="60210"/>
                  </a:lnTo>
                  <a:lnTo>
                    <a:pt x="45142" y="78901"/>
                  </a:lnTo>
                  <a:lnTo>
                    <a:pt x="90812" y="97920"/>
                  </a:lnTo>
                  <a:lnTo>
                    <a:pt x="125007" y="125168"/>
                  </a:lnTo>
                  <a:lnTo>
                    <a:pt x="135935" y="140681"/>
                  </a:lnTo>
                  <a:lnTo>
                    <a:pt x="140819" y="158683"/>
                  </a:lnTo>
                  <a:lnTo>
                    <a:pt x="139139" y="171138"/>
                  </a:lnTo>
                  <a:lnTo>
                    <a:pt x="137209" y="177423"/>
                  </a:lnTo>
                  <a:lnTo>
                    <a:pt x="132747" y="182671"/>
                  </a:lnTo>
                  <a:lnTo>
                    <a:pt x="90685" y="208799"/>
                  </a:lnTo>
                  <a:lnTo>
                    <a:pt x="74171" y="214226"/>
                  </a:lnTo>
                  <a:lnTo>
                    <a:pt x="34878" y="217709"/>
                  </a:lnTo>
                  <a:lnTo>
                    <a:pt x="0" y="218567"/>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0" name="SMARTInkShape-3432">
              <a:extLst>
                <a:ext uri="{FF2B5EF4-FFF2-40B4-BE49-F238E27FC236}">
                  <a16:creationId xmlns:a16="http://schemas.microsoft.com/office/drawing/2014/main" id="{B576A53B-FA04-15D7-B873-C54571F31E58}"/>
                </a:ext>
              </a:extLst>
            </p:cNvPr>
            <p:cNvSpPr/>
            <p:nvPr>
              <p:custDataLst>
                <p:tags r:id="rId89"/>
              </p:custDataLst>
            </p:nvPr>
          </p:nvSpPr>
          <p:spPr>
            <a:xfrm>
              <a:off x="8524875" y="3743325"/>
              <a:ext cx="314326" cy="76201"/>
            </a:xfrm>
            <a:custGeom>
              <a:avLst/>
              <a:gdLst/>
              <a:ahLst/>
              <a:cxnLst/>
              <a:rect l="0" t="0" r="0" b="0"/>
              <a:pathLst>
                <a:path w="314326" h="76201">
                  <a:moveTo>
                    <a:pt x="0" y="76200"/>
                  </a:moveTo>
                  <a:lnTo>
                    <a:pt x="0" y="76200"/>
                  </a:lnTo>
                  <a:lnTo>
                    <a:pt x="0" y="71143"/>
                  </a:lnTo>
                  <a:lnTo>
                    <a:pt x="15170" y="57886"/>
                  </a:lnTo>
                  <a:lnTo>
                    <a:pt x="57403" y="35502"/>
                  </a:lnTo>
                  <a:lnTo>
                    <a:pt x="98265" y="23337"/>
                  </a:lnTo>
                  <a:lnTo>
                    <a:pt x="138767" y="12567"/>
                  </a:lnTo>
                  <a:lnTo>
                    <a:pt x="177576" y="10126"/>
                  </a:lnTo>
                  <a:lnTo>
                    <a:pt x="219463" y="9644"/>
                  </a:lnTo>
                  <a:lnTo>
                    <a:pt x="256114" y="8502"/>
                  </a:lnTo>
                  <a:lnTo>
                    <a:pt x="314325" y="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1" name="SMARTInkShape-3433">
              <a:extLst>
                <a:ext uri="{FF2B5EF4-FFF2-40B4-BE49-F238E27FC236}">
                  <a16:creationId xmlns:a16="http://schemas.microsoft.com/office/drawing/2014/main" id="{72E07640-F93C-B13D-B77B-962776C14300}"/>
                </a:ext>
              </a:extLst>
            </p:cNvPr>
            <p:cNvSpPr/>
            <p:nvPr>
              <p:custDataLst>
                <p:tags r:id="rId90"/>
              </p:custDataLst>
            </p:nvPr>
          </p:nvSpPr>
          <p:spPr>
            <a:xfrm>
              <a:off x="7613152" y="3810000"/>
              <a:ext cx="196601" cy="284045"/>
            </a:xfrm>
            <a:custGeom>
              <a:avLst/>
              <a:gdLst/>
              <a:ahLst/>
              <a:cxnLst/>
              <a:rect l="0" t="0" r="0" b="0"/>
              <a:pathLst>
                <a:path w="196601" h="284045">
                  <a:moveTo>
                    <a:pt x="140198" y="0"/>
                  </a:moveTo>
                  <a:lnTo>
                    <a:pt x="140198" y="0"/>
                  </a:lnTo>
                  <a:lnTo>
                    <a:pt x="131998" y="0"/>
                  </a:lnTo>
                  <a:lnTo>
                    <a:pt x="123331" y="6546"/>
                  </a:lnTo>
                  <a:lnTo>
                    <a:pt x="103261" y="14189"/>
                  </a:lnTo>
                  <a:lnTo>
                    <a:pt x="72053" y="40082"/>
                  </a:lnTo>
                  <a:lnTo>
                    <a:pt x="38190" y="86735"/>
                  </a:lnTo>
                  <a:lnTo>
                    <a:pt x="14175" y="129512"/>
                  </a:lnTo>
                  <a:lnTo>
                    <a:pt x="2787" y="155613"/>
                  </a:lnTo>
                  <a:lnTo>
                    <a:pt x="0" y="188160"/>
                  </a:lnTo>
                  <a:lnTo>
                    <a:pt x="3099" y="208510"/>
                  </a:lnTo>
                  <a:lnTo>
                    <a:pt x="20907" y="237816"/>
                  </a:lnTo>
                  <a:lnTo>
                    <a:pt x="46291" y="261552"/>
                  </a:lnTo>
                  <a:lnTo>
                    <a:pt x="61773" y="269703"/>
                  </a:lnTo>
                  <a:lnTo>
                    <a:pt x="102000" y="281912"/>
                  </a:lnTo>
                  <a:lnTo>
                    <a:pt x="116519" y="284044"/>
                  </a:lnTo>
                  <a:lnTo>
                    <a:pt x="127204" y="282170"/>
                  </a:lnTo>
                  <a:lnTo>
                    <a:pt x="174153" y="263316"/>
                  </a:lnTo>
                  <a:lnTo>
                    <a:pt x="188828" y="253938"/>
                  </a:lnTo>
                  <a:lnTo>
                    <a:pt x="193561" y="241978"/>
                  </a:lnTo>
                  <a:lnTo>
                    <a:pt x="196600" y="208430"/>
                  </a:lnTo>
                  <a:lnTo>
                    <a:pt x="194733" y="201395"/>
                  </a:lnTo>
                  <a:lnTo>
                    <a:pt x="187013" y="190756"/>
                  </a:lnTo>
                  <a:lnTo>
                    <a:pt x="170767" y="178817"/>
                  </a:lnTo>
                  <a:lnTo>
                    <a:pt x="142435" y="168576"/>
                  </a:lnTo>
                  <a:lnTo>
                    <a:pt x="124965" y="167703"/>
                  </a:lnTo>
                  <a:lnTo>
                    <a:pt x="83355" y="172015"/>
                  </a:lnTo>
                  <a:lnTo>
                    <a:pt x="45254" y="181107"/>
                  </a:lnTo>
                  <a:lnTo>
                    <a:pt x="44094" y="183180"/>
                  </a:lnTo>
                  <a:lnTo>
                    <a:pt x="44948" y="190500"/>
                  </a:lnTo>
                </a:path>
              </a:pathLst>
            </a:custGeom>
            <a:ln w="19050">
              <a:solidFill>
                <a:srgbClr val="0093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93" name="SMARTInkShape-3434">
            <a:extLst>
              <a:ext uri="{FF2B5EF4-FFF2-40B4-BE49-F238E27FC236}">
                <a16:creationId xmlns:a16="http://schemas.microsoft.com/office/drawing/2014/main" id="{0B6CF1EB-6D86-34B6-D0DD-311C5C57E73E}"/>
              </a:ext>
            </a:extLst>
          </p:cNvPr>
          <p:cNvSpPr/>
          <p:nvPr>
            <p:custDataLst>
              <p:tags r:id="rId2"/>
            </p:custDataLst>
          </p:nvPr>
        </p:nvSpPr>
        <p:spPr>
          <a:xfrm>
            <a:off x="2491294" y="4743450"/>
            <a:ext cx="213807" cy="627893"/>
          </a:xfrm>
          <a:custGeom>
            <a:avLst/>
            <a:gdLst/>
            <a:ahLst/>
            <a:cxnLst/>
            <a:rect l="0" t="0" r="0" b="0"/>
            <a:pathLst>
              <a:path w="213807" h="627893">
                <a:moveTo>
                  <a:pt x="213806" y="28575"/>
                </a:moveTo>
                <a:lnTo>
                  <a:pt x="213806" y="28575"/>
                </a:lnTo>
                <a:lnTo>
                  <a:pt x="213806" y="23087"/>
                </a:lnTo>
                <a:lnTo>
                  <a:pt x="213806" y="25431"/>
                </a:lnTo>
                <a:lnTo>
                  <a:pt x="213806" y="22466"/>
                </a:lnTo>
                <a:lnTo>
                  <a:pt x="213806" y="25237"/>
                </a:lnTo>
                <a:lnTo>
                  <a:pt x="213806" y="19050"/>
                </a:lnTo>
                <a:lnTo>
                  <a:pt x="199617" y="19050"/>
                </a:lnTo>
                <a:lnTo>
                  <a:pt x="194095" y="16228"/>
                </a:lnTo>
                <a:lnTo>
                  <a:pt x="188112" y="12504"/>
                </a:lnTo>
                <a:lnTo>
                  <a:pt x="175648" y="10114"/>
                </a:lnTo>
                <a:lnTo>
                  <a:pt x="130654" y="9541"/>
                </a:lnTo>
                <a:lnTo>
                  <a:pt x="115889" y="9528"/>
                </a:lnTo>
                <a:lnTo>
                  <a:pt x="73304" y="78"/>
                </a:lnTo>
                <a:lnTo>
                  <a:pt x="61406" y="0"/>
                </a:lnTo>
                <a:lnTo>
                  <a:pt x="62464" y="27811"/>
                </a:lnTo>
                <a:lnTo>
                  <a:pt x="69607" y="72885"/>
                </a:lnTo>
                <a:lnTo>
                  <a:pt x="75595" y="108849"/>
                </a:lnTo>
                <a:lnTo>
                  <a:pt x="79016" y="156429"/>
                </a:lnTo>
                <a:lnTo>
                  <a:pt x="80172" y="203212"/>
                </a:lnTo>
                <a:lnTo>
                  <a:pt x="80330" y="234250"/>
                </a:lnTo>
                <a:lnTo>
                  <a:pt x="80400" y="269211"/>
                </a:lnTo>
                <a:lnTo>
                  <a:pt x="77617" y="316128"/>
                </a:lnTo>
                <a:lnTo>
                  <a:pt x="70090" y="358603"/>
                </a:lnTo>
                <a:lnTo>
                  <a:pt x="64207" y="393271"/>
                </a:lnTo>
                <a:lnTo>
                  <a:pt x="58065" y="429845"/>
                </a:lnTo>
                <a:lnTo>
                  <a:pt x="51807" y="464446"/>
                </a:lnTo>
                <a:lnTo>
                  <a:pt x="42334" y="505208"/>
                </a:lnTo>
                <a:lnTo>
                  <a:pt x="30843" y="551648"/>
                </a:lnTo>
                <a:lnTo>
                  <a:pt x="13606" y="598018"/>
                </a:lnTo>
                <a:lnTo>
                  <a:pt x="0" y="622892"/>
                </a:lnTo>
                <a:lnTo>
                  <a:pt x="360" y="624810"/>
                </a:lnTo>
                <a:lnTo>
                  <a:pt x="1659" y="626091"/>
                </a:lnTo>
                <a:lnTo>
                  <a:pt x="5924" y="627513"/>
                </a:lnTo>
                <a:lnTo>
                  <a:pt x="8543" y="627892"/>
                </a:lnTo>
                <a:lnTo>
                  <a:pt x="52172" y="616863"/>
                </a:lnTo>
                <a:lnTo>
                  <a:pt x="71017" y="611752"/>
                </a:lnTo>
                <a:lnTo>
                  <a:pt x="109039" y="606966"/>
                </a:lnTo>
                <a:lnTo>
                  <a:pt x="123851" y="603137"/>
                </a:lnTo>
                <a:lnTo>
                  <a:pt x="170570" y="600344"/>
                </a:lnTo>
                <a:lnTo>
                  <a:pt x="204281" y="6000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96" name="SMARTInkShape-Group745">
            <a:extLst>
              <a:ext uri="{FF2B5EF4-FFF2-40B4-BE49-F238E27FC236}">
                <a16:creationId xmlns:a16="http://schemas.microsoft.com/office/drawing/2014/main" id="{2C86B9B7-DB86-86F3-332F-B45B7A0F3C81}"/>
              </a:ext>
            </a:extLst>
          </p:cNvPr>
          <p:cNvGrpSpPr/>
          <p:nvPr/>
        </p:nvGrpSpPr>
        <p:grpSpPr>
          <a:xfrm>
            <a:off x="2944053" y="4886878"/>
            <a:ext cx="501827" cy="304188"/>
            <a:chOff x="2944053" y="4886878"/>
            <a:chExt cx="501827" cy="304188"/>
          </a:xfrm>
        </p:grpSpPr>
        <p:sp>
          <p:nvSpPr>
            <p:cNvPr id="594" name="SMARTInkShape-3435">
              <a:extLst>
                <a:ext uri="{FF2B5EF4-FFF2-40B4-BE49-F238E27FC236}">
                  <a16:creationId xmlns:a16="http://schemas.microsoft.com/office/drawing/2014/main" id="{E1840398-D1AA-97D0-18E6-D98D6C6B0DB4}"/>
                </a:ext>
              </a:extLst>
            </p:cNvPr>
            <p:cNvSpPr/>
            <p:nvPr>
              <p:custDataLst>
                <p:tags r:id="rId83"/>
              </p:custDataLst>
            </p:nvPr>
          </p:nvSpPr>
          <p:spPr>
            <a:xfrm>
              <a:off x="3257550" y="4915264"/>
              <a:ext cx="188330" cy="275802"/>
            </a:xfrm>
            <a:custGeom>
              <a:avLst/>
              <a:gdLst/>
              <a:ahLst/>
              <a:cxnLst/>
              <a:rect l="0" t="0" r="0" b="0"/>
              <a:pathLst>
                <a:path w="188330" h="275802">
                  <a:moveTo>
                    <a:pt x="66675" y="28211"/>
                  </a:moveTo>
                  <a:lnTo>
                    <a:pt x="66675" y="28211"/>
                  </a:lnTo>
                  <a:lnTo>
                    <a:pt x="66675" y="20010"/>
                  </a:lnTo>
                  <a:lnTo>
                    <a:pt x="71732" y="8965"/>
                  </a:lnTo>
                  <a:lnTo>
                    <a:pt x="74280" y="5855"/>
                  </a:lnTo>
                  <a:lnTo>
                    <a:pt x="79932" y="2400"/>
                  </a:lnTo>
                  <a:lnTo>
                    <a:pt x="118868" y="0"/>
                  </a:lnTo>
                  <a:lnTo>
                    <a:pt x="150931" y="2566"/>
                  </a:lnTo>
                  <a:lnTo>
                    <a:pt x="174896" y="10029"/>
                  </a:lnTo>
                  <a:lnTo>
                    <a:pt x="180097" y="12915"/>
                  </a:lnTo>
                  <a:lnTo>
                    <a:pt x="183565" y="18013"/>
                  </a:lnTo>
                  <a:lnTo>
                    <a:pt x="187418" y="32144"/>
                  </a:lnTo>
                  <a:lnTo>
                    <a:pt x="185270" y="40359"/>
                  </a:lnTo>
                  <a:lnTo>
                    <a:pt x="161832" y="73531"/>
                  </a:lnTo>
                  <a:lnTo>
                    <a:pt x="142847" y="91381"/>
                  </a:lnTo>
                  <a:lnTo>
                    <a:pt x="95279" y="125107"/>
                  </a:lnTo>
                  <a:lnTo>
                    <a:pt x="70162" y="140496"/>
                  </a:lnTo>
                  <a:lnTo>
                    <a:pt x="70058" y="141167"/>
                  </a:lnTo>
                  <a:lnTo>
                    <a:pt x="71047" y="141615"/>
                  </a:lnTo>
                  <a:lnTo>
                    <a:pt x="72765" y="141914"/>
                  </a:lnTo>
                  <a:lnTo>
                    <a:pt x="91788" y="136905"/>
                  </a:lnTo>
                  <a:lnTo>
                    <a:pt x="136861" y="143996"/>
                  </a:lnTo>
                  <a:lnTo>
                    <a:pt x="171325" y="163886"/>
                  </a:lnTo>
                  <a:lnTo>
                    <a:pt x="183172" y="179066"/>
                  </a:lnTo>
                  <a:lnTo>
                    <a:pt x="188329" y="202025"/>
                  </a:lnTo>
                  <a:lnTo>
                    <a:pt x="183891" y="216939"/>
                  </a:lnTo>
                  <a:lnTo>
                    <a:pt x="168851" y="238705"/>
                  </a:lnTo>
                  <a:lnTo>
                    <a:pt x="148808" y="254856"/>
                  </a:lnTo>
                  <a:lnTo>
                    <a:pt x="117704" y="267991"/>
                  </a:lnTo>
                  <a:lnTo>
                    <a:pt x="76621" y="273528"/>
                  </a:lnTo>
                  <a:lnTo>
                    <a:pt x="33543" y="275554"/>
                  </a:lnTo>
                  <a:lnTo>
                    <a:pt x="11800" y="275801"/>
                  </a:lnTo>
                  <a:lnTo>
                    <a:pt x="7867" y="274762"/>
                  </a:lnTo>
                  <a:lnTo>
                    <a:pt x="0" y="26633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5" name="SMARTInkShape-3436">
              <a:extLst>
                <a:ext uri="{FF2B5EF4-FFF2-40B4-BE49-F238E27FC236}">
                  <a16:creationId xmlns:a16="http://schemas.microsoft.com/office/drawing/2014/main" id="{82A10F21-C814-D50F-4EFF-5E209BC3FE03}"/>
                </a:ext>
              </a:extLst>
            </p:cNvPr>
            <p:cNvSpPr/>
            <p:nvPr>
              <p:custDataLst>
                <p:tags r:id="rId84"/>
              </p:custDataLst>
            </p:nvPr>
          </p:nvSpPr>
          <p:spPr>
            <a:xfrm>
              <a:off x="2944053" y="4886878"/>
              <a:ext cx="253818" cy="256623"/>
            </a:xfrm>
            <a:custGeom>
              <a:avLst/>
              <a:gdLst/>
              <a:ahLst/>
              <a:cxnLst/>
              <a:rect l="0" t="0" r="0" b="0"/>
              <a:pathLst>
                <a:path w="253818" h="256623">
                  <a:moveTo>
                    <a:pt x="122997" y="47072"/>
                  </a:moveTo>
                  <a:lnTo>
                    <a:pt x="122997" y="47072"/>
                  </a:lnTo>
                  <a:lnTo>
                    <a:pt x="122997" y="42016"/>
                  </a:lnTo>
                  <a:lnTo>
                    <a:pt x="121939" y="40527"/>
                  </a:lnTo>
                  <a:lnTo>
                    <a:pt x="120175" y="39533"/>
                  </a:lnTo>
                  <a:lnTo>
                    <a:pt x="114796" y="37939"/>
                  </a:lnTo>
                  <a:lnTo>
                    <a:pt x="116883" y="34899"/>
                  </a:lnTo>
                  <a:lnTo>
                    <a:pt x="122396" y="30020"/>
                  </a:lnTo>
                  <a:lnTo>
                    <a:pt x="164256" y="8903"/>
                  </a:lnTo>
                  <a:lnTo>
                    <a:pt x="189708" y="1315"/>
                  </a:lnTo>
                  <a:lnTo>
                    <a:pt x="211555" y="0"/>
                  </a:lnTo>
                  <a:lnTo>
                    <a:pt x="226209" y="5337"/>
                  </a:lnTo>
                  <a:lnTo>
                    <a:pt x="238719" y="14765"/>
                  </a:lnTo>
                  <a:lnTo>
                    <a:pt x="247806" y="26011"/>
                  </a:lnTo>
                  <a:lnTo>
                    <a:pt x="252551" y="38064"/>
                  </a:lnTo>
                  <a:lnTo>
                    <a:pt x="253817" y="44242"/>
                  </a:lnTo>
                  <a:lnTo>
                    <a:pt x="252400" y="53929"/>
                  </a:lnTo>
                  <a:lnTo>
                    <a:pt x="248475" y="65331"/>
                  </a:lnTo>
                  <a:lnTo>
                    <a:pt x="247924" y="68770"/>
                  </a:lnTo>
                  <a:lnTo>
                    <a:pt x="238845" y="75413"/>
                  </a:lnTo>
                  <a:lnTo>
                    <a:pt x="217259" y="88301"/>
                  </a:lnTo>
                  <a:lnTo>
                    <a:pt x="170460" y="125504"/>
                  </a:lnTo>
                  <a:lnTo>
                    <a:pt x="158908" y="134848"/>
                  </a:lnTo>
                  <a:lnTo>
                    <a:pt x="139420" y="146394"/>
                  </a:lnTo>
                  <a:lnTo>
                    <a:pt x="135588" y="152246"/>
                  </a:lnTo>
                  <a:lnTo>
                    <a:pt x="134566" y="155287"/>
                  </a:lnTo>
                  <a:lnTo>
                    <a:pt x="132826" y="157316"/>
                  </a:lnTo>
                  <a:lnTo>
                    <a:pt x="87253" y="186851"/>
                  </a:lnTo>
                  <a:lnTo>
                    <a:pt x="41577" y="216407"/>
                  </a:lnTo>
                  <a:lnTo>
                    <a:pt x="13310" y="232764"/>
                  </a:lnTo>
                  <a:lnTo>
                    <a:pt x="8598" y="234367"/>
                  </a:lnTo>
                  <a:lnTo>
                    <a:pt x="5456" y="236493"/>
                  </a:lnTo>
                  <a:lnTo>
                    <a:pt x="3361" y="238969"/>
                  </a:lnTo>
                  <a:lnTo>
                    <a:pt x="0" y="245492"/>
                  </a:lnTo>
                  <a:lnTo>
                    <a:pt x="5185" y="246383"/>
                  </a:lnTo>
                  <a:lnTo>
                    <a:pt x="40929" y="246956"/>
                  </a:lnTo>
                  <a:lnTo>
                    <a:pt x="83746" y="247055"/>
                  </a:lnTo>
                  <a:lnTo>
                    <a:pt x="129355" y="247089"/>
                  </a:lnTo>
                  <a:lnTo>
                    <a:pt x="173240" y="248154"/>
                  </a:lnTo>
                  <a:lnTo>
                    <a:pt x="211318" y="256230"/>
                  </a:lnTo>
                  <a:lnTo>
                    <a:pt x="227772" y="25662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00" name="SMARTInkShape-Group746">
            <a:extLst>
              <a:ext uri="{FF2B5EF4-FFF2-40B4-BE49-F238E27FC236}">
                <a16:creationId xmlns:a16="http://schemas.microsoft.com/office/drawing/2014/main" id="{D5992732-8DD4-4EC3-8F17-BCC71F4ECE75}"/>
              </a:ext>
            </a:extLst>
          </p:cNvPr>
          <p:cNvGrpSpPr/>
          <p:nvPr/>
        </p:nvGrpSpPr>
        <p:grpSpPr>
          <a:xfrm>
            <a:off x="3680694" y="4963883"/>
            <a:ext cx="510273" cy="341543"/>
            <a:chOff x="3680694" y="4963883"/>
            <a:chExt cx="510273" cy="341543"/>
          </a:xfrm>
        </p:grpSpPr>
        <p:sp>
          <p:nvSpPr>
            <p:cNvPr id="597" name="SMARTInkShape-3437">
              <a:extLst>
                <a:ext uri="{FF2B5EF4-FFF2-40B4-BE49-F238E27FC236}">
                  <a16:creationId xmlns:a16="http://schemas.microsoft.com/office/drawing/2014/main" id="{00A4F9D9-F8E9-12C3-B393-865EFABF1565}"/>
                </a:ext>
              </a:extLst>
            </p:cNvPr>
            <p:cNvSpPr/>
            <p:nvPr>
              <p:custDataLst>
                <p:tags r:id="rId80"/>
              </p:custDataLst>
            </p:nvPr>
          </p:nvSpPr>
          <p:spPr>
            <a:xfrm>
              <a:off x="3680694" y="5195162"/>
              <a:ext cx="24139" cy="43589"/>
            </a:xfrm>
            <a:custGeom>
              <a:avLst/>
              <a:gdLst/>
              <a:ahLst/>
              <a:cxnLst/>
              <a:rect l="0" t="0" r="0" b="0"/>
              <a:pathLst>
                <a:path w="24139" h="43589">
                  <a:moveTo>
                    <a:pt x="15006" y="15013"/>
                  </a:moveTo>
                  <a:lnTo>
                    <a:pt x="15006" y="15013"/>
                  </a:lnTo>
                  <a:lnTo>
                    <a:pt x="9518" y="15013"/>
                  </a:lnTo>
                  <a:lnTo>
                    <a:pt x="11862" y="15013"/>
                  </a:lnTo>
                  <a:lnTo>
                    <a:pt x="12910" y="13955"/>
                  </a:lnTo>
                  <a:lnTo>
                    <a:pt x="14730" y="6812"/>
                  </a:lnTo>
                  <a:lnTo>
                    <a:pt x="13764" y="6371"/>
                  </a:lnTo>
                  <a:lnTo>
                    <a:pt x="9464" y="5750"/>
                  </a:lnTo>
                  <a:lnTo>
                    <a:pt x="11837" y="5604"/>
                  </a:lnTo>
                  <a:lnTo>
                    <a:pt x="11835" y="5566"/>
                  </a:lnTo>
                  <a:lnTo>
                    <a:pt x="8892" y="5511"/>
                  </a:lnTo>
                  <a:lnTo>
                    <a:pt x="14706" y="5488"/>
                  </a:lnTo>
                  <a:lnTo>
                    <a:pt x="14947" y="0"/>
                  </a:lnTo>
                  <a:lnTo>
                    <a:pt x="15006" y="13607"/>
                  </a:lnTo>
                  <a:lnTo>
                    <a:pt x="16064" y="14075"/>
                  </a:lnTo>
                  <a:lnTo>
                    <a:pt x="20062" y="14596"/>
                  </a:lnTo>
                  <a:lnTo>
                    <a:pt x="21552" y="15794"/>
                  </a:lnTo>
                  <a:lnTo>
                    <a:pt x="24138" y="23178"/>
                  </a:lnTo>
                  <a:lnTo>
                    <a:pt x="16940" y="34720"/>
                  </a:lnTo>
                  <a:lnTo>
                    <a:pt x="16295" y="37676"/>
                  </a:lnTo>
                  <a:lnTo>
                    <a:pt x="14808" y="39647"/>
                  </a:lnTo>
                  <a:lnTo>
                    <a:pt x="6919" y="43069"/>
                  </a:lnTo>
                  <a:lnTo>
                    <a:pt x="5518" y="43574"/>
                  </a:lnTo>
                  <a:lnTo>
                    <a:pt x="0" y="43585"/>
                  </a:lnTo>
                  <a:lnTo>
                    <a:pt x="2340" y="43587"/>
                  </a:lnTo>
                  <a:lnTo>
                    <a:pt x="3387" y="42529"/>
                  </a:lnTo>
                  <a:lnTo>
                    <a:pt x="4550" y="38531"/>
                  </a:lnTo>
                  <a:lnTo>
                    <a:pt x="5399" y="21198"/>
                  </a:lnTo>
                  <a:lnTo>
                    <a:pt x="6485" y="19136"/>
                  </a:lnTo>
                  <a:lnTo>
                    <a:pt x="8267" y="17762"/>
                  </a:lnTo>
                  <a:lnTo>
                    <a:pt x="15001" y="15015"/>
                  </a:lnTo>
                  <a:lnTo>
                    <a:pt x="15003" y="15014"/>
                  </a:lnTo>
                  <a:lnTo>
                    <a:pt x="15006" y="15013"/>
                  </a:lnTo>
                  <a:lnTo>
                    <a:pt x="15006" y="4358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8" name="SMARTInkShape-3438">
              <a:extLst>
                <a:ext uri="{FF2B5EF4-FFF2-40B4-BE49-F238E27FC236}">
                  <a16:creationId xmlns:a16="http://schemas.microsoft.com/office/drawing/2014/main" id="{28043453-5040-BEFE-8DB5-CAFECF2E6D5F}"/>
                </a:ext>
              </a:extLst>
            </p:cNvPr>
            <p:cNvSpPr/>
            <p:nvPr>
              <p:custDataLst>
                <p:tags r:id="rId81"/>
              </p:custDataLst>
            </p:nvPr>
          </p:nvSpPr>
          <p:spPr>
            <a:xfrm>
              <a:off x="3829050" y="4981578"/>
              <a:ext cx="227076" cy="281241"/>
            </a:xfrm>
            <a:custGeom>
              <a:avLst/>
              <a:gdLst/>
              <a:ahLst/>
              <a:cxnLst/>
              <a:rect l="0" t="0" r="0" b="0"/>
              <a:pathLst>
                <a:path w="227076" h="281241">
                  <a:moveTo>
                    <a:pt x="57150" y="28572"/>
                  </a:moveTo>
                  <a:lnTo>
                    <a:pt x="57150" y="28572"/>
                  </a:lnTo>
                  <a:lnTo>
                    <a:pt x="48949" y="28572"/>
                  </a:lnTo>
                  <a:lnTo>
                    <a:pt x="48508" y="27514"/>
                  </a:lnTo>
                  <a:lnTo>
                    <a:pt x="47635" y="19163"/>
                  </a:lnTo>
                  <a:lnTo>
                    <a:pt x="61814" y="4861"/>
                  </a:lnTo>
                  <a:lnTo>
                    <a:pt x="67337" y="2158"/>
                  </a:lnTo>
                  <a:lnTo>
                    <a:pt x="88938" y="123"/>
                  </a:lnTo>
                  <a:lnTo>
                    <a:pt x="126609" y="0"/>
                  </a:lnTo>
                  <a:lnTo>
                    <a:pt x="141465" y="5054"/>
                  </a:lnTo>
                  <a:lnTo>
                    <a:pt x="161321" y="19295"/>
                  </a:lnTo>
                  <a:lnTo>
                    <a:pt x="169449" y="26740"/>
                  </a:lnTo>
                  <a:lnTo>
                    <a:pt x="170561" y="30580"/>
                  </a:lnTo>
                  <a:lnTo>
                    <a:pt x="171274" y="41668"/>
                  </a:lnTo>
                  <a:lnTo>
                    <a:pt x="166341" y="55971"/>
                  </a:lnTo>
                  <a:lnTo>
                    <a:pt x="158243" y="64738"/>
                  </a:lnTo>
                  <a:lnTo>
                    <a:pt x="119624" y="97484"/>
                  </a:lnTo>
                  <a:lnTo>
                    <a:pt x="93821" y="108869"/>
                  </a:lnTo>
                  <a:lnTo>
                    <a:pt x="79720" y="119771"/>
                  </a:lnTo>
                  <a:lnTo>
                    <a:pt x="73178" y="122022"/>
                  </a:lnTo>
                  <a:lnTo>
                    <a:pt x="71010" y="123679"/>
                  </a:lnTo>
                  <a:lnTo>
                    <a:pt x="66689" y="133309"/>
                  </a:lnTo>
                  <a:lnTo>
                    <a:pt x="112009" y="133347"/>
                  </a:lnTo>
                  <a:lnTo>
                    <a:pt x="135178" y="133347"/>
                  </a:lnTo>
                  <a:lnTo>
                    <a:pt x="142276" y="136169"/>
                  </a:lnTo>
                  <a:lnTo>
                    <a:pt x="145651" y="138403"/>
                  </a:lnTo>
                  <a:lnTo>
                    <a:pt x="169411" y="145106"/>
                  </a:lnTo>
                  <a:lnTo>
                    <a:pt x="211366" y="174661"/>
                  </a:lnTo>
                  <a:lnTo>
                    <a:pt x="215648" y="183811"/>
                  </a:lnTo>
                  <a:lnTo>
                    <a:pt x="218610" y="193875"/>
                  </a:lnTo>
                  <a:lnTo>
                    <a:pt x="226313" y="208961"/>
                  </a:lnTo>
                  <a:lnTo>
                    <a:pt x="227075" y="212330"/>
                  </a:lnTo>
                  <a:lnTo>
                    <a:pt x="226525" y="215636"/>
                  </a:lnTo>
                  <a:lnTo>
                    <a:pt x="223092" y="222131"/>
                  </a:lnTo>
                  <a:lnTo>
                    <a:pt x="206170" y="241287"/>
                  </a:lnTo>
                  <a:lnTo>
                    <a:pt x="197112" y="244820"/>
                  </a:lnTo>
                  <a:lnTo>
                    <a:pt x="174049" y="252145"/>
                  </a:lnTo>
                  <a:lnTo>
                    <a:pt x="142799" y="264048"/>
                  </a:lnTo>
                  <a:lnTo>
                    <a:pt x="97229" y="274004"/>
                  </a:lnTo>
                  <a:lnTo>
                    <a:pt x="54502" y="276027"/>
                  </a:lnTo>
                  <a:lnTo>
                    <a:pt x="39040" y="277194"/>
                  </a:lnTo>
                  <a:lnTo>
                    <a:pt x="28640" y="281240"/>
                  </a:lnTo>
                  <a:lnTo>
                    <a:pt x="17668" y="280921"/>
                  </a:lnTo>
                  <a:lnTo>
                    <a:pt x="0" y="27622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9" name="SMARTInkShape-3439">
              <a:extLst>
                <a:ext uri="{FF2B5EF4-FFF2-40B4-BE49-F238E27FC236}">
                  <a16:creationId xmlns:a16="http://schemas.microsoft.com/office/drawing/2014/main" id="{75FE9C9C-EAF4-7A6D-AFB6-FE165D2F42B3}"/>
                </a:ext>
              </a:extLst>
            </p:cNvPr>
            <p:cNvSpPr/>
            <p:nvPr>
              <p:custDataLst>
                <p:tags r:id="rId82"/>
              </p:custDataLst>
            </p:nvPr>
          </p:nvSpPr>
          <p:spPr>
            <a:xfrm>
              <a:off x="4162430" y="4963883"/>
              <a:ext cx="28537" cy="341543"/>
            </a:xfrm>
            <a:custGeom>
              <a:avLst/>
              <a:gdLst/>
              <a:ahLst/>
              <a:cxnLst/>
              <a:rect l="0" t="0" r="0" b="0"/>
              <a:pathLst>
                <a:path w="28537" h="341543">
                  <a:moveTo>
                    <a:pt x="19045" y="17692"/>
                  </a:moveTo>
                  <a:lnTo>
                    <a:pt x="19045" y="17692"/>
                  </a:lnTo>
                  <a:lnTo>
                    <a:pt x="28177" y="8559"/>
                  </a:lnTo>
                  <a:lnTo>
                    <a:pt x="28536" y="0"/>
                  </a:lnTo>
                  <a:lnTo>
                    <a:pt x="27512" y="41648"/>
                  </a:lnTo>
                  <a:lnTo>
                    <a:pt x="20369" y="85013"/>
                  </a:lnTo>
                  <a:lnTo>
                    <a:pt x="11680" y="132077"/>
                  </a:lnTo>
                  <a:lnTo>
                    <a:pt x="8746" y="178570"/>
                  </a:lnTo>
                  <a:lnTo>
                    <a:pt x="1357" y="219043"/>
                  </a:lnTo>
                  <a:lnTo>
                    <a:pt x="115" y="261726"/>
                  </a:lnTo>
                  <a:lnTo>
                    <a:pt x="0" y="305410"/>
                  </a:lnTo>
                  <a:lnTo>
                    <a:pt x="1056" y="315958"/>
                  </a:lnTo>
                  <a:lnTo>
                    <a:pt x="7600" y="327848"/>
                  </a:lnTo>
                  <a:lnTo>
                    <a:pt x="19045" y="34154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01" name="SMARTInkShape-3440">
            <a:extLst>
              <a:ext uri="{FF2B5EF4-FFF2-40B4-BE49-F238E27FC236}">
                <a16:creationId xmlns:a16="http://schemas.microsoft.com/office/drawing/2014/main" id="{D28B8580-24DD-AD96-2857-199E88A64BAF}"/>
              </a:ext>
            </a:extLst>
          </p:cNvPr>
          <p:cNvSpPr/>
          <p:nvPr>
            <p:custDataLst>
              <p:tags r:id="rId3"/>
            </p:custDataLst>
          </p:nvPr>
        </p:nvSpPr>
        <p:spPr>
          <a:xfrm>
            <a:off x="4505325" y="5239491"/>
            <a:ext cx="160595" cy="294535"/>
          </a:xfrm>
          <a:custGeom>
            <a:avLst/>
            <a:gdLst/>
            <a:ahLst/>
            <a:cxnLst/>
            <a:rect l="0" t="0" r="0" b="0"/>
            <a:pathLst>
              <a:path w="160595" h="294535">
                <a:moveTo>
                  <a:pt x="123825" y="37359"/>
                </a:moveTo>
                <a:lnTo>
                  <a:pt x="123825" y="37359"/>
                </a:lnTo>
                <a:lnTo>
                  <a:pt x="123825" y="29158"/>
                </a:lnTo>
                <a:lnTo>
                  <a:pt x="124883" y="28717"/>
                </a:lnTo>
                <a:lnTo>
                  <a:pt x="141158" y="27868"/>
                </a:lnTo>
                <a:lnTo>
                  <a:pt x="141731" y="26798"/>
                </a:lnTo>
                <a:lnTo>
                  <a:pt x="142536" y="22353"/>
                </a:lnTo>
                <a:lnTo>
                  <a:pt x="142872" y="41010"/>
                </a:lnTo>
                <a:lnTo>
                  <a:pt x="141813" y="42968"/>
                </a:lnTo>
                <a:lnTo>
                  <a:pt x="140052" y="44272"/>
                </a:lnTo>
                <a:lnTo>
                  <a:pt x="135270" y="46782"/>
                </a:lnTo>
                <a:lnTo>
                  <a:pt x="107058" y="72132"/>
                </a:lnTo>
                <a:lnTo>
                  <a:pt x="97014" y="75021"/>
                </a:lnTo>
                <a:lnTo>
                  <a:pt x="86163" y="66315"/>
                </a:lnTo>
                <a:lnTo>
                  <a:pt x="85855" y="55933"/>
                </a:lnTo>
                <a:lnTo>
                  <a:pt x="88605" y="48084"/>
                </a:lnTo>
                <a:lnTo>
                  <a:pt x="98994" y="34421"/>
                </a:lnTo>
                <a:lnTo>
                  <a:pt x="107850" y="30762"/>
                </a:lnTo>
                <a:lnTo>
                  <a:pt x="125726" y="28412"/>
                </a:lnTo>
                <a:lnTo>
                  <a:pt x="128268" y="29277"/>
                </a:lnTo>
                <a:lnTo>
                  <a:pt x="129961" y="30913"/>
                </a:lnTo>
                <a:lnTo>
                  <a:pt x="131844" y="35553"/>
                </a:lnTo>
                <a:lnTo>
                  <a:pt x="133291" y="59637"/>
                </a:lnTo>
                <a:lnTo>
                  <a:pt x="132252" y="61737"/>
                </a:lnTo>
                <a:lnTo>
                  <a:pt x="130502" y="63136"/>
                </a:lnTo>
                <a:lnTo>
                  <a:pt x="128276" y="64069"/>
                </a:lnTo>
                <a:lnTo>
                  <a:pt x="126792" y="65748"/>
                </a:lnTo>
                <a:lnTo>
                  <a:pt x="125144" y="70438"/>
                </a:lnTo>
                <a:lnTo>
                  <a:pt x="123646" y="72112"/>
                </a:lnTo>
                <a:lnTo>
                  <a:pt x="115740" y="75018"/>
                </a:lnTo>
                <a:lnTo>
                  <a:pt x="106980" y="67768"/>
                </a:lnTo>
                <a:lnTo>
                  <a:pt x="101169" y="62163"/>
                </a:lnTo>
                <a:lnTo>
                  <a:pt x="97880" y="50500"/>
                </a:lnTo>
                <a:lnTo>
                  <a:pt x="95769" y="22198"/>
                </a:lnTo>
                <a:lnTo>
                  <a:pt x="98303" y="11923"/>
                </a:lnTo>
                <a:lnTo>
                  <a:pt x="100461" y="7702"/>
                </a:lnTo>
                <a:lnTo>
                  <a:pt x="102957" y="4888"/>
                </a:lnTo>
                <a:lnTo>
                  <a:pt x="108553" y="1761"/>
                </a:lnTo>
                <a:lnTo>
                  <a:pt x="117654" y="0"/>
                </a:lnTo>
                <a:lnTo>
                  <a:pt x="126727" y="5233"/>
                </a:lnTo>
                <a:lnTo>
                  <a:pt x="132109" y="9592"/>
                </a:lnTo>
                <a:lnTo>
                  <a:pt x="151819" y="52962"/>
                </a:lnTo>
                <a:lnTo>
                  <a:pt x="157433" y="70752"/>
                </a:lnTo>
                <a:lnTo>
                  <a:pt x="160594" y="108401"/>
                </a:lnTo>
                <a:lnTo>
                  <a:pt x="158840" y="153462"/>
                </a:lnTo>
                <a:lnTo>
                  <a:pt x="151486" y="181826"/>
                </a:lnTo>
                <a:lnTo>
                  <a:pt x="122909" y="226013"/>
                </a:lnTo>
                <a:lnTo>
                  <a:pt x="93188" y="252895"/>
                </a:lnTo>
                <a:lnTo>
                  <a:pt x="54892" y="274600"/>
                </a:lnTo>
                <a:lnTo>
                  <a:pt x="8657" y="292600"/>
                </a:lnTo>
                <a:lnTo>
                  <a:pt x="0" y="29453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08" name="SMARTInkShape-Group748">
            <a:extLst>
              <a:ext uri="{FF2B5EF4-FFF2-40B4-BE49-F238E27FC236}">
                <a16:creationId xmlns:a16="http://schemas.microsoft.com/office/drawing/2014/main" id="{980AF66F-33CB-9358-FEA5-C41011F46935}"/>
              </a:ext>
            </a:extLst>
          </p:cNvPr>
          <p:cNvGrpSpPr/>
          <p:nvPr/>
        </p:nvGrpSpPr>
        <p:grpSpPr>
          <a:xfrm>
            <a:off x="4914900" y="4772142"/>
            <a:ext cx="1428101" cy="771409"/>
            <a:chOff x="4914900" y="4772142"/>
            <a:chExt cx="1428101" cy="771409"/>
          </a:xfrm>
        </p:grpSpPr>
        <p:sp>
          <p:nvSpPr>
            <p:cNvPr id="602" name="SMARTInkShape-3441">
              <a:extLst>
                <a:ext uri="{FF2B5EF4-FFF2-40B4-BE49-F238E27FC236}">
                  <a16:creationId xmlns:a16="http://schemas.microsoft.com/office/drawing/2014/main" id="{777A385F-60C3-92B5-DE25-27FBA31E77E3}"/>
                </a:ext>
              </a:extLst>
            </p:cNvPr>
            <p:cNvSpPr/>
            <p:nvPr>
              <p:custDataLst>
                <p:tags r:id="rId74"/>
              </p:custDataLst>
            </p:nvPr>
          </p:nvSpPr>
          <p:spPr>
            <a:xfrm>
              <a:off x="4914900" y="5010277"/>
              <a:ext cx="202703" cy="293925"/>
            </a:xfrm>
            <a:custGeom>
              <a:avLst/>
              <a:gdLst/>
              <a:ahLst/>
              <a:cxnLst/>
              <a:rect l="0" t="0" r="0" b="0"/>
              <a:pathLst>
                <a:path w="202703" h="293925">
                  <a:moveTo>
                    <a:pt x="85725" y="28448"/>
                  </a:moveTo>
                  <a:lnTo>
                    <a:pt x="85725" y="28448"/>
                  </a:lnTo>
                  <a:lnTo>
                    <a:pt x="85725" y="23392"/>
                  </a:lnTo>
                  <a:lnTo>
                    <a:pt x="84667" y="21903"/>
                  </a:lnTo>
                  <a:lnTo>
                    <a:pt x="82903" y="20909"/>
                  </a:lnTo>
                  <a:lnTo>
                    <a:pt x="80669" y="20247"/>
                  </a:lnTo>
                  <a:lnTo>
                    <a:pt x="80237" y="18747"/>
                  </a:lnTo>
                  <a:lnTo>
                    <a:pt x="82581" y="14259"/>
                  </a:lnTo>
                  <a:lnTo>
                    <a:pt x="84687" y="12638"/>
                  </a:lnTo>
                  <a:lnTo>
                    <a:pt x="119978" y="2048"/>
                  </a:lnTo>
                  <a:lnTo>
                    <a:pt x="164139" y="0"/>
                  </a:lnTo>
                  <a:lnTo>
                    <a:pt x="170809" y="3133"/>
                  </a:lnTo>
                  <a:lnTo>
                    <a:pt x="181042" y="15080"/>
                  </a:lnTo>
                  <a:lnTo>
                    <a:pt x="186297" y="28152"/>
                  </a:lnTo>
                  <a:lnTo>
                    <a:pt x="187698" y="34601"/>
                  </a:lnTo>
                  <a:lnTo>
                    <a:pt x="184613" y="58846"/>
                  </a:lnTo>
                  <a:lnTo>
                    <a:pt x="171303" y="76883"/>
                  </a:lnTo>
                  <a:lnTo>
                    <a:pt x="126225" y="121337"/>
                  </a:lnTo>
                  <a:lnTo>
                    <a:pt x="100389" y="138480"/>
                  </a:lnTo>
                  <a:lnTo>
                    <a:pt x="66685" y="155304"/>
                  </a:lnTo>
                  <a:lnTo>
                    <a:pt x="64565" y="157468"/>
                  </a:lnTo>
                  <a:lnTo>
                    <a:pt x="64210" y="158913"/>
                  </a:lnTo>
                  <a:lnTo>
                    <a:pt x="65032" y="159874"/>
                  </a:lnTo>
                  <a:lnTo>
                    <a:pt x="68767" y="160943"/>
                  </a:lnTo>
                  <a:lnTo>
                    <a:pt x="109453" y="164545"/>
                  </a:lnTo>
                  <a:lnTo>
                    <a:pt x="151442" y="175042"/>
                  </a:lnTo>
                  <a:lnTo>
                    <a:pt x="181648" y="193851"/>
                  </a:lnTo>
                  <a:lnTo>
                    <a:pt x="195168" y="206456"/>
                  </a:lnTo>
                  <a:lnTo>
                    <a:pt x="202452" y="217277"/>
                  </a:lnTo>
                  <a:lnTo>
                    <a:pt x="202702" y="224184"/>
                  </a:lnTo>
                  <a:lnTo>
                    <a:pt x="193997" y="246957"/>
                  </a:lnTo>
                  <a:lnTo>
                    <a:pt x="187468" y="257149"/>
                  </a:lnTo>
                  <a:lnTo>
                    <a:pt x="175394" y="265207"/>
                  </a:lnTo>
                  <a:lnTo>
                    <a:pt x="153569" y="272871"/>
                  </a:lnTo>
                  <a:lnTo>
                    <a:pt x="128051" y="280786"/>
                  </a:lnTo>
                  <a:lnTo>
                    <a:pt x="105595" y="288765"/>
                  </a:lnTo>
                  <a:lnTo>
                    <a:pt x="62330" y="293887"/>
                  </a:lnTo>
                  <a:lnTo>
                    <a:pt x="20594" y="293924"/>
                  </a:lnTo>
                  <a:lnTo>
                    <a:pt x="9859" y="290018"/>
                  </a:lnTo>
                  <a:lnTo>
                    <a:pt x="6572" y="287494"/>
                  </a:lnTo>
                  <a:lnTo>
                    <a:pt x="0" y="27609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3" name="SMARTInkShape-3442">
              <a:extLst>
                <a:ext uri="{FF2B5EF4-FFF2-40B4-BE49-F238E27FC236}">
                  <a16:creationId xmlns:a16="http://schemas.microsoft.com/office/drawing/2014/main" id="{8D8621D8-39FD-AA18-9B7B-08B83BC44ED1}"/>
                </a:ext>
              </a:extLst>
            </p:cNvPr>
            <p:cNvSpPr/>
            <p:nvPr>
              <p:custDataLst>
                <p:tags r:id="rId75"/>
              </p:custDataLst>
            </p:nvPr>
          </p:nvSpPr>
          <p:spPr>
            <a:xfrm>
              <a:off x="5772319" y="5000628"/>
              <a:ext cx="228028" cy="409573"/>
            </a:xfrm>
            <a:custGeom>
              <a:avLst/>
              <a:gdLst/>
              <a:ahLst/>
              <a:cxnLst/>
              <a:rect l="0" t="0" r="0" b="0"/>
              <a:pathLst>
                <a:path w="228028" h="409573">
                  <a:moveTo>
                    <a:pt x="133181" y="28572"/>
                  </a:moveTo>
                  <a:lnTo>
                    <a:pt x="133181" y="28572"/>
                  </a:lnTo>
                  <a:lnTo>
                    <a:pt x="133181" y="23516"/>
                  </a:lnTo>
                  <a:lnTo>
                    <a:pt x="134239" y="22027"/>
                  </a:lnTo>
                  <a:lnTo>
                    <a:pt x="136003" y="21033"/>
                  </a:lnTo>
                  <a:lnTo>
                    <a:pt x="138237" y="20371"/>
                  </a:lnTo>
                  <a:lnTo>
                    <a:pt x="139726" y="18871"/>
                  </a:lnTo>
                  <a:lnTo>
                    <a:pt x="142590" y="9949"/>
                  </a:lnTo>
                  <a:lnTo>
                    <a:pt x="152228" y="0"/>
                  </a:lnTo>
                  <a:lnTo>
                    <a:pt x="152231" y="5054"/>
                  </a:lnTo>
                  <a:lnTo>
                    <a:pt x="134925" y="48300"/>
                  </a:lnTo>
                  <a:lnTo>
                    <a:pt x="107174" y="92331"/>
                  </a:lnTo>
                  <a:lnTo>
                    <a:pt x="75715" y="139317"/>
                  </a:lnTo>
                  <a:lnTo>
                    <a:pt x="41482" y="184972"/>
                  </a:lnTo>
                  <a:lnTo>
                    <a:pt x="4181" y="225272"/>
                  </a:lnTo>
                  <a:lnTo>
                    <a:pt x="0" y="237559"/>
                  </a:lnTo>
                  <a:lnTo>
                    <a:pt x="47543" y="238089"/>
                  </a:lnTo>
                  <a:lnTo>
                    <a:pt x="83347" y="238112"/>
                  </a:lnTo>
                  <a:lnTo>
                    <a:pt x="130550" y="235299"/>
                  </a:lnTo>
                  <a:lnTo>
                    <a:pt x="175022" y="226363"/>
                  </a:lnTo>
                  <a:lnTo>
                    <a:pt x="195320" y="218410"/>
                  </a:lnTo>
                  <a:lnTo>
                    <a:pt x="213614" y="205009"/>
                  </a:lnTo>
                  <a:lnTo>
                    <a:pt x="216554" y="196594"/>
                  </a:lnTo>
                  <a:lnTo>
                    <a:pt x="221522" y="169160"/>
                  </a:lnTo>
                  <a:lnTo>
                    <a:pt x="227521" y="153546"/>
                  </a:lnTo>
                  <a:lnTo>
                    <a:pt x="228027" y="148322"/>
                  </a:lnTo>
                  <a:lnTo>
                    <a:pt x="227104" y="147564"/>
                  </a:lnTo>
                  <a:lnTo>
                    <a:pt x="225428" y="148117"/>
                  </a:lnTo>
                  <a:lnTo>
                    <a:pt x="223255" y="149543"/>
                  </a:lnTo>
                  <a:lnTo>
                    <a:pt x="220839" y="159595"/>
                  </a:lnTo>
                  <a:lnTo>
                    <a:pt x="211556" y="202028"/>
                  </a:lnTo>
                  <a:lnTo>
                    <a:pt x="199659" y="243026"/>
                  </a:lnTo>
                  <a:lnTo>
                    <a:pt x="194476" y="260410"/>
                  </a:lnTo>
                  <a:lnTo>
                    <a:pt x="191150" y="306064"/>
                  </a:lnTo>
                  <a:lnTo>
                    <a:pt x="190573" y="343273"/>
                  </a:lnTo>
                  <a:lnTo>
                    <a:pt x="191497" y="365288"/>
                  </a:lnTo>
                  <a:lnTo>
                    <a:pt x="199856" y="40957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4" name="SMARTInkShape-3443">
              <a:extLst>
                <a:ext uri="{FF2B5EF4-FFF2-40B4-BE49-F238E27FC236}">
                  <a16:creationId xmlns:a16="http://schemas.microsoft.com/office/drawing/2014/main" id="{057222F6-108D-0AC6-BC5E-D229D830C898}"/>
                </a:ext>
              </a:extLst>
            </p:cNvPr>
            <p:cNvSpPr/>
            <p:nvPr>
              <p:custDataLst>
                <p:tags r:id="rId76"/>
              </p:custDataLst>
            </p:nvPr>
          </p:nvSpPr>
          <p:spPr>
            <a:xfrm>
              <a:off x="5508713" y="5257800"/>
              <a:ext cx="53888" cy="33718"/>
            </a:xfrm>
            <a:custGeom>
              <a:avLst/>
              <a:gdLst/>
              <a:ahLst/>
              <a:cxnLst/>
              <a:rect l="0" t="0" r="0" b="0"/>
              <a:pathLst>
                <a:path w="53888" h="33718">
                  <a:moveTo>
                    <a:pt x="53887" y="0"/>
                  </a:moveTo>
                  <a:lnTo>
                    <a:pt x="53887" y="0"/>
                  </a:lnTo>
                  <a:lnTo>
                    <a:pt x="45686" y="0"/>
                  </a:lnTo>
                  <a:lnTo>
                    <a:pt x="52679" y="8201"/>
                  </a:lnTo>
                  <a:lnTo>
                    <a:pt x="53529" y="14189"/>
                  </a:lnTo>
                  <a:lnTo>
                    <a:pt x="50906" y="19712"/>
                  </a:lnTo>
                  <a:lnTo>
                    <a:pt x="48725" y="22666"/>
                  </a:lnTo>
                  <a:lnTo>
                    <a:pt x="40658" y="25950"/>
                  </a:lnTo>
                  <a:lnTo>
                    <a:pt x="31074" y="28465"/>
                  </a:lnTo>
                  <a:lnTo>
                    <a:pt x="23286" y="33113"/>
                  </a:lnTo>
                  <a:lnTo>
                    <a:pt x="18670" y="33717"/>
                  </a:lnTo>
                  <a:lnTo>
                    <a:pt x="7896" y="31566"/>
                  </a:lnTo>
                  <a:lnTo>
                    <a:pt x="4177" y="29510"/>
                  </a:lnTo>
                  <a:lnTo>
                    <a:pt x="1697" y="27082"/>
                  </a:lnTo>
                  <a:lnTo>
                    <a:pt x="44" y="24406"/>
                  </a:lnTo>
                  <a:lnTo>
                    <a:pt x="0" y="21561"/>
                  </a:lnTo>
                  <a:lnTo>
                    <a:pt x="5228" y="11319"/>
                  </a:lnTo>
                  <a:lnTo>
                    <a:pt x="8625" y="10323"/>
                  </a:lnTo>
                  <a:lnTo>
                    <a:pt x="11012" y="10056"/>
                  </a:lnTo>
                  <a:lnTo>
                    <a:pt x="16487" y="12584"/>
                  </a:lnTo>
                  <a:lnTo>
                    <a:pt x="25312" y="190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5" name="SMARTInkShape-3444">
              <a:extLst>
                <a:ext uri="{FF2B5EF4-FFF2-40B4-BE49-F238E27FC236}">
                  <a16:creationId xmlns:a16="http://schemas.microsoft.com/office/drawing/2014/main" id="{60EAFBBA-4919-66B9-ED6F-1C6913B5583E}"/>
                </a:ext>
              </a:extLst>
            </p:cNvPr>
            <p:cNvSpPr/>
            <p:nvPr>
              <p:custDataLst>
                <p:tags r:id="rId77"/>
              </p:custDataLst>
            </p:nvPr>
          </p:nvSpPr>
          <p:spPr>
            <a:xfrm>
              <a:off x="5238750" y="4983291"/>
              <a:ext cx="158197" cy="316080"/>
            </a:xfrm>
            <a:custGeom>
              <a:avLst/>
              <a:gdLst/>
              <a:ahLst/>
              <a:cxnLst/>
              <a:rect l="0" t="0" r="0" b="0"/>
              <a:pathLst>
                <a:path w="158197" h="316080">
                  <a:moveTo>
                    <a:pt x="133350" y="17334"/>
                  </a:moveTo>
                  <a:lnTo>
                    <a:pt x="133350" y="17334"/>
                  </a:lnTo>
                  <a:lnTo>
                    <a:pt x="138406" y="17334"/>
                  </a:lnTo>
                  <a:lnTo>
                    <a:pt x="139895" y="16276"/>
                  </a:lnTo>
                  <a:lnTo>
                    <a:pt x="140889" y="14512"/>
                  </a:lnTo>
                  <a:lnTo>
                    <a:pt x="141551" y="12278"/>
                  </a:lnTo>
                  <a:lnTo>
                    <a:pt x="147539" y="4077"/>
                  </a:lnTo>
                  <a:lnTo>
                    <a:pt x="148101" y="2146"/>
                  </a:lnTo>
                  <a:lnTo>
                    <a:pt x="147416" y="859"/>
                  </a:lnTo>
                  <a:lnTo>
                    <a:pt x="145903" y="0"/>
                  </a:lnTo>
                  <a:lnTo>
                    <a:pt x="143835" y="487"/>
                  </a:lnTo>
                  <a:lnTo>
                    <a:pt x="113714" y="22236"/>
                  </a:lnTo>
                  <a:lnTo>
                    <a:pt x="75701" y="65060"/>
                  </a:lnTo>
                  <a:lnTo>
                    <a:pt x="45443" y="97781"/>
                  </a:lnTo>
                  <a:lnTo>
                    <a:pt x="20892" y="136662"/>
                  </a:lnTo>
                  <a:lnTo>
                    <a:pt x="7837" y="171810"/>
                  </a:lnTo>
                  <a:lnTo>
                    <a:pt x="7378" y="215740"/>
                  </a:lnTo>
                  <a:lnTo>
                    <a:pt x="24059" y="257214"/>
                  </a:lnTo>
                  <a:lnTo>
                    <a:pt x="49109" y="286201"/>
                  </a:lnTo>
                  <a:lnTo>
                    <a:pt x="71583" y="303138"/>
                  </a:lnTo>
                  <a:lnTo>
                    <a:pt x="101761" y="314860"/>
                  </a:lnTo>
                  <a:lnTo>
                    <a:pt x="119664" y="316079"/>
                  </a:lnTo>
                  <a:lnTo>
                    <a:pt x="127401" y="314922"/>
                  </a:lnTo>
                  <a:lnTo>
                    <a:pt x="141642" y="305170"/>
                  </a:lnTo>
                  <a:lnTo>
                    <a:pt x="148402" y="298125"/>
                  </a:lnTo>
                  <a:lnTo>
                    <a:pt x="155916" y="281830"/>
                  </a:lnTo>
                  <a:lnTo>
                    <a:pt x="158196" y="261888"/>
                  </a:lnTo>
                  <a:lnTo>
                    <a:pt x="155682" y="235386"/>
                  </a:lnTo>
                  <a:lnTo>
                    <a:pt x="145392" y="214435"/>
                  </a:lnTo>
                  <a:lnTo>
                    <a:pt x="131294" y="200184"/>
                  </a:lnTo>
                  <a:lnTo>
                    <a:pt x="117973" y="193852"/>
                  </a:lnTo>
                  <a:lnTo>
                    <a:pt x="88459" y="190286"/>
                  </a:lnTo>
                  <a:lnTo>
                    <a:pt x="52904" y="194286"/>
                  </a:lnTo>
                  <a:lnTo>
                    <a:pt x="20614" y="207231"/>
                  </a:lnTo>
                  <a:lnTo>
                    <a:pt x="0" y="22688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6" name="SMARTInkShape-3445">
              <a:extLst>
                <a:ext uri="{FF2B5EF4-FFF2-40B4-BE49-F238E27FC236}">
                  <a16:creationId xmlns:a16="http://schemas.microsoft.com/office/drawing/2014/main" id="{F9D7E7D4-9B44-78F3-0E3D-E56FCCACBAB3}"/>
                </a:ext>
              </a:extLst>
            </p:cNvPr>
            <p:cNvSpPr/>
            <p:nvPr>
              <p:custDataLst>
                <p:tags r:id="rId78"/>
              </p:custDataLst>
            </p:nvPr>
          </p:nvSpPr>
          <p:spPr>
            <a:xfrm>
              <a:off x="6105525" y="4974698"/>
              <a:ext cx="38023" cy="445028"/>
            </a:xfrm>
            <a:custGeom>
              <a:avLst/>
              <a:gdLst/>
              <a:ahLst/>
              <a:cxnLst/>
              <a:rect l="0" t="0" r="0" b="0"/>
              <a:pathLst>
                <a:path w="38023" h="445028">
                  <a:moveTo>
                    <a:pt x="28575" y="16402"/>
                  </a:moveTo>
                  <a:lnTo>
                    <a:pt x="28575" y="16402"/>
                  </a:lnTo>
                  <a:lnTo>
                    <a:pt x="36776" y="0"/>
                  </a:lnTo>
                  <a:lnTo>
                    <a:pt x="37217" y="1234"/>
                  </a:lnTo>
                  <a:lnTo>
                    <a:pt x="38022" y="43092"/>
                  </a:lnTo>
                  <a:lnTo>
                    <a:pt x="35263" y="75375"/>
                  </a:lnTo>
                  <a:lnTo>
                    <a:pt x="29896" y="117069"/>
                  </a:lnTo>
                  <a:lnTo>
                    <a:pt x="22290" y="158466"/>
                  </a:lnTo>
                  <a:lnTo>
                    <a:pt x="16868" y="200039"/>
                  </a:lnTo>
                  <a:lnTo>
                    <a:pt x="10976" y="243646"/>
                  </a:lnTo>
                  <a:lnTo>
                    <a:pt x="9955" y="288345"/>
                  </a:lnTo>
                  <a:lnTo>
                    <a:pt x="4595" y="331692"/>
                  </a:lnTo>
                  <a:lnTo>
                    <a:pt x="605" y="379211"/>
                  </a:lnTo>
                  <a:lnTo>
                    <a:pt x="1327" y="396725"/>
                  </a:lnTo>
                  <a:lnTo>
                    <a:pt x="8237" y="431820"/>
                  </a:lnTo>
                  <a:lnTo>
                    <a:pt x="7608" y="436222"/>
                  </a:lnTo>
                  <a:lnTo>
                    <a:pt x="0" y="44502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7" name="SMARTInkShape-3446">
              <a:extLst>
                <a:ext uri="{FF2B5EF4-FFF2-40B4-BE49-F238E27FC236}">
                  <a16:creationId xmlns:a16="http://schemas.microsoft.com/office/drawing/2014/main" id="{0458EC90-6922-2781-056A-B49C07FE7FB1}"/>
                </a:ext>
              </a:extLst>
            </p:cNvPr>
            <p:cNvSpPr/>
            <p:nvPr>
              <p:custDataLst>
                <p:tags r:id="rId79"/>
              </p:custDataLst>
            </p:nvPr>
          </p:nvSpPr>
          <p:spPr>
            <a:xfrm>
              <a:off x="6048375" y="4772142"/>
              <a:ext cx="294626" cy="771409"/>
            </a:xfrm>
            <a:custGeom>
              <a:avLst/>
              <a:gdLst/>
              <a:ahLst/>
              <a:cxnLst/>
              <a:rect l="0" t="0" r="0" b="0"/>
              <a:pathLst>
                <a:path w="294626" h="771409">
                  <a:moveTo>
                    <a:pt x="66675" y="37983"/>
                  </a:moveTo>
                  <a:lnTo>
                    <a:pt x="66675" y="37983"/>
                  </a:lnTo>
                  <a:lnTo>
                    <a:pt x="66675" y="32926"/>
                  </a:lnTo>
                  <a:lnTo>
                    <a:pt x="67733" y="31437"/>
                  </a:lnTo>
                  <a:lnTo>
                    <a:pt x="69497" y="30444"/>
                  </a:lnTo>
                  <a:lnTo>
                    <a:pt x="114234" y="21094"/>
                  </a:lnTo>
                  <a:lnTo>
                    <a:pt x="157443" y="19360"/>
                  </a:lnTo>
                  <a:lnTo>
                    <a:pt x="203316" y="11450"/>
                  </a:lnTo>
                  <a:lnTo>
                    <a:pt x="248775" y="9587"/>
                  </a:lnTo>
                  <a:lnTo>
                    <a:pt x="265083" y="8430"/>
                  </a:lnTo>
                  <a:lnTo>
                    <a:pt x="294625" y="0"/>
                  </a:lnTo>
                  <a:lnTo>
                    <a:pt x="294088" y="22719"/>
                  </a:lnTo>
                  <a:lnTo>
                    <a:pt x="287057" y="62000"/>
                  </a:lnTo>
                  <a:lnTo>
                    <a:pt x="286137" y="97193"/>
                  </a:lnTo>
                  <a:lnTo>
                    <a:pt x="280809" y="136078"/>
                  </a:lnTo>
                  <a:lnTo>
                    <a:pt x="277583" y="174410"/>
                  </a:lnTo>
                  <a:lnTo>
                    <a:pt x="276627" y="212579"/>
                  </a:lnTo>
                  <a:lnTo>
                    <a:pt x="276344" y="255756"/>
                  </a:lnTo>
                  <a:lnTo>
                    <a:pt x="271203" y="302063"/>
                  </a:lnTo>
                  <a:lnTo>
                    <a:pt x="268034" y="349298"/>
                  </a:lnTo>
                  <a:lnTo>
                    <a:pt x="267095" y="391751"/>
                  </a:lnTo>
                  <a:lnTo>
                    <a:pt x="266817" y="431140"/>
                  </a:lnTo>
                  <a:lnTo>
                    <a:pt x="266734" y="469622"/>
                  </a:lnTo>
                  <a:lnTo>
                    <a:pt x="266710" y="507835"/>
                  </a:lnTo>
                  <a:lnTo>
                    <a:pt x="273248" y="554244"/>
                  </a:lnTo>
                  <a:lnTo>
                    <a:pt x="275343" y="599113"/>
                  </a:lnTo>
                  <a:lnTo>
                    <a:pt x="276050" y="641027"/>
                  </a:lnTo>
                  <a:lnTo>
                    <a:pt x="276173" y="677037"/>
                  </a:lnTo>
                  <a:lnTo>
                    <a:pt x="276215" y="722076"/>
                  </a:lnTo>
                  <a:lnTo>
                    <a:pt x="279042" y="736430"/>
                  </a:lnTo>
                  <a:lnTo>
                    <a:pt x="281278" y="741740"/>
                  </a:lnTo>
                  <a:lnTo>
                    <a:pt x="281711" y="745279"/>
                  </a:lnTo>
                  <a:lnTo>
                    <a:pt x="280941" y="747639"/>
                  </a:lnTo>
                  <a:lnTo>
                    <a:pt x="276227" y="752356"/>
                  </a:lnTo>
                  <a:lnTo>
                    <a:pt x="237686" y="752358"/>
                  </a:lnTo>
                  <a:lnTo>
                    <a:pt x="192604" y="747302"/>
                  </a:lnTo>
                  <a:lnTo>
                    <a:pt x="145733" y="744157"/>
                  </a:lnTo>
                  <a:lnTo>
                    <a:pt x="98331" y="743225"/>
                  </a:lnTo>
                  <a:lnTo>
                    <a:pt x="57719" y="742911"/>
                  </a:lnTo>
                  <a:lnTo>
                    <a:pt x="26493" y="745670"/>
                  </a:lnTo>
                  <a:lnTo>
                    <a:pt x="11774" y="750444"/>
                  </a:lnTo>
                  <a:lnTo>
                    <a:pt x="5232" y="756093"/>
                  </a:lnTo>
                  <a:lnTo>
                    <a:pt x="2325" y="762132"/>
                  </a:lnTo>
                  <a:lnTo>
                    <a:pt x="0" y="77140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17" name="SMARTInkShape-Group749">
            <a:extLst>
              <a:ext uri="{FF2B5EF4-FFF2-40B4-BE49-F238E27FC236}">
                <a16:creationId xmlns:a16="http://schemas.microsoft.com/office/drawing/2014/main" id="{A2D5C0AF-9AE7-7665-02E2-7751E3C459E1}"/>
              </a:ext>
            </a:extLst>
          </p:cNvPr>
          <p:cNvGrpSpPr/>
          <p:nvPr/>
        </p:nvGrpSpPr>
        <p:grpSpPr>
          <a:xfrm>
            <a:off x="2020616" y="3725726"/>
            <a:ext cx="3294335" cy="626857"/>
            <a:chOff x="2020616" y="3725726"/>
            <a:chExt cx="3294335" cy="626857"/>
          </a:xfrm>
        </p:grpSpPr>
        <p:sp>
          <p:nvSpPr>
            <p:cNvPr id="609" name="SMARTInkShape-3447">
              <a:extLst>
                <a:ext uri="{FF2B5EF4-FFF2-40B4-BE49-F238E27FC236}">
                  <a16:creationId xmlns:a16="http://schemas.microsoft.com/office/drawing/2014/main" id="{CE4757B4-6627-31A1-ABAF-9FFDD5494687}"/>
                </a:ext>
              </a:extLst>
            </p:cNvPr>
            <p:cNvSpPr/>
            <p:nvPr>
              <p:custDataLst>
                <p:tags r:id="rId66"/>
              </p:custDataLst>
            </p:nvPr>
          </p:nvSpPr>
          <p:spPr>
            <a:xfrm>
              <a:off x="4029075" y="4134011"/>
              <a:ext cx="136095" cy="218572"/>
            </a:xfrm>
            <a:custGeom>
              <a:avLst/>
              <a:gdLst/>
              <a:ahLst/>
              <a:cxnLst/>
              <a:rect l="0" t="0" r="0" b="0"/>
              <a:pathLst>
                <a:path w="136095" h="218572">
                  <a:moveTo>
                    <a:pt x="95250" y="28414"/>
                  </a:moveTo>
                  <a:lnTo>
                    <a:pt x="95250" y="28414"/>
                  </a:lnTo>
                  <a:lnTo>
                    <a:pt x="100307" y="28414"/>
                  </a:lnTo>
                  <a:lnTo>
                    <a:pt x="105611" y="25592"/>
                  </a:lnTo>
                  <a:lnTo>
                    <a:pt x="117640" y="15157"/>
                  </a:lnTo>
                  <a:lnTo>
                    <a:pt x="121076" y="9116"/>
                  </a:lnTo>
                  <a:lnTo>
                    <a:pt x="123282" y="1671"/>
                  </a:lnTo>
                  <a:lnTo>
                    <a:pt x="122405" y="1061"/>
                  </a:lnTo>
                  <a:lnTo>
                    <a:pt x="115576" y="0"/>
                  </a:lnTo>
                  <a:lnTo>
                    <a:pt x="71038" y="38441"/>
                  </a:lnTo>
                  <a:lnTo>
                    <a:pt x="38282" y="84964"/>
                  </a:lnTo>
                  <a:lnTo>
                    <a:pt x="23163" y="128053"/>
                  </a:lnTo>
                  <a:lnTo>
                    <a:pt x="19862" y="162631"/>
                  </a:lnTo>
                  <a:lnTo>
                    <a:pt x="25055" y="178377"/>
                  </a:lnTo>
                  <a:lnTo>
                    <a:pt x="35477" y="192431"/>
                  </a:lnTo>
                  <a:lnTo>
                    <a:pt x="57078" y="210126"/>
                  </a:lnTo>
                  <a:lnTo>
                    <a:pt x="66996" y="215008"/>
                  </a:lnTo>
                  <a:lnTo>
                    <a:pt x="110108" y="218571"/>
                  </a:lnTo>
                  <a:lnTo>
                    <a:pt x="115739" y="216568"/>
                  </a:lnTo>
                  <a:lnTo>
                    <a:pt x="124817" y="208699"/>
                  </a:lnTo>
                  <a:lnTo>
                    <a:pt x="135878" y="192369"/>
                  </a:lnTo>
                  <a:lnTo>
                    <a:pt x="136094" y="185342"/>
                  </a:lnTo>
                  <a:lnTo>
                    <a:pt x="130689" y="169068"/>
                  </a:lnTo>
                  <a:lnTo>
                    <a:pt x="121231" y="156896"/>
                  </a:lnTo>
                  <a:lnTo>
                    <a:pt x="115746" y="152169"/>
                  </a:lnTo>
                  <a:lnTo>
                    <a:pt x="98362" y="146916"/>
                  </a:lnTo>
                  <a:lnTo>
                    <a:pt x="76525" y="145640"/>
                  </a:lnTo>
                  <a:lnTo>
                    <a:pt x="33656" y="153444"/>
                  </a:lnTo>
                  <a:lnTo>
                    <a:pt x="13853" y="162121"/>
                  </a:lnTo>
                  <a:lnTo>
                    <a:pt x="0" y="17128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0" name="SMARTInkShape-3448">
              <a:extLst>
                <a:ext uri="{FF2B5EF4-FFF2-40B4-BE49-F238E27FC236}">
                  <a16:creationId xmlns:a16="http://schemas.microsoft.com/office/drawing/2014/main" id="{7B6614A6-B679-74EC-117E-E641AA0500A0}"/>
                </a:ext>
              </a:extLst>
            </p:cNvPr>
            <p:cNvSpPr/>
            <p:nvPr>
              <p:custDataLst>
                <p:tags r:id="rId67"/>
              </p:custDataLst>
            </p:nvPr>
          </p:nvSpPr>
          <p:spPr>
            <a:xfrm>
              <a:off x="3885879" y="4154732"/>
              <a:ext cx="130143" cy="195504"/>
            </a:xfrm>
            <a:custGeom>
              <a:avLst/>
              <a:gdLst/>
              <a:ahLst/>
              <a:cxnLst/>
              <a:rect l="0" t="0" r="0" b="0"/>
              <a:pathLst>
                <a:path w="130143" h="195504">
                  <a:moveTo>
                    <a:pt x="114621" y="26743"/>
                  </a:moveTo>
                  <a:lnTo>
                    <a:pt x="114621" y="26743"/>
                  </a:lnTo>
                  <a:lnTo>
                    <a:pt x="114621" y="4353"/>
                  </a:lnTo>
                  <a:lnTo>
                    <a:pt x="112504" y="2291"/>
                  </a:lnTo>
                  <a:lnTo>
                    <a:pt x="104508" y="0"/>
                  </a:lnTo>
                  <a:lnTo>
                    <a:pt x="93899" y="1805"/>
                  </a:lnTo>
                  <a:lnTo>
                    <a:pt x="67685" y="9998"/>
                  </a:lnTo>
                  <a:lnTo>
                    <a:pt x="64280" y="12405"/>
                  </a:lnTo>
                  <a:lnTo>
                    <a:pt x="54432" y="25905"/>
                  </a:lnTo>
                  <a:lnTo>
                    <a:pt x="49868" y="38254"/>
                  </a:lnTo>
                  <a:lnTo>
                    <a:pt x="48515" y="48616"/>
                  </a:lnTo>
                  <a:lnTo>
                    <a:pt x="53843" y="57983"/>
                  </a:lnTo>
                  <a:lnTo>
                    <a:pt x="79484" y="91723"/>
                  </a:lnTo>
                  <a:lnTo>
                    <a:pt x="98727" y="136674"/>
                  </a:lnTo>
                  <a:lnTo>
                    <a:pt x="99443" y="150037"/>
                  </a:lnTo>
                  <a:lnTo>
                    <a:pt x="91279" y="175863"/>
                  </a:lnTo>
                  <a:lnTo>
                    <a:pt x="82728" y="185800"/>
                  </a:lnTo>
                  <a:lnTo>
                    <a:pt x="77483" y="189931"/>
                  </a:lnTo>
                  <a:lnTo>
                    <a:pt x="63190" y="194521"/>
                  </a:lnTo>
                  <a:lnTo>
                    <a:pt x="46255" y="195503"/>
                  </a:lnTo>
                  <a:lnTo>
                    <a:pt x="28144" y="192412"/>
                  </a:lnTo>
                  <a:lnTo>
                    <a:pt x="5155" y="179664"/>
                  </a:lnTo>
                  <a:lnTo>
                    <a:pt x="1427" y="174199"/>
                  </a:lnTo>
                  <a:lnTo>
                    <a:pt x="0" y="168439"/>
                  </a:lnTo>
                  <a:lnTo>
                    <a:pt x="107" y="162482"/>
                  </a:lnTo>
                  <a:lnTo>
                    <a:pt x="5871" y="150219"/>
                  </a:lnTo>
                  <a:lnTo>
                    <a:pt x="16546" y="137713"/>
                  </a:lnTo>
                  <a:lnTo>
                    <a:pt x="40407" y="119830"/>
                  </a:lnTo>
                  <a:lnTo>
                    <a:pt x="86307" y="95263"/>
                  </a:lnTo>
                  <a:lnTo>
                    <a:pt x="121760" y="74778"/>
                  </a:lnTo>
                  <a:lnTo>
                    <a:pt x="128378" y="66437"/>
                  </a:lnTo>
                  <a:lnTo>
                    <a:pt x="130142" y="62730"/>
                  </a:lnTo>
                  <a:lnTo>
                    <a:pt x="129280" y="50146"/>
                  </a:lnTo>
                  <a:lnTo>
                    <a:pt x="125370" y="37144"/>
                  </a:lnTo>
                  <a:lnTo>
                    <a:pt x="122845" y="33677"/>
                  </a:lnTo>
                  <a:lnTo>
                    <a:pt x="100495" y="14564"/>
                  </a:lnTo>
                  <a:lnTo>
                    <a:pt x="88587" y="10747"/>
                  </a:lnTo>
                  <a:lnTo>
                    <a:pt x="47946" y="769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1" name="SMARTInkShape-3449">
              <a:extLst>
                <a:ext uri="{FF2B5EF4-FFF2-40B4-BE49-F238E27FC236}">
                  <a16:creationId xmlns:a16="http://schemas.microsoft.com/office/drawing/2014/main" id="{4C55775C-FFEA-FA11-9BB8-BA1EFD704DA0}"/>
                </a:ext>
              </a:extLst>
            </p:cNvPr>
            <p:cNvSpPr/>
            <p:nvPr>
              <p:custDataLst>
                <p:tags r:id="rId68"/>
              </p:custDataLst>
            </p:nvPr>
          </p:nvSpPr>
          <p:spPr>
            <a:xfrm>
              <a:off x="3810000" y="4276725"/>
              <a:ext cx="9526" cy="9526"/>
            </a:xfrm>
            <a:custGeom>
              <a:avLst/>
              <a:gdLst/>
              <a:ahLst/>
              <a:cxnLst/>
              <a:rect l="0" t="0" r="0" b="0"/>
              <a:pathLst>
                <a:path w="9526" h="9526">
                  <a:moveTo>
                    <a:pt x="9525" y="9525"/>
                  </a:moveTo>
                  <a:lnTo>
                    <a:pt x="9525" y="9525"/>
                  </a:lnTo>
                  <a:lnTo>
                    <a:pt x="117" y="9525"/>
                  </a:lnTo>
                  <a:lnTo>
                    <a:pt x="0" y="10"/>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2" name="SMARTInkShape-3450">
              <a:extLst>
                <a:ext uri="{FF2B5EF4-FFF2-40B4-BE49-F238E27FC236}">
                  <a16:creationId xmlns:a16="http://schemas.microsoft.com/office/drawing/2014/main" id="{A02DF3B0-6AAE-442E-E05B-BCED5CB6D9B0}"/>
                </a:ext>
              </a:extLst>
            </p:cNvPr>
            <p:cNvSpPr/>
            <p:nvPr>
              <p:custDataLst>
                <p:tags r:id="rId69"/>
              </p:custDataLst>
            </p:nvPr>
          </p:nvSpPr>
          <p:spPr>
            <a:xfrm>
              <a:off x="3583941" y="4125687"/>
              <a:ext cx="121285" cy="208189"/>
            </a:xfrm>
            <a:custGeom>
              <a:avLst/>
              <a:gdLst/>
              <a:ahLst/>
              <a:cxnLst/>
              <a:rect l="0" t="0" r="0" b="0"/>
              <a:pathLst>
                <a:path w="121285" h="208189">
                  <a:moveTo>
                    <a:pt x="121284" y="46263"/>
                  </a:moveTo>
                  <a:lnTo>
                    <a:pt x="121284" y="46263"/>
                  </a:lnTo>
                  <a:lnTo>
                    <a:pt x="121284" y="41206"/>
                  </a:lnTo>
                  <a:lnTo>
                    <a:pt x="118462" y="35902"/>
                  </a:lnTo>
                  <a:lnTo>
                    <a:pt x="113083" y="28930"/>
                  </a:lnTo>
                  <a:lnTo>
                    <a:pt x="112152" y="22665"/>
                  </a:lnTo>
                  <a:lnTo>
                    <a:pt x="110962" y="21006"/>
                  </a:lnTo>
                  <a:lnTo>
                    <a:pt x="109111" y="19900"/>
                  </a:lnTo>
                  <a:lnTo>
                    <a:pt x="106819" y="19163"/>
                  </a:lnTo>
                  <a:lnTo>
                    <a:pt x="105290" y="17613"/>
                  </a:lnTo>
                  <a:lnTo>
                    <a:pt x="103592" y="13069"/>
                  </a:lnTo>
                  <a:lnTo>
                    <a:pt x="102081" y="11433"/>
                  </a:lnTo>
                  <a:lnTo>
                    <a:pt x="97580" y="9617"/>
                  </a:lnTo>
                  <a:lnTo>
                    <a:pt x="86067" y="7392"/>
                  </a:lnTo>
                  <a:lnTo>
                    <a:pt x="75689" y="1702"/>
                  </a:lnTo>
                  <a:lnTo>
                    <a:pt x="65389" y="0"/>
                  </a:lnTo>
                  <a:lnTo>
                    <a:pt x="50934" y="4888"/>
                  </a:lnTo>
                  <a:lnTo>
                    <a:pt x="15163" y="24665"/>
                  </a:lnTo>
                  <a:lnTo>
                    <a:pt x="3175" y="39981"/>
                  </a:lnTo>
                  <a:lnTo>
                    <a:pt x="0" y="48057"/>
                  </a:lnTo>
                  <a:lnTo>
                    <a:pt x="1269" y="52751"/>
                  </a:lnTo>
                  <a:lnTo>
                    <a:pt x="8325" y="63610"/>
                  </a:lnTo>
                  <a:lnTo>
                    <a:pt x="24197" y="76568"/>
                  </a:lnTo>
                  <a:lnTo>
                    <a:pt x="38976" y="78076"/>
                  </a:lnTo>
                  <a:lnTo>
                    <a:pt x="64221" y="75477"/>
                  </a:lnTo>
                  <a:lnTo>
                    <a:pt x="75109" y="69478"/>
                  </a:lnTo>
                  <a:lnTo>
                    <a:pt x="97995" y="48928"/>
                  </a:lnTo>
                  <a:lnTo>
                    <a:pt x="119361" y="19983"/>
                  </a:lnTo>
                  <a:lnTo>
                    <a:pt x="120429" y="15886"/>
                  </a:lnTo>
                  <a:lnTo>
                    <a:pt x="121234" y="8615"/>
                  </a:lnTo>
                  <a:lnTo>
                    <a:pt x="121281" y="49345"/>
                  </a:lnTo>
                  <a:lnTo>
                    <a:pt x="118461" y="95124"/>
                  </a:lnTo>
                  <a:lnTo>
                    <a:pt x="113083" y="134819"/>
                  </a:lnTo>
                  <a:lnTo>
                    <a:pt x="111876" y="179274"/>
                  </a:lnTo>
                  <a:lnTo>
                    <a:pt x="111793" y="196328"/>
                  </a:lnTo>
                  <a:lnTo>
                    <a:pt x="112840" y="200282"/>
                  </a:lnTo>
                  <a:lnTo>
                    <a:pt x="121284" y="20818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3" name="SMARTInkShape-3451">
              <a:extLst>
                <a:ext uri="{FF2B5EF4-FFF2-40B4-BE49-F238E27FC236}">
                  <a16:creationId xmlns:a16="http://schemas.microsoft.com/office/drawing/2014/main" id="{9C59206B-9F07-D779-E3B9-1CAA49DD744A}"/>
                </a:ext>
              </a:extLst>
            </p:cNvPr>
            <p:cNvSpPr/>
            <p:nvPr>
              <p:custDataLst>
                <p:tags r:id="rId70"/>
              </p:custDataLst>
            </p:nvPr>
          </p:nvSpPr>
          <p:spPr>
            <a:xfrm>
              <a:off x="3410603" y="4124490"/>
              <a:ext cx="170798" cy="180777"/>
            </a:xfrm>
            <a:custGeom>
              <a:avLst/>
              <a:gdLst/>
              <a:ahLst/>
              <a:cxnLst/>
              <a:rect l="0" t="0" r="0" b="0"/>
              <a:pathLst>
                <a:path w="170798" h="180777">
                  <a:moveTo>
                    <a:pt x="27922" y="47460"/>
                  </a:moveTo>
                  <a:lnTo>
                    <a:pt x="27922" y="47460"/>
                  </a:lnTo>
                  <a:lnTo>
                    <a:pt x="27922" y="42403"/>
                  </a:lnTo>
                  <a:lnTo>
                    <a:pt x="30744" y="37099"/>
                  </a:lnTo>
                  <a:lnTo>
                    <a:pt x="34468" y="31213"/>
                  </a:lnTo>
                  <a:lnTo>
                    <a:pt x="37623" y="21950"/>
                  </a:lnTo>
                  <a:lnTo>
                    <a:pt x="42111" y="15661"/>
                  </a:lnTo>
                  <a:lnTo>
                    <a:pt x="55645" y="6171"/>
                  </a:lnTo>
                  <a:lnTo>
                    <a:pt x="68004" y="1712"/>
                  </a:lnTo>
                  <a:lnTo>
                    <a:pt x="93199" y="0"/>
                  </a:lnTo>
                  <a:lnTo>
                    <a:pt x="96840" y="1003"/>
                  </a:lnTo>
                  <a:lnTo>
                    <a:pt x="99267" y="2731"/>
                  </a:lnTo>
                  <a:lnTo>
                    <a:pt x="100885" y="4940"/>
                  </a:lnTo>
                  <a:lnTo>
                    <a:pt x="102684" y="10218"/>
                  </a:lnTo>
                  <a:lnTo>
                    <a:pt x="109420" y="39498"/>
                  </a:lnTo>
                  <a:lnTo>
                    <a:pt x="105029" y="72648"/>
                  </a:lnTo>
                  <a:lnTo>
                    <a:pt x="98880" y="85466"/>
                  </a:lnTo>
                  <a:lnTo>
                    <a:pt x="65562" y="128369"/>
                  </a:lnTo>
                  <a:lnTo>
                    <a:pt x="18916" y="165783"/>
                  </a:lnTo>
                  <a:lnTo>
                    <a:pt x="0" y="171142"/>
                  </a:lnTo>
                  <a:lnTo>
                    <a:pt x="40068" y="171282"/>
                  </a:lnTo>
                  <a:lnTo>
                    <a:pt x="85417" y="174107"/>
                  </a:lnTo>
                  <a:lnTo>
                    <a:pt x="130309" y="180417"/>
                  </a:lnTo>
                  <a:lnTo>
                    <a:pt x="157578" y="180776"/>
                  </a:lnTo>
                  <a:lnTo>
                    <a:pt x="170797" y="17128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4" name="SMARTInkShape-3452">
              <a:extLst>
                <a:ext uri="{FF2B5EF4-FFF2-40B4-BE49-F238E27FC236}">
                  <a16:creationId xmlns:a16="http://schemas.microsoft.com/office/drawing/2014/main" id="{51A88C3A-7FC8-AC3C-6832-A7E52CCF3D65}"/>
                </a:ext>
              </a:extLst>
            </p:cNvPr>
            <p:cNvSpPr/>
            <p:nvPr>
              <p:custDataLst>
                <p:tags r:id="rId71"/>
              </p:custDataLst>
            </p:nvPr>
          </p:nvSpPr>
          <p:spPr>
            <a:xfrm>
              <a:off x="3581400" y="3777478"/>
              <a:ext cx="61650" cy="98010"/>
            </a:xfrm>
            <a:custGeom>
              <a:avLst/>
              <a:gdLst/>
              <a:ahLst/>
              <a:cxnLst/>
              <a:rect l="0" t="0" r="0" b="0"/>
              <a:pathLst>
                <a:path w="61650" h="98010">
                  <a:moveTo>
                    <a:pt x="28575" y="61097"/>
                  </a:moveTo>
                  <a:lnTo>
                    <a:pt x="28575" y="61097"/>
                  </a:lnTo>
                  <a:lnTo>
                    <a:pt x="28575" y="47840"/>
                  </a:lnTo>
                  <a:lnTo>
                    <a:pt x="27517" y="45909"/>
                  </a:lnTo>
                  <a:lnTo>
                    <a:pt x="25753" y="44622"/>
                  </a:lnTo>
                  <a:lnTo>
                    <a:pt x="23518" y="43764"/>
                  </a:lnTo>
                  <a:lnTo>
                    <a:pt x="23087" y="42133"/>
                  </a:lnTo>
                  <a:lnTo>
                    <a:pt x="27643" y="28940"/>
                  </a:lnTo>
                  <a:lnTo>
                    <a:pt x="29012" y="26959"/>
                  </a:lnTo>
                  <a:lnTo>
                    <a:pt x="30983" y="25638"/>
                  </a:lnTo>
                  <a:lnTo>
                    <a:pt x="36694" y="23518"/>
                  </a:lnTo>
                  <a:lnTo>
                    <a:pt x="37977" y="44501"/>
                  </a:lnTo>
                  <a:lnTo>
                    <a:pt x="37017" y="71930"/>
                  </a:lnTo>
                  <a:lnTo>
                    <a:pt x="33033" y="85667"/>
                  </a:lnTo>
                  <a:lnTo>
                    <a:pt x="30488" y="90177"/>
                  </a:lnTo>
                  <a:lnTo>
                    <a:pt x="24839" y="95188"/>
                  </a:lnTo>
                  <a:lnTo>
                    <a:pt x="18801" y="97415"/>
                  </a:lnTo>
                  <a:lnTo>
                    <a:pt x="15709" y="98009"/>
                  </a:lnTo>
                  <a:lnTo>
                    <a:pt x="13648" y="97347"/>
                  </a:lnTo>
                  <a:lnTo>
                    <a:pt x="12273" y="95847"/>
                  </a:lnTo>
                  <a:lnTo>
                    <a:pt x="1485" y="68575"/>
                  </a:lnTo>
                  <a:lnTo>
                    <a:pt x="440" y="53199"/>
                  </a:lnTo>
                  <a:lnTo>
                    <a:pt x="3018" y="44181"/>
                  </a:lnTo>
                  <a:lnTo>
                    <a:pt x="28653" y="4591"/>
                  </a:lnTo>
                  <a:lnTo>
                    <a:pt x="31802" y="1201"/>
                  </a:lnTo>
                  <a:lnTo>
                    <a:pt x="34960" y="0"/>
                  </a:lnTo>
                  <a:lnTo>
                    <a:pt x="38123" y="257"/>
                  </a:lnTo>
                  <a:lnTo>
                    <a:pt x="44460" y="3365"/>
                  </a:lnTo>
                  <a:lnTo>
                    <a:pt x="50804" y="8275"/>
                  </a:lnTo>
                  <a:lnTo>
                    <a:pt x="54330" y="19629"/>
                  </a:lnTo>
                  <a:lnTo>
                    <a:pt x="59136" y="41049"/>
                  </a:lnTo>
                  <a:lnTo>
                    <a:pt x="61649" y="47732"/>
                  </a:lnTo>
                  <a:lnTo>
                    <a:pt x="61619" y="60801"/>
                  </a:lnTo>
                  <a:lnTo>
                    <a:pt x="58033" y="76326"/>
                  </a:lnTo>
                  <a:lnTo>
                    <a:pt x="55622" y="77599"/>
                  </a:lnTo>
                  <a:lnTo>
                    <a:pt x="47298" y="79015"/>
                  </a:lnTo>
                  <a:lnTo>
                    <a:pt x="44232" y="78334"/>
                  </a:lnTo>
                  <a:lnTo>
                    <a:pt x="42188" y="76822"/>
                  </a:lnTo>
                  <a:lnTo>
                    <a:pt x="36489" y="63992"/>
                  </a:lnTo>
                  <a:lnTo>
                    <a:pt x="30920" y="40082"/>
                  </a:lnTo>
                  <a:lnTo>
                    <a:pt x="28712" y="6829"/>
                  </a:lnTo>
                  <a:lnTo>
                    <a:pt x="29725" y="6926"/>
                  </a:lnTo>
                  <a:lnTo>
                    <a:pt x="33672" y="9857"/>
                  </a:lnTo>
                  <a:lnTo>
                    <a:pt x="36132" y="14688"/>
                  </a:lnTo>
                  <a:lnTo>
                    <a:pt x="36788" y="17457"/>
                  </a:lnTo>
                  <a:lnTo>
                    <a:pt x="36167" y="20362"/>
                  </a:lnTo>
                  <a:lnTo>
                    <a:pt x="30237" y="29507"/>
                  </a:lnTo>
                  <a:lnTo>
                    <a:pt x="22835" y="38919"/>
                  </a:lnTo>
                  <a:lnTo>
                    <a:pt x="20732" y="45243"/>
                  </a:lnTo>
                  <a:lnTo>
                    <a:pt x="19113" y="47353"/>
                  </a:lnTo>
                  <a:lnTo>
                    <a:pt x="14492" y="49697"/>
                  </a:lnTo>
                  <a:lnTo>
                    <a:pt x="0" y="5157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5" name="SMARTInkShape-3453">
              <a:extLst>
                <a:ext uri="{FF2B5EF4-FFF2-40B4-BE49-F238E27FC236}">
                  <a16:creationId xmlns:a16="http://schemas.microsoft.com/office/drawing/2014/main" id="{90BD3C69-6EA9-8CD2-F1C9-8E248B09250B}"/>
                </a:ext>
              </a:extLst>
            </p:cNvPr>
            <p:cNvSpPr/>
            <p:nvPr>
              <p:custDataLst>
                <p:tags r:id="rId72"/>
              </p:custDataLst>
            </p:nvPr>
          </p:nvSpPr>
          <p:spPr>
            <a:xfrm>
              <a:off x="2047875" y="3734556"/>
              <a:ext cx="3267076" cy="313570"/>
            </a:xfrm>
            <a:custGeom>
              <a:avLst/>
              <a:gdLst/>
              <a:ahLst/>
              <a:cxnLst/>
              <a:rect l="0" t="0" r="0" b="0"/>
              <a:pathLst>
                <a:path w="3267076" h="313570">
                  <a:moveTo>
                    <a:pt x="0" y="161169"/>
                  </a:moveTo>
                  <a:lnTo>
                    <a:pt x="0" y="161169"/>
                  </a:lnTo>
                  <a:lnTo>
                    <a:pt x="5056" y="156112"/>
                  </a:lnTo>
                  <a:lnTo>
                    <a:pt x="13183" y="153630"/>
                  </a:lnTo>
                  <a:lnTo>
                    <a:pt x="53591" y="151819"/>
                  </a:lnTo>
                  <a:lnTo>
                    <a:pt x="97760" y="150609"/>
                  </a:lnTo>
                  <a:lnTo>
                    <a:pt x="138149" y="143446"/>
                  </a:lnTo>
                  <a:lnTo>
                    <a:pt x="178516" y="142512"/>
                  </a:lnTo>
                  <a:lnTo>
                    <a:pt x="212691" y="142294"/>
                  </a:lnTo>
                  <a:lnTo>
                    <a:pt x="246929" y="142197"/>
                  </a:lnTo>
                  <a:lnTo>
                    <a:pt x="290005" y="142142"/>
                  </a:lnTo>
                  <a:lnTo>
                    <a:pt x="329579" y="142126"/>
                  </a:lnTo>
                  <a:lnTo>
                    <a:pt x="368116" y="141062"/>
                  </a:lnTo>
                  <a:lnTo>
                    <a:pt x="406345" y="135573"/>
                  </a:lnTo>
                  <a:lnTo>
                    <a:pt x="445542" y="133477"/>
                  </a:lnTo>
                  <a:lnTo>
                    <a:pt x="490200" y="132856"/>
                  </a:lnTo>
                  <a:lnTo>
                    <a:pt x="535887" y="131613"/>
                  </a:lnTo>
                  <a:lnTo>
                    <a:pt x="577764" y="126071"/>
                  </a:lnTo>
                  <a:lnTo>
                    <a:pt x="623215" y="123958"/>
                  </a:lnTo>
                  <a:lnTo>
                    <a:pt x="670196" y="123333"/>
                  </a:lnTo>
                  <a:lnTo>
                    <a:pt x="717630" y="122089"/>
                  </a:lnTo>
                  <a:lnTo>
                    <a:pt x="764140" y="116546"/>
                  </a:lnTo>
                  <a:lnTo>
                    <a:pt x="806261" y="114433"/>
                  </a:lnTo>
                  <a:lnTo>
                    <a:pt x="851785" y="113808"/>
                  </a:lnTo>
                  <a:lnTo>
                    <a:pt x="897729" y="113622"/>
                  </a:lnTo>
                  <a:lnTo>
                    <a:pt x="939682" y="113567"/>
                  </a:lnTo>
                  <a:lnTo>
                    <a:pt x="985156" y="113551"/>
                  </a:lnTo>
                  <a:lnTo>
                    <a:pt x="1032143" y="113546"/>
                  </a:lnTo>
                  <a:lnTo>
                    <a:pt x="1079580" y="112486"/>
                  </a:lnTo>
                  <a:lnTo>
                    <a:pt x="1127148" y="106998"/>
                  </a:lnTo>
                  <a:lnTo>
                    <a:pt x="1174757" y="104902"/>
                  </a:lnTo>
                  <a:lnTo>
                    <a:pt x="1222377" y="104281"/>
                  </a:lnTo>
                  <a:lnTo>
                    <a:pt x="1270000" y="104097"/>
                  </a:lnTo>
                  <a:lnTo>
                    <a:pt x="1317625" y="104042"/>
                  </a:lnTo>
                  <a:lnTo>
                    <a:pt x="1349375" y="104029"/>
                  </a:lnTo>
                  <a:lnTo>
                    <a:pt x="1383947" y="104024"/>
                  </a:lnTo>
                  <a:lnTo>
                    <a:pt x="1419421" y="104021"/>
                  </a:lnTo>
                  <a:lnTo>
                    <a:pt x="1452826" y="104019"/>
                  </a:lnTo>
                  <a:lnTo>
                    <a:pt x="1488134" y="104019"/>
                  </a:lnTo>
                  <a:lnTo>
                    <a:pt x="1524993" y="104019"/>
                  </a:lnTo>
                  <a:lnTo>
                    <a:pt x="1562541" y="104019"/>
                  </a:lnTo>
                  <a:lnTo>
                    <a:pt x="1597574" y="106841"/>
                  </a:lnTo>
                  <a:lnTo>
                    <a:pt x="1631841" y="110565"/>
                  </a:lnTo>
                  <a:lnTo>
                    <a:pt x="1668238" y="112220"/>
                  </a:lnTo>
                  <a:lnTo>
                    <a:pt x="1705581" y="112955"/>
                  </a:lnTo>
                  <a:lnTo>
                    <a:pt x="1743344" y="113282"/>
                  </a:lnTo>
                  <a:lnTo>
                    <a:pt x="1781295" y="113427"/>
                  </a:lnTo>
                  <a:lnTo>
                    <a:pt x="1816506" y="113492"/>
                  </a:lnTo>
                  <a:lnTo>
                    <a:pt x="1850853" y="114579"/>
                  </a:lnTo>
                  <a:lnTo>
                    <a:pt x="1887284" y="118591"/>
                  </a:lnTo>
                  <a:lnTo>
                    <a:pt x="1924643" y="121078"/>
                  </a:lnTo>
                  <a:lnTo>
                    <a:pt x="1962414" y="122184"/>
                  </a:lnTo>
                  <a:lnTo>
                    <a:pt x="2000367" y="122676"/>
                  </a:lnTo>
                  <a:lnTo>
                    <a:pt x="2038402" y="122894"/>
                  </a:lnTo>
                  <a:lnTo>
                    <a:pt x="2075415" y="122991"/>
                  </a:lnTo>
                  <a:lnTo>
                    <a:pt x="2109503" y="123035"/>
                  </a:lnTo>
                  <a:lnTo>
                    <a:pt x="2145116" y="123054"/>
                  </a:lnTo>
                  <a:lnTo>
                    <a:pt x="2181051" y="123062"/>
                  </a:lnTo>
                  <a:lnTo>
                    <a:pt x="2214662" y="123066"/>
                  </a:lnTo>
                  <a:lnTo>
                    <a:pt x="2247238" y="125890"/>
                  </a:lnTo>
                  <a:lnTo>
                    <a:pt x="2279356" y="129615"/>
                  </a:lnTo>
                  <a:lnTo>
                    <a:pt x="2311269" y="131270"/>
                  </a:lnTo>
                  <a:lnTo>
                    <a:pt x="2343091" y="132005"/>
                  </a:lnTo>
                  <a:lnTo>
                    <a:pt x="2374874" y="132332"/>
                  </a:lnTo>
                  <a:lnTo>
                    <a:pt x="2421460" y="132516"/>
                  </a:lnTo>
                  <a:lnTo>
                    <a:pt x="2463602" y="132571"/>
                  </a:lnTo>
                  <a:lnTo>
                    <a:pt x="2509132" y="133645"/>
                  </a:lnTo>
                  <a:lnTo>
                    <a:pt x="2555078" y="139138"/>
                  </a:lnTo>
                  <a:lnTo>
                    <a:pt x="2595973" y="141236"/>
                  </a:lnTo>
                  <a:lnTo>
                    <a:pt x="2635960" y="141857"/>
                  </a:lnTo>
                  <a:lnTo>
                    <a:pt x="2679793" y="143100"/>
                  </a:lnTo>
                  <a:lnTo>
                    <a:pt x="2721120" y="148642"/>
                  </a:lnTo>
                  <a:lnTo>
                    <a:pt x="2765351" y="150755"/>
                  </a:lnTo>
                  <a:lnTo>
                    <a:pt x="2805737" y="151380"/>
                  </a:lnTo>
                  <a:lnTo>
                    <a:pt x="2844515" y="152624"/>
                  </a:lnTo>
                  <a:lnTo>
                    <a:pt x="2881757" y="158167"/>
                  </a:lnTo>
                  <a:lnTo>
                    <a:pt x="2917604" y="160280"/>
                  </a:lnTo>
                  <a:lnTo>
                    <a:pt x="2953358" y="160773"/>
                  </a:lnTo>
                  <a:lnTo>
                    <a:pt x="2991120" y="163815"/>
                  </a:lnTo>
                  <a:lnTo>
                    <a:pt x="3028012" y="167636"/>
                  </a:lnTo>
                  <a:lnTo>
                    <a:pt x="3075356" y="169788"/>
                  </a:lnTo>
                  <a:lnTo>
                    <a:pt x="3114748" y="170515"/>
                  </a:lnTo>
                  <a:lnTo>
                    <a:pt x="3161250" y="170670"/>
                  </a:lnTo>
                  <a:lnTo>
                    <a:pt x="3195553" y="170694"/>
                  </a:lnTo>
                  <a:lnTo>
                    <a:pt x="3197168" y="169636"/>
                  </a:lnTo>
                  <a:lnTo>
                    <a:pt x="3198245" y="167872"/>
                  </a:lnTo>
                  <a:lnTo>
                    <a:pt x="3200116" y="160993"/>
                  </a:lnTo>
                  <a:lnTo>
                    <a:pt x="3200395" y="119353"/>
                  </a:lnTo>
                  <a:lnTo>
                    <a:pt x="3200400" y="74122"/>
                  </a:lnTo>
                  <a:lnTo>
                    <a:pt x="3207939" y="29736"/>
                  </a:lnTo>
                  <a:lnTo>
                    <a:pt x="3209891" y="0"/>
                  </a:lnTo>
                  <a:lnTo>
                    <a:pt x="3214971" y="4525"/>
                  </a:lnTo>
                  <a:lnTo>
                    <a:pt x="3223180" y="17624"/>
                  </a:lnTo>
                  <a:lnTo>
                    <a:pt x="3231034" y="60383"/>
                  </a:lnTo>
                  <a:lnTo>
                    <a:pt x="3237517" y="100782"/>
                  </a:lnTo>
                  <a:lnTo>
                    <a:pt x="3241128" y="141166"/>
                  </a:lnTo>
                  <a:lnTo>
                    <a:pt x="3246663" y="185087"/>
                  </a:lnTo>
                  <a:lnTo>
                    <a:pt x="3250668" y="229217"/>
                  </a:lnTo>
                  <a:lnTo>
                    <a:pt x="3256643" y="273533"/>
                  </a:lnTo>
                  <a:lnTo>
                    <a:pt x="3256223" y="289948"/>
                  </a:lnTo>
                  <a:lnTo>
                    <a:pt x="3248035" y="313541"/>
                  </a:lnTo>
                  <a:lnTo>
                    <a:pt x="3267075" y="31356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6" name="SMARTInkShape-3454">
              <a:extLst>
                <a:ext uri="{FF2B5EF4-FFF2-40B4-BE49-F238E27FC236}">
                  <a16:creationId xmlns:a16="http://schemas.microsoft.com/office/drawing/2014/main" id="{76D4B005-4A70-4203-9BAF-34E1D011C7E0}"/>
                </a:ext>
              </a:extLst>
            </p:cNvPr>
            <p:cNvSpPr/>
            <p:nvPr>
              <p:custDataLst>
                <p:tags r:id="rId73"/>
              </p:custDataLst>
            </p:nvPr>
          </p:nvSpPr>
          <p:spPr>
            <a:xfrm>
              <a:off x="2020616" y="3725726"/>
              <a:ext cx="8210" cy="322400"/>
            </a:xfrm>
            <a:custGeom>
              <a:avLst/>
              <a:gdLst/>
              <a:ahLst/>
              <a:cxnLst/>
              <a:rect l="0" t="0" r="0" b="0"/>
              <a:pathLst>
                <a:path w="8210" h="322400">
                  <a:moveTo>
                    <a:pt x="8209" y="36649"/>
                  </a:moveTo>
                  <a:lnTo>
                    <a:pt x="8209" y="36649"/>
                  </a:lnTo>
                  <a:lnTo>
                    <a:pt x="8209" y="0"/>
                  </a:lnTo>
                  <a:lnTo>
                    <a:pt x="7151" y="45298"/>
                  </a:lnTo>
                  <a:lnTo>
                    <a:pt x="2721" y="89071"/>
                  </a:lnTo>
                  <a:lnTo>
                    <a:pt x="5054" y="133438"/>
                  </a:lnTo>
                  <a:lnTo>
                    <a:pt x="3078" y="175124"/>
                  </a:lnTo>
                  <a:lnTo>
                    <a:pt x="7195" y="214168"/>
                  </a:lnTo>
                  <a:lnTo>
                    <a:pt x="8075" y="257255"/>
                  </a:lnTo>
                  <a:lnTo>
                    <a:pt x="7091" y="274396"/>
                  </a:lnTo>
                  <a:lnTo>
                    <a:pt x="0" y="309231"/>
                  </a:lnTo>
                  <a:lnTo>
                    <a:pt x="620" y="313620"/>
                  </a:lnTo>
                  <a:lnTo>
                    <a:pt x="2091" y="316547"/>
                  </a:lnTo>
                  <a:lnTo>
                    <a:pt x="8209" y="32239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21" name="SMARTInkShape-Group750">
            <a:extLst>
              <a:ext uri="{FF2B5EF4-FFF2-40B4-BE49-F238E27FC236}">
                <a16:creationId xmlns:a16="http://schemas.microsoft.com/office/drawing/2014/main" id="{7CB6712E-5F85-39E8-FDC3-21935673C381}"/>
              </a:ext>
            </a:extLst>
          </p:cNvPr>
          <p:cNvGrpSpPr/>
          <p:nvPr/>
        </p:nvGrpSpPr>
        <p:grpSpPr>
          <a:xfrm>
            <a:off x="5248275" y="4134287"/>
            <a:ext cx="424589" cy="227888"/>
            <a:chOff x="5248275" y="4134287"/>
            <a:chExt cx="424589" cy="227888"/>
          </a:xfrm>
        </p:grpSpPr>
        <p:sp>
          <p:nvSpPr>
            <p:cNvPr id="618" name="SMARTInkShape-3455">
              <a:extLst>
                <a:ext uri="{FF2B5EF4-FFF2-40B4-BE49-F238E27FC236}">
                  <a16:creationId xmlns:a16="http://schemas.microsoft.com/office/drawing/2014/main" id="{AEBDB4E7-AD65-3DF1-280F-F8B64EC2F2A9}"/>
                </a:ext>
              </a:extLst>
            </p:cNvPr>
            <p:cNvSpPr/>
            <p:nvPr>
              <p:custDataLst>
                <p:tags r:id="rId63"/>
              </p:custDataLst>
            </p:nvPr>
          </p:nvSpPr>
          <p:spPr>
            <a:xfrm>
              <a:off x="5648325" y="4343400"/>
              <a:ext cx="24539" cy="9526"/>
            </a:xfrm>
            <a:custGeom>
              <a:avLst/>
              <a:gdLst/>
              <a:ahLst/>
              <a:cxnLst/>
              <a:rect l="0" t="0" r="0" b="0"/>
              <a:pathLst>
                <a:path w="24539" h="9526">
                  <a:moveTo>
                    <a:pt x="19050" y="0"/>
                  </a:moveTo>
                  <a:lnTo>
                    <a:pt x="19050" y="0"/>
                  </a:lnTo>
                  <a:lnTo>
                    <a:pt x="24538" y="0"/>
                  </a:lnTo>
                  <a:lnTo>
                    <a:pt x="19132" y="0"/>
                  </a:lnTo>
                  <a:lnTo>
                    <a:pt x="10856" y="8201"/>
                  </a:lnTo>
                  <a:lnTo>
                    <a:pt x="0"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9" name="SMARTInkShape-3456">
              <a:extLst>
                <a:ext uri="{FF2B5EF4-FFF2-40B4-BE49-F238E27FC236}">
                  <a16:creationId xmlns:a16="http://schemas.microsoft.com/office/drawing/2014/main" id="{CED7F1CF-56EA-53C4-65A1-BAE7B8C9B90E}"/>
                </a:ext>
              </a:extLst>
            </p:cNvPr>
            <p:cNvSpPr/>
            <p:nvPr>
              <p:custDataLst>
                <p:tags r:id="rId64"/>
              </p:custDataLst>
            </p:nvPr>
          </p:nvSpPr>
          <p:spPr>
            <a:xfrm>
              <a:off x="5438775" y="4152910"/>
              <a:ext cx="142876" cy="209265"/>
            </a:xfrm>
            <a:custGeom>
              <a:avLst/>
              <a:gdLst/>
              <a:ahLst/>
              <a:cxnLst/>
              <a:rect l="0" t="0" r="0" b="0"/>
              <a:pathLst>
                <a:path w="142876" h="209265">
                  <a:moveTo>
                    <a:pt x="142875" y="9515"/>
                  </a:moveTo>
                  <a:lnTo>
                    <a:pt x="142875" y="9515"/>
                  </a:lnTo>
                  <a:lnTo>
                    <a:pt x="142875" y="0"/>
                  </a:lnTo>
                  <a:lnTo>
                    <a:pt x="101456" y="22110"/>
                  </a:lnTo>
                  <a:lnTo>
                    <a:pt x="93038" y="27437"/>
                  </a:lnTo>
                  <a:lnTo>
                    <a:pt x="65376" y="64286"/>
                  </a:lnTo>
                  <a:lnTo>
                    <a:pt x="48622" y="99787"/>
                  </a:lnTo>
                  <a:lnTo>
                    <a:pt x="40179" y="146939"/>
                  </a:lnTo>
                  <a:lnTo>
                    <a:pt x="44668" y="169017"/>
                  </a:lnTo>
                  <a:lnTo>
                    <a:pt x="59741" y="198948"/>
                  </a:lnTo>
                  <a:lnTo>
                    <a:pt x="66415" y="204833"/>
                  </a:lnTo>
                  <a:lnTo>
                    <a:pt x="72909" y="207448"/>
                  </a:lnTo>
                  <a:lnTo>
                    <a:pt x="93942" y="209264"/>
                  </a:lnTo>
                  <a:lnTo>
                    <a:pt x="111678" y="204402"/>
                  </a:lnTo>
                  <a:lnTo>
                    <a:pt x="121248" y="193498"/>
                  </a:lnTo>
                  <a:lnTo>
                    <a:pt x="127972" y="177010"/>
                  </a:lnTo>
                  <a:lnTo>
                    <a:pt x="130960" y="155571"/>
                  </a:lnTo>
                  <a:lnTo>
                    <a:pt x="128582" y="146044"/>
                  </a:lnTo>
                  <a:lnTo>
                    <a:pt x="117472" y="129814"/>
                  </a:lnTo>
                  <a:lnTo>
                    <a:pt x="98424" y="113833"/>
                  </a:lnTo>
                  <a:lnTo>
                    <a:pt x="69262" y="107452"/>
                  </a:lnTo>
                  <a:lnTo>
                    <a:pt x="38867" y="110618"/>
                  </a:lnTo>
                  <a:lnTo>
                    <a:pt x="22213" y="118302"/>
                  </a:lnTo>
                  <a:lnTo>
                    <a:pt x="0" y="13334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0" name="SMARTInkShape-3457">
              <a:extLst>
                <a:ext uri="{FF2B5EF4-FFF2-40B4-BE49-F238E27FC236}">
                  <a16:creationId xmlns:a16="http://schemas.microsoft.com/office/drawing/2014/main" id="{55B096A5-9954-1F8F-67D2-E9ED05EF1066}"/>
                </a:ext>
              </a:extLst>
            </p:cNvPr>
            <p:cNvSpPr/>
            <p:nvPr>
              <p:custDataLst>
                <p:tags r:id="rId65"/>
              </p:custDataLst>
            </p:nvPr>
          </p:nvSpPr>
          <p:spPr>
            <a:xfrm>
              <a:off x="5248275" y="4134287"/>
              <a:ext cx="184492" cy="218498"/>
            </a:xfrm>
            <a:custGeom>
              <a:avLst/>
              <a:gdLst/>
              <a:ahLst/>
              <a:cxnLst/>
              <a:rect l="0" t="0" r="0" b="0"/>
              <a:pathLst>
                <a:path w="184492" h="218498">
                  <a:moveTo>
                    <a:pt x="47625" y="28138"/>
                  </a:moveTo>
                  <a:lnTo>
                    <a:pt x="47625" y="28138"/>
                  </a:lnTo>
                  <a:lnTo>
                    <a:pt x="47625" y="23081"/>
                  </a:lnTo>
                  <a:lnTo>
                    <a:pt x="53270" y="17777"/>
                  </a:lnTo>
                  <a:lnTo>
                    <a:pt x="62835" y="12950"/>
                  </a:lnTo>
                  <a:lnTo>
                    <a:pt x="105192" y="2881"/>
                  </a:lnTo>
                  <a:lnTo>
                    <a:pt x="139336" y="0"/>
                  </a:lnTo>
                  <a:lnTo>
                    <a:pt x="144749" y="1971"/>
                  </a:lnTo>
                  <a:lnTo>
                    <a:pt x="153586" y="9805"/>
                  </a:lnTo>
                  <a:lnTo>
                    <a:pt x="155307" y="14858"/>
                  </a:lnTo>
                  <a:lnTo>
                    <a:pt x="154398" y="26116"/>
                  </a:lnTo>
                  <a:lnTo>
                    <a:pt x="142879" y="49412"/>
                  </a:lnTo>
                  <a:lnTo>
                    <a:pt x="95983" y="84745"/>
                  </a:lnTo>
                  <a:lnTo>
                    <a:pt x="72536" y="98533"/>
                  </a:lnTo>
                  <a:lnTo>
                    <a:pt x="67408" y="100468"/>
                  </a:lnTo>
                  <a:lnTo>
                    <a:pt x="63988" y="102816"/>
                  </a:lnTo>
                  <a:lnTo>
                    <a:pt x="60190" y="108247"/>
                  </a:lnTo>
                  <a:lnTo>
                    <a:pt x="60235" y="110119"/>
                  </a:lnTo>
                  <a:lnTo>
                    <a:pt x="61323" y="111367"/>
                  </a:lnTo>
                  <a:lnTo>
                    <a:pt x="63107" y="112199"/>
                  </a:lnTo>
                  <a:lnTo>
                    <a:pt x="70734" y="110301"/>
                  </a:lnTo>
                  <a:lnTo>
                    <a:pt x="82237" y="106989"/>
                  </a:lnTo>
                  <a:lnTo>
                    <a:pt x="129676" y="104687"/>
                  </a:lnTo>
                  <a:lnTo>
                    <a:pt x="155780" y="109498"/>
                  </a:lnTo>
                  <a:lnTo>
                    <a:pt x="171864" y="117626"/>
                  </a:lnTo>
                  <a:lnTo>
                    <a:pt x="179748" y="129294"/>
                  </a:lnTo>
                  <a:lnTo>
                    <a:pt x="183332" y="136850"/>
                  </a:lnTo>
                  <a:lnTo>
                    <a:pt x="184491" y="156535"/>
                  </a:lnTo>
                  <a:lnTo>
                    <a:pt x="180421" y="176220"/>
                  </a:lnTo>
                  <a:lnTo>
                    <a:pt x="171557" y="188497"/>
                  </a:lnTo>
                  <a:lnTo>
                    <a:pt x="149609" y="206415"/>
                  </a:lnTo>
                  <a:lnTo>
                    <a:pt x="129287" y="213205"/>
                  </a:lnTo>
                  <a:lnTo>
                    <a:pt x="82406" y="217922"/>
                  </a:lnTo>
                  <a:lnTo>
                    <a:pt x="39640" y="218497"/>
                  </a:lnTo>
                  <a:lnTo>
                    <a:pt x="21851" y="217517"/>
                  </a:lnTo>
                  <a:lnTo>
                    <a:pt x="0" y="20911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24" name="SMARTInkShape-Group751">
            <a:extLst>
              <a:ext uri="{FF2B5EF4-FFF2-40B4-BE49-F238E27FC236}">
                <a16:creationId xmlns:a16="http://schemas.microsoft.com/office/drawing/2014/main" id="{350F6BE2-D4EE-A23E-4CE8-911A80CF9B54}"/>
              </a:ext>
            </a:extLst>
          </p:cNvPr>
          <p:cNvGrpSpPr/>
          <p:nvPr/>
        </p:nvGrpSpPr>
        <p:grpSpPr>
          <a:xfrm>
            <a:off x="5772281" y="4114800"/>
            <a:ext cx="304277" cy="276226"/>
            <a:chOff x="5772281" y="4114800"/>
            <a:chExt cx="304277" cy="276226"/>
          </a:xfrm>
        </p:grpSpPr>
        <p:sp>
          <p:nvSpPr>
            <p:cNvPr id="622" name="SMARTInkShape-3458">
              <a:extLst>
                <a:ext uri="{FF2B5EF4-FFF2-40B4-BE49-F238E27FC236}">
                  <a16:creationId xmlns:a16="http://schemas.microsoft.com/office/drawing/2014/main" id="{F5BD4D97-C2AF-8B2A-11BE-07C0A4BB18FE}"/>
                </a:ext>
              </a:extLst>
            </p:cNvPr>
            <p:cNvSpPr/>
            <p:nvPr>
              <p:custDataLst>
                <p:tags r:id="rId61"/>
              </p:custDataLst>
            </p:nvPr>
          </p:nvSpPr>
          <p:spPr>
            <a:xfrm>
              <a:off x="6048375" y="4154617"/>
              <a:ext cx="28183" cy="236409"/>
            </a:xfrm>
            <a:custGeom>
              <a:avLst/>
              <a:gdLst/>
              <a:ahLst/>
              <a:cxnLst/>
              <a:rect l="0" t="0" r="0" b="0"/>
              <a:pathLst>
                <a:path w="28183" h="236409">
                  <a:moveTo>
                    <a:pt x="19050" y="17333"/>
                  </a:moveTo>
                  <a:lnTo>
                    <a:pt x="19050" y="17333"/>
                  </a:lnTo>
                  <a:lnTo>
                    <a:pt x="19050" y="12276"/>
                  </a:lnTo>
                  <a:lnTo>
                    <a:pt x="21872" y="6972"/>
                  </a:lnTo>
                  <a:lnTo>
                    <a:pt x="27251" y="0"/>
                  </a:lnTo>
                  <a:lnTo>
                    <a:pt x="27692" y="486"/>
                  </a:lnTo>
                  <a:lnTo>
                    <a:pt x="28182" y="3848"/>
                  </a:lnTo>
                  <a:lnTo>
                    <a:pt x="20984" y="48731"/>
                  </a:lnTo>
                  <a:lnTo>
                    <a:pt x="16801" y="84845"/>
                  </a:lnTo>
                  <a:lnTo>
                    <a:pt x="5905" y="129916"/>
                  </a:lnTo>
                  <a:lnTo>
                    <a:pt x="778" y="171493"/>
                  </a:lnTo>
                  <a:lnTo>
                    <a:pt x="102" y="215473"/>
                  </a:lnTo>
                  <a:lnTo>
                    <a:pt x="0" y="23640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3" name="SMARTInkShape-3459">
              <a:extLst>
                <a:ext uri="{FF2B5EF4-FFF2-40B4-BE49-F238E27FC236}">
                  <a16:creationId xmlns:a16="http://schemas.microsoft.com/office/drawing/2014/main" id="{C2E4624D-1A00-29A3-387D-29FFB78F08D6}"/>
                </a:ext>
              </a:extLst>
            </p:cNvPr>
            <p:cNvSpPr/>
            <p:nvPr>
              <p:custDataLst>
                <p:tags r:id="rId62"/>
              </p:custDataLst>
            </p:nvPr>
          </p:nvSpPr>
          <p:spPr>
            <a:xfrm>
              <a:off x="5772281" y="4114800"/>
              <a:ext cx="176803" cy="266701"/>
            </a:xfrm>
            <a:custGeom>
              <a:avLst/>
              <a:gdLst/>
              <a:ahLst/>
              <a:cxnLst/>
              <a:rect l="0" t="0" r="0" b="0"/>
              <a:pathLst>
                <a:path w="176803" h="266701">
                  <a:moveTo>
                    <a:pt x="76069" y="38100"/>
                  </a:moveTo>
                  <a:lnTo>
                    <a:pt x="76069" y="38100"/>
                  </a:lnTo>
                  <a:lnTo>
                    <a:pt x="76069" y="33043"/>
                  </a:lnTo>
                  <a:lnTo>
                    <a:pt x="77127" y="31554"/>
                  </a:lnTo>
                  <a:lnTo>
                    <a:pt x="78891" y="30561"/>
                  </a:lnTo>
                  <a:lnTo>
                    <a:pt x="81125" y="29899"/>
                  </a:lnTo>
                  <a:lnTo>
                    <a:pt x="82614" y="28399"/>
                  </a:lnTo>
                  <a:lnTo>
                    <a:pt x="85594" y="19053"/>
                  </a:lnTo>
                  <a:lnTo>
                    <a:pt x="85594" y="9525"/>
                  </a:lnTo>
                  <a:lnTo>
                    <a:pt x="95119" y="0"/>
                  </a:lnTo>
                  <a:lnTo>
                    <a:pt x="90063" y="5057"/>
                  </a:lnTo>
                  <a:lnTo>
                    <a:pt x="87580" y="10361"/>
                  </a:lnTo>
                  <a:lnTo>
                    <a:pt x="85987" y="17333"/>
                  </a:lnTo>
                  <a:lnTo>
                    <a:pt x="79125" y="26315"/>
                  </a:lnTo>
                  <a:lnTo>
                    <a:pt x="76976" y="35196"/>
                  </a:lnTo>
                  <a:lnTo>
                    <a:pt x="76471" y="41396"/>
                  </a:lnTo>
                  <a:lnTo>
                    <a:pt x="73426" y="47678"/>
                  </a:lnTo>
                  <a:lnTo>
                    <a:pt x="40771" y="85725"/>
                  </a:lnTo>
                  <a:lnTo>
                    <a:pt x="39837" y="88900"/>
                  </a:lnTo>
                  <a:lnTo>
                    <a:pt x="38156" y="91017"/>
                  </a:lnTo>
                  <a:lnTo>
                    <a:pt x="21831" y="101424"/>
                  </a:lnTo>
                  <a:lnTo>
                    <a:pt x="15627" y="103286"/>
                  </a:lnTo>
                  <a:lnTo>
                    <a:pt x="13550" y="104840"/>
                  </a:lnTo>
                  <a:lnTo>
                    <a:pt x="12164" y="106935"/>
                  </a:lnTo>
                  <a:lnTo>
                    <a:pt x="11240" y="109390"/>
                  </a:lnTo>
                  <a:lnTo>
                    <a:pt x="9566" y="111027"/>
                  </a:lnTo>
                  <a:lnTo>
                    <a:pt x="4885" y="112845"/>
                  </a:lnTo>
                  <a:lnTo>
                    <a:pt x="3213" y="114388"/>
                  </a:lnTo>
                  <a:lnTo>
                    <a:pt x="1355" y="118925"/>
                  </a:lnTo>
                  <a:lnTo>
                    <a:pt x="0" y="136653"/>
                  </a:lnTo>
                  <a:lnTo>
                    <a:pt x="1015" y="138727"/>
                  </a:lnTo>
                  <a:lnTo>
                    <a:pt x="2749" y="140110"/>
                  </a:lnTo>
                  <a:lnTo>
                    <a:pt x="8082" y="142329"/>
                  </a:lnTo>
                  <a:lnTo>
                    <a:pt x="32650" y="142827"/>
                  </a:lnTo>
                  <a:lnTo>
                    <a:pt x="77762" y="134669"/>
                  </a:lnTo>
                  <a:lnTo>
                    <a:pt x="121095" y="125985"/>
                  </a:lnTo>
                  <a:lnTo>
                    <a:pt x="141974" y="121643"/>
                  </a:lnTo>
                  <a:lnTo>
                    <a:pt x="158743" y="113653"/>
                  </a:lnTo>
                  <a:lnTo>
                    <a:pt x="165730" y="107662"/>
                  </a:lnTo>
                  <a:lnTo>
                    <a:pt x="171300" y="95298"/>
                  </a:lnTo>
                  <a:lnTo>
                    <a:pt x="176369" y="100321"/>
                  </a:lnTo>
                  <a:lnTo>
                    <a:pt x="176802" y="103922"/>
                  </a:lnTo>
                  <a:lnTo>
                    <a:pt x="164335" y="144612"/>
                  </a:lnTo>
                  <a:lnTo>
                    <a:pt x="154066" y="185672"/>
                  </a:lnTo>
                  <a:lnTo>
                    <a:pt x="152428" y="228424"/>
                  </a:lnTo>
                  <a:lnTo>
                    <a:pt x="152269" y="2667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30" name="SMARTInkShape-Group752">
            <a:extLst>
              <a:ext uri="{FF2B5EF4-FFF2-40B4-BE49-F238E27FC236}">
                <a16:creationId xmlns:a16="http://schemas.microsoft.com/office/drawing/2014/main" id="{3102AC15-4E85-E61D-118B-8A013A7E4291}"/>
              </a:ext>
            </a:extLst>
          </p:cNvPr>
          <p:cNvGrpSpPr/>
          <p:nvPr/>
        </p:nvGrpSpPr>
        <p:grpSpPr>
          <a:xfrm>
            <a:off x="1463606" y="4220520"/>
            <a:ext cx="669995" cy="341956"/>
            <a:chOff x="1463606" y="4220520"/>
            <a:chExt cx="669995" cy="341956"/>
          </a:xfrm>
        </p:grpSpPr>
        <p:sp>
          <p:nvSpPr>
            <p:cNvPr id="625" name="SMARTInkShape-3460">
              <a:extLst>
                <a:ext uri="{FF2B5EF4-FFF2-40B4-BE49-F238E27FC236}">
                  <a16:creationId xmlns:a16="http://schemas.microsoft.com/office/drawing/2014/main" id="{81B22810-5EDE-B2F8-6ECA-4C7FF9478F4F}"/>
                </a:ext>
              </a:extLst>
            </p:cNvPr>
            <p:cNvSpPr/>
            <p:nvPr>
              <p:custDataLst>
                <p:tags r:id="rId56"/>
              </p:custDataLst>
            </p:nvPr>
          </p:nvSpPr>
          <p:spPr>
            <a:xfrm>
              <a:off x="2105063" y="4287574"/>
              <a:ext cx="28538" cy="274902"/>
            </a:xfrm>
            <a:custGeom>
              <a:avLst/>
              <a:gdLst/>
              <a:ahLst/>
              <a:cxnLst/>
              <a:rect l="0" t="0" r="0" b="0"/>
              <a:pathLst>
                <a:path w="28538" h="274902">
                  <a:moveTo>
                    <a:pt x="28537" y="8201"/>
                  </a:moveTo>
                  <a:lnTo>
                    <a:pt x="28537" y="8201"/>
                  </a:lnTo>
                  <a:lnTo>
                    <a:pt x="28537" y="0"/>
                  </a:lnTo>
                  <a:lnTo>
                    <a:pt x="25715" y="17678"/>
                  </a:lnTo>
                  <a:lnTo>
                    <a:pt x="18176" y="51931"/>
                  </a:lnTo>
                  <a:lnTo>
                    <a:pt x="11203" y="95743"/>
                  </a:lnTo>
                  <a:lnTo>
                    <a:pt x="4939" y="133153"/>
                  </a:lnTo>
                  <a:lnTo>
                    <a:pt x="1437" y="172694"/>
                  </a:lnTo>
                  <a:lnTo>
                    <a:pt x="399" y="216278"/>
                  </a:lnTo>
                  <a:lnTo>
                    <a:pt x="20" y="260269"/>
                  </a:lnTo>
                  <a:lnTo>
                    <a:pt x="0" y="265147"/>
                  </a:lnTo>
                  <a:lnTo>
                    <a:pt x="1046" y="268398"/>
                  </a:lnTo>
                  <a:lnTo>
                    <a:pt x="9487" y="27490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6" name="SMARTInkShape-3461">
              <a:extLst>
                <a:ext uri="{FF2B5EF4-FFF2-40B4-BE49-F238E27FC236}">
                  <a16:creationId xmlns:a16="http://schemas.microsoft.com/office/drawing/2014/main" id="{32C8C776-3E37-9C0E-528A-5E26CAD1EE41}"/>
                </a:ext>
              </a:extLst>
            </p:cNvPr>
            <p:cNvSpPr/>
            <p:nvPr>
              <p:custDataLst>
                <p:tags r:id="rId57"/>
              </p:custDataLst>
            </p:nvPr>
          </p:nvSpPr>
          <p:spPr>
            <a:xfrm>
              <a:off x="1905000" y="4287574"/>
              <a:ext cx="111898" cy="212198"/>
            </a:xfrm>
            <a:custGeom>
              <a:avLst/>
              <a:gdLst/>
              <a:ahLst/>
              <a:cxnLst/>
              <a:rect l="0" t="0" r="0" b="0"/>
              <a:pathLst>
                <a:path w="111898" h="212198">
                  <a:moveTo>
                    <a:pt x="19050" y="8201"/>
                  </a:moveTo>
                  <a:lnTo>
                    <a:pt x="19050" y="8201"/>
                  </a:lnTo>
                  <a:lnTo>
                    <a:pt x="24106" y="8201"/>
                  </a:lnTo>
                  <a:lnTo>
                    <a:pt x="54698" y="0"/>
                  </a:lnTo>
                  <a:lnTo>
                    <a:pt x="64174" y="2087"/>
                  </a:lnTo>
                  <a:lnTo>
                    <a:pt x="87708" y="15000"/>
                  </a:lnTo>
                  <a:lnTo>
                    <a:pt x="91898" y="21101"/>
                  </a:lnTo>
                  <a:lnTo>
                    <a:pt x="90938" y="30162"/>
                  </a:lnTo>
                  <a:lnTo>
                    <a:pt x="76690" y="66988"/>
                  </a:lnTo>
                  <a:lnTo>
                    <a:pt x="47023" y="103079"/>
                  </a:lnTo>
                  <a:lnTo>
                    <a:pt x="11866" y="130052"/>
                  </a:lnTo>
                  <a:lnTo>
                    <a:pt x="12144" y="130710"/>
                  </a:lnTo>
                  <a:lnTo>
                    <a:pt x="15275" y="131442"/>
                  </a:lnTo>
                  <a:lnTo>
                    <a:pt x="58676" y="122878"/>
                  </a:lnTo>
                  <a:lnTo>
                    <a:pt x="80303" y="123634"/>
                  </a:lnTo>
                  <a:lnTo>
                    <a:pt x="92488" y="127591"/>
                  </a:lnTo>
                  <a:lnTo>
                    <a:pt x="102136" y="138521"/>
                  </a:lnTo>
                  <a:lnTo>
                    <a:pt x="110696" y="156881"/>
                  </a:lnTo>
                  <a:lnTo>
                    <a:pt x="111897" y="161296"/>
                  </a:lnTo>
                  <a:lnTo>
                    <a:pt x="110582" y="166356"/>
                  </a:lnTo>
                  <a:lnTo>
                    <a:pt x="103475" y="177623"/>
                  </a:lnTo>
                  <a:lnTo>
                    <a:pt x="77461" y="195866"/>
                  </a:lnTo>
                  <a:lnTo>
                    <a:pt x="32418" y="212197"/>
                  </a:lnTo>
                  <a:lnTo>
                    <a:pt x="0" y="20822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7" name="SMARTInkShape-3462">
              <a:extLst>
                <a:ext uri="{FF2B5EF4-FFF2-40B4-BE49-F238E27FC236}">
                  <a16:creationId xmlns:a16="http://schemas.microsoft.com/office/drawing/2014/main" id="{FBC358A2-4DFE-1E61-E591-A743E5B824E7}"/>
                </a:ext>
              </a:extLst>
            </p:cNvPr>
            <p:cNvSpPr/>
            <p:nvPr>
              <p:custDataLst>
                <p:tags r:id="rId58"/>
              </p:custDataLst>
            </p:nvPr>
          </p:nvSpPr>
          <p:spPr>
            <a:xfrm>
              <a:off x="1809784" y="4430459"/>
              <a:ext cx="9492" cy="17717"/>
            </a:xfrm>
            <a:custGeom>
              <a:avLst/>
              <a:gdLst/>
              <a:ahLst/>
              <a:cxnLst/>
              <a:rect l="0" t="0" r="0" b="0"/>
              <a:pathLst>
                <a:path w="9492" h="17717">
                  <a:moveTo>
                    <a:pt x="9491" y="17716"/>
                  </a:moveTo>
                  <a:lnTo>
                    <a:pt x="9491" y="17716"/>
                  </a:lnTo>
                  <a:lnTo>
                    <a:pt x="9491" y="12659"/>
                  </a:lnTo>
                  <a:lnTo>
                    <a:pt x="8433" y="11170"/>
                  </a:lnTo>
                  <a:lnTo>
                    <a:pt x="6669" y="10177"/>
                  </a:lnTo>
                  <a:lnTo>
                    <a:pt x="358" y="8308"/>
                  </a:lnTo>
                  <a:lnTo>
                    <a:pt x="0" y="0"/>
                  </a:lnTo>
                  <a:lnTo>
                    <a:pt x="8170" y="698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8" name="SMARTInkShape-3463">
              <a:extLst>
                <a:ext uri="{FF2B5EF4-FFF2-40B4-BE49-F238E27FC236}">
                  <a16:creationId xmlns:a16="http://schemas.microsoft.com/office/drawing/2014/main" id="{57C66F3E-B677-2DFD-62C5-BD33FFEA0690}"/>
                </a:ext>
              </a:extLst>
            </p:cNvPr>
            <p:cNvSpPr/>
            <p:nvPr>
              <p:custDataLst>
                <p:tags r:id="rId59"/>
              </p:custDataLst>
            </p:nvPr>
          </p:nvSpPr>
          <p:spPr>
            <a:xfrm>
              <a:off x="1647825" y="4229493"/>
              <a:ext cx="113192" cy="209158"/>
            </a:xfrm>
            <a:custGeom>
              <a:avLst/>
              <a:gdLst/>
              <a:ahLst/>
              <a:cxnLst/>
              <a:rect l="0" t="0" r="0" b="0"/>
              <a:pathLst>
                <a:path w="113192" h="209158">
                  <a:moveTo>
                    <a:pt x="38100" y="18657"/>
                  </a:moveTo>
                  <a:lnTo>
                    <a:pt x="38100" y="18657"/>
                  </a:lnTo>
                  <a:lnTo>
                    <a:pt x="38100" y="10456"/>
                  </a:lnTo>
                  <a:lnTo>
                    <a:pt x="39158" y="10015"/>
                  </a:lnTo>
                  <a:lnTo>
                    <a:pt x="47233" y="9166"/>
                  </a:lnTo>
                  <a:lnTo>
                    <a:pt x="55152" y="2593"/>
                  </a:lnTo>
                  <a:lnTo>
                    <a:pt x="60848" y="934"/>
                  </a:lnTo>
                  <a:lnTo>
                    <a:pt x="80118" y="0"/>
                  </a:lnTo>
                  <a:lnTo>
                    <a:pt x="91347" y="2604"/>
                  </a:lnTo>
                  <a:lnTo>
                    <a:pt x="95823" y="4780"/>
                  </a:lnTo>
                  <a:lnTo>
                    <a:pt x="98807" y="8348"/>
                  </a:lnTo>
                  <a:lnTo>
                    <a:pt x="102123" y="17955"/>
                  </a:lnTo>
                  <a:lnTo>
                    <a:pt x="98933" y="40321"/>
                  </a:lnTo>
                  <a:lnTo>
                    <a:pt x="88420" y="55097"/>
                  </a:lnTo>
                  <a:lnTo>
                    <a:pt x="45121" y="94566"/>
                  </a:lnTo>
                  <a:lnTo>
                    <a:pt x="28862" y="104212"/>
                  </a:lnTo>
                  <a:lnTo>
                    <a:pt x="46914" y="104367"/>
                  </a:lnTo>
                  <a:lnTo>
                    <a:pt x="70337" y="98891"/>
                  </a:lnTo>
                  <a:lnTo>
                    <a:pt x="82766" y="101236"/>
                  </a:lnTo>
                  <a:lnTo>
                    <a:pt x="101664" y="113563"/>
                  </a:lnTo>
                  <a:lnTo>
                    <a:pt x="108684" y="121868"/>
                  </a:lnTo>
                  <a:lnTo>
                    <a:pt x="111804" y="130145"/>
                  </a:lnTo>
                  <a:lnTo>
                    <a:pt x="113191" y="140879"/>
                  </a:lnTo>
                  <a:lnTo>
                    <a:pt x="110385" y="146705"/>
                  </a:lnTo>
                  <a:lnTo>
                    <a:pt x="92326" y="163959"/>
                  </a:lnTo>
                  <a:lnTo>
                    <a:pt x="63902" y="179807"/>
                  </a:lnTo>
                  <a:lnTo>
                    <a:pt x="19643" y="199564"/>
                  </a:lnTo>
                  <a:lnTo>
                    <a:pt x="0" y="20915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9" name="SMARTInkShape-3464">
              <a:extLst>
                <a:ext uri="{FF2B5EF4-FFF2-40B4-BE49-F238E27FC236}">
                  <a16:creationId xmlns:a16="http://schemas.microsoft.com/office/drawing/2014/main" id="{F6B63081-D555-71AC-B4C0-07ABEBEB7492}"/>
                </a:ext>
              </a:extLst>
            </p:cNvPr>
            <p:cNvSpPr/>
            <p:nvPr>
              <p:custDataLst>
                <p:tags r:id="rId60"/>
              </p:custDataLst>
            </p:nvPr>
          </p:nvSpPr>
          <p:spPr>
            <a:xfrm>
              <a:off x="1463606" y="4220520"/>
              <a:ext cx="146120" cy="199081"/>
            </a:xfrm>
            <a:custGeom>
              <a:avLst/>
              <a:gdLst/>
              <a:ahLst/>
              <a:cxnLst/>
              <a:rect l="0" t="0" r="0" b="0"/>
              <a:pathLst>
                <a:path w="146120" h="199081">
                  <a:moveTo>
                    <a:pt x="41344" y="46680"/>
                  </a:moveTo>
                  <a:lnTo>
                    <a:pt x="41344" y="46680"/>
                  </a:lnTo>
                  <a:lnTo>
                    <a:pt x="41344" y="33423"/>
                  </a:lnTo>
                  <a:lnTo>
                    <a:pt x="44166" y="27382"/>
                  </a:lnTo>
                  <a:lnTo>
                    <a:pt x="59658" y="9824"/>
                  </a:lnTo>
                  <a:lnTo>
                    <a:pt x="68181" y="3841"/>
                  </a:lnTo>
                  <a:lnTo>
                    <a:pt x="78929" y="473"/>
                  </a:lnTo>
                  <a:lnTo>
                    <a:pt x="82276" y="0"/>
                  </a:lnTo>
                  <a:lnTo>
                    <a:pt x="88816" y="2297"/>
                  </a:lnTo>
                  <a:lnTo>
                    <a:pt x="92042" y="4391"/>
                  </a:lnTo>
                  <a:lnTo>
                    <a:pt x="101639" y="17452"/>
                  </a:lnTo>
                  <a:lnTo>
                    <a:pt x="106129" y="39784"/>
                  </a:lnTo>
                  <a:lnTo>
                    <a:pt x="102402" y="66509"/>
                  </a:lnTo>
                  <a:lnTo>
                    <a:pt x="94595" y="89479"/>
                  </a:lnTo>
                  <a:lnTo>
                    <a:pt x="62948" y="134142"/>
                  </a:lnTo>
                  <a:lnTo>
                    <a:pt x="30471" y="171394"/>
                  </a:lnTo>
                  <a:lnTo>
                    <a:pt x="1554" y="192530"/>
                  </a:lnTo>
                  <a:lnTo>
                    <a:pt x="0" y="194712"/>
                  </a:lnTo>
                  <a:lnTo>
                    <a:pt x="23" y="196169"/>
                  </a:lnTo>
                  <a:lnTo>
                    <a:pt x="1097" y="197139"/>
                  </a:lnTo>
                  <a:lnTo>
                    <a:pt x="1813" y="196728"/>
                  </a:lnTo>
                  <a:lnTo>
                    <a:pt x="2608" y="193448"/>
                  </a:lnTo>
                  <a:lnTo>
                    <a:pt x="4937" y="192150"/>
                  </a:lnTo>
                  <a:lnTo>
                    <a:pt x="49354" y="189707"/>
                  </a:lnTo>
                  <a:lnTo>
                    <a:pt x="96375" y="189569"/>
                  </a:lnTo>
                  <a:lnTo>
                    <a:pt x="110252" y="190619"/>
                  </a:lnTo>
                  <a:lnTo>
                    <a:pt x="146119" y="19908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42" name="SMARTInkShape-Group753">
            <a:extLst>
              <a:ext uri="{FF2B5EF4-FFF2-40B4-BE49-F238E27FC236}">
                <a16:creationId xmlns:a16="http://schemas.microsoft.com/office/drawing/2014/main" id="{990121CF-1A36-7480-1E30-9FD27FE93D0D}"/>
              </a:ext>
            </a:extLst>
          </p:cNvPr>
          <p:cNvGrpSpPr/>
          <p:nvPr/>
        </p:nvGrpSpPr>
        <p:grpSpPr>
          <a:xfrm>
            <a:off x="7221924" y="4467785"/>
            <a:ext cx="1198177" cy="428066"/>
            <a:chOff x="7221924" y="4467785"/>
            <a:chExt cx="1198177" cy="428066"/>
          </a:xfrm>
        </p:grpSpPr>
        <p:sp>
          <p:nvSpPr>
            <p:cNvPr id="631" name="SMARTInkShape-3465">
              <a:extLst>
                <a:ext uri="{FF2B5EF4-FFF2-40B4-BE49-F238E27FC236}">
                  <a16:creationId xmlns:a16="http://schemas.microsoft.com/office/drawing/2014/main" id="{B872CF43-8967-B7A7-6D21-668E7B2E8F1C}"/>
                </a:ext>
              </a:extLst>
            </p:cNvPr>
            <p:cNvSpPr/>
            <p:nvPr>
              <p:custDataLst>
                <p:tags r:id="rId45"/>
              </p:custDataLst>
            </p:nvPr>
          </p:nvSpPr>
          <p:spPr>
            <a:xfrm>
              <a:off x="7286625" y="4467785"/>
              <a:ext cx="161926" cy="75641"/>
            </a:xfrm>
            <a:custGeom>
              <a:avLst/>
              <a:gdLst/>
              <a:ahLst/>
              <a:cxnLst/>
              <a:rect l="0" t="0" r="0" b="0"/>
              <a:pathLst>
                <a:path w="161926" h="75641">
                  <a:moveTo>
                    <a:pt x="0" y="75640"/>
                  </a:moveTo>
                  <a:lnTo>
                    <a:pt x="0" y="75640"/>
                  </a:lnTo>
                  <a:lnTo>
                    <a:pt x="0" y="62383"/>
                  </a:lnTo>
                  <a:lnTo>
                    <a:pt x="10113" y="48192"/>
                  </a:lnTo>
                  <a:lnTo>
                    <a:pt x="26515" y="35641"/>
                  </a:lnTo>
                  <a:lnTo>
                    <a:pt x="67658" y="18658"/>
                  </a:lnTo>
                  <a:lnTo>
                    <a:pt x="113371" y="3695"/>
                  </a:lnTo>
                  <a:lnTo>
                    <a:pt x="143628" y="0"/>
                  </a:lnTo>
                  <a:lnTo>
                    <a:pt x="161925" y="896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2" name="SMARTInkShape-3466">
              <a:extLst>
                <a:ext uri="{FF2B5EF4-FFF2-40B4-BE49-F238E27FC236}">
                  <a16:creationId xmlns:a16="http://schemas.microsoft.com/office/drawing/2014/main" id="{778CC68D-22FA-6878-DC3F-99983D638F2A}"/>
                </a:ext>
              </a:extLst>
            </p:cNvPr>
            <p:cNvSpPr/>
            <p:nvPr>
              <p:custDataLst>
                <p:tags r:id="rId46"/>
              </p:custDataLst>
            </p:nvPr>
          </p:nvSpPr>
          <p:spPr>
            <a:xfrm>
              <a:off x="7248525" y="4667250"/>
              <a:ext cx="209551" cy="57151"/>
            </a:xfrm>
            <a:custGeom>
              <a:avLst/>
              <a:gdLst/>
              <a:ahLst/>
              <a:cxnLst/>
              <a:rect l="0" t="0" r="0" b="0"/>
              <a:pathLst>
                <a:path w="209551" h="57151">
                  <a:moveTo>
                    <a:pt x="0" y="57150"/>
                  </a:moveTo>
                  <a:lnTo>
                    <a:pt x="0" y="57150"/>
                  </a:lnTo>
                  <a:lnTo>
                    <a:pt x="13257" y="43893"/>
                  </a:lnTo>
                  <a:lnTo>
                    <a:pt x="52193" y="25679"/>
                  </a:lnTo>
                  <a:lnTo>
                    <a:pt x="94271" y="7660"/>
                  </a:lnTo>
                  <a:lnTo>
                    <a:pt x="127669" y="1513"/>
                  </a:lnTo>
                  <a:lnTo>
                    <a:pt x="174961" y="199"/>
                  </a:lnTo>
                  <a:lnTo>
                    <a:pt x="2095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3" name="SMARTInkShape-3467">
              <a:extLst>
                <a:ext uri="{FF2B5EF4-FFF2-40B4-BE49-F238E27FC236}">
                  <a16:creationId xmlns:a16="http://schemas.microsoft.com/office/drawing/2014/main" id="{D540BD66-0095-2449-1BD0-4D8921FE48CB}"/>
                </a:ext>
              </a:extLst>
            </p:cNvPr>
            <p:cNvSpPr/>
            <p:nvPr>
              <p:custDataLst>
                <p:tags r:id="rId47"/>
              </p:custDataLst>
            </p:nvPr>
          </p:nvSpPr>
          <p:spPr>
            <a:xfrm>
              <a:off x="7916673" y="4716838"/>
              <a:ext cx="227203" cy="158876"/>
            </a:xfrm>
            <a:custGeom>
              <a:avLst/>
              <a:gdLst/>
              <a:ahLst/>
              <a:cxnLst/>
              <a:rect l="0" t="0" r="0" b="0"/>
              <a:pathLst>
                <a:path w="227203" h="158876">
                  <a:moveTo>
                    <a:pt x="27177" y="74237"/>
                  </a:moveTo>
                  <a:lnTo>
                    <a:pt x="27177" y="74237"/>
                  </a:lnTo>
                  <a:lnTo>
                    <a:pt x="27177" y="69180"/>
                  </a:lnTo>
                  <a:lnTo>
                    <a:pt x="28235" y="67691"/>
                  </a:lnTo>
                  <a:lnTo>
                    <a:pt x="29999" y="66698"/>
                  </a:lnTo>
                  <a:lnTo>
                    <a:pt x="40434" y="65104"/>
                  </a:lnTo>
                  <a:lnTo>
                    <a:pt x="85994" y="64728"/>
                  </a:lnTo>
                  <a:lnTo>
                    <a:pt x="106693" y="61895"/>
                  </a:lnTo>
                  <a:lnTo>
                    <a:pt x="127289" y="54353"/>
                  </a:lnTo>
                  <a:lnTo>
                    <a:pt x="135171" y="48466"/>
                  </a:lnTo>
                  <a:lnTo>
                    <a:pt x="146288" y="26567"/>
                  </a:lnTo>
                  <a:lnTo>
                    <a:pt x="146801" y="22349"/>
                  </a:lnTo>
                  <a:lnTo>
                    <a:pt x="144549" y="14839"/>
                  </a:lnTo>
                  <a:lnTo>
                    <a:pt x="137331" y="4662"/>
                  </a:lnTo>
                  <a:lnTo>
                    <a:pt x="123053" y="981"/>
                  </a:lnTo>
                  <a:lnTo>
                    <a:pt x="113320" y="0"/>
                  </a:lnTo>
                  <a:lnTo>
                    <a:pt x="94037" y="4554"/>
                  </a:lnTo>
                  <a:lnTo>
                    <a:pt x="47310" y="30645"/>
                  </a:lnTo>
                  <a:lnTo>
                    <a:pt x="16919" y="56594"/>
                  </a:lnTo>
                  <a:lnTo>
                    <a:pt x="5675" y="77476"/>
                  </a:lnTo>
                  <a:lnTo>
                    <a:pt x="0" y="105372"/>
                  </a:lnTo>
                  <a:lnTo>
                    <a:pt x="75" y="124855"/>
                  </a:lnTo>
                  <a:lnTo>
                    <a:pt x="3843" y="137656"/>
                  </a:lnTo>
                  <a:lnTo>
                    <a:pt x="14689" y="147579"/>
                  </a:lnTo>
                  <a:lnTo>
                    <a:pt x="30094" y="154458"/>
                  </a:lnTo>
                  <a:lnTo>
                    <a:pt x="68676" y="158875"/>
                  </a:lnTo>
                  <a:lnTo>
                    <a:pt x="104384" y="156818"/>
                  </a:lnTo>
                  <a:lnTo>
                    <a:pt x="144264" y="146641"/>
                  </a:lnTo>
                  <a:lnTo>
                    <a:pt x="189469" y="138844"/>
                  </a:lnTo>
                  <a:lnTo>
                    <a:pt x="227202" y="12186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4" name="SMARTInkShape-3468">
              <a:extLst>
                <a:ext uri="{FF2B5EF4-FFF2-40B4-BE49-F238E27FC236}">
                  <a16:creationId xmlns:a16="http://schemas.microsoft.com/office/drawing/2014/main" id="{4EE1980C-D56B-412A-BDAF-A0AAD4F42328}"/>
                </a:ext>
              </a:extLst>
            </p:cNvPr>
            <p:cNvSpPr/>
            <p:nvPr>
              <p:custDataLst>
                <p:tags r:id="rId48"/>
              </p:custDataLst>
            </p:nvPr>
          </p:nvSpPr>
          <p:spPr>
            <a:xfrm>
              <a:off x="7749557" y="4692103"/>
              <a:ext cx="127619" cy="172191"/>
            </a:xfrm>
            <a:custGeom>
              <a:avLst/>
              <a:gdLst/>
              <a:ahLst/>
              <a:cxnLst/>
              <a:rect l="0" t="0" r="0" b="0"/>
              <a:pathLst>
                <a:path w="127619" h="172191">
                  <a:moveTo>
                    <a:pt x="127618" y="22772"/>
                  </a:moveTo>
                  <a:lnTo>
                    <a:pt x="127618" y="22772"/>
                  </a:lnTo>
                  <a:lnTo>
                    <a:pt x="127618" y="12659"/>
                  </a:lnTo>
                  <a:lnTo>
                    <a:pt x="125501" y="8621"/>
                  </a:lnTo>
                  <a:lnTo>
                    <a:pt x="117505" y="1313"/>
                  </a:lnTo>
                  <a:lnTo>
                    <a:pt x="112409" y="0"/>
                  </a:lnTo>
                  <a:lnTo>
                    <a:pt x="101103" y="1362"/>
                  </a:lnTo>
                  <a:lnTo>
                    <a:pt x="58963" y="30029"/>
                  </a:lnTo>
                  <a:lnTo>
                    <a:pt x="31115" y="54701"/>
                  </a:lnTo>
                  <a:lnTo>
                    <a:pt x="18003" y="74684"/>
                  </a:lnTo>
                  <a:lnTo>
                    <a:pt x="816" y="118587"/>
                  </a:lnTo>
                  <a:lnTo>
                    <a:pt x="0" y="137323"/>
                  </a:lnTo>
                  <a:lnTo>
                    <a:pt x="3166" y="154117"/>
                  </a:lnTo>
                  <a:lnTo>
                    <a:pt x="8100" y="165109"/>
                  </a:lnTo>
                  <a:lnTo>
                    <a:pt x="11956" y="168463"/>
                  </a:lnTo>
                  <a:lnTo>
                    <a:pt x="21886" y="172190"/>
                  </a:lnTo>
                  <a:lnTo>
                    <a:pt x="70468" y="16564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5" name="SMARTInkShape-3469">
              <a:extLst>
                <a:ext uri="{FF2B5EF4-FFF2-40B4-BE49-F238E27FC236}">
                  <a16:creationId xmlns:a16="http://schemas.microsoft.com/office/drawing/2014/main" id="{C35579F9-3935-A6B6-4540-E3998B64C3EC}"/>
                </a:ext>
              </a:extLst>
            </p:cNvPr>
            <p:cNvSpPr/>
            <p:nvPr>
              <p:custDataLst>
                <p:tags r:id="rId49"/>
              </p:custDataLst>
            </p:nvPr>
          </p:nvSpPr>
          <p:spPr>
            <a:xfrm>
              <a:off x="7553325" y="4701268"/>
              <a:ext cx="142876" cy="156483"/>
            </a:xfrm>
            <a:custGeom>
              <a:avLst/>
              <a:gdLst/>
              <a:ahLst/>
              <a:cxnLst/>
              <a:rect l="0" t="0" r="0" b="0"/>
              <a:pathLst>
                <a:path w="142876" h="156483">
                  <a:moveTo>
                    <a:pt x="142875" y="32657"/>
                  </a:moveTo>
                  <a:lnTo>
                    <a:pt x="142875" y="32657"/>
                  </a:lnTo>
                  <a:lnTo>
                    <a:pt x="142875" y="1135"/>
                  </a:lnTo>
                  <a:lnTo>
                    <a:pt x="141817" y="0"/>
                  </a:lnTo>
                  <a:lnTo>
                    <a:pt x="140053" y="302"/>
                  </a:lnTo>
                  <a:lnTo>
                    <a:pt x="119505" y="13448"/>
                  </a:lnTo>
                  <a:lnTo>
                    <a:pt x="78453" y="60479"/>
                  </a:lnTo>
                  <a:lnTo>
                    <a:pt x="43689" y="102212"/>
                  </a:lnTo>
                  <a:lnTo>
                    <a:pt x="6396" y="147014"/>
                  </a:lnTo>
                  <a:lnTo>
                    <a:pt x="0" y="15648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6" name="SMARTInkShape-3470">
              <a:extLst>
                <a:ext uri="{FF2B5EF4-FFF2-40B4-BE49-F238E27FC236}">
                  <a16:creationId xmlns:a16="http://schemas.microsoft.com/office/drawing/2014/main" id="{47ED1949-C729-F8E5-23E5-3A113991125A}"/>
                </a:ext>
              </a:extLst>
            </p:cNvPr>
            <p:cNvSpPr/>
            <p:nvPr>
              <p:custDataLst>
                <p:tags r:id="rId50"/>
              </p:custDataLst>
            </p:nvPr>
          </p:nvSpPr>
          <p:spPr>
            <a:xfrm>
              <a:off x="7515225" y="4698050"/>
              <a:ext cx="123826" cy="159701"/>
            </a:xfrm>
            <a:custGeom>
              <a:avLst/>
              <a:gdLst/>
              <a:ahLst/>
              <a:cxnLst/>
              <a:rect l="0" t="0" r="0" b="0"/>
              <a:pathLst>
                <a:path w="123826" h="159701">
                  <a:moveTo>
                    <a:pt x="0" y="35875"/>
                  </a:moveTo>
                  <a:lnTo>
                    <a:pt x="0" y="35875"/>
                  </a:lnTo>
                  <a:lnTo>
                    <a:pt x="0" y="30818"/>
                  </a:lnTo>
                  <a:lnTo>
                    <a:pt x="5056" y="17561"/>
                  </a:lnTo>
                  <a:lnTo>
                    <a:pt x="13257" y="5283"/>
                  </a:lnTo>
                  <a:lnTo>
                    <a:pt x="19297" y="1112"/>
                  </a:lnTo>
                  <a:lnTo>
                    <a:pt x="22390" y="0"/>
                  </a:lnTo>
                  <a:lnTo>
                    <a:pt x="26569" y="1375"/>
                  </a:lnTo>
                  <a:lnTo>
                    <a:pt x="49491" y="19429"/>
                  </a:lnTo>
                  <a:lnTo>
                    <a:pt x="74792" y="65515"/>
                  </a:lnTo>
                  <a:lnTo>
                    <a:pt x="99364" y="109393"/>
                  </a:lnTo>
                  <a:lnTo>
                    <a:pt x="104487" y="123583"/>
                  </a:lnTo>
                  <a:lnTo>
                    <a:pt x="123825" y="1597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7" name="SMARTInkShape-3471">
              <a:extLst>
                <a:ext uri="{FF2B5EF4-FFF2-40B4-BE49-F238E27FC236}">
                  <a16:creationId xmlns:a16="http://schemas.microsoft.com/office/drawing/2014/main" id="{A71B8A51-7A4E-A1F2-F208-9C2E017D0BD2}"/>
                </a:ext>
              </a:extLst>
            </p:cNvPr>
            <p:cNvSpPr/>
            <p:nvPr>
              <p:custDataLst>
                <p:tags r:id="rId51"/>
              </p:custDataLst>
            </p:nvPr>
          </p:nvSpPr>
          <p:spPr>
            <a:xfrm>
              <a:off x="7249850" y="4831161"/>
              <a:ext cx="198701" cy="17065"/>
            </a:xfrm>
            <a:custGeom>
              <a:avLst/>
              <a:gdLst/>
              <a:ahLst/>
              <a:cxnLst/>
              <a:rect l="0" t="0" r="0" b="0"/>
              <a:pathLst>
                <a:path w="198701" h="17065">
                  <a:moveTo>
                    <a:pt x="8200" y="7539"/>
                  </a:moveTo>
                  <a:lnTo>
                    <a:pt x="8200" y="7539"/>
                  </a:lnTo>
                  <a:lnTo>
                    <a:pt x="0" y="7539"/>
                  </a:lnTo>
                  <a:lnTo>
                    <a:pt x="43344" y="4717"/>
                  </a:lnTo>
                  <a:lnTo>
                    <a:pt x="79644" y="0"/>
                  </a:lnTo>
                  <a:lnTo>
                    <a:pt x="118268" y="1425"/>
                  </a:lnTo>
                  <a:lnTo>
                    <a:pt x="159764" y="11388"/>
                  </a:lnTo>
                  <a:lnTo>
                    <a:pt x="198700" y="1706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8" name="SMARTInkShape-3472">
              <a:extLst>
                <a:ext uri="{FF2B5EF4-FFF2-40B4-BE49-F238E27FC236}">
                  <a16:creationId xmlns:a16="http://schemas.microsoft.com/office/drawing/2014/main" id="{5E71B04E-525F-4D4A-5C35-170E4260B61F}"/>
                </a:ext>
              </a:extLst>
            </p:cNvPr>
            <p:cNvSpPr/>
            <p:nvPr>
              <p:custDataLst>
                <p:tags r:id="rId52"/>
              </p:custDataLst>
            </p:nvPr>
          </p:nvSpPr>
          <p:spPr>
            <a:xfrm>
              <a:off x="8191500" y="4592606"/>
              <a:ext cx="36742" cy="303245"/>
            </a:xfrm>
            <a:custGeom>
              <a:avLst/>
              <a:gdLst/>
              <a:ahLst/>
              <a:cxnLst/>
              <a:rect l="0" t="0" r="0" b="0"/>
              <a:pathLst>
                <a:path w="36742" h="303245">
                  <a:moveTo>
                    <a:pt x="19050" y="27019"/>
                  </a:moveTo>
                  <a:lnTo>
                    <a:pt x="19050" y="27019"/>
                  </a:lnTo>
                  <a:lnTo>
                    <a:pt x="27250" y="10617"/>
                  </a:lnTo>
                  <a:lnTo>
                    <a:pt x="28182" y="3698"/>
                  </a:lnTo>
                  <a:lnTo>
                    <a:pt x="29371" y="1946"/>
                  </a:lnTo>
                  <a:lnTo>
                    <a:pt x="31223" y="779"/>
                  </a:lnTo>
                  <a:lnTo>
                    <a:pt x="33515" y="0"/>
                  </a:lnTo>
                  <a:lnTo>
                    <a:pt x="35044" y="1598"/>
                  </a:lnTo>
                  <a:lnTo>
                    <a:pt x="36741" y="9018"/>
                  </a:lnTo>
                  <a:lnTo>
                    <a:pt x="32641" y="45321"/>
                  </a:lnTo>
                  <a:lnTo>
                    <a:pt x="29780" y="91238"/>
                  </a:lnTo>
                  <a:lnTo>
                    <a:pt x="23876" y="138358"/>
                  </a:lnTo>
                  <a:lnTo>
                    <a:pt x="18945" y="180990"/>
                  </a:lnTo>
                  <a:lnTo>
                    <a:pt x="8877" y="225159"/>
                  </a:lnTo>
                  <a:lnTo>
                    <a:pt x="1753" y="264772"/>
                  </a:lnTo>
                  <a:lnTo>
                    <a:pt x="0" y="30324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9" name="SMARTInkShape-3473">
              <a:extLst>
                <a:ext uri="{FF2B5EF4-FFF2-40B4-BE49-F238E27FC236}">
                  <a16:creationId xmlns:a16="http://schemas.microsoft.com/office/drawing/2014/main" id="{244A607F-5A0F-D7B0-7044-D2B8EAEB54FA}"/>
                </a:ext>
              </a:extLst>
            </p:cNvPr>
            <p:cNvSpPr/>
            <p:nvPr>
              <p:custDataLst>
                <p:tags r:id="rId53"/>
              </p:custDataLst>
            </p:nvPr>
          </p:nvSpPr>
          <p:spPr>
            <a:xfrm>
              <a:off x="8410575" y="4687624"/>
              <a:ext cx="9526" cy="17727"/>
            </a:xfrm>
            <a:custGeom>
              <a:avLst/>
              <a:gdLst/>
              <a:ahLst/>
              <a:cxnLst/>
              <a:rect l="0" t="0" r="0" b="0"/>
              <a:pathLst>
                <a:path w="9526" h="17727">
                  <a:moveTo>
                    <a:pt x="0" y="8201"/>
                  </a:moveTo>
                  <a:lnTo>
                    <a:pt x="0" y="8201"/>
                  </a:lnTo>
                  <a:lnTo>
                    <a:pt x="0" y="0"/>
                  </a:lnTo>
                  <a:lnTo>
                    <a:pt x="5056" y="4125"/>
                  </a:lnTo>
                  <a:lnTo>
                    <a:pt x="9525" y="1772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0" name="SMARTInkShape-3474">
              <a:extLst>
                <a:ext uri="{FF2B5EF4-FFF2-40B4-BE49-F238E27FC236}">
                  <a16:creationId xmlns:a16="http://schemas.microsoft.com/office/drawing/2014/main" id="{0E0BCC7C-6C58-0F04-5534-D183846AA91C}"/>
                </a:ext>
              </a:extLst>
            </p:cNvPr>
            <p:cNvSpPr/>
            <p:nvPr>
              <p:custDataLst>
                <p:tags r:id="rId54"/>
              </p:custDataLst>
            </p:nvPr>
          </p:nvSpPr>
          <p:spPr>
            <a:xfrm>
              <a:off x="8334768" y="4848225"/>
              <a:ext cx="18658" cy="28576"/>
            </a:xfrm>
            <a:custGeom>
              <a:avLst/>
              <a:gdLst/>
              <a:ahLst/>
              <a:cxnLst/>
              <a:rect l="0" t="0" r="0" b="0"/>
              <a:pathLst>
                <a:path w="18658" h="28576">
                  <a:moveTo>
                    <a:pt x="9132" y="0"/>
                  </a:moveTo>
                  <a:lnTo>
                    <a:pt x="9132" y="0"/>
                  </a:lnTo>
                  <a:lnTo>
                    <a:pt x="932" y="0"/>
                  </a:lnTo>
                  <a:lnTo>
                    <a:pt x="490" y="1058"/>
                  </a:lnTo>
                  <a:lnTo>
                    <a:pt x="0" y="5057"/>
                  </a:lnTo>
                  <a:lnTo>
                    <a:pt x="2604" y="10361"/>
                  </a:lnTo>
                  <a:lnTo>
                    <a:pt x="18657" y="285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1" name="SMARTInkShape-3475">
              <a:extLst>
                <a:ext uri="{FF2B5EF4-FFF2-40B4-BE49-F238E27FC236}">
                  <a16:creationId xmlns:a16="http://schemas.microsoft.com/office/drawing/2014/main" id="{414BF8D4-73F1-241C-863D-0157FA92E441}"/>
                </a:ext>
              </a:extLst>
            </p:cNvPr>
            <p:cNvSpPr/>
            <p:nvPr>
              <p:custDataLst>
                <p:tags r:id="rId55"/>
              </p:custDataLst>
            </p:nvPr>
          </p:nvSpPr>
          <p:spPr>
            <a:xfrm>
              <a:off x="7221924" y="4525699"/>
              <a:ext cx="83752" cy="341577"/>
            </a:xfrm>
            <a:custGeom>
              <a:avLst/>
              <a:gdLst/>
              <a:ahLst/>
              <a:cxnLst/>
              <a:rect l="0" t="0" r="0" b="0"/>
              <a:pathLst>
                <a:path w="83752" h="341577">
                  <a:moveTo>
                    <a:pt x="83751" y="8201"/>
                  </a:moveTo>
                  <a:lnTo>
                    <a:pt x="83751" y="8201"/>
                  </a:lnTo>
                  <a:lnTo>
                    <a:pt x="78695" y="8201"/>
                  </a:lnTo>
                  <a:lnTo>
                    <a:pt x="77206" y="7143"/>
                  </a:lnTo>
                  <a:lnTo>
                    <a:pt x="76213" y="5379"/>
                  </a:lnTo>
                  <a:lnTo>
                    <a:pt x="74619" y="0"/>
                  </a:lnTo>
                  <a:lnTo>
                    <a:pt x="71578" y="2087"/>
                  </a:lnTo>
                  <a:lnTo>
                    <a:pt x="66060" y="6993"/>
                  </a:lnTo>
                  <a:lnTo>
                    <a:pt x="50631" y="48249"/>
                  </a:lnTo>
                  <a:lnTo>
                    <a:pt x="39836" y="87917"/>
                  </a:lnTo>
                  <a:lnTo>
                    <a:pt x="29935" y="122837"/>
                  </a:lnTo>
                  <a:lnTo>
                    <a:pt x="20298" y="163641"/>
                  </a:lnTo>
                  <a:lnTo>
                    <a:pt x="10383" y="204122"/>
                  </a:lnTo>
                  <a:lnTo>
                    <a:pt x="8110" y="247985"/>
                  </a:lnTo>
                  <a:lnTo>
                    <a:pt x="86" y="294901"/>
                  </a:lnTo>
                  <a:lnTo>
                    <a:pt x="0" y="312365"/>
                  </a:lnTo>
                  <a:lnTo>
                    <a:pt x="7551" y="34157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62" name="SMARTInkShape-Group754">
            <a:extLst>
              <a:ext uri="{FF2B5EF4-FFF2-40B4-BE49-F238E27FC236}">
                <a16:creationId xmlns:a16="http://schemas.microsoft.com/office/drawing/2014/main" id="{93375DF9-59D9-A37C-08DD-E5ECE8DC16D7}"/>
              </a:ext>
            </a:extLst>
          </p:cNvPr>
          <p:cNvGrpSpPr/>
          <p:nvPr/>
        </p:nvGrpSpPr>
        <p:grpSpPr>
          <a:xfrm>
            <a:off x="8738462" y="4467388"/>
            <a:ext cx="2387545" cy="302497"/>
            <a:chOff x="8738462" y="4467388"/>
            <a:chExt cx="2387545" cy="302497"/>
          </a:xfrm>
        </p:grpSpPr>
        <p:sp>
          <p:nvSpPr>
            <p:cNvPr id="643" name="SMARTInkShape-3476">
              <a:extLst>
                <a:ext uri="{FF2B5EF4-FFF2-40B4-BE49-F238E27FC236}">
                  <a16:creationId xmlns:a16="http://schemas.microsoft.com/office/drawing/2014/main" id="{5E9BE2ED-D395-E1D1-07EC-41530B477C44}"/>
                </a:ext>
              </a:extLst>
            </p:cNvPr>
            <p:cNvSpPr/>
            <p:nvPr>
              <p:custDataLst>
                <p:tags r:id="rId26"/>
              </p:custDataLst>
            </p:nvPr>
          </p:nvSpPr>
          <p:spPr>
            <a:xfrm>
              <a:off x="8753476" y="4562475"/>
              <a:ext cx="142875" cy="9526"/>
            </a:xfrm>
            <a:custGeom>
              <a:avLst/>
              <a:gdLst/>
              <a:ahLst/>
              <a:cxnLst/>
              <a:rect l="0" t="0" r="0" b="0"/>
              <a:pathLst>
                <a:path w="142875" h="9526">
                  <a:moveTo>
                    <a:pt x="9524" y="9525"/>
                  </a:moveTo>
                  <a:lnTo>
                    <a:pt x="9524" y="9525"/>
                  </a:lnTo>
                  <a:lnTo>
                    <a:pt x="0" y="9525"/>
                  </a:lnTo>
                  <a:lnTo>
                    <a:pt x="9720" y="8467"/>
                  </a:lnTo>
                  <a:lnTo>
                    <a:pt x="53961" y="1324"/>
                  </a:lnTo>
                  <a:lnTo>
                    <a:pt x="97690" y="78"/>
                  </a:lnTo>
                  <a:lnTo>
                    <a:pt x="135547" y="0"/>
                  </a:lnTo>
                  <a:lnTo>
                    <a:pt x="137990" y="1059"/>
                  </a:lnTo>
                  <a:lnTo>
                    <a:pt x="142874"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4" name="SMARTInkShape-3477">
              <a:extLst>
                <a:ext uri="{FF2B5EF4-FFF2-40B4-BE49-F238E27FC236}">
                  <a16:creationId xmlns:a16="http://schemas.microsoft.com/office/drawing/2014/main" id="{74279B40-440D-FB99-150B-89EF556195B6}"/>
                </a:ext>
              </a:extLst>
            </p:cNvPr>
            <p:cNvSpPr/>
            <p:nvPr>
              <p:custDataLst>
                <p:tags r:id="rId27"/>
              </p:custDataLst>
            </p:nvPr>
          </p:nvSpPr>
          <p:spPr>
            <a:xfrm>
              <a:off x="8738462" y="4648200"/>
              <a:ext cx="167414" cy="9526"/>
            </a:xfrm>
            <a:custGeom>
              <a:avLst/>
              <a:gdLst/>
              <a:ahLst/>
              <a:cxnLst/>
              <a:rect l="0" t="0" r="0" b="0"/>
              <a:pathLst>
                <a:path w="167414" h="9526">
                  <a:moveTo>
                    <a:pt x="5488" y="0"/>
                  </a:moveTo>
                  <a:lnTo>
                    <a:pt x="5488" y="0"/>
                  </a:lnTo>
                  <a:lnTo>
                    <a:pt x="0" y="0"/>
                  </a:lnTo>
                  <a:lnTo>
                    <a:pt x="40670" y="0"/>
                  </a:lnTo>
                  <a:lnTo>
                    <a:pt x="81111" y="0"/>
                  </a:lnTo>
                  <a:lnTo>
                    <a:pt x="124520" y="7539"/>
                  </a:lnTo>
                  <a:lnTo>
                    <a:pt x="167413"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5" name="SMARTInkShape-3478">
              <a:extLst>
                <a:ext uri="{FF2B5EF4-FFF2-40B4-BE49-F238E27FC236}">
                  <a16:creationId xmlns:a16="http://schemas.microsoft.com/office/drawing/2014/main" id="{61C14DF5-15D7-CC43-14EC-BA68532C82D7}"/>
                </a:ext>
              </a:extLst>
            </p:cNvPr>
            <p:cNvSpPr/>
            <p:nvPr>
              <p:custDataLst>
                <p:tags r:id="rId28"/>
              </p:custDataLst>
            </p:nvPr>
          </p:nvSpPr>
          <p:spPr>
            <a:xfrm>
              <a:off x="9048852" y="4476760"/>
              <a:ext cx="199924" cy="218607"/>
            </a:xfrm>
            <a:custGeom>
              <a:avLst/>
              <a:gdLst/>
              <a:ahLst/>
              <a:cxnLst/>
              <a:rect l="0" t="0" r="0" b="0"/>
              <a:pathLst>
                <a:path w="199924" h="218607">
                  <a:moveTo>
                    <a:pt x="133248" y="19040"/>
                  </a:moveTo>
                  <a:lnTo>
                    <a:pt x="133248" y="19040"/>
                  </a:lnTo>
                  <a:lnTo>
                    <a:pt x="138305" y="19040"/>
                  </a:lnTo>
                  <a:lnTo>
                    <a:pt x="139794" y="17982"/>
                  </a:lnTo>
                  <a:lnTo>
                    <a:pt x="140788" y="16218"/>
                  </a:lnTo>
                  <a:lnTo>
                    <a:pt x="142763" y="9549"/>
                  </a:lnTo>
                  <a:lnTo>
                    <a:pt x="150973" y="9518"/>
                  </a:lnTo>
                  <a:lnTo>
                    <a:pt x="151414" y="8458"/>
                  </a:lnTo>
                  <a:lnTo>
                    <a:pt x="152288" y="107"/>
                  </a:lnTo>
                  <a:lnTo>
                    <a:pt x="139039" y="0"/>
                  </a:lnTo>
                  <a:lnTo>
                    <a:pt x="94547" y="16237"/>
                  </a:lnTo>
                  <a:lnTo>
                    <a:pt x="72628" y="27617"/>
                  </a:lnTo>
                  <a:lnTo>
                    <a:pt x="47553" y="51214"/>
                  </a:lnTo>
                  <a:lnTo>
                    <a:pt x="19581" y="93756"/>
                  </a:lnTo>
                  <a:lnTo>
                    <a:pt x="8646" y="112572"/>
                  </a:lnTo>
                  <a:lnTo>
                    <a:pt x="2490" y="135065"/>
                  </a:lnTo>
                  <a:lnTo>
                    <a:pt x="0" y="182202"/>
                  </a:lnTo>
                  <a:lnTo>
                    <a:pt x="5588" y="192451"/>
                  </a:lnTo>
                  <a:lnTo>
                    <a:pt x="10041" y="198147"/>
                  </a:lnTo>
                  <a:lnTo>
                    <a:pt x="31478" y="211221"/>
                  </a:lnTo>
                  <a:lnTo>
                    <a:pt x="52883" y="216741"/>
                  </a:lnTo>
                  <a:lnTo>
                    <a:pt x="99773" y="218606"/>
                  </a:lnTo>
                  <a:lnTo>
                    <a:pt x="141806" y="216152"/>
                  </a:lnTo>
                  <a:lnTo>
                    <a:pt x="188538" y="209799"/>
                  </a:lnTo>
                  <a:lnTo>
                    <a:pt x="194158" y="209655"/>
                  </a:lnTo>
                  <a:lnTo>
                    <a:pt x="196079" y="208558"/>
                  </a:lnTo>
                  <a:lnTo>
                    <a:pt x="197361" y="206768"/>
                  </a:lnTo>
                  <a:lnTo>
                    <a:pt x="199923" y="20001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6" name="SMARTInkShape-3479">
              <a:extLst>
                <a:ext uri="{FF2B5EF4-FFF2-40B4-BE49-F238E27FC236}">
                  <a16:creationId xmlns:a16="http://schemas.microsoft.com/office/drawing/2014/main" id="{C60713A2-BE48-7763-64CE-FC70F9CD7EE2}"/>
                </a:ext>
              </a:extLst>
            </p:cNvPr>
            <p:cNvSpPr/>
            <p:nvPr>
              <p:custDataLst>
                <p:tags r:id="rId29"/>
              </p:custDataLst>
            </p:nvPr>
          </p:nvSpPr>
          <p:spPr>
            <a:xfrm>
              <a:off x="9299082" y="4520210"/>
              <a:ext cx="153381" cy="186266"/>
            </a:xfrm>
            <a:custGeom>
              <a:avLst/>
              <a:gdLst/>
              <a:ahLst/>
              <a:cxnLst/>
              <a:rect l="0" t="0" r="0" b="0"/>
              <a:pathLst>
                <a:path w="153381" h="186266">
                  <a:moveTo>
                    <a:pt x="92568" y="42265"/>
                  </a:moveTo>
                  <a:lnTo>
                    <a:pt x="92568" y="42265"/>
                  </a:lnTo>
                  <a:lnTo>
                    <a:pt x="97625" y="37208"/>
                  </a:lnTo>
                  <a:lnTo>
                    <a:pt x="100108" y="31904"/>
                  </a:lnTo>
                  <a:lnTo>
                    <a:pt x="101978" y="10467"/>
                  </a:lnTo>
                  <a:lnTo>
                    <a:pt x="99900" y="8366"/>
                  </a:lnTo>
                  <a:lnTo>
                    <a:pt x="91946" y="6032"/>
                  </a:lnTo>
                  <a:lnTo>
                    <a:pt x="75567" y="4718"/>
                  </a:lnTo>
                  <a:lnTo>
                    <a:pt x="57310" y="9385"/>
                  </a:lnTo>
                  <a:lnTo>
                    <a:pt x="44795" y="20243"/>
                  </a:lnTo>
                  <a:lnTo>
                    <a:pt x="25849" y="38562"/>
                  </a:lnTo>
                  <a:lnTo>
                    <a:pt x="19513" y="42972"/>
                  </a:lnTo>
                  <a:lnTo>
                    <a:pt x="9652" y="59160"/>
                  </a:lnTo>
                  <a:lnTo>
                    <a:pt x="973" y="89251"/>
                  </a:lnTo>
                  <a:lnTo>
                    <a:pt x="0" y="108656"/>
                  </a:lnTo>
                  <a:lnTo>
                    <a:pt x="3097" y="127864"/>
                  </a:lnTo>
                  <a:lnTo>
                    <a:pt x="10822" y="144161"/>
                  </a:lnTo>
                  <a:lnTo>
                    <a:pt x="33030" y="171871"/>
                  </a:lnTo>
                  <a:lnTo>
                    <a:pt x="61639" y="186265"/>
                  </a:lnTo>
                  <a:lnTo>
                    <a:pt x="73007" y="185890"/>
                  </a:lnTo>
                  <a:lnTo>
                    <a:pt x="96927" y="177007"/>
                  </a:lnTo>
                  <a:lnTo>
                    <a:pt x="116025" y="159653"/>
                  </a:lnTo>
                  <a:lnTo>
                    <a:pt x="130510" y="135712"/>
                  </a:lnTo>
                  <a:lnTo>
                    <a:pt x="144614" y="89709"/>
                  </a:lnTo>
                  <a:lnTo>
                    <a:pt x="153380" y="55617"/>
                  </a:lnTo>
                  <a:lnTo>
                    <a:pt x="152050" y="39027"/>
                  </a:lnTo>
                  <a:lnTo>
                    <a:pt x="142288" y="21776"/>
                  </a:lnTo>
                  <a:lnTo>
                    <a:pt x="128424" y="6701"/>
                  </a:lnTo>
                  <a:lnTo>
                    <a:pt x="115208" y="0"/>
                  </a:lnTo>
                  <a:lnTo>
                    <a:pt x="108719" y="331"/>
                  </a:lnTo>
                  <a:lnTo>
                    <a:pt x="83043" y="1369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7" name="SMARTInkShape-3480">
              <a:extLst>
                <a:ext uri="{FF2B5EF4-FFF2-40B4-BE49-F238E27FC236}">
                  <a16:creationId xmlns:a16="http://schemas.microsoft.com/office/drawing/2014/main" id="{9DADFAE7-14A9-3196-244B-F9B46585F862}"/>
                </a:ext>
              </a:extLst>
            </p:cNvPr>
            <p:cNvSpPr/>
            <p:nvPr>
              <p:custDataLst>
                <p:tags r:id="rId30"/>
              </p:custDataLst>
            </p:nvPr>
          </p:nvSpPr>
          <p:spPr>
            <a:xfrm>
              <a:off x="9515475" y="4546665"/>
              <a:ext cx="38101" cy="215836"/>
            </a:xfrm>
            <a:custGeom>
              <a:avLst/>
              <a:gdLst/>
              <a:ahLst/>
              <a:cxnLst/>
              <a:rect l="0" t="0" r="0" b="0"/>
              <a:pathLst>
                <a:path w="38101" h="215836">
                  <a:moveTo>
                    <a:pt x="0" y="44385"/>
                  </a:moveTo>
                  <a:lnTo>
                    <a:pt x="0" y="44385"/>
                  </a:lnTo>
                  <a:lnTo>
                    <a:pt x="22390" y="7805"/>
                  </a:lnTo>
                  <a:lnTo>
                    <a:pt x="28649" y="1669"/>
                  </a:lnTo>
                  <a:lnTo>
                    <a:pt x="31799" y="33"/>
                  </a:lnTo>
                  <a:lnTo>
                    <a:pt x="33899" y="0"/>
                  </a:lnTo>
                  <a:lnTo>
                    <a:pt x="35300" y="1037"/>
                  </a:lnTo>
                  <a:lnTo>
                    <a:pt x="36856" y="5011"/>
                  </a:lnTo>
                  <a:lnTo>
                    <a:pt x="38051" y="28584"/>
                  </a:lnTo>
                  <a:lnTo>
                    <a:pt x="29895" y="70936"/>
                  </a:lnTo>
                  <a:lnTo>
                    <a:pt x="28749" y="115602"/>
                  </a:lnTo>
                  <a:lnTo>
                    <a:pt x="28609" y="157701"/>
                  </a:lnTo>
                  <a:lnTo>
                    <a:pt x="29641" y="199962"/>
                  </a:lnTo>
                  <a:lnTo>
                    <a:pt x="38100" y="21583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8" name="SMARTInkShape-3481">
              <a:extLst>
                <a:ext uri="{FF2B5EF4-FFF2-40B4-BE49-F238E27FC236}">
                  <a16:creationId xmlns:a16="http://schemas.microsoft.com/office/drawing/2014/main" id="{AE4D375A-3FA1-9E20-EC5D-85413357089A}"/>
                </a:ext>
              </a:extLst>
            </p:cNvPr>
            <p:cNvSpPr/>
            <p:nvPr>
              <p:custDataLst>
                <p:tags r:id="rId31"/>
              </p:custDataLst>
            </p:nvPr>
          </p:nvSpPr>
          <p:spPr>
            <a:xfrm>
              <a:off x="9791700" y="4507042"/>
              <a:ext cx="28185" cy="255459"/>
            </a:xfrm>
            <a:custGeom>
              <a:avLst/>
              <a:gdLst/>
              <a:ahLst/>
              <a:cxnLst/>
              <a:rect l="0" t="0" r="0" b="0"/>
              <a:pathLst>
                <a:path w="28185" h="255459">
                  <a:moveTo>
                    <a:pt x="19050" y="17333"/>
                  </a:moveTo>
                  <a:lnTo>
                    <a:pt x="19050" y="17333"/>
                  </a:lnTo>
                  <a:lnTo>
                    <a:pt x="19050" y="12276"/>
                  </a:lnTo>
                  <a:lnTo>
                    <a:pt x="21874" y="6972"/>
                  </a:lnTo>
                  <a:lnTo>
                    <a:pt x="27252" y="0"/>
                  </a:lnTo>
                  <a:lnTo>
                    <a:pt x="27692" y="486"/>
                  </a:lnTo>
                  <a:lnTo>
                    <a:pt x="28184" y="3847"/>
                  </a:lnTo>
                  <a:lnTo>
                    <a:pt x="20894" y="43989"/>
                  </a:lnTo>
                  <a:lnTo>
                    <a:pt x="13364" y="81205"/>
                  </a:lnTo>
                  <a:lnTo>
                    <a:pt x="9603" y="119043"/>
                  </a:lnTo>
                  <a:lnTo>
                    <a:pt x="2211" y="164110"/>
                  </a:lnTo>
                  <a:lnTo>
                    <a:pt x="291" y="209405"/>
                  </a:lnTo>
                  <a:lnTo>
                    <a:pt x="0" y="25545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9" name="SMARTInkShape-3482">
              <a:extLst>
                <a:ext uri="{FF2B5EF4-FFF2-40B4-BE49-F238E27FC236}">
                  <a16:creationId xmlns:a16="http://schemas.microsoft.com/office/drawing/2014/main" id="{F90C1F93-A079-5691-6AE6-414968B431C9}"/>
                </a:ext>
              </a:extLst>
            </p:cNvPr>
            <p:cNvSpPr/>
            <p:nvPr>
              <p:custDataLst>
                <p:tags r:id="rId32"/>
              </p:custDataLst>
            </p:nvPr>
          </p:nvSpPr>
          <p:spPr>
            <a:xfrm>
              <a:off x="9801225" y="4478532"/>
              <a:ext cx="152401" cy="55369"/>
            </a:xfrm>
            <a:custGeom>
              <a:avLst/>
              <a:gdLst/>
              <a:ahLst/>
              <a:cxnLst/>
              <a:rect l="0" t="0" r="0" b="0"/>
              <a:pathLst>
                <a:path w="152401" h="55369">
                  <a:moveTo>
                    <a:pt x="0" y="55368"/>
                  </a:moveTo>
                  <a:lnTo>
                    <a:pt x="0" y="55368"/>
                  </a:lnTo>
                  <a:lnTo>
                    <a:pt x="21458" y="25708"/>
                  </a:lnTo>
                  <a:lnTo>
                    <a:pt x="28236" y="21019"/>
                  </a:lnTo>
                  <a:lnTo>
                    <a:pt x="69094" y="4230"/>
                  </a:lnTo>
                  <a:lnTo>
                    <a:pt x="90912" y="0"/>
                  </a:lnTo>
                  <a:lnTo>
                    <a:pt x="104257" y="1832"/>
                  </a:lnTo>
                  <a:lnTo>
                    <a:pt x="152400" y="1726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0" name="SMARTInkShape-3483">
              <a:extLst>
                <a:ext uri="{FF2B5EF4-FFF2-40B4-BE49-F238E27FC236}">
                  <a16:creationId xmlns:a16="http://schemas.microsoft.com/office/drawing/2014/main" id="{BA33D53A-6EF7-AE0D-71E5-2FC49BA2289D}"/>
                </a:ext>
              </a:extLst>
            </p:cNvPr>
            <p:cNvSpPr/>
            <p:nvPr>
              <p:custDataLst>
                <p:tags r:id="rId33"/>
              </p:custDataLst>
            </p:nvPr>
          </p:nvSpPr>
          <p:spPr>
            <a:xfrm>
              <a:off x="9801225" y="4600575"/>
              <a:ext cx="200026" cy="47626"/>
            </a:xfrm>
            <a:custGeom>
              <a:avLst/>
              <a:gdLst/>
              <a:ahLst/>
              <a:cxnLst/>
              <a:rect l="0" t="0" r="0" b="0"/>
              <a:pathLst>
                <a:path w="200026" h="47626">
                  <a:moveTo>
                    <a:pt x="0" y="0"/>
                  </a:moveTo>
                  <a:lnTo>
                    <a:pt x="0" y="0"/>
                  </a:lnTo>
                  <a:lnTo>
                    <a:pt x="0" y="5057"/>
                  </a:lnTo>
                  <a:lnTo>
                    <a:pt x="1058" y="6546"/>
                  </a:lnTo>
                  <a:lnTo>
                    <a:pt x="2824" y="7539"/>
                  </a:lnTo>
                  <a:lnTo>
                    <a:pt x="11839" y="8642"/>
                  </a:lnTo>
                  <a:lnTo>
                    <a:pt x="55100" y="12173"/>
                  </a:lnTo>
                  <a:lnTo>
                    <a:pt x="94845" y="22748"/>
                  </a:lnTo>
                  <a:lnTo>
                    <a:pt x="138757" y="33970"/>
                  </a:lnTo>
                  <a:lnTo>
                    <a:pt x="181896" y="42613"/>
                  </a:lnTo>
                  <a:lnTo>
                    <a:pt x="200025" y="476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1" name="SMARTInkShape-3484">
              <a:extLst>
                <a:ext uri="{FF2B5EF4-FFF2-40B4-BE49-F238E27FC236}">
                  <a16:creationId xmlns:a16="http://schemas.microsoft.com/office/drawing/2014/main" id="{8769241A-7615-D408-8C45-78EA52C636D2}"/>
                </a:ext>
              </a:extLst>
            </p:cNvPr>
            <p:cNvSpPr/>
            <p:nvPr>
              <p:custDataLst>
                <p:tags r:id="rId34"/>
              </p:custDataLst>
            </p:nvPr>
          </p:nvSpPr>
          <p:spPr>
            <a:xfrm>
              <a:off x="9544050" y="4507290"/>
              <a:ext cx="171451" cy="202160"/>
            </a:xfrm>
            <a:custGeom>
              <a:avLst/>
              <a:gdLst/>
              <a:ahLst/>
              <a:cxnLst/>
              <a:rect l="0" t="0" r="0" b="0"/>
              <a:pathLst>
                <a:path w="171451" h="202160">
                  <a:moveTo>
                    <a:pt x="0" y="55185"/>
                  </a:moveTo>
                  <a:lnTo>
                    <a:pt x="0" y="55185"/>
                  </a:lnTo>
                  <a:lnTo>
                    <a:pt x="0" y="41928"/>
                  </a:lnTo>
                  <a:lnTo>
                    <a:pt x="1058" y="39997"/>
                  </a:lnTo>
                  <a:lnTo>
                    <a:pt x="2822" y="38710"/>
                  </a:lnTo>
                  <a:lnTo>
                    <a:pt x="8201" y="36643"/>
                  </a:lnTo>
                  <a:lnTo>
                    <a:pt x="14191" y="36285"/>
                  </a:lnTo>
                  <a:lnTo>
                    <a:pt x="19713" y="39024"/>
                  </a:lnTo>
                  <a:lnTo>
                    <a:pt x="22666" y="41236"/>
                  </a:lnTo>
                  <a:lnTo>
                    <a:pt x="25949" y="46516"/>
                  </a:lnTo>
                  <a:lnTo>
                    <a:pt x="28466" y="52390"/>
                  </a:lnTo>
                  <a:lnTo>
                    <a:pt x="55976" y="95739"/>
                  </a:lnTo>
                  <a:lnTo>
                    <a:pt x="84050" y="142449"/>
                  </a:lnTo>
                  <a:lnTo>
                    <a:pt x="108852" y="175554"/>
                  </a:lnTo>
                  <a:lnTo>
                    <a:pt x="115507" y="187511"/>
                  </a:lnTo>
                  <a:lnTo>
                    <a:pt x="127238" y="201033"/>
                  </a:lnTo>
                  <a:lnTo>
                    <a:pt x="130334" y="202159"/>
                  </a:lnTo>
                  <a:lnTo>
                    <a:pt x="133456" y="201850"/>
                  </a:lnTo>
                  <a:lnTo>
                    <a:pt x="141015" y="198809"/>
                  </a:lnTo>
                  <a:lnTo>
                    <a:pt x="147380" y="198282"/>
                  </a:lnTo>
                  <a:lnTo>
                    <a:pt x="149054" y="196091"/>
                  </a:lnTo>
                  <a:lnTo>
                    <a:pt x="150912" y="188013"/>
                  </a:lnTo>
                  <a:lnTo>
                    <a:pt x="144665" y="144395"/>
                  </a:lnTo>
                  <a:lnTo>
                    <a:pt x="138172" y="101029"/>
                  </a:lnTo>
                  <a:lnTo>
                    <a:pt x="134779" y="56891"/>
                  </a:lnTo>
                  <a:lnTo>
                    <a:pt x="140177" y="12953"/>
                  </a:lnTo>
                  <a:lnTo>
                    <a:pt x="142519" y="0"/>
                  </a:lnTo>
                  <a:lnTo>
                    <a:pt x="171450" y="1708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2" name="SMARTInkShape-3485">
              <a:extLst>
                <a:ext uri="{FF2B5EF4-FFF2-40B4-BE49-F238E27FC236}">
                  <a16:creationId xmlns:a16="http://schemas.microsoft.com/office/drawing/2014/main" id="{F5D41781-417F-5D3A-79C5-6A1903734D45}"/>
                </a:ext>
              </a:extLst>
            </p:cNvPr>
            <p:cNvSpPr/>
            <p:nvPr>
              <p:custDataLst>
                <p:tags r:id="rId35"/>
              </p:custDataLst>
            </p:nvPr>
          </p:nvSpPr>
          <p:spPr>
            <a:xfrm>
              <a:off x="10073822" y="4544876"/>
              <a:ext cx="21238" cy="217625"/>
            </a:xfrm>
            <a:custGeom>
              <a:avLst/>
              <a:gdLst/>
              <a:ahLst/>
              <a:cxnLst/>
              <a:rect l="0" t="0" r="0" b="0"/>
              <a:pathLst>
                <a:path w="21238" h="217625">
                  <a:moveTo>
                    <a:pt x="3628" y="27124"/>
                  </a:moveTo>
                  <a:lnTo>
                    <a:pt x="3628" y="27124"/>
                  </a:lnTo>
                  <a:lnTo>
                    <a:pt x="3628" y="18923"/>
                  </a:lnTo>
                  <a:lnTo>
                    <a:pt x="21237" y="0"/>
                  </a:lnTo>
                  <a:lnTo>
                    <a:pt x="15847" y="17219"/>
                  </a:lnTo>
                  <a:lnTo>
                    <a:pt x="10862" y="62640"/>
                  </a:lnTo>
                  <a:lnTo>
                    <a:pt x="0" y="107871"/>
                  </a:lnTo>
                  <a:lnTo>
                    <a:pt x="1814" y="154395"/>
                  </a:lnTo>
                  <a:lnTo>
                    <a:pt x="3469" y="197875"/>
                  </a:lnTo>
                  <a:lnTo>
                    <a:pt x="3628" y="21762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3" name="SMARTInkShape-3486">
              <a:extLst>
                <a:ext uri="{FF2B5EF4-FFF2-40B4-BE49-F238E27FC236}">
                  <a16:creationId xmlns:a16="http://schemas.microsoft.com/office/drawing/2014/main" id="{E9EE3FA2-D874-E6BB-AA69-35F7424B5CC6}"/>
                </a:ext>
              </a:extLst>
            </p:cNvPr>
            <p:cNvSpPr/>
            <p:nvPr>
              <p:custDataLst>
                <p:tags r:id="rId36"/>
              </p:custDataLst>
            </p:nvPr>
          </p:nvSpPr>
          <p:spPr>
            <a:xfrm>
              <a:off x="10429875" y="4572392"/>
              <a:ext cx="36616" cy="190109"/>
            </a:xfrm>
            <a:custGeom>
              <a:avLst/>
              <a:gdLst/>
              <a:ahLst/>
              <a:cxnLst/>
              <a:rect l="0" t="0" r="0" b="0"/>
              <a:pathLst>
                <a:path w="36616" h="190109">
                  <a:moveTo>
                    <a:pt x="0" y="9133"/>
                  </a:moveTo>
                  <a:lnTo>
                    <a:pt x="0" y="9133"/>
                  </a:lnTo>
                  <a:lnTo>
                    <a:pt x="5057" y="9133"/>
                  </a:lnTo>
                  <a:lnTo>
                    <a:pt x="10361" y="6311"/>
                  </a:lnTo>
                  <a:lnTo>
                    <a:pt x="16247" y="2587"/>
                  </a:lnTo>
                  <a:lnTo>
                    <a:pt x="26743" y="0"/>
                  </a:lnTo>
                  <a:lnTo>
                    <a:pt x="33089" y="4781"/>
                  </a:lnTo>
                  <a:lnTo>
                    <a:pt x="35871" y="10021"/>
                  </a:lnTo>
                  <a:lnTo>
                    <a:pt x="36615" y="12900"/>
                  </a:lnTo>
                  <a:lnTo>
                    <a:pt x="30203" y="45821"/>
                  </a:lnTo>
                  <a:lnTo>
                    <a:pt x="15671" y="91667"/>
                  </a:lnTo>
                  <a:lnTo>
                    <a:pt x="9681" y="133386"/>
                  </a:lnTo>
                  <a:lnTo>
                    <a:pt x="1484" y="178588"/>
                  </a:lnTo>
                  <a:lnTo>
                    <a:pt x="0" y="19010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4" name="SMARTInkShape-3487">
              <a:extLst>
                <a:ext uri="{FF2B5EF4-FFF2-40B4-BE49-F238E27FC236}">
                  <a16:creationId xmlns:a16="http://schemas.microsoft.com/office/drawing/2014/main" id="{F5293380-DDF6-2FE7-968B-5AA72DB36F93}"/>
                </a:ext>
              </a:extLst>
            </p:cNvPr>
            <p:cNvSpPr/>
            <p:nvPr>
              <p:custDataLst>
                <p:tags r:id="rId37"/>
              </p:custDataLst>
            </p:nvPr>
          </p:nvSpPr>
          <p:spPr>
            <a:xfrm>
              <a:off x="10467975" y="4467388"/>
              <a:ext cx="190501" cy="66513"/>
            </a:xfrm>
            <a:custGeom>
              <a:avLst/>
              <a:gdLst/>
              <a:ahLst/>
              <a:cxnLst/>
              <a:rect l="0" t="0" r="0" b="0"/>
              <a:pathLst>
                <a:path w="190501" h="66513">
                  <a:moveTo>
                    <a:pt x="0" y="66512"/>
                  </a:moveTo>
                  <a:lnTo>
                    <a:pt x="0" y="66512"/>
                  </a:lnTo>
                  <a:lnTo>
                    <a:pt x="5057" y="56399"/>
                  </a:lnTo>
                  <a:lnTo>
                    <a:pt x="23370" y="39997"/>
                  </a:lnTo>
                  <a:lnTo>
                    <a:pt x="38792" y="31846"/>
                  </a:lnTo>
                  <a:lnTo>
                    <a:pt x="77543" y="18503"/>
                  </a:lnTo>
                  <a:lnTo>
                    <a:pt x="121884" y="4020"/>
                  </a:lnTo>
                  <a:lnTo>
                    <a:pt x="166992" y="82"/>
                  </a:lnTo>
                  <a:lnTo>
                    <a:pt x="171654" y="0"/>
                  </a:lnTo>
                  <a:lnTo>
                    <a:pt x="190500" y="936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5" name="SMARTInkShape-3488">
              <a:extLst>
                <a:ext uri="{FF2B5EF4-FFF2-40B4-BE49-F238E27FC236}">
                  <a16:creationId xmlns:a16="http://schemas.microsoft.com/office/drawing/2014/main" id="{C3FAD89C-DC1F-5538-1FFF-3604963E318B}"/>
                </a:ext>
              </a:extLst>
            </p:cNvPr>
            <p:cNvSpPr/>
            <p:nvPr>
              <p:custDataLst>
                <p:tags r:id="rId38"/>
              </p:custDataLst>
            </p:nvPr>
          </p:nvSpPr>
          <p:spPr>
            <a:xfrm>
              <a:off x="10201275" y="4533900"/>
              <a:ext cx="37218" cy="228601"/>
            </a:xfrm>
            <a:custGeom>
              <a:avLst/>
              <a:gdLst/>
              <a:ahLst/>
              <a:cxnLst/>
              <a:rect l="0" t="0" r="0" b="0"/>
              <a:pathLst>
                <a:path w="37218" h="228601">
                  <a:moveTo>
                    <a:pt x="28575" y="0"/>
                  </a:moveTo>
                  <a:lnTo>
                    <a:pt x="28575" y="0"/>
                  </a:lnTo>
                  <a:lnTo>
                    <a:pt x="33632" y="0"/>
                  </a:lnTo>
                  <a:lnTo>
                    <a:pt x="35121" y="1058"/>
                  </a:lnTo>
                  <a:lnTo>
                    <a:pt x="36113" y="2822"/>
                  </a:lnTo>
                  <a:lnTo>
                    <a:pt x="37217" y="11838"/>
                  </a:lnTo>
                  <a:lnTo>
                    <a:pt x="35104" y="57920"/>
                  </a:lnTo>
                  <a:lnTo>
                    <a:pt x="24808" y="103046"/>
                  </a:lnTo>
                  <a:lnTo>
                    <a:pt x="9447" y="142739"/>
                  </a:lnTo>
                  <a:lnTo>
                    <a:pt x="1244" y="186719"/>
                  </a:lnTo>
                  <a:lnTo>
                    <a:pt x="0" y="2286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6" name="SMARTInkShape-3489">
              <a:extLst>
                <a:ext uri="{FF2B5EF4-FFF2-40B4-BE49-F238E27FC236}">
                  <a16:creationId xmlns:a16="http://schemas.microsoft.com/office/drawing/2014/main" id="{D3583253-C247-0F61-B3C7-1F3C34E46ED4}"/>
                </a:ext>
              </a:extLst>
            </p:cNvPr>
            <p:cNvSpPr/>
            <p:nvPr>
              <p:custDataLst>
                <p:tags r:id="rId39"/>
              </p:custDataLst>
            </p:nvPr>
          </p:nvSpPr>
          <p:spPr>
            <a:xfrm>
              <a:off x="10134600" y="4515751"/>
              <a:ext cx="169866" cy="254134"/>
            </a:xfrm>
            <a:custGeom>
              <a:avLst/>
              <a:gdLst/>
              <a:ahLst/>
              <a:cxnLst/>
              <a:rect l="0" t="0" r="0" b="0"/>
              <a:pathLst>
                <a:path w="169866" h="254134">
                  <a:moveTo>
                    <a:pt x="38100" y="27674"/>
                  </a:moveTo>
                  <a:lnTo>
                    <a:pt x="38100" y="27674"/>
                  </a:lnTo>
                  <a:lnTo>
                    <a:pt x="38100" y="22617"/>
                  </a:lnTo>
                  <a:lnTo>
                    <a:pt x="53270" y="9360"/>
                  </a:lnTo>
                  <a:lnTo>
                    <a:pt x="69183" y="3660"/>
                  </a:lnTo>
                  <a:lnTo>
                    <a:pt x="105270" y="0"/>
                  </a:lnTo>
                  <a:lnTo>
                    <a:pt x="124045" y="5144"/>
                  </a:lnTo>
                  <a:lnTo>
                    <a:pt x="151854" y="20637"/>
                  </a:lnTo>
                  <a:lnTo>
                    <a:pt x="155211" y="25099"/>
                  </a:lnTo>
                  <a:lnTo>
                    <a:pt x="169865" y="59014"/>
                  </a:lnTo>
                  <a:lnTo>
                    <a:pt x="164592" y="100344"/>
                  </a:lnTo>
                  <a:lnTo>
                    <a:pt x="160598" y="132461"/>
                  </a:lnTo>
                  <a:lnTo>
                    <a:pt x="146950" y="168318"/>
                  </a:lnTo>
                  <a:lnTo>
                    <a:pt x="128442" y="203637"/>
                  </a:lnTo>
                  <a:lnTo>
                    <a:pt x="97103" y="232784"/>
                  </a:lnTo>
                  <a:lnTo>
                    <a:pt x="65159" y="249047"/>
                  </a:lnTo>
                  <a:lnTo>
                    <a:pt x="37651" y="254133"/>
                  </a:lnTo>
                  <a:lnTo>
                    <a:pt x="21672" y="249678"/>
                  </a:lnTo>
                  <a:lnTo>
                    <a:pt x="0" y="23722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7" name="SMARTInkShape-3490">
              <a:extLst>
                <a:ext uri="{FF2B5EF4-FFF2-40B4-BE49-F238E27FC236}">
                  <a16:creationId xmlns:a16="http://schemas.microsoft.com/office/drawing/2014/main" id="{813EE22E-F4EF-C802-5620-480BCA00AC3B}"/>
                </a:ext>
              </a:extLst>
            </p:cNvPr>
            <p:cNvSpPr/>
            <p:nvPr>
              <p:custDataLst>
                <p:tags r:id="rId40"/>
              </p:custDataLst>
            </p:nvPr>
          </p:nvSpPr>
          <p:spPr>
            <a:xfrm>
              <a:off x="10506075" y="4558521"/>
              <a:ext cx="161926" cy="23005"/>
            </a:xfrm>
            <a:custGeom>
              <a:avLst/>
              <a:gdLst/>
              <a:ahLst/>
              <a:cxnLst/>
              <a:rect l="0" t="0" r="0" b="0"/>
              <a:pathLst>
                <a:path w="161926" h="23005">
                  <a:moveTo>
                    <a:pt x="0" y="23004"/>
                  </a:moveTo>
                  <a:lnTo>
                    <a:pt x="0" y="23004"/>
                  </a:lnTo>
                  <a:lnTo>
                    <a:pt x="9721" y="21946"/>
                  </a:lnTo>
                  <a:lnTo>
                    <a:pt x="45665" y="12643"/>
                  </a:lnTo>
                  <a:lnTo>
                    <a:pt x="92981" y="614"/>
                  </a:lnTo>
                  <a:lnTo>
                    <a:pt x="110470" y="0"/>
                  </a:lnTo>
                  <a:lnTo>
                    <a:pt x="149975" y="4492"/>
                  </a:lnTo>
                  <a:lnTo>
                    <a:pt x="153959" y="6429"/>
                  </a:lnTo>
                  <a:lnTo>
                    <a:pt x="161925" y="1347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8" name="SMARTInkShape-3491">
              <a:extLst>
                <a:ext uri="{FF2B5EF4-FFF2-40B4-BE49-F238E27FC236}">
                  <a16:creationId xmlns:a16="http://schemas.microsoft.com/office/drawing/2014/main" id="{0AB7A6F7-1335-76CB-D9E2-4B7A565A21E0}"/>
                </a:ext>
              </a:extLst>
            </p:cNvPr>
            <p:cNvSpPr/>
            <p:nvPr>
              <p:custDataLst>
                <p:tags r:id="rId41"/>
              </p:custDataLst>
            </p:nvPr>
          </p:nvSpPr>
          <p:spPr>
            <a:xfrm>
              <a:off x="10487025" y="4695825"/>
              <a:ext cx="228601" cy="28576"/>
            </a:xfrm>
            <a:custGeom>
              <a:avLst/>
              <a:gdLst/>
              <a:ahLst/>
              <a:cxnLst/>
              <a:rect l="0" t="0" r="0" b="0"/>
              <a:pathLst>
                <a:path w="228601" h="28576">
                  <a:moveTo>
                    <a:pt x="0" y="28575"/>
                  </a:moveTo>
                  <a:lnTo>
                    <a:pt x="0" y="28575"/>
                  </a:lnTo>
                  <a:lnTo>
                    <a:pt x="31083" y="25753"/>
                  </a:lnTo>
                  <a:lnTo>
                    <a:pt x="72227" y="15318"/>
                  </a:lnTo>
                  <a:lnTo>
                    <a:pt x="113711" y="11242"/>
                  </a:lnTo>
                  <a:lnTo>
                    <a:pt x="160986" y="9864"/>
                  </a:lnTo>
                  <a:lnTo>
                    <a:pt x="204345" y="6770"/>
                  </a:lnTo>
                  <a:lnTo>
                    <a:pt x="2286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9" name="SMARTInkShape-3492">
              <a:extLst>
                <a:ext uri="{FF2B5EF4-FFF2-40B4-BE49-F238E27FC236}">
                  <a16:creationId xmlns:a16="http://schemas.microsoft.com/office/drawing/2014/main" id="{4B670813-2734-8976-1F4C-654BB0ABF00B}"/>
                </a:ext>
              </a:extLst>
            </p:cNvPr>
            <p:cNvSpPr/>
            <p:nvPr>
              <p:custDataLst>
                <p:tags r:id="rId42"/>
              </p:custDataLst>
            </p:nvPr>
          </p:nvSpPr>
          <p:spPr>
            <a:xfrm>
              <a:off x="10734675" y="4564192"/>
              <a:ext cx="28576" cy="179259"/>
            </a:xfrm>
            <a:custGeom>
              <a:avLst/>
              <a:gdLst/>
              <a:ahLst/>
              <a:cxnLst/>
              <a:rect l="0" t="0" r="0" b="0"/>
              <a:pathLst>
                <a:path w="28576" h="179259">
                  <a:moveTo>
                    <a:pt x="0" y="17333"/>
                  </a:moveTo>
                  <a:lnTo>
                    <a:pt x="0" y="17333"/>
                  </a:lnTo>
                  <a:lnTo>
                    <a:pt x="16247" y="2145"/>
                  </a:lnTo>
                  <a:lnTo>
                    <a:pt x="22389" y="0"/>
                  </a:lnTo>
                  <a:lnTo>
                    <a:pt x="24452" y="486"/>
                  </a:lnTo>
                  <a:lnTo>
                    <a:pt x="25826" y="1868"/>
                  </a:lnTo>
                  <a:lnTo>
                    <a:pt x="26743" y="3847"/>
                  </a:lnTo>
                  <a:lnTo>
                    <a:pt x="23616" y="45909"/>
                  </a:lnTo>
                  <a:lnTo>
                    <a:pt x="27595" y="84008"/>
                  </a:lnTo>
                  <a:lnTo>
                    <a:pt x="28380" y="128654"/>
                  </a:lnTo>
                  <a:lnTo>
                    <a:pt x="28575" y="17925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0" name="SMARTInkShape-3493">
              <a:extLst>
                <a:ext uri="{FF2B5EF4-FFF2-40B4-BE49-F238E27FC236}">
                  <a16:creationId xmlns:a16="http://schemas.microsoft.com/office/drawing/2014/main" id="{AA21DBF7-A543-4A01-467C-885673A501EF}"/>
                </a:ext>
              </a:extLst>
            </p:cNvPr>
            <p:cNvSpPr/>
            <p:nvPr>
              <p:custDataLst>
                <p:tags r:id="rId43"/>
              </p:custDataLst>
            </p:nvPr>
          </p:nvSpPr>
          <p:spPr>
            <a:xfrm>
              <a:off x="10734675" y="4533900"/>
              <a:ext cx="180976" cy="185480"/>
            </a:xfrm>
            <a:custGeom>
              <a:avLst/>
              <a:gdLst/>
              <a:ahLst/>
              <a:cxnLst/>
              <a:rect l="0" t="0" r="0" b="0"/>
              <a:pathLst>
                <a:path w="180976" h="185480">
                  <a:moveTo>
                    <a:pt x="0" y="47625"/>
                  </a:moveTo>
                  <a:lnTo>
                    <a:pt x="0" y="47625"/>
                  </a:lnTo>
                  <a:lnTo>
                    <a:pt x="7538" y="29725"/>
                  </a:lnTo>
                  <a:lnTo>
                    <a:pt x="8202" y="26166"/>
                  </a:lnTo>
                  <a:lnTo>
                    <a:pt x="11760" y="19391"/>
                  </a:lnTo>
                  <a:lnTo>
                    <a:pt x="14191" y="16103"/>
                  </a:lnTo>
                  <a:lnTo>
                    <a:pt x="19711" y="12448"/>
                  </a:lnTo>
                  <a:lnTo>
                    <a:pt x="22666" y="11474"/>
                  </a:lnTo>
                  <a:lnTo>
                    <a:pt x="24635" y="11883"/>
                  </a:lnTo>
                  <a:lnTo>
                    <a:pt x="25949" y="13213"/>
                  </a:lnTo>
                  <a:lnTo>
                    <a:pt x="26824" y="15159"/>
                  </a:lnTo>
                  <a:lnTo>
                    <a:pt x="42379" y="35607"/>
                  </a:lnTo>
                  <a:lnTo>
                    <a:pt x="52303" y="65466"/>
                  </a:lnTo>
                  <a:lnTo>
                    <a:pt x="61837" y="107358"/>
                  </a:lnTo>
                  <a:lnTo>
                    <a:pt x="76426" y="147918"/>
                  </a:lnTo>
                  <a:lnTo>
                    <a:pt x="96785" y="181584"/>
                  </a:lnTo>
                  <a:lnTo>
                    <a:pt x="99448" y="184556"/>
                  </a:lnTo>
                  <a:lnTo>
                    <a:pt x="101224" y="185479"/>
                  </a:lnTo>
                  <a:lnTo>
                    <a:pt x="102408" y="185036"/>
                  </a:lnTo>
                  <a:lnTo>
                    <a:pt x="120994" y="140925"/>
                  </a:lnTo>
                  <a:lnTo>
                    <a:pt x="136571" y="100050"/>
                  </a:lnTo>
                  <a:lnTo>
                    <a:pt x="152406" y="53706"/>
                  </a:lnTo>
                  <a:lnTo>
                    <a:pt x="163912" y="11731"/>
                  </a:lnTo>
                  <a:lnTo>
                    <a:pt x="166425" y="7821"/>
                  </a:lnTo>
                  <a:lnTo>
                    <a:pt x="1809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1" name="SMARTInkShape-3494">
              <a:extLst>
                <a:ext uri="{FF2B5EF4-FFF2-40B4-BE49-F238E27FC236}">
                  <a16:creationId xmlns:a16="http://schemas.microsoft.com/office/drawing/2014/main" id="{DCF03067-215D-E6DF-851A-7B84A847D3F5}"/>
                </a:ext>
              </a:extLst>
            </p:cNvPr>
            <p:cNvSpPr/>
            <p:nvPr>
              <p:custDataLst>
                <p:tags r:id="rId44"/>
              </p:custDataLst>
            </p:nvPr>
          </p:nvSpPr>
          <p:spPr>
            <a:xfrm>
              <a:off x="10959794" y="4524413"/>
              <a:ext cx="166213" cy="178455"/>
            </a:xfrm>
            <a:custGeom>
              <a:avLst/>
              <a:gdLst/>
              <a:ahLst/>
              <a:cxnLst/>
              <a:rect l="0" t="0" r="0" b="0"/>
              <a:pathLst>
                <a:path w="166213" h="178455">
                  <a:moveTo>
                    <a:pt x="117781" y="19012"/>
                  </a:moveTo>
                  <a:lnTo>
                    <a:pt x="117781" y="19012"/>
                  </a:lnTo>
                  <a:lnTo>
                    <a:pt x="117781" y="13955"/>
                  </a:lnTo>
                  <a:lnTo>
                    <a:pt x="118839" y="12466"/>
                  </a:lnTo>
                  <a:lnTo>
                    <a:pt x="120605" y="11473"/>
                  </a:lnTo>
                  <a:lnTo>
                    <a:pt x="122838" y="10811"/>
                  </a:lnTo>
                  <a:lnTo>
                    <a:pt x="136787" y="0"/>
                  </a:lnTo>
                  <a:lnTo>
                    <a:pt x="128626" y="8166"/>
                  </a:lnTo>
                  <a:lnTo>
                    <a:pt x="83116" y="39094"/>
                  </a:lnTo>
                  <a:lnTo>
                    <a:pt x="64275" y="51221"/>
                  </a:lnTo>
                  <a:lnTo>
                    <a:pt x="23015" y="96506"/>
                  </a:lnTo>
                  <a:lnTo>
                    <a:pt x="1205" y="137951"/>
                  </a:lnTo>
                  <a:lnTo>
                    <a:pt x="0" y="151601"/>
                  </a:lnTo>
                  <a:lnTo>
                    <a:pt x="1159" y="158205"/>
                  </a:lnTo>
                  <a:lnTo>
                    <a:pt x="8094" y="168365"/>
                  </a:lnTo>
                  <a:lnTo>
                    <a:pt x="12906" y="172556"/>
                  </a:lnTo>
                  <a:lnTo>
                    <a:pt x="23898" y="177212"/>
                  </a:lnTo>
                  <a:lnTo>
                    <a:pt x="29793" y="178454"/>
                  </a:lnTo>
                  <a:lnTo>
                    <a:pt x="75263" y="172519"/>
                  </a:lnTo>
                  <a:lnTo>
                    <a:pt x="118454" y="164019"/>
                  </a:lnTo>
                  <a:lnTo>
                    <a:pt x="162320" y="162168"/>
                  </a:lnTo>
                  <a:lnTo>
                    <a:pt x="166212" y="16208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70" name="SMARTInkShape-Group755">
            <a:extLst>
              <a:ext uri="{FF2B5EF4-FFF2-40B4-BE49-F238E27FC236}">
                <a16:creationId xmlns:a16="http://schemas.microsoft.com/office/drawing/2014/main" id="{47167C1D-C56D-9F62-BE02-198388591323}"/>
              </a:ext>
            </a:extLst>
          </p:cNvPr>
          <p:cNvGrpSpPr/>
          <p:nvPr/>
        </p:nvGrpSpPr>
        <p:grpSpPr>
          <a:xfrm>
            <a:off x="11220450" y="4450065"/>
            <a:ext cx="561976" cy="274336"/>
            <a:chOff x="11220450" y="4450065"/>
            <a:chExt cx="561976" cy="274336"/>
          </a:xfrm>
        </p:grpSpPr>
        <p:sp>
          <p:nvSpPr>
            <p:cNvPr id="663" name="SMARTInkShape-3495">
              <a:extLst>
                <a:ext uri="{FF2B5EF4-FFF2-40B4-BE49-F238E27FC236}">
                  <a16:creationId xmlns:a16="http://schemas.microsoft.com/office/drawing/2014/main" id="{0EE8AF9C-7359-6A95-F4E4-F677528DDA22}"/>
                </a:ext>
              </a:extLst>
            </p:cNvPr>
            <p:cNvSpPr/>
            <p:nvPr>
              <p:custDataLst>
                <p:tags r:id="rId19"/>
              </p:custDataLst>
            </p:nvPr>
          </p:nvSpPr>
          <p:spPr>
            <a:xfrm>
              <a:off x="11229975" y="4514850"/>
              <a:ext cx="19051" cy="190501"/>
            </a:xfrm>
            <a:custGeom>
              <a:avLst/>
              <a:gdLst/>
              <a:ahLst/>
              <a:cxnLst/>
              <a:rect l="0" t="0" r="0" b="0"/>
              <a:pathLst>
                <a:path w="19051" h="190501">
                  <a:moveTo>
                    <a:pt x="0" y="28575"/>
                  </a:moveTo>
                  <a:lnTo>
                    <a:pt x="0" y="28575"/>
                  </a:lnTo>
                  <a:lnTo>
                    <a:pt x="0" y="20374"/>
                  </a:lnTo>
                  <a:lnTo>
                    <a:pt x="1058" y="19933"/>
                  </a:lnTo>
                  <a:lnTo>
                    <a:pt x="8202" y="19167"/>
                  </a:lnTo>
                  <a:lnTo>
                    <a:pt x="8937" y="16280"/>
                  </a:lnTo>
                  <a:lnTo>
                    <a:pt x="9525" y="1327"/>
                  </a:lnTo>
                  <a:lnTo>
                    <a:pt x="10583" y="885"/>
                  </a:lnTo>
                  <a:lnTo>
                    <a:pt x="19047" y="0"/>
                  </a:lnTo>
                  <a:lnTo>
                    <a:pt x="19050" y="41289"/>
                  </a:lnTo>
                  <a:lnTo>
                    <a:pt x="9916" y="87184"/>
                  </a:lnTo>
                  <a:lnTo>
                    <a:pt x="6877" y="94487"/>
                  </a:lnTo>
                  <a:lnTo>
                    <a:pt x="4585" y="97917"/>
                  </a:lnTo>
                  <a:lnTo>
                    <a:pt x="402" y="120574"/>
                  </a:lnTo>
                  <a:lnTo>
                    <a:pt x="2" y="167155"/>
                  </a:lnTo>
                  <a:lnTo>
                    <a:pt x="1" y="169541"/>
                  </a:lnTo>
                  <a:lnTo>
                    <a:pt x="5057" y="175941"/>
                  </a:lnTo>
                  <a:lnTo>
                    <a:pt x="5488" y="177619"/>
                  </a:lnTo>
                  <a:lnTo>
                    <a:pt x="4717" y="178738"/>
                  </a:lnTo>
                  <a:lnTo>
                    <a:pt x="3145" y="179484"/>
                  </a:lnTo>
                  <a:lnTo>
                    <a:pt x="2096" y="181039"/>
                  </a:lnTo>
                  <a:lnTo>
                    <a:pt x="0" y="1905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4" name="SMARTInkShape-3496">
              <a:extLst>
                <a:ext uri="{FF2B5EF4-FFF2-40B4-BE49-F238E27FC236}">
                  <a16:creationId xmlns:a16="http://schemas.microsoft.com/office/drawing/2014/main" id="{53BF99E8-6307-ACBE-437E-9A86F6E65A23}"/>
                </a:ext>
              </a:extLst>
            </p:cNvPr>
            <p:cNvSpPr/>
            <p:nvPr>
              <p:custDataLst>
                <p:tags r:id="rId20"/>
              </p:custDataLst>
            </p:nvPr>
          </p:nvSpPr>
          <p:spPr>
            <a:xfrm>
              <a:off x="11258550" y="4563435"/>
              <a:ext cx="152401" cy="18091"/>
            </a:xfrm>
            <a:custGeom>
              <a:avLst/>
              <a:gdLst/>
              <a:ahLst/>
              <a:cxnLst/>
              <a:rect l="0" t="0" r="0" b="0"/>
              <a:pathLst>
                <a:path w="152401" h="18091">
                  <a:moveTo>
                    <a:pt x="0" y="18090"/>
                  </a:moveTo>
                  <a:lnTo>
                    <a:pt x="0" y="18090"/>
                  </a:lnTo>
                  <a:lnTo>
                    <a:pt x="5057" y="18090"/>
                  </a:lnTo>
                  <a:lnTo>
                    <a:pt x="50768" y="6331"/>
                  </a:lnTo>
                  <a:lnTo>
                    <a:pt x="89118" y="0"/>
                  </a:lnTo>
                  <a:lnTo>
                    <a:pt x="114247" y="383"/>
                  </a:lnTo>
                  <a:lnTo>
                    <a:pt x="152400" y="856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5" name="SMARTInkShape-3497">
              <a:extLst>
                <a:ext uri="{FF2B5EF4-FFF2-40B4-BE49-F238E27FC236}">
                  <a16:creationId xmlns:a16="http://schemas.microsoft.com/office/drawing/2014/main" id="{BB9D6B18-72A7-3ED0-62FE-CF33C6C9FBCF}"/>
                </a:ext>
              </a:extLst>
            </p:cNvPr>
            <p:cNvSpPr/>
            <p:nvPr>
              <p:custDataLst>
                <p:tags r:id="rId21"/>
              </p:custDataLst>
            </p:nvPr>
          </p:nvSpPr>
          <p:spPr>
            <a:xfrm>
              <a:off x="11220450" y="4450065"/>
              <a:ext cx="190501" cy="64786"/>
            </a:xfrm>
            <a:custGeom>
              <a:avLst/>
              <a:gdLst/>
              <a:ahLst/>
              <a:cxnLst/>
              <a:rect l="0" t="0" r="0" b="0"/>
              <a:pathLst>
                <a:path w="190501" h="64786">
                  <a:moveTo>
                    <a:pt x="0" y="64785"/>
                  </a:moveTo>
                  <a:lnTo>
                    <a:pt x="0" y="64785"/>
                  </a:lnTo>
                  <a:lnTo>
                    <a:pt x="7606" y="56123"/>
                  </a:lnTo>
                  <a:lnTo>
                    <a:pt x="13257" y="46471"/>
                  </a:lnTo>
                  <a:lnTo>
                    <a:pt x="27763" y="37948"/>
                  </a:lnTo>
                  <a:lnTo>
                    <a:pt x="69547" y="20564"/>
                  </a:lnTo>
                  <a:lnTo>
                    <a:pt x="108164" y="7680"/>
                  </a:lnTo>
                  <a:lnTo>
                    <a:pt x="146131" y="0"/>
                  </a:lnTo>
                  <a:lnTo>
                    <a:pt x="190500" y="763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6" name="SMARTInkShape-3498">
              <a:extLst>
                <a:ext uri="{FF2B5EF4-FFF2-40B4-BE49-F238E27FC236}">
                  <a16:creationId xmlns:a16="http://schemas.microsoft.com/office/drawing/2014/main" id="{1B104BC2-3AB7-5ED2-7095-DC92D8EFB88B}"/>
                </a:ext>
              </a:extLst>
            </p:cNvPr>
            <p:cNvSpPr/>
            <p:nvPr>
              <p:custDataLst>
                <p:tags r:id="rId22"/>
              </p:custDataLst>
            </p:nvPr>
          </p:nvSpPr>
          <p:spPr>
            <a:xfrm>
              <a:off x="11249025" y="4686300"/>
              <a:ext cx="142876" cy="19051"/>
            </a:xfrm>
            <a:custGeom>
              <a:avLst/>
              <a:gdLst/>
              <a:ahLst/>
              <a:cxnLst/>
              <a:rect l="0" t="0" r="0" b="0"/>
              <a:pathLst>
                <a:path w="142876" h="19051">
                  <a:moveTo>
                    <a:pt x="0" y="19050"/>
                  </a:moveTo>
                  <a:lnTo>
                    <a:pt x="0" y="19050"/>
                  </a:lnTo>
                  <a:lnTo>
                    <a:pt x="5057" y="13993"/>
                  </a:lnTo>
                  <a:lnTo>
                    <a:pt x="23370" y="5793"/>
                  </a:lnTo>
                  <a:lnTo>
                    <a:pt x="59705" y="763"/>
                  </a:lnTo>
                  <a:lnTo>
                    <a:pt x="104053" y="100"/>
                  </a:lnTo>
                  <a:lnTo>
                    <a:pt x="1428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7" name="SMARTInkShape-3499">
              <a:extLst>
                <a:ext uri="{FF2B5EF4-FFF2-40B4-BE49-F238E27FC236}">
                  <a16:creationId xmlns:a16="http://schemas.microsoft.com/office/drawing/2014/main" id="{7D81820D-89FC-22A7-73C0-D9333A9A3E94}"/>
                </a:ext>
              </a:extLst>
            </p:cNvPr>
            <p:cNvSpPr/>
            <p:nvPr>
              <p:custDataLst>
                <p:tags r:id="rId23"/>
              </p:custDataLst>
            </p:nvPr>
          </p:nvSpPr>
          <p:spPr>
            <a:xfrm>
              <a:off x="11458575" y="4678099"/>
              <a:ext cx="28057" cy="22883"/>
            </a:xfrm>
            <a:custGeom>
              <a:avLst/>
              <a:gdLst/>
              <a:ahLst/>
              <a:cxnLst/>
              <a:rect l="0" t="0" r="0" b="0"/>
              <a:pathLst>
                <a:path w="28057" h="22883">
                  <a:moveTo>
                    <a:pt x="0" y="8201"/>
                  </a:moveTo>
                  <a:lnTo>
                    <a:pt x="0" y="8201"/>
                  </a:lnTo>
                  <a:lnTo>
                    <a:pt x="8202" y="0"/>
                  </a:lnTo>
                  <a:lnTo>
                    <a:pt x="9702" y="617"/>
                  </a:lnTo>
                  <a:lnTo>
                    <a:pt x="26824" y="16044"/>
                  </a:lnTo>
                  <a:lnTo>
                    <a:pt x="27797" y="19801"/>
                  </a:lnTo>
                  <a:lnTo>
                    <a:pt x="28056" y="22284"/>
                  </a:lnTo>
                  <a:lnTo>
                    <a:pt x="27171" y="22882"/>
                  </a:lnTo>
                  <a:lnTo>
                    <a:pt x="25523" y="22221"/>
                  </a:lnTo>
                  <a:lnTo>
                    <a:pt x="19084" y="17749"/>
                  </a:lnTo>
                  <a:lnTo>
                    <a:pt x="19050" y="820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8" name="SMARTInkShape-3500">
              <a:extLst>
                <a:ext uri="{FF2B5EF4-FFF2-40B4-BE49-F238E27FC236}">
                  <a16:creationId xmlns:a16="http://schemas.microsoft.com/office/drawing/2014/main" id="{59A4C61D-76EF-45D0-8352-BD56C65CA1BF}"/>
                </a:ext>
              </a:extLst>
            </p:cNvPr>
            <p:cNvSpPr/>
            <p:nvPr>
              <p:custDataLst>
                <p:tags r:id="rId24"/>
              </p:custDataLst>
            </p:nvPr>
          </p:nvSpPr>
          <p:spPr>
            <a:xfrm>
              <a:off x="11591925" y="4476750"/>
              <a:ext cx="190501" cy="28576"/>
            </a:xfrm>
            <a:custGeom>
              <a:avLst/>
              <a:gdLst/>
              <a:ahLst/>
              <a:cxnLst/>
              <a:rect l="0" t="0" r="0" b="0"/>
              <a:pathLst>
                <a:path w="190501" h="28576">
                  <a:moveTo>
                    <a:pt x="0" y="28575"/>
                  </a:moveTo>
                  <a:lnTo>
                    <a:pt x="0" y="28575"/>
                  </a:lnTo>
                  <a:lnTo>
                    <a:pt x="8663" y="20971"/>
                  </a:lnTo>
                  <a:lnTo>
                    <a:pt x="18314" y="15318"/>
                  </a:lnTo>
                  <a:lnTo>
                    <a:pt x="65847" y="7466"/>
                  </a:lnTo>
                  <a:lnTo>
                    <a:pt x="113392" y="655"/>
                  </a:lnTo>
                  <a:lnTo>
                    <a:pt x="153535" y="86"/>
                  </a:lnTo>
                  <a:lnTo>
                    <a:pt x="1905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9" name="SMARTInkShape-3501">
              <a:extLst>
                <a:ext uri="{FF2B5EF4-FFF2-40B4-BE49-F238E27FC236}">
                  <a16:creationId xmlns:a16="http://schemas.microsoft.com/office/drawing/2014/main" id="{B833CBB0-EC5E-09A3-27EE-B2B4A163667E}"/>
                </a:ext>
              </a:extLst>
            </p:cNvPr>
            <p:cNvSpPr/>
            <p:nvPr>
              <p:custDataLst>
                <p:tags r:id="rId25"/>
              </p:custDataLst>
            </p:nvPr>
          </p:nvSpPr>
          <p:spPr>
            <a:xfrm>
              <a:off x="11658600" y="4534292"/>
              <a:ext cx="17718" cy="190109"/>
            </a:xfrm>
            <a:custGeom>
              <a:avLst/>
              <a:gdLst/>
              <a:ahLst/>
              <a:cxnLst/>
              <a:rect l="0" t="0" r="0" b="0"/>
              <a:pathLst>
                <a:path w="17718" h="190109">
                  <a:moveTo>
                    <a:pt x="0" y="9133"/>
                  </a:moveTo>
                  <a:lnTo>
                    <a:pt x="0" y="9133"/>
                  </a:lnTo>
                  <a:lnTo>
                    <a:pt x="5058" y="9133"/>
                  </a:lnTo>
                  <a:lnTo>
                    <a:pt x="6546" y="8075"/>
                  </a:lnTo>
                  <a:lnTo>
                    <a:pt x="7538" y="6311"/>
                  </a:lnTo>
                  <a:lnTo>
                    <a:pt x="9410" y="0"/>
                  </a:lnTo>
                  <a:lnTo>
                    <a:pt x="14547" y="4781"/>
                  </a:lnTo>
                  <a:lnTo>
                    <a:pt x="17048" y="10021"/>
                  </a:lnTo>
                  <a:lnTo>
                    <a:pt x="17717" y="12900"/>
                  </a:lnTo>
                  <a:lnTo>
                    <a:pt x="12241" y="54484"/>
                  </a:lnTo>
                  <a:lnTo>
                    <a:pt x="10061" y="101739"/>
                  </a:lnTo>
                  <a:lnTo>
                    <a:pt x="9596" y="144056"/>
                  </a:lnTo>
                  <a:lnTo>
                    <a:pt x="9525" y="19010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71" name="SMARTInkShape-3502">
            <a:extLst>
              <a:ext uri="{FF2B5EF4-FFF2-40B4-BE49-F238E27FC236}">
                <a16:creationId xmlns:a16="http://schemas.microsoft.com/office/drawing/2014/main" id="{754F6375-E4A6-2966-542C-00F29BAEC124}"/>
              </a:ext>
            </a:extLst>
          </p:cNvPr>
          <p:cNvSpPr/>
          <p:nvPr>
            <p:custDataLst>
              <p:tags r:id="rId4"/>
            </p:custDataLst>
          </p:nvPr>
        </p:nvSpPr>
        <p:spPr>
          <a:xfrm>
            <a:off x="9763290" y="4905375"/>
            <a:ext cx="190336" cy="561976"/>
          </a:xfrm>
          <a:custGeom>
            <a:avLst/>
            <a:gdLst/>
            <a:ahLst/>
            <a:cxnLst/>
            <a:rect l="0" t="0" r="0" b="0"/>
            <a:pathLst>
              <a:path w="190336" h="561976">
                <a:moveTo>
                  <a:pt x="133185" y="9525"/>
                </a:moveTo>
                <a:lnTo>
                  <a:pt x="133185" y="9525"/>
                </a:lnTo>
                <a:lnTo>
                  <a:pt x="142708" y="2"/>
                </a:lnTo>
                <a:lnTo>
                  <a:pt x="142709" y="0"/>
                </a:lnTo>
                <a:lnTo>
                  <a:pt x="142710" y="0"/>
                </a:lnTo>
                <a:lnTo>
                  <a:pt x="120590" y="19298"/>
                </a:lnTo>
                <a:lnTo>
                  <a:pt x="110654" y="26569"/>
                </a:lnTo>
                <a:lnTo>
                  <a:pt x="81011" y="64107"/>
                </a:lnTo>
                <a:lnTo>
                  <a:pt x="58570" y="106223"/>
                </a:lnTo>
                <a:lnTo>
                  <a:pt x="41320" y="151532"/>
                </a:lnTo>
                <a:lnTo>
                  <a:pt x="25263" y="196905"/>
                </a:lnTo>
                <a:lnTo>
                  <a:pt x="15719" y="237789"/>
                </a:lnTo>
                <a:lnTo>
                  <a:pt x="6188" y="283416"/>
                </a:lnTo>
                <a:lnTo>
                  <a:pt x="1090" y="324487"/>
                </a:lnTo>
                <a:lnTo>
                  <a:pt x="0" y="366503"/>
                </a:lnTo>
                <a:lnTo>
                  <a:pt x="4941" y="386818"/>
                </a:lnTo>
                <a:lnTo>
                  <a:pt x="23695" y="426794"/>
                </a:lnTo>
                <a:lnTo>
                  <a:pt x="54026" y="470953"/>
                </a:lnTo>
                <a:lnTo>
                  <a:pt x="93128" y="501723"/>
                </a:lnTo>
                <a:lnTo>
                  <a:pt x="140552" y="531142"/>
                </a:lnTo>
                <a:lnTo>
                  <a:pt x="187858" y="560054"/>
                </a:lnTo>
                <a:lnTo>
                  <a:pt x="190335" y="5619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79" name="SMARTInkShape-Group757">
            <a:extLst>
              <a:ext uri="{FF2B5EF4-FFF2-40B4-BE49-F238E27FC236}">
                <a16:creationId xmlns:a16="http://schemas.microsoft.com/office/drawing/2014/main" id="{59198B4C-32AF-67F6-3F1B-E477EF2027BC}"/>
              </a:ext>
            </a:extLst>
          </p:cNvPr>
          <p:cNvGrpSpPr/>
          <p:nvPr/>
        </p:nvGrpSpPr>
        <p:grpSpPr>
          <a:xfrm>
            <a:off x="10032235" y="5086469"/>
            <a:ext cx="795814" cy="418982"/>
            <a:chOff x="10032235" y="5086469"/>
            <a:chExt cx="795814" cy="418982"/>
          </a:xfrm>
        </p:grpSpPr>
        <p:sp>
          <p:nvSpPr>
            <p:cNvPr id="672" name="SMARTInkShape-3503">
              <a:extLst>
                <a:ext uri="{FF2B5EF4-FFF2-40B4-BE49-F238E27FC236}">
                  <a16:creationId xmlns:a16="http://schemas.microsoft.com/office/drawing/2014/main" id="{AC999272-831C-19B2-63EB-8D646C66535B}"/>
                </a:ext>
              </a:extLst>
            </p:cNvPr>
            <p:cNvSpPr/>
            <p:nvPr>
              <p:custDataLst>
                <p:tags r:id="rId12"/>
              </p:custDataLst>
            </p:nvPr>
          </p:nvSpPr>
          <p:spPr>
            <a:xfrm>
              <a:off x="10032235" y="5086469"/>
              <a:ext cx="148531" cy="187789"/>
            </a:xfrm>
            <a:custGeom>
              <a:avLst/>
              <a:gdLst/>
              <a:ahLst/>
              <a:cxnLst/>
              <a:rect l="0" t="0" r="0" b="0"/>
              <a:pathLst>
                <a:path w="148531" h="187789">
                  <a:moveTo>
                    <a:pt x="64265" y="18931"/>
                  </a:moveTo>
                  <a:lnTo>
                    <a:pt x="64265" y="18931"/>
                  </a:lnTo>
                  <a:lnTo>
                    <a:pt x="64265" y="10730"/>
                  </a:lnTo>
                  <a:lnTo>
                    <a:pt x="65323" y="10289"/>
                  </a:lnTo>
                  <a:lnTo>
                    <a:pt x="69322" y="9798"/>
                  </a:lnTo>
                  <a:lnTo>
                    <a:pt x="70811" y="8610"/>
                  </a:lnTo>
                  <a:lnTo>
                    <a:pt x="72467" y="4466"/>
                  </a:lnTo>
                  <a:lnTo>
                    <a:pt x="71849" y="2937"/>
                  </a:lnTo>
                  <a:lnTo>
                    <a:pt x="70379" y="1918"/>
                  </a:lnTo>
                  <a:lnTo>
                    <a:pt x="65472" y="284"/>
                  </a:lnTo>
                  <a:lnTo>
                    <a:pt x="59567" y="0"/>
                  </a:lnTo>
                  <a:lnTo>
                    <a:pt x="46056" y="4973"/>
                  </a:lnTo>
                  <a:lnTo>
                    <a:pt x="28649" y="23261"/>
                  </a:lnTo>
                  <a:lnTo>
                    <a:pt x="7860" y="59587"/>
                  </a:lnTo>
                  <a:lnTo>
                    <a:pt x="632" y="83541"/>
                  </a:lnTo>
                  <a:lnTo>
                    <a:pt x="0" y="98447"/>
                  </a:lnTo>
                  <a:lnTo>
                    <a:pt x="11026" y="143193"/>
                  </a:lnTo>
                  <a:lnTo>
                    <a:pt x="25089" y="166404"/>
                  </a:lnTo>
                  <a:lnTo>
                    <a:pt x="42662" y="181630"/>
                  </a:lnTo>
                  <a:lnTo>
                    <a:pt x="56218" y="187788"/>
                  </a:lnTo>
                  <a:lnTo>
                    <a:pt x="66333" y="186406"/>
                  </a:lnTo>
                  <a:lnTo>
                    <a:pt x="101776" y="172924"/>
                  </a:lnTo>
                  <a:lnTo>
                    <a:pt x="111981" y="162868"/>
                  </a:lnTo>
                  <a:lnTo>
                    <a:pt x="133356" y="122591"/>
                  </a:lnTo>
                  <a:lnTo>
                    <a:pt x="142596" y="105219"/>
                  </a:lnTo>
                  <a:lnTo>
                    <a:pt x="148530" y="76819"/>
                  </a:lnTo>
                  <a:lnTo>
                    <a:pt x="148282" y="61592"/>
                  </a:lnTo>
                  <a:lnTo>
                    <a:pt x="142194" y="32395"/>
                  </a:lnTo>
                  <a:lnTo>
                    <a:pt x="136647" y="20328"/>
                  </a:lnTo>
                  <a:lnTo>
                    <a:pt x="127831" y="11438"/>
                  </a:lnTo>
                  <a:lnTo>
                    <a:pt x="116858" y="5017"/>
                  </a:lnTo>
                  <a:lnTo>
                    <a:pt x="104926" y="2164"/>
                  </a:lnTo>
                  <a:lnTo>
                    <a:pt x="92567" y="3718"/>
                  </a:lnTo>
                  <a:lnTo>
                    <a:pt x="82134" y="7936"/>
                  </a:lnTo>
                  <a:lnTo>
                    <a:pt x="79353" y="10543"/>
                  </a:lnTo>
                  <a:lnTo>
                    <a:pt x="64265" y="2845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3" name="SMARTInkShape-3504">
              <a:extLst>
                <a:ext uri="{FF2B5EF4-FFF2-40B4-BE49-F238E27FC236}">
                  <a16:creationId xmlns:a16="http://schemas.microsoft.com/office/drawing/2014/main" id="{1614C69E-384E-9937-6291-44FA3D10E82A}"/>
                </a:ext>
              </a:extLst>
            </p:cNvPr>
            <p:cNvSpPr/>
            <p:nvPr>
              <p:custDataLst>
                <p:tags r:id="rId13"/>
              </p:custDataLst>
            </p:nvPr>
          </p:nvSpPr>
          <p:spPr>
            <a:xfrm>
              <a:off x="10229850" y="5221024"/>
              <a:ext cx="37558" cy="41022"/>
            </a:xfrm>
            <a:custGeom>
              <a:avLst/>
              <a:gdLst/>
              <a:ahLst/>
              <a:cxnLst/>
              <a:rect l="0" t="0" r="0" b="0"/>
              <a:pathLst>
                <a:path w="37558" h="41022">
                  <a:moveTo>
                    <a:pt x="9525" y="8201"/>
                  </a:moveTo>
                  <a:lnTo>
                    <a:pt x="9525" y="8201"/>
                  </a:lnTo>
                  <a:lnTo>
                    <a:pt x="14582" y="3145"/>
                  </a:lnTo>
                  <a:lnTo>
                    <a:pt x="19886" y="662"/>
                  </a:lnTo>
                  <a:lnTo>
                    <a:pt x="22782" y="0"/>
                  </a:lnTo>
                  <a:lnTo>
                    <a:pt x="25772" y="617"/>
                  </a:lnTo>
                  <a:lnTo>
                    <a:pt x="31914" y="4125"/>
                  </a:lnTo>
                  <a:lnTo>
                    <a:pt x="33977" y="6542"/>
                  </a:lnTo>
                  <a:lnTo>
                    <a:pt x="36268" y="12050"/>
                  </a:lnTo>
                  <a:lnTo>
                    <a:pt x="37557" y="21101"/>
                  </a:lnTo>
                  <a:lnTo>
                    <a:pt x="35037" y="27340"/>
                  </a:lnTo>
                  <a:lnTo>
                    <a:pt x="24795" y="39968"/>
                  </a:lnTo>
                  <a:lnTo>
                    <a:pt x="22880" y="41021"/>
                  </a:lnTo>
                  <a:lnTo>
                    <a:pt x="21603" y="40665"/>
                  </a:lnTo>
                  <a:lnTo>
                    <a:pt x="20752" y="39368"/>
                  </a:lnTo>
                  <a:lnTo>
                    <a:pt x="14161" y="37928"/>
                  </a:lnTo>
                  <a:lnTo>
                    <a:pt x="9441" y="37544"/>
                  </a:lnTo>
                  <a:lnTo>
                    <a:pt x="6295" y="36229"/>
                  </a:lnTo>
                  <a:lnTo>
                    <a:pt x="4196" y="34294"/>
                  </a:lnTo>
                  <a:lnTo>
                    <a:pt x="0" y="2725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4" name="SMARTInkShape-3505">
              <a:extLst>
                <a:ext uri="{FF2B5EF4-FFF2-40B4-BE49-F238E27FC236}">
                  <a16:creationId xmlns:a16="http://schemas.microsoft.com/office/drawing/2014/main" id="{8E00D04B-DF9F-B74C-78CC-D5E006898944}"/>
                </a:ext>
              </a:extLst>
            </p:cNvPr>
            <p:cNvSpPr/>
            <p:nvPr>
              <p:custDataLst>
                <p:tags r:id="rId14"/>
              </p:custDataLst>
            </p:nvPr>
          </p:nvSpPr>
          <p:spPr>
            <a:xfrm>
              <a:off x="10346041" y="5134412"/>
              <a:ext cx="139444" cy="178457"/>
            </a:xfrm>
            <a:custGeom>
              <a:avLst/>
              <a:gdLst/>
              <a:ahLst/>
              <a:cxnLst/>
              <a:rect l="0" t="0" r="0" b="0"/>
              <a:pathLst>
                <a:path w="139444" h="178457">
                  <a:moveTo>
                    <a:pt x="55259" y="28138"/>
                  </a:moveTo>
                  <a:lnTo>
                    <a:pt x="55259" y="28138"/>
                  </a:lnTo>
                  <a:lnTo>
                    <a:pt x="60316" y="23082"/>
                  </a:lnTo>
                  <a:lnTo>
                    <a:pt x="62797" y="17777"/>
                  </a:lnTo>
                  <a:lnTo>
                    <a:pt x="64749" y="1038"/>
                  </a:lnTo>
                  <a:lnTo>
                    <a:pt x="63703" y="546"/>
                  </a:lnTo>
                  <a:lnTo>
                    <a:pt x="59718" y="0"/>
                  </a:lnTo>
                  <a:lnTo>
                    <a:pt x="46468" y="4749"/>
                  </a:lnTo>
                  <a:lnTo>
                    <a:pt x="37946" y="12804"/>
                  </a:lnTo>
                  <a:lnTo>
                    <a:pt x="20563" y="42386"/>
                  </a:lnTo>
                  <a:lnTo>
                    <a:pt x="2362" y="87623"/>
                  </a:lnTo>
                  <a:lnTo>
                    <a:pt x="0" y="100790"/>
                  </a:lnTo>
                  <a:lnTo>
                    <a:pt x="3725" y="125159"/>
                  </a:lnTo>
                  <a:lnTo>
                    <a:pt x="16589" y="147431"/>
                  </a:lnTo>
                  <a:lnTo>
                    <a:pt x="33353" y="166316"/>
                  </a:lnTo>
                  <a:lnTo>
                    <a:pt x="44112" y="173511"/>
                  </a:lnTo>
                  <a:lnTo>
                    <a:pt x="67126" y="178456"/>
                  </a:lnTo>
                  <a:lnTo>
                    <a:pt x="82052" y="173969"/>
                  </a:lnTo>
                  <a:lnTo>
                    <a:pt x="108883" y="153840"/>
                  </a:lnTo>
                  <a:lnTo>
                    <a:pt x="123124" y="130647"/>
                  </a:lnTo>
                  <a:lnTo>
                    <a:pt x="133185" y="86884"/>
                  </a:lnTo>
                  <a:lnTo>
                    <a:pt x="139443" y="49973"/>
                  </a:lnTo>
                  <a:lnTo>
                    <a:pt x="135471" y="31198"/>
                  </a:lnTo>
                  <a:lnTo>
                    <a:pt x="127592" y="17285"/>
                  </a:lnTo>
                  <a:lnTo>
                    <a:pt x="123590" y="14553"/>
                  </a:lnTo>
                  <a:lnTo>
                    <a:pt x="108901" y="10707"/>
                  </a:lnTo>
                  <a:lnTo>
                    <a:pt x="100972" y="9806"/>
                  </a:lnTo>
                  <a:lnTo>
                    <a:pt x="93920" y="12230"/>
                  </a:lnTo>
                  <a:lnTo>
                    <a:pt x="83834" y="1861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5" name="SMARTInkShape-3506">
              <a:extLst>
                <a:ext uri="{FF2B5EF4-FFF2-40B4-BE49-F238E27FC236}">
                  <a16:creationId xmlns:a16="http://schemas.microsoft.com/office/drawing/2014/main" id="{7E01204B-DD31-E238-8357-73EB76C42915}"/>
                </a:ext>
              </a:extLst>
            </p:cNvPr>
            <p:cNvSpPr/>
            <p:nvPr>
              <p:custDataLst>
                <p:tags r:id="rId15"/>
              </p:custDataLst>
            </p:nvPr>
          </p:nvSpPr>
          <p:spPr>
            <a:xfrm>
              <a:off x="10515600" y="5125351"/>
              <a:ext cx="122842" cy="193756"/>
            </a:xfrm>
            <a:custGeom>
              <a:avLst/>
              <a:gdLst/>
              <a:ahLst/>
              <a:cxnLst/>
              <a:rect l="0" t="0" r="0" b="0"/>
              <a:pathLst>
                <a:path w="122842" h="193756">
                  <a:moveTo>
                    <a:pt x="76200" y="27674"/>
                  </a:moveTo>
                  <a:lnTo>
                    <a:pt x="76200" y="27674"/>
                  </a:lnTo>
                  <a:lnTo>
                    <a:pt x="83806" y="19012"/>
                  </a:lnTo>
                  <a:lnTo>
                    <a:pt x="94744" y="0"/>
                  </a:lnTo>
                  <a:lnTo>
                    <a:pt x="84987" y="4423"/>
                  </a:lnTo>
                  <a:lnTo>
                    <a:pt x="77283" y="12401"/>
                  </a:lnTo>
                  <a:lnTo>
                    <a:pt x="61526" y="34325"/>
                  </a:lnTo>
                  <a:lnTo>
                    <a:pt x="58015" y="56936"/>
                  </a:lnTo>
                  <a:lnTo>
                    <a:pt x="58592" y="69254"/>
                  </a:lnTo>
                  <a:lnTo>
                    <a:pt x="64868" y="87030"/>
                  </a:lnTo>
                  <a:lnTo>
                    <a:pt x="70458" y="95683"/>
                  </a:lnTo>
                  <a:lnTo>
                    <a:pt x="107032" y="122852"/>
                  </a:lnTo>
                  <a:lnTo>
                    <a:pt x="116362" y="129241"/>
                  </a:lnTo>
                  <a:lnTo>
                    <a:pt x="120507" y="135610"/>
                  </a:lnTo>
                  <a:lnTo>
                    <a:pt x="122841" y="145145"/>
                  </a:lnTo>
                  <a:lnTo>
                    <a:pt x="117744" y="154319"/>
                  </a:lnTo>
                  <a:lnTo>
                    <a:pt x="113422" y="159730"/>
                  </a:lnTo>
                  <a:lnTo>
                    <a:pt x="70820" y="182856"/>
                  </a:lnTo>
                  <a:lnTo>
                    <a:pt x="56145" y="192658"/>
                  </a:lnTo>
                  <a:lnTo>
                    <a:pt x="51188" y="193755"/>
                  </a:lnTo>
                  <a:lnTo>
                    <a:pt x="0" y="18959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6" name="SMARTInkShape-3507">
              <a:extLst>
                <a:ext uri="{FF2B5EF4-FFF2-40B4-BE49-F238E27FC236}">
                  <a16:creationId xmlns:a16="http://schemas.microsoft.com/office/drawing/2014/main" id="{C5CAF5F1-DB58-F567-8332-09F9A2F93BC3}"/>
                </a:ext>
              </a:extLst>
            </p:cNvPr>
            <p:cNvSpPr/>
            <p:nvPr>
              <p:custDataLst>
                <p:tags r:id="rId16"/>
              </p:custDataLst>
            </p:nvPr>
          </p:nvSpPr>
          <p:spPr>
            <a:xfrm>
              <a:off x="10601325" y="5124450"/>
              <a:ext cx="171451" cy="28576"/>
            </a:xfrm>
            <a:custGeom>
              <a:avLst/>
              <a:gdLst/>
              <a:ahLst/>
              <a:cxnLst/>
              <a:rect l="0" t="0" r="0" b="0"/>
              <a:pathLst>
                <a:path w="171451" h="28576">
                  <a:moveTo>
                    <a:pt x="0" y="28575"/>
                  </a:moveTo>
                  <a:lnTo>
                    <a:pt x="0" y="28575"/>
                  </a:lnTo>
                  <a:lnTo>
                    <a:pt x="5057" y="23519"/>
                  </a:lnTo>
                  <a:lnTo>
                    <a:pt x="13184" y="21036"/>
                  </a:lnTo>
                  <a:lnTo>
                    <a:pt x="58307" y="8863"/>
                  </a:lnTo>
                  <a:lnTo>
                    <a:pt x="90422" y="1751"/>
                  </a:lnTo>
                  <a:lnTo>
                    <a:pt x="137486" y="102"/>
                  </a:lnTo>
                  <a:lnTo>
                    <a:pt x="1714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7" name="SMARTInkShape-3508">
              <a:extLst>
                <a:ext uri="{FF2B5EF4-FFF2-40B4-BE49-F238E27FC236}">
                  <a16:creationId xmlns:a16="http://schemas.microsoft.com/office/drawing/2014/main" id="{C9C501CC-F3FE-A536-70C5-F19862C5C2CA}"/>
                </a:ext>
              </a:extLst>
            </p:cNvPr>
            <p:cNvSpPr/>
            <p:nvPr>
              <p:custDataLst>
                <p:tags r:id="rId17"/>
              </p:custDataLst>
            </p:nvPr>
          </p:nvSpPr>
          <p:spPr>
            <a:xfrm>
              <a:off x="10801350" y="52673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8" name="SMARTInkShape-3509">
              <a:extLst>
                <a:ext uri="{FF2B5EF4-FFF2-40B4-BE49-F238E27FC236}">
                  <a16:creationId xmlns:a16="http://schemas.microsoft.com/office/drawing/2014/main" id="{FD948FF3-6E0E-9748-61F7-A3CB8553CF01}"/>
                </a:ext>
              </a:extLst>
            </p:cNvPr>
            <p:cNvSpPr/>
            <p:nvPr>
              <p:custDataLst>
                <p:tags r:id="rId18"/>
              </p:custDataLst>
            </p:nvPr>
          </p:nvSpPr>
          <p:spPr>
            <a:xfrm>
              <a:off x="10696575" y="5325027"/>
              <a:ext cx="131474" cy="180424"/>
            </a:xfrm>
            <a:custGeom>
              <a:avLst/>
              <a:gdLst/>
              <a:ahLst/>
              <a:cxnLst/>
              <a:rect l="0" t="0" r="0" b="0"/>
              <a:pathLst>
                <a:path w="131474" h="180424">
                  <a:moveTo>
                    <a:pt x="95250" y="37548"/>
                  </a:moveTo>
                  <a:lnTo>
                    <a:pt x="95250" y="37548"/>
                  </a:lnTo>
                  <a:lnTo>
                    <a:pt x="104660" y="37548"/>
                  </a:lnTo>
                  <a:lnTo>
                    <a:pt x="91508" y="37548"/>
                  </a:lnTo>
                  <a:lnTo>
                    <a:pt x="89579" y="36490"/>
                  </a:lnTo>
                  <a:lnTo>
                    <a:pt x="88295" y="34726"/>
                  </a:lnTo>
                  <a:lnTo>
                    <a:pt x="86868" y="29944"/>
                  </a:lnTo>
                  <a:lnTo>
                    <a:pt x="86231" y="24291"/>
                  </a:lnTo>
                  <a:lnTo>
                    <a:pt x="88773" y="18250"/>
                  </a:lnTo>
                  <a:lnTo>
                    <a:pt x="99027" y="5750"/>
                  </a:lnTo>
                  <a:lnTo>
                    <a:pt x="105042" y="2248"/>
                  </a:lnTo>
                  <a:lnTo>
                    <a:pt x="108128" y="1316"/>
                  </a:lnTo>
                  <a:lnTo>
                    <a:pt x="110186" y="1751"/>
                  </a:lnTo>
                  <a:lnTo>
                    <a:pt x="111556" y="3100"/>
                  </a:lnTo>
                  <a:lnTo>
                    <a:pt x="112471" y="5057"/>
                  </a:lnTo>
                  <a:lnTo>
                    <a:pt x="114139" y="6363"/>
                  </a:lnTo>
                  <a:lnTo>
                    <a:pt x="118814" y="7812"/>
                  </a:lnTo>
                  <a:lnTo>
                    <a:pt x="119426" y="9258"/>
                  </a:lnTo>
                  <a:lnTo>
                    <a:pt x="118775" y="11279"/>
                  </a:lnTo>
                  <a:lnTo>
                    <a:pt x="116290" y="16348"/>
                  </a:lnTo>
                  <a:lnTo>
                    <a:pt x="114561" y="31333"/>
                  </a:lnTo>
                  <a:lnTo>
                    <a:pt x="112358" y="33404"/>
                  </a:lnTo>
                  <a:lnTo>
                    <a:pt x="104264" y="35707"/>
                  </a:lnTo>
                  <a:lnTo>
                    <a:pt x="100202" y="35262"/>
                  </a:lnTo>
                  <a:lnTo>
                    <a:pt x="92865" y="31946"/>
                  </a:lnTo>
                  <a:lnTo>
                    <a:pt x="90485" y="29581"/>
                  </a:lnTo>
                  <a:lnTo>
                    <a:pt x="87842" y="24129"/>
                  </a:lnTo>
                  <a:lnTo>
                    <a:pt x="86351" y="15110"/>
                  </a:lnTo>
                  <a:lnTo>
                    <a:pt x="88828" y="8878"/>
                  </a:lnTo>
                  <a:lnTo>
                    <a:pt x="90968" y="5735"/>
                  </a:lnTo>
                  <a:lnTo>
                    <a:pt x="93454" y="3639"/>
                  </a:lnTo>
                  <a:lnTo>
                    <a:pt x="99037" y="1310"/>
                  </a:lnTo>
                  <a:lnTo>
                    <a:pt x="108132" y="0"/>
                  </a:lnTo>
                  <a:lnTo>
                    <a:pt x="114381" y="2516"/>
                  </a:lnTo>
                  <a:lnTo>
                    <a:pt x="117528" y="4667"/>
                  </a:lnTo>
                  <a:lnTo>
                    <a:pt x="127016" y="17810"/>
                  </a:lnTo>
                  <a:lnTo>
                    <a:pt x="131473" y="50279"/>
                  </a:lnTo>
                  <a:lnTo>
                    <a:pt x="127738" y="78244"/>
                  </a:lnTo>
                  <a:lnTo>
                    <a:pt x="115935" y="113201"/>
                  </a:lnTo>
                  <a:lnTo>
                    <a:pt x="93336" y="143126"/>
                  </a:lnTo>
                  <a:lnTo>
                    <a:pt x="77867" y="154320"/>
                  </a:lnTo>
                  <a:lnTo>
                    <a:pt x="32941" y="165810"/>
                  </a:lnTo>
                  <a:lnTo>
                    <a:pt x="15248" y="170952"/>
                  </a:lnTo>
                  <a:lnTo>
                    <a:pt x="13341" y="173050"/>
                  </a:lnTo>
                  <a:lnTo>
                    <a:pt x="12070" y="175507"/>
                  </a:lnTo>
                  <a:lnTo>
                    <a:pt x="10161" y="177147"/>
                  </a:lnTo>
                  <a:lnTo>
                    <a:pt x="0" y="18042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86" name="SMARTInkShape-Group758">
            <a:extLst>
              <a:ext uri="{FF2B5EF4-FFF2-40B4-BE49-F238E27FC236}">
                <a16:creationId xmlns:a16="http://schemas.microsoft.com/office/drawing/2014/main" id="{1C4564D9-61A1-6DF0-2BC5-1BE2BEFCAE01}"/>
              </a:ext>
            </a:extLst>
          </p:cNvPr>
          <p:cNvGrpSpPr/>
          <p:nvPr/>
        </p:nvGrpSpPr>
        <p:grpSpPr>
          <a:xfrm>
            <a:off x="10963275" y="5095875"/>
            <a:ext cx="845132" cy="1076326"/>
            <a:chOff x="10963275" y="5095875"/>
            <a:chExt cx="845132" cy="1076326"/>
          </a:xfrm>
        </p:grpSpPr>
        <p:sp>
          <p:nvSpPr>
            <p:cNvPr id="680" name="SMARTInkShape-3510">
              <a:extLst>
                <a:ext uri="{FF2B5EF4-FFF2-40B4-BE49-F238E27FC236}">
                  <a16:creationId xmlns:a16="http://schemas.microsoft.com/office/drawing/2014/main" id="{EE4B40A3-84EC-D64C-8C51-57A7A7C05713}"/>
                </a:ext>
              </a:extLst>
            </p:cNvPr>
            <p:cNvSpPr/>
            <p:nvPr>
              <p:custDataLst>
                <p:tags r:id="rId6"/>
              </p:custDataLst>
            </p:nvPr>
          </p:nvSpPr>
          <p:spPr>
            <a:xfrm>
              <a:off x="11591925" y="5705475"/>
              <a:ext cx="194178" cy="466726"/>
            </a:xfrm>
            <a:custGeom>
              <a:avLst/>
              <a:gdLst/>
              <a:ahLst/>
              <a:cxnLst/>
              <a:rect l="0" t="0" r="0" b="0"/>
              <a:pathLst>
                <a:path w="194178" h="466726">
                  <a:moveTo>
                    <a:pt x="142875" y="0"/>
                  </a:moveTo>
                  <a:lnTo>
                    <a:pt x="142875" y="0"/>
                  </a:lnTo>
                  <a:lnTo>
                    <a:pt x="152987" y="0"/>
                  </a:lnTo>
                  <a:lnTo>
                    <a:pt x="163597" y="5645"/>
                  </a:lnTo>
                  <a:lnTo>
                    <a:pt x="169389" y="10113"/>
                  </a:lnTo>
                  <a:lnTo>
                    <a:pt x="178647" y="26367"/>
                  </a:lnTo>
                  <a:lnTo>
                    <a:pt x="193215" y="66239"/>
                  </a:lnTo>
                  <a:lnTo>
                    <a:pt x="194177" y="85531"/>
                  </a:lnTo>
                  <a:lnTo>
                    <a:pt x="191226" y="128843"/>
                  </a:lnTo>
                  <a:lnTo>
                    <a:pt x="185659" y="165646"/>
                  </a:lnTo>
                  <a:lnTo>
                    <a:pt x="177307" y="208419"/>
                  </a:lnTo>
                  <a:lnTo>
                    <a:pt x="171231" y="244678"/>
                  </a:lnTo>
                  <a:lnTo>
                    <a:pt x="165003" y="281254"/>
                  </a:lnTo>
                  <a:lnTo>
                    <a:pt x="155545" y="319696"/>
                  </a:lnTo>
                  <a:lnTo>
                    <a:pt x="144981" y="350136"/>
                  </a:lnTo>
                  <a:lnTo>
                    <a:pt x="110753" y="393221"/>
                  </a:lnTo>
                  <a:lnTo>
                    <a:pt x="65366" y="439426"/>
                  </a:lnTo>
                  <a:lnTo>
                    <a:pt x="35614" y="456950"/>
                  </a:lnTo>
                  <a:lnTo>
                    <a:pt x="33269" y="460209"/>
                  </a:lnTo>
                  <a:lnTo>
                    <a:pt x="29588" y="462381"/>
                  </a:lnTo>
                  <a:lnTo>
                    <a:pt x="11292" y="465867"/>
                  </a:lnTo>
                  <a:lnTo>
                    <a:pt x="0" y="4667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1" name="SMARTInkShape-3511">
              <a:extLst>
                <a:ext uri="{FF2B5EF4-FFF2-40B4-BE49-F238E27FC236}">
                  <a16:creationId xmlns:a16="http://schemas.microsoft.com/office/drawing/2014/main" id="{B51E7975-22AF-5FDD-D870-D9FDD83E876A}"/>
                </a:ext>
              </a:extLst>
            </p:cNvPr>
            <p:cNvSpPr/>
            <p:nvPr>
              <p:custDataLst>
                <p:tags r:id="rId7"/>
              </p:custDataLst>
            </p:nvPr>
          </p:nvSpPr>
          <p:spPr>
            <a:xfrm>
              <a:off x="11610975" y="5400678"/>
              <a:ext cx="197432" cy="142873"/>
            </a:xfrm>
            <a:custGeom>
              <a:avLst/>
              <a:gdLst/>
              <a:ahLst/>
              <a:cxnLst/>
              <a:rect l="0" t="0" r="0" b="0"/>
              <a:pathLst>
                <a:path w="197432" h="142873">
                  <a:moveTo>
                    <a:pt x="152400" y="9522"/>
                  </a:moveTo>
                  <a:lnTo>
                    <a:pt x="152400" y="9522"/>
                  </a:lnTo>
                  <a:lnTo>
                    <a:pt x="171217" y="18931"/>
                  </a:lnTo>
                  <a:lnTo>
                    <a:pt x="166325" y="13956"/>
                  </a:lnTo>
                  <a:lnTo>
                    <a:pt x="161059" y="11493"/>
                  </a:lnTo>
                  <a:lnTo>
                    <a:pt x="158171" y="10835"/>
                  </a:lnTo>
                  <a:lnTo>
                    <a:pt x="156248" y="9339"/>
                  </a:lnTo>
                  <a:lnTo>
                    <a:pt x="152551" y="423"/>
                  </a:lnTo>
                  <a:lnTo>
                    <a:pt x="166867" y="0"/>
                  </a:lnTo>
                  <a:lnTo>
                    <a:pt x="168395" y="1057"/>
                  </a:lnTo>
                  <a:lnTo>
                    <a:pt x="169413" y="2820"/>
                  </a:lnTo>
                  <a:lnTo>
                    <a:pt x="170846" y="10359"/>
                  </a:lnTo>
                  <a:lnTo>
                    <a:pt x="171048" y="13255"/>
                  </a:lnTo>
                  <a:lnTo>
                    <a:pt x="168449" y="19295"/>
                  </a:lnTo>
                  <a:lnTo>
                    <a:pt x="166274" y="22387"/>
                  </a:lnTo>
                  <a:lnTo>
                    <a:pt x="161036" y="25823"/>
                  </a:lnTo>
                  <a:lnTo>
                    <a:pt x="158158" y="26740"/>
                  </a:lnTo>
                  <a:lnTo>
                    <a:pt x="155180" y="26292"/>
                  </a:lnTo>
                  <a:lnTo>
                    <a:pt x="142797" y="20791"/>
                  </a:lnTo>
                  <a:lnTo>
                    <a:pt x="139647" y="20210"/>
                  </a:lnTo>
                  <a:lnTo>
                    <a:pt x="137548" y="18764"/>
                  </a:lnTo>
                  <a:lnTo>
                    <a:pt x="136149" y="16742"/>
                  </a:lnTo>
                  <a:lnTo>
                    <a:pt x="135217" y="14335"/>
                  </a:lnTo>
                  <a:lnTo>
                    <a:pt x="135653" y="11672"/>
                  </a:lnTo>
                  <a:lnTo>
                    <a:pt x="138959" y="5892"/>
                  </a:lnTo>
                  <a:lnTo>
                    <a:pt x="142381" y="3927"/>
                  </a:lnTo>
                  <a:lnTo>
                    <a:pt x="163989" y="516"/>
                  </a:lnTo>
                  <a:lnTo>
                    <a:pt x="179353" y="5207"/>
                  </a:lnTo>
                  <a:lnTo>
                    <a:pt x="188369" y="13249"/>
                  </a:lnTo>
                  <a:lnTo>
                    <a:pt x="192253" y="18357"/>
                  </a:lnTo>
                  <a:lnTo>
                    <a:pt x="196571" y="32499"/>
                  </a:lnTo>
                  <a:lnTo>
                    <a:pt x="197431" y="48309"/>
                  </a:lnTo>
                  <a:lnTo>
                    <a:pt x="194287" y="62392"/>
                  </a:lnTo>
                  <a:lnTo>
                    <a:pt x="162737" y="102641"/>
                  </a:lnTo>
                  <a:lnTo>
                    <a:pt x="143115" y="120369"/>
                  </a:lnTo>
                  <a:lnTo>
                    <a:pt x="129223" y="127579"/>
                  </a:lnTo>
                  <a:lnTo>
                    <a:pt x="91612" y="135029"/>
                  </a:lnTo>
                  <a:lnTo>
                    <a:pt x="56072" y="140548"/>
                  </a:lnTo>
                  <a:lnTo>
                    <a:pt x="10831" y="142566"/>
                  </a:lnTo>
                  <a:lnTo>
                    <a:pt x="0" y="14287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2" name="SMARTInkShape-3512">
              <a:extLst>
                <a:ext uri="{FF2B5EF4-FFF2-40B4-BE49-F238E27FC236}">
                  <a16:creationId xmlns:a16="http://schemas.microsoft.com/office/drawing/2014/main" id="{9EFED824-0A38-31CF-0A72-D537FD50F52F}"/>
                </a:ext>
              </a:extLst>
            </p:cNvPr>
            <p:cNvSpPr/>
            <p:nvPr>
              <p:custDataLst>
                <p:tags r:id="rId8"/>
              </p:custDataLst>
            </p:nvPr>
          </p:nvSpPr>
          <p:spPr>
            <a:xfrm>
              <a:off x="10963275" y="5095875"/>
              <a:ext cx="142873" cy="238126"/>
            </a:xfrm>
            <a:custGeom>
              <a:avLst/>
              <a:gdLst/>
              <a:ahLst/>
              <a:cxnLst/>
              <a:rect l="0" t="0" r="0" b="0"/>
              <a:pathLst>
                <a:path w="142873" h="238126">
                  <a:moveTo>
                    <a:pt x="0" y="9525"/>
                  </a:moveTo>
                  <a:lnTo>
                    <a:pt x="0" y="9525"/>
                  </a:lnTo>
                  <a:lnTo>
                    <a:pt x="46103" y="9525"/>
                  </a:lnTo>
                  <a:lnTo>
                    <a:pt x="88997" y="9525"/>
                  </a:lnTo>
                  <a:lnTo>
                    <a:pt x="106921" y="8467"/>
                  </a:lnTo>
                  <a:lnTo>
                    <a:pt x="131304" y="392"/>
                  </a:lnTo>
                  <a:lnTo>
                    <a:pt x="142872" y="0"/>
                  </a:lnTo>
                  <a:lnTo>
                    <a:pt x="141817" y="9721"/>
                  </a:lnTo>
                  <a:lnTo>
                    <a:pt x="132115" y="52516"/>
                  </a:lnTo>
                  <a:lnTo>
                    <a:pt x="115624" y="94022"/>
                  </a:lnTo>
                  <a:lnTo>
                    <a:pt x="95365" y="140036"/>
                  </a:lnTo>
                  <a:lnTo>
                    <a:pt x="85937" y="182522"/>
                  </a:lnTo>
                  <a:lnTo>
                    <a:pt x="72634" y="215686"/>
                  </a:lnTo>
                  <a:lnTo>
                    <a:pt x="63679" y="225681"/>
                  </a:lnTo>
                  <a:lnTo>
                    <a:pt x="47625" y="2381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3" name="SMARTInkShape-3513">
              <a:extLst>
                <a:ext uri="{FF2B5EF4-FFF2-40B4-BE49-F238E27FC236}">
                  <a16:creationId xmlns:a16="http://schemas.microsoft.com/office/drawing/2014/main" id="{E4F139C2-7681-1B7A-CF08-923312419B83}"/>
                </a:ext>
              </a:extLst>
            </p:cNvPr>
            <p:cNvSpPr/>
            <p:nvPr>
              <p:custDataLst>
                <p:tags r:id="rId9"/>
              </p:custDataLst>
            </p:nvPr>
          </p:nvSpPr>
          <p:spPr>
            <a:xfrm>
              <a:off x="11153775" y="5257800"/>
              <a:ext cx="28576" cy="28423"/>
            </a:xfrm>
            <a:custGeom>
              <a:avLst/>
              <a:gdLst/>
              <a:ahLst/>
              <a:cxnLst/>
              <a:rect l="0" t="0" r="0" b="0"/>
              <a:pathLst>
                <a:path w="28576" h="28423">
                  <a:moveTo>
                    <a:pt x="0" y="0"/>
                  </a:moveTo>
                  <a:lnTo>
                    <a:pt x="0" y="0"/>
                  </a:lnTo>
                  <a:lnTo>
                    <a:pt x="5057" y="5056"/>
                  </a:lnTo>
                  <a:lnTo>
                    <a:pt x="10361" y="7539"/>
                  </a:lnTo>
                  <a:lnTo>
                    <a:pt x="13257" y="8201"/>
                  </a:lnTo>
                  <a:lnTo>
                    <a:pt x="22389" y="14189"/>
                  </a:lnTo>
                  <a:lnTo>
                    <a:pt x="23394" y="16868"/>
                  </a:lnTo>
                  <a:lnTo>
                    <a:pt x="23004" y="19712"/>
                  </a:lnTo>
                  <a:lnTo>
                    <a:pt x="19118" y="28422"/>
                  </a:lnTo>
                  <a:lnTo>
                    <a:pt x="19071" y="23473"/>
                  </a:lnTo>
                  <a:lnTo>
                    <a:pt x="20122" y="21999"/>
                  </a:lnTo>
                  <a:lnTo>
                    <a:pt x="27987" y="19222"/>
                  </a:lnTo>
                  <a:lnTo>
                    <a:pt x="28575" y="190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4" name="SMARTInkShape-3514">
              <a:extLst>
                <a:ext uri="{FF2B5EF4-FFF2-40B4-BE49-F238E27FC236}">
                  <a16:creationId xmlns:a16="http://schemas.microsoft.com/office/drawing/2014/main" id="{E9DBBB34-5018-E9FD-35B1-A26F149FF5BF}"/>
                </a:ext>
              </a:extLst>
            </p:cNvPr>
            <p:cNvSpPr/>
            <p:nvPr>
              <p:custDataLst>
                <p:tags r:id="rId10"/>
              </p:custDataLst>
            </p:nvPr>
          </p:nvSpPr>
          <p:spPr>
            <a:xfrm>
              <a:off x="11264550" y="5162993"/>
              <a:ext cx="162483" cy="187114"/>
            </a:xfrm>
            <a:custGeom>
              <a:avLst/>
              <a:gdLst/>
              <a:ahLst/>
              <a:cxnLst/>
              <a:rect l="0" t="0" r="0" b="0"/>
              <a:pathLst>
                <a:path w="162483" h="187114">
                  <a:moveTo>
                    <a:pt x="41625" y="56707"/>
                  </a:moveTo>
                  <a:lnTo>
                    <a:pt x="41625" y="56707"/>
                  </a:lnTo>
                  <a:lnTo>
                    <a:pt x="49231" y="48045"/>
                  </a:lnTo>
                  <a:lnTo>
                    <a:pt x="67451" y="19122"/>
                  </a:lnTo>
                  <a:lnTo>
                    <a:pt x="69959" y="7141"/>
                  </a:lnTo>
                  <a:lnTo>
                    <a:pt x="70041" y="4613"/>
                  </a:lnTo>
                  <a:lnTo>
                    <a:pt x="69035" y="2928"/>
                  </a:lnTo>
                  <a:lnTo>
                    <a:pt x="67307" y="1804"/>
                  </a:lnTo>
                  <a:lnTo>
                    <a:pt x="61505" y="557"/>
                  </a:lnTo>
                  <a:lnTo>
                    <a:pt x="51872" y="0"/>
                  </a:lnTo>
                  <a:lnTo>
                    <a:pt x="40534" y="5399"/>
                  </a:lnTo>
                  <a:lnTo>
                    <a:pt x="21066" y="21055"/>
                  </a:lnTo>
                  <a:lnTo>
                    <a:pt x="16613" y="27808"/>
                  </a:lnTo>
                  <a:lnTo>
                    <a:pt x="0" y="68652"/>
                  </a:lnTo>
                  <a:lnTo>
                    <a:pt x="836" y="105636"/>
                  </a:lnTo>
                  <a:lnTo>
                    <a:pt x="7783" y="134940"/>
                  </a:lnTo>
                  <a:lnTo>
                    <a:pt x="26659" y="162085"/>
                  </a:lnTo>
                  <a:lnTo>
                    <a:pt x="46261" y="175154"/>
                  </a:lnTo>
                  <a:lnTo>
                    <a:pt x="75455" y="185642"/>
                  </a:lnTo>
                  <a:lnTo>
                    <a:pt x="83229" y="187113"/>
                  </a:lnTo>
                  <a:lnTo>
                    <a:pt x="100331" y="183104"/>
                  </a:lnTo>
                  <a:lnTo>
                    <a:pt x="118516" y="173208"/>
                  </a:lnTo>
                  <a:lnTo>
                    <a:pt x="144488" y="149788"/>
                  </a:lnTo>
                  <a:lnTo>
                    <a:pt x="155429" y="131943"/>
                  </a:lnTo>
                  <a:lnTo>
                    <a:pt x="162482" y="98991"/>
                  </a:lnTo>
                  <a:lnTo>
                    <a:pt x="159515" y="72528"/>
                  </a:lnTo>
                  <a:lnTo>
                    <a:pt x="146875" y="51281"/>
                  </a:lnTo>
                  <a:lnTo>
                    <a:pt x="135675" y="43712"/>
                  </a:lnTo>
                  <a:lnTo>
                    <a:pt x="97411" y="29811"/>
                  </a:lnTo>
                  <a:lnTo>
                    <a:pt x="70200" y="3765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5" name="SMARTInkShape-3515">
              <a:extLst>
                <a:ext uri="{FF2B5EF4-FFF2-40B4-BE49-F238E27FC236}">
                  <a16:creationId xmlns:a16="http://schemas.microsoft.com/office/drawing/2014/main" id="{A831F2ED-B260-A847-E150-682EEDA2BC0E}"/>
                </a:ext>
              </a:extLst>
            </p:cNvPr>
            <p:cNvSpPr/>
            <p:nvPr>
              <p:custDataLst>
                <p:tags r:id="rId11"/>
              </p:custDataLst>
            </p:nvPr>
          </p:nvSpPr>
          <p:spPr>
            <a:xfrm>
              <a:off x="11499153" y="5118226"/>
              <a:ext cx="166414" cy="261791"/>
            </a:xfrm>
            <a:custGeom>
              <a:avLst/>
              <a:gdLst/>
              <a:ahLst/>
              <a:cxnLst/>
              <a:rect l="0" t="0" r="0" b="0"/>
              <a:pathLst>
                <a:path w="166414" h="261791">
                  <a:moveTo>
                    <a:pt x="73722" y="53849"/>
                  </a:moveTo>
                  <a:lnTo>
                    <a:pt x="73722" y="53849"/>
                  </a:lnTo>
                  <a:lnTo>
                    <a:pt x="81328" y="45187"/>
                  </a:lnTo>
                  <a:lnTo>
                    <a:pt x="100465" y="17974"/>
                  </a:lnTo>
                  <a:lnTo>
                    <a:pt x="68637" y="26638"/>
                  </a:lnTo>
                  <a:lnTo>
                    <a:pt x="45758" y="40260"/>
                  </a:lnTo>
                  <a:lnTo>
                    <a:pt x="35539" y="51690"/>
                  </a:lnTo>
                  <a:lnTo>
                    <a:pt x="30293" y="63825"/>
                  </a:lnTo>
                  <a:lnTo>
                    <a:pt x="28896" y="70025"/>
                  </a:lnTo>
                  <a:lnTo>
                    <a:pt x="31983" y="93920"/>
                  </a:lnTo>
                  <a:lnTo>
                    <a:pt x="39601" y="110995"/>
                  </a:lnTo>
                  <a:lnTo>
                    <a:pt x="71176" y="151259"/>
                  </a:lnTo>
                  <a:lnTo>
                    <a:pt x="115230" y="198547"/>
                  </a:lnTo>
                  <a:lnTo>
                    <a:pt x="135358" y="221110"/>
                  </a:lnTo>
                  <a:lnTo>
                    <a:pt x="138158" y="228023"/>
                  </a:lnTo>
                  <a:lnTo>
                    <a:pt x="136580" y="237446"/>
                  </a:lnTo>
                  <a:lnTo>
                    <a:pt x="134677" y="242922"/>
                  </a:lnTo>
                  <a:lnTo>
                    <a:pt x="132351" y="246573"/>
                  </a:lnTo>
                  <a:lnTo>
                    <a:pt x="129741" y="249006"/>
                  </a:lnTo>
                  <a:lnTo>
                    <a:pt x="111723" y="260986"/>
                  </a:lnTo>
                  <a:lnTo>
                    <a:pt x="108581" y="261790"/>
                  </a:lnTo>
                  <a:lnTo>
                    <a:pt x="63077" y="250000"/>
                  </a:lnTo>
                  <a:lnTo>
                    <a:pt x="40347" y="235911"/>
                  </a:lnTo>
                  <a:lnTo>
                    <a:pt x="5890" y="204772"/>
                  </a:lnTo>
                  <a:lnTo>
                    <a:pt x="1240" y="197479"/>
                  </a:lnTo>
                  <a:lnTo>
                    <a:pt x="0" y="194052"/>
                  </a:lnTo>
                  <a:lnTo>
                    <a:pt x="1292" y="189651"/>
                  </a:lnTo>
                  <a:lnTo>
                    <a:pt x="8370" y="179116"/>
                  </a:lnTo>
                  <a:lnTo>
                    <a:pt x="29312" y="166343"/>
                  </a:lnTo>
                  <a:lnTo>
                    <a:pt x="71323" y="152102"/>
                  </a:lnTo>
                  <a:lnTo>
                    <a:pt x="92062" y="147166"/>
                  </a:lnTo>
                  <a:lnTo>
                    <a:pt x="138348" y="129880"/>
                  </a:lnTo>
                  <a:lnTo>
                    <a:pt x="145382" y="126761"/>
                  </a:lnTo>
                  <a:lnTo>
                    <a:pt x="156017" y="114829"/>
                  </a:lnTo>
                  <a:lnTo>
                    <a:pt x="163214" y="98943"/>
                  </a:lnTo>
                  <a:lnTo>
                    <a:pt x="166413" y="81299"/>
                  </a:lnTo>
                  <a:lnTo>
                    <a:pt x="162191" y="62874"/>
                  </a:lnTo>
                  <a:lnTo>
                    <a:pt x="153259" y="46218"/>
                  </a:lnTo>
                  <a:lnTo>
                    <a:pt x="142235" y="35288"/>
                  </a:lnTo>
                  <a:lnTo>
                    <a:pt x="101284" y="13410"/>
                  </a:lnTo>
                  <a:lnTo>
                    <a:pt x="83855" y="4126"/>
                  </a:lnTo>
                  <a:lnTo>
                    <a:pt x="69053" y="0"/>
                  </a:lnTo>
                  <a:lnTo>
                    <a:pt x="45147" y="622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87" name="SMARTInkShape-3516">
            <a:extLst>
              <a:ext uri="{FF2B5EF4-FFF2-40B4-BE49-F238E27FC236}">
                <a16:creationId xmlns:a16="http://schemas.microsoft.com/office/drawing/2014/main" id="{E94B0B6F-8AF6-107D-8688-50AAD70EFE59}"/>
              </a:ext>
            </a:extLst>
          </p:cNvPr>
          <p:cNvSpPr/>
          <p:nvPr>
            <p:custDataLst>
              <p:tags r:id="rId5"/>
            </p:custDataLst>
          </p:nvPr>
        </p:nvSpPr>
        <p:spPr>
          <a:xfrm>
            <a:off x="11449050" y="5838825"/>
            <a:ext cx="199602" cy="203317"/>
          </a:xfrm>
          <a:custGeom>
            <a:avLst/>
            <a:gdLst/>
            <a:ahLst/>
            <a:cxnLst/>
            <a:rect l="0" t="0" r="0" b="0"/>
            <a:pathLst>
              <a:path w="199602" h="203317">
                <a:moveTo>
                  <a:pt x="0" y="19050"/>
                </a:moveTo>
                <a:lnTo>
                  <a:pt x="0" y="19050"/>
                </a:lnTo>
                <a:lnTo>
                  <a:pt x="0" y="9528"/>
                </a:lnTo>
                <a:lnTo>
                  <a:pt x="40020" y="6703"/>
                </a:lnTo>
                <a:lnTo>
                  <a:pt x="80489" y="883"/>
                </a:lnTo>
                <a:lnTo>
                  <a:pt x="122477" y="175"/>
                </a:lnTo>
                <a:lnTo>
                  <a:pt x="163670" y="23"/>
                </a:lnTo>
                <a:lnTo>
                  <a:pt x="198596" y="0"/>
                </a:lnTo>
                <a:lnTo>
                  <a:pt x="199601" y="10113"/>
                </a:lnTo>
                <a:lnTo>
                  <a:pt x="182069" y="48957"/>
                </a:lnTo>
                <a:lnTo>
                  <a:pt x="164185" y="89938"/>
                </a:lnTo>
                <a:lnTo>
                  <a:pt x="135985" y="136911"/>
                </a:lnTo>
                <a:lnTo>
                  <a:pt x="129229" y="156805"/>
                </a:lnTo>
                <a:lnTo>
                  <a:pt x="124142" y="201786"/>
                </a:lnTo>
                <a:lnTo>
                  <a:pt x="126153" y="203316"/>
                </a:lnTo>
                <a:lnTo>
                  <a:pt x="129611" y="203277"/>
                </a:lnTo>
                <a:lnTo>
                  <a:pt x="142875" y="2000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0128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a:bodyPr>
          <a:lstStyle/>
          <a:p>
            <a:r>
              <a:rPr lang="en-US" dirty="0"/>
              <a:t>A manufacturing company is interested in the amount of time it takes to complete a certain stage of the production process. The project manager randomly samples 10 products as they come from the production line and notes the time of completion. The average completion time is 23.45 minutes with a sample standard deviation of 4.32 minutes. Based on this sample, construct a 95% confidence interval for the average completion time for that stage in the production process. </a:t>
            </a:r>
          </a:p>
        </p:txBody>
      </p:sp>
      <p:sp>
        <p:nvSpPr>
          <p:cNvPr id="4" name="SMARTInkShape-3517">
            <a:extLst>
              <a:ext uri="{FF2B5EF4-FFF2-40B4-BE49-F238E27FC236}">
                <a16:creationId xmlns:a16="http://schemas.microsoft.com/office/drawing/2014/main" id="{85561119-652A-D1DB-5927-AE65C40D8EAE}"/>
              </a:ext>
            </a:extLst>
          </p:cNvPr>
          <p:cNvSpPr/>
          <p:nvPr>
            <p:custDataLst>
              <p:tags r:id="rId1"/>
            </p:custDataLst>
          </p:nvPr>
        </p:nvSpPr>
        <p:spPr>
          <a:xfrm>
            <a:off x="6724650" y="2971810"/>
            <a:ext cx="447676" cy="28566"/>
          </a:xfrm>
          <a:custGeom>
            <a:avLst/>
            <a:gdLst/>
            <a:ahLst/>
            <a:cxnLst/>
            <a:rect l="0" t="0" r="0" b="0"/>
            <a:pathLst>
              <a:path w="447676" h="28566">
                <a:moveTo>
                  <a:pt x="9525" y="19040"/>
                </a:moveTo>
                <a:lnTo>
                  <a:pt x="9525" y="19040"/>
                </a:lnTo>
                <a:lnTo>
                  <a:pt x="4469" y="19040"/>
                </a:lnTo>
                <a:lnTo>
                  <a:pt x="2980" y="20098"/>
                </a:lnTo>
                <a:lnTo>
                  <a:pt x="1987" y="21862"/>
                </a:lnTo>
                <a:lnTo>
                  <a:pt x="1" y="28562"/>
                </a:lnTo>
                <a:lnTo>
                  <a:pt x="0" y="28565"/>
                </a:lnTo>
                <a:lnTo>
                  <a:pt x="42562" y="27507"/>
                </a:lnTo>
                <a:lnTo>
                  <a:pt x="78250" y="20364"/>
                </a:lnTo>
                <a:lnTo>
                  <a:pt x="124096" y="19215"/>
                </a:lnTo>
                <a:lnTo>
                  <a:pt x="171486" y="18005"/>
                </a:lnTo>
                <a:lnTo>
                  <a:pt x="212380" y="11506"/>
                </a:lnTo>
                <a:lnTo>
                  <a:pt x="254133" y="10105"/>
                </a:lnTo>
                <a:lnTo>
                  <a:pt x="287572" y="9777"/>
                </a:lnTo>
                <a:lnTo>
                  <a:pt x="332974" y="9593"/>
                </a:lnTo>
                <a:lnTo>
                  <a:pt x="374531" y="6708"/>
                </a:lnTo>
                <a:lnTo>
                  <a:pt x="421577" y="580"/>
                </a:lnTo>
                <a:lnTo>
                  <a:pt x="437636" y="0"/>
                </a:lnTo>
                <a:lnTo>
                  <a:pt x="437997" y="5050"/>
                </a:lnTo>
                <a:lnTo>
                  <a:pt x="439107" y="6538"/>
                </a:lnTo>
                <a:lnTo>
                  <a:pt x="447675" y="951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3518">
            <a:extLst>
              <a:ext uri="{FF2B5EF4-FFF2-40B4-BE49-F238E27FC236}">
                <a16:creationId xmlns:a16="http://schemas.microsoft.com/office/drawing/2014/main" id="{312A678C-EAA7-1996-F965-3A43BF15AA70}"/>
              </a:ext>
            </a:extLst>
          </p:cNvPr>
          <p:cNvSpPr/>
          <p:nvPr>
            <p:custDataLst>
              <p:tags r:id="rId2"/>
            </p:custDataLst>
          </p:nvPr>
        </p:nvSpPr>
        <p:spPr>
          <a:xfrm>
            <a:off x="1228725" y="3752850"/>
            <a:ext cx="875546" cy="66676"/>
          </a:xfrm>
          <a:custGeom>
            <a:avLst/>
            <a:gdLst/>
            <a:ahLst/>
            <a:cxnLst/>
            <a:rect l="0" t="0" r="0" b="0"/>
            <a:pathLst>
              <a:path w="875546" h="66676">
                <a:moveTo>
                  <a:pt x="9525" y="57150"/>
                </a:moveTo>
                <a:lnTo>
                  <a:pt x="9525" y="57150"/>
                </a:lnTo>
                <a:lnTo>
                  <a:pt x="9525" y="48949"/>
                </a:lnTo>
                <a:lnTo>
                  <a:pt x="392" y="56792"/>
                </a:lnTo>
                <a:lnTo>
                  <a:pt x="0" y="66675"/>
                </a:lnTo>
                <a:lnTo>
                  <a:pt x="18933" y="66675"/>
                </a:lnTo>
                <a:lnTo>
                  <a:pt x="27241" y="58474"/>
                </a:lnTo>
                <a:lnTo>
                  <a:pt x="33236" y="57543"/>
                </a:lnTo>
                <a:lnTo>
                  <a:pt x="56712" y="57150"/>
                </a:lnTo>
                <a:lnTo>
                  <a:pt x="72272" y="50604"/>
                </a:lnTo>
                <a:lnTo>
                  <a:pt x="117264" y="47800"/>
                </a:lnTo>
                <a:lnTo>
                  <a:pt x="162315" y="47648"/>
                </a:lnTo>
                <a:lnTo>
                  <a:pt x="209601" y="47628"/>
                </a:lnTo>
                <a:lnTo>
                  <a:pt x="253148" y="47625"/>
                </a:lnTo>
                <a:lnTo>
                  <a:pt x="292794" y="47625"/>
                </a:lnTo>
                <a:lnTo>
                  <a:pt x="332640" y="50447"/>
                </a:lnTo>
                <a:lnTo>
                  <a:pt x="371257" y="55164"/>
                </a:lnTo>
                <a:lnTo>
                  <a:pt x="412119" y="56757"/>
                </a:lnTo>
                <a:lnTo>
                  <a:pt x="449236" y="57072"/>
                </a:lnTo>
                <a:lnTo>
                  <a:pt x="496235" y="57135"/>
                </a:lnTo>
                <a:lnTo>
                  <a:pt x="536172" y="57147"/>
                </a:lnTo>
                <a:lnTo>
                  <a:pt x="579652" y="57150"/>
                </a:lnTo>
                <a:lnTo>
                  <a:pt x="617542" y="56092"/>
                </a:lnTo>
                <a:lnTo>
                  <a:pt x="658638" y="50604"/>
                </a:lnTo>
                <a:lnTo>
                  <a:pt x="698740" y="48214"/>
                </a:lnTo>
                <a:lnTo>
                  <a:pt x="734437" y="44977"/>
                </a:lnTo>
                <a:lnTo>
                  <a:pt x="771825" y="40137"/>
                </a:lnTo>
                <a:lnTo>
                  <a:pt x="801247" y="35882"/>
                </a:lnTo>
                <a:lnTo>
                  <a:pt x="814368" y="31822"/>
                </a:lnTo>
                <a:lnTo>
                  <a:pt x="858529" y="27802"/>
                </a:lnTo>
                <a:lnTo>
                  <a:pt x="873751" y="20412"/>
                </a:lnTo>
                <a:lnTo>
                  <a:pt x="874600" y="18899"/>
                </a:lnTo>
                <a:lnTo>
                  <a:pt x="875545" y="14397"/>
                </a:lnTo>
                <a:lnTo>
                  <a:pt x="874738" y="12773"/>
                </a:lnTo>
                <a:lnTo>
                  <a:pt x="873142" y="11690"/>
                </a:lnTo>
                <a:lnTo>
                  <a:pt x="871020" y="10969"/>
                </a:lnTo>
                <a:lnTo>
                  <a:pt x="8572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3519">
            <a:extLst>
              <a:ext uri="{FF2B5EF4-FFF2-40B4-BE49-F238E27FC236}">
                <a16:creationId xmlns:a16="http://schemas.microsoft.com/office/drawing/2014/main" id="{86C744AF-1E21-B92E-82CE-CA5B59879DF1}"/>
              </a:ext>
            </a:extLst>
          </p:cNvPr>
          <p:cNvSpPr/>
          <p:nvPr>
            <p:custDataLst>
              <p:tags r:id="rId3"/>
            </p:custDataLst>
          </p:nvPr>
        </p:nvSpPr>
        <p:spPr>
          <a:xfrm>
            <a:off x="5295900" y="3724280"/>
            <a:ext cx="838201" cy="28571"/>
          </a:xfrm>
          <a:custGeom>
            <a:avLst/>
            <a:gdLst/>
            <a:ahLst/>
            <a:cxnLst/>
            <a:rect l="0" t="0" r="0" b="0"/>
            <a:pathLst>
              <a:path w="838201" h="28571">
                <a:moveTo>
                  <a:pt x="0" y="28570"/>
                </a:moveTo>
                <a:lnTo>
                  <a:pt x="0" y="28570"/>
                </a:lnTo>
                <a:lnTo>
                  <a:pt x="5056" y="23513"/>
                </a:lnTo>
                <a:lnTo>
                  <a:pt x="47723" y="19928"/>
                </a:lnTo>
                <a:lnTo>
                  <a:pt x="80477" y="19438"/>
                </a:lnTo>
                <a:lnTo>
                  <a:pt x="121845" y="19220"/>
                </a:lnTo>
                <a:lnTo>
                  <a:pt x="164219" y="19123"/>
                </a:lnTo>
                <a:lnTo>
                  <a:pt x="197165" y="19079"/>
                </a:lnTo>
                <a:lnTo>
                  <a:pt x="244568" y="13998"/>
                </a:lnTo>
                <a:lnTo>
                  <a:pt x="292128" y="10847"/>
                </a:lnTo>
                <a:lnTo>
                  <a:pt x="326685" y="10110"/>
                </a:lnTo>
                <a:lnTo>
                  <a:pt x="362151" y="9782"/>
                </a:lnTo>
                <a:lnTo>
                  <a:pt x="395553" y="9637"/>
                </a:lnTo>
                <a:lnTo>
                  <a:pt x="430859" y="6750"/>
                </a:lnTo>
                <a:lnTo>
                  <a:pt x="466660" y="2997"/>
                </a:lnTo>
                <a:lnTo>
                  <a:pt x="500210" y="1329"/>
                </a:lnTo>
                <a:lnTo>
                  <a:pt x="532760" y="588"/>
                </a:lnTo>
                <a:lnTo>
                  <a:pt x="564865" y="259"/>
                </a:lnTo>
                <a:lnTo>
                  <a:pt x="596773" y="112"/>
                </a:lnTo>
                <a:lnTo>
                  <a:pt x="628594" y="47"/>
                </a:lnTo>
                <a:lnTo>
                  <a:pt x="673436" y="10"/>
                </a:lnTo>
                <a:lnTo>
                  <a:pt x="710712" y="0"/>
                </a:lnTo>
                <a:lnTo>
                  <a:pt x="751751" y="5052"/>
                </a:lnTo>
                <a:lnTo>
                  <a:pt x="795920" y="8637"/>
                </a:lnTo>
                <a:lnTo>
                  <a:pt x="838200" y="952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9" name="SMARTInkShape-Group763">
            <a:extLst>
              <a:ext uri="{FF2B5EF4-FFF2-40B4-BE49-F238E27FC236}">
                <a16:creationId xmlns:a16="http://schemas.microsoft.com/office/drawing/2014/main" id="{BB3AE8AA-ED37-CDC0-BF98-67E6DD0ACECB}"/>
              </a:ext>
            </a:extLst>
          </p:cNvPr>
          <p:cNvGrpSpPr/>
          <p:nvPr/>
        </p:nvGrpSpPr>
        <p:grpSpPr>
          <a:xfrm>
            <a:off x="8629650" y="3747370"/>
            <a:ext cx="2476501" cy="81681"/>
            <a:chOff x="8629650" y="3747370"/>
            <a:chExt cx="2476501" cy="81681"/>
          </a:xfrm>
        </p:grpSpPr>
        <p:sp>
          <p:nvSpPr>
            <p:cNvPr id="7" name="SMARTInkShape-3520">
              <a:extLst>
                <a:ext uri="{FF2B5EF4-FFF2-40B4-BE49-F238E27FC236}">
                  <a16:creationId xmlns:a16="http://schemas.microsoft.com/office/drawing/2014/main" id="{6F596578-CDA5-D58D-7021-E207EA2240C4}"/>
                </a:ext>
              </a:extLst>
            </p:cNvPr>
            <p:cNvSpPr/>
            <p:nvPr>
              <p:custDataLst>
                <p:tags r:id="rId81"/>
              </p:custDataLst>
            </p:nvPr>
          </p:nvSpPr>
          <p:spPr>
            <a:xfrm>
              <a:off x="8629650" y="3747370"/>
              <a:ext cx="2476501" cy="81681"/>
            </a:xfrm>
            <a:custGeom>
              <a:avLst/>
              <a:gdLst/>
              <a:ahLst/>
              <a:cxnLst/>
              <a:rect l="0" t="0" r="0" b="0"/>
              <a:pathLst>
                <a:path w="2476501" h="81681">
                  <a:moveTo>
                    <a:pt x="0" y="53105"/>
                  </a:moveTo>
                  <a:lnTo>
                    <a:pt x="0" y="53105"/>
                  </a:lnTo>
                  <a:lnTo>
                    <a:pt x="0" y="39848"/>
                  </a:lnTo>
                  <a:lnTo>
                    <a:pt x="2822" y="33807"/>
                  </a:lnTo>
                  <a:lnTo>
                    <a:pt x="5056" y="30715"/>
                  </a:lnTo>
                  <a:lnTo>
                    <a:pt x="10361" y="27279"/>
                  </a:lnTo>
                  <a:lnTo>
                    <a:pt x="13257" y="26362"/>
                  </a:lnTo>
                  <a:lnTo>
                    <a:pt x="15188" y="24693"/>
                  </a:lnTo>
                  <a:lnTo>
                    <a:pt x="17333" y="20017"/>
                  </a:lnTo>
                  <a:lnTo>
                    <a:pt x="18963" y="18346"/>
                  </a:lnTo>
                  <a:lnTo>
                    <a:pt x="23598" y="16490"/>
                  </a:lnTo>
                  <a:lnTo>
                    <a:pt x="25257" y="14937"/>
                  </a:lnTo>
                  <a:lnTo>
                    <a:pt x="28139" y="6935"/>
                  </a:lnTo>
                  <a:lnTo>
                    <a:pt x="31204" y="6126"/>
                  </a:lnTo>
                  <a:lnTo>
                    <a:pt x="37696" y="5518"/>
                  </a:lnTo>
                  <a:lnTo>
                    <a:pt x="43037" y="435"/>
                  </a:lnTo>
                  <a:lnTo>
                    <a:pt x="45624" y="0"/>
                  </a:lnTo>
                  <a:lnTo>
                    <a:pt x="48407" y="768"/>
                  </a:lnTo>
                  <a:lnTo>
                    <a:pt x="55423" y="4549"/>
                  </a:lnTo>
                  <a:lnTo>
                    <a:pt x="102561" y="6538"/>
                  </a:lnTo>
                  <a:lnTo>
                    <a:pt x="111410" y="12026"/>
                  </a:lnTo>
                  <a:lnTo>
                    <a:pt x="121793" y="14122"/>
                  </a:lnTo>
                  <a:lnTo>
                    <a:pt x="169046" y="14927"/>
                  </a:lnTo>
                  <a:lnTo>
                    <a:pt x="212234" y="14998"/>
                  </a:lnTo>
                  <a:lnTo>
                    <a:pt x="240850" y="17826"/>
                  </a:lnTo>
                  <a:lnTo>
                    <a:pt x="260503" y="20492"/>
                  </a:lnTo>
                  <a:lnTo>
                    <a:pt x="301317" y="17101"/>
                  </a:lnTo>
                  <a:lnTo>
                    <a:pt x="347982" y="15626"/>
                  </a:lnTo>
                  <a:lnTo>
                    <a:pt x="383258" y="15281"/>
                  </a:lnTo>
                  <a:lnTo>
                    <a:pt x="417282" y="15127"/>
                  </a:lnTo>
                  <a:lnTo>
                    <a:pt x="450042" y="15059"/>
                  </a:lnTo>
                  <a:lnTo>
                    <a:pt x="495061" y="15021"/>
                  </a:lnTo>
                  <a:lnTo>
                    <a:pt x="536488" y="15008"/>
                  </a:lnTo>
                  <a:lnTo>
                    <a:pt x="572415" y="17828"/>
                  </a:lnTo>
                  <a:lnTo>
                    <a:pt x="612368" y="23206"/>
                  </a:lnTo>
                  <a:lnTo>
                    <a:pt x="655851" y="24269"/>
                  </a:lnTo>
                  <a:lnTo>
                    <a:pt x="692683" y="24453"/>
                  </a:lnTo>
                  <a:lnTo>
                    <a:pt x="737412" y="24515"/>
                  </a:lnTo>
                  <a:lnTo>
                    <a:pt x="777369" y="29583"/>
                  </a:lnTo>
                  <a:lnTo>
                    <a:pt x="818647" y="37787"/>
                  </a:lnTo>
                  <a:lnTo>
                    <a:pt x="865852" y="43494"/>
                  </a:lnTo>
                  <a:lnTo>
                    <a:pt x="912023" y="50893"/>
                  </a:lnTo>
                  <a:lnTo>
                    <a:pt x="957087" y="52668"/>
                  </a:lnTo>
                  <a:lnTo>
                    <a:pt x="1004307" y="52975"/>
                  </a:lnTo>
                  <a:lnTo>
                    <a:pt x="1050968" y="59626"/>
                  </a:lnTo>
                  <a:lnTo>
                    <a:pt x="1081987" y="61295"/>
                  </a:lnTo>
                  <a:lnTo>
                    <a:pt x="1119764" y="62037"/>
                  </a:lnTo>
                  <a:lnTo>
                    <a:pt x="1157015" y="62366"/>
                  </a:lnTo>
                  <a:lnTo>
                    <a:pt x="1196894" y="63610"/>
                  </a:lnTo>
                  <a:lnTo>
                    <a:pt x="1233993" y="69153"/>
                  </a:lnTo>
                  <a:lnTo>
                    <a:pt x="1281154" y="71562"/>
                  </a:lnTo>
                  <a:lnTo>
                    <a:pt x="1322577" y="71979"/>
                  </a:lnTo>
                  <a:lnTo>
                    <a:pt x="1361662" y="72103"/>
                  </a:lnTo>
                  <a:lnTo>
                    <a:pt x="1400052" y="74962"/>
                  </a:lnTo>
                  <a:lnTo>
                    <a:pt x="1441062" y="79689"/>
                  </a:lnTo>
                  <a:lnTo>
                    <a:pt x="1483903" y="81090"/>
                  </a:lnTo>
                  <a:lnTo>
                    <a:pt x="1526230" y="81505"/>
                  </a:lnTo>
                  <a:lnTo>
                    <a:pt x="1569464" y="81628"/>
                  </a:lnTo>
                  <a:lnTo>
                    <a:pt x="1611905" y="81665"/>
                  </a:lnTo>
                  <a:lnTo>
                    <a:pt x="1655174" y="81675"/>
                  </a:lnTo>
                  <a:lnTo>
                    <a:pt x="1697627" y="81679"/>
                  </a:lnTo>
                  <a:lnTo>
                    <a:pt x="1740898" y="81680"/>
                  </a:lnTo>
                  <a:lnTo>
                    <a:pt x="1780531" y="81680"/>
                  </a:lnTo>
                  <a:lnTo>
                    <a:pt x="1821907" y="81680"/>
                  </a:lnTo>
                  <a:lnTo>
                    <a:pt x="1864857" y="81680"/>
                  </a:lnTo>
                  <a:lnTo>
                    <a:pt x="1904395" y="81680"/>
                  </a:lnTo>
                  <a:lnTo>
                    <a:pt x="1950624" y="81680"/>
                  </a:lnTo>
                  <a:lnTo>
                    <a:pt x="1996876" y="81680"/>
                  </a:lnTo>
                  <a:lnTo>
                    <a:pt x="2037683" y="78858"/>
                  </a:lnTo>
                  <a:lnTo>
                    <a:pt x="2076319" y="73479"/>
                  </a:lnTo>
                  <a:lnTo>
                    <a:pt x="2123186" y="72417"/>
                  </a:lnTo>
                  <a:lnTo>
                    <a:pt x="2164852" y="72233"/>
                  </a:lnTo>
                  <a:lnTo>
                    <a:pt x="2200362" y="71120"/>
                  </a:lnTo>
                  <a:lnTo>
                    <a:pt x="2243457" y="65616"/>
                  </a:lnTo>
                  <a:lnTo>
                    <a:pt x="2289740" y="62456"/>
                  </a:lnTo>
                  <a:lnTo>
                    <a:pt x="2333792" y="56346"/>
                  </a:lnTo>
                  <a:lnTo>
                    <a:pt x="2372071" y="50923"/>
                  </a:lnTo>
                  <a:lnTo>
                    <a:pt x="2419397" y="36943"/>
                  </a:lnTo>
                  <a:lnTo>
                    <a:pt x="2465305" y="22527"/>
                  </a:lnTo>
                  <a:lnTo>
                    <a:pt x="2476500" y="1500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3521">
              <a:extLst>
                <a:ext uri="{FF2B5EF4-FFF2-40B4-BE49-F238E27FC236}">
                  <a16:creationId xmlns:a16="http://schemas.microsoft.com/office/drawing/2014/main" id="{E2AFC907-0AE7-1A03-15F5-97EFFF4541D6}"/>
                </a:ext>
              </a:extLst>
            </p:cNvPr>
            <p:cNvSpPr/>
            <p:nvPr>
              <p:custDataLst>
                <p:tags r:id="rId82"/>
              </p:custDataLst>
            </p:nvPr>
          </p:nvSpPr>
          <p:spPr>
            <a:xfrm>
              <a:off x="8791575" y="37719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SMARTInkShape-3522">
            <a:extLst>
              <a:ext uri="{FF2B5EF4-FFF2-40B4-BE49-F238E27FC236}">
                <a16:creationId xmlns:a16="http://schemas.microsoft.com/office/drawing/2014/main" id="{9375113C-4DE8-E89C-3EF3-514A43A9BE2B}"/>
              </a:ext>
            </a:extLst>
          </p:cNvPr>
          <p:cNvSpPr/>
          <p:nvPr>
            <p:custDataLst>
              <p:tags r:id="rId4"/>
            </p:custDataLst>
          </p:nvPr>
        </p:nvSpPr>
        <p:spPr>
          <a:xfrm>
            <a:off x="2952785" y="4143375"/>
            <a:ext cx="857216" cy="38101"/>
          </a:xfrm>
          <a:custGeom>
            <a:avLst/>
            <a:gdLst/>
            <a:ahLst/>
            <a:cxnLst/>
            <a:rect l="0" t="0" r="0" b="0"/>
            <a:pathLst>
              <a:path w="857216" h="38101">
                <a:moveTo>
                  <a:pt x="19015" y="38100"/>
                </a:moveTo>
                <a:lnTo>
                  <a:pt x="19015" y="38100"/>
                </a:lnTo>
                <a:lnTo>
                  <a:pt x="19015" y="33043"/>
                </a:lnTo>
                <a:lnTo>
                  <a:pt x="17957" y="32612"/>
                </a:lnTo>
                <a:lnTo>
                  <a:pt x="10814" y="37168"/>
                </a:lnTo>
                <a:lnTo>
                  <a:pt x="10373" y="36421"/>
                </a:lnTo>
                <a:lnTo>
                  <a:pt x="9606" y="29817"/>
                </a:lnTo>
                <a:lnTo>
                  <a:pt x="9525" y="34000"/>
                </a:lnTo>
                <a:lnTo>
                  <a:pt x="8455" y="35366"/>
                </a:lnTo>
                <a:lnTo>
                  <a:pt x="0" y="38090"/>
                </a:lnTo>
                <a:lnTo>
                  <a:pt x="40684" y="38100"/>
                </a:lnTo>
                <a:lnTo>
                  <a:pt x="86993" y="38100"/>
                </a:lnTo>
                <a:lnTo>
                  <a:pt x="131443" y="38100"/>
                </a:lnTo>
                <a:lnTo>
                  <a:pt x="175598" y="38100"/>
                </a:lnTo>
                <a:lnTo>
                  <a:pt x="219927" y="38100"/>
                </a:lnTo>
                <a:lnTo>
                  <a:pt x="258814" y="38100"/>
                </a:lnTo>
                <a:lnTo>
                  <a:pt x="295279" y="38100"/>
                </a:lnTo>
                <a:lnTo>
                  <a:pt x="333357" y="38100"/>
                </a:lnTo>
                <a:lnTo>
                  <a:pt x="371447" y="38100"/>
                </a:lnTo>
                <a:lnTo>
                  <a:pt x="409543" y="38100"/>
                </a:lnTo>
                <a:lnTo>
                  <a:pt x="447642" y="38100"/>
                </a:lnTo>
                <a:lnTo>
                  <a:pt x="482566" y="38100"/>
                </a:lnTo>
                <a:lnTo>
                  <a:pt x="523252" y="37042"/>
                </a:lnTo>
                <a:lnTo>
                  <a:pt x="556387" y="33043"/>
                </a:lnTo>
                <a:lnTo>
                  <a:pt x="589458" y="30561"/>
                </a:lnTo>
                <a:lnTo>
                  <a:pt x="632183" y="29164"/>
                </a:lnTo>
                <a:lnTo>
                  <a:pt x="670594" y="25927"/>
                </a:lnTo>
                <a:lnTo>
                  <a:pt x="712668" y="18266"/>
                </a:lnTo>
                <a:lnTo>
                  <a:pt x="759753" y="11252"/>
                </a:lnTo>
                <a:lnTo>
                  <a:pt x="799998" y="10037"/>
                </a:lnTo>
                <a:lnTo>
                  <a:pt x="837133" y="8568"/>
                </a:lnTo>
                <a:lnTo>
                  <a:pt x="850794" y="4067"/>
                </a:lnTo>
                <a:lnTo>
                  <a:pt x="852934" y="4828"/>
                </a:lnTo>
                <a:lnTo>
                  <a:pt x="854361" y="6394"/>
                </a:lnTo>
                <a:lnTo>
                  <a:pt x="855312" y="6379"/>
                </a:lnTo>
                <a:lnTo>
                  <a:pt x="85721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6" name="SMARTInkShape-Group765">
            <a:extLst>
              <a:ext uri="{FF2B5EF4-FFF2-40B4-BE49-F238E27FC236}">
                <a16:creationId xmlns:a16="http://schemas.microsoft.com/office/drawing/2014/main" id="{BEE3B4DC-C90D-DFB3-2F88-D5FFBB90E8D2}"/>
              </a:ext>
            </a:extLst>
          </p:cNvPr>
          <p:cNvGrpSpPr/>
          <p:nvPr/>
        </p:nvGrpSpPr>
        <p:grpSpPr>
          <a:xfrm>
            <a:off x="3676650" y="681346"/>
            <a:ext cx="1197779" cy="309255"/>
            <a:chOff x="3676650" y="681346"/>
            <a:chExt cx="1197779" cy="309255"/>
          </a:xfrm>
        </p:grpSpPr>
        <p:sp>
          <p:nvSpPr>
            <p:cNvPr id="11" name="SMARTInkShape-3523">
              <a:extLst>
                <a:ext uri="{FF2B5EF4-FFF2-40B4-BE49-F238E27FC236}">
                  <a16:creationId xmlns:a16="http://schemas.microsoft.com/office/drawing/2014/main" id="{DC39A2C0-4ABA-14E1-42E4-616C5A4A76E0}"/>
                </a:ext>
              </a:extLst>
            </p:cNvPr>
            <p:cNvSpPr/>
            <p:nvPr>
              <p:custDataLst>
                <p:tags r:id="rId76"/>
              </p:custDataLst>
            </p:nvPr>
          </p:nvSpPr>
          <p:spPr>
            <a:xfrm>
              <a:off x="4678782" y="681346"/>
              <a:ext cx="195647" cy="226605"/>
            </a:xfrm>
            <a:custGeom>
              <a:avLst/>
              <a:gdLst/>
              <a:ahLst/>
              <a:cxnLst/>
              <a:rect l="0" t="0" r="0" b="0"/>
              <a:pathLst>
                <a:path w="195647" h="226605">
                  <a:moveTo>
                    <a:pt x="55143" y="80654"/>
                  </a:moveTo>
                  <a:lnTo>
                    <a:pt x="55143" y="80654"/>
                  </a:lnTo>
                  <a:lnTo>
                    <a:pt x="78974" y="46064"/>
                  </a:lnTo>
                  <a:lnTo>
                    <a:pt x="81610" y="34942"/>
                  </a:lnTo>
                  <a:lnTo>
                    <a:pt x="79959" y="25765"/>
                  </a:lnTo>
                  <a:lnTo>
                    <a:pt x="75901" y="14649"/>
                  </a:lnTo>
                  <a:lnTo>
                    <a:pt x="75331" y="11251"/>
                  </a:lnTo>
                  <a:lnTo>
                    <a:pt x="73894" y="8985"/>
                  </a:lnTo>
                  <a:lnTo>
                    <a:pt x="71877" y="7475"/>
                  </a:lnTo>
                  <a:lnTo>
                    <a:pt x="65755" y="5797"/>
                  </a:lnTo>
                  <a:lnTo>
                    <a:pt x="55979" y="5051"/>
                  </a:lnTo>
                  <a:lnTo>
                    <a:pt x="51467" y="6968"/>
                  </a:lnTo>
                  <a:lnTo>
                    <a:pt x="43632" y="14744"/>
                  </a:lnTo>
                  <a:lnTo>
                    <a:pt x="19186" y="58151"/>
                  </a:lnTo>
                  <a:lnTo>
                    <a:pt x="4766" y="96435"/>
                  </a:lnTo>
                  <a:lnTo>
                    <a:pt x="0" y="132367"/>
                  </a:lnTo>
                  <a:lnTo>
                    <a:pt x="5994" y="179259"/>
                  </a:lnTo>
                  <a:lnTo>
                    <a:pt x="11427" y="192565"/>
                  </a:lnTo>
                  <a:lnTo>
                    <a:pt x="25492" y="211062"/>
                  </a:lnTo>
                  <a:lnTo>
                    <a:pt x="53178" y="224892"/>
                  </a:lnTo>
                  <a:lnTo>
                    <a:pt x="73320" y="226604"/>
                  </a:lnTo>
                  <a:lnTo>
                    <a:pt x="112121" y="219080"/>
                  </a:lnTo>
                  <a:lnTo>
                    <a:pt x="154251" y="196772"/>
                  </a:lnTo>
                  <a:lnTo>
                    <a:pt x="164807" y="187295"/>
                  </a:lnTo>
                  <a:lnTo>
                    <a:pt x="181593" y="164110"/>
                  </a:lnTo>
                  <a:lnTo>
                    <a:pt x="190012" y="146320"/>
                  </a:lnTo>
                  <a:lnTo>
                    <a:pt x="195646" y="108342"/>
                  </a:lnTo>
                  <a:lnTo>
                    <a:pt x="191004" y="65427"/>
                  </a:lnTo>
                  <a:lnTo>
                    <a:pt x="189609" y="53425"/>
                  </a:lnTo>
                  <a:lnTo>
                    <a:pt x="183344" y="41741"/>
                  </a:lnTo>
                  <a:lnTo>
                    <a:pt x="167133" y="22050"/>
                  </a:lnTo>
                  <a:lnTo>
                    <a:pt x="151943" y="11314"/>
                  </a:lnTo>
                  <a:lnTo>
                    <a:pt x="123526" y="0"/>
                  </a:lnTo>
                  <a:lnTo>
                    <a:pt x="108819" y="5"/>
                  </a:lnTo>
                  <a:lnTo>
                    <a:pt x="85187" y="4194"/>
                  </a:lnTo>
                  <a:lnTo>
                    <a:pt x="74193" y="1397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3524">
              <a:extLst>
                <a:ext uri="{FF2B5EF4-FFF2-40B4-BE49-F238E27FC236}">
                  <a16:creationId xmlns:a16="http://schemas.microsoft.com/office/drawing/2014/main" id="{C7D3ED0B-CB22-0C51-AEB2-520747A7BCA5}"/>
                </a:ext>
              </a:extLst>
            </p:cNvPr>
            <p:cNvSpPr/>
            <p:nvPr>
              <p:custDataLst>
                <p:tags r:id="rId77"/>
              </p:custDataLst>
            </p:nvPr>
          </p:nvSpPr>
          <p:spPr>
            <a:xfrm>
              <a:off x="4505325" y="697619"/>
              <a:ext cx="28573" cy="264407"/>
            </a:xfrm>
            <a:custGeom>
              <a:avLst/>
              <a:gdLst/>
              <a:ahLst/>
              <a:cxnLst/>
              <a:rect l="0" t="0" r="0" b="0"/>
              <a:pathLst>
                <a:path w="28573" h="264407">
                  <a:moveTo>
                    <a:pt x="19050" y="54856"/>
                  </a:moveTo>
                  <a:lnTo>
                    <a:pt x="19050" y="54856"/>
                  </a:lnTo>
                  <a:lnTo>
                    <a:pt x="19050" y="33397"/>
                  </a:lnTo>
                  <a:lnTo>
                    <a:pt x="28183" y="0"/>
                  </a:lnTo>
                  <a:lnTo>
                    <a:pt x="28313" y="293"/>
                  </a:lnTo>
                  <a:lnTo>
                    <a:pt x="28572" y="34579"/>
                  </a:lnTo>
                  <a:lnTo>
                    <a:pt x="18213" y="80643"/>
                  </a:lnTo>
                  <a:lnTo>
                    <a:pt x="9277" y="123527"/>
                  </a:lnTo>
                  <a:lnTo>
                    <a:pt x="2749" y="169748"/>
                  </a:lnTo>
                  <a:lnTo>
                    <a:pt x="814" y="208490"/>
                  </a:lnTo>
                  <a:lnTo>
                    <a:pt x="0" y="26440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3525">
              <a:extLst>
                <a:ext uri="{FF2B5EF4-FFF2-40B4-BE49-F238E27FC236}">
                  <a16:creationId xmlns:a16="http://schemas.microsoft.com/office/drawing/2014/main" id="{710C65F7-52CF-31DB-011F-B9BEB9569766}"/>
                </a:ext>
              </a:extLst>
            </p:cNvPr>
            <p:cNvSpPr/>
            <p:nvPr>
              <p:custDataLst>
                <p:tags r:id="rId78"/>
              </p:custDataLst>
            </p:nvPr>
          </p:nvSpPr>
          <p:spPr>
            <a:xfrm>
              <a:off x="4095750" y="809625"/>
              <a:ext cx="247651" cy="56759"/>
            </a:xfrm>
            <a:custGeom>
              <a:avLst/>
              <a:gdLst/>
              <a:ahLst/>
              <a:cxnLst/>
              <a:rect l="0" t="0" r="0" b="0"/>
              <a:pathLst>
                <a:path w="247651" h="56759">
                  <a:moveTo>
                    <a:pt x="0" y="47625"/>
                  </a:moveTo>
                  <a:lnTo>
                    <a:pt x="0" y="47625"/>
                  </a:lnTo>
                  <a:lnTo>
                    <a:pt x="0" y="55826"/>
                  </a:lnTo>
                  <a:lnTo>
                    <a:pt x="15169" y="56758"/>
                  </a:lnTo>
                  <a:lnTo>
                    <a:pt x="62610" y="39198"/>
                  </a:lnTo>
                  <a:lnTo>
                    <a:pt x="101385" y="25617"/>
                  </a:lnTo>
                  <a:lnTo>
                    <a:pt x="148751" y="12743"/>
                  </a:lnTo>
                  <a:lnTo>
                    <a:pt x="192601" y="2831"/>
                  </a:lnTo>
                  <a:lnTo>
                    <a:pt x="2476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3526">
              <a:extLst>
                <a:ext uri="{FF2B5EF4-FFF2-40B4-BE49-F238E27FC236}">
                  <a16:creationId xmlns:a16="http://schemas.microsoft.com/office/drawing/2014/main" id="{B077FB6A-3423-B6CF-A364-A7B3AEC31232}"/>
                </a:ext>
              </a:extLst>
            </p:cNvPr>
            <p:cNvSpPr/>
            <p:nvPr>
              <p:custDataLst>
                <p:tags r:id="rId79"/>
              </p:custDataLst>
            </p:nvPr>
          </p:nvSpPr>
          <p:spPr>
            <a:xfrm>
              <a:off x="4095750" y="733865"/>
              <a:ext cx="190501" cy="37661"/>
            </a:xfrm>
            <a:custGeom>
              <a:avLst/>
              <a:gdLst/>
              <a:ahLst/>
              <a:cxnLst/>
              <a:rect l="0" t="0" r="0" b="0"/>
              <a:pathLst>
                <a:path w="190501" h="37661">
                  <a:moveTo>
                    <a:pt x="0" y="37660"/>
                  </a:moveTo>
                  <a:lnTo>
                    <a:pt x="0" y="37660"/>
                  </a:lnTo>
                  <a:lnTo>
                    <a:pt x="0" y="32603"/>
                  </a:lnTo>
                  <a:lnTo>
                    <a:pt x="5644" y="27299"/>
                  </a:lnTo>
                  <a:lnTo>
                    <a:pt x="31572" y="15270"/>
                  </a:lnTo>
                  <a:lnTo>
                    <a:pt x="74642" y="4571"/>
                  </a:lnTo>
                  <a:lnTo>
                    <a:pt x="109370" y="1045"/>
                  </a:lnTo>
                  <a:lnTo>
                    <a:pt x="151527" y="0"/>
                  </a:lnTo>
                  <a:lnTo>
                    <a:pt x="190500" y="908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3527">
              <a:extLst>
                <a:ext uri="{FF2B5EF4-FFF2-40B4-BE49-F238E27FC236}">
                  <a16:creationId xmlns:a16="http://schemas.microsoft.com/office/drawing/2014/main" id="{3298E90A-CB55-5231-0B3C-D41DC8F65CD1}"/>
                </a:ext>
              </a:extLst>
            </p:cNvPr>
            <p:cNvSpPr/>
            <p:nvPr>
              <p:custDataLst>
                <p:tags r:id="rId80"/>
              </p:custDataLst>
            </p:nvPr>
          </p:nvSpPr>
          <p:spPr>
            <a:xfrm>
              <a:off x="3676650" y="738140"/>
              <a:ext cx="238126" cy="252461"/>
            </a:xfrm>
            <a:custGeom>
              <a:avLst/>
              <a:gdLst/>
              <a:ahLst/>
              <a:cxnLst/>
              <a:rect l="0" t="0" r="0" b="0"/>
              <a:pathLst>
                <a:path w="238126" h="252461">
                  <a:moveTo>
                    <a:pt x="0" y="61960"/>
                  </a:moveTo>
                  <a:lnTo>
                    <a:pt x="0" y="61960"/>
                  </a:lnTo>
                  <a:lnTo>
                    <a:pt x="0" y="56903"/>
                  </a:lnTo>
                  <a:lnTo>
                    <a:pt x="17900" y="35123"/>
                  </a:lnTo>
                  <a:lnTo>
                    <a:pt x="28234" y="21553"/>
                  </a:lnTo>
                  <a:lnTo>
                    <a:pt x="31523" y="15972"/>
                  </a:lnTo>
                  <a:lnTo>
                    <a:pt x="35832" y="12251"/>
                  </a:lnTo>
                  <a:lnTo>
                    <a:pt x="46264" y="8117"/>
                  </a:lnTo>
                  <a:lnTo>
                    <a:pt x="64038" y="5790"/>
                  </a:lnTo>
                  <a:lnTo>
                    <a:pt x="68092" y="7580"/>
                  </a:lnTo>
                  <a:lnTo>
                    <a:pt x="70795" y="10890"/>
                  </a:lnTo>
                  <a:lnTo>
                    <a:pt x="82034" y="51511"/>
                  </a:lnTo>
                  <a:lnTo>
                    <a:pt x="85239" y="94882"/>
                  </a:lnTo>
                  <a:lnTo>
                    <a:pt x="85697" y="135730"/>
                  </a:lnTo>
                  <a:lnTo>
                    <a:pt x="85723" y="179862"/>
                  </a:lnTo>
                  <a:lnTo>
                    <a:pt x="85725" y="213906"/>
                  </a:lnTo>
                  <a:lnTo>
                    <a:pt x="88547" y="195472"/>
                  </a:lnTo>
                  <a:lnTo>
                    <a:pt x="105023" y="148535"/>
                  </a:lnTo>
                  <a:lnTo>
                    <a:pt x="130534" y="102316"/>
                  </a:lnTo>
                  <a:lnTo>
                    <a:pt x="142907" y="72636"/>
                  </a:lnTo>
                  <a:lnTo>
                    <a:pt x="186434" y="27670"/>
                  </a:lnTo>
                  <a:lnTo>
                    <a:pt x="202818" y="12524"/>
                  </a:lnTo>
                  <a:lnTo>
                    <a:pt x="213788" y="6037"/>
                  </a:lnTo>
                  <a:lnTo>
                    <a:pt x="216726" y="769"/>
                  </a:lnTo>
                  <a:lnTo>
                    <a:pt x="218567" y="0"/>
                  </a:lnTo>
                  <a:lnTo>
                    <a:pt x="220853" y="545"/>
                  </a:lnTo>
                  <a:lnTo>
                    <a:pt x="223435" y="1967"/>
                  </a:lnTo>
                  <a:lnTo>
                    <a:pt x="226304" y="12013"/>
                  </a:lnTo>
                  <a:lnTo>
                    <a:pt x="233785" y="52325"/>
                  </a:lnTo>
                  <a:lnTo>
                    <a:pt x="232760" y="83183"/>
                  </a:lnTo>
                  <a:lnTo>
                    <a:pt x="237654" y="127990"/>
                  </a:lnTo>
                  <a:lnTo>
                    <a:pt x="238097" y="173047"/>
                  </a:lnTo>
                  <a:lnTo>
                    <a:pt x="238123" y="213094"/>
                  </a:lnTo>
                  <a:lnTo>
                    <a:pt x="238125" y="25246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 name="SMARTInkShape-Group766">
            <a:extLst>
              <a:ext uri="{FF2B5EF4-FFF2-40B4-BE49-F238E27FC236}">
                <a16:creationId xmlns:a16="http://schemas.microsoft.com/office/drawing/2014/main" id="{CB8C036D-9A49-3AA6-97A6-B63C9A5FC82E}"/>
              </a:ext>
            </a:extLst>
          </p:cNvPr>
          <p:cNvGrpSpPr/>
          <p:nvPr/>
        </p:nvGrpSpPr>
        <p:grpSpPr>
          <a:xfrm>
            <a:off x="3652112" y="1114425"/>
            <a:ext cx="348389" cy="361056"/>
            <a:chOff x="3652112" y="1114425"/>
            <a:chExt cx="348389" cy="361056"/>
          </a:xfrm>
        </p:grpSpPr>
        <p:sp>
          <p:nvSpPr>
            <p:cNvPr id="17" name="SMARTInkShape-3528">
              <a:extLst>
                <a:ext uri="{FF2B5EF4-FFF2-40B4-BE49-F238E27FC236}">
                  <a16:creationId xmlns:a16="http://schemas.microsoft.com/office/drawing/2014/main" id="{9F896621-68FC-40CC-4C03-0B1B96269A5C}"/>
                </a:ext>
              </a:extLst>
            </p:cNvPr>
            <p:cNvSpPr/>
            <p:nvPr>
              <p:custDataLst>
                <p:tags r:id="rId74"/>
              </p:custDataLst>
            </p:nvPr>
          </p:nvSpPr>
          <p:spPr>
            <a:xfrm>
              <a:off x="3662068" y="1114425"/>
              <a:ext cx="338433" cy="47626"/>
            </a:xfrm>
            <a:custGeom>
              <a:avLst/>
              <a:gdLst/>
              <a:ahLst/>
              <a:cxnLst/>
              <a:rect l="0" t="0" r="0" b="0"/>
              <a:pathLst>
                <a:path w="338433" h="47626">
                  <a:moveTo>
                    <a:pt x="5057" y="47625"/>
                  </a:moveTo>
                  <a:lnTo>
                    <a:pt x="5057" y="47625"/>
                  </a:lnTo>
                  <a:lnTo>
                    <a:pt x="0" y="47625"/>
                  </a:lnTo>
                  <a:lnTo>
                    <a:pt x="11624" y="46567"/>
                  </a:lnTo>
                  <a:lnTo>
                    <a:pt x="31462" y="41079"/>
                  </a:lnTo>
                  <a:lnTo>
                    <a:pt x="75497" y="35866"/>
                  </a:lnTo>
                  <a:lnTo>
                    <a:pt x="109889" y="27913"/>
                  </a:lnTo>
                  <a:lnTo>
                    <a:pt x="157474" y="21676"/>
                  </a:lnTo>
                  <a:lnTo>
                    <a:pt x="199442" y="17006"/>
                  </a:lnTo>
                  <a:lnTo>
                    <a:pt x="237631" y="11742"/>
                  </a:lnTo>
                  <a:lnTo>
                    <a:pt x="276815" y="7360"/>
                  </a:lnTo>
                  <a:lnTo>
                    <a:pt x="321180" y="431"/>
                  </a:lnTo>
                  <a:lnTo>
                    <a:pt x="338432"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3529">
              <a:extLst>
                <a:ext uri="{FF2B5EF4-FFF2-40B4-BE49-F238E27FC236}">
                  <a16:creationId xmlns:a16="http://schemas.microsoft.com/office/drawing/2014/main" id="{01248D9D-066C-4A56-A1D5-4EDEF952B0F0}"/>
                </a:ext>
              </a:extLst>
            </p:cNvPr>
            <p:cNvSpPr/>
            <p:nvPr>
              <p:custDataLst>
                <p:tags r:id="rId75"/>
              </p:custDataLst>
            </p:nvPr>
          </p:nvSpPr>
          <p:spPr>
            <a:xfrm>
              <a:off x="3652112" y="1262321"/>
              <a:ext cx="290032" cy="213160"/>
            </a:xfrm>
            <a:custGeom>
              <a:avLst/>
              <a:gdLst/>
              <a:ahLst/>
              <a:cxnLst/>
              <a:rect l="0" t="0" r="0" b="0"/>
              <a:pathLst>
                <a:path w="290032" h="213160">
                  <a:moveTo>
                    <a:pt x="5488" y="33079"/>
                  </a:moveTo>
                  <a:lnTo>
                    <a:pt x="5488" y="33079"/>
                  </a:lnTo>
                  <a:lnTo>
                    <a:pt x="5488" y="41280"/>
                  </a:lnTo>
                  <a:lnTo>
                    <a:pt x="4430" y="41721"/>
                  </a:lnTo>
                  <a:lnTo>
                    <a:pt x="431" y="42212"/>
                  </a:lnTo>
                  <a:lnTo>
                    <a:pt x="0" y="41284"/>
                  </a:lnTo>
                  <a:lnTo>
                    <a:pt x="4090" y="32191"/>
                  </a:lnTo>
                  <a:lnTo>
                    <a:pt x="4556" y="29312"/>
                  </a:lnTo>
                  <a:lnTo>
                    <a:pt x="10718" y="23291"/>
                  </a:lnTo>
                  <a:lnTo>
                    <a:pt x="31921" y="10802"/>
                  </a:lnTo>
                  <a:lnTo>
                    <a:pt x="74135" y="0"/>
                  </a:lnTo>
                  <a:lnTo>
                    <a:pt x="89267" y="33"/>
                  </a:lnTo>
                  <a:lnTo>
                    <a:pt x="96266" y="1523"/>
                  </a:lnTo>
                  <a:lnTo>
                    <a:pt x="100931" y="4633"/>
                  </a:lnTo>
                  <a:lnTo>
                    <a:pt x="104042" y="8824"/>
                  </a:lnTo>
                  <a:lnTo>
                    <a:pt x="118100" y="44150"/>
                  </a:lnTo>
                  <a:lnTo>
                    <a:pt x="119640" y="72887"/>
                  </a:lnTo>
                  <a:lnTo>
                    <a:pt x="116900" y="80052"/>
                  </a:lnTo>
                  <a:lnTo>
                    <a:pt x="114688" y="83444"/>
                  </a:lnTo>
                  <a:lnTo>
                    <a:pt x="111574" y="98332"/>
                  </a:lnTo>
                  <a:lnTo>
                    <a:pt x="110652" y="111092"/>
                  </a:lnTo>
                  <a:lnTo>
                    <a:pt x="83782" y="157899"/>
                  </a:lnTo>
                  <a:lnTo>
                    <a:pt x="60308" y="185480"/>
                  </a:lnTo>
                  <a:lnTo>
                    <a:pt x="47954" y="194299"/>
                  </a:lnTo>
                  <a:lnTo>
                    <a:pt x="37591" y="207260"/>
                  </a:lnTo>
                  <a:lnTo>
                    <a:pt x="26466" y="213159"/>
                  </a:lnTo>
                  <a:lnTo>
                    <a:pt x="25824" y="212399"/>
                  </a:lnTo>
                  <a:lnTo>
                    <a:pt x="25109" y="208732"/>
                  </a:lnTo>
                  <a:lnTo>
                    <a:pt x="34820" y="195662"/>
                  </a:lnTo>
                  <a:lnTo>
                    <a:pt x="79947" y="151998"/>
                  </a:lnTo>
                  <a:lnTo>
                    <a:pt x="124501" y="117835"/>
                  </a:lnTo>
                  <a:lnTo>
                    <a:pt x="166575" y="94998"/>
                  </a:lnTo>
                  <a:lnTo>
                    <a:pt x="208120" y="72225"/>
                  </a:lnTo>
                  <a:lnTo>
                    <a:pt x="247814" y="49399"/>
                  </a:lnTo>
                  <a:lnTo>
                    <a:pt x="287163" y="25833"/>
                  </a:lnTo>
                  <a:lnTo>
                    <a:pt x="288521" y="24015"/>
                  </a:lnTo>
                  <a:lnTo>
                    <a:pt x="290031" y="19173"/>
                  </a:lnTo>
                  <a:lnTo>
                    <a:pt x="288317" y="17458"/>
                  </a:lnTo>
                  <a:lnTo>
                    <a:pt x="280767" y="15553"/>
                  </a:lnTo>
                  <a:lnTo>
                    <a:pt x="270357" y="17529"/>
                  </a:lnTo>
                  <a:lnTo>
                    <a:pt x="241369" y="32477"/>
                  </a:lnTo>
                  <a:lnTo>
                    <a:pt x="204580" y="63173"/>
                  </a:lnTo>
                  <a:lnTo>
                    <a:pt x="170228" y="110249"/>
                  </a:lnTo>
                  <a:lnTo>
                    <a:pt x="150770" y="151345"/>
                  </a:lnTo>
                  <a:lnTo>
                    <a:pt x="152255" y="160078"/>
                  </a:lnTo>
                  <a:lnTo>
                    <a:pt x="156775" y="177874"/>
                  </a:lnTo>
                  <a:lnTo>
                    <a:pt x="161379" y="180409"/>
                  </a:lnTo>
                  <a:lnTo>
                    <a:pt x="177784" y="183226"/>
                  </a:lnTo>
                  <a:lnTo>
                    <a:pt x="215205" y="177430"/>
                  </a:lnTo>
                  <a:lnTo>
                    <a:pt x="242604" y="168042"/>
                  </a:lnTo>
                  <a:lnTo>
                    <a:pt x="281713" y="13785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8" name="SMARTInkShape-Group767">
            <a:extLst>
              <a:ext uri="{FF2B5EF4-FFF2-40B4-BE49-F238E27FC236}">
                <a16:creationId xmlns:a16="http://schemas.microsoft.com/office/drawing/2014/main" id="{2F5EE178-CA07-F1EF-9EB7-A45EF6FC2982}"/>
              </a:ext>
            </a:extLst>
          </p:cNvPr>
          <p:cNvGrpSpPr/>
          <p:nvPr/>
        </p:nvGrpSpPr>
        <p:grpSpPr>
          <a:xfrm>
            <a:off x="4238625" y="990600"/>
            <a:ext cx="1571626" cy="399324"/>
            <a:chOff x="4238625" y="990600"/>
            <a:chExt cx="1571626" cy="399324"/>
          </a:xfrm>
        </p:grpSpPr>
        <p:sp>
          <p:nvSpPr>
            <p:cNvPr id="20" name="SMARTInkShape-3530">
              <a:extLst>
                <a:ext uri="{FF2B5EF4-FFF2-40B4-BE49-F238E27FC236}">
                  <a16:creationId xmlns:a16="http://schemas.microsoft.com/office/drawing/2014/main" id="{04E44BD7-BE29-21C0-B5BF-F0A6E604ADF0}"/>
                </a:ext>
              </a:extLst>
            </p:cNvPr>
            <p:cNvSpPr/>
            <p:nvPr>
              <p:custDataLst>
                <p:tags r:id="rId66"/>
              </p:custDataLst>
            </p:nvPr>
          </p:nvSpPr>
          <p:spPr>
            <a:xfrm>
              <a:off x="5505450" y="1076994"/>
              <a:ext cx="131852" cy="237457"/>
            </a:xfrm>
            <a:custGeom>
              <a:avLst/>
              <a:gdLst/>
              <a:ahLst/>
              <a:cxnLst/>
              <a:rect l="0" t="0" r="0" b="0"/>
              <a:pathLst>
                <a:path w="131852" h="237457">
                  <a:moveTo>
                    <a:pt x="28575" y="46956"/>
                  </a:moveTo>
                  <a:lnTo>
                    <a:pt x="28575" y="46956"/>
                  </a:lnTo>
                  <a:lnTo>
                    <a:pt x="28575" y="41900"/>
                  </a:lnTo>
                  <a:lnTo>
                    <a:pt x="31397" y="36595"/>
                  </a:lnTo>
                  <a:lnTo>
                    <a:pt x="50695" y="10769"/>
                  </a:lnTo>
                  <a:lnTo>
                    <a:pt x="65740" y="0"/>
                  </a:lnTo>
                  <a:lnTo>
                    <a:pt x="66051" y="836"/>
                  </a:lnTo>
                  <a:lnTo>
                    <a:pt x="66397" y="4586"/>
                  </a:lnTo>
                  <a:lnTo>
                    <a:pt x="40712" y="47645"/>
                  </a:lnTo>
                  <a:lnTo>
                    <a:pt x="23956" y="72218"/>
                  </a:lnTo>
                  <a:lnTo>
                    <a:pt x="11942" y="112190"/>
                  </a:lnTo>
                  <a:lnTo>
                    <a:pt x="11657" y="125691"/>
                  </a:lnTo>
                  <a:lnTo>
                    <a:pt x="15059" y="138746"/>
                  </a:lnTo>
                  <a:lnTo>
                    <a:pt x="22921" y="148782"/>
                  </a:lnTo>
                  <a:lnTo>
                    <a:pt x="33470" y="155712"/>
                  </a:lnTo>
                  <a:lnTo>
                    <a:pt x="53426" y="159613"/>
                  </a:lnTo>
                  <a:lnTo>
                    <a:pt x="98625" y="161112"/>
                  </a:lnTo>
                  <a:lnTo>
                    <a:pt x="106628" y="161192"/>
                  </a:lnTo>
                  <a:lnTo>
                    <a:pt x="113712" y="164050"/>
                  </a:lnTo>
                  <a:lnTo>
                    <a:pt x="121827" y="169451"/>
                  </a:lnTo>
                  <a:lnTo>
                    <a:pt x="128289" y="170387"/>
                  </a:lnTo>
                  <a:lnTo>
                    <a:pt x="129977" y="171577"/>
                  </a:lnTo>
                  <a:lnTo>
                    <a:pt x="131101" y="173428"/>
                  </a:lnTo>
                  <a:lnTo>
                    <a:pt x="131851" y="175721"/>
                  </a:lnTo>
                  <a:lnTo>
                    <a:pt x="131292" y="178307"/>
                  </a:lnTo>
                  <a:lnTo>
                    <a:pt x="125613" y="190063"/>
                  </a:lnTo>
                  <a:lnTo>
                    <a:pt x="125017" y="193161"/>
                  </a:lnTo>
                  <a:lnTo>
                    <a:pt x="115889" y="199425"/>
                  </a:lnTo>
                  <a:lnTo>
                    <a:pt x="71622" y="223129"/>
                  </a:lnTo>
                  <a:lnTo>
                    <a:pt x="55794" y="226508"/>
                  </a:lnTo>
                  <a:lnTo>
                    <a:pt x="43847" y="228357"/>
                  </a:lnTo>
                  <a:lnTo>
                    <a:pt x="11940" y="237039"/>
                  </a:lnTo>
                  <a:lnTo>
                    <a:pt x="0" y="23745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3531">
              <a:extLst>
                <a:ext uri="{FF2B5EF4-FFF2-40B4-BE49-F238E27FC236}">
                  <a16:creationId xmlns:a16="http://schemas.microsoft.com/office/drawing/2014/main" id="{0DD053B7-C9B0-D704-740A-A27B65BA83F3}"/>
                </a:ext>
              </a:extLst>
            </p:cNvPr>
            <p:cNvSpPr/>
            <p:nvPr>
              <p:custDataLst>
                <p:tags r:id="rId67"/>
              </p:custDataLst>
            </p:nvPr>
          </p:nvSpPr>
          <p:spPr>
            <a:xfrm>
              <a:off x="5572125" y="990600"/>
              <a:ext cx="238126" cy="95251"/>
            </a:xfrm>
            <a:custGeom>
              <a:avLst/>
              <a:gdLst/>
              <a:ahLst/>
              <a:cxnLst/>
              <a:rect l="0" t="0" r="0" b="0"/>
              <a:pathLst>
                <a:path w="238126" h="95251">
                  <a:moveTo>
                    <a:pt x="0" y="95250"/>
                  </a:moveTo>
                  <a:lnTo>
                    <a:pt x="0" y="95250"/>
                  </a:lnTo>
                  <a:lnTo>
                    <a:pt x="0" y="90193"/>
                  </a:lnTo>
                  <a:lnTo>
                    <a:pt x="42917" y="64659"/>
                  </a:lnTo>
                  <a:lnTo>
                    <a:pt x="85814" y="44483"/>
                  </a:lnTo>
                  <a:lnTo>
                    <a:pt x="125733" y="32700"/>
                  </a:lnTo>
                  <a:lnTo>
                    <a:pt x="165438" y="19238"/>
                  </a:lnTo>
                  <a:lnTo>
                    <a:pt x="201066" y="9581"/>
                  </a:lnTo>
                  <a:lnTo>
                    <a:pt x="2381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3532">
              <a:extLst>
                <a:ext uri="{FF2B5EF4-FFF2-40B4-BE49-F238E27FC236}">
                  <a16:creationId xmlns:a16="http://schemas.microsoft.com/office/drawing/2014/main" id="{13CF640E-E806-DCEF-6883-97804521C755}"/>
                </a:ext>
              </a:extLst>
            </p:cNvPr>
            <p:cNvSpPr/>
            <p:nvPr>
              <p:custDataLst>
                <p:tags r:id="rId68"/>
              </p:custDataLst>
            </p:nvPr>
          </p:nvSpPr>
          <p:spPr>
            <a:xfrm>
              <a:off x="5238764" y="1066801"/>
              <a:ext cx="161776" cy="285750"/>
            </a:xfrm>
            <a:custGeom>
              <a:avLst/>
              <a:gdLst/>
              <a:ahLst/>
              <a:cxnLst/>
              <a:rect l="0" t="0" r="0" b="0"/>
              <a:pathLst>
                <a:path w="161776" h="285750">
                  <a:moveTo>
                    <a:pt x="66661" y="38099"/>
                  </a:moveTo>
                  <a:lnTo>
                    <a:pt x="66661" y="38099"/>
                  </a:lnTo>
                  <a:lnTo>
                    <a:pt x="71717" y="38099"/>
                  </a:lnTo>
                  <a:lnTo>
                    <a:pt x="73206" y="37041"/>
                  </a:lnTo>
                  <a:lnTo>
                    <a:pt x="74200" y="35277"/>
                  </a:lnTo>
                  <a:lnTo>
                    <a:pt x="76152" y="28690"/>
                  </a:lnTo>
                  <a:lnTo>
                    <a:pt x="76186" y="19444"/>
                  </a:lnTo>
                  <a:lnTo>
                    <a:pt x="85595" y="9643"/>
                  </a:lnTo>
                  <a:lnTo>
                    <a:pt x="85711" y="0"/>
                  </a:lnTo>
                  <a:lnTo>
                    <a:pt x="85711" y="13257"/>
                  </a:lnTo>
                  <a:lnTo>
                    <a:pt x="54654" y="57418"/>
                  </a:lnTo>
                  <a:lnTo>
                    <a:pt x="19219" y="102547"/>
                  </a:lnTo>
                  <a:lnTo>
                    <a:pt x="12767" y="109076"/>
                  </a:lnTo>
                  <a:lnTo>
                    <a:pt x="4243" y="113810"/>
                  </a:lnTo>
                  <a:lnTo>
                    <a:pt x="546" y="122296"/>
                  </a:lnTo>
                  <a:lnTo>
                    <a:pt x="0" y="132917"/>
                  </a:lnTo>
                  <a:lnTo>
                    <a:pt x="32489" y="133338"/>
                  </a:lnTo>
                  <a:lnTo>
                    <a:pt x="73881" y="125808"/>
                  </a:lnTo>
                  <a:lnTo>
                    <a:pt x="114179" y="124085"/>
                  </a:lnTo>
                  <a:lnTo>
                    <a:pt x="134480" y="122843"/>
                  </a:lnTo>
                  <a:lnTo>
                    <a:pt x="154068" y="114892"/>
                  </a:lnTo>
                  <a:lnTo>
                    <a:pt x="160362" y="114416"/>
                  </a:lnTo>
                  <a:lnTo>
                    <a:pt x="160878" y="115435"/>
                  </a:lnTo>
                  <a:lnTo>
                    <a:pt x="161775" y="132623"/>
                  </a:lnTo>
                  <a:lnTo>
                    <a:pt x="151532" y="172608"/>
                  </a:lnTo>
                  <a:lnTo>
                    <a:pt x="145430" y="203189"/>
                  </a:lnTo>
                  <a:lnTo>
                    <a:pt x="140800" y="233418"/>
                  </a:lnTo>
                  <a:lnTo>
                    <a:pt x="128831" y="268196"/>
                  </a:lnTo>
                  <a:lnTo>
                    <a:pt x="133336" y="28574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3533">
              <a:extLst>
                <a:ext uri="{FF2B5EF4-FFF2-40B4-BE49-F238E27FC236}">
                  <a16:creationId xmlns:a16="http://schemas.microsoft.com/office/drawing/2014/main" id="{27A174AA-FC32-E878-8115-F529DFC45445}"/>
                </a:ext>
              </a:extLst>
            </p:cNvPr>
            <p:cNvSpPr/>
            <p:nvPr>
              <p:custDataLst>
                <p:tags r:id="rId69"/>
              </p:custDataLst>
            </p:nvPr>
          </p:nvSpPr>
          <p:spPr>
            <a:xfrm>
              <a:off x="5105400" y="1323975"/>
              <a:ext cx="38101" cy="9526"/>
            </a:xfrm>
            <a:custGeom>
              <a:avLst/>
              <a:gdLst/>
              <a:ahLst/>
              <a:cxnLst/>
              <a:rect l="0" t="0" r="0" b="0"/>
              <a:pathLst>
                <a:path w="38101" h="9526">
                  <a:moveTo>
                    <a:pt x="38100" y="9525"/>
                  </a:moveTo>
                  <a:lnTo>
                    <a:pt x="38100" y="9525"/>
                  </a:lnTo>
                  <a:lnTo>
                    <a:pt x="24843" y="9525"/>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3534">
              <a:extLst>
                <a:ext uri="{FF2B5EF4-FFF2-40B4-BE49-F238E27FC236}">
                  <a16:creationId xmlns:a16="http://schemas.microsoft.com/office/drawing/2014/main" id="{E7DFB38D-092B-27C1-47FA-3FAFFAC35F3C}"/>
                </a:ext>
              </a:extLst>
            </p:cNvPr>
            <p:cNvSpPr/>
            <p:nvPr>
              <p:custDataLst>
                <p:tags r:id="rId70"/>
              </p:custDataLst>
            </p:nvPr>
          </p:nvSpPr>
          <p:spPr>
            <a:xfrm>
              <a:off x="4857750" y="1144324"/>
              <a:ext cx="152387" cy="198439"/>
            </a:xfrm>
            <a:custGeom>
              <a:avLst/>
              <a:gdLst/>
              <a:ahLst/>
              <a:cxnLst/>
              <a:rect l="0" t="0" r="0" b="0"/>
              <a:pathLst>
                <a:path w="152387" h="198439">
                  <a:moveTo>
                    <a:pt x="47625" y="8201"/>
                  </a:moveTo>
                  <a:lnTo>
                    <a:pt x="47625" y="8201"/>
                  </a:lnTo>
                  <a:lnTo>
                    <a:pt x="47625" y="3145"/>
                  </a:lnTo>
                  <a:lnTo>
                    <a:pt x="48683" y="1655"/>
                  </a:lnTo>
                  <a:lnTo>
                    <a:pt x="50447" y="662"/>
                  </a:lnTo>
                  <a:lnTo>
                    <a:pt x="52681" y="0"/>
                  </a:lnTo>
                  <a:lnTo>
                    <a:pt x="100288" y="7664"/>
                  </a:lnTo>
                  <a:lnTo>
                    <a:pt x="110189" y="9021"/>
                  </a:lnTo>
                  <a:lnTo>
                    <a:pt x="121645" y="13151"/>
                  </a:lnTo>
                  <a:lnTo>
                    <a:pt x="125546" y="15735"/>
                  </a:lnTo>
                  <a:lnTo>
                    <a:pt x="129882" y="21427"/>
                  </a:lnTo>
                  <a:lnTo>
                    <a:pt x="128921" y="25485"/>
                  </a:lnTo>
                  <a:lnTo>
                    <a:pt x="112171" y="47206"/>
                  </a:lnTo>
                  <a:lnTo>
                    <a:pt x="101712" y="57287"/>
                  </a:lnTo>
                  <a:lnTo>
                    <a:pt x="57795" y="81687"/>
                  </a:lnTo>
                  <a:lnTo>
                    <a:pt x="49634" y="83865"/>
                  </a:lnTo>
                  <a:lnTo>
                    <a:pt x="48964" y="85102"/>
                  </a:lnTo>
                  <a:lnTo>
                    <a:pt x="48220" y="89299"/>
                  </a:lnTo>
                  <a:lnTo>
                    <a:pt x="51197" y="90841"/>
                  </a:lnTo>
                  <a:lnTo>
                    <a:pt x="93352" y="93806"/>
                  </a:lnTo>
                  <a:lnTo>
                    <a:pt x="128375" y="102116"/>
                  </a:lnTo>
                  <a:lnTo>
                    <a:pt x="139972" y="110792"/>
                  </a:lnTo>
                  <a:lnTo>
                    <a:pt x="146171" y="116591"/>
                  </a:lnTo>
                  <a:lnTo>
                    <a:pt x="149632" y="122697"/>
                  </a:lnTo>
                  <a:lnTo>
                    <a:pt x="152036" y="131856"/>
                  </a:lnTo>
                  <a:lnTo>
                    <a:pt x="152386" y="154368"/>
                  </a:lnTo>
                  <a:lnTo>
                    <a:pt x="146749" y="163475"/>
                  </a:lnTo>
                  <a:lnTo>
                    <a:pt x="142283" y="168867"/>
                  </a:lnTo>
                  <a:lnTo>
                    <a:pt x="120827" y="181512"/>
                  </a:lnTo>
                  <a:lnTo>
                    <a:pt x="73911" y="195706"/>
                  </a:lnTo>
                  <a:lnTo>
                    <a:pt x="30360" y="198438"/>
                  </a:lnTo>
                  <a:lnTo>
                    <a:pt x="17726" y="197526"/>
                  </a:lnTo>
                  <a:lnTo>
                    <a:pt x="0" y="18917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3535">
              <a:extLst>
                <a:ext uri="{FF2B5EF4-FFF2-40B4-BE49-F238E27FC236}">
                  <a16:creationId xmlns:a16="http://schemas.microsoft.com/office/drawing/2014/main" id="{80B82856-E583-026C-FAB3-D996587E8209}"/>
                </a:ext>
              </a:extLst>
            </p:cNvPr>
            <p:cNvSpPr/>
            <p:nvPr>
              <p:custDataLst>
                <p:tags r:id="rId71"/>
              </p:custDataLst>
            </p:nvPr>
          </p:nvSpPr>
          <p:spPr>
            <a:xfrm>
              <a:off x="4632854" y="1172910"/>
              <a:ext cx="224897" cy="217014"/>
            </a:xfrm>
            <a:custGeom>
              <a:avLst/>
              <a:gdLst/>
              <a:ahLst/>
              <a:cxnLst/>
              <a:rect l="0" t="0" r="0" b="0"/>
              <a:pathLst>
                <a:path w="224897" h="217014">
                  <a:moveTo>
                    <a:pt x="34396" y="55815"/>
                  </a:moveTo>
                  <a:lnTo>
                    <a:pt x="34396" y="55815"/>
                  </a:lnTo>
                  <a:lnTo>
                    <a:pt x="34396" y="41626"/>
                  </a:lnTo>
                  <a:lnTo>
                    <a:pt x="35454" y="40005"/>
                  </a:lnTo>
                  <a:lnTo>
                    <a:pt x="37218" y="38925"/>
                  </a:lnTo>
                  <a:lnTo>
                    <a:pt x="39453" y="38205"/>
                  </a:lnTo>
                  <a:lnTo>
                    <a:pt x="40942" y="36667"/>
                  </a:lnTo>
                  <a:lnTo>
                    <a:pt x="42597" y="32135"/>
                  </a:lnTo>
                  <a:lnTo>
                    <a:pt x="44097" y="30503"/>
                  </a:lnTo>
                  <a:lnTo>
                    <a:pt x="61220" y="19166"/>
                  </a:lnTo>
                  <a:lnTo>
                    <a:pt x="70229" y="11456"/>
                  </a:lnTo>
                  <a:lnTo>
                    <a:pt x="80259" y="8620"/>
                  </a:lnTo>
                  <a:lnTo>
                    <a:pt x="95823" y="7217"/>
                  </a:lnTo>
                  <a:lnTo>
                    <a:pt x="110187" y="668"/>
                  </a:lnTo>
                  <a:lnTo>
                    <a:pt x="113498" y="0"/>
                  </a:lnTo>
                  <a:lnTo>
                    <a:pt x="116764" y="613"/>
                  </a:lnTo>
                  <a:lnTo>
                    <a:pt x="123215" y="4117"/>
                  </a:lnTo>
                  <a:lnTo>
                    <a:pt x="125358" y="7591"/>
                  </a:lnTo>
                  <a:lnTo>
                    <a:pt x="128375" y="23653"/>
                  </a:lnTo>
                  <a:lnTo>
                    <a:pt x="129479" y="71178"/>
                  </a:lnTo>
                  <a:lnTo>
                    <a:pt x="123927" y="92276"/>
                  </a:lnTo>
                  <a:lnTo>
                    <a:pt x="113346" y="112237"/>
                  </a:lnTo>
                  <a:lnTo>
                    <a:pt x="81717" y="155438"/>
                  </a:lnTo>
                  <a:lnTo>
                    <a:pt x="37909" y="188905"/>
                  </a:lnTo>
                  <a:lnTo>
                    <a:pt x="265" y="215286"/>
                  </a:lnTo>
                  <a:lnTo>
                    <a:pt x="0" y="216104"/>
                  </a:lnTo>
                  <a:lnTo>
                    <a:pt x="882" y="216649"/>
                  </a:lnTo>
                  <a:lnTo>
                    <a:pt x="2529" y="217013"/>
                  </a:lnTo>
                  <a:lnTo>
                    <a:pt x="42335" y="209055"/>
                  </a:lnTo>
                  <a:lnTo>
                    <a:pt x="81394" y="205559"/>
                  </a:lnTo>
                  <a:lnTo>
                    <a:pt x="125054" y="200047"/>
                  </a:lnTo>
                  <a:lnTo>
                    <a:pt x="166974" y="194036"/>
                  </a:lnTo>
                  <a:lnTo>
                    <a:pt x="210356" y="189806"/>
                  </a:lnTo>
                  <a:lnTo>
                    <a:pt x="224896" y="18916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3536">
              <a:extLst>
                <a:ext uri="{FF2B5EF4-FFF2-40B4-BE49-F238E27FC236}">
                  <a16:creationId xmlns:a16="http://schemas.microsoft.com/office/drawing/2014/main" id="{6A3AAE20-1A4C-9B29-8B30-EE4CBFCB6E40}"/>
                </a:ext>
              </a:extLst>
            </p:cNvPr>
            <p:cNvSpPr/>
            <p:nvPr>
              <p:custDataLst>
                <p:tags r:id="rId72"/>
              </p:custDataLst>
            </p:nvPr>
          </p:nvSpPr>
          <p:spPr>
            <a:xfrm>
              <a:off x="4261712" y="1257300"/>
              <a:ext cx="205514" cy="28576"/>
            </a:xfrm>
            <a:custGeom>
              <a:avLst/>
              <a:gdLst/>
              <a:ahLst/>
              <a:cxnLst/>
              <a:rect l="0" t="0" r="0" b="0"/>
              <a:pathLst>
                <a:path w="205514" h="28576">
                  <a:moveTo>
                    <a:pt x="5488" y="28575"/>
                  </a:moveTo>
                  <a:lnTo>
                    <a:pt x="5488" y="28575"/>
                  </a:lnTo>
                  <a:lnTo>
                    <a:pt x="0" y="28575"/>
                  </a:lnTo>
                  <a:lnTo>
                    <a:pt x="2344" y="28575"/>
                  </a:lnTo>
                  <a:lnTo>
                    <a:pt x="6912" y="25753"/>
                  </a:lnTo>
                  <a:lnTo>
                    <a:pt x="12471" y="22029"/>
                  </a:lnTo>
                  <a:lnTo>
                    <a:pt x="52698" y="12765"/>
                  </a:lnTo>
                  <a:lnTo>
                    <a:pt x="91131" y="7343"/>
                  </a:lnTo>
                  <a:lnTo>
                    <a:pt x="132281" y="967"/>
                  </a:lnTo>
                  <a:lnTo>
                    <a:pt x="179119" y="85"/>
                  </a:lnTo>
                  <a:lnTo>
                    <a:pt x="205513"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3537">
              <a:extLst>
                <a:ext uri="{FF2B5EF4-FFF2-40B4-BE49-F238E27FC236}">
                  <a16:creationId xmlns:a16="http://schemas.microsoft.com/office/drawing/2014/main" id="{31FBBFAC-A20A-1847-043A-48A873D362D3}"/>
                </a:ext>
              </a:extLst>
            </p:cNvPr>
            <p:cNvSpPr/>
            <p:nvPr>
              <p:custDataLst>
                <p:tags r:id="rId73"/>
              </p:custDataLst>
            </p:nvPr>
          </p:nvSpPr>
          <p:spPr>
            <a:xfrm>
              <a:off x="4238625" y="1200324"/>
              <a:ext cx="171451" cy="9352"/>
            </a:xfrm>
            <a:custGeom>
              <a:avLst/>
              <a:gdLst/>
              <a:ahLst/>
              <a:cxnLst/>
              <a:rect l="0" t="0" r="0" b="0"/>
              <a:pathLst>
                <a:path w="171451" h="9352">
                  <a:moveTo>
                    <a:pt x="0" y="9351"/>
                  </a:moveTo>
                  <a:lnTo>
                    <a:pt x="0" y="9351"/>
                  </a:lnTo>
                  <a:lnTo>
                    <a:pt x="5057" y="9351"/>
                  </a:lnTo>
                  <a:lnTo>
                    <a:pt x="10361" y="6529"/>
                  </a:lnTo>
                  <a:lnTo>
                    <a:pt x="13257" y="4295"/>
                  </a:lnTo>
                  <a:lnTo>
                    <a:pt x="22120" y="1812"/>
                  </a:lnTo>
                  <a:lnTo>
                    <a:pt x="63064" y="0"/>
                  </a:lnTo>
                  <a:lnTo>
                    <a:pt x="101791" y="907"/>
                  </a:lnTo>
                  <a:lnTo>
                    <a:pt x="141972" y="7370"/>
                  </a:lnTo>
                  <a:lnTo>
                    <a:pt x="171450" y="935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6" name="SMARTInkShape-Group768">
            <a:extLst>
              <a:ext uri="{FF2B5EF4-FFF2-40B4-BE49-F238E27FC236}">
                <a16:creationId xmlns:a16="http://schemas.microsoft.com/office/drawing/2014/main" id="{016C5BA6-A099-CB48-3B44-962229D08E40}"/>
              </a:ext>
            </a:extLst>
          </p:cNvPr>
          <p:cNvGrpSpPr/>
          <p:nvPr/>
        </p:nvGrpSpPr>
        <p:grpSpPr>
          <a:xfrm>
            <a:off x="7029450" y="514350"/>
            <a:ext cx="1895476" cy="342901"/>
            <a:chOff x="7029450" y="514350"/>
            <a:chExt cx="1895476" cy="342901"/>
          </a:xfrm>
        </p:grpSpPr>
        <p:sp>
          <p:nvSpPr>
            <p:cNvPr id="29" name="SMARTInkShape-3538">
              <a:extLst>
                <a:ext uri="{FF2B5EF4-FFF2-40B4-BE49-F238E27FC236}">
                  <a16:creationId xmlns:a16="http://schemas.microsoft.com/office/drawing/2014/main" id="{D37E41CD-35ED-BFED-CD76-7C67FAC6B763}"/>
                </a:ext>
              </a:extLst>
            </p:cNvPr>
            <p:cNvSpPr/>
            <p:nvPr>
              <p:custDataLst>
                <p:tags r:id="rId59"/>
              </p:custDataLst>
            </p:nvPr>
          </p:nvSpPr>
          <p:spPr>
            <a:xfrm>
              <a:off x="8621363" y="514791"/>
              <a:ext cx="303563" cy="247175"/>
            </a:xfrm>
            <a:custGeom>
              <a:avLst/>
              <a:gdLst/>
              <a:ahLst/>
              <a:cxnLst/>
              <a:rect l="0" t="0" r="0" b="0"/>
              <a:pathLst>
                <a:path w="303563" h="247175">
                  <a:moveTo>
                    <a:pt x="27337" y="47184"/>
                  </a:moveTo>
                  <a:lnTo>
                    <a:pt x="27337" y="47184"/>
                  </a:lnTo>
                  <a:lnTo>
                    <a:pt x="42525" y="30937"/>
                  </a:lnTo>
                  <a:lnTo>
                    <a:pt x="44670" y="24794"/>
                  </a:lnTo>
                  <a:lnTo>
                    <a:pt x="51268" y="18536"/>
                  </a:lnTo>
                  <a:lnTo>
                    <a:pt x="55990" y="15385"/>
                  </a:lnTo>
                  <a:lnTo>
                    <a:pt x="102239" y="1791"/>
                  </a:lnTo>
                  <a:lnTo>
                    <a:pt x="115980" y="0"/>
                  </a:lnTo>
                  <a:lnTo>
                    <a:pt x="122473" y="2577"/>
                  </a:lnTo>
                  <a:lnTo>
                    <a:pt x="125687" y="4746"/>
                  </a:lnTo>
                  <a:lnTo>
                    <a:pt x="127828" y="7250"/>
                  </a:lnTo>
                  <a:lnTo>
                    <a:pt x="131548" y="16904"/>
                  </a:lnTo>
                  <a:lnTo>
                    <a:pt x="129215" y="57007"/>
                  </a:lnTo>
                  <a:lnTo>
                    <a:pt x="113784" y="99924"/>
                  </a:lnTo>
                  <a:lnTo>
                    <a:pt x="88881" y="146662"/>
                  </a:lnTo>
                  <a:lnTo>
                    <a:pt x="52257" y="192340"/>
                  </a:lnTo>
                  <a:lnTo>
                    <a:pt x="5029" y="236145"/>
                  </a:lnTo>
                  <a:lnTo>
                    <a:pt x="0" y="245024"/>
                  </a:lnTo>
                  <a:lnTo>
                    <a:pt x="646" y="244694"/>
                  </a:lnTo>
                  <a:lnTo>
                    <a:pt x="4186" y="241505"/>
                  </a:lnTo>
                  <a:lnTo>
                    <a:pt x="33186" y="235365"/>
                  </a:lnTo>
                  <a:lnTo>
                    <a:pt x="42637" y="231362"/>
                  </a:lnTo>
                  <a:lnTo>
                    <a:pt x="72130" y="228581"/>
                  </a:lnTo>
                  <a:lnTo>
                    <a:pt x="116894" y="234788"/>
                  </a:lnTo>
                  <a:lnTo>
                    <a:pt x="157877" y="237112"/>
                  </a:lnTo>
                  <a:lnTo>
                    <a:pt x="197954" y="237514"/>
                  </a:lnTo>
                  <a:lnTo>
                    <a:pt x="220642" y="238667"/>
                  </a:lnTo>
                  <a:lnTo>
                    <a:pt x="268057" y="247033"/>
                  </a:lnTo>
                  <a:lnTo>
                    <a:pt x="291374" y="247174"/>
                  </a:lnTo>
                  <a:lnTo>
                    <a:pt x="295436" y="246128"/>
                  </a:lnTo>
                  <a:lnTo>
                    <a:pt x="303562" y="23768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3539">
              <a:extLst>
                <a:ext uri="{FF2B5EF4-FFF2-40B4-BE49-F238E27FC236}">
                  <a16:creationId xmlns:a16="http://schemas.microsoft.com/office/drawing/2014/main" id="{A0A4D54E-F0E5-6BA4-EFBD-18289959A6A0}"/>
                </a:ext>
              </a:extLst>
            </p:cNvPr>
            <p:cNvSpPr/>
            <p:nvPr>
              <p:custDataLst>
                <p:tags r:id="rId60"/>
              </p:custDataLst>
            </p:nvPr>
          </p:nvSpPr>
          <p:spPr>
            <a:xfrm>
              <a:off x="8391525" y="552498"/>
              <a:ext cx="190131" cy="236618"/>
            </a:xfrm>
            <a:custGeom>
              <a:avLst/>
              <a:gdLst/>
              <a:ahLst/>
              <a:cxnLst/>
              <a:rect l="0" t="0" r="0" b="0"/>
              <a:pathLst>
                <a:path w="190131" h="236618">
                  <a:moveTo>
                    <a:pt x="38100" y="28527"/>
                  </a:moveTo>
                  <a:lnTo>
                    <a:pt x="38100" y="28527"/>
                  </a:lnTo>
                  <a:lnTo>
                    <a:pt x="29900" y="28527"/>
                  </a:lnTo>
                  <a:lnTo>
                    <a:pt x="29458" y="27469"/>
                  </a:lnTo>
                  <a:lnTo>
                    <a:pt x="28691" y="15269"/>
                  </a:lnTo>
                  <a:lnTo>
                    <a:pt x="30769" y="12280"/>
                  </a:lnTo>
                  <a:lnTo>
                    <a:pt x="38722" y="6137"/>
                  </a:lnTo>
                  <a:lnTo>
                    <a:pt x="50043" y="1784"/>
                  </a:lnTo>
                  <a:lnTo>
                    <a:pt x="95774" y="59"/>
                  </a:lnTo>
                  <a:lnTo>
                    <a:pt x="109947" y="0"/>
                  </a:lnTo>
                  <a:lnTo>
                    <a:pt x="115631" y="2101"/>
                  </a:lnTo>
                  <a:lnTo>
                    <a:pt x="124769" y="10079"/>
                  </a:lnTo>
                  <a:lnTo>
                    <a:pt x="129536" y="20681"/>
                  </a:lnTo>
                  <a:lnTo>
                    <a:pt x="130808" y="26471"/>
                  </a:lnTo>
                  <a:lnTo>
                    <a:pt x="128480" y="32448"/>
                  </a:lnTo>
                  <a:lnTo>
                    <a:pt x="87571" y="79387"/>
                  </a:lnTo>
                  <a:lnTo>
                    <a:pt x="72787" y="90995"/>
                  </a:lnTo>
                  <a:lnTo>
                    <a:pt x="58808" y="99682"/>
                  </a:lnTo>
                  <a:lnTo>
                    <a:pt x="49881" y="109465"/>
                  </a:lnTo>
                  <a:lnTo>
                    <a:pt x="43119" y="112834"/>
                  </a:lnTo>
                  <a:lnTo>
                    <a:pt x="43563" y="113306"/>
                  </a:lnTo>
                  <a:lnTo>
                    <a:pt x="73902" y="114197"/>
                  </a:lnTo>
                  <a:lnTo>
                    <a:pt x="109290" y="106046"/>
                  </a:lnTo>
                  <a:lnTo>
                    <a:pt x="127985" y="110174"/>
                  </a:lnTo>
                  <a:lnTo>
                    <a:pt x="161688" y="128655"/>
                  </a:lnTo>
                  <a:lnTo>
                    <a:pt x="181022" y="145448"/>
                  </a:lnTo>
                  <a:lnTo>
                    <a:pt x="186288" y="153870"/>
                  </a:lnTo>
                  <a:lnTo>
                    <a:pt x="189253" y="164561"/>
                  </a:lnTo>
                  <a:lnTo>
                    <a:pt x="190130" y="174432"/>
                  </a:lnTo>
                  <a:lnTo>
                    <a:pt x="185334" y="189115"/>
                  </a:lnTo>
                  <a:lnTo>
                    <a:pt x="171623" y="200794"/>
                  </a:lnTo>
                  <a:lnTo>
                    <a:pt x="129336" y="224230"/>
                  </a:lnTo>
                  <a:lnTo>
                    <a:pt x="84305" y="235028"/>
                  </a:lnTo>
                  <a:lnTo>
                    <a:pt x="37247" y="236617"/>
                  </a:lnTo>
                  <a:lnTo>
                    <a:pt x="0" y="22855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3540">
              <a:extLst>
                <a:ext uri="{FF2B5EF4-FFF2-40B4-BE49-F238E27FC236}">
                  <a16:creationId xmlns:a16="http://schemas.microsoft.com/office/drawing/2014/main" id="{4135B22E-6139-0303-E0CD-7E6800170855}"/>
                </a:ext>
              </a:extLst>
            </p:cNvPr>
            <p:cNvSpPr/>
            <p:nvPr>
              <p:custDataLst>
                <p:tags r:id="rId61"/>
              </p:custDataLst>
            </p:nvPr>
          </p:nvSpPr>
          <p:spPr>
            <a:xfrm>
              <a:off x="8230925" y="752475"/>
              <a:ext cx="8201" cy="19051"/>
            </a:xfrm>
            <a:custGeom>
              <a:avLst/>
              <a:gdLst/>
              <a:ahLst/>
              <a:cxnLst/>
              <a:rect l="0" t="0" r="0" b="0"/>
              <a:pathLst>
                <a:path w="8201" h="19051">
                  <a:moveTo>
                    <a:pt x="8200" y="19050"/>
                  </a:moveTo>
                  <a:lnTo>
                    <a:pt x="8200" y="19050"/>
                  </a:lnTo>
                  <a:lnTo>
                    <a:pt x="3144" y="19050"/>
                  </a:lnTo>
                  <a:lnTo>
                    <a:pt x="1655" y="17992"/>
                  </a:lnTo>
                  <a:lnTo>
                    <a:pt x="662" y="16228"/>
                  </a:lnTo>
                  <a:lnTo>
                    <a:pt x="0" y="13993"/>
                  </a:lnTo>
                  <a:lnTo>
                    <a:pt x="616" y="11446"/>
                  </a:lnTo>
                  <a:lnTo>
                    <a:pt x="82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3541">
              <a:extLst>
                <a:ext uri="{FF2B5EF4-FFF2-40B4-BE49-F238E27FC236}">
                  <a16:creationId xmlns:a16="http://schemas.microsoft.com/office/drawing/2014/main" id="{EB17D6D4-3F43-1F41-E962-828DAC17F255}"/>
                </a:ext>
              </a:extLst>
            </p:cNvPr>
            <p:cNvSpPr/>
            <p:nvPr>
              <p:custDataLst>
                <p:tags r:id="rId62"/>
              </p:custDataLst>
            </p:nvPr>
          </p:nvSpPr>
          <p:spPr>
            <a:xfrm>
              <a:off x="7924862" y="514350"/>
              <a:ext cx="180876" cy="342901"/>
            </a:xfrm>
            <a:custGeom>
              <a:avLst/>
              <a:gdLst/>
              <a:ahLst/>
              <a:cxnLst/>
              <a:rect l="0" t="0" r="0" b="0"/>
              <a:pathLst>
                <a:path w="180876" h="342901">
                  <a:moveTo>
                    <a:pt x="133288" y="28575"/>
                  </a:moveTo>
                  <a:lnTo>
                    <a:pt x="133288" y="28575"/>
                  </a:lnTo>
                  <a:lnTo>
                    <a:pt x="133288" y="9918"/>
                  </a:lnTo>
                  <a:lnTo>
                    <a:pt x="142813" y="0"/>
                  </a:lnTo>
                  <a:lnTo>
                    <a:pt x="142813" y="5057"/>
                  </a:lnTo>
                  <a:lnTo>
                    <a:pt x="139991" y="10361"/>
                  </a:lnTo>
                  <a:lnTo>
                    <a:pt x="137757" y="13258"/>
                  </a:lnTo>
                  <a:lnTo>
                    <a:pt x="135275" y="22120"/>
                  </a:lnTo>
                  <a:lnTo>
                    <a:pt x="131055" y="39010"/>
                  </a:lnTo>
                  <a:lnTo>
                    <a:pt x="124888" y="51204"/>
                  </a:lnTo>
                  <a:lnTo>
                    <a:pt x="87310" y="98471"/>
                  </a:lnTo>
                  <a:lnTo>
                    <a:pt x="64195" y="124265"/>
                  </a:lnTo>
                  <a:lnTo>
                    <a:pt x="16602" y="163490"/>
                  </a:lnTo>
                  <a:lnTo>
                    <a:pt x="2342" y="170402"/>
                  </a:lnTo>
                  <a:lnTo>
                    <a:pt x="1540" y="171810"/>
                  </a:lnTo>
                  <a:lnTo>
                    <a:pt x="0" y="180555"/>
                  </a:lnTo>
                  <a:lnTo>
                    <a:pt x="43582" y="180970"/>
                  </a:lnTo>
                  <a:lnTo>
                    <a:pt x="85313" y="180975"/>
                  </a:lnTo>
                  <a:lnTo>
                    <a:pt x="130092" y="180975"/>
                  </a:lnTo>
                  <a:lnTo>
                    <a:pt x="159938" y="179917"/>
                  </a:lnTo>
                  <a:lnTo>
                    <a:pt x="163755" y="178153"/>
                  </a:lnTo>
                  <a:lnTo>
                    <a:pt x="166299" y="175918"/>
                  </a:lnTo>
                  <a:lnTo>
                    <a:pt x="167995" y="175487"/>
                  </a:lnTo>
                  <a:lnTo>
                    <a:pt x="169126" y="176258"/>
                  </a:lnTo>
                  <a:lnTo>
                    <a:pt x="169880" y="177830"/>
                  </a:lnTo>
                  <a:lnTo>
                    <a:pt x="171441" y="178879"/>
                  </a:lnTo>
                  <a:lnTo>
                    <a:pt x="179456" y="180699"/>
                  </a:lnTo>
                  <a:lnTo>
                    <a:pt x="180266" y="183675"/>
                  </a:lnTo>
                  <a:lnTo>
                    <a:pt x="180875" y="213471"/>
                  </a:lnTo>
                  <a:lnTo>
                    <a:pt x="171210" y="254720"/>
                  </a:lnTo>
                  <a:lnTo>
                    <a:pt x="158246" y="296206"/>
                  </a:lnTo>
                  <a:lnTo>
                    <a:pt x="150294" y="329839"/>
                  </a:lnTo>
                  <a:lnTo>
                    <a:pt x="147800" y="334193"/>
                  </a:lnTo>
                  <a:lnTo>
                    <a:pt x="147196" y="337095"/>
                  </a:lnTo>
                  <a:lnTo>
                    <a:pt x="147852" y="339030"/>
                  </a:lnTo>
                  <a:lnTo>
                    <a:pt x="149347" y="340320"/>
                  </a:lnTo>
                  <a:lnTo>
                    <a:pt x="161863" y="3429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3542">
              <a:extLst>
                <a:ext uri="{FF2B5EF4-FFF2-40B4-BE49-F238E27FC236}">
                  <a16:creationId xmlns:a16="http://schemas.microsoft.com/office/drawing/2014/main" id="{69AC418A-7FBE-39FA-7B8E-F5935CCD5EDF}"/>
                </a:ext>
              </a:extLst>
            </p:cNvPr>
            <p:cNvSpPr/>
            <p:nvPr>
              <p:custDataLst>
                <p:tags r:id="rId63"/>
              </p:custDataLst>
            </p:nvPr>
          </p:nvSpPr>
          <p:spPr>
            <a:xfrm>
              <a:off x="7500213" y="714375"/>
              <a:ext cx="262663" cy="28576"/>
            </a:xfrm>
            <a:custGeom>
              <a:avLst/>
              <a:gdLst/>
              <a:ahLst/>
              <a:cxnLst/>
              <a:rect l="0" t="0" r="0" b="0"/>
              <a:pathLst>
                <a:path w="262663" h="28576">
                  <a:moveTo>
                    <a:pt x="5487" y="28575"/>
                  </a:moveTo>
                  <a:lnTo>
                    <a:pt x="5487" y="28575"/>
                  </a:lnTo>
                  <a:lnTo>
                    <a:pt x="0" y="28575"/>
                  </a:lnTo>
                  <a:lnTo>
                    <a:pt x="15379" y="25753"/>
                  </a:lnTo>
                  <a:lnTo>
                    <a:pt x="58241" y="15318"/>
                  </a:lnTo>
                  <a:lnTo>
                    <a:pt x="100927" y="9611"/>
                  </a:lnTo>
                  <a:lnTo>
                    <a:pt x="137717" y="3318"/>
                  </a:lnTo>
                  <a:lnTo>
                    <a:pt x="178487" y="983"/>
                  </a:lnTo>
                  <a:lnTo>
                    <a:pt x="219919" y="129"/>
                  </a:lnTo>
                  <a:lnTo>
                    <a:pt x="262662"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3543">
              <a:extLst>
                <a:ext uri="{FF2B5EF4-FFF2-40B4-BE49-F238E27FC236}">
                  <a16:creationId xmlns:a16="http://schemas.microsoft.com/office/drawing/2014/main" id="{57B99D6E-36D0-A61C-3D7D-B0D852697073}"/>
                </a:ext>
              </a:extLst>
            </p:cNvPr>
            <p:cNvSpPr/>
            <p:nvPr>
              <p:custDataLst>
                <p:tags r:id="rId64"/>
              </p:custDataLst>
            </p:nvPr>
          </p:nvSpPr>
          <p:spPr>
            <a:xfrm>
              <a:off x="7486650" y="648299"/>
              <a:ext cx="180976" cy="14415"/>
            </a:xfrm>
            <a:custGeom>
              <a:avLst/>
              <a:gdLst/>
              <a:ahLst/>
              <a:cxnLst/>
              <a:rect l="0" t="0" r="0" b="0"/>
              <a:pathLst>
                <a:path w="180976" h="14415">
                  <a:moveTo>
                    <a:pt x="0" y="8926"/>
                  </a:moveTo>
                  <a:lnTo>
                    <a:pt x="0" y="8926"/>
                  </a:lnTo>
                  <a:lnTo>
                    <a:pt x="0" y="14414"/>
                  </a:lnTo>
                  <a:lnTo>
                    <a:pt x="0" y="12071"/>
                  </a:lnTo>
                  <a:lnTo>
                    <a:pt x="1058" y="11022"/>
                  </a:lnTo>
                  <a:lnTo>
                    <a:pt x="5056" y="9858"/>
                  </a:lnTo>
                  <a:lnTo>
                    <a:pt x="49361" y="2435"/>
                  </a:lnTo>
                  <a:lnTo>
                    <a:pt x="88890" y="0"/>
                  </a:lnTo>
                  <a:lnTo>
                    <a:pt x="124763" y="2401"/>
                  </a:lnTo>
                  <a:lnTo>
                    <a:pt x="170124" y="8067"/>
                  </a:lnTo>
                  <a:lnTo>
                    <a:pt x="180975" y="892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SMARTInkShape-3544">
              <a:extLst>
                <a:ext uri="{FF2B5EF4-FFF2-40B4-BE49-F238E27FC236}">
                  <a16:creationId xmlns:a16="http://schemas.microsoft.com/office/drawing/2014/main" id="{51A18F5D-28C8-5A4F-4BDB-22456AD30977}"/>
                </a:ext>
              </a:extLst>
            </p:cNvPr>
            <p:cNvSpPr/>
            <p:nvPr>
              <p:custDataLst>
                <p:tags r:id="rId65"/>
              </p:custDataLst>
            </p:nvPr>
          </p:nvSpPr>
          <p:spPr>
            <a:xfrm>
              <a:off x="7029450" y="609716"/>
              <a:ext cx="209551" cy="228485"/>
            </a:xfrm>
            <a:custGeom>
              <a:avLst/>
              <a:gdLst/>
              <a:ahLst/>
              <a:cxnLst/>
              <a:rect l="0" t="0" r="0" b="0"/>
              <a:pathLst>
                <a:path w="209551" h="228485">
                  <a:moveTo>
                    <a:pt x="209550" y="9409"/>
                  </a:moveTo>
                  <a:lnTo>
                    <a:pt x="209550" y="9409"/>
                  </a:lnTo>
                  <a:lnTo>
                    <a:pt x="201350" y="9409"/>
                  </a:lnTo>
                  <a:lnTo>
                    <a:pt x="200908" y="8351"/>
                  </a:lnTo>
                  <a:lnTo>
                    <a:pt x="200418" y="4352"/>
                  </a:lnTo>
                  <a:lnTo>
                    <a:pt x="201345" y="2863"/>
                  </a:lnTo>
                  <a:lnTo>
                    <a:pt x="203022" y="1870"/>
                  </a:lnTo>
                  <a:lnTo>
                    <a:pt x="209168" y="0"/>
                  </a:lnTo>
                  <a:lnTo>
                    <a:pt x="170921" y="944"/>
                  </a:lnTo>
                  <a:lnTo>
                    <a:pt x="130423" y="10246"/>
                  </a:lnTo>
                  <a:lnTo>
                    <a:pt x="84673" y="19907"/>
                  </a:lnTo>
                  <a:lnTo>
                    <a:pt x="40208" y="50269"/>
                  </a:lnTo>
                  <a:lnTo>
                    <a:pt x="33746" y="58613"/>
                  </a:lnTo>
                  <a:lnTo>
                    <a:pt x="29029" y="74062"/>
                  </a:lnTo>
                  <a:lnTo>
                    <a:pt x="33766" y="85598"/>
                  </a:lnTo>
                  <a:lnTo>
                    <a:pt x="36269" y="88777"/>
                  </a:lnTo>
                  <a:lnTo>
                    <a:pt x="41873" y="92309"/>
                  </a:lnTo>
                  <a:lnTo>
                    <a:pt x="88424" y="110157"/>
                  </a:lnTo>
                  <a:lnTo>
                    <a:pt x="107809" y="115107"/>
                  </a:lnTo>
                  <a:lnTo>
                    <a:pt x="155214" y="142349"/>
                  </a:lnTo>
                  <a:lnTo>
                    <a:pt x="169525" y="148927"/>
                  </a:lnTo>
                  <a:lnTo>
                    <a:pt x="188729" y="169445"/>
                  </a:lnTo>
                  <a:lnTo>
                    <a:pt x="189713" y="173317"/>
                  </a:lnTo>
                  <a:lnTo>
                    <a:pt x="190344" y="184426"/>
                  </a:lnTo>
                  <a:lnTo>
                    <a:pt x="189338" y="186412"/>
                  </a:lnTo>
                  <a:lnTo>
                    <a:pt x="187609" y="187736"/>
                  </a:lnTo>
                  <a:lnTo>
                    <a:pt x="185397" y="188619"/>
                  </a:lnTo>
                  <a:lnTo>
                    <a:pt x="154848" y="211687"/>
                  </a:lnTo>
                  <a:lnTo>
                    <a:pt x="121140" y="221861"/>
                  </a:lnTo>
                  <a:lnTo>
                    <a:pt x="82696" y="221465"/>
                  </a:lnTo>
                  <a:lnTo>
                    <a:pt x="44871" y="220512"/>
                  </a:lnTo>
                  <a:lnTo>
                    <a:pt x="0" y="22848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0" name="SMARTInkShape-Group769">
            <a:extLst>
              <a:ext uri="{FF2B5EF4-FFF2-40B4-BE49-F238E27FC236}">
                <a16:creationId xmlns:a16="http://schemas.microsoft.com/office/drawing/2014/main" id="{85D87B6F-BD20-F821-8196-86D2CBCBA013}"/>
              </a:ext>
            </a:extLst>
          </p:cNvPr>
          <p:cNvGrpSpPr/>
          <p:nvPr/>
        </p:nvGrpSpPr>
        <p:grpSpPr>
          <a:xfrm>
            <a:off x="7172718" y="1067197"/>
            <a:ext cx="354883" cy="332979"/>
            <a:chOff x="7172718" y="1067197"/>
            <a:chExt cx="354883" cy="332979"/>
          </a:xfrm>
        </p:grpSpPr>
        <p:sp>
          <p:nvSpPr>
            <p:cNvPr id="37" name="SMARTInkShape-3545">
              <a:extLst>
                <a:ext uri="{FF2B5EF4-FFF2-40B4-BE49-F238E27FC236}">
                  <a16:creationId xmlns:a16="http://schemas.microsoft.com/office/drawing/2014/main" id="{1E79A1E7-AAF6-CD22-A195-9A9973C56974}"/>
                </a:ext>
              </a:extLst>
            </p:cNvPr>
            <p:cNvSpPr/>
            <p:nvPr>
              <p:custDataLst>
                <p:tags r:id="rId56"/>
              </p:custDataLst>
            </p:nvPr>
          </p:nvSpPr>
          <p:spPr>
            <a:xfrm>
              <a:off x="7324725" y="1067197"/>
              <a:ext cx="202876" cy="332979"/>
            </a:xfrm>
            <a:custGeom>
              <a:avLst/>
              <a:gdLst/>
              <a:ahLst/>
              <a:cxnLst/>
              <a:rect l="0" t="0" r="0" b="0"/>
              <a:pathLst>
                <a:path w="202876" h="332979">
                  <a:moveTo>
                    <a:pt x="66675" y="47228"/>
                  </a:moveTo>
                  <a:lnTo>
                    <a:pt x="66675" y="47228"/>
                  </a:lnTo>
                  <a:lnTo>
                    <a:pt x="61619" y="42172"/>
                  </a:lnTo>
                  <a:lnTo>
                    <a:pt x="59137" y="36867"/>
                  </a:lnTo>
                  <a:lnTo>
                    <a:pt x="56354" y="21718"/>
                  </a:lnTo>
                  <a:lnTo>
                    <a:pt x="47744" y="9292"/>
                  </a:lnTo>
                  <a:lnTo>
                    <a:pt x="47660" y="4120"/>
                  </a:lnTo>
                  <a:lnTo>
                    <a:pt x="46590" y="2614"/>
                  </a:lnTo>
                  <a:lnTo>
                    <a:pt x="44818" y="1611"/>
                  </a:lnTo>
                  <a:lnTo>
                    <a:pt x="39427" y="0"/>
                  </a:lnTo>
                  <a:lnTo>
                    <a:pt x="38984" y="926"/>
                  </a:lnTo>
                  <a:lnTo>
                    <a:pt x="38493" y="4777"/>
                  </a:lnTo>
                  <a:lnTo>
                    <a:pt x="39420" y="6227"/>
                  </a:lnTo>
                  <a:lnTo>
                    <a:pt x="41097" y="7194"/>
                  </a:lnTo>
                  <a:lnTo>
                    <a:pt x="56448" y="13803"/>
                  </a:lnTo>
                  <a:lnTo>
                    <a:pt x="98570" y="43258"/>
                  </a:lnTo>
                  <a:lnTo>
                    <a:pt x="144778" y="70948"/>
                  </a:lnTo>
                  <a:lnTo>
                    <a:pt x="192180" y="107048"/>
                  </a:lnTo>
                  <a:lnTo>
                    <a:pt x="201125" y="115443"/>
                  </a:lnTo>
                  <a:lnTo>
                    <a:pt x="202875" y="121279"/>
                  </a:lnTo>
                  <a:lnTo>
                    <a:pt x="201997" y="136231"/>
                  </a:lnTo>
                  <a:lnTo>
                    <a:pt x="195553" y="157443"/>
                  </a:lnTo>
                  <a:lnTo>
                    <a:pt x="181884" y="177133"/>
                  </a:lnTo>
                  <a:lnTo>
                    <a:pt x="140795" y="212335"/>
                  </a:lnTo>
                  <a:lnTo>
                    <a:pt x="95655" y="248268"/>
                  </a:lnTo>
                  <a:lnTo>
                    <a:pt x="51123" y="282141"/>
                  </a:lnTo>
                  <a:lnTo>
                    <a:pt x="35341" y="294871"/>
                  </a:lnTo>
                  <a:lnTo>
                    <a:pt x="17212" y="307576"/>
                  </a:lnTo>
                  <a:lnTo>
                    <a:pt x="0" y="33297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SMARTInkShape-3546">
              <a:extLst>
                <a:ext uri="{FF2B5EF4-FFF2-40B4-BE49-F238E27FC236}">
                  <a16:creationId xmlns:a16="http://schemas.microsoft.com/office/drawing/2014/main" id="{47FAEDC2-C922-BB6E-144B-9E23565E3932}"/>
                </a:ext>
              </a:extLst>
            </p:cNvPr>
            <p:cNvSpPr/>
            <p:nvPr>
              <p:custDataLst>
                <p:tags r:id="rId57"/>
              </p:custDataLst>
            </p:nvPr>
          </p:nvSpPr>
          <p:spPr>
            <a:xfrm>
              <a:off x="7181850" y="1285875"/>
              <a:ext cx="247651" cy="9526"/>
            </a:xfrm>
            <a:custGeom>
              <a:avLst/>
              <a:gdLst/>
              <a:ahLst/>
              <a:cxnLst/>
              <a:rect l="0" t="0" r="0" b="0"/>
              <a:pathLst>
                <a:path w="247651" h="9526">
                  <a:moveTo>
                    <a:pt x="0" y="0"/>
                  </a:moveTo>
                  <a:lnTo>
                    <a:pt x="0" y="0"/>
                  </a:lnTo>
                  <a:lnTo>
                    <a:pt x="12875" y="1058"/>
                  </a:lnTo>
                  <a:lnTo>
                    <a:pt x="50795" y="7539"/>
                  </a:lnTo>
                  <a:lnTo>
                    <a:pt x="88939" y="9133"/>
                  </a:lnTo>
                  <a:lnTo>
                    <a:pt x="132064" y="9447"/>
                  </a:lnTo>
                  <a:lnTo>
                    <a:pt x="175703" y="9510"/>
                  </a:lnTo>
                  <a:lnTo>
                    <a:pt x="218577" y="9523"/>
                  </a:lnTo>
                  <a:lnTo>
                    <a:pt x="247650"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3547">
              <a:extLst>
                <a:ext uri="{FF2B5EF4-FFF2-40B4-BE49-F238E27FC236}">
                  <a16:creationId xmlns:a16="http://schemas.microsoft.com/office/drawing/2014/main" id="{F74B5AB6-F619-7DED-73D2-224ADF97085B}"/>
                </a:ext>
              </a:extLst>
            </p:cNvPr>
            <p:cNvSpPr/>
            <p:nvPr>
              <p:custDataLst>
                <p:tags r:id="rId58"/>
              </p:custDataLst>
            </p:nvPr>
          </p:nvSpPr>
          <p:spPr>
            <a:xfrm>
              <a:off x="7172718" y="1228725"/>
              <a:ext cx="256783" cy="28576"/>
            </a:xfrm>
            <a:custGeom>
              <a:avLst/>
              <a:gdLst/>
              <a:ahLst/>
              <a:cxnLst/>
              <a:rect l="0" t="0" r="0" b="0"/>
              <a:pathLst>
                <a:path w="256783" h="28576">
                  <a:moveTo>
                    <a:pt x="18657" y="28575"/>
                  </a:moveTo>
                  <a:lnTo>
                    <a:pt x="18657" y="28575"/>
                  </a:lnTo>
                  <a:lnTo>
                    <a:pt x="0" y="28575"/>
                  </a:lnTo>
                  <a:lnTo>
                    <a:pt x="9836" y="23518"/>
                  </a:lnTo>
                  <a:lnTo>
                    <a:pt x="47332" y="18874"/>
                  </a:lnTo>
                  <a:lnTo>
                    <a:pt x="89860" y="11685"/>
                  </a:lnTo>
                  <a:lnTo>
                    <a:pt x="134439" y="9952"/>
                  </a:lnTo>
                  <a:lnTo>
                    <a:pt x="178994" y="8551"/>
                  </a:lnTo>
                  <a:lnTo>
                    <a:pt x="222941" y="1335"/>
                  </a:lnTo>
                  <a:lnTo>
                    <a:pt x="256782"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1" name="SMARTInkShape-Group770">
            <a:extLst>
              <a:ext uri="{FF2B5EF4-FFF2-40B4-BE49-F238E27FC236}">
                <a16:creationId xmlns:a16="http://schemas.microsoft.com/office/drawing/2014/main" id="{454EDB85-B506-5EBF-FC62-23F289C630D4}"/>
              </a:ext>
            </a:extLst>
          </p:cNvPr>
          <p:cNvGrpSpPr/>
          <p:nvPr/>
        </p:nvGrpSpPr>
        <p:grpSpPr>
          <a:xfrm>
            <a:off x="7829550" y="1049466"/>
            <a:ext cx="1495426" cy="331630"/>
            <a:chOff x="7829550" y="1049466"/>
            <a:chExt cx="1495426" cy="331630"/>
          </a:xfrm>
        </p:grpSpPr>
        <p:sp>
          <p:nvSpPr>
            <p:cNvPr id="41" name="SMARTInkShape-3548">
              <a:extLst>
                <a:ext uri="{FF2B5EF4-FFF2-40B4-BE49-F238E27FC236}">
                  <a16:creationId xmlns:a16="http://schemas.microsoft.com/office/drawing/2014/main" id="{13661333-6309-1225-04BE-A6C8BFE0B08F}"/>
                </a:ext>
              </a:extLst>
            </p:cNvPr>
            <p:cNvSpPr/>
            <p:nvPr>
              <p:custDataLst>
                <p:tags r:id="rId46"/>
              </p:custDataLst>
            </p:nvPr>
          </p:nvSpPr>
          <p:spPr>
            <a:xfrm>
              <a:off x="9243761" y="1143116"/>
              <a:ext cx="81215" cy="161810"/>
            </a:xfrm>
            <a:custGeom>
              <a:avLst/>
              <a:gdLst/>
              <a:ahLst/>
              <a:cxnLst/>
              <a:rect l="0" t="0" r="0" b="0"/>
              <a:pathLst>
                <a:path w="81215" h="161810">
                  <a:moveTo>
                    <a:pt x="81214" y="9409"/>
                  </a:moveTo>
                  <a:lnTo>
                    <a:pt x="81214" y="9409"/>
                  </a:lnTo>
                  <a:lnTo>
                    <a:pt x="63314" y="1870"/>
                  </a:lnTo>
                  <a:lnTo>
                    <a:pt x="26749" y="0"/>
                  </a:lnTo>
                  <a:lnTo>
                    <a:pt x="17143" y="2758"/>
                  </a:lnTo>
                  <a:lnTo>
                    <a:pt x="13100" y="4975"/>
                  </a:lnTo>
                  <a:lnTo>
                    <a:pt x="10405" y="7511"/>
                  </a:lnTo>
                  <a:lnTo>
                    <a:pt x="667" y="27334"/>
                  </a:lnTo>
                  <a:lnTo>
                    <a:pt x="0" y="31942"/>
                  </a:lnTo>
                  <a:lnTo>
                    <a:pt x="2080" y="39885"/>
                  </a:lnTo>
                  <a:lnTo>
                    <a:pt x="14989" y="56866"/>
                  </a:lnTo>
                  <a:lnTo>
                    <a:pt x="55145" y="98674"/>
                  </a:lnTo>
                  <a:lnTo>
                    <a:pt x="76643" y="135383"/>
                  </a:lnTo>
                  <a:lnTo>
                    <a:pt x="79182" y="144067"/>
                  </a:lnTo>
                  <a:lnTo>
                    <a:pt x="78802" y="146806"/>
                  </a:lnTo>
                  <a:lnTo>
                    <a:pt x="77489" y="148632"/>
                  </a:lnTo>
                  <a:lnTo>
                    <a:pt x="61838" y="159502"/>
                  </a:lnTo>
                  <a:lnTo>
                    <a:pt x="33589" y="16180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3549">
              <a:extLst>
                <a:ext uri="{FF2B5EF4-FFF2-40B4-BE49-F238E27FC236}">
                  <a16:creationId xmlns:a16="http://schemas.microsoft.com/office/drawing/2014/main" id="{19A8CA6F-0F17-5E72-61BB-80BEF3C22EB5}"/>
                </a:ext>
              </a:extLst>
            </p:cNvPr>
            <p:cNvSpPr/>
            <p:nvPr>
              <p:custDataLst>
                <p:tags r:id="rId47"/>
              </p:custDataLst>
            </p:nvPr>
          </p:nvSpPr>
          <p:spPr>
            <a:xfrm>
              <a:off x="9163050" y="1114425"/>
              <a:ext cx="57151" cy="66676"/>
            </a:xfrm>
            <a:custGeom>
              <a:avLst/>
              <a:gdLst/>
              <a:ahLst/>
              <a:cxnLst/>
              <a:rect l="0" t="0" r="0" b="0"/>
              <a:pathLst>
                <a:path w="57151" h="66676">
                  <a:moveTo>
                    <a:pt x="57150" y="0"/>
                  </a:moveTo>
                  <a:lnTo>
                    <a:pt x="57150" y="0"/>
                  </a:lnTo>
                  <a:lnTo>
                    <a:pt x="57150" y="8201"/>
                  </a:lnTo>
                  <a:lnTo>
                    <a:pt x="11612" y="55048"/>
                  </a:lnTo>
                  <a:lnTo>
                    <a:pt x="0" y="666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SMARTInkShape-3550">
              <a:extLst>
                <a:ext uri="{FF2B5EF4-FFF2-40B4-BE49-F238E27FC236}">
                  <a16:creationId xmlns:a16="http://schemas.microsoft.com/office/drawing/2014/main" id="{84E59F25-D5F7-4E93-6093-73CCD5142068}"/>
                </a:ext>
              </a:extLst>
            </p:cNvPr>
            <p:cNvSpPr/>
            <p:nvPr>
              <p:custDataLst>
                <p:tags r:id="rId48"/>
              </p:custDataLst>
            </p:nvPr>
          </p:nvSpPr>
          <p:spPr>
            <a:xfrm>
              <a:off x="9020175" y="1123950"/>
              <a:ext cx="104776" cy="47626"/>
            </a:xfrm>
            <a:custGeom>
              <a:avLst/>
              <a:gdLst/>
              <a:ahLst/>
              <a:cxnLst/>
              <a:rect l="0" t="0" r="0" b="0"/>
              <a:pathLst>
                <a:path w="104776" h="47626">
                  <a:moveTo>
                    <a:pt x="0" y="47625"/>
                  </a:moveTo>
                  <a:lnTo>
                    <a:pt x="0" y="47625"/>
                  </a:lnTo>
                  <a:lnTo>
                    <a:pt x="8663" y="40021"/>
                  </a:lnTo>
                  <a:lnTo>
                    <a:pt x="49361" y="22115"/>
                  </a:lnTo>
                  <a:lnTo>
                    <a:pt x="1047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SMARTInkShape-3551">
              <a:extLst>
                <a:ext uri="{FF2B5EF4-FFF2-40B4-BE49-F238E27FC236}">
                  <a16:creationId xmlns:a16="http://schemas.microsoft.com/office/drawing/2014/main" id="{D121C320-3897-3224-BE17-FA6941D709FD}"/>
                </a:ext>
              </a:extLst>
            </p:cNvPr>
            <p:cNvSpPr/>
            <p:nvPr>
              <p:custDataLst>
                <p:tags r:id="rId49"/>
              </p:custDataLst>
            </p:nvPr>
          </p:nvSpPr>
          <p:spPr>
            <a:xfrm>
              <a:off x="9001726" y="1049466"/>
              <a:ext cx="104175" cy="262994"/>
            </a:xfrm>
            <a:custGeom>
              <a:avLst/>
              <a:gdLst/>
              <a:ahLst/>
              <a:cxnLst/>
              <a:rect l="0" t="0" r="0" b="0"/>
              <a:pathLst>
                <a:path w="104175" h="262994">
                  <a:moveTo>
                    <a:pt x="37499" y="17334"/>
                  </a:moveTo>
                  <a:lnTo>
                    <a:pt x="37499" y="17334"/>
                  </a:lnTo>
                  <a:lnTo>
                    <a:pt x="53745" y="2146"/>
                  </a:lnTo>
                  <a:lnTo>
                    <a:pt x="59889" y="0"/>
                  </a:lnTo>
                  <a:lnTo>
                    <a:pt x="61951" y="2603"/>
                  </a:lnTo>
                  <a:lnTo>
                    <a:pt x="64852" y="22494"/>
                  </a:lnTo>
                  <a:lnTo>
                    <a:pt x="63011" y="69428"/>
                  </a:lnTo>
                  <a:lnTo>
                    <a:pt x="52819" y="113908"/>
                  </a:lnTo>
                  <a:lnTo>
                    <a:pt x="36394" y="160601"/>
                  </a:lnTo>
                  <a:lnTo>
                    <a:pt x="16938" y="203561"/>
                  </a:lnTo>
                  <a:lnTo>
                    <a:pt x="2441" y="240981"/>
                  </a:lnTo>
                  <a:lnTo>
                    <a:pt x="0" y="252599"/>
                  </a:lnTo>
                  <a:lnTo>
                    <a:pt x="1917" y="253552"/>
                  </a:lnTo>
                  <a:lnTo>
                    <a:pt x="43663" y="262886"/>
                  </a:lnTo>
                  <a:lnTo>
                    <a:pt x="63522" y="262993"/>
                  </a:lnTo>
                  <a:lnTo>
                    <a:pt x="104174" y="25545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SMARTInkShape-3552">
              <a:extLst>
                <a:ext uri="{FF2B5EF4-FFF2-40B4-BE49-F238E27FC236}">
                  <a16:creationId xmlns:a16="http://schemas.microsoft.com/office/drawing/2014/main" id="{C51A70C5-E59F-F23F-47DF-C20FAC38B7EC}"/>
                </a:ext>
              </a:extLst>
            </p:cNvPr>
            <p:cNvSpPr/>
            <p:nvPr>
              <p:custDataLst>
                <p:tags r:id="rId50"/>
              </p:custDataLst>
            </p:nvPr>
          </p:nvSpPr>
          <p:spPr>
            <a:xfrm>
              <a:off x="8648700" y="1181110"/>
              <a:ext cx="266437" cy="129677"/>
            </a:xfrm>
            <a:custGeom>
              <a:avLst/>
              <a:gdLst/>
              <a:ahLst/>
              <a:cxnLst/>
              <a:rect l="0" t="0" r="0" b="0"/>
              <a:pathLst>
                <a:path w="266437" h="129677">
                  <a:moveTo>
                    <a:pt x="0" y="66665"/>
                  </a:moveTo>
                  <a:lnTo>
                    <a:pt x="0" y="66665"/>
                  </a:lnTo>
                  <a:lnTo>
                    <a:pt x="5056" y="71722"/>
                  </a:lnTo>
                  <a:lnTo>
                    <a:pt x="10361" y="74204"/>
                  </a:lnTo>
                  <a:lnTo>
                    <a:pt x="49491" y="76156"/>
                  </a:lnTo>
                  <a:lnTo>
                    <a:pt x="56568" y="73352"/>
                  </a:lnTo>
                  <a:lnTo>
                    <a:pt x="63240" y="69637"/>
                  </a:lnTo>
                  <a:lnTo>
                    <a:pt x="92434" y="58498"/>
                  </a:lnTo>
                  <a:lnTo>
                    <a:pt x="102298" y="50862"/>
                  </a:lnTo>
                  <a:lnTo>
                    <a:pt x="113771" y="47742"/>
                  </a:lnTo>
                  <a:lnTo>
                    <a:pt x="114299" y="29924"/>
                  </a:lnTo>
                  <a:lnTo>
                    <a:pt x="105166" y="19468"/>
                  </a:lnTo>
                  <a:lnTo>
                    <a:pt x="99835" y="19167"/>
                  </a:lnTo>
                  <a:lnTo>
                    <a:pt x="98306" y="18066"/>
                  </a:lnTo>
                  <a:lnTo>
                    <a:pt x="96609" y="14021"/>
                  </a:lnTo>
                  <a:lnTo>
                    <a:pt x="95098" y="12519"/>
                  </a:lnTo>
                  <a:lnTo>
                    <a:pt x="87169" y="9911"/>
                  </a:lnTo>
                  <a:lnTo>
                    <a:pt x="81096" y="9632"/>
                  </a:lnTo>
                  <a:lnTo>
                    <a:pt x="79464" y="8535"/>
                  </a:lnTo>
                  <a:lnTo>
                    <a:pt x="78376" y="6745"/>
                  </a:lnTo>
                  <a:lnTo>
                    <a:pt x="77650" y="4493"/>
                  </a:lnTo>
                  <a:lnTo>
                    <a:pt x="76108" y="2992"/>
                  </a:lnTo>
                  <a:lnTo>
                    <a:pt x="67105" y="107"/>
                  </a:lnTo>
                  <a:lnTo>
                    <a:pt x="58511" y="0"/>
                  </a:lnTo>
                  <a:lnTo>
                    <a:pt x="49815" y="6538"/>
                  </a:lnTo>
                  <a:lnTo>
                    <a:pt x="40983" y="9691"/>
                  </a:lnTo>
                  <a:lnTo>
                    <a:pt x="34796" y="14179"/>
                  </a:lnTo>
                  <a:lnTo>
                    <a:pt x="31340" y="19702"/>
                  </a:lnTo>
                  <a:lnTo>
                    <a:pt x="28746" y="25684"/>
                  </a:lnTo>
                  <a:lnTo>
                    <a:pt x="22393" y="35002"/>
                  </a:lnTo>
                  <a:lnTo>
                    <a:pt x="20041" y="44466"/>
                  </a:lnTo>
                  <a:lnTo>
                    <a:pt x="18286" y="55031"/>
                  </a:lnTo>
                  <a:lnTo>
                    <a:pt x="10888" y="78042"/>
                  </a:lnTo>
                  <a:lnTo>
                    <a:pt x="9929" y="88498"/>
                  </a:lnTo>
                  <a:lnTo>
                    <a:pt x="12527" y="95066"/>
                  </a:lnTo>
                  <a:lnTo>
                    <a:pt x="17762" y="102849"/>
                  </a:lnTo>
                  <a:lnTo>
                    <a:pt x="19854" y="111991"/>
                  </a:lnTo>
                  <a:lnTo>
                    <a:pt x="27218" y="122049"/>
                  </a:lnTo>
                  <a:lnTo>
                    <a:pt x="30794" y="123030"/>
                  </a:lnTo>
                  <a:lnTo>
                    <a:pt x="33229" y="123292"/>
                  </a:lnTo>
                  <a:lnTo>
                    <a:pt x="64188" y="110511"/>
                  </a:lnTo>
                  <a:lnTo>
                    <a:pt x="82754" y="96355"/>
                  </a:lnTo>
                  <a:lnTo>
                    <a:pt x="117311" y="53844"/>
                  </a:lnTo>
                  <a:lnTo>
                    <a:pt x="128129" y="35938"/>
                  </a:lnTo>
                  <a:lnTo>
                    <a:pt x="131028" y="27256"/>
                  </a:lnTo>
                  <a:lnTo>
                    <a:pt x="132861" y="24517"/>
                  </a:lnTo>
                  <a:lnTo>
                    <a:pt x="135141" y="22691"/>
                  </a:lnTo>
                  <a:lnTo>
                    <a:pt x="137719" y="21474"/>
                  </a:lnTo>
                  <a:lnTo>
                    <a:pt x="139437" y="19605"/>
                  </a:lnTo>
                  <a:lnTo>
                    <a:pt x="141347" y="14705"/>
                  </a:lnTo>
                  <a:lnTo>
                    <a:pt x="142915" y="12975"/>
                  </a:lnTo>
                  <a:lnTo>
                    <a:pt x="148062" y="10540"/>
                  </a:lnTo>
                  <a:lnTo>
                    <a:pt x="147390" y="10198"/>
                  </a:lnTo>
                  <a:lnTo>
                    <a:pt x="143767" y="9650"/>
                  </a:lnTo>
                  <a:lnTo>
                    <a:pt x="148196" y="14611"/>
                  </a:lnTo>
                  <a:lnTo>
                    <a:pt x="150531" y="22716"/>
                  </a:lnTo>
                  <a:lnTo>
                    <a:pt x="152351" y="68747"/>
                  </a:lnTo>
                  <a:lnTo>
                    <a:pt x="153452" y="97631"/>
                  </a:lnTo>
                  <a:lnTo>
                    <a:pt x="160601" y="111887"/>
                  </a:lnTo>
                  <a:lnTo>
                    <a:pt x="162101" y="111630"/>
                  </a:lnTo>
                  <a:lnTo>
                    <a:pt x="175066" y="100822"/>
                  </a:lnTo>
                  <a:lnTo>
                    <a:pt x="207441" y="58447"/>
                  </a:lnTo>
                  <a:lnTo>
                    <a:pt x="240909" y="11603"/>
                  </a:lnTo>
                  <a:lnTo>
                    <a:pt x="245652" y="3431"/>
                  </a:lnTo>
                  <a:lnTo>
                    <a:pt x="247376" y="2284"/>
                  </a:lnTo>
                  <a:lnTo>
                    <a:pt x="255675" y="292"/>
                  </a:lnTo>
                  <a:lnTo>
                    <a:pt x="256176" y="1250"/>
                  </a:lnTo>
                  <a:lnTo>
                    <a:pt x="264697" y="41825"/>
                  </a:lnTo>
                  <a:lnTo>
                    <a:pt x="266436" y="85149"/>
                  </a:lnTo>
                  <a:lnTo>
                    <a:pt x="265563" y="106831"/>
                  </a:lnTo>
                  <a:lnTo>
                    <a:pt x="258489" y="129431"/>
                  </a:lnTo>
                  <a:lnTo>
                    <a:pt x="258052" y="129676"/>
                  </a:lnTo>
                  <a:lnTo>
                    <a:pt x="257175" y="12381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3553">
              <a:extLst>
                <a:ext uri="{FF2B5EF4-FFF2-40B4-BE49-F238E27FC236}">
                  <a16:creationId xmlns:a16="http://schemas.microsoft.com/office/drawing/2014/main" id="{16C5A5F5-587F-BF29-A3DE-F81E2E03CEC2}"/>
                </a:ext>
              </a:extLst>
            </p:cNvPr>
            <p:cNvSpPr/>
            <p:nvPr>
              <p:custDataLst>
                <p:tags r:id="rId51"/>
              </p:custDataLst>
            </p:nvPr>
          </p:nvSpPr>
          <p:spPr>
            <a:xfrm>
              <a:off x="8054194" y="1133984"/>
              <a:ext cx="165882" cy="247112"/>
            </a:xfrm>
            <a:custGeom>
              <a:avLst/>
              <a:gdLst/>
              <a:ahLst/>
              <a:cxnLst/>
              <a:rect l="0" t="0" r="0" b="0"/>
              <a:pathLst>
                <a:path w="165882" h="247112">
                  <a:moveTo>
                    <a:pt x="70631" y="18541"/>
                  </a:moveTo>
                  <a:lnTo>
                    <a:pt x="70631" y="18541"/>
                  </a:lnTo>
                  <a:lnTo>
                    <a:pt x="70631" y="5284"/>
                  </a:lnTo>
                  <a:lnTo>
                    <a:pt x="71689" y="3353"/>
                  </a:lnTo>
                  <a:lnTo>
                    <a:pt x="73453" y="2066"/>
                  </a:lnTo>
                  <a:lnTo>
                    <a:pt x="78831" y="0"/>
                  </a:lnTo>
                  <a:lnTo>
                    <a:pt x="63629" y="45645"/>
                  </a:lnTo>
                  <a:lnTo>
                    <a:pt x="60110" y="61279"/>
                  </a:lnTo>
                  <a:lnTo>
                    <a:pt x="43427" y="105809"/>
                  </a:lnTo>
                  <a:lnTo>
                    <a:pt x="24571" y="150314"/>
                  </a:lnTo>
                  <a:lnTo>
                    <a:pt x="4580" y="191769"/>
                  </a:lnTo>
                  <a:lnTo>
                    <a:pt x="0" y="208773"/>
                  </a:lnTo>
                  <a:lnTo>
                    <a:pt x="1492" y="223386"/>
                  </a:lnTo>
                  <a:lnTo>
                    <a:pt x="8505" y="234114"/>
                  </a:lnTo>
                  <a:lnTo>
                    <a:pt x="13339" y="238456"/>
                  </a:lnTo>
                  <a:lnTo>
                    <a:pt x="24354" y="243281"/>
                  </a:lnTo>
                  <a:lnTo>
                    <a:pt x="70679" y="246915"/>
                  </a:lnTo>
                  <a:lnTo>
                    <a:pt x="109991" y="247111"/>
                  </a:lnTo>
                  <a:lnTo>
                    <a:pt x="125166" y="246069"/>
                  </a:lnTo>
                  <a:lnTo>
                    <a:pt x="129213" y="244310"/>
                  </a:lnTo>
                  <a:lnTo>
                    <a:pt x="131911" y="242079"/>
                  </a:lnTo>
                  <a:lnTo>
                    <a:pt x="140553" y="239600"/>
                  </a:lnTo>
                  <a:lnTo>
                    <a:pt x="150390" y="237439"/>
                  </a:lnTo>
                  <a:lnTo>
                    <a:pt x="165881" y="22809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SMARTInkShape-3554">
              <a:extLst>
                <a:ext uri="{FF2B5EF4-FFF2-40B4-BE49-F238E27FC236}">
                  <a16:creationId xmlns:a16="http://schemas.microsoft.com/office/drawing/2014/main" id="{6A6BC10D-8046-912C-8591-7624DDD8B278}"/>
                </a:ext>
              </a:extLst>
            </p:cNvPr>
            <p:cNvSpPr/>
            <p:nvPr>
              <p:custDataLst>
                <p:tags r:id="rId52"/>
              </p:custDataLst>
            </p:nvPr>
          </p:nvSpPr>
          <p:spPr>
            <a:xfrm>
              <a:off x="8480551" y="1066800"/>
              <a:ext cx="139575" cy="298783"/>
            </a:xfrm>
            <a:custGeom>
              <a:avLst/>
              <a:gdLst/>
              <a:ahLst/>
              <a:cxnLst/>
              <a:rect l="0" t="0" r="0" b="0"/>
              <a:pathLst>
                <a:path w="139575" h="298783">
                  <a:moveTo>
                    <a:pt x="101474" y="180975"/>
                  </a:moveTo>
                  <a:lnTo>
                    <a:pt x="101474" y="180975"/>
                  </a:lnTo>
                  <a:lnTo>
                    <a:pt x="101474" y="172774"/>
                  </a:lnTo>
                  <a:lnTo>
                    <a:pt x="94929" y="164107"/>
                  </a:lnTo>
                  <a:lnTo>
                    <a:pt x="93274" y="158309"/>
                  </a:lnTo>
                  <a:lnTo>
                    <a:pt x="91773" y="156339"/>
                  </a:lnTo>
                  <a:lnTo>
                    <a:pt x="87285" y="154151"/>
                  </a:lnTo>
                  <a:lnTo>
                    <a:pt x="73752" y="152919"/>
                  </a:lnTo>
                  <a:lnTo>
                    <a:pt x="62342" y="158275"/>
                  </a:lnTo>
                  <a:lnTo>
                    <a:pt x="23920" y="192137"/>
                  </a:lnTo>
                  <a:lnTo>
                    <a:pt x="8057" y="212857"/>
                  </a:lnTo>
                  <a:lnTo>
                    <a:pt x="1747" y="230070"/>
                  </a:lnTo>
                  <a:lnTo>
                    <a:pt x="0" y="248303"/>
                  </a:lnTo>
                  <a:lnTo>
                    <a:pt x="5196" y="285248"/>
                  </a:lnTo>
                  <a:lnTo>
                    <a:pt x="7656" y="289649"/>
                  </a:lnTo>
                  <a:lnTo>
                    <a:pt x="16033" y="297361"/>
                  </a:lnTo>
                  <a:lnTo>
                    <a:pt x="20171" y="298782"/>
                  </a:lnTo>
                  <a:lnTo>
                    <a:pt x="23989" y="298671"/>
                  </a:lnTo>
                  <a:lnTo>
                    <a:pt x="42776" y="290889"/>
                  </a:lnTo>
                  <a:lnTo>
                    <a:pt x="60681" y="272103"/>
                  </a:lnTo>
                  <a:lnTo>
                    <a:pt x="81651" y="235596"/>
                  </a:lnTo>
                  <a:lnTo>
                    <a:pt x="87372" y="216893"/>
                  </a:lnTo>
                  <a:lnTo>
                    <a:pt x="93867" y="170392"/>
                  </a:lnTo>
                  <a:lnTo>
                    <a:pt x="102042" y="133036"/>
                  </a:lnTo>
                  <a:lnTo>
                    <a:pt x="114286" y="87545"/>
                  </a:lnTo>
                  <a:lnTo>
                    <a:pt x="123732" y="47576"/>
                  </a:lnTo>
                  <a:lnTo>
                    <a:pt x="139574"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SMARTInkShape-3555">
              <a:extLst>
                <a:ext uri="{FF2B5EF4-FFF2-40B4-BE49-F238E27FC236}">
                  <a16:creationId xmlns:a16="http://schemas.microsoft.com/office/drawing/2014/main" id="{D7395E0B-F41A-3772-D735-EC81BDF9016E}"/>
                </a:ext>
              </a:extLst>
            </p:cNvPr>
            <p:cNvSpPr/>
            <p:nvPr>
              <p:custDataLst>
                <p:tags r:id="rId53"/>
              </p:custDataLst>
            </p:nvPr>
          </p:nvSpPr>
          <p:spPr>
            <a:xfrm>
              <a:off x="8324850" y="1219200"/>
              <a:ext cx="123826" cy="145735"/>
            </a:xfrm>
            <a:custGeom>
              <a:avLst/>
              <a:gdLst/>
              <a:ahLst/>
              <a:cxnLst/>
              <a:rect l="0" t="0" r="0" b="0"/>
              <a:pathLst>
                <a:path w="123826" h="145735">
                  <a:moveTo>
                    <a:pt x="0" y="19050"/>
                  </a:moveTo>
                  <a:lnTo>
                    <a:pt x="0" y="19050"/>
                  </a:lnTo>
                  <a:lnTo>
                    <a:pt x="0" y="9528"/>
                  </a:lnTo>
                  <a:lnTo>
                    <a:pt x="0" y="55286"/>
                  </a:lnTo>
                  <a:lnTo>
                    <a:pt x="2822" y="101707"/>
                  </a:lnTo>
                  <a:lnTo>
                    <a:pt x="8662" y="116112"/>
                  </a:lnTo>
                  <a:lnTo>
                    <a:pt x="30591" y="143989"/>
                  </a:lnTo>
                  <a:lnTo>
                    <a:pt x="35211" y="145734"/>
                  </a:lnTo>
                  <a:lnTo>
                    <a:pt x="45988" y="144852"/>
                  </a:lnTo>
                  <a:lnTo>
                    <a:pt x="57834" y="132464"/>
                  </a:lnTo>
                  <a:lnTo>
                    <a:pt x="82685" y="95075"/>
                  </a:lnTo>
                  <a:lnTo>
                    <a:pt x="100372" y="50569"/>
                  </a:lnTo>
                  <a:lnTo>
                    <a:pt x="113695" y="3111"/>
                  </a:lnTo>
                  <a:lnTo>
                    <a:pt x="114121" y="922"/>
                  </a:lnTo>
                  <a:lnTo>
                    <a:pt x="1238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SMARTInkShape-3556">
              <a:extLst>
                <a:ext uri="{FF2B5EF4-FFF2-40B4-BE49-F238E27FC236}">
                  <a16:creationId xmlns:a16="http://schemas.microsoft.com/office/drawing/2014/main" id="{5B5963D7-B3E3-ED98-B518-9257B736F0BD}"/>
                </a:ext>
              </a:extLst>
            </p:cNvPr>
            <p:cNvSpPr/>
            <p:nvPr>
              <p:custDataLst>
                <p:tags r:id="rId54"/>
              </p:custDataLst>
            </p:nvPr>
          </p:nvSpPr>
          <p:spPr>
            <a:xfrm>
              <a:off x="8058150" y="1228725"/>
              <a:ext cx="200026" cy="38101"/>
            </a:xfrm>
            <a:custGeom>
              <a:avLst/>
              <a:gdLst/>
              <a:ahLst/>
              <a:cxnLst/>
              <a:rect l="0" t="0" r="0" b="0"/>
              <a:pathLst>
                <a:path w="200026" h="38101">
                  <a:moveTo>
                    <a:pt x="0" y="38100"/>
                  </a:moveTo>
                  <a:lnTo>
                    <a:pt x="0" y="38100"/>
                  </a:lnTo>
                  <a:lnTo>
                    <a:pt x="0" y="33043"/>
                  </a:lnTo>
                  <a:lnTo>
                    <a:pt x="8467" y="27739"/>
                  </a:lnTo>
                  <a:lnTo>
                    <a:pt x="44829" y="15710"/>
                  </a:lnTo>
                  <a:lnTo>
                    <a:pt x="90660" y="4201"/>
                  </a:lnTo>
                  <a:lnTo>
                    <a:pt x="127936" y="830"/>
                  </a:lnTo>
                  <a:lnTo>
                    <a:pt x="175437" y="164"/>
                  </a:lnTo>
                  <a:lnTo>
                    <a:pt x="2000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3557">
              <a:extLst>
                <a:ext uri="{FF2B5EF4-FFF2-40B4-BE49-F238E27FC236}">
                  <a16:creationId xmlns:a16="http://schemas.microsoft.com/office/drawing/2014/main" id="{7F761F2A-D868-5801-61AE-CCC7999C3FD5}"/>
                </a:ext>
              </a:extLst>
            </p:cNvPr>
            <p:cNvSpPr/>
            <p:nvPr>
              <p:custDataLst>
                <p:tags r:id="rId55"/>
              </p:custDataLst>
            </p:nvPr>
          </p:nvSpPr>
          <p:spPr>
            <a:xfrm>
              <a:off x="7829550" y="1181261"/>
              <a:ext cx="171184" cy="188051"/>
            </a:xfrm>
            <a:custGeom>
              <a:avLst/>
              <a:gdLst/>
              <a:ahLst/>
              <a:cxnLst/>
              <a:rect l="0" t="0" r="0" b="0"/>
              <a:pathLst>
                <a:path w="171184" h="188051">
                  <a:moveTo>
                    <a:pt x="142875" y="28414"/>
                  </a:moveTo>
                  <a:lnTo>
                    <a:pt x="142875" y="28414"/>
                  </a:lnTo>
                  <a:lnTo>
                    <a:pt x="151537" y="20810"/>
                  </a:lnTo>
                  <a:lnTo>
                    <a:pt x="164609" y="12167"/>
                  </a:lnTo>
                  <a:lnTo>
                    <a:pt x="171183" y="382"/>
                  </a:lnTo>
                  <a:lnTo>
                    <a:pt x="161258" y="0"/>
                  </a:lnTo>
                  <a:lnTo>
                    <a:pt x="123732" y="7475"/>
                  </a:lnTo>
                  <a:lnTo>
                    <a:pt x="78377" y="21965"/>
                  </a:lnTo>
                  <a:lnTo>
                    <a:pt x="32579" y="47016"/>
                  </a:lnTo>
                  <a:lnTo>
                    <a:pt x="25768" y="51851"/>
                  </a:lnTo>
                  <a:lnTo>
                    <a:pt x="22036" y="57528"/>
                  </a:lnTo>
                  <a:lnTo>
                    <a:pt x="19443" y="66389"/>
                  </a:lnTo>
                  <a:lnTo>
                    <a:pt x="19225" y="71044"/>
                  </a:lnTo>
                  <a:lnTo>
                    <a:pt x="21950" y="76642"/>
                  </a:lnTo>
                  <a:lnTo>
                    <a:pt x="24158" y="79616"/>
                  </a:lnTo>
                  <a:lnTo>
                    <a:pt x="37379" y="88858"/>
                  </a:lnTo>
                  <a:lnTo>
                    <a:pt x="71715" y="101807"/>
                  </a:lnTo>
                  <a:lnTo>
                    <a:pt x="112757" y="114729"/>
                  </a:lnTo>
                  <a:lnTo>
                    <a:pt x="126314" y="121809"/>
                  </a:lnTo>
                  <a:lnTo>
                    <a:pt x="149443" y="137958"/>
                  </a:lnTo>
                  <a:lnTo>
                    <a:pt x="153603" y="139543"/>
                  </a:lnTo>
                  <a:lnTo>
                    <a:pt x="156377" y="141658"/>
                  </a:lnTo>
                  <a:lnTo>
                    <a:pt x="159459" y="146831"/>
                  </a:lnTo>
                  <a:lnTo>
                    <a:pt x="161195" y="155693"/>
                  </a:lnTo>
                  <a:lnTo>
                    <a:pt x="160380" y="157717"/>
                  </a:lnTo>
                  <a:lnTo>
                    <a:pt x="158779" y="159066"/>
                  </a:lnTo>
                  <a:lnTo>
                    <a:pt x="154177" y="161623"/>
                  </a:lnTo>
                  <a:lnTo>
                    <a:pt x="148604" y="166287"/>
                  </a:lnTo>
                  <a:lnTo>
                    <a:pt x="105007" y="180992"/>
                  </a:lnTo>
                  <a:lnTo>
                    <a:pt x="73446" y="187569"/>
                  </a:lnTo>
                  <a:lnTo>
                    <a:pt x="51693" y="188050"/>
                  </a:lnTo>
                  <a:lnTo>
                    <a:pt x="14591" y="180530"/>
                  </a:lnTo>
                  <a:lnTo>
                    <a:pt x="0" y="17128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4" name="SMARTInkShape-Group771">
            <a:extLst>
              <a:ext uri="{FF2B5EF4-FFF2-40B4-BE49-F238E27FC236}">
                <a16:creationId xmlns:a16="http://schemas.microsoft.com/office/drawing/2014/main" id="{1F946133-4393-3FF1-43BC-3AF313F3849C}"/>
              </a:ext>
            </a:extLst>
          </p:cNvPr>
          <p:cNvGrpSpPr/>
          <p:nvPr/>
        </p:nvGrpSpPr>
        <p:grpSpPr>
          <a:xfrm>
            <a:off x="9807483" y="1010042"/>
            <a:ext cx="384268" cy="285355"/>
            <a:chOff x="9807483" y="1010042"/>
            <a:chExt cx="384268" cy="285355"/>
          </a:xfrm>
        </p:grpSpPr>
        <p:sp>
          <p:nvSpPr>
            <p:cNvPr id="52" name="SMARTInkShape-3558">
              <a:extLst>
                <a:ext uri="{FF2B5EF4-FFF2-40B4-BE49-F238E27FC236}">
                  <a16:creationId xmlns:a16="http://schemas.microsoft.com/office/drawing/2014/main" id="{98C8901D-4C9E-AA54-19A6-5A43EBE04993}"/>
                </a:ext>
              </a:extLst>
            </p:cNvPr>
            <p:cNvSpPr/>
            <p:nvPr>
              <p:custDataLst>
                <p:tags r:id="rId44"/>
              </p:custDataLst>
            </p:nvPr>
          </p:nvSpPr>
          <p:spPr>
            <a:xfrm>
              <a:off x="9877425" y="1087336"/>
              <a:ext cx="314326" cy="46140"/>
            </a:xfrm>
            <a:custGeom>
              <a:avLst/>
              <a:gdLst/>
              <a:ahLst/>
              <a:cxnLst/>
              <a:rect l="0" t="0" r="0" b="0"/>
              <a:pathLst>
                <a:path w="314326" h="46140">
                  <a:moveTo>
                    <a:pt x="0" y="46139"/>
                  </a:moveTo>
                  <a:lnTo>
                    <a:pt x="0" y="46139"/>
                  </a:lnTo>
                  <a:lnTo>
                    <a:pt x="0" y="37938"/>
                  </a:lnTo>
                  <a:lnTo>
                    <a:pt x="44828" y="23473"/>
                  </a:lnTo>
                  <a:lnTo>
                    <a:pt x="91718" y="12185"/>
                  </a:lnTo>
                  <a:lnTo>
                    <a:pt x="135475" y="6036"/>
                  </a:lnTo>
                  <a:lnTo>
                    <a:pt x="179514" y="0"/>
                  </a:lnTo>
                  <a:lnTo>
                    <a:pt x="224286" y="4011"/>
                  </a:lnTo>
                  <a:lnTo>
                    <a:pt x="259491" y="9071"/>
                  </a:lnTo>
                  <a:lnTo>
                    <a:pt x="314325" y="1756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SMARTInkShape-3559">
              <a:extLst>
                <a:ext uri="{FF2B5EF4-FFF2-40B4-BE49-F238E27FC236}">
                  <a16:creationId xmlns:a16="http://schemas.microsoft.com/office/drawing/2014/main" id="{1AAA24C9-58C9-52A9-6AB5-6352B50EEA14}"/>
                </a:ext>
              </a:extLst>
            </p:cNvPr>
            <p:cNvSpPr/>
            <p:nvPr>
              <p:custDataLst>
                <p:tags r:id="rId45"/>
              </p:custDataLst>
            </p:nvPr>
          </p:nvSpPr>
          <p:spPr>
            <a:xfrm>
              <a:off x="9807483" y="1010042"/>
              <a:ext cx="203293" cy="285355"/>
            </a:xfrm>
            <a:custGeom>
              <a:avLst/>
              <a:gdLst/>
              <a:ahLst/>
              <a:cxnLst/>
              <a:rect l="0" t="0" r="0" b="0"/>
              <a:pathLst>
                <a:path w="203293" h="285355">
                  <a:moveTo>
                    <a:pt x="127092" y="9133"/>
                  </a:moveTo>
                  <a:lnTo>
                    <a:pt x="127092" y="9133"/>
                  </a:lnTo>
                  <a:lnTo>
                    <a:pt x="127092" y="0"/>
                  </a:lnTo>
                  <a:lnTo>
                    <a:pt x="127092" y="17956"/>
                  </a:lnTo>
                  <a:lnTo>
                    <a:pt x="109192" y="62637"/>
                  </a:lnTo>
                  <a:lnTo>
                    <a:pt x="92318" y="104099"/>
                  </a:lnTo>
                  <a:lnTo>
                    <a:pt x="71254" y="143909"/>
                  </a:lnTo>
                  <a:lnTo>
                    <a:pt x="48660" y="185579"/>
                  </a:lnTo>
                  <a:lnTo>
                    <a:pt x="25395" y="222986"/>
                  </a:lnTo>
                  <a:lnTo>
                    <a:pt x="9705" y="242301"/>
                  </a:lnTo>
                  <a:lnTo>
                    <a:pt x="0" y="264486"/>
                  </a:lnTo>
                  <a:lnTo>
                    <a:pt x="31" y="268269"/>
                  </a:lnTo>
                  <a:lnTo>
                    <a:pt x="1110" y="270790"/>
                  </a:lnTo>
                  <a:lnTo>
                    <a:pt x="12740" y="279395"/>
                  </a:lnTo>
                  <a:lnTo>
                    <a:pt x="41121" y="284180"/>
                  </a:lnTo>
                  <a:lnTo>
                    <a:pt x="84784" y="285327"/>
                  </a:lnTo>
                  <a:lnTo>
                    <a:pt x="127792" y="285354"/>
                  </a:lnTo>
                  <a:lnTo>
                    <a:pt x="157726" y="284299"/>
                  </a:lnTo>
                  <a:lnTo>
                    <a:pt x="203292" y="26630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7" name="SMARTInkShape-Group772">
            <a:extLst>
              <a:ext uri="{FF2B5EF4-FFF2-40B4-BE49-F238E27FC236}">
                <a16:creationId xmlns:a16="http://schemas.microsoft.com/office/drawing/2014/main" id="{D4C31034-A9A8-75B7-0733-57443FF77E7E}"/>
              </a:ext>
            </a:extLst>
          </p:cNvPr>
          <p:cNvGrpSpPr/>
          <p:nvPr/>
        </p:nvGrpSpPr>
        <p:grpSpPr>
          <a:xfrm>
            <a:off x="5686435" y="4898165"/>
            <a:ext cx="2733666" cy="1274036"/>
            <a:chOff x="5686435" y="4898165"/>
            <a:chExt cx="2733666" cy="1274036"/>
          </a:xfrm>
        </p:grpSpPr>
        <p:sp>
          <p:nvSpPr>
            <p:cNvPr id="55" name="SMARTInkShape-3560">
              <a:extLst>
                <a:ext uri="{FF2B5EF4-FFF2-40B4-BE49-F238E27FC236}">
                  <a16:creationId xmlns:a16="http://schemas.microsoft.com/office/drawing/2014/main" id="{D1823131-009C-5CB7-83F1-8CA669A67370}"/>
                </a:ext>
              </a:extLst>
            </p:cNvPr>
            <p:cNvSpPr/>
            <p:nvPr>
              <p:custDataLst>
                <p:tags r:id="rId42"/>
              </p:custDataLst>
            </p:nvPr>
          </p:nvSpPr>
          <p:spPr>
            <a:xfrm>
              <a:off x="5753100" y="4898165"/>
              <a:ext cx="1990726" cy="1121636"/>
            </a:xfrm>
            <a:custGeom>
              <a:avLst/>
              <a:gdLst/>
              <a:ahLst/>
              <a:cxnLst/>
              <a:rect l="0" t="0" r="0" b="0"/>
              <a:pathLst>
                <a:path w="1990726" h="1121636">
                  <a:moveTo>
                    <a:pt x="0" y="1121635"/>
                  </a:moveTo>
                  <a:lnTo>
                    <a:pt x="0" y="1121635"/>
                  </a:lnTo>
                  <a:lnTo>
                    <a:pt x="22666" y="1121635"/>
                  </a:lnTo>
                  <a:lnTo>
                    <a:pt x="36937" y="1116579"/>
                  </a:lnTo>
                  <a:lnTo>
                    <a:pt x="54177" y="1104330"/>
                  </a:lnTo>
                  <a:lnTo>
                    <a:pt x="101732" y="1066156"/>
                  </a:lnTo>
                  <a:lnTo>
                    <a:pt x="148234" y="1029644"/>
                  </a:lnTo>
                  <a:lnTo>
                    <a:pt x="191319" y="987450"/>
                  </a:lnTo>
                  <a:lnTo>
                    <a:pt x="234998" y="943786"/>
                  </a:lnTo>
                  <a:lnTo>
                    <a:pt x="274245" y="901717"/>
                  </a:lnTo>
                  <a:lnTo>
                    <a:pt x="294689" y="879380"/>
                  </a:lnTo>
                  <a:lnTo>
                    <a:pt x="314150" y="860414"/>
                  </a:lnTo>
                  <a:lnTo>
                    <a:pt x="344747" y="820505"/>
                  </a:lnTo>
                  <a:lnTo>
                    <a:pt x="377190" y="776322"/>
                  </a:lnTo>
                  <a:lnTo>
                    <a:pt x="403365" y="732984"/>
                  </a:lnTo>
                  <a:lnTo>
                    <a:pt x="426932" y="691793"/>
                  </a:lnTo>
                  <a:lnTo>
                    <a:pt x="449026" y="649182"/>
                  </a:lnTo>
                  <a:lnTo>
                    <a:pt x="466237" y="606322"/>
                  </a:lnTo>
                  <a:lnTo>
                    <a:pt x="480428" y="563307"/>
                  </a:lnTo>
                  <a:lnTo>
                    <a:pt x="493105" y="520991"/>
                  </a:lnTo>
                  <a:lnTo>
                    <a:pt x="493837" y="514830"/>
                  </a:lnTo>
                  <a:lnTo>
                    <a:pt x="513007" y="470227"/>
                  </a:lnTo>
                  <a:lnTo>
                    <a:pt x="523477" y="443203"/>
                  </a:lnTo>
                  <a:lnTo>
                    <a:pt x="533282" y="420026"/>
                  </a:lnTo>
                  <a:lnTo>
                    <a:pt x="551133" y="379325"/>
                  </a:lnTo>
                  <a:lnTo>
                    <a:pt x="572925" y="336282"/>
                  </a:lnTo>
                  <a:lnTo>
                    <a:pt x="594464" y="291467"/>
                  </a:lnTo>
                  <a:lnTo>
                    <a:pt x="611941" y="257387"/>
                  </a:lnTo>
                  <a:lnTo>
                    <a:pt x="626521" y="233737"/>
                  </a:lnTo>
                  <a:lnTo>
                    <a:pt x="651849" y="188971"/>
                  </a:lnTo>
                  <a:lnTo>
                    <a:pt x="688003" y="141770"/>
                  </a:lnTo>
                  <a:lnTo>
                    <a:pt x="729259" y="97189"/>
                  </a:lnTo>
                  <a:lnTo>
                    <a:pt x="775046" y="52375"/>
                  </a:lnTo>
                  <a:lnTo>
                    <a:pt x="813889" y="29776"/>
                  </a:lnTo>
                  <a:lnTo>
                    <a:pt x="851389" y="16802"/>
                  </a:lnTo>
                  <a:lnTo>
                    <a:pt x="897558" y="1928"/>
                  </a:lnTo>
                  <a:lnTo>
                    <a:pt x="924579" y="0"/>
                  </a:lnTo>
                  <a:lnTo>
                    <a:pt x="968040" y="7496"/>
                  </a:lnTo>
                  <a:lnTo>
                    <a:pt x="1010442" y="20366"/>
                  </a:lnTo>
                  <a:lnTo>
                    <a:pt x="1049841" y="35845"/>
                  </a:lnTo>
                  <a:lnTo>
                    <a:pt x="1090006" y="50123"/>
                  </a:lnTo>
                  <a:lnTo>
                    <a:pt x="1134454" y="84985"/>
                  </a:lnTo>
                  <a:lnTo>
                    <a:pt x="1181262" y="131221"/>
                  </a:lnTo>
                  <a:lnTo>
                    <a:pt x="1217359" y="175496"/>
                  </a:lnTo>
                  <a:lnTo>
                    <a:pt x="1223673" y="185368"/>
                  </a:lnTo>
                  <a:lnTo>
                    <a:pt x="1242210" y="216781"/>
                  </a:lnTo>
                  <a:lnTo>
                    <a:pt x="1271044" y="256813"/>
                  </a:lnTo>
                  <a:lnTo>
                    <a:pt x="1296832" y="297686"/>
                  </a:lnTo>
                  <a:lnTo>
                    <a:pt x="1321759" y="344029"/>
                  </a:lnTo>
                  <a:lnTo>
                    <a:pt x="1340617" y="384901"/>
                  </a:lnTo>
                  <a:lnTo>
                    <a:pt x="1362853" y="428165"/>
                  </a:lnTo>
                  <a:lnTo>
                    <a:pt x="1387381" y="470417"/>
                  </a:lnTo>
                  <a:lnTo>
                    <a:pt x="1410308" y="511026"/>
                  </a:lnTo>
                  <a:lnTo>
                    <a:pt x="1433926" y="554040"/>
                  </a:lnTo>
                  <a:lnTo>
                    <a:pt x="1450390" y="593514"/>
                  </a:lnTo>
                  <a:lnTo>
                    <a:pt x="1461973" y="612730"/>
                  </a:lnTo>
                  <a:lnTo>
                    <a:pt x="1466799" y="622405"/>
                  </a:lnTo>
                  <a:lnTo>
                    <a:pt x="1484323" y="648685"/>
                  </a:lnTo>
                  <a:lnTo>
                    <a:pt x="1503345" y="689193"/>
                  </a:lnTo>
                  <a:lnTo>
                    <a:pt x="1530910" y="734488"/>
                  </a:lnTo>
                  <a:lnTo>
                    <a:pt x="1556660" y="777456"/>
                  </a:lnTo>
                  <a:lnTo>
                    <a:pt x="1587384" y="821622"/>
                  </a:lnTo>
                  <a:lnTo>
                    <a:pt x="1627044" y="867728"/>
                  </a:lnTo>
                  <a:lnTo>
                    <a:pt x="1645797" y="889055"/>
                  </a:lnTo>
                  <a:lnTo>
                    <a:pt x="1687445" y="924992"/>
                  </a:lnTo>
                  <a:lnTo>
                    <a:pt x="1700369" y="941780"/>
                  </a:lnTo>
                  <a:lnTo>
                    <a:pt x="1744488" y="972759"/>
                  </a:lnTo>
                  <a:lnTo>
                    <a:pt x="1785254" y="994387"/>
                  </a:lnTo>
                  <a:lnTo>
                    <a:pt x="1831018" y="1014969"/>
                  </a:lnTo>
                  <a:lnTo>
                    <a:pt x="1872416" y="1033261"/>
                  </a:lnTo>
                  <a:lnTo>
                    <a:pt x="1919874" y="1043956"/>
                  </a:lnTo>
                  <a:lnTo>
                    <a:pt x="1967389" y="1045378"/>
                  </a:lnTo>
                  <a:lnTo>
                    <a:pt x="1990725" y="104543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SMARTInkShape-3561">
              <a:extLst>
                <a:ext uri="{FF2B5EF4-FFF2-40B4-BE49-F238E27FC236}">
                  <a16:creationId xmlns:a16="http://schemas.microsoft.com/office/drawing/2014/main" id="{DA34CEDC-5242-614D-5BE5-1DF1A2469BE3}"/>
                </a:ext>
              </a:extLst>
            </p:cNvPr>
            <p:cNvSpPr/>
            <p:nvPr>
              <p:custDataLst>
                <p:tags r:id="rId43"/>
              </p:custDataLst>
            </p:nvPr>
          </p:nvSpPr>
          <p:spPr>
            <a:xfrm>
              <a:off x="5686435" y="6096000"/>
              <a:ext cx="2733666" cy="76201"/>
            </a:xfrm>
            <a:custGeom>
              <a:avLst/>
              <a:gdLst/>
              <a:ahLst/>
              <a:cxnLst/>
              <a:rect l="0" t="0" r="0" b="0"/>
              <a:pathLst>
                <a:path w="2733666" h="76201">
                  <a:moveTo>
                    <a:pt x="19040" y="66675"/>
                  </a:moveTo>
                  <a:lnTo>
                    <a:pt x="19040" y="66675"/>
                  </a:lnTo>
                  <a:lnTo>
                    <a:pt x="13984" y="66675"/>
                  </a:lnTo>
                  <a:lnTo>
                    <a:pt x="12495" y="67733"/>
                  </a:lnTo>
                  <a:lnTo>
                    <a:pt x="11501" y="69497"/>
                  </a:lnTo>
                  <a:lnTo>
                    <a:pt x="9549" y="76084"/>
                  </a:lnTo>
                  <a:lnTo>
                    <a:pt x="0" y="76200"/>
                  </a:lnTo>
                  <a:lnTo>
                    <a:pt x="39651" y="75142"/>
                  </a:lnTo>
                  <a:lnTo>
                    <a:pt x="82916" y="67999"/>
                  </a:lnTo>
                  <a:lnTo>
                    <a:pt x="123573" y="67068"/>
                  </a:lnTo>
                  <a:lnTo>
                    <a:pt x="164023" y="60206"/>
                  </a:lnTo>
                  <a:lnTo>
                    <a:pt x="210584" y="57754"/>
                  </a:lnTo>
                  <a:lnTo>
                    <a:pt x="242305" y="54507"/>
                  </a:lnTo>
                  <a:lnTo>
                    <a:pt x="273575" y="49664"/>
                  </a:lnTo>
                  <a:lnTo>
                    <a:pt x="316355" y="45407"/>
                  </a:lnTo>
                  <a:lnTo>
                    <a:pt x="363048" y="39543"/>
                  </a:lnTo>
                  <a:lnTo>
                    <a:pt x="400956" y="33471"/>
                  </a:lnTo>
                  <a:lnTo>
                    <a:pt x="445703" y="30026"/>
                  </a:lnTo>
                  <a:lnTo>
                    <a:pt x="482361" y="29005"/>
                  </a:lnTo>
                  <a:lnTo>
                    <a:pt x="523445" y="23645"/>
                  </a:lnTo>
                  <a:lnTo>
                    <a:pt x="556487" y="21093"/>
                  </a:lnTo>
                  <a:lnTo>
                    <a:pt x="602323" y="19655"/>
                  </a:lnTo>
                  <a:lnTo>
                    <a:pt x="644479" y="16407"/>
                  </a:lnTo>
                  <a:lnTo>
                    <a:pt x="679071" y="12584"/>
                  </a:lnTo>
                  <a:lnTo>
                    <a:pt x="715612" y="10885"/>
                  </a:lnTo>
                  <a:lnTo>
                    <a:pt x="761771" y="9928"/>
                  </a:lnTo>
                  <a:lnTo>
                    <a:pt x="797524" y="9704"/>
                  </a:lnTo>
                  <a:lnTo>
                    <a:pt x="833875" y="8546"/>
                  </a:lnTo>
                  <a:lnTo>
                    <a:pt x="873248" y="3003"/>
                  </a:lnTo>
                  <a:lnTo>
                    <a:pt x="911255" y="889"/>
                  </a:lnTo>
                  <a:lnTo>
                    <a:pt x="949327" y="264"/>
                  </a:lnTo>
                  <a:lnTo>
                    <a:pt x="987419" y="78"/>
                  </a:lnTo>
                  <a:lnTo>
                    <a:pt x="1025516" y="23"/>
                  </a:lnTo>
                  <a:lnTo>
                    <a:pt x="1064673" y="7"/>
                  </a:lnTo>
                  <a:lnTo>
                    <a:pt x="1108261" y="2"/>
                  </a:lnTo>
                  <a:lnTo>
                    <a:pt x="1148457" y="0"/>
                  </a:lnTo>
                  <a:lnTo>
                    <a:pt x="1188237" y="0"/>
                  </a:lnTo>
                  <a:lnTo>
                    <a:pt x="1232009" y="0"/>
                  </a:lnTo>
                  <a:lnTo>
                    <a:pt x="1272260" y="0"/>
                  </a:lnTo>
                  <a:lnTo>
                    <a:pt x="1312055" y="0"/>
                  </a:lnTo>
                  <a:lnTo>
                    <a:pt x="1356889" y="0"/>
                  </a:lnTo>
                  <a:lnTo>
                    <a:pt x="1402630" y="0"/>
                  </a:lnTo>
                  <a:lnTo>
                    <a:pt x="1444522" y="0"/>
                  </a:lnTo>
                  <a:lnTo>
                    <a:pt x="1489978" y="0"/>
                  </a:lnTo>
                  <a:lnTo>
                    <a:pt x="1536961" y="0"/>
                  </a:lnTo>
                  <a:lnTo>
                    <a:pt x="1584395" y="0"/>
                  </a:lnTo>
                  <a:lnTo>
                    <a:pt x="1631964" y="0"/>
                  </a:lnTo>
                  <a:lnTo>
                    <a:pt x="1679572" y="0"/>
                  </a:lnTo>
                  <a:lnTo>
                    <a:pt x="1727192" y="0"/>
                  </a:lnTo>
                  <a:lnTo>
                    <a:pt x="1773757" y="0"/>
                  </a:lnTo>
                  <a:lnTo>
                    <a:pt x="1815894" y="0"/>
                  </a:lnTo>
                  <a:lnTo>
                    <a:pt x="1861423" y="0"/>
                  </a:lnTo>
                  <a:lnTo>
                    <a:pt x="1892683" y="0"/>
                  </a:lnTo>
                  <a:lnTo>
                    <a:pt x="1927037" y="0"/>
                  </a:lnTo>
                  <a:lnTo>
                    <a:pt x="1961355" y="1058"/>
                  </a:lnTo>
                  <a:lnTo>
                    <a:pt x="2006592" y="6545"/>
                  </a:lnTo>
                  <a:lnTo>
                    <a:pt x="2041164" y="8201"/>
                  </a:lnTo>
                  <a:lnTo>
                    <a:pt x="2074873" y="8937"/>
                  </a:lnTo>
                  <a:lnTo>
                    <a:pt x="2107494" y="9263"/>
                  </a:lnTo>
                  <a:lnTo>
                    <a:pt x="2139631" y="9409"/>
                  </a:lnTo>
                  <a:lnTo>
                    <a:pt x="2171553" y="9473"/>
                  </a:lnTo>
                  <a:lnTo>
                    <a:pt x="2203380" y="9502"/>
                  </a:lnTo>
                  <a:lnTo>
                    <a:pt x="2249988" y="9518"/>
                  </a:lnTo>
                  <a:lnTo>
                    <a:pt x="2292139" y="9523"/>
                  </a:lnTo>
                  <a:lnTo>
                    <a:pt x="2336612" y="9525"/>
                  </a:lnTo>
                  <a:lnTo>
                    <a:pt x="2377072" y="9525"/>
                  </a:lnTo>
                  <a:lnTo>
                    <a:pt x="2416929" y="9525"/>
                  </a:lnTo>
                  <a:lnTo>
                    <a:pt x="2460724" y="10583"/>
                  </a:lnTo>
                  <a:lnTo>
                    <a:pt x="2500982" y="16070"/>
                  </a:lnTo>
                  <a:lnTo>
                    <a:pt x="2541838" y="18167"/>
                  </a:lnTo>
                  <a:lnTo>
                    <a:pt x="2575383" y="18657"/>
                  </a:lnTo>
                  <a:lnTo>
                    <a:pt x="2614800" y="18934"/>
                  </a:lnTo>
                  <a:lnTo>
                    <a:pt x="2655505" y="19027"/>
                  </a:lnTo>
                  <a:lnTo>
                    <a:pt x="2698289" y="19048"/>
                  </a:lnTo>
                  <a:lnTo>
                    <a:pt x="2733665" y="190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4" name="SMARTInkShape-Group773">
            <a:extLst>
              <a:ext uri="{FF2B5EF4-FFF2-40B4-BE49-F238E27FC236}">
                <a16:creationId xmlns:a16="http://schemas.microsoft.com/office/drawing/2014/main" id="{5601FD7A-E0F8-ED30-F6F8-0C3E0F498FEC}"/>
              </a:ext>
            </a:extLst>
          </p:cNvPr>
          <p:cNvGrpSpPr/>
          <p:nvPr/>
        </p:nvGrpSpPr>
        <p:grpSpPr>
          <a:xfrm>
            <a:off x="6115050" y="5467620"/>
            <a:ext cx="838201" cy="704581"/>
            <a:chOff x="6115050" y="5467620"/>
            <a:chExt cx="838201" cy="704581"/>
          </a:xfrm>
        </p:grpSpPr>
        <p:sp>
          <p:nvSpPr>
            <p:cNvPr id="58" name="SMARTInkShape-3562">
              <a:extLst>
                <a:ext uri="{FF2B5EF4-FFF2-40B4-BE49-F238E27FC236}">
                  <a16:creationId xmlns:a16="http://schemas.microsoft.com/office/drawing/2014/main" id="{0C6F5145-DD1C-E553-D4AD-B6B4DBDD509A}"/>
                </a:ext>
              </a:extLst>
            </p:cNvPr>
            <p:cNvSpPr/>
            <p:nvPr>
              <p:custDataLst>
                <p:tags r:id="rId36"/>
              </p:custDataLst>
            </p:nvPr>
          </p:nvSpPr>
          <p:spPr>
            <a:xfrm>
              <a:off x="6715125" y="5545809"/>
              <a:ext cx="110511" cy="197767"/>
            </a:xfrm>
            <a:custGeom>
              <a:avLst/>
              <a:gdLst/>
              <a:ahLst/>
              <a:cxnLst/>
              <a:rect l="0" t="0" r="0" b="0"/>
              <a:pathLst>
                <a:path w="110511" h="197767">
                  <a:moveTo>
                    <a:pt x="66675" y="45366"/>
                  </a:moveTo>
                  <a:lnTo>
                    <a:pt x="66675" y="45366"/>
                  </a:lnTo>
                  <a:lnTo>
                    <a:pt x="71731" y="40310"/>
                  </a:lnTo>
                  <a:lnTo>
                    <a:pt x="74213" y="35005"/>
                  </a:lnTo>
                  <a:lnTo>
                    <a:pt x="76166" y="0"/>
                  </a:lnTo>
                  <a:lnTo>
                    <a:pt x="75119" y="305"/>
                  </a:lnTo>
                  <a:lnTo>
                    <a:pt x="71133" y="3467"/>
                  </a:lnTo>
                  <a:lnTo>
                    <a:pt x="58893" y="20666"/>
                  </a:lnTo>
                  <a:lnTo>
                    <a:pt x="45201" y="32991"/>
                  </a:lnTo>
                  <a:lnTo>
                    <a:pt x="41256" y="43747"/>
                  </a:lnTo>
                  <a:lnTo>
                    <a:pt x="41262" y="48520"/>
                  </a:lnTo>
                  <a:lnTo>
                    <a:pt x="46578" y="67170"/>
                  </a:lnTo>
                  <a:lnTo>
                    <a:pt x="50102" y="69427"/>
                  </a:lnTo>
                  <a:lnTo>
                    <a:pt x="95117" y="84038"/>
                  </a:lnTo>
                  <a:lnTo>
                    <a:pt x="101511" y="87022"/>
                  </a:lnTo>
                  <a:lnTo>
                    <a:pt x="105774" y="91129"/>
                  </a:lnTo>
                  <a:lnTo>
                    <a:pt x="110510" y="101336"/>
                  </a:lnTo>
                  <a:lnTo>
                    <a:pt x="109793" y="112928"/>
                  </a:lnTo>
                  <a:lnTo>
                    <a:pt x="105947" y="124077"/>
                  </a:lnTo>
                  <a:lnTo>
                    <a:pt x="91811" y="143286"/>
                  </a:lnTo>
                  <a:lnTo>
                    <a:pt x="62888" y="167853"/>
                  </a:lnTo>
                  <a:lnTo>
                    <a:pt x="17083" y="193269"/>
                  </a:lnTo>
                  <a:lnTo>
                    <a:pt x="0" y="19776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SMARTInkShape-3563">
              <a:extLst>
                <a:ext uri="{FF2B5EF4-FFF2-40B4-BE49-F238E27FC236}">
                  <a16:creationId xmlns:a16="http://schemas.microsoft.com/office/drawing/2014/main" id="{C3950DAB-D589-6EBB-0B40-552DE2A80D95}"/>
                </a:ext>
              </a:extLst>
            </p:cNvPr>
            <p:cNvSpPr/>
            <p:nvPr>
              <p:custDataLst>
                <p:tags r:id="rId37"/>
              </p:custDataLst>
            </p:nvPr>
          </p:nvSpPr>
          <p:spPr>
            <a:xfrm>
              <a:off x="6573324" y="5524653"/>
              <a:ext cx="113227" cy="228448"/>
            </a:xfrm>
            <a:custGeom>
              <a:avLst/>
              <a:gdLst/>
              <a:ahLst/>
              <a:cxnLst/>
              <a:rect l="0" t="0" r="0" b="0"/>
              <a:pathLst>
                <a:path w="113227" h="228448">
                  <a:moveTo>
                    <a:pt x="94176" y="47472"/>
                  </a:moveTo>
                  <a:lnTo>
                    <a:pt x="94176" y="47472"/>
                  </a:lnTo>
                  <a:lnTo>
                    <a:pt x="94176" y="29756"/>
                  </a:lnTo>
                  <a:lnTo>
                    <a:pt x="93118" y="29311"/>
                  </a:lnTo>
                  <a:lnTo>
                    <a:pt x="89120" y="28817"/>
                  </a:lnTo>
                  <a:lnTo>
                    <a:pt x="87631" y="27627"/>
                  </a:lnTo>
                  <a:lnTo>
                    <a:pt x="83855" y="18745"/>
                  </a:lnTo>
                  <a:lnTo>
                    <a:pt x="67327" y="1599"/>
                  </a:lnTo>
                  <a:lnTo>
                    <a:pt x="44294" y="0"/>
                  </a:lnTo>
                  <a:lnTo>
                    <a:pt x="34611" y="5560"/>
                  </a:lnTo>
                  <a:lnTo>
                    <a:pt x="11149" y="21320"/>
                  </a:lnTo>
                  <a:lnTo>
                    <a:pt x="7075" y="26862"/>
                  </a:lnTo>
                  <a:lnTo>
                    <a:pt x="1341" y="48774"/>
                  </a:lnTo>
                  <a:lnTo>
                    <a:pt x="0" y="62514"/>
                  </a:lnTo>
                  <a:lnTo>
                    <a:pt x="5047" y="75677"/>
                  </a:lnTo>
                  <a:lnTo>
                    <a:pt x="13289" y="86466"/>
                  </a:lnTo>
                  <a:lnTo>
                    <a:pt x="30477" y="99017"/>
                  </a:lnTo>
                  <a:lnTo>
                    <a:pt x="42582" y="102131"/>
                  </a:lnTo>
                  <a:lnTo>
                    <a:pt x="56429" y="102456"/>
                  </a:lnTo>
                  <a:lnTo>
                    <a:pt x="66111" y="99074"/>
                  </a:lnTo>
                  <a:lnTo>
                    <a:pt x="84299" y="85629"/>
                  </a:lnTo>
                  <a:lnTo>
                    <a:pt x="97723" y="72461"/>
                  </a:lnTo>
                  <a:lnTo>
                    <a:pt x="101045" y="63517"/>
                  </a:lnTo>
                  <a:lnTo>
                    <a:pt x="103579" y="53544"/>
                  </a:lnTo>
                  <a:lnTo>
                    <a:pt x="111007" y="38519"/>
                  </a:lnTo>
                  <a:lnTo>
                    <a:pt x="113226" y="28423"/>
                  </a:lnTo>
                  <a:lnTo>
                    <a:pt x="98038" y="67461"/>
                  </a:lnTo>
                  <a:lnTo>
                    <a:pt x="94684" y="111265"/>
                  </a:lnTo>
                  <a:lnTo>
                    <a:pt x="87731" y="158224"/>
                  </a:lnTo>
                  <a:lnTo>
                    <a:pt x="86622" y="189296"/>
                  </a:lnTo>
                  <a:lnTo>
                    <a:pt x="94176" y="22844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SMARTInkShape-3564">
              <a:extLst>
                <a:ext uri="{FF2B5EF4-FFF2-40B4-BE49-F238E27FC236}">
                  <a16:creationId xmlns:a16="http://schemas.microsoft.com/office/drawing/2014/main" id="{AB447AFE-4A61-7120-B5DB-9BD83DE74071}"/>
                </a:ext>
              </a:extLst>
            </p:cNvPr>
            <p:cNvSpPr/>
            <p:nvPr>
              <p:custDataLst>
                <p:tags r:id="rId38"/>
              </p:custDataLst>
            </p:nvPr>
          </p:nvSpPr>
          <p:spPr>
            <a:xfrm>
              <a:off x="6115050" y="5695950"/>
              <a:ext cx="28576" cy="476251"/>
            </a:xfrm>
            <a:custGeom>
              <a:avLst/>
              <a:gdLst/>
              <a:ahLst/>
              <a:cxnLst/>
              <a:rect l="0" t="0" r="0" b="0"/>
              <a:pathLst>
                <a:path w="28576" h="476251">
                  <a:moveTo>
                    <a:pt x="0" y="28575"/>
                  </a:moveTo>
                  <a:lnTo>
                    <a:pt x="0" y="28575"/>
                  </a:lnTo>
                  <a:lnTo>
                    <a:pt x="0" y="19084"/>
                  </a:lnTo>
                  <a:lnTo>
                    <a:pt x="5056" y="19060"/>
                  </a:lnTo>
                  <a:lnTo>
                    <a:pt x="6545" y="17999"/>
                  </a:lnTo>
                  <a:lnTo>
                    <a:pt x="7539" y="16233"/>
                  </a:lnTo>
                  <a:lnTo>
                    <a:pt x="9515" y="9559"/>
                  </a:lnTo>
                  <a:lnTo>
                    <a:pt x="9525" y="0"/>
                  </a:lnTo>
                  <a:lnTo>
                    <a:pt x="8467" y="34356"/>
                  </a:lnTo>
                  <a:lnTo>
                    <a:pt x="883" y="78628"/>
                  </a:lnTo>
                  <a:lnTo>
                    <a:pt x="78" y="123955"/>
                  </a:lnTo>
                  <a:lnTo>
                    <a:pt x="7" y="171379"/>
                  </a:lnTo>
                  <a:lnTo>
                    <a:pt x="1060" y="192713"/>
                  </a:lnTo>
                  <a:lnTo>
                    <a:pt x="8937" y="238069"/>
                  </a:lnTo>
                  <a:lnTo>
                    <a:pt x="9491" y="282572"/>
                  </a:lnTo>
                  <a:lnTo>
                    <a:pt x="10581" y="320479"/>
                  </a:lnTo>
                  <a:lnTo>
                    <a:pt x="14581" y="331524"/>
                  </a:lnTo>
                  <a:lnTo>
                    <a:pt x="15013" y="336375"/>
                  </a:lnTo>
                  <a:lnTo>
                    <a:pt x="10456" y="360215"/>
                  </a:lnTo>
                  <a:lnTo>
                    <a:pt x="12762" y="369293"/>
                  </a:lnTo>
                  <a:lnTo>
                    <a:pt x="16255" y="376855"/>
                  </a:lnTo>
                  <a:lnTo>
                    <a:pt x="18805" y="396790"/>
                  </a:lnTo>
                  <a:lnTo>
                    <a:pt x="18941" y="403187"/>
                  </a:lnTo>
                  <a:lnTo>
                    <a:pt x="28399" y="438564"/>
                  </a:lnTo>
                  <a:lnTo>
                    <a:pt x="28575" y="4762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SMARTInkShape-3565">
              <a:extLst>
                <a:ext uri="{FF2B5EF4-FFF2-40B4-BE49-F238E27FC236}">
                  <a16:creationId xmlns:a16="http://schemas.microsoft.com/office/drawing/2014/main" id="{CC662B93-DF01-3448-CE7B-628A6B046493}"/>
                </a:ext>
              </a:extLst>
            </p:cNvPr>
            <p:cNvSpPr/>
            <p:nvPr>
              <p:custDataLst>
                <p:tags r:id="rId39"/>
              </p:custDataLst>
            </p:nvPr>
          </p:nvSpPr>
          <p:spPr>
            <a:xfrm>
              <a:off x="6339151" y="5498017"/>
              <a:ext cx="142704" cy="188280"/>
            </a:xfrm>
            <a:custGeom>
              <a:avLst/>
              <a:gdLst/>
              <a:ahLst/>
              <a:cxnLst/>
              <a:rect l="0" t="0" r="0" b="0"/>
              <a:pathLst>
                <a:path w="142704" h="188280">
                  <a:moveTo>
                    <a:pt x="80699" y="45533"/>
                  </a:moveTo>
                  <a:lnTo>
                    <a:pt x="80699" y="45533"/>
                  </a:lnTo>
                  <a:lnTo>
                    <a:pt x="80699" y="18790"/>
                  </a:lnTo>
                  <a:lnTo>
                    <a:pt x="75643" y="12445"/>
                  </a:lnTo>
                  <a:lnTo>
                    <a:pt x="70338" y="9661"/>
                  </a:lnTo>
                  <a:lnTo>
                    <a:pt x="52051" y="7629"/>
                  </a:lnTo>
                  <a:lnTo>
                    <a:pt x="48901" y="7564"/>
                  </a:lnTo>
                  <a:lnTo>
                    <a:pt x="42577" y="10313"/>
                  </a:lnTo>
                  <a:lnTo>
                    <a:pt x="29895" y="20702"/>
                  </a:lnTo>
                  <a:lnTo>
                    <a:pt x="10849" y="52491"/>
                  </a:lnTo>
                  <a:lnTo>
                    <a:pt x="0" y="90037"/>
                  </a:lnTo>
                  <a:lnTo>
                    <a:pt x="30" y="102707"/>
                  </a:lnTo>
                  <a:lnTo>
                    <a:pt x="6028" y="140983"/>
                  </a:lnTo>
                  <a:lnTo>
                    <a:pt x="14351" y="155336"/>
                  </a:lnTo>
                  <a:lnTo>
                    <a:pt x="22283" y="163126"/>
                  </a:lnTo>
                  <a:lnTo>
                    <a:pt x="25879" y="165203"/>
                  </a:lnTo>
                  <a:lnTo>
                    <a:pt x="28278" y="167646"/>
                  </a:lnTo>
                  <a:lnTo>
                    <a:pt x="32711" y="175083"/>
                  </a:lnTo>
                  <a:lnTo>
                    <a:pt x="37499" y="177194"/>
                  </a:lnTo>
                  <a:lnTo>
                    <a:pt x="39199" y="178816"/>
                  </a:lnTo>
                  <a:lnTo>
                    <a:pt x="41088" y="183439"/>
                  </a:lnTo>
                  <a:lnTo>
                    <a:pt x="42650" y="185095"/>
                  </a:lnTo>
                  <a:lnTo>
                    <a:pt x="47208" y="186935"/>
                  </a:lnTo>
                  <a:lnTo>
                    <a:pt x="64950" y="188279"/>
                  </a:lnTo>
                  <a:lnTo>
                    <a:pt x="71230" y="185528"/>
                  </a:lnTo>
                  <a:lnTo>
                    <a:pt x="77549" y="181836"/>
                  </a:lnTo>
                  <a:lnTo>
                    <a:pt x="83885" y="180196"/>
                  </a:lnTo>
                  <a:lnTo>
                    <a:pt x="90229" y="173822"/>
                  </a:lnTo>
                  <a:lnTo>
                    <a:pt x="127030" y="127573"/>
                  </a:lnTo>
                  <a:lnTo>
                    <a:pt x="133040" y="113392"/>
                  </a:lnTo>
                  <a:lnTo>
                    <a:pt x="142703" y="73010"/>
                  </a:lnTo>
                  <a:lnTo>
                    <a:pt x="138700" y="46266"/>
                  </a:lnTo>
                  <a:lnTo>
                    <a:pt x="130810" y="25525"/>
                  </a:lnTo>
                  <a:lnTo>
                    <a:pt x="115533" y="4968"/>
                  </a:lnTo>
                  <a:lnTo>
                    <a:pt x="109234" y="1046"/>
                  </a:lnTo>
                  <a:lnTo>
                    <a:pt x="106072" y="0"/>
                  </a:lnTo>
                  <a:lnTo>
                    <a:pt x="102907" y="361"/>
                  </a:lnTo>
                  <a:lnTo>
                    <a:pt x="91277" y="4867"/>
                  </a:lnTo>
                  <a:lnTo>
                    <a:pt x="71839" y="7731"/>
                  </a:lnTo>
                  <a:lnTo>
                    <a:pt x="68442" y="9748"/>
                  </a:lnTo>
                  <a:lnTo>
                    <a:pt x="66178" y="12151"/>
                  </a:lnTo>
                  <a:lnTo>
                    <a:pt x="61649" y="2648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SMARTInkShape-3566">
              <a:extLst>
                <a:ext uri="{FF2B5EF4-FFF2-40B4-BE49-F238E27FC236}">
                  <a16:creationId xmlns:a16="http://schemas.microsoft.com/office/drawing/2014/main" id="{AB9393E9-A41C-88E5-7E6B-4BB0FE272892}"/>
                </a:ext>
              </a:extLst>
            </p:cNvPr>
            <p:cNvSpPr/>
            <p:nvPr>
              <p:custDataLst>
                <p:tags r:id="rId40"/>
              </p:custDataLst>
            </p:nvPr>
          </p:nvSpPr>
          <p:spPr>
            <a:xfrm>
              <a:off x="6524625" y="5648325"/>
              <a:ext cx="19051" cy="19051"/>
            </a:xfrm>
            <a:custGeom>
              <a:avLst/>
              <a:gdLst/>
              <a:ahLst/>
              <a:cxnLst/>
              <a:rect l="0" t="0" r="0" b="0"/>
              <a:pathLst>
                <a:path w="19051" h="19051">
                  <a:moveTo>
                    <a:pt x="19050" y="19050"/>
                  </a:moveTo>
                  <a:lnTo>
                    <a:pt x="19050" y="19050"/>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SMARTInkShape-3567">
              <a:extLst>
                <a:ext uri="{FF2B5EF4-FFF2-40B4-BE49-F238E27FC236}">
                  <a16:creationId xmlns:a16="http://schemas.microsoft.com/office/drawing/2014/main" id="{6A437226-CE98-7C69-5B5C-C1DB0BD46408}"/>
                </a:ext>
              </a:extLst>
            </p:cNvPr>
            <p:cNvSpPr/>
            <p:nvPr>
              <p:custDataLst>
                <p:tags r:id="rId41"/>
              </p:custDataLst>
            </p:nvPr>
          </p:nvSpPr>
          <p:spPr>
            <a:xfrm>
              <a:off x="6791325" y="5467620"/>
              <a:ext cx="161926" cy="75931"/>
            </a:xfrm>
            <a:custGeom>
              <a:avLst/>
              <a:gdLst/>
              <a:ahLst/>
              <a:cxnLst/>
              <a:rect l="0" t="0" r="0" b="0"/>
              <a:pathLst>
                <a:path w="161926" h="75931">
                  <a:moveTo>
                    <a:pt x="0" y="75930"/>
                  </a:moveTo>
                  <a:lnTo>
                    <a:pt x="0" y="75930"/>
                  </a:lnTo>
                  <a:lnTo>
                    <a:pt x="47244" y="29744"/>
                  </a:lnTo>
                  <a:lnTo>
                    <a:pt x="86585" y="6651"/>
                  </a:lnTo>
                  <a:lnTo>
                    <a:pt x="108322" y="1781"/>
                  </a:lnTo>
                  <a:lnTo>
                    <a:pt x="142753" y="0"/>
                  </a:lnTo>
                  <a:lnTo>
                    <a:pt x="161925" y="925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5" name="SMARTInkShape-3568">
            <a:extLst>
              <a:ext uri="{FF2B5EF4-FFF2-40B4-BE49-F238E27FC236}">
                <a16:creationId xmlns:a16="http://schemas.microsoft.com/office/drawing/2014/main" id="{6BB03CEB-66F0-CBC4-11A3-F3B7C3D16574}"/>
              </a:ext>
            </a:extLst>
          </p:cNvPr>
          <p:cNvSpPr/>
          <p:nvPr>
            <p:custDataLst>
              <p:tags r:id="rId5"/>
            </p:custDataLst>
          </p:nvPr>
        </p:nvSpPr>
        <p:spPr>
          <a:xfrm>
            <a:off x="7162800" y="5581653"/>
            <a:ext cx="15013" cy="504329"/>
          </a:xfrm>
          <a:custGeom>
            <a:avLst/>
            <a:gdLst/>
            <a:ahLst/>
            <a:cxnLst/>
            <a:rect l="0" t="0" r="0" b="0"/>
            <a:pathLst>
              <a:path w="15013" h="504329">
                <a:moveTo>
                  <a:pt x="9525" y="66672"/>
                </a:moveTo>
                <a:lnTo>
                  <a:pt x="9525" y="66672"/>
                </a:lnTo>
                <a:lnTo>
                  <a:pt x="9525" y="61616"/>
                </a:lnTo>
                <a:lnTo>
                  <a:pt x="12347" y="56311"/>
                </a:lnTo>
                <a:lnTo>
                  <a:pt x="14581" y="53415"/>
                </a:lnTo>
                <a:lnTo>
                  <a:pt x="15012" y="51484"/>
                </a:lnTo>
                <a:lnTo>
                  <a:pt x="14242" y="50197"/>
                </a:lnTo>
                <a:lnTo>
                  <a:pt x="12670" y="49339"/>
                </a:lnTo>
                <a:lnTo>
                  <a:pt x="11622" y="47709"/>
                </a:lnTo>
                <a:lnTo>
                  <a:pt x="10146" y="40357"/>
                </a:lnTo>
                <a:lnTo>
                  <a:pt x="9525" y="0"/>
                </a:lnTo>
                <a:lnTo>
                  <a:pt x="8467" y="38567"/>
                </a:lnTo>
                <a:lnTo>
                  <a:pt x="2980" y="75749"/>
                </a:lnTo>
                <a:lnTo>
                  <a:pt x="883" y="123337"/>
                </a:lnTo>
                <a:lnTo>
                  <a:pt x="261" y="163189"/>
                </a:lnTo>
                <a:lnTo>
                  <a:pt x="116" y="199881"/>
                </a:lnTo>
                <a:lnTo>
                  <a:pt x="34" y="241961"/>
                </a:lnTo>
                <a:lnTo>
                  <a:pt x="16" y="272637"/>
                </a:lnTo>
                <a:lnTo>
                  <a:pt x="7" y="306378"/>
                </a:lnTo>
                <a:lnTo>
                  <a:pt x="3" y="339014"/>
                </a:lnTo>
                <a:lnTo>
                  <a:pt x="1" y="382080"/>
                </a:lnTo>
                <a:lnTo>
                  <a:pt x="0" y="429496"/>
                </a:lnTo>
                <a:lnTo>
                  <a:pt x="1058" y="447002"/>
                </a:lnTo>
                <a:lnTo>
                  <a:pt x="5487" y="468758"/>
                </a:lnTo>
                <a:lnTo>
                  <a:pt x="24" y="504328"/>
                </a:lnTo>
                <a:lnTo>
                  <a:pt x="0" y="49529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3" name="SMARTInkShape-Group775">
            <a:extLst>
              <a:ext uri="{FF2B5EF4-FFF2-40B4-BE49-F238E27FC236}">
                <a16:creationId xmlns:a16="http://schemas.microsoft.com/office/drawing/2014/main" id="{B864C02C-C970-376C-CEB7-6AF257923CD9}"/>
              </a:ext>
            </a:extLst>
          </p:cNvPr>
          <p:cNvGrpSpPr/>
          <p:nvPr/>
        </p:nvGrpSpPr>
        <p:grpSpPr>
          <a:xfrm>
            <a:off x="7306111" y="5375339"/>
            <a:ext cx="1704540" cy="539687"/>
            <a:chOff x="7306111" y="5375339"/>
            <a:chExt cx="1704540" cy="539687"/>
          </a:xfrm>
        </p:grpSpPr>
        <p:sp>
          <p:nvSpPr>
            <p:cNvPr id="66" name="SMARTInkShape-3569">
              <a:extLst>
                <a:ext uri="{FF2B5EF4-FFF2-40B4-BE49-F238E27FC236}">
                  <a16:creationId xmlns:a16="http://schemas.microsoft.com/office/drawing/2014/main" id="{F8724C55-9C17-908F-DD07-AEFF174607F5}"/>
                </a:ext>
              </a:extLst>
            </p:cNvPr>
            <p:cNvSpPr/>
            <p:nvPr>
              <p:custDataLst>
                <p:tags r:id="rId29"/>
              </p:custDataLst>
            </p:nvPr>
          </p:nvSpPr>
          <p:spPr>
            <a:xfrm>
              <a:off x="7306111" y="5572127"/>
              <a:ext cx="595524" cy="342899"/>
            </a:xfrm>
            <a:custGeom>
              <a:avLst/>
              <a:gdLst/>
              <a:ahLst/>
              <a:cxnLst/>
              <a:rect l="0" t="0" r="0" b="0"/>
              <a:pathLst>
                <a:path w="595524" h="342899">
                  <a:moveTo>
                    <a:pt x="28139" y="342898"/>
                  </a:moveTo>
                  <a:lnTo>
                    <a:pt x="28139" y="342898"/>
                  </a:lnTo>
                  <a:lnTo>
                    <a:pt x="1038" y="342898"/>
                  </a:lnTo>
                  <a:lnTo>
                    <a:pt x="547" y="341840"/>
                  </a:lnTo>
                  <a:lnTo>
                    <a:pt x="0" y="337842"/>
                  </a:lnTo>
                  <a:lnTo>
                    <a:pt x="30638" y="294952"/>
                  </a:lnTo>
                  <a:lnTo>
                    <a:pt x="68881" y="262423"/>
                  </a:lnTo>
                  <a:lnTo>
                    <a:pt x="112190" y="230576"/>
                  </a:lnTo>
                  <a:lnTo>
                    <a:pt x="156689" y="198533"/>
                  </a:lnTo>
                  <a:lnTo>
                    <a:pt x="193698" y="171006"/>
                  </a:lnTo>
                  <a:lnTo>
                    <a:pt x="236532" y="147799"/>
                  </a:lnTo>
                  <a:lnTo>
                    <a:pt x="282737" y="127516"/>
                  </a:lnTo>
                  <a:lnTo>
                    <a:pt x="329941" y="113158"/>
                  </a:lnTo>
                  <a:lnTo>
                    <a:pt x="372385" y="97144"/>
                  </a:lnTo>
                  <a:lnTo>
                    <a:pt x="411772" y="84050"/>
                  </a:lnTo>
                  <a:lnTo>
                    <a:pt x="455402" y="70144"/>
                  </a:lnTo>
                  <a:lnTo>
                    <a:pt x="494595" y="57207"/>
                  </a:lnTo>
                  <a:lnTo>
                    <a:pt x="541629" y="45642"/>
                  </a:lnTo>
                  <a:lnTo>
                    <a:pt x="558462" y="37512"/>
                  </a:lnTo>
                  <a:lnTo>
                    <a:pt x="580454" y="19178"/>
                  </a:lnTo>
                  <a:lnTo>
                    <a:pt x="570435" y="19086"/>
                  </a:lnTo>
                  <a:lnTo>
                    <a:pt x="562671" y="16243"/>
                  </a:lnTo>
                  <a:lnTo>
                    <a:pt x="559118" y="14003"/>
                  </a:lnTo>
                  <a:lnTo>
                    <a:pt x="544006" y="10850"/>
                  </a:lnTo>
                  <a:lnTo>
                    <a:pt x="503334" y="6875"/>
                  </a:lnTo>
                  <a:lnTo>
                    <a:pt x="459111" y="401"/>
                  </a:lnTo>
                  <a:lnTo>
                    <a:pt x="450756" y="117"/>
                  </a:lnTo>
                  <a:lnTo>
                    <a:pt x="450642" y="77"/>
                  </a:lnTo>
                  <a:lnTo>
                    <a:pt x="497719" y="0"/>
                  </a:lnTo>
                  <a:lnTo>
                    <a:pt x="528401" y="1057"/>
                  </a:lnTo>
                  <a:lnTo>
                    <a:pt x="571556" y="16245"/>
                  </a:lnTo>
                  <a:lnTo>
                    <a:pt x="585747" y="22388"/>
                  </a:lnTo>
                  <a:lnTo>
                    <a:pt x="590378" y="26567"/>
                  </a:lnTo>
                  <a:lnTo>
                    <a:pt x="595523" y="36854"/>
                  </a:lnTo>
                  <a:lnTo>
                    <a:pt x="594987" y="48481"/>
                  </a:lnTo>
                  <a:lnTo>
                    <a:pt x="593363" y="54545"/>
                  </a:lnTo>
                  <a:lnTo>
                    <a:pt x="562281" y="96160"/>
                  </a:lnTo>
                  <a:lnTo>
                    <a:pt x="539887" y="121271"/>
                  </a:lnTo>
                  <a:lnTo>
                    <a:pt x="518787" y="142116"/>
                  </a:lnTo>
                  <a:lnTo>
                    <a:pt x="504389" y="17144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SMARTInkShape-3570">
              <a:extLst>
                <a:ext uri="{FF2B5EF4-FFF2-40B4-BE49-F238E27FC236}">
                  <a16:creationId xmlns:a16="http://schemas.microsoft.com/office/drawing/2014/main" id="{2A28C115-577D-6126-AEC5-133FAECCF792}"/>
                </a:ext>
              </a:extLst>
            </p:cNvPr>
            <p:cNvSpPr/>
            <p:nvPr>
              <p:custDataLst>
                <p:tags r:id="rId30"/>
              </p:custDataLst>
            </p:nvPr>
          </p:nvSpPr>
          <p:spPr>
            <a:xfrm>
              <a:off x="8030149" y="5416586"/>
              <a:ext cx="123252" cy="221344"/>
            </a:xfrm>
            <a:custGeom>
              <a:avLst/>
              <a:gdLst/>
              <a:ahLst/>
              <a:cxnLst/>
              <a:rect l="0" t="0" r="0" b="0"/>
              <a:pathLst>
                <a:path w="123252" h="221344">
                  <a:moveTo>
                    <a:pt x="123251" y="50764"/>
                  </a:moveTo>
                  <a:lnTo>
                    <a:pt x="123251" y="50764"/>
                  </a:lnTo>
                  <a:lnTo>
                    <a:pt x="123251" y="45708"/>
                  </a:lnTo>
                  <a:lnTo>
                    <a:pt x="118195" y="32450"/>
                  </a:lnTo>
                  <a:lnTo>
                    <a:pt x="104937" y="15116"/>
                  </a:lnTo>
                  <a:lnTo>
                    <a:pt x="87603" y="1632"/>
                  </a:lnTo>
                  <a:lnTo>
                    <a:pt x="72483" y="0"/>
                  </a:lnTo>
                  <a:lnTo>
                    <a:pt x="64006" y="1046"/>
                  </a:lnTo>
                  <a:lnTo>
                    <a:pt x="48942" y="7853"/>
                  </a:lnTo>
                  <a:lnTo>
                    <a:pt x="41962" y="12631"/>
                  </a:lnTo>
                  <a:lnTo>
                    <a:pt x="31384" y="26408"/>
                  </a:lnTo>
                  <a:lnTo>
                    <a:pt x="12572" y="64882"/>
                  </a:lnTo>
                  <a:lnTo>
                    <a:pt x="2337" y="109449"/>
                  </a:lnTo>
                  <a:lnTo>
                    <a:pt x="0" y="143847"/>
                  </a:lnTo>
                  <a:lnTo>
                    <a:pt x="9709" y="167245"/>
                  </a:lnTo>
                  <a:lnTo>
                    <a:pt x="39164" y="212293"/>
                  </a:lnTo>
                  <a:lnTo>
                    <a:pt x="49190" y="217805"/>
                  </a:lnTo>
                  <a:lnTo>
                    <a:pt x="77930" y="221343"/>
                  </a:lnTo>
                  <a:lnTo>
                    <a:pt x="90055" y="219005"/>
                  </a:lnTo>
                  <a:lnTo>
                    <a:pt x="94771" y="216900"/>
                  </a:lnTo>
                  <a:lnTo>
                    <a:pt x="102832" y="208916"/>
                  </a:lnTo>
                  <a:lnTo>
                    <a:pt x="113321" y="189699"/>
                  </a:lnTo>
                  <a:lnTo>
                    <a:pt x="120309" y="166719"/>
                  </a:lnTo>
                  <a:lnTo>
                    <a:pt x="122670" y="119765"/>
                  </a:lnTo>
                  <a:lnTo>
                    <a:pt x="118023" y="87907"/>
                  </a:lnTo>
                  <a:lnTo>
                    <a:pt x="109943" y="65062"/>
                  </a:lnTo>
                  <a:lnTo>
                    <a:pt x="95789" y="44887"/>
                  </a:lnTo>
                  <a:lnTo>
                    <a:pt x="87057" y="37569"/>
                  </a:lnTo>
                  <a:lnTo>
                    <a:pt x="75626" y="3171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SMARTInkShape-3571">
              <a:extLst>
                <a:ext uri="{FF2B5EF4-FFF2-40B4-BE49-F238E27FC236}">
                  <a16:creationId xmlns:a16="http://schemas.microsoft.com/office/drawing/2014/main" id="{E906CE59-A0E1-45E9-F674-CE9A4E1686D9}"/>
                </a:ext>
              </a:extLst>
            </p:cNvPr>
            <p:cNvSpPr/>
            <p:nvPr>
              <p:custDataLst>
                <p:tags r:id="rId31"/>
              </p:custDataLst>
            </p:nvPr>
          </p:nvSpPr>
          <p:spPr>
            <a:xfrm>
              <a:off x="8258175" y="5610225"/>
              <a:ext cx="9526" cy="15014"/>
            </a:xfrm>
            <a:custGeom>
              <a:avLst/>
              <a:gdLst/>
              <a:ahLst/>
              <a:cxnLst/>
              <a:rect l="0" t="0" r="0" b="0"/>
              <a:pathLst>
                <a:path w="9526" h="15014">
                  <a:moveTo>
                    <a:pt x="0" y="9525"/>
                  </a:moveTo>
                  <a:lnTo>
                    <a:pt x="0" y="9525"/>
                  </a:lnTo>
                  <a:lnTo>
                    <a:pt x="0" y="15013"/>
                  </a:lnTo>
                  <a:lnTo>
                    <a:pt x="0" y="12669"/>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SMARTInkShape-3572">
              <a:extLst>
                <a:ext uri="{FF2B5EF4-FFF2-40B4-BE49-F238E27FC236}">
                  <a16:creationId xmlns:a16="http://schemas.microsoft.com/office/drawing/2014/main" id="{B480A2AF-7B1E-B669-77FC-9D1F2B2D7984}"/>
                </a:ext>
              </a:extLst>
            </p:cNvPr>
            <p:cNvSpPr/>
            <p:nvPr>
              <p:custDataLst>
                <p:tags r:id="rId32"/>
              </p:custDataLst>
            </p:nvPr>
          </p:nvSpPr>
          <p:spPr>
            <a:xfrm>
              <a:off x="8378708" y="5444342"/>
              <a:ext cx="95178" cy="178657"/>
            </a:xfrm>
            <a:custGeom>
              <a:avLst/>
              <a:gdLst/>
              <a:ahLst/>
              <a:cxnLst/>
              <a:rect l="0" t="0" r="0" b="0"/>
              <a:pathLst>
                <a:path w="95178" h="178657">
                  <a:moveTo>
                    <a:pt x="60442" y="51583"/>
                  </a:moveTo>
                  <a:lnTo>
                    <a:pt x="60442" y="51583"/>
                  </a:lnTo>
                  <a:lnTo>
                    <a:pt x="55386" y="46527"/>
                  </a:lnTo>
                  <a:lnTo>
                    <a:pt x="50081" y="44044"/>
                  </a:lnTo>
                  <a:lnTo>
                    <a:pt x="38052" y="42450"/>
                  </a:lnTo>
                  <a:lnTo>
                    <a:pt x="31793" y="45055"/>
                  </a:lnTo>
                  <a:lnTo>
                    <a:pt x="28643" y="47231"/>
                  </a:lnTo>
                  <a:lnTo>
                    <a:pt x="25143" y="52471"/>
                  </a:lnTo>
                  <a:lnTo>
                    <a:pt x="22529" y="58328"/>
                  </a:lnTo>
                  <a:lnTo>
                    <a:pt x="12226" y="76356"/>
                  </a:lnTo>
                  <a:lnTo>
                    <a:pt x="0" y="109863"/>
                  </a:lnTo>
                  <a:lnTo>
                    <a:pt x="670" y="142699"/>
                  </a:lnTo>
                  <a:lnTo>
                    <a:pt x="7572" y="164070"/>
                  </a:lnTo>
                  <a:lnTo>
                    <a:pt x="16131" y="173191"/>
                  </a:lnTo>
                  <a:lnTo>
                    <a:pt x="21375" y="177105"/>
                  </a:lnTo>
                  <a:lnTo>
                    <a:pt x="26989" y="178656"/>
                  </a:lnTo>
                  <a:lnTo>
                    <a:pt x="38872" y="177557"/>
                  </a:lnTo>
                  <a:lnTo>
                    <a:pt x="57462" y="165931"/>
                  </a:lnTo>
                  <a:lnTo>
                    <a:pt x="71318" y="154138"/>
                  </a:lnTo>
                  <a:lnTo>
                    <a:pt x="87183" y="123715"/>
                  </a:lnTo>
                  <a:lnTo>
                    <a:pt x="95177" y="81187"/>
                  </a:lnTo>
                  <a:lnTo>
                    <a:pt x="92488" y="45185"/>
                  </a:lnTo>
                  <a:lnTo>
                    <a:pt x="84989" y="24523"/>
                  </a:lnTo>
                  <a:lnTo>
                    <a:pt x="76291" y="15567"/>
                  </a:lnTo>
                  <a:lnTo>
                    <a:pt x="55983" y="0"/>
                  </a:lnTo>
                  <a:lnTo>
                    <a:pt x="54294" y="261"/>
                  </a:lnTo>
                  <a:lnTo>
                    <a:pt x="50917" y="395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SMARTInkShape-3573">
              <a:extLst>
                <a:ext uri="{FF2B5EF4-FFF2-40B4-BE49-F238E27FC236}">
                  <a16:creationId xmlns:a16="http://schemas.microsoft.com/office/drawing/2014/main" id="{D7669EA5-3972-7B39-14A6-36F7D92A6701}"/>
                </a:ext>
              </a:extLst>
            </p:cNvPr>
            <p:cNvSpPr/>
            <p:nvPr>
              <p:custDataLst>
                <p:tags r:id="rId33"/>
              </p:custDataLst>
            </p:nvPr>
          </p:nvSpPr>
          <p:spPr>
            <a:xfrm>
              <a:off x="8534572" y="5429837"/>
              <a:ext cx="180804" cy="184778"/>
            </a:xfrm>
            <a:custGeom>
              <a:avLst/>
              <a:gdLst/>
              <a:ahLst/>
              <a:cxnLst/>
              <a:rect l="0" t="0" r="0" b="0"/>
              <a:pathLst>
                <a:path w="180804" h="184778">
                  <a:moveTo>
                    <a:pt x="28403" y="47038"/>
                  </a:moveTo>
                  <a:lnTo>
                    <a:pt x="28403" y="47038"/>
                  </a:lnTo>
                  <a:lnTo>
                    <a:pt x="36007" y="38376"/>
                  </a:lnTo>
                  <a:lnTo>
                    <a:pt x="41660" y="28724"/>
                  </a:lnTo>
                  <a:lnTo>
                    <a:pt x="53345" y="20201"/>
                  </a:lnTo>
                  <a:lnTo>
                    <a:pt x="87220" y="2388"/>
                  </a:lnTo>
                  <a:lnTo>
                    <a:pt x="106225" y="0"/>
                  </a:lnTo>
                  <a:lnTo>
                    <a:pt x="108860" y="863"/>
                  </a:lnTo>
                  <a:lnTo>
                    <a:pt x="110616" y="2496"/>
                  </a:lnTo>
                  <a:lnTo>
                    <a:pt x="111787" y="4644"/>
                  </a:lnTo>
                  <a:lnTo>
                    <a:pt x="111509" y="6075"/>
                  </a:lnTo>
                  <a:lnTo>
                    <a:pt x="110265" y="7030"/>
                  </a:lnTo>
                  <a:lnTo>
                    <a:pt x="108377" y="7666"/>
                  </a:lnTo>
                  <a:lnTo>
                    <a:pt x="100664" y="18674"/>
                  </a:lnTo>
                  <a:lnTo>
                    <a:pt x="71282" y="63398"/>
                  </a:lnTo>
                  <a:lnTo>
                    <a:pt x="66511" y="72301"/>
                  </a:lnTo>
                  <a:lnTo>
                    <a:pt x="49022" y="98086"/>
                  </a:lnTo>
                  <a:lnTo>
                    <a:pt x="33258" y="134214"/>
                  </a:lnTo>
                  <a:lnTo>
                    <a:pt x="9779" y="165346"/>
                  </a:lnTo>
                  <a:lnTo>
                    <a:pt x="6462" y="167185"/>
                  </a:lnTo>
                  <a:lnTo>
                    <a:pt x="4250" y="169469"/>
                  </a:lnTo>
                  <a:lnTo>
                    <a:pt x="1793" y="174830"/>
                  </a:lnTo>
                  <a:lnTo>
                    <a:pt x="216" y="184777"/>
                  </a:lnTo>
                  <a:lnTo>
                    <a:pt x="86" y="184373"/>
                  </a:lnTo>
                  <a:lnTo>
                    <a:pt x="0" y="183044"/>
                  </a:lnTo>
                  <a:lnTo>
                    <a:pt x="15049" y="176119"/>
                  </a:lnTo>
                  <a:lnTo>
                    <a:pt x="57728" y="168733"/>
                  </a:lnTo>
                  <a:lnTo>
                    <a:pt x="100283" y="162799"/>
                  </a:lnTo>
                  <a:lnTo>
                    <a:pt x="132128" y="162685"/>
                  </a:lnTo>
                  <a:lnTo>
                    <a:pt x="135653" y="164352"/>
                  </a:lnTo>
                  <a:lnTo>
                    <a:pt x="138003" y="166523"/>
                  </a:lnTo>
                  <a:lnTo>
                    <a:pt x="143437" y="168934"/>
                  </a:lnTo>
                  <a:lnTo>
                    <a:pt x="180803" y="17086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SMARTInkShape-3574">
              <a:extLst>
                <a:ext uri="{FF2B5EF4-FFF2-40B4-BE49-F238E27FC236}">
                  <a16:creationId xmlns:a16="http://schemas.microsoft.com/office/drawing/2014/main" id="{3C9D065D-5EA8-7500-0175-9B4A95A0733A}"/>
                </a:ext>
              </a:extLst>
            </p:cNvPr>
            <p:cNvSpPr/>
            <p:nvPr>
              <p:custDataLst>
                <p:tags r:id="rId34"/>
              </p:custDataLst>
            </p:nvPr>
          </p:nvSpPr>
          <p:spPr>
            <a:xfrm>
              <a:off x="8667750" y="5432130"/>
              <a:ext cx="161142" cy="206671"/>
            </a:xfrm>
            <a:custGeom>
              <a:avLst/>
              <a:gdLst/>
              <a:ahLst/>
              <a:cxnLst/>
              <a:rect l="0" t="0" r="0" b="0"/>
              <a:pathLst>
                <a:path w="161142" h="206671">
                  <a:moveTo>
                    <a:pt x="142875" y="35220"/>
                  </a:moveTo>
                  <a:lnTo>
                    <a:pt x="142875" y="35220"/>
                  </a:lnTo>
                  <a:lnTo>
                    <a:pt x="159276" y="18818"/>
                  </a:lnTo>
                  <a:lnTo>
                    <a:pt x="161141" y="6841"/>
                  </a:lnTo>
                  <a:lnTo>
                    <a:pt x="159284" y="3602"/>
                  </a:lnTo>
                  <a:lnTo>
                    <a:pt x="155932" y="1441"/>
                  </a:lnTo>
                  <a:lnTo>
                    <a:pt x="151579" y="0"/>
                  </a:lnTo>
                  <a:lnTo>
                    <a:pt x="130284" y="3030"/>
                  </a:lnTo>
                  <a:lnTo>
                    <a:pt x="108924" y="10630"/>
                  </a:lnTo>
                  <a:lnTo>
                    <a:pt x="89188" y="24642"/>
                  </a:lnTo>
                  <a:lnTo>
                    <a:pt x="60938" y="58894"/>
                  </a:lnTo>
                  <a:lnTo>
                    <a:pt x="58272" y="72456"/>
                  </a:lnTo>
                  <a:lnTo>
                    <a:pt x="57482" y="89880"/>
                  </a:lnTo>
                  <a:lnTo>
                    <a:pt x="62942" y="102200"/>
                  </a:lnTo>
                  <a:lnTo>
                    <a:pt x="72424" y="113671"/>
                  </a:lnTo>
                  <a:lnTo>
                    <a:pt x="114451" y="139755"/>
                  </a:lnTo>
                  <a:lnTo>
                    <a:pt x="131920" y="149292"/>
                  </a:lnTo>
                  <a:lnTo>
                    <a:pt x="137300" y="154005"/>
                  </a:lnTo>
                  <a:lnTo>
                    <a:pt x="138100" y="156743"/>
                  </a:lnTo>
                  <a:lnTo>
                    <a:pt x="137575" y="159627"/>
                  </a:lnTo>
                  <a:lnTo>
                    <a:pt x="136166" y="162608"/>
                  </a:lnTo>
                  <a:lnTo>
                    <a:pt x="119015" y="176917"/>
                  </a:lnTo>
                  <a:lnTo>
                    <a:pt x="72745" y="196572"/>
                  </a:lnTo>
                  <a:lnTo>
                    <a:pt x="29774" y="204675"/>
                  </a:lnTo>
                  <a:lnTo>
                    <a:pt x="0" y="20667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SMARTInkShape-3575">
              <a:extLst>
                <a:ext uri="{FF2B5EF4-FFF2-40B4-BE49-F238E27FC236}">
                  <a16:creationId xmlns:a16="http://schemas.microsoft.com/office/drawing/2014/main" id="{3F2484EC-FBB9-D8DF-B409-EDE8ECC07A08}"/>
                </a:ext>
              </a:extLst>
            </p:cNvPr>
            <p:cNvSpPr/>
            <p:nvPr>
              <p:custDataLst>
                <p:tags r:id="rId35"/>
              </p:custDataLst>
            </p:nvPr>
          </p:nvSpPr>
          <p:spPr>
            <a:xfrm>
              <a:off x="8782050" y="5375339"/>
              <a:ext cx="228601" cy="82487"/>
            </a:xfrm>
            <a:custGeom>
              <a:avLst/>
              <a:gdLst/>
              <a:ahLst/>
              <a:cxnLst/>
              <a:rect l="0" t="0" r="0" b="0"/>
              <a:pathLst>
                <a:path w="228601" h="82487">
                  <a:moveTo>
                    <a:pt x="0" y="82486"/>
                  </a:moveTo>
                  <a:lnTo>
                    <a:pt x="0" y="82486"/>
                  </a:lnTo>
                  <a:lnTo>
                    <a:pt x="5057" y="77430"/>
                  </a:lnTo>
                  <a:lnTo>
                    <a:pt x="7540" y="72125"/>
                  </a:lnTo>
                  <a:lnTo>
                    <a:pt x="8201" y="69229"/>
                  </a:lnTo>
                  <a:lnTo>
                    <a:pt x="14581" y="63188"/>
                  </a:lnTo>
                  <a:lnTo>
                    <a:pt x="55608" y="36825"/>
                  </a:lnTo>
                  <a:lnTo>
                    <a:pt x="97937" y="13162"/>
                  </a:lnTo>
                  <a:lnTo>
                    <a:pt x="106566" y="7695"/>
                  </a:lnTo>
                  <a:lnTo>
                    <a:pt x="143994" y="0"/>
                  </a:lnTo>
                  <a:lnTo>
                    <a:pt x="188839" y="3947"/>
                  </a:lnTo>
                  <a:lnTo>
                    <a:pt x="228600" y="628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0" name="SMARTInkShape-Group776">
            <a:extLst>
              <a:ext uri="{FF2B5EF4-FFF2-40B4-BE49-F238E27FC236}">
                <a16:creationId xmlns:a16="http://schemas.microsoft.com/office/drawing/2014/main" id="{DB4A3D0E-1D6C-9733-18C1-092D0E0EBEED}"/>
              </a:ext>
            </a:extLst>
          </p:cNvPr>
          <p:cNvGrpSpPr/>
          <p:nvPr/>
        </p:nvGrpSpPr>
        <p:grpSpPr>
          <a:xfrm>
            <a:off x="5472695" y="5200650"/>
            <a:ext cx="575681" cy="828676"/>
            <a:chOff x="5472695" y="5200650"/>
            <a:chExt cx="575681" cy="828676"/>
          </a:xfrm>
        </p:grpSpPr>
        <p:sp>
          <p:nvSpPr>
            <p:cNvPr id="74" name="SMARTInkShape-3576">
              <a:extLst>
                <a:ext uri="{FF2B5EF4-FFF2-40B4-BE49-F238E27FC236}">
                  <a16:creationId xmlns:a16="http://schemas.microsoft.com/office/drawing/2014/main" id="{F6A4AD8D-B657-72C3-716C-A907A418E7B7}"/>
                </a:ext>
              </a:extLst>
            </p:cNvPr>
            <p:cNvSpPr/>
            <p:nvPr>
              <p:custDataLst>
                <p:tags r:id="rId23"/>
              </p:custDataLst>
            </p:nvPr>
          </p:nvSpPr>
          <p:spPr>
            <a:xfrm>
              <a:off x="5857875" y="5688142"/>
              <a:ext cx="180976" cy="341184"/>
            </a:xfrm>
            <a:custGeom>
              <a:avLst/>
              <a:gdLst/>
              <a:ahLst/>
              <a:cxnLst/>
              <a:rect l="0" t="0" r="0" b="0"/>
              <a:pathLst>
                <a:path w="180976" h="341184">
                  <a:moveTo>
                    <a:pt x="0" y="17333"/>
                  </a:moveTo>
                  <a:lnTo>
                    <a:pt x="0" y="17333"/>
                  </a:lnTo>
                  <a:lnTo>
                    <a:pt x="0" y="0"/>
                  </a:lnTo>
                  <a:lnTo>
                    <a:pt x="10113" y="3849"/>
                  </a:lnTo>
                  <a:lnTo>
                    <a:pt x="26515" y="26860"/>
                  </a:lnTo>
                  <a:lnTo>
                    <a:pt x="46935" y="74483"/>
                  </a:lnTo>
                  <a:lnTo>
                    <a:pt x="64467" y="122108"/>
                  </a:lnTo>
                  <a:lnTo>
                    <a:pt x="87564" y="169733"/>
                  </a:lnTo>
                  <a:lnTo>
                    <a:pt x="112138" y="217358"/>
                  </a:lnTo>
                  <a:lnTo>
                    <a:pt x="126007" y="243111"/>
                  </a:lnTo>
                  <a:lnTo>
                    <a:pt x="135378" y="257379"/>
                  </a:lnTo>
                  <a:lnTo>
                    <a:pt x="152000" y="300331"/>
                  </a:lnTo>
                  <a:lnTo>
                    <a:pt x="180975" y="34118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SMARTInkShape-3577">
              <a:extLst>
                <a:ext uri="{FF2B5EF4-FFF2-40B4-BE49-F238E27FC236}">
                  <a16:creationId xmlns:a16="http://schemas.microsoft.com/office/drawing/2014/main" id="{B0EED5AA-FB9B-E60F-9A88-4D503BE89CB5}"/>
                </a:ext>
              </a:extLst>
            </p:cNvPr>
            <p:cNvSpPr/>
            <p:nvPr>
              <p:custDataLst>
                <p:tags r:id="rId24"/>
              </p:custDataLst>
            </p:nvPr>
          </p:nvSpPr>
          <p:spPr>
            <a:xfrm>
              <a:off x="5753150" y="5592417"/>
              <a:ext cx="295226" cy="234898"/>
            </a:xfrm>
            <a:custGeom>
              <a:avLst/>
              <a:gdLst/>
              <a:ahLst/>
              <a:cxnLst/>
              <a:rect l="0" t="0" r="0" b="0"/>
              <a:pathLst>
                <a:path w="295226" h="234898">
                  <a:moveTo>
                    <a:pt x="85675" y="74958"/>
                  </a:moveTo>
                  <a:lnTo>
                    <a:pt x="85675" y="74958"/>
                  </a:lnTo>
                  <a:lnTo>
                    <a:pt x="85675" y="46926"/>
                  </a:lnTo>
                  <a:lnTo>
                    <a:pt x="80619" y="46544"/>
                  </a:lnTo>
                  <a:lnTo>
                    <a:pt x="67361" y="56544"/>
                  </a:lnTo>
                  <a:lnTo>
                    <a:pt x="45268" y="95346"/>
                  </a:lnTo>
                  <a:lnTo>
                    <a:pt x="23126" y="136321"/>
                  </a:lnTo>
                  <a:lnTo>
                    <a:pt x="9663" y="178370"/>
                  </a:lnTo>
                  <a:lnTo>
                    <a:pt x="803" y="216041"/>
                  </a:lnTo>
                  <a:lnTo>
                    <a:pt x="0" y="234897"/>
                  </a:lnTo>
                  <a:lnTo>
                    <a:pt x="1041" y="234501"/>
                  </a:lnTo>
                  <a:lnTo>
                    <a:pt x="5021" y="231238"/>
                  </a:lnTo>
                  <a:lnTo>
                    <a:pt x="13212" y="218395"/>
                  </a:lnTo>
                  <a:lnTo>
                    <a:pt x="29136" y="171504"/>
                  </a:lnTo>
                  <a:lnTo>
                    <a:pt x="34088" y="157026"/>
                  </a:lnTo>
                  <a:lnTo>
                    <a:pt x="40089" y="119038"/>
                  </a:lnTo>
                  <a:lnTo>
                    <a:pt x="48180" y="80610"/>
                  </a:lnTo>
                  <a:lnTo>
                    <a:pt x="55337" y="35387"/>
                  </a:lnTo>
                  <a:lnTo>
                    <a:pt x="61634" y="12904"/>
                  </a:lnTo>
                  <a:lnTo>
                    <a:pt x="67229" y="5045"/>
                  </a:lnTo>
                  <a:lnTo>
                    <a:pt x="70202" y="2949"/>
                  </a:lnTo>
                  <a:lnTo>
                    <a:pt x="84501" y="0"/>
                  </a:lnTo>
                  <a:lnTo>
                    <a:pt x="96089" y="4955"/>
                  </a:lnTo>
                  <a:lnTo>
                    <a:pt x="135730" y="38929"/>
                  </a:lnTo>
                  <a:lnTo>
                    <a:pt x="182032" y="75367"/>
                  </a:lnTo>
                  <a:lnTo>
                    <a:pt x="226887" y="108082"/>
                  </a:lnTo>
                  <a:lnTo>
                    <a:pt x="268417" y="133857"/>
                  </a:lnTo>
                  <a:lnTo>
                    <a:pt x="283311" y="144527"/>
                  </a:lnTo>
                  <a:lnTo>
                    <a:pt x="295225" y="16068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SMARTInkShape-3578">
              <a:extLst>
                <a:ext uri="{FF2B5EF4-FFF2-40B4-BE49-F238E27FC236}">
                  <a16:creationId xmlns:a16="http://schemas.microsoft.com/office/drawing/2014/main" id="{06CE385D-4DCE-2696-F9CF-AE3688119FB0}"/>
                </a:ext>
              </a:extLst>
            </p:cNvPr>
            <p:cNvSpPr/>
            <p:nvPr>
              <p:custDataLst>
                <p:tags r:id="rId25"/>
              </p:custDataLst>
            </p:nvPr>
          </p:nvSpPr>
          <p:spPr>
            <a:xfrm>
              <a:off x="5472695" y="5398007"/>
              <a:ext cx="96913" cy="186137"/>
            </a:xfrm>
            <a:custGeom>
              <a:avLst/>
              <a:gdLst/>
              <a:ahLst/>
              <a:cxnLst/>
              <a:rect l="0" t="0" r="0" b="0"/>
              <a:pathLst>
                <a:path w="96913" h="186137">
                  <a:moveTo>
                    <a:pt x="61330" y="50293"/>
                  </a:moveTo>
                  <a:lnTo>
                    <a:pt x="61330" y="50293"/>
                  </a:lnTo>
                  <a:lnTo>
                    <a:pt x="61330" y="45237"/>
                  </a:lnTo>
                  <a:lnTo>
                    <a:pt x="58508" y="39932"/>
                  </a:lnTo>
                  <a:lnTo>
                    <a:pt x="43997" y="23550"/>
                  </a:lnTo>
                  <a:lnTo>
                    <a:pt x="32676" y="22261"/>
                  </a:lnTo>
                  <a:lnTo>
                    <a:pt x="28468" y="24197"/>
                  </a:lnTo>
                  <a:lnTo>
                    <a:pt x="20972" y="31992"/>
                  </a:lnTo>
                  <a:lnTo>
                    <a:pt x="4301" y="73518"/>
                  </a:lnTo>
                  <a:lnTo>
                    <a:pt x="0" y="96599"/>
                  </a:lnTo>
                  <a:lnTo>
                    <a:pt x="3421" y="143318"/>
                  </a:lnTo>
                  <a:lnTo>
                    <a:pt x="14068" y="166756"/>
                  </a:lnTo>
                  <a:lnTo>
                    <a:pt x="27625" y="178960"/>
                  </a:lnTo>
                  <a:lnTo>
                    <a:pt x="35685" y="183696"/>
                  </a:lnTo>
                  <a:lnTo>
                    <a:pt x="53107" y="186136"/>
                  </a:lnTo>
                  <a:lnTo>
                    <a:pt x="69317" y="183693"/>
                  </a:lnTo>
                  <a:lnTo>
                    <a:pt x="80049" y="179079"/>
                  </a:lnTo>
                  <a:lnTo>
                    <a:pt x="88347" y="165034"/>
                  </a:lnTo>
                  <a:lnTo>
                    <a:pt x="94504" y="143622"/>
                  </a:lnTo>
                  <a:lnTo>
                    <a:pt x="96912" y="101817"/>
                  </a:lnTo>
                  <a:lnTo>
                    <a:pt x="92452" y="59092"/>
                  </a:lnTo>
                  <a:lnTo>
                    <a:pt x="88542" y="31616"/>
                  </a:lnTo>
                  <a:lnTo>
                    <a:pt x="80127" y="16945"/>
                  </a:lnTo>
                  <a:lnTo>
                    <a:pt x="63489" y="1841"/>
                  </a:lnTo>
                  <a:lnTo>
                    <a:pt x="57478" y="0"/>
                  </a:lnTo>
                  <a:lnTo>
                    <a:pt x="32755" y="266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SMARTInkShape-3579">
              <a:extLst>
                <a:ext uri="{FF2B5EF4-FFF2-40B4-BE49-F238E27FC236}">
                  <a16:creationId xmlns:a16="http://schemas.microsoft.com/office/drawing/2014/main" id="{7E8AA16E-1CB6-D60D-99C7-AF799F81C0A4}"/>
                </a:ext>
              </a:extLst>
            </p:cNvPr>
            <p:cNvSpPr/>
            <p:nvPr>
              <p:custDataLst>
                <p:tags r:id="rId26"/>
              </p:custDataLst>
            </p:nvPr>
          </p:nvSpPr>
          <p:spPr>
            <a:xfrm>
              <a:off x="5602024" y="5363064"/>
              <a:ext cx="170127" cy="160710"/>
            </a:xfrm>
            <a:custGeom>
              <a:avLst/>
              <a:gdLst/>
              <a:ahLst/>
              <a:cxnLst/>
              <a:rect l="0" t="0" r="0" b="0"/>
              <a:pathLst>
                <a:path w="170127" h="160710">
                  <a:moveTo>
                    <a:pt x="8201" y="85236"/>
                  </a:moveTo>
                  <a:lnTo>
                    <a:pt x="8201" y="85236"/>
                  </a:lnTo>
                  <a:lnTo>
                    <a:pt x="3145" y="80180"/>
                  </a:lnTo>
                  <a:lnTo>
                    <a:pt x="662" y="74875"/>
                  </a:lnTo>
                  <a:lnTo>
                    <a:pt x="0" y="71979"/>
                  </a:lnTo>
                  <a:lnTo>
                    <a:pt x="10487" y="27817"/>
                  </a:lnTo>
                  <a:lnTo>
                    <a:pt x="15567" y="17383"/>
                  </a:lnTo>
                  <a:lnTo>
                    <a:pt x="21353" y="12746"/>
                  </a:lnTo>
                  <a:lnTo>
                    <a:pt x="44374" y="1985"/>
                  </a:lnTo>
                  <a:lnTo>
                    <a:pt x="53564" y="0"/>
                  </a:lnTo>
                  <a:lnTo>
                    <a:pt x="57642" y="2551"/>
                  </a:lnTo>
                  <a:lnTo>
                    <a:pt x="63829" y="7754"/>
                  </a:lnTo>
                  <a:lnTo>
                    <a:pt x="69957" y="23826"/>
                  </a:lnTo>
                  <a:lnTo>
                    <a:pt x="69867" y="39950"/>
                  </a:lnTo>
                  <a:lnTo>
                    <a:pt x="65241" y="57701"/>
                  </a:lnTo>
                  <a:lnTo>
                    <a:pt x="50670" y="92145"/>
                  </a:lnTo>
                  <a:lnTo>
                    <a:pt x="46126" y="106298"/>
                  </a:lnTo>
                  <a:lnTo>
                    <a:pt x="21002" y="149020"/>
                  </a:lnTo>
                  <a:lnTo>
                    <a:pt x="18373" y="158984"/>
                  </a:lnTo>
                  <a:lnTo>
                    <a:pt x="19216" y="159801"/>
                  </a:lnTo>
                  <a:lnTo>
                    <a:pt x="22974" y="160709"/>
                  </a:lnTo>
                  <a:lnTo>
                    <a:pt x="65678" y="144933"/>
                  </a:lnTo>
                  <a:lnTo>
                    <a:pt x="111018" y="135071"/>
                  </a:lnTo>
                  <a:lnTo>
                    <a:pt x="131446" y="130694"/>
                  </a:lnTo>
                  <a:lnTo>
                    <a:pt x="170126" y="11381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SMARTInkShape-3580">
              <a:extLst>
                <a:ext uri="{FF2B5EF4-FFF2-40B4-BE49-F238E27FC236}">
                  <a16:creationId xmlns:a16="http://schemas.microsoft.com/office/drawing/2014/main" id="{73E8C3E3-9CF6-EBC6-9A5D-46FE05014719}"/>
                </a:ext>
              </a:extLst>
            </p:cNvPr>
            <p:cNvSpPr/>
            <p:nvPr>
              <p:custDataLst>
                <p:tags r:id="rId27"/>
              </p:custDataLst>
            </p:nvPr>
          </p:nvSpPr>
          <p:spPr>
            <a:xfrm>
              <a:off x="5715000" y="5282031"/>
              <a:ext cx="136111" cy="251995"/>
            </a:xfrm>
            <a:custGeom>
              <a:avLst/>
              <a:gdLst/>
              <a:ahLst/>
              <a:cxnLst/>
              <a:rect l="0" t="0" r="0" b="0"/>
              <a:pathLst>
                <a:path w="136111" h="251995">
                  <a:moveTo>
                    <a:pt x="114300" y="23394"/>
                  </a:moveTo>
                  <a:lnTo>
                    <a:pt x="114300" y="23394"/>
                  </a:lnTo>
                  <a:lnTo>
                    <a:pt x="114300" y="10137"/>
                  </a:lnTo>
                  <a:lnTo>
                    <a:pt x="111478" y="4096"/>
                  </a:lnTo>
                  <a:lnTo>
                    <a:pt x="109244" y="1004"/>
                  </a:lnTo>
                  <a:lnTo>
                    <a:pt x="106696" y="0"/>
                  </a:lnTo>
                  <a:lnTo>
                    <a:pt x="103939" y="390"/>
                  </a:lnTo>
                  <a:lnTo>
                    <a:pt x="86854" y="8619"/>
                  </a:lnTo>
                  <a:lnTo>
                    <a:pt x="78113" y="17180"/>
                  </a:lnTo>
                  <a:lnTo>
                    <a:pt x="54087" y="50312"/>
                  </a:lnTo>
                  <a:lnTo>
                    <a:pt x="49540" y="68294"/>
                  </a:lnTo>
                  <a:lnTo>
                    <a:pt x="51298" y="77921"/>
                  </a:lnTo>
                  <a:lnTo>
                    <a:pt x="58238" y="89292"/>
                  </a:lnTo>
                  <a:lnTo>
                    <a:pt x="70065" y="102616"/>
                  </a:lnTo>
                  <a:lnTo>
                    <a:pt x="115919" y="124985"/>
                  </a:lnTo>
                  <a:lnTo>
                    <a:pt x="124897" y="131340"/>
                  </a:lnTo>
                  <a:lnTo>
                    <a:pt x="135902" y="145925"/>
                  </a:lnTo>
                  <a:lnTo>
                    <a:pt x="136110" y="151648"/>
                  </a:lnTo>
                  <a:lnTo>
                    <a:pt x="130696" y="163651"/>
                  </a:lnTo>
                  <a:lnTo>
                    <a:pt x="97914" y="201243"/>
                  </a:lnTo>
                  <a:lnTo>
                    <a:pt x="53945" y="229400"/>
                  </a:lnTo>
                  <a:lnTo>
                    <a:pt x="0" y="25199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SMARTInkShape-3581">
              <a:extLst>
                <a:ext uri="{FF2B5EF4-FFF2-40B4-BE49-F238E27FC236}">
                  <a16:creationId xmlns:a16="http://schemas.microsoft.com/office/drawing/2014/main" id="{8E9D4032-81D6-5DF2-D85A-91CE4D05EE75}"/>
                </a:ext>
              </a:extLst>
            </p:cNvPr>
            <p:cNvSpPr/>
            <p:nvPr>
              <p:custDataLst>
                <p:tags r:id="rId28"/>
              </p:custDataLst>
            </p:nvPr>
          </p:nvSpPr>
          <p:spPr>
            <a:xfrm>
              <a:off x="5800725" y="5200650"/>
              <a:ext cx="123826" cy="104776"/>
            </a:xfrm>
            <a:custGeom>
              <a:avLst/>
              <a:gdLst/>
              <a:ahLst/>
              <a:cxnLst/>
              <a:rect l="0" t="0" r="0" b="0"/>
              <a:pathLst>
                <a:path w="123826" h="104776">
                  <a:moveTo>
                    <a:pt x="0" y="104775"/>
                  </a:moveTo>
                  <a:lnTo>
                    <a:pt x="0" y="104775"/>
                  </a:lnTo>
                  <a:lnTo>
                    <a:pt x="1058" y="89566"/>
                  </a:lnTo>
                  <a:lnTo>
                    <a:pt x="7604" y="73340"/>
                  </a:lnTo>
                  <a:lnTo>
                    <a:pt x="45057" y="31329"/>
                  </a:lnTo>
                  <a:lnTo>
                    <a:pt x="68737" y="17631"/>
                  </a:lnTo>
                  <a:lnTo>
                    <a:pt x="113011" y="3453"/>
                  </a:lnTo>
                  <a:lnTo>
                    <a:pt x="1238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3" name="SMARTInkShape-Group777">
            <a:extLst>
              <a:ext uri="{FF2B5EF4-FFF2-40B4-BE49-F238E27FC236}">
                <a16:creationId xmlns:a16="http://schemas.microsoft.com/office/drawing/2014/main" id="{6A9763E0-6458-9EBB-D090-683AA109C64A}"/>
              </a:ext>
            </a:extLst>
          </p:cNvPr>
          <p:cNvGrpSpPr/>
          <p:nvPr/>
        </p:nvGrpSpPr>
        <p:grpSpPr>
          <a:xfrm>
            <a:off x="5126889" y="5351890"/>
            <a:ext cx="302362" cy="280085"/>
            <a:chOff x="5126889" y="5351890"/>
            <a:chExt cx="302362" cy="280085"/>
          </a:xfrm>
        </p:grpSpPr>
        <p:sp>
          <p:nvSpPr>
            <p:cNvPr id="81" name="SMARTInkShape-3582">
              <a:extLst>
                <a:ext uri="{FF2B5EF4-FFF2-40B4-BE49-F238E27FC236}">
                  <a16:creationId xmlns:a16="http://schemas.microsoft.com/office/drawing/2014/main" id="{5E46873B-C60F-8BD5-41BF-622D26F554FD}"/>
                </a:ext>
              </a:extLst>
            </p:cNvPr>
            <p:cNvSpPr/>
            <p:nvPr>
              <p:custDataLst>
                <p:tags r:id="rId21"/>
              </p:custDataLst>
            </p:nvPr>
          </p:nvSpPr>
          <p:spPr>
            <a:xfrm>
              <a:off x="5126889" y="5351890"/>
              <a:ext cx="184677" cy="280085"/>
            </a:xfrm>
            <a:custGeom>
              <a:avLst/>
              <a:gdLst/>
              <a:ahLst/>
              <a:cxnLst/>
              <a:rect l="0" t="0" r="0" b="0"/>
              <a:pathLst>
                <a:path w="184677" h="280085">
                  <a:moveTo>
                    <a:pt x="111861" y="58310"/>
                  </a:moveTo>
                  <a:lnTo>
                    <a:pt x="111861" y="58310"/>
                  </a:lnTo>
                  <a:lnTo>
                    <a:pt x="103660" y="50109"/>
                  </a:lnTo>
                  <a:lnTo>
                    <a:pt x="102728" y="44121"/>
                  </a:lnTo>
                  <a:lnTo>
                    <a:pt x="102370" y="31486"/>
                  </a:lnTo>
                  <a:lnTo>
                    <a:pt x="81647" y="16990"/>
                  </a:lnTo>
                  <a:lnTo>
                    <a:pt x="72680" y="13487"/>
                  </a:lnTo>
                  <a:lnTo>
                    <a:pt x="59522" y="17575"/>
                  </a:lnTo>
                  <a:lnTo>
                    <a:pt x="30261" y="37446"/>
                  </a:lnTo>
                  <a:lnTo>
                    <a:pt x="19856" y="55035"/>
                  </a:lnTo>
                  <a:lnTo>
                    <a:pt x="2222" y="100016"/>
                  </a:lnTo>
                  <a:lnTo>
                    <a:pt x="0" y="132286"/>
                  </a:lnTo>
                  <a:lnTo>
                    <a:pt x="5944" y="176786"/>
                  </a:lnTo>
                  <a:lnTo>
                    <a:pt x="15523" y="211535"/>
                  </a:lnTo>
                  <a:lnTo>
                    <a:pt x="31928" y="238471"/>
                  </a:lnTo>
                  <a:lnTo>
                    <a:pt x="56427" y="259270"/>
                  </a:lnTo>
                  <a:lnTo>
                    <a:pt x="97505" y="279847"/>
                  </a:lnTo>
                  <a:lnTo>
                    <a:pt x="104407" y="280084"/>
                  </a:lnTo>
                  <a:lnTo>
                    <a:pt x="117721" y="274705"/>
                  </a:lnTo>
                  <a:lnTo>
                    <a:pt x="149002" y="254003"/>
                  </a:lnTo>
                  <a:lnTo>
                    <a:pt x="159413" y="241946"/>
                  </a:lnTo>
                  <a:lnTo>
                    <a:pt x="176280" y="208088"/>
                  </a:lnTo>
                  <a:lnTo>
                    <a:pt x="182825" y="173914"/>
                  </a:lnTo>
                  <a:lnTo>
                    <a:pt x="184676" y="137206"/>
                  </a:lnTo>
                  <a:lnTo>
                    <a:pt x="179767" y="91683"/>
                  </a:lnTo>
                  <a:lnTo>
                    <a:pt x="171610" y="47267"/>
                  </a:lnTo>
                  <a:lnTo>
                    <a:pt x="161432" y="15173"/>
                  </a:lnTo>
                  <a:lnTo>
                    <a:pt x="151178" y="2802"/>
                  </a:lnTo>
                  <a:lnTo>
                    <a:pt x="145481" y="138"/>
                  </a:lnTo>
                  <a:lnTo>
                    <a:pt x="133506" y="0"/>
                  </a:lnTo>
                  <a:lnTo>
                    <a:pt x="128408" y="2504"/>
                  </a:lnTo>
                  <a:lnTo>
                    <a:pt x="119921" y="10929"/>
                  </a:lnTo>
                  <a:lnTo>
                    <a:pt x="109193" y="27573"/>
                  </a:lnTo>
                  <a:lnTo>
                    <a:pt x="107965" y="33586"/>
                  </a:lnTo>
                  <a:close/>
                </a:path>
              </a:pathLst>
            </a:custGeom>
            <a:noFill/>
            <a:ln w="19050" cap="flat" cmpd="sng" algn="ctr">
              <a:solidFill>
                <a:srgbClr val="0000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SMARTInkShape-3583">
              <a:extLst>
                <a:ext uri="{FF2B5EF4-FFF2-40B4-BE49-F238E27FC236}">
                  <a16:creationId xmlns:a16="http://schemas.microsoft.com/office/drawing/2014/main" id="{E6DEFAE4-FEE6-8589-3D93-3C62B119C4EB}"/>
                </a:ext>
              </a:extLst>
            </p:cNvPr>
            <p:cNvSpPr/>
            <p:nvPr>
              <p:custDataLst>
                <p:tags r:id="rId22"/>
              </p:custDataLst>
            </p:nvPr>
          </p:nvSpPr>
          <p:spPr>
            <a:xfrm>
              <a:off x="5421049" y="5572125"/>
              <a:ext cx="8202" cy="38101"/>
            </a:xfrm>
            <a:custGeom>
              <a:avLst/>
              <a:gdLst/>
              <a:ahLst/>
              <a:cxnLst/>
              <a:rect l="0" t="0" r="0" b="0"/>
              <a:pathLst>
                <a:path w="8202" h="38101">
                  <a:moveTo>
                    <a:pt x="8201" y="38100"/>
                  </a:moveTo>
                  <a:lnTo>
                    <a:pt x="8201" y="38100"/>
                  </a:lnTo>
                  <a:lnTo>
                    <a:pt x="8201" y="29899"/>
                  </a:lnTo>
                  <a:lnTo>
                    <a:pt x="0" y="7233"/>
                  </a:lnTo>
                  <a:lnTo>
                    <a:pt x="617" y="4822"/>
                  </a:lnTo>
                  <a:lnTo>
                    <a:pt x="8201"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0" name="SMARTInkShape-Group778">
            <a:extLst>
              <a:ext uri="{FF2B5EF4-FFF2-40B4-BE49-F238E27FC236}">
                <a16:creationId xmlns:a16="http://schemas.microsoft.com/office/drawing/2014/main" id="{5C63BE45-6FD1-BE6F-A507-3F599C04D0D7}"/>
              </a:ext>
            </a:extLst>
          </p:cNvPr>
          <p:cNvGrpSpPr/>
          <p:nvPr/>
        </p:nvGrpSpPr>
        <p:grpSpPr>
          <a:xfrm>
            <a:off x="4146324" y="1485900"/>
            <a:ext cx="901927" cy="447676"/>
            <a:chOff x="4146324" y="1485900"/>
            <a:chExt cx="901927" cy="447676"/>
          </a:xfrm>
        </p:grpSpPr>
        <p:sp>
          <p:nvSpPr>
            <p:cNvPr id="84" name="SMARTInkShape-3584">
              <a:extLst>
                <a:ext uri="{FF2B5EF4-FFF2-40B4-BE49-F238E27FC236}">
                  <a16:creationId xmlns:a16="http://schemas.microsoft.com/office/drawing/2014/main" id="{21C4C9C3-6267-BD49-D33D-72A6D7C6176B}"/>
                </a:ext>
              </a:extLst>
            </p:cNvPr>
            <p:cNvSpPr/>
            <p:nvPr>
              <p:custDataLst>
                <p:tags r:id="rId15"/>
              </p:custDataLst>
            </p:nvPr>
          </p:nvSpPr>
          <p:spPr>
            <a:xfrm>
              <a:off x="4901982" y="1533844"/>
              <a:ext cx="146269" cy="275907"/>
            </a:xfrm>
            <a:custGeom>
              <a:avLst/>
              <a:gdLst/>
              <a:ahLst/>
              <a:cxnLst/>
              <a:rect l="0" t="0" r="0" b="0"/>
              <a:pathLst>
                <a:path w="146269" h="275907">
                  <a:moveTo>
                    <a:pt x="146268" y="85406"/>
                  </a:moveTo>
                  <a:lnTo>
                    <a:pt x="146268" y="85406"/>
                  </a:lnTo>
                  <a:lnTo>
                    <a:pt x="146268" y="72149"/>
                  </a:lnTo>
                  <a:lnTo>
                    <a:pt x="143446" y="66108"/>
                  </a:lnTo>
                  <a:lnTo>
                    <a:pt x="139723" y="59896"/>
                  </a:lnTo>
                  <a:lnTo>
                    <a:pt x="138067" y="53607"/>
                  </a:lnTo>
                  <a:lnTo>
                    <a:pt x="138684" y="50448"/>
                  </a:lnTo>
                  <a:lnTo>
                    <a:pt x="142192" y="44117"/>
                  </a:lnTo>
                  <a:lnTo>
                    <a:pt x="142492" y="40946"/>
                  </a:lnTo>
                  <a:lnTo>
                    <a:pt x="137709" y="30136"/>
                  </a:lnTo>
                  <a:lnTo>
                    <a:pt x="126916" y="23757"/>
                  </a:lnTo>
                  <a:lnTo>
                    <a:pt x="110312" y="20220"/>
                  </a:lnTo>
                  <a:lnTo>
                    <a:pt x="86932" y="19172"/>
                  </a:lnTo>
                  <a:lnTo>
                    <a:pt x="69096" y="24571"/>
                  </a:lnTo>
                  <a:lnTo>
                    <a:pt x="24432" y="50192"/>
                  </a:lnTo>
                  <a:lnTo>
                    <a:pt x="13449" y="58466"/>
                  </a:lnTo>
                  <a:lnTo>
                    <a:pt x="1317" y="79188"/>
                  </a:lnTo>
                  <a:lnTo>
                    <a:pt x="0" y="96400"/>
                  </a:lnTo>
                  <a:lnTo>
                    <a:pt x="4319" y="138695"/>
                  </a:lnTo>
                  <a:lnTo>
                    <a:pt x="8391" y="145426"/>
                  </a:lnTo>
                  <a:lnTo>
                    <a:pt x="13728" y="149123"/>
                  </a:lnTo>
                  <a:lnTo>
                    <a:pt x="20687" y="150766"/>
                  </a:lnTo>
                  <a:lnTo>
                    <a:pt x="30834" y="151497"/>
                  </a:lnTo>
                  <a:lnTo>
                    <a:pt x="53505" y="141795"/>
                  </a:lnTo>
                  <a:lnTo>
                    <a:pt x="75273" y="125515"/>
                  </a:lnTo>
                  <a:lnTo>
                    <a:pt x="106216" y="83422"/>
                  </a:lnTo>
                  <a:lnTo>
                    <a:pt x="128518" y="42485"/>
                  </a:lnTo>
                  <a:lnTo>
                    <a:pt x="146123" y="0"/>
                  </a:lnTo>
                  <a:lnTo>
                    <a:pt x="146255" y="12967"/>
                  </a:lnTo>
                  <a:lnTo>
                    <a:pt x="133010" y="49796"/>
                  </a:lnTo>
                  <a:lnTo>
                    <a:pt x="128934" y="91788"/>
                  </a:lnTo>
                  <a:lnTo>
                    <a:pt x="121011" y="138995"/>
                  </a:lnTo>
                  <a:lnTo>
                    <a:pt x="118130" y="181650"/>
                  </a:lnTo>
                  <a:lnTo>
                    <a:pt x="117750" y="220873"/>
                  </a:lnTo>
                  <a:lnTo>
                    <a:pt x="116661" y="236630"/>
                  </a:lnTo>
                  <a:lnTo>
                    <a:pt x="109495" y="264096"/>
                  </a:lnTo>
                  <a:lnTo>
                    <a:pt x="110111" y="268033"/>
                  </a:lnTo>
                  <a:lnTo>
                    <a:pt x="111580" y="270657"/>
                  </a:lnTo>
                  <a:lnTo>
                    <a:pt x="116485" y="274869"/>
                  </a:lnTo>
                  <a:lnTo>
                    <a:pt x="127218" y="27590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SMARTInkShape-3585">
              <a:extLst>
                <a:ext uri="{FF2B5EF4-FFF2-40B4-BE49-F238E27FC236}">
                  <a16:creationId xmlns:a16="http://schemas.microsoft.com/office/drawing/2014/main" id="{4B40FF5B-E3E7-9FE8-035E-A4A3B936DCF2}"/>
                </a:ext>
              </a:extLst>
            </p:cNvPr>
            <p:cNvSpPr/>
            <p:nvPr>
              <p:custDataLst>
                <p:tags r:id="rId16"/>
              </p:custDataLst>
            </p:nvPr>
          </p:nvSpPr>
          <p:spPr>
            <a:xfrm>
              <a:off x="4629150" y="1676400"/>
              <a:ext cx="180976" cy="9526"/>
            </a:xfrm>
            <a:custGeom>
              <a:avLst/>
              <a:gdLst/>
              <a:ahLst/>
              <a:cxnLst/>
              <a:rect l="0" t="0" r="0" b="0"/>
              <a:pathLst>
                <a:path w="180976" h="9526">
                  <a:moveTo>
                    <a:pt x="0" y="9525"/>
                  </a:moveTo>
                  <a:lnTo>
                    <a:pt x="0" y="9525"/>
                  </a:lnTo>
                  <a:lnTo>
                    <a:pt x="44267" y="9525"/>
                  </a:lnTo>
                  <a:lnTo>
                    <a:pt x="84730" y="6703"/>
                  </a:lnTo>
                  <a:lnTo>
                    <a:pt x="129175" y="1986"/>
                  </a:lnTo>
                  <a:lnTo>
                    <a:pt x="1809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SMARTInkShape-3586">
              <a:extLst>
                <a:ext uri="{FF2B5EF4-FFF2-40B4-BE49-F238E27FC236}">
                  <a16:creationId xmlns:a16="http://schemas.microsoft.com/office/drawing/2014/main" id="{AACB3251-0A9E-2514-9874-82DA6E22C48E}"/>
                </a:ext>
              </a:extLst>
            </p:cNvPr>
            <p:cNvSpPr/>
            <p:nvPr>
              <p:custDataLst>
                <p:tags r:id="rId17"/>
              </p:custDataLst>
            </p:nvPr>
          </p:nvSpPr>
          <p:spPr>
            <a:xfrm>
              <a:off x="4146324" y="1485900"/>
              <a:ext cx="178027" cy="296680"/>
            </a:xfrm>
            <a:custGeom>
              <a:avLst/>
              <a:gdLst/>
              <a:ahLst/>
              <a:cxnLst/>
              <a:rect l="0" t="0" r="0" b="0"/>
              <a:pathLst>
                <a:path w="178027" h="296680">
                  <a:moveTo>
                    <a:pt x="120876" y="219075"/>
                  </a:moveTo>
                  <a:lnTo>
                    <a:pt x="120876" y="219075"/>
                  </a:lnTo>
                  <a:lnTo>
                    <a:pt x="125933" y="219075"/>
                  </a:lnTo>
                  <a:lnTo>
                    <a:pt x="127422" y="218017"/>
                  </a:lnTo>
                  <a:lnTo>
                    <a:pt x="128415" y="216253"/>
                  </a:lnTo>
                  <a:lnTo>
                    <a:pt x="130139" y="209374"/>
                  </a:lnTo>
                  <a:lnTo>
                    <a:pt x="130401" y="168237"/>
                  </a:lnTo>
                  <a:lnTo>
                    <a:pt x="127579" y="161908"/>
                  </a:lnTo>
                  <a:lnTo>
                    <a:pt x="108011" y="139699"/>
                  </a:lnTo>
                  <a:lnTo>
                    <a:pt x="96108" y="136172"/>
                  </a:lnTo>
                  <a:lnTo>
                    <a:pt x="88489" y="135231"/>
                  </a:lnTo>
                  <a:lnTo>
                    <a:pt x="74379" y="139830"/>
                  </a:lnTo>
                  <a:lnTo>
                    <a:pt x="32428" y="167302"/>
                  </a:lnTo>
                  <a:lnTo>
                    <a:pt x="17008" y="184423"/>
                  </a:lnTo>
                  <a:lnTo>
                    <a:pt x="3434" y="217862"/>
                  </a:lnTo>
                  <a:lnTo>
                    <a:pt x="0" y="253523"/>
                  </a:lnTo>
                  <a:lnTo>
                    <a:pt x="2948" y="274602"/>
                  </a:lnTo>
                  <a:lnTo>
                    <a:pt x="7332" y="282551"/>
                  </a:lnTo>
                  <a:lnTo>
                    <a:pt x="20670" y="294206"/>
                  </a:lnTo>
                  <a:lnTo>
                    <a:pt x="28672" y="296679"/>
                  </a:lnTo>
                  <a:lnTo>
                    <a:pt x="46030" y="296605"/>
                  </a:lnTo>
                  <a:lnTo>
                    <a:pt x="58683" y="293044"/>
                  </a:lnTo>
                  <a:lnTo>
                    <a:pt x="100233" y="265668"/>
                  </a:lnTo>
                  <a:lnTo>
                    <a:pt x="117582" y="247344"/>
                  </a:lnTo>
                  <a:lnTo>
                    <a:pt x="132926" y="217133"/>
                  </a:lnTo>
                  <a:lnTo>
                    <a:pt x="139602" y="174045"/>
                  </a:lnTo>
                  <a:lnTo>
                    <a:pt x="150014" y="131040"/>
                  </a:lnTo>
                  <a:lnTo>
                    <a:pt x="157206" y="87150"/>
                  </a:lnTo>
                  <a:lnTo>
                    <a:pt x="165173" y="42419"/>
                  </a:lnTo>
                  <a:lnTo>
                    <a:pt x="168573" y="19154"/>
                  </a:lnTo>
                  <a:lnTo>
                    <a:pt x="178026"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SMARTInkShape-3587">
              <a:extLst>
                <a:ext uri="{FF2B5EF4-FFF2-40B4-BE49-F238E27FC236}">
                  <a16:creationId xmlns:a16="http://schemas.microsoft.com/office/drawing/2014/main" id="{F554BA64-B930-85C9-DD90-5C1F724708C6}"/>
                </a:ext>
              </a:extLst>
            </p:cNvPr>
            <p:cNvSpPr/>
            <p:nvPr>
              <p:custDataLst>
                <p:tags r:id="rId18"/>
              </p:custDataLst>
            </p:nvPr>
          </p:nvSpPr>
          <p:spPr>
            <a:xfrm>
              <a:off x="4338048" y="1529030"/>
              <a:ext cx="167278" cy="404546"/>
            </a:xfrm>
            <a:custGeom>
              <a:avLst/>
              <a:gdLst/>
              <a:ahLst/>
              <a:cxnLst/>
              <a:rect l="0" t="0" r="0" b="0"/>
              <a:pathLst>
                <a:path w="167278" h="404546">
                  <a:moveTo>
                    <a:pt x="167277" y="61645"/>
                  </a:moveTo>
                  <a:lnTo>
                    <a:pt x="167277" y="61645"/>
                  </a:lnTo>
                  <a:lnTo>
                    <a:pt x="167277" y="39255"/>
                  </a:lnTo>
                  <a:lnTo>
                    <a:pt x="164455" y="32996"/>
                  </a:lnTo>
                  <a:lnTo>
                    <a:pt x="160731" y="26687"/>
                  </a:lnTo>
                  <a:lnTo>
                    <a:pt x="158144" y="15897"/>
                  </a:lnTo>
                  <a:lnTo>
                    <a:pt x="144529" y="927"/>
                  </a:lnTo>
                  <a:lnTo>
                    <a:pt x="141528" y="0"/>
                  </a:lnTo>
                  <a:lnTo>
                    <a:pt x="138469" y="440"/>
                  </a:lnTo>
                  <a:lnTo>
                    <a:pt x="98149" y="22572"/>
                  </a:lnTo>
                  <a:lnTo>
                    <a:pt x="81413" y="40072"/>
                  </a:lnTo>
                  <a:lnTo>
                    <a:pt x="54538" y="85778"/>
                  </a:lnTo>
                  <a:lnTo>
                    <a:pt x="36979" y="122974"/>
                  </a:lnTo>
                  <a:lnTo>
                    <a:pt x="26112" y="153461"/>
                  </a:lnTo>
                  <a:lnTo>
                    <a:pt x="17047" y="190999"/>
                  </a:lnTo>
                  <a:lnTo>
                    <a:pt x="10550" y="228144"/>
                  </a:lnTo>
                  <a:lnTo>
                    <a:pt x="6379" y="275038"/>
                  </a:lnTo>
                  <a:lnTo>
                    <a:pt x="0" y="320384"/>
                  </a:lnTo>
                  <a:lnTo>
                    <a:pt x="6803" y="367381"/>
                  </a:lnTo>
                  <a:lnTo>
                    <a:pt x="14877" y="40454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SMARTInkShape-3588">
              <a:extLst>
                <a:ext uri="{FF2B5EF4-FFF2-40B4-BE49-F238E27FC236}">
                  <a16:creationId xmlns:a16="http://schemas.microsoft.com/office/drawing/2014/main" id="{C14BCB10-5CDA-1D0A-15FF-EF83333AD6FD}"/>
                </a:ext>
              </a:extLst>
            </p:cNvPr>
            <p:cNvSpPr/>
            <p:nvPr>
              <p:custDataLst>
                <p:tags r:id="rId19"/>
              </p:custDataLst>
            </p:nvPr>
          </p:nvSpPr>
          <p:spPr>
            <a:xfrm>
              <a:off x="4324350" y="1676400"/>
              <a:ext cx="228601" cy="57151"/>
            </a:xfrm>
            <a:custGeom>
              <a:avLst/>
              <a:gdLst/>
              <a:ahLst/>
              <a:cxnLst/>
              <a:rect l="0" t="0" r="0" b="0"/>
              <a:pathLst>
                <a:path w="228601" h="57151">
                  <a:moveTo>
                    <a:pt x="0" y="57150"/>
                  </a:moveTo>
                  <a:lnTo>
                    <a:pt x="0" y="57150"/>
                  </a:lnTo>
                  <a:lnTo>
                    <a:pt x="8663" y="49546"/>
                  </a:lnTo>
                  <a:lnTo>
                    <a:pt x="40704" y="34760"/>
                  </a:lnTo>
                  <a:lnTo>
                    <a:pt x="86167" y="21277"/>
                  </a:lnTo>
                  <a:lnTo>
                    <a:pt x="97563" y="18982"/>
                  </a:lnTo>
                  <a:lnTo>
                    <a:pt x="112045" y="12797"/>
                  </a:lnTo>
                  <a:lnTo>
                    <a:pt x="151588" y="9812"/>
                  </a:lnTo>
                  <a:lnTo>
                    <a:pt x="197356" y="6759"/>
                  </a:lnTo>
                  <a:lnTo>
                    <a:pt x="2286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SMARTInkShape-3589">
              <a:extLst>
                <a:ext uri="{FF2B5EF4-FFF2-40B4-BE49-F238E27FC236}">
                  <a16:creationId xmlns:a16="http://schemas.microsoft.com/office/drawing/2014/main" id="{6C8956CE-8AA1-423C-1B69-648E664A16B7}"/>
                </a:ext>
              </a:extLst>
            </p:cNvPr>
            <p:cNvSpPr/>
            <p:nvPr>
              <p:custDataLst>
                <p:tags r:id="rId20"/>
              </p:custDataLst>
            </p:nvPr>
          </p:nvSpPr>
          <p:spPr>
            <a:xfrm>
              <a:off x="4629150" y="1609725"/>
              <a:ext cx="171451" cy="19051"/>
            </a:xfrm>
            <a:custGeom>
              <a:avLst/>
              <a:gdLst/>
              <a:ahLst/>
              <a:cxnLst/>
              <a:rect l="0" t="0" r="0" b="0"/>
              <a:pathLst>
                <a:path w="171451" h="19051">
                  <a:moveTo>
                    <a:pt x="0" y="19050"/>
                  </a:moveTo>
                  <a:lnTo>
                    <a:pt x="0" y="19050"/>
                  </a:lnTo>
                  <a:lnTo>
                    <a:pt x="47532" y="2575"/>
                  </a:lnTo>
                  <a:lnTo>
                    <a:pt x="91361" y="226"/>
                  </a:lnTo>
                  <a:lnTo>
                    <a:pt x="132582" y="45"/>
                  </a:lnTo>
                  <a:lnTo>
                    <a:pt x="1714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0" name="SMARTInkShape-Group779">
            <a:extLst>
              <a:ext uri="{FF2B5EF4-FFF2-40B4-BE49-F238E27FC236}">
                <a16:creationId xmlns:a16="http://schemas.microsoft.com/office/drawing/2014/main" id="{814C716B-5AE7-7794-611F-005C858D9E3D}"/>
              </a:ext>
            </a:extLst>
          </p:cNvPr>
          <p:cNvGrpSpPr/>
          <p:nvPr/>
        </p:nvGrpSpPr>
        <p:grpSpPr>
          <a:xfrm>
            <a:off x="7067715" y="6229780"/>
            <a:ext cx="1771486" cy="357038"/>
            <a:chOff x="7067715" y="6229780"/>
            <a:chExt cx="1771486" cy="357038"/>
          </a:xfrm>
        </p:grpSpPr>
        <p:sp>
          <p:nvSpPr>
            <p:cNvPr id="91" name="SMARTInkShape-3590">
              <a:extLst>
                <a:ext uri="{FF2B5EF4-FFF2-40B4-BE49-F238E27FC236}">
                  <a16:creationId xmlns:a16="http://schemas.microsoft.com/office/drawing/2014/main" id="{D2D367A1-D370-20AD-7F95-AC409E49A72E}"/>
                </a:ext>
              </a:extLst>
            </p:cNvPr>
            <p:cNvSpPr/>
            <p:nvPr>
              <p:custDataLst>
                <p:tags r:id="rId6"/>
              </p:custDataLst>
            </p:nvPr>
          </p:nvSpPr>
          <p:spPr>
            <a:xfrm>
              <a:off x="7419975" y="6334125"/>
              <a:ext cx="104776" cy="9526"/>
            </a:xfrm>
            <a:custGeom>
              <a:avLst/>
              <a:gdLst/>
              <a:ahLst/>
              <a:cxnLst/>
              <a:rect l="0" t="0" r="0" b="0"/>
              <a:pathLst>
                <a:path w="104776" h="9526">
                  <a:moveTo>
                    <a:pt x="0" y="0"/>
                  </a:moveTo>
                  <a:lnTo>
                    <a:pt x="0" y="0"/>
                  </a:lnTo>
                  <a:lnTo>
                    <a:pt x="5056" y="5056"/>
                  </a:lnTo>
                  <a:lnTo>
                    <a:pt x="13183" y="7539"/>
                  </a:lnTo>
                  <a:lnTo>
                    <a:pt x="58372" y="9447"/>
                  </a:lnTo>
                  <a:lnTo>
                    <a:pt x="104775"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SMARTInkShape-3591">
              <a:extLst>
                <a:ext uri="{FF2B5EF4-FFF2-40B4-BE49-F238E27FC236}">
                  <a16:creationId xmlns:a16="http://schemas.microsoft.com/office/drawing/2014/main" id="{DAACCE2F-1336-A273-4B5A-411F1953CCD4}"/>
                </a:ext>
              </a:extLst>
            </p:cNvPr>
            <p:cNvSpPr/>
            <p:nvPr>
              <p:custDataLst>
                <p:tags r:id="rId7"/>
              </p:custDataLst>
            </p:nvPr>
          </p:nvSpPr>
          <p:spPr>
            <a:xfrm>
              <a:off x="8105826" y="6372378"/>
              <a:ext cx="199975" cy="179498"/>
            </a:xfrm>
            <a:custGeom>
              <a:avLst/>
              <a:gdLst/>
              <a:ahLst/>
              <a:cxnLst/>
              <a:rect l="0" t="0" r="0" b="0"/>
              <a:pathLst>
                <a:path w="199975" h="179498">
                  <a:moveTo>
                    <a:pt x="38049" y="28422"/>
                  </a:moveTo>
                  <a:lnTo>
                    <a:pt x="38049" y="28422"/>
                  </a:lnTo>
                  <a:lnTo>
                    <a:pt x="38049" y="20221"/>
                  </a:lnTo>
                  <a:lnTo>
                    <a:pt x="51306" y="5756"/>
                  </a:lnTo>
                  <a:lnTo>
                    <a:pt x="60169" y="2473"/>
                  </a:lnTo>
                  <a:lnTo>
                    <a:pt x="88472" y="0"/>
                  </a:lnTo>
                  <a:lnTo>
                    <a:pt x="95031" y="2738"/>
                  </a:lnTo>
                  <a:lnTo>
                    <a:pt x="101475" y="6423"/>
                  </a:lnTo>
                  <a:lnTo>
                    <a:pt x="107866" y="8062"/>
                  </a:lnTo>
                  <a:lnTo>
                    <a:pt x="109993" y="10615"/>
                  </a:lnTo>
                  <a:lnTo>
                    <a:pt x="112358" y="19097"/>
                  </a:lnTo>
                  <a:lnTo>
                    <a:pt x="114200" y="59702"/>
                  </a:lnTo>
                  <a:lnTo>
                    <a:pt x="109178" y="74614"/>
                  </a:lnTo>
                  <a:lnTo>
                    <a:pt x="83656" y="114269"/>
                  </a:lnTo>
                  <a:lnTo>
                    <a:pt x="68260" y="130999"/>
                  </a:lnTo>
                  <a:lnTo>
                    <a:pt x="24221" y="158283"/>
                  </a:lnTo>
                  <a:lnTo>
                    <a:pt x="13255" y="166971"/>
                  </a:lnTo>
                  <a:lnTo>
                    <a:pt x="0" y="171282"/>
                  </a:lnTo>
                  <a:lnTo>
                    <a:pt x="46596" y="171296"/>
                  </a:lnTo>
                  <a:lnTo>
                    <a:pt x="85480" y="171297"/>
                  </a:lnTo>
                  <a:lnTo>
                    <a:pt x="128792" y="171297"/>
                  </a:lnTo>
                  <a:lnTo>
                    <a:pt x="144702" y="174119"/>
                  </a:lnTo>
                  <a:lnTo>
                    <a:pt x="162430" y="178835"/>
                  </a:lnTo>
                  <a:lnTo>
                    <a:pt x="168595" y="179497"/>
                  </a:lnTo>
                  <a:lnTo>
                    <a:pt x="199974" y="17129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SMARTInkShape-3592">
              <a:extLst>
                <a:ext uri="{FF2B5EF4-FFF2-40B4-BE49-F238E27FC236}">
                  <a16:creationId xmlns:a16="http://schemas.microsoft.com/office/drawing/2014/main" id="{023B925C-8077-A662-0E58-B3AB084CB457}"/>
                </a:ext>
              </a:extLst>
            </p:cNvPr>
            <p:cNvSpPr/>
            <p:nvPr>
              <p:custDataLst>
                <p:tags r:id="rId8"/>
              </p:custDataLst>
            </p:nvPr>
          </p:nvSpPr>
          <p:spPr>
            <a:xfrm>
              <a:off x="8382000" y="6362703"/>
              <a:ext cx="114267" cy="224115"/>
            </a:xfrm>
            <a:custGeom>
              <a:avLst/>
              <a:gdLst/>
              <a:ahLst/>
              <a:cxnLst/>
              <a:rect l="0" t="0" r="0" b="0"/>
              <a:pathLst>
                <a:path w="114267" h="224115">
                  <a:moveTo>
                    <a:pt x="104775" y="9522"/>
                  </a:moveTo>
                  <a:lnTo>
                    <a:pt x="104775" y="9522"/>
                  </a:lnTo>
                  <a:lnTo>
                    <a:pt x="104775" y="4466"/>
                  </a:lnTo>
                  <a:lnTo>
                    <a:pt x="105833" y="2977"/>
                  </a:lnTo>
                  <a:lnTo>
                    <a:pt x="107597" y="1983"/>
                  </a:lnTo>
                  <a:lnTo>
                    <a:pt x="114266" y="7"/>
                  </a:lnTo>
                  <a:lnTo>
                    <a:pt x="109233" y="0"/>
                  </a:lnTo>
                  <a:lnTo>
                    <a:pt x="103934" y="2820"/>
                  </a:lnTo>
                  <a:lnTo>
                    <a:pt x="86852" y="18311"/>
                  </a:lnTo>
                  <a:lnTo>
                    <a:pt x="63095" y="56962"/>
                  </a:lnTo>
                  <a:lnTo>
                    <a:pt x="45389" y="92958"/>
                  </a:lnTo>
                  <a:lnTo>
                    <a:pt x="34027" y="130435"/>
                  </a:lnTo>
                  <a:lnTo>
                    <a:pt x="31248" y="167292"/>
                  </a:lnTo>
                  <a:lnTo>
                    <a:pt x="39255" y="205905"/>
                  </a:lnTo>
                  <a:lnTo>
                    <a:pt x="42045" y="213468"/>
                  </a:lnTo>
                  <a:lnTo>
                    <a:pt x="47080" y="218512"/>
                  </a:lnTo>
                  <a:lnTo>
                    <a:pt x="61141" y="224114"/>
                  </a:lnTo>
                  <a:lnTo>
                    <a:pt x="72330" y="223783"/>
                  </a:lnTo>
                  <a:lnTo>
                    <a:pt x="76795" y="222212"/>
                  </a:lnTo>
                  <a:lnTo>
                    <a:pt x="84579" y="214823"/>
                  </a:lnTo>
                  <a:lnTo>
                    <a:pt x="106937" y="184645"/>
                  </a:lnTo>
                  <a:lnTo>
                    <a:pt x="113330" y="144153"/>
                  </a:lnTo>
                  <a:lnTo>
                    <a:pt x="111047" y="135328"/>
                  </a:lnTo>
                  <a:lnTo>
                    <a:pt x="104542" y="124278"/>
                  </a:lnTo>
                  <a:lnTo>
                    <a:pt x="100086" y="119439"/>
                  </a:lnTo>
                  <a:lnTo>
                    <a:pt x="91755" y="116582"/>
                  </a:lnTo>
                  <a:lnTo>
                    <a:pt x="69159" y="114749"/>
                  </a:lnTo>
                  <a:lnTo>
                    <a:pt x="23488" y="135795"/>
                  </a:lnTo>
                  <a:lnTo>
                    <a:pt x="0" y="15239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SMARTInkShape-3593">
              <a:extLst>
                <a:ext uri="{FF2B5EF4-FFF2-40B4-BE49-F238E27FC236}">
                  <a16:creationId xmlns:a16="http://schemas.microsoft.com/office/drawing/2014/main" id="{6661231D-8A4C-4C9F-9644-9819E1A0FD30}"/>
                </a:ext>
              </a:extLst>
            </p:cNvPr>
            <p:cNvSpPr/>
            <p:nvPr>
              <p:custDataLst>
                <p:tags r:id="rId9"/>
              </p:custDataLst>
            </p:nvPr>
          </p:nvSpPr>
          <p:spPr>
            <a:xfrm>
              <a:off x="7410450" y="6392599"/>
              <a:ext cx="123826" cy="17727"/>
            </a:xfrm>
            <a:custGeom>
              <a:avLst/>
              <a:gdLst/>
              <a:ahLst/>
              <a:cxnLst/>
              <a:rect l="0" t="0" r="0" b="0"/>
              <a:pathLst>
                <a:path w="123826" h="17727">
                  <a:moveTo>
                    <a:pt x="0" y="8201"/>
                  </a:moveTo>
                  <a:lnTo>
                    <a:pt x="0" y="8201"/>
                  </a:lnTo>
                  <a:lnTo>
                    <a:pt x="5056" y="8201"/>
                  </a:lnTo>
                  <a:lnTo>
                    <a:pt x="10361" y="5379"/>
                  </a:lnTo>
                  <a:lnTo>
                    <a:pt x="13257" y="3145"/>
                  </a:lnTo>
                  <a:lnTo>
                    <a:pt x="22120" y="662"/>
                  </a:lnTo>
                  <a:lnTo>
                    <a:pt x="27446" y="0"/>
                  </a:lnTo>
                  <a:lnTo>
                    <a:pt x="73458" y="7665"/>
                  </a:lnTo>
                  <a:lnTo>
                    <a:pt x="106466" y="8169"/>
                  </a:lnTo>
                  <a:lnTo>
                    <a:pt x="123825" y="1772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SMARTInkShape-3594">
              <a:extLst>
                <a:ext uri="{FF2B5EF4-FFF2-40B4-BE49-F238E27FC236}">
                  <a16:creationId xmlns:a16="http://schemas.microsoft.com/office/drawing/2014/main" id="{98991ACC-512F-DBF4-3F73-5639047A3E15}"/>
                </a:ext>
              </a:extLst>
            </p:cNvPr>
            <p:cNvSpPr/>
            <p:nvPr>
              <p:custDataLst>
                <p:tags r:id="rId10"/>
              </p:custDataLst>
            </p:nvPr>
          </p:nvSpPr>
          <p:spPr>
            <a:xfrm>
              <a:off x="7067715" y="6229780"/>
              <a:ext cx="133186" cy="256421"/>
            </a:xfrm>
            <a:custGeom>
              <a:avLst/>
              <a:gdLst/>
              <a:ahLst/>
              <a:cxnLst/>
              <a:rect l="0" t="0" r="0" b="0"/>
              <a:pathLst>
                <a:path w="133186" h="256421">
                  <a:moveTo>
                    <a:pt x="85560" y="37670"/>
                  </a:moveTo>
                  <a:lnTo>
                    <a:pt x="85560" y="37670"/>
                  </a:lnTo>
                  <a:lnTo>
                    <a:pt x="85560" y="28538"/>
                  </a:lnTo>
                  <a:lnTo>
                    <a:pt x="80504" y="28261"/>
                  </a:lnTo>
                  <a:lnTo>
                    <a:pt x="79015" y="27164"/>
                  </a:lnTo>
                  <a:lnTo>
                    <a:pt x="76428" y="19954"/>
                  </a:lnTo>
                  <a:lnTo>
                    <a:pt x="76045" y="4466"/>
                  </a:lnTo>
                  <a:lnTo>
                    <a:pt x="77100" y="2834"/>
                  </a:lnTo>
                  <a:lnTo>
                    <a:pt x="78862" y="1745"/>
                  </a:lnTo>
                  <a:lnTo>
                    <a:pt x="84237" y="0"/>
                  </a:lnTo>
                  <a:lnTo>
                    <a:pt x="80111" y="4754"/>
                  </a:lnTo>
                  <a:lnTo>
                    <a:pt x="73749" y="42429"/>
                  </a:lnTo>
                  <a:lnTo>
                    <a:pt x="66405" y="87647"/>
                  </a:lnTo>
                  <a:lnTo>
                    <a:pt x="53378" y="128173"/>
                  </a:lnTo>
                  <a:lnTo>
                    <a:pt x="41024" y="168984"/>
                  </a:lnTo>
                  <a:lnTo>
                    <a:pt x="28393" y="203074"/>
                  </a:lnTo>
                  <a:lnTo>
                    <a:pt x="4068" y="248414"/>
                  </a:lnTo>
                  <a:lnTo>
                    <a:pt x="0" y="256420"/>
                  </a:lnTo>
                  <a:lnTo>
                    <a:pt x="47374" y="240257"/>
                  </a:lnTo>
                  <a:lnTo>
                    <a:pt x="93091" y="237920"/>
                  </a:lnTo>
                  <a:lnTo>
                    <a:pt x="133185" y="23769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SMARTInkShape-3595">
              <a:extLst>
                <a:ext uri="{FF2B5EF4-FFF2-40B4-BE49-F238E27FC236}">
                  <a16:creationId xmlns:a16="http://schemas.microsoft.com/office/drawing/2014/main" id="{FF06EC5D-C740-9365-C573-DDED72031D71}"/>
                </a:ext>
              </a:extLst>
            </p:cNvPr>
            <p:cNvSpPr/>
            <p:nvPr>
              <p:custDataLst>
                <p:tags r:id="rId11"/>
              </p:custDataLst>
            </p:nvPr>
          </p:nvSpPr>
          <p:spPr>
            <a:xfrm>
              <a:off x="8594013" y="6381877"/>
              <a:ext cx="245188" cy="199809"/>
            </a:xfrm>
            <a:custGeom>
              <a:avLst/>
              <a:gdLst/>
              <a:ahLst/>
              <a:cxnLst/>
              <a:rect l="0" t="0" r="0" b="0"/>
              <a:pathLst>
                <a:path w="245188" h="199809">
                  <a:moveTo>
                    <a:pt x="26112" y="18923"/>
                  </a:moveTo>
                  <a:lnTo>
                    <a:pt x="26112" y="18923"/>
                  </a:lnTo>
                  <a:lnTo>
                    <a:pt x="31168" y="18923"/>
                  </a:lnTo>
                  <a:lnTo>
                    <a:pt x="36473" y="16101"/>
                  </a:lnTo>
                  <a:lnTo>
                    <a:pt x="39369" y="13867"/>
                  </a:lnTo>
                  <a:lnTo>
                    <a:pt x="48232" y="11384"/>
                  </a:lnTo>
                  <a:lnTo>
                    <a:pt x="65121" y="7164"/>
                  </a:lnTo>
                  <a:lnTo>
                    <a:pt x="83532" y="2033"/>
                  </a:lnTo>
                  <a:lnTo>
                    <a:pt x="122671" y="0"/>
                  </a:lnTo>
                  <a:lnTo>
                    <a:pt x="125411" y="1016"/>
                  </a:lnTo>
                  <a:lnTo>
                    <a:pt x="127235" y="2752"/>
                  </a:lnTo>
                  <a:lnTo>
                    <a:pt x="129265" y="7502"/>
                  </a:lnTo>
                  <a:lnTo>
                    <a:pt x="130672" y="37435"/>
                  </a:lnTo>
                  <a:lnTo>
                    <a:pt x="125767" y="66389"/>
                  </a:lnTo>
                  <a:lnTo>
                    <a:pt x="101220" y="106613"/>
                  </a:lnTo>
                  <a:lnTo>
                    <a:pt x="68833" y="146893"/>
                  </a:lnTo>
                  <a:lnTo>
                    <a:pt x="26517" y="182362"/>
                  </a:lnTo>
                  <a:lnTo>
                    <a:pt x="10004" y="194702"/>
                  </a:lnTo>
                  <a:lnTo>
                    <a:pt x="0" y="198871"/>
                  </a:lnTo>
                  <a:lnTo>
                    <a:pt x="237" y="199214"/>
                  </a:lnTo>
                  <a:lnTo>
                    <a:pt x="16067" y="199808"/>
                  </a:lnTo>
                  <a:lnTo>
                    <a:pt x="60590" y="192347"/>
                  </a:lnTo>
                  <a:lnTo>
                    <a:pt x="99009" y="190763"/>
                  </a:lnTo>
                  <a:lnTo>
                    <a:pt x="141876" y="183904"/>
                  </a:lnTo>
                  <a:lnTo>
                    <a:pt x="180827" y="181753"/>
                  </a:lnTo>
                  <a:lnTo>
                    <a:pt x="221595" y="180967"/>
                  </a:lnTo>
                  <a:lnTo>
                    <a:pt x="226284" y="181986"/>
                  </a:lnTo>
                  <a:lnTo>
                    <a:pt x="229410" y="183723"/>
                  </a:lnTo>
                  <a:lnTo>
                    <a:pt x="231494" y="185940"/>
                  </a:lnTo>
                  <a:lnTo>
                    <a:pt x="236632" y="188403"/>
                  </a:lnTo>
                  <a:lnTo>
                    <a:pt x="245187" y="19037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SMARTInkShape-3596">
              <a:extLst>
                <a:ext uri="{FF2B5EF4-FFF2-40B4-BE49-F238E27FC236}">
                  <a16:creationId xmlns:a16="http://schemas.microsoft.com/office/drawing/2014/main" id="{8AE7B614-DA44-2727-F448-C952C5A54156}"/>
                </a:ext>
              </a:extLst>
            </p:cNvPr>
            <p:cNvSpPr/>
            <p:nvPr>
              <p:custDataLst>
                <p:tags r:id="rId12"/>
              </p:custDataLst>
            </p:nvPr>
          </p:nvSpPr>
          <p:spPr>
            <a:xfrm>
              <a:off x="7962900" y="6486525"/>
              <a:ext cx="28576" cy="9526"/>
            </a:xfrm>
            <a:custGeom>
              <a:avLst/>
              <a:gdLst/>
              <a:ahLst/>
              <a:cxnLst/>
              <a:rect l="0" t="0" r="0" b="0"/>
              <a:pathLst>
                <a:path w="28576" h="9526">
                  <a:moveTo>
                    <a:pt x="28575" y="0"/>
                  </a:moveTo>
                  <a:lnTo>
                    <a:pt x="28575" y="0"/>
                  </a:lnTo>
                  <a:lnTo>
                    <a:pt x="4871" y="0"/>
                  </a:lnTo>
                  <a:lnTo>
                    <a:pt x="3247" y="1058"/>
                  </a:lnTo>
                  <a:lnTo>
                    <a:pt x="0"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SMARTInkShape-3597">
              <a:extLst>
                <a:ext uri="{FF2B5EF4-FFF2-40B4-BE49-F238E27FC236}">
                  <a16:creationId xmlns:a16="http://schemas.microsoft.com/office/drawing/2014/main" id="{950AEABB-3D19-A750-E554-5D26F2E46FA7}"/>
                </a:ext>
              </a:extLst>
            </p:cNvPr>
            <p:cNvSpPr/>
            <p:nvPr>
              <p:custDataLst>
                <p:tags r:id="rId13"/>
              </p:custDataLst>
            </p:nvPr>
          </p:nvSpPr>
          <p:spPr>
            <a:xfrm>
              <a:off x="7687252" y="6315546"/>
              <a:ext cx="180399" cy="170980"/>
            </a:xfrm>
            <a:custGeom>
              <a:avLst/>
              <a:gdLst/>
              <a:ahLst/>
              <a:cxnLst/>
              <a:rect l="0" t="0" r="0" b="0"/>
              <a:pathLst>
                <a:path w="180399" h="170980">
                  <a:moveTo>
                    <a:pt x="47048" y="37629"/>
                  </a:moveTo>
                  <a:lnTo>
                    <a:pt x="47048" y="37629"/>
                  </a:lnTo>
                  <a:lnTo>
                    <a:pt x="52104" y="37629"/>
                  </a:lnTo>
                  <a:lnTo>
                    <a:pt x="57409" y="34807"/>
                  </a:lnTo>
                  <a:lnTo>
                    <a:pt x="63294" y="28967"/>
                  </a:lnTo>
                  <a:lnTo>
                    <a:pt x="72558" y="15895"/>
                  </a:lnTo>
                  <a:lnTo>
                    <a:pt x="93394" y="4898"/>
                  </a:lnTo>
                  <a:lnTo>
                    <a:pt x="111450" y="0"/>
                  </a:lnTo>
                  <a:lnTo>
                    <a:pt x="115535" y="2561"/>
                  </a:lnTo>
                  <a:lnTo>
                    <a:pt x="118106" y="4726"/>
                  </a:lnTo>
                  <a:lnTo>
                    <a:pt x="120963" y="12775"/>
                  </a:lnTo>
                  <a:lnTo>
                    <a:pt x="123114" y="40464"/>
                  </a:lnTo>
                  <a:lnTo>
                    <a:pt x="101777" y="81283"/>
                  </a:lnTo>
                  <a:lnTo>
                    <a:pt x="63335" y="125951"/>
                  </a:lnTo>
                  <a:lnTo>
                    <a:pt x="16093" y="164221"/>
                  </a:lnTo>
                  <a:lnTo>
                    <a:pt x="9301" y="167976"/>
                  </a:lnTo>
                  <a:lnTo>
                    <a:pt x="0" y="170803"/>
                  </a:lnTo>
                  <a:lnTo>
                    <a:pt x="44219" y="170975"/>
                  </a:lnTo>
                  <a:lnTo>
                    <a:pt x="70399" y="165491"/>
                  </a:lnTo>
                  <a:lnTo>
                    <a:pt x="115124" y="170565"/>
                  </a:lnTo>
                  <a:lnTo>
                    <a:pt x="158255" y="170955"/>
                  </a:lnTo>
                  <a:lnTo>
                    <a:pt x="180398" y="17097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SMARTInkShape-3598">
              <a:extLst>
                <a:ext uri="{FF2B5EF4-FFF2-40B4-BE49-F238E27FC236}">
                  <a16:creationId xmlns:a16="http://schemas.microsoft.com/office/drawing/2014/main" id="{4B752BC2-0308-C8AF-AB5C-443220A7660B}"/>
                </a:ext>
              </a:extLst>
            </p:cNvPr>
            <p:cNvSpPr/>
            <p:nvPr>
              <p:custDataLst>
                <p:tags r:id="rId14"/>
              </p:custDataLst>
            </p:nvPr>
          </p:nvSpPr>
          <p:spPr>
            <a:xfrm>
              <a:off x="7124700" y="6324727"/>
              <a:ext cx="123826" cy="18924"/>
            </a:xfrm>
            <a:custGeom>
              <a:avLst/>
              <a:gdLst/>
              <a:ahLst/>
              <a:cxnLst/>
              <a:rect l="0" t="0" r="0" b="0"/>
              <a:pathLst>
                <a:path w="123826" h="18924">
                  <a:moveTo>
                    <a:pt x="0" y="18923"/>
                  </a:moveTo>
                  <a:lnTo>
                    <a:pt x="0" y="18923"/>
                  </a:lnTo>
                  <a:lnTo>
                    <a:pt x="45586" y="12378"/>
                  </a:lnTo>
                  <a:lnTo>
                    <a:pt x="75170" y="7164"/>
                  </a:lnTo>
                  <a:lnTo>
                    <a:pt x="96340" y="1313"/>
                  </a:lnTo>
                  <a:lnTo>
                    <a:pt x="112236" y="0"/>
                  </a:lnTo>
                  <a:lnTo>
                    <a:pt x="112924" y="1016"/>
                  </a:lnTo>
                  <a:lnTo>
                    <a:pt x="114950" y="7502"/>
                  </a:lnTo>
                  <a:lnTo>
                    <a:pt x="123825" y="1892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a:t>
            </a:r>
          </a:p>
        </p:txBody>
      </p:sp>
      <p:sp>
        <p:nvSpPr>
          <p:cNvPr id="3" name="Content Placeholder 2"/>
          <p:cNvSpPr>
            <a:spLocks noGrp="1"/>
          </p:cNvSpPr>
          <p:nvPr>
            <p:ph idx="1"/>
          </p:nvPr>
        </p:nvSpPr>
        <p:spPr/>
        <p:txBody>
          <a:bodyPr/>
          <a:lstStyle/>
          <a:p>
            <a:r>
              <a:rPr lang="en-US" dirty="0"/>
              <a:t>Assume that the population distribution of the completion times is approximately normal.</a:t>
            </a:r>
            <a:endParaRPr lang="en-US" b="1" dirty="0"/>
          </a:p>
        </p:txBody>
      </p:sp>
      <p:grpSp>
        <p:nvGrpSpPr>
          <p:cNvPr id="134" name="SMARTInkShape-Group823">
            <a:extLst>
              <a:ext uri="{FF2B5EF4-FFF2-40B4-BE49-F238E27FC236}">
                <a16:creationId xmlns:a16="http://schemas.microsoft.com/office/drawing/2014/main" id="{603CF40B-9D00-ABCE-BEFF-D75AEB98146D}"/>
              </a:ext>
            </a:extLst>
          </p:cNvPr>
          <p:cNvGrpSpPr/>
          <p:nvPr/>
        </p:nvGrpSpPr>
        <p:grpSpPr>
          <a:xfrm>
            <a:off x="2210411" y="3297580"/>
            <a:ext cx="732815" cy="350496"/>
            <a:chOff x="2210411" y="3297580"/>
            <a:chExt cx="732815" cy="350496"/>
          </a:xfrm>
        </p:grpSpPr>
        <p:sp>
          <p:nvSpPr>
            <p:cNvPr id="130" name="SMARTInkShape-3745">
              <a:extLst>
                <a:ext uri="{FF2B5EF4-FFF2-40B4-BE49-F238E27FC236}">
                  <a16:creationId xmlns:a16="http://schemas.microsoft.com/office/drawing/2014/main" id="{0A4135D2-E9E1-19D5-058B-64E734DB4810}"/>
                </a:ext>
              </a:extLst>
            </p:cNvPr>
            <p:cNvSpPr/>
            <p:nvPr>
              <p:custDataLst>
                <p:tags r:id="rId47"/>
              </p:custDataLst>
            </p:nvPr>
          </p:nvSpPr>
          <p:spPr>
            <a:xfrm>
              <a:off x="2619375" y="3297580"/>
              <a:ext cx="266701" cy="112371"/>
            </a:xfrm>
            <a:custGeom>
              <a:avLst/>
              <a:gdLst/>
              <a:ahLst/>
              <a:cxnLst/>
              <a:rect l="0" t="0" r="0" b="0"/>
              <a:pathLst>
                <a:path w="266701" h="112371">
                  <a:moveTo>
                    <a:pt x="0" y="112370"/>
                  </a:moveTo>
                  <a:lnTo>
                    <a:pt x="0" y="112370"/>
                  </a:lnTo>
                  <a:lnTo>
                    <a:pt x="0" y="107313"/>
                  </a:lnTo>
                  <a:lnTo>
                    <a:pt x="5056" y="94056"/>
                  </a:lnTo>
                  <a:lnTo>
                    <a:pt x="23370" y="76722"/>
                  </a:lnTo>
                  <a:lnTo>
                    <a:pt x="66666" y="51902"/>
                  </a:lnTo>
                  <a:lnTo>
                    <a:pt x="108770" y="34011"/>
                  </a:lnTo>
                  <a:lnTo>
                    <a:pt x="147469" y="21537"/>
                  </a:lnTo>
                  <a:lnTo>
                    <a:pt x="189526" y="7840"/>
                  </a:lnTo>
                  <a:lnTo>
                    <a:pt x="228408" y="0"/>
                  </a:lnTo>
                  <a:lnTo>
                    <a:pt x="266700" y="759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 name="SMARTInkShape-3746">
              <a:extLst>
                <a:ext uri="{FF2B5EF4-FFF2-40B4-BE49-F238E27FC236}">
                  <a16:creationId xmlns:a16="http://schemas.microsoft.com/office/drawing/2014/main" id="{8E411B66-B3EC-5C1D-885D-8930994CFE86}"/>
                </a:ext>
              </a:extLst>
            </p:cNvPr>
            <p:cNvSpPr/>
            <p:nvPr>
              <p:custDataLst>
                <p:tags r:id="rId48"/>
              </p:custDataLst>
            </p:nvPr>
          </p:nvSpPr>
          <p:spPr>
            <a:xfrm>
              <a:off x="2210411" y="3333750"/>
              <a:ext cx="332765" cy="256395"/>
            </a:xfrm>
            <a:custGeom>
              <a:avLst/>
              <a:gdLst/>
              <a:ahLst/>
              <a:cxnLst/>
              <a:rect l="0" t="0" r="0" b="0"/>
              <a:pathLst>
                <a:path w="332765" h="256395">
                  <a:moveTo>
                    <a:pt x="227989" y="0"/>
                  </a:moveTo>
                  <a:lnTo>
                    <a:pt x="227989" y="0"/>
                  </a:lnTo>
                  <a:lnTo>
                    <a:pt x="193816" y="1058"/>
                  </a:lnTo>
                  <a:lnTo>
                    <a:pt x="148319" y="16247"/>
                  </a:lnTo>
                  <a:lnTo>
                    <a:pt x="103707" y="36856"/>
                  </a:lnTo>
                  <a:lnTo>
                    <a:pt x="59301" y="74468"/>
                  </a:lnTo>
                  <a:lnTo>
                    <a:pt x="26211" y="108780"/>
                  </a:lnTo>
                  <a:lnTo>
                    <a:pt x="4026" y="154672"/>
                  </a:lnTo>
                  <a:lnTo>
                    <a:pt x="0" y="182150"/>
                  </a:lnTo>
                  <a:lnTo>
                    <a:pt x="9683" y="208252"/>
                  </a:lnTo>
                  <a:lnTo>
                    <a:pt x="31014" y="232684"/>
                  </a:lnTo>
                  <a:lnTo>
                    <a:pt x="62499" y="248272"/>
                  </a:lnTo>
                  <a:lnTo>
                    <a:pt x="108752" y="254537"/>
                  </a:lnTo>
                  <a:lnTo>
                    <a:pt x="147504" y="256394"/>
                  </a:lnTo>
                  <a:lnTo>
                    <a:pt x="189207" y="251887"/>
                  </a:lnTo>
                  <a:lnTo>
                    <a:pt x="230021" y="243849"/>
                  </a:lnTo>
                  <a:lnTo>
                    <a:pt x="268925" y="234765"/>
                  </a:lnTo>
                  <a:lnTo>
                    <a:pt x="315764" y="216726"/>
                  </a:lnTo>
                  <a:lnTo>
                    <a:pt x="332764" y="2095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SMARTInkShape-3747">
              <a:extLst>
                <a:ext uri="{FF2B5EF4-FFF2-40B4-BE49-F238E27FC236}">
                  <a16:creationId xmlns:a16="http://schemas.microsoft.com/office/drawing/2014/main" id="{4F77D856-C405-7386-B541-2D050C7D2E66}"/>
                </a:ext>
              </a:extLst>
            </p:cNvPr>
            <p:cNvSpPr/>
            <p:nvPr>
              <p:custDataLst>
                <p:tags r:id="rId49"/>
              </p:custDataLst>
            </p:nvPr>
          </p:nvSpPr>
          <p:spPr>
            <a:xfrm>
              <a:off x="2628900" y="3590925"/>
              <a:ext cx="314326" cy="57151"/>
            </a:xfrm>
            <a:custGeom>
              <a:avLst/>
              <a:gdLst/>
              <a:ahLst/>
              <a:cxnLst/>
              <a:rect l="0" t="0" r="0" b="0"/>
              <a:pathLst>
                <a:path w="314326" h="57151">
                  <a:moveTo>
                    <a:pt x="0" y="57150"/>
                  </a:moveTo>
                  <a:lnTo>
                    <a:pt x="0" y="57150"/>
                  </a:lnTo>
                  <a:lnTo>
                    <a:pt x="41156" y="40903"/>
                  </a:lnTo>
                  <a:lnTo>
                    <a:pt x="86956" y="28502"/>
                  </a:lnTo>
                  <a:lnTo>
                    <a:pt x="131712" y="15861"/>
                  </a:lnTo>
                  <a:lnTo>
                    <a:pt x="177672" y="9718"/>
                  </a:lnTo>
                  <a:lnTo>
                    <a:pt x="223109" y="1489"/>
                  </a:lnTo>
                  <a:lnTo>
                    <a:pt x="265576" y="294"/>
                  </a:lnTo>
                  <a:lnTo>
                    <a:pt x="3143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 name="SMARTInkShape-3748">
              <a:extLst>
                <a:ext uri="{FF2B5EF4-FFF2-40B4-BE49-F238E27FC236}">
                  <a16:creationId xmlns:a16="http://schemas.microsoft.com/office/drawing/2014/main" id="{59BCD9E4-4B4E-FB09-FCAB-8C866490A995}"/>
                </a:ext>
              </a:extLst>
            </p:cNvPr>
            <p:cNvSpPr/>
            <p:nvPr>
              <p:custDataLst>
                <p:tags r:id="rId50"/>
              </p:custDataLst>
            </p:nvPr>
          </p:nvSpPr>
          <p:spPr>
            <a:xfrm>
              <a:off x="2733869" y="3326277"/>
              <a:ext cx="28347" cy="321799"/>
            </a:xfrm>
            <a:custGeom>
              <a:avLst/>
              <a:gdLst/>
              <a:ahLst/>
              <a:cxnLst/>
              <a:rect l="0" t="0" r="0" b="0"/>
              <a:pathLst>
                <a:path w="28347" h="321799">
                  <a:moveTo>
                    <a:pt x="18856" y="64623"/>
                  </a:moveTo>
                  <a:lnTo>
                    <a:pt x="18856" y="64623"/>
                  </a:lnTo>
                  <a:lnTo>
                    <a:pt x="27057" y="29907"/>
                  </a:lnTo>
                  <a:lnTo>
                    <a:pt x="28346" y="0"/>
                  </a:lnTo>
                  <a:lnTo>
                    <a:pt x="20775" y="44732"/>
                  </a:lnTo>
                  <a:lnTo>
                    <a:pt x="13192" y="88480"/>
                  </a:lnTo>
                  <a:lnTo>
                    <a:pt x="9417" y="134957"/>
                  </a:lnTo>
                  <a:lnTo>
                    <a:pt x="3124" y="179066"/>
                  </a:lnTo>
                  <a:lnTo>
                    <a:pt x="461" y="223009"/>
                  </a:lnTo>
                  <a:lnTo>
                    <a:pt x="0" y="260777"/>
                  </a:lnTo>
                  <a:lnTo>
                    <a:pt x="2686" y="292076"/>
                  </a:lnTo>
                  <a:lnTo>
                    <a:pt x="9331" y="32179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7" name="SMARTInkShape-Group824">
            <a:extLst>
              <a:ext uri="{FF2B5EF4-FFF2-40B4-BE49-F238E27FC236}">
                <a16:creationId xmlns:a16="http://schemas.microsoft.com/office/drawing/2014/main" id="{F9BA88DF-E911-57F4-CA7F-780FBBFC75B0}"/>
              </a:ext>
            </a:extLst>
          </p:cNvPr>
          <p:cNvGrpSpPr/>
          <p:nvPr/>
        </p:nvGrpSpPr>
        <p:grpSpPr>
          <a:xfrm>
            <a:off x="3276600" y="3352800"/>
            <a:ext cx="28576" cy="217244"/>
            <a:chOff x="3276600" y="3352800"/>
            <a:chExt cx="28576" cy="217244"/>
          </a:xfrm>
        </p:grpSpPr>
        <p:sp>
          <p:nvSpPr>
            <p:cNvPr id="135" name="SMARTInkShape-3749">
              <a:extLst>
                <a:ext uri="{FF2B5EF4-FFF2-40B4-BE49-F238E27FC236}">
                  <a16:creationId xmlns:a16="http://schemas.microsoft.com/office/drawing/2014/main" id="{C601BA10-7036-7EA0-948B-7B8A6E165B59}"/>
                </a:ext>
              </a:extLst>
            </p:cNvPr>
            <p:cNvSpPr/>
            <p:nvPr>
              <p:custDataLst>
                <p:tags r:id="rId45"/>
              </p:custDataLst>
            </p:nvPr>
          </p:nvSpPr>
          <p:spPr>
            <a:xfrm>
              <a:off x="3276600" y="3543300"/>
              <a:ext cx="28576" cy="26744"/>
            </a:xfrm>
            <a:custGeom>
              <a:avLst/>
              <a:gdLst/>
              <a:ahLst/>
              <a:cxnLst/>
              <a:rect l="0" t="0" r="0" b="0"/>
              <a:pathLst>
                <a:path w="28576" h="26744">
                  <a:moveTo>
                    <a:pt x="28575" y="0"/>
                  </a:moveTo>
                  <a:lnTo>
                    <a:pt x="28575" y="0"/>
                  </a:lnTo>
                  <a:lnTo>
                    <a:pt x="18462" y="5057"/>
                  </a:lnTo>
                  <a:lnTo>
                    <a:pt x="15483" y="7605"/>
                  </a:lnTo>
                  <a:lnTo>
                    <a:pt x="12173" y="13257"/>
                  </a:lnTo>
                  <a:lnTo>
                    <a:pt x="9758" y="26743"/>
                  </a:lnTo>
                  <a:lnTo>
                    <a:pt x="8622" y="26295"/>
                  </a:lnTo>
                  <a:lnTo>
                    <a:pt x="0" y="190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6" name="SMARTInkShape-3750">
              <a:extLst>
                <a:ext uri="{FF2B5EF4-FFF2-40B4-BE49-F238E27FC236}">
                  <a16:creationId xmlns:a16="http://schemas.microsoft.com/office/drawing/2014/main" id="{4E08F114-AD56-66D5-B828-4268B771C05D}"/>
                </a:ext>
              </a:extLst>
            </p:cNvPr>
            <p:cNvSpPr/>
            <p:nvPr>
              <p:custDataLst>
                <p:tags r:id="rId46"/>
              </p:custDataLst>
            </p:nvPr>
          </p:nvSpPr>
          <p:spPr>
            <a:xfrm>
              <a:off x="3276600" y="3352800"/>
              <a:ext cx="9526" cy="19051"/>
            </a:xfrm>
            <a:custGeom>
              <a:avLst/>
              <a:gdLst/>
              <a:ahLst/>
              <a:cxnLst/>
              <a:rect l="0" t="0" r="0" b="0"/>
              <a:pathLst>
                <a:path w="9526" h="19051">
                  <a:moveTo>
                    <a:pt x="0" y="19050"/>
                  </a:moveTo>
                  <a:lnTo>
                    <a:pt x="0" y="19050"/>
                  </a:lnTo>
                  <a:lnTo>
                    <a:pt x="8201" y="10849"/>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0" name="SMARTInkShape-Group825">
            <a:extLst>
              <a:ext uri="{FF2B5EF4-FFF2-40B4-BE49-F238E27FC236}">
                <a16:creationId xmlns:a16="http://schemas.microsoft.com/office/drawing/2014/main" id="{492C0DD7-D60E-CA68-4358-91CD5EA482B8}"/>
              </a:ext>
            </a:extLst>
          </p:cNvPr>
          <p:cNvGrpSpPr/>
          <p:nvPr/>
        </p:nvGrpSpPr>
        <p:grpSpPr>
          <a:xfrm>
            <a:off x="3952992" y="3238510"/>
            <a:ext cx="422848" cy="399018"/>
            <a:chOff x="3952992" y="3238510"/>
            <a:chExt cx="422848" cy="399018"/>
          </a:xfrm>
        </p:grpSpPr>
        <p:sp>
          <p:nvSpPr>
            <p:cNvPr id="138" name="SMARTInkShape-3751">
              <a:extLst>
                <a:ext uri="{FF2B5EF4-FFF2-40B4-BE49-F238E27FC236}">
                  <a16:creationId xmlns:a16="http://schemas.microsoft.com/office/drawing/2014/main" id="{253744B2-24F4-FD79-0B36-C2DD70516820}"/>
                </a:ext>
              </a:extLst>
            </p:cNvPr>
            <p:cNvSpPr/>
            <p:nvPr>
              <p:custDataLst>
                <p:tags r:id="rId43"/>
              </p:custDataLst>
            </p:nvPr>
          </p:nvSpPr>
          <p:spPr>
            <a:xfrm>
              <a:off x="3952992" y="3238510"/>
              <a:ext cx="422848" cy="28566"/>
            </a:xfrm>
            <a:custGeom>
              <a:avLst/>
              <a:gdLst/>
              <a:ahLst/>
              <a:cxnLst/>
              <a:rect l="0" t="0" r="0" b="0"/>
              <a:pathLst>
                <a:path w="422848" h="28566">
                  <a:moveTo>
                    <a:pt x="9408" y="28565"/>
                  </a:moveTo>
                  <a:lnTo>
                    <a:pt x="9408" y="28565"/>
                  </a:lnTo>
                  <a:lnTo>
                    <a:pt x="0" y="28565"/>
                  </a:lnTo>
                  <a:lnTo>
                    <a:pt x="44166" y="18204"/>
                  </a:lnTo>
                  <a:lnTo>
                    <a:pt x="90262" y="12089"/>
                  </a:lnTo>
                  <a:lnTo>
                    <a:pt x="126835" y="10659"/>
                  </a:lnTo>
                  <a:lnTo>
                    <a:pt x="167784" y="10023"/>
                  </a:lnTo>
                  <a:lnTo>
                    <a:pt x="212262" y="9666"/>
                  </a:lnTo>
                  <a:lnTo>
                    <a:pt x="250605" y="4503"/>
                  </a:lnTo>
                  <a:lnTo>
                    <a:pt x="297058" y="881"/>
                  </a:lnTo>
                  <a:lnTo>
                    <a:pt x="344052" y="254"/>
                  </a:lnTo>
                  <a:lnTo>
                    <a:pt x="390462" y="42"/>
                  </a:lnTo>
                  <a:lnTo>
                    <a:pt x="410762" y="0"/>
                  </a:lnTo>
                  <a:lnTo>
                    <a:pt x="418152" y="2817"/>
                  </a:lnTo>
                  <a:lnTo>
                    <a:pt x="421604" y="5050"/>
                  </a:lnTo>
                  <a:lnTo>
                    <a:pt x="422847" y="7596"/>
                  </a:lnTo>
                  <a:lnTo>
                    <a:pt x="418983" y="1904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9" name="SMARTInkShape-3752">
              <a:extLst>
                <a:ext uri="{FF2B5EF4-FFF2-40B4-BE49-F238E27FC236}">
                  <a16:creationId xmlns:a16="http://schemas.microsoft.com/office/drawing/2014/main" id="{6B3C58ED-7B83-8D65-FE6C-3F7E2CB50F08}"/>
                </a:ext>
              </a:extLst>
            </p:cNvPr>
            <p:cNvSpPr/>
            <p:nvPr>
              <p:custDataLst>
                <p:tags r:id="rId44"/>
              </p:custDataLst>
            </p:nvPr>
          </p:nvSpPr>
          <p:spPr>
            <a:xfrm>
              <a:off x="3955195" y="3392419"/>
              <a:ext cx="312006" cy="245109"/>
            </a:xfrm>
            <a:custGeom>
              <a:avLst/>
              <a:gdLst/>
              <a:ahLst/>
              <a:cxnLst/>
              <a:rect l="0" t="0" r="0" b="0"/>
              <a:pathLst>
                <a:path w="312006" h="245109">
                  <a:moveTo>
                    <a:pt x="26255" y="46106"/>
                  </a:moveTo>
                  <a:lnTo>
                    <a:pt x="26255" y="46106"/>
                  </a:lnTo>
                  <a:lnTo>
                    <a:pt x="8563" y="46106"/>
                  </a:lnTo>
                  <a:lnTo>
                    <a:pt x="12664" y="41049"/>
                  </a:lnTo>
                  <a:lnTo>
                    <a:pt x="41382" y="13012"/>
                  </a:lnTo>
                  <a:lnTo>
                    <a:pt x="67501" y="0"/>
                  </a:lnTo>
                  <a:lnTo>
                    <a:pt x="70686" y="552"/>
                  </a:lnTo>
                  <a:lnTo>
                    <a:pt x="83402" y="6220"/>
                  </a:lnTo>
                  <a:lnTo>
                    <a:pt x="86577" y="6815"/>
                  </a:lnTo>
                  <a:lnTo>
                    <a:pt x="92929" y="15944"/>
                  </a:lnTo>
                  <a:lnTo>
                    <a:pt x="99632" y="36111"/>
                  </a:lnTo>
                  <a:lnTo>
                    <a:pt x="101897" y="66945"/>
                  </a:lnTo>
                  <a:lnTo>
                    <a:pt x="94843" y="110194"/>
                  </a:lnTo>
                  <a:lnTo>
                    <a:pt x="91663" y="125390"/>
                  </a:lnTo>
                  <a:lnTo>
                    <a:pt x="72375" y="163837"/>
                  </a:lnTo>
                  <a:lnTo>
                    <a:pt x="42990" y="208091"/>
                  </a:lnTo>
                  <a:lnTo>
                    <a:pt x="13713" y="238366"/>
                  </a:lnTo>
                  <a:lnTo>
                    <a:pt x="0" y="245108"/>
                  </a:lnTo>
                  <a:lnTo>
                    <a:pt x="1534" y="240032"/>
                  </a:lnTo>
                  <a:lnTo>
                    <a:pt x="16197" y="214470"/>
                  </a:lnTo>
                  <a:lnTo>
                    <a:pt x="58836" y="169524"/>
                  </a:lnTo>
                  <a:lnTo>
                    <a:pt x="104707" y="136403"/>
                  </a:lnTo>
                  <a:lnTo>
                    <a:pt x="152198" y="106471"/>
                  </a:lnTo>
                  <a:lnTo>
                    <a:pt x="193379" y="77777"/>
                  </a:lnTo>
                  <a:lnTo>
                    <a:pt x="240185" y="50250"/>
                  </a:lnTo>
                  <a:lnTo>
                    <a:pt x="256271" y="40043"/>
                  </a:lnTo>
                  <a:lnTo>
                    <a:pt x="263312" y="28975"/>
                  </a:lnTo>
                  <a:lnTo>
                    <a:pt x="258261" y="27909"/>
                  </a:lnTo>
                  <a:lnTo>
                    <a:pt x="253951" y="27625"/>
                  </a:lnTo>
                  <a:lnTo>
                    <a:pt x="232715" y="37338"/>
                  </a:lnTo>
                  <a:lnTo>
                    <a:pt x="188497" y="66795"/>
                  </a:lnTo>
                  <a:lnTo>
                    <a:pt x="151690" y="112265"/>
                  </a:lnTo>
                  <a:lnTo>
                    <a:pt x="130054" y="150779"/>
                  </a:lnTo>
                  <a:lnTo>
                    <a:pt x="123194" y="174811"/>
                  </a:lnTo>
                  <a:lnTo>
                    <a:pt x="122255" y="186564"/>
                  </a:lnTo>
                  <a:lnTo>
                    <a:pt x="124661" y="196020"/>
                  </a:lnTo>
                  <a:lnTo>
                    <a:pt x="126783" y="200024"/>
                  </a:lnTo>
                  <a:lnTo>
                    <a:pt x="137609" y="207295"/>
                  </a:lnTo>
                  <a:lnTo>
                    <a:pt x="158732" y="214515"/>
                  </a:lnTo>
                  <a:lnTo>
                    <a:pt x="174034" y="215146"/>
                  </a:lnTo>
                  <a:lnTo>
                    <a:pt x="220406" y="209177"/>
                  </a:lnTo>
                  <a:lnTo>
                    <a:pt x="260968" y="199931"/>
                  </a:lnTo>
                  <a:lnTo>
                    <a:pt x="312005" y="17945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4" name="SMARTInkShape-Group826">
            <a:extLst>
              <a:ext uri="{FF2B5EF4-FFF2-40B4-BE49-F238E27FC236}">
                <a16:creationId xmlns:a16="http://schemas.microsoft.com/office/drawing/2014/main" id="{6D4BC0E3-DB4A-0D3D-B49E-5088BC8FE9EF}"/>
              </a:ext>
            </a:extLst>
          </p:cNvPr>
          <p:cNvGrpSpPr/>
          <p:nvPr/>
        </p:nvGrpSpPr>
        <p:grpSpPr>
          <a:xfrm>
            <a:off x="4690337" y="3248025"/>
            <a:ext cx="338864" cy="400051"/>
            <a:chOff x="4690337" y="3248025"/>
            <a:chExt cx="338864" cy="400051"/>
          </a:xfrm>
        </p:grpSpPr>
        <p:sp>
          <p:nvSpPr>
            <p:cNvPr id="141" name="SMARTInkShape-3753">
              <a:extLst>
                <a:ext uri="{FF2B5EF4-FFF2-40B4-BE49-F238E27FC236}">
                  <a16:creationId xmlns:a16="http://schemas.microsoft.com/office/drawing/2014/main" id="{E1AEF294-CF7D-08D1-0127-27B01DAD6E85}"/>
                </a:ext>
              </a:extLst>
            </p:cNvPr>
            <p:cNvSpPr/>
            <p:nvPr>
              <p:custDataLst>
                <p:tags r:id="rId40"/>
              </p:custDataLst>
            </p:nvPr>
          </p:nvSpPr>
          <p:spPr>
            <a:xfrm>
              <a:off x="4829175" y="3248025"/>
              <a:ext cx="18168" cy="276226"/>
            </a:xfrm>
            <a:custGeom>
              <a:avLst/>
              <a:gdLst/>
              <a:ahLst/>
              <a:cxnLst/>
              <a:rect l="0" t="0" r="0" b="0"/>
              <a:pathLst>
                <a:path w="18168" h="276226">
                  <a:moveTo>
                    <a:pt x="9525" y="0"/>
                  </a:moveTo>
                  <a:lnTo>
                    <a:pt x="9525" y="0"/>
                  </a:lnTo>
                  <a:lnTo>
                    <a:pt x="14582" y="0"/>
                  </a:lnTo>
                  <a:lnTo>
                    <a:pt x="16071" y="2117"/>
                  </a:lnTo>
                  <a:lnTo>
                    <a:pt x="18167" y="17325"/>
                  </a:lnTo>
                  <a:lnTo>
                    <a:pt x="16053" y="59318"/>
                  </a:lnTo>
                  <a:lnTo>
                    <a:pt x="11459" y="98715"/>
                  </a:lnTo>
                  <a:lnTo>
                    <a:pt x="10097" y="141079"/>
                  </a:lnTo>
                  <a:lnTo>
                    <a:pt x="6872" y="174798"/>
                  </a:lnTo>
                  <a:lnTo>
                    <a:pt x="905" y="219516"/>
                  </a:lnTo>
                  <a:lnTo>
                    <a:pt x="0" y="2762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2" name="SMARTInkShape-3754">
              <a:extLst>
                <a:ext uri="{FF2B5EF4-FFF2-40B4-BE49-F238E27FC236}">
                  <a16:creationId xmlns:a16="http://schemas.microsoft.com/office/drawing/2014/main" id="{458D1DCB-F0E7-3196-723F-285FA4335709}"/>
                </a:ext>
              </a:extLst>
            </p:cNvPr>
            <p:cNvSpPr/>
            <p:nvPr>
              <p:custDataLst>
                <p:tags r:id="rId41"/>
              </p:custDataLst>
            </p:nvPr>
          </p:nvSpPr>
          <p:spPr>
            <a:xfrm>
              <a:off x="4690337" y="3619523"/>
              <a:ext cx="329339" cy="28553"/>
            </a:xfrm>
            <a:custGeom>
              <a:avLst/>
              <a:gdLst/>
              <a:ahLst/>
              <a:cxnLst/>
              <a:rect l="0" t="0" r="0" b="0"/>
              <a:pathLst>
                <a:path w="329339" h="28553">
                  <a:moveTo>
                    <a:pt x="5488" y="9502"/>
                  </a:moveTo>
                  <a:lnTo>
                    <a:pt x="5488" y="9502"/>
                  </a:lnTo>
                  <a:lnTo>
                    <a:pt x="0" y="9502"/>
                  </a:lnTo>
                  <a:lnTo>
                    <a:pt x="9613" y="9502"/>
                  </a:lnTo>
                  <a:lnTo>
                    <a:pt x="53398" y="566"/>
                  </a:lnTo>
                  <a:lnTo>
                    <a:pt x="94621" y="55"/>
                  </a:lnTo>
                  <a:lnTo>
                    <a:pt x="135379" y="0"/>
                  </a:lnTo>
                  <a:lnTo>
                    <a:pt x="180970" y="1042"/>
                  </a:lnTo>
                  <a:lnTo>
                    <a:pt x="224816" y="6525"/>
                  </a:lnTo>
                  <a:lnTo>
                    <a:pt x="272430" y="9110"/>
                  </a:lnTo>
                  <a:lnTo>
                    <a:pt x="302731" y="17029"/>
                  </a:lnTo>
                  <a:lnTo>
                    <a:pt x="329338" y="2855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3" name="SMARTInkShape-3755">
              <a:extLst>
                <a:ext uri="{FF2B5EF4-FFF2-40B4-BE49-F238E27FC236}">
                  <a16:creationId xmlns:a16="http://schemas.microsoft.com/office/drawing/2014/main" id="{6F8B5B2C-8AEF-CA59-5470-B48C1AFB1149}"/>
                </a:ext>
              </a:extLst>
            </p:cNvPr>
            <p:cNvSpPr/>
            <p:nvPr>
              <p:custDataLst>
                <p:tags r:id="rId42"/>
              </p:custDataLst>
            </p:nvPr>
          </p:nvSpPr>
          <p:spPr>
            <a:xfrm>
              <a:off x="4709818" y="3352848"/>
              <a:ext cx="319383" cy="38053"/>
            </a:xfrm>
            <a:custGeom>
              <a:avLst/>
              <a:gdLst/>
              <a:ahLst/>
              <a:cxnLst/>
              <a:rect l="0" t="0" r="0" b="0"/>
              <a:pathLst>
                <a:path w="319383" h="38053">
                  <a:moveTo>
                    <a:pt x="5057" y="38052"/>
                  </a:moveTo>
                  <a:lnTo>
                    <a:pt x="5057" y="38052"/>
                  </a:lnTo>
                  <a:lnTo>
                    <a:pt x="0" y="38052"/>
                  </a:lnTo>
                  <a:lnTo>
                    <a:pt x="19228" y="30447"/>
                  </a:lnTo>
                  <a:lnTo>
                    <a:pt x="59244" y="18754"/>
                  </a:lnTo>
                  <a:lnTo>
                    <a:pt x="102251" y="9404"/>
                  </a:lnTo>
                  <a:lnTo>
                    <a:pt x="149022" y="1819"/>
                  </a:lnTo>
                  <a:lnTo>
                    <a:pt x="186943" y="505"/>
                  </a:lnTo>
                  <a:lnTo>
                    <a:pt x="226636" y="116"/>
                  </a:lnTo>
                  <a:lnTo>
                    <a:pt x="265208" y="0"/>
                  </a:lnTo>
                  <a:lnTo>
                    <a:pt x="319382" y="947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7" name="SMARTInkShape-Group827">
            <a:extLst>
              <a:ext uri="{FF2B5EF4-FFF2-40B4-BE49-F238E27FC236}">
                <a16:creationId xmlns:a16="http://schemas.microsoft.com/office/drawing/2014/main" id="{73E6240E-04DB-4E8C-0F73-05645B23BF2D}"/>
              </a:ext>
            </a:extLst>
          </p:cNvPr>
          <p:cNvGrpSpPr/>
          <p:nvPr/>
        </p:nvGrpSpPr>
        <p:grpSpPr>
          <a:xfrm>
            <a:off x="5562600" y="3191037"/>
            <a:ext cx="352426" cy="409414"/>
            <a:chOff x="5562600" y="3191037"/>
            <a:chExt cx="352426" cy="409414"/>
          </a:xfrm>
        </p:grpSpPr>
        <p:sp>
          <p:nvSpPr>
            <p:cNvPr id="145" name="SMARTInkShape-3756">
              <a:extLst>
                <a:ext uri="{FF2B5EF4-FFF2-40B4-BE49-F238E27FC236}">
                  <a16:creationId xmlns:a16="http://schemas.microsoft.com/office/drawing/2014/main" id="{C922CD77-B7F0-A27A-7D62-A4B0F1DD2E93}"/>
                </a:ext>
              </a:extLst>
            </p:cNvPr>
            <p:cNvSpPr/>
            <p:nvPr>
              <p:custDataLst>
                <p:tags r:id="rId38"/>
              </p:custDataLst>
            </p:nvPr>
          </p:nvSpPr>
          <p:spPr>
            <a:xfrm>
              <a:off x="5581805" y="3191037"/>
              <a:ext cx="171296" cy="409414"/>
            </a:xfrm>
            <a:custGeom>
              <a:avLst/>
              <a:gdLst/>
              <a:ahLst/>
              <a:cxnLst/>
              <a:rect l="0" t="0" r="0" b="0"/>
              <a:pathLst>
                <a:path w="171296" h="409414">
                  <a:moveTo>
                    <a:pt x="37945" y="37938"/>
                  </a:moveTo>
                  <a:lnTo>
                    <a:pt x="37945" y="37938"/>
                  </a:lnTo>
                  <a:lnTo>
                    <a:pt x="37945" y="29737"/>
                  </a:lnTo>
                  <a:lnTo>
                    <a:pt x="44490" y="21070"/>
                  </a:lnTo>
                  <a:lnTo>
                    <a:pt x="46587" y="12244"/>
                  </a:lnTo>
                  <a:lnTo>
                    <a:pt x="47078" y="6057"/>
                  </a:lnTo>
                  <a:lnTo>
                    <a:pt x="48266" y="3984"/>
                  </a:lnTo>
                  <a:lnTo>
                    <a:pt x="50118" y="2602"/>
                  </a:lnTo>
                  <a:lnTo>
                    <a:pt x="56592" y="0"/>
                  </a:lnTo>
                  <a:lnTo>
                    <a:pt x="56960" y="44682"/>
                  </a:lnTo>
                  <a:lnTo>
                    <a:pt x="51927" y="85327"/>
                  </a:lnTo>
                  <a:lnTo>
                    <a:pt x="49451" y="118266"/>
                  </a:lnTo>
                  <a:lnTo>
                    <a:pt x="45234" y="164045"/>
                  </a:lnTo>
                  <a:lnTo>
                    <a:pt x="40105" y="206184"/>
                  </a:lnTo>
                  <a:lnTo>
                    <a:pt x="37847" y="239714"/>
                  </a:lnTo>
                  <a:lnTo>
                    <a:pt x="30625" y="287283"/>
                  </a:lnTo>
                  <a:lnTo>
                    <a:pt x="22840" y="326542"/>
                  </a:lnTo>
                  <a:lnTo>
                    <a:pt x="14358" y="366841"/>
                  </a:lnTo>
                  <a:lnTo>
                    <a:pt x="0" y="399548"/>
                  </a:lnTo>
                  <a:lnTo>
                    <a:pt x="46395" y="399884"/>
                  </a:lnTo>
                  <a:lnTo>
                    <a:pt x="87827" y="399888"/>
                  </a:lnTo>
                  <a:lnTo>
                    <a:pt x="129507" y="399888"/>
                  </a:lnTo>
                  <a:lnTo>
                    <a:pt x="148489" y="400946"/>
                  </a:lnTo>
                  <a:lnTo>
                    <a:pt x="171295" y="40941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 name="SMARTInkShape-3757">
              <a:extLst>
                <a:ext uri="{FF2B5EF4-FFF2-40B4-BE49-F238E27FC236}">
                  <a16:creationId xmlns:a16="http://schemas.microsoft.com/office/drawing/2014/main" id="{F08A651B-6613-9926-25B2-261A0C386D18}"/>
                </a:ext>
              </a:extLst>
            </p:cNvPr>
            <p:cNvSpPr/>
            <p:nvPr>
              <p:custDataLst>
                <p:tags r:id="rId39"/>
              </p:custDataLst>
            </p:nvPr>
          </p:nvSpPr>
          <p:spPr>
            <a:xfrm>
              <a:off x="5562600" y="3362673"/>
              <a:ext cx="352426" cy="57391"/>
            </a:xfrm>
            <a:custGeom>
              <a:avLst/>
              <a:gdLst/>
              <a:ahLst/>
              <a:cxnLst/>
              <a:rect l="0" t="0" r="0" b="0"/>
              <a:pathLst>
                <a:path w="352426" h="57391">
                  <a:moveTo>
                    <a:pt x="0" y="47277"/>
                  </a:moveTo>
                  <a:lnTo>
                    <a:pt x="0" y="47277"/>
                  </a:lnTo>
                  <a:lnTo>
                    <a:pt x="0" y="57390"/>
                  </a:lnTo>
                  <a:lnTo>
                    <a:pt x="1058" y="57194"/>
                  </a:lnTo>
                  <a:lnTo>
                    <a:pt x="5056" y="48510"/>
                  </a:lnTo>
                  <a:lnTo>
                    <a:pt x="8662" y="44924"/>
                  </a:lnTo>
                  <a:lnTo>
                    <a:pt x="25967" y="38819"/>
                  </a:lnTo>
                  <a:lnTo>
                    <a:pt x="65846" y="27810"/>
                  </a:lnTo>
                  <a:lnTo>
                    <a:pt x="103471" y="21401"/>
                  </a:lnTo>
                  <a:lnTo>
                    <a:pt x="135945" y="18843"/>
                  </a:lnTo>
                  <a:lnTo>
                    <a:pt x="168016" y="14179"/>
                  </a:lnTo>
                  <a:lnTo>
                    <a:pt x="199910" y="8578"/>
                  </a:lnTo>
                  <a:lnTo>
                    <a:pt x="244793" y="2296"/>
                  </a:lnTo>
                  <a:lnTo>
                    <a:pt x="290077" y="0"/>
                  </a:lnTo>
                  <a:lnTo>
                    <a:pt x="314549" y="814"/>
                  </a:lnTo>
                  <a:lnTo>
                    <a:pt x="334617" y="7287"/>
                  </a:lnTo>
                  <a:lnTo>
                    <a:pt x="352425" y="1870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2" name="SMARTInkShape-Group828">
            <a:extLst>
              <a:ext uri="{FF2B5EF4-FFF2-40B4-BE49-F238E27FC236}">
                <a16:creationId xmlns:a16="http://schemas.microsoft.com/office/drawing/2014/main" id="{B51067B7-55AA-AB37-FF0A-54F669DE1E5D}"/>
              </a:ext>
            </a:extLst>
          </p:cNvPr>
          <p:cNvGrpSpPr/>
          <p:nvPr/>
        </p:nvGrpSpPr>
        <p:grpSpPr>
          <a:xfrm>
            <a:off x="6210300" y="3543300"/>
            <a:ext cx="923926" cy="771526"/>
            <a:chOff x="6210300" y="3543300"/>
            <a:chExt cx="923926" cy="771526"/>
          </a:xfrm>
        </p:grpSpPr>
        <p:sp>
          <p:nvSpPr>
            <p:cNvPr id="148" name="SMARTInkShape-3758">
              <a:extLst>
                <a:ext uri="{FF2B5EF4-FFF2-40B4-BE49-F238E27FC236}">
                  <a16:creationId xmlns:a16="http://schemas.microsoft.com/office/drawing/2014/main" id="{FB7FC008-4C82-D3FA-7A41-675B969C22E3}"/>
                </a:ext>
              </a:extLst>
            </p:cNvPr>
            <p:cNvSpPr/>
            <p:nvPr>
              <p:custDataLst>
                <p:tags r:id="rId34"/>
              </p:custDataLst>
            </p:nvPr>
          </p:nvSpPr>
          <p:spPr>
            <a:xfrm>
              <a:off x="6267450" y="3543300"/>
              <a:ext cx="76201" cy="133351"/>
            </a:xfrm>
            <a:custGeom>
              <a:avLst/>
              <a:gdLst/>
              <a:ahLst/>
              <a:cxnLst/>
              <a:rect l="0" t="0" r="0" b="0"/>
              <a:pathLst>
                <a:path w="76201" h="133351">
                  <a:moveTo>
                    <a:pt x="0" y="0"/>
                  </a:moveTo>
                  <a:lnTo>
                    <a:pt x="0" y="0"/>
                  </a:lnTo>
                  <a:lnTo>
                    <a:pt x="5056" y="0"/>
                  </a:lnTo>
                  <a:lnTo>
                    <a:pt x="10361" y="2822"/>
                  </a:lnTo>
                  <a:lnTo>
                    <a:pt x="13257" y="5057"/>
                  </a:lnTo>
                  <a:lnTo>
                    <a:pt x="16475" y="13183"/>
                  </a:lnTo>
                  <a:lnTo>
                    <a:pt x="21109" y="29659"/>
                  </a:lnTo>
                  <a:lnTo>
                    <a:pt x="41396" y="73088"/>
                  </a:lnTo>
                  <a:lnTo>
                    <a:pt x="54343" y="94422"/>
                  </a:lnTo>
                  <a:lnTo>
                    <a:pt x="58019" y="103349"/>
                  </a:lnTo>
                  <a:lnTo>
                    <a:pt x="76200" y="1333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9" name="SMARTInkShape-3759">
              <a:extLst>
                <a:ext uri="{FF2B5EF4-FFF2-40B4-BE49-F238E27FC236}">
                  <a16:creationId xmlns:a16="http://schemas.microsoft.com/office/drawing/2014/main" id="{298B7709-3455-04EF-E2B4-06A6C35AE6BF}"/>
                </a:ext>
              </a:extLst>
            </p:cNvPr>
            <p:cNvSpPr/>
            <p:nvPr>
              <p:custDataLst>
                <p:tags r:id="rId35"/>
              </p:custDataLst>
            </p:nvPr>
          </p:nvSpPr>
          <p:spPr>
            <a:xfrm>
              <a:off x="6762750" y="4077176"/>
              <a:ext cx="266701" cy="237650"/>
            </a:xfrm>
            <a:custGeom>
              <a:avLst/>
              <a:gdLst/>
              <a:ahLst/>
              <a:cxnLst/>
              <a:rect l="0" t="0" r="0" b="0"/>
              <a:pathLst>
                <a:path w="266701" h="237650">
                  <a:moveTo>
                    <a:pt x="0" y="47149"/>
                  </a:moveTo>
                  <a:lnTo>
                    <a:pt x="0" y="47149"/>
                  </a:lnTo>
                  <a:lnTo>
                    <a:pt x="0" y="55350"/>
                  </a:lnTo>
                  <a:lnTo>
                    <a:pt x="5056" y="51225"/>
                  </a:lnTo>
                  <a:lnTo>
                    <a:pt x="22120" y="37324"/>
                  </a:lnTo>
                  <a:lnTo>
                    <a:pt x="57419" y="13831"/>
                  </a:lnTo>
                  <a:lnTo>
                    <a:pt x="68911" y="10116"/>
                  </a:lnTo>
                  <a:lnTo>
                    <a:pt x="84912" y="1930"/>
                  </a:lnTo>
                  <a:lnTo>
                    <a:pt x="98265" y="0"/>
                  </a:lnTo>
                  <a:lnTo>
                    <a:pt x="100435" y="899"/>
                  </a:lnTo>
                  <a:lnTo>
                    <a:pt x="101881" y="2558"/>
                  </a:lnTo>
                  <a:lnTo>
                    <a:pt x="109259" y="17879"/>
                  </a:lnTo>
                  <a:lnTo>
                    <a:pt x="106759" y="56498"/>
                  </a:lnTo>
                  <a:lnTo>
                    <a:pt x="102345" y="102069"/>
                  </a:lnTo>
                  <a:lnTo>
                    <a:pt x="96651" y="147015"/>
                  </a:lnTo>
                  <a:lnTo>
                    <a:pt x="93051" y="163148"/>
                  </a:lnTo>
                  <a:lnTo>
                    <a:pt x="87172" y="182128"/>
                  </a:lnTo>
                  <a:lnTo>
                    <a:pt x="87748" y="183702"/>
                  </a:lnTo>
                  <a:lnTo>
                    <a:pt x="89191" y="183692"/>
                  </a:lnTo>
                  <a:lnTo>
                    <a:pt x="91210" y="182628"/>
                  </a:lnTo>
                  <a:lnTo>
                    <a:pt x="107901" y="137440"/>
                  </a:lnTo>
                  <a:lnTo>
                    <a:pt x="135611" y="92353"/>
                  </a:lnTo>
                  <a:lnTo>
                    <a:pt x="164340" y="48947"/>
                  </a:lnTo>
                  <a:lnTo>
                    <a:pt x="177692" y="33688"/>
                  </a:lnTo>
                  <a:lnTo>
                    <a:pt x="206779" y="15716"/>
                  </a:lnTo>
                  <a:lnTo>
                    <a:pt x="220488" y="11024"/>
                  </a:lnTo>
                  <a:lnTo>
                    <a:pt x="231253" y="9635"/>
                  </a:lnTo>
                  <a:lnTo>
                    <a:pt x="237893" y="12131"/>
                  </a:lnTo>
                  <a:lnTo>
                    <a:pt x="241146" y="14279"/>
                  </a:lnTo>
                  <a:lnTo>
                    <a:pt x="250779" y="32471"/>
                  </a:lnTo>
                  <a:lnTo>
                    <a:pt x="259155" y="71583"/>
                  </a:lnTo>
                  <a:lnTo>
                    <a:pt x="265209" y="118063"/>
                  </a:lnTo>
                  <a:lnTo>
                    <a:pt x="259859" y="159346"/>
                  </a:lnTo>
                  <a:lnTo>
                    <a:pt x="257411" y="202261"/>
                  </a:lnTo>
                  <a:lnTo>
                    <a:pt x="257178" y="235989"/>
                  </a:lnTo>
                  <a:lnTo>
                    <a:pt x="258235" y="236542"/>
                  </a:lnTo>
                  <a:lnTo>
                    <a:pt x="266700" y="23764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 name="SMARTInkShape-3760">
              <a:extLst>
                <a:ext uri="{FF2B5EF4-FFF2-40B4-BE49-F238E27FC236}">
                  <a16:creationId xmlns:a16="http://schemas.microsoft.com/office/drawing/2014/main" id="{F1C1B117-AD5D-E07C-AABD-47D79A0F3873}"/>
                </a:ext>
              </a:extLst>
            </p:cNvPr>
            <p:cNvSpPr/>
            <p:nvPr>
              <p:custDataLst>
                <p:tags r:id="rId36"/>
              </p:custDataLst>
            </p:nvPr>
          </p:nvSpPr>
          <p:spPr>
            <a:xfrm>
              <a:off x="6429375" y="3857636"/>
              <a:ext cx="704851" cy="426080"/>
            </a:xfrm>
            <a:custGeom>
              <a:avLst/>
              <a:gdLst/>
              <a:ahLst/>
              <a:cxnLst/>
              <a:rect l="0" t="0" r="0" b="0"/>
              <a:pathLst>
                <a:path w="704851" h="426080">
                  <a:moveTo>
                    <a:pt x="0" y="323839"/>
                  </a:moveTo>
                  <a:lnTo>
                    <a:pt x="0" y="323839"/>
                  </a:lnTo>
                  <a:lnTo>
                    <a:pt x="5056" y="323839"/>
                  </a:lnTo>
                  <a:lnTo>
                    <a:pt x="10361" y="321017"/>
                  </a:lnTo>
                  <a:lnTo>
                    <a:pt x="41832" y="297002"/>
                  </a:lnTo>
                  <a:lnTo>
                    <a:pt x="88591" y="276285"/>
                  </a:lnTo>
                  <a:lnTo>
                    <a:pt x="128083" y="260414"/>
                  </a:lnTo>
                  <a:lnTo>
                    <a:pt x="163468" y="257354"/>
                  </a:lnTo>
                  <a:lnTo>
                    <a:pt x="173547" y="262893"/>
                  </a:lnTo>
                  <a:lnTo>
                    <a:pt x="179198" y="267333"/>
                  </a:lnTo>
                  <a:lnTo>
                    <a:pt x="192208" y="288752"/>
                  </a:lnTo>
                  <a:lnTo>
                    <a:pt x="201818" y="333761"/>
                  </a:lnTo>
                  <a:lnTo>
                    <a:pt x="211693" y="375471"/>
                  </a:lnTo>
                  <a:lnTo>
                    <a:pt x="218103" y="410954"/>
                  </a:lnTo>
                  <a:lnTo>
                    <a:pt x="218947" y="426079"/>
                  </a:lnTo>
                  <a:lnTo>
                    <a:pt x="220108" y="412904"/>
                  </a:lnTo>
                  <a:lnTo>
                    <a:pt x="229431" y="378631"/>
                  </a:lnTo>
                  <a:lnTo>
                    <a:pt x="235549" y="338310"/>
                  </a:lnTo>
                  <a:lnTo>
                    <a:pt x="242673" y="291184"/>
                  </a:lnTo>
                  <a:lnTo>
                    <a:pt x="251232" y="248664"/>
                  </a:lnTo>
                  <a:lnTo>
                    <a:pt x="260471" y="207608"/>
                  </a:lnTo>
                  <a:lnTo>
                    <a:pt x="273074" y="161297"/>
                  </a:lnTo>
                  <a:lnTo>
                    <a:pt x="281524" y="121749"/>
                  </a:lnTo>
                  <a:lnTo>
                    <a:pt x="285379" y="75006"/>
                  </a:lnTo>
                  <a:lnTo>
                    <a:pt x="285585" y="65785"/>
                  </a:lnTo>
                  <a:lnTo>
                    <a:pt x="288499" y="58159"/>
                  </a:lnTo>
                  <a:lnTo>
                    <a:pt x="298993" y="44641"/>
                  </a:lnTo>
                  <a:lnTo>
                    <a:pt x="313193" y="34974"/>
                  </a:lnTo>
                  <a:lnTo>
                    <a:pt x="358247" y="21869"/>
                  </a:lnTo>
                  <a:lnTo>
                    <a:pt x="399758" y="12865"/>
                  </a:lnTo>
                  <a:lnTo>
                    <a:pt x="436407" y="7354"/>
                  </a:lnTo>
                  <a:lnTo>
                    <a:pt x="475734" y="2171"/>
                  </a:lnTo>
                  <a:lnTo>
                    <a:pt x="521891" y="420"/>
                  </a:lnTo>
                  <a:lnTo>
                    <a:pt x="568129" y="75"/>
                  </a:lnTo>
                  <a:lnTo>
                    <a:pt x="608568" y="0"/>
                  </a:lnTo>
                  <a:lnTo>
                    <a:pt x="651887" y="6537"/>
                  </a:lnTo>
                  <a:lnTo>
                    <a:pt x="690148" y="10311"/>
                  </a:lnTo>
                  <a:lnTo>
                    <a:pt x="704850" y="1903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1" name="SMARTInkShape-3761">
              <a:extLst>
                <a:ext uri="{FF2B5EF4-FFF2-40B4-BE49-F238E27FC236}">
                  <a16:creationId xmlns:a16="http://schemas.microsoft.com/office/drawing/2014/main" id="{3CD0403D-C7C8-774E-CB7A-C0249AB2A958}"/>
                </a:ext>
              </a:extLst>
            </p:cNvPr>
            <p:cNvSpPr/>
            <p:nvPr>
              <p:custDataLst>
                <p:tags r:id="rId37"/>
              </p:custDataLst>
            </p:nvPr>
          </p:nvSpPr>
          <p:spPr>
            <a:xfrm>
              <a:off x="6210300" y="3543693"/>
              <a:ext cx="132027" cy="161533"/>
            </a:xfrm>
            <a:custGeom>
              <a:avLst/>
              <a:gdLst/>
              <a:ahLst/>
              <a:cxnLst/>
              <a:rect l="0" t="0" r="0" b="0"/>
              <a:pathLst>
                <a:path w="132027" h="161533">
                  <a:moveTo>
                    <a:pt x="123825" y="9132"/>
                  </a:moveTo>
                  <a:lnTo>
                    <a:pt x="123825" y="9132"/>
                  </a:lnTo>
                  <a:lnTo>
                    <a:pt x="132026" y="931"/>
                  </a:lnTo>
                  <a:lnTo>
                    <a:pt x="131409" y="490"/>
                  </a:lnTo>
                  <a:lnTo>
                    <a:pt x="127901" y="0"/>
                  </a:lnTo>
                  <a:lnTo>
                    <a:pt x="126542" y="927"/>
                  </a:lnTo>
                  <a:lnTo>
                    <a:pt x="125637" y="2604"/>
                  </a:lnTo>
                  <a:lnTo>
                    <a:pt x="125033" y="4780"/>
                  </a:lnTo>
                  <a:lnTo>
                    <a:pt x="118717" y="10020"/>
                  </a:lnTo>
                  <a:lnTo>
                    <a:pt x="97416" y="27064"/>
                  </a:lnTo>
                  <a:lnTo>
                    <a:pt x="66543" y="67389"/>
                  </a:lnTo>
                  <a:lnTo>
                    <a:pt x="28564" y="113168"/>
                  </a:lnTo>
                  <a:lnTo>
                    <a:pt x="5486" y="137955"/>
                  </a:lnTo>
                  <a:lnTo>
                    <a:pt x="2438" y="145056"/>
                  </a:lnTo>
                  <a:lnTo>
                    <a:pt x="0" y="16153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5" name="SMARTInkShape-Group829">
            <a:extLst>
              <a:ext uri="{FF2B5EF4-FFF2-40B4-BE49-F238E27FC236}">
                <a16:creationId xmlns:a16="http://schemas.microsoft.com/office/drawing/2014/main" id="{00E48C26-9904-CADD-79B4-6B9BE8B2DC07}"/>
              </a:ext>
            </a:extLst>
          </p:cNvPr>
          <p:cNvGrpSpPr/>
          <p:nvPr/>
        </p:nvGrpSpPr>
        <p:grpSpPr>
          <a:xfrm>
            <a:off x="6630185" y="3394937"/>
            <a:ext cx="513566" cy="415064"/>
            <a:chOff x="6630185" y="3394937"/>
            <a:chExt cx="513566" cy="415064"/>
          </a:xfrm>
        </p:grpSpPr>
        <p:sp>
          <p:nvSpPr>
            <p:cNvPr id="153" name="SMARTInkShape-3762">
              <a:extLst>
                <a:ext uri="{FF2B5EF4-FFF2-40B4-BE49-F238E27FC236}">
                  <a16:creationId xmlns:a16="http://schemas.microsoft.com/office/drawing/2014/main" id="{FE4E1E75-F95A-4005-0018-C5326FEAC1D3}"/>
                </a:ext>
              </a:extLst>
            </p:cNvPr>
            <p:cNvSpPr/>
            <p:nvPr>
              <p:custDataLst>
                <p:tags r:id="rId32"/>
              </p:custDataLst>
            </p:nvPr>
          </p:nvSpPr>
          <p:spPr>
            <a:xfrm>
              <a:off x="6630185" y="3752976"/>
              <a:ext cx="513566" cy="57025"/>
            </a:xfrm>
            <a:custGeom>
              <a:avLst/>
              <a:gdLst/>
              <a:ahLst/>
              <a:cxnLst/>
              <a:rect l="0" t="0" r="0" b="0"/>
              <a:pathLst>
                <a:path w="513566" h="57025">
                  <a:moveTo>
                    <a:pt x="18265" y="9399"/>
                  </a:moveTo>
                  <a:lnTo>
                    <a:pt x="18265" y="9399"/>
                  </a:lnTo>
                  <a:lnTo>
                    <a:pt x="8152" y="9399"/>
                  </a:lnTo>
                  <a:lnTo>
                    <a:pt x="5173" y="10457"/>
                  </a:lnTo>
                  <a:lnTo>
                    <a:pt x="3187" y="12221"/>
                  </a:lnTo>
                  <a:lnTo>
                    <a:pt x="0" y="17600"/>
                  </a:lnTo>
                  <a:lnTo>
                    <a:pt x="9561" y="18531"/>
                  </a:lnTo>
                  <a:lnTo>
                    <a:pt x="49080" y="12301"/>
                  </a:lnTo>
                  <a:lnTo>
                    <a:pt x="80643" y="10688"/>
                  </a:lnTo>
                  <a:lnTo>
                    <a:pt x="118661" y="7150"/>
                  </a:lnTo>
                  <a:lnTo>
                    <a:pt x="160252" y="3108"/>
                  </a:lnTo>
                  <a:lnTo>
                    <a:pt x="203432" y="1312"/>
                  </a:lnTo>
                  <a:lnTo>
                    <a:pt x="249165" y="300"/>
                  </a:lnTo>
                  <a:lnTo>
                    <a:pt x="287881" y="0"/>
                  </a:lnTo>
                  <a:lnTo>
                    <a:pt x="332343" y="6445"/>
                  </a:lnTo>
                  <a:lnTo>
                    <a:pt x="377971" y="11638"/>
                  </a:lnTo>
                  <a:lnTo>
                    <a:pt x="413770" y="19587"/>
                  </a:lnTo>
                  <a:lnTo>
                    <a:pt x="458104" y="26698"/>
                  </a:lnTo>
                  <a:lnTo>
                    <a:pt x="485490" y="38043"/>
                  </a:lnTo>
                  <a:lnTo>
                    <a:pt x="513565" y="5702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 name="SMARTInkShape-3763">
              <a:extLst>
                <a:ext uri="{FF2B5EF4-FFF2-40B4-BE49-F238E27FC236}">
                  <a16:creationId xmlns:a16="http://schemas.microsoft.com/office/drawing/2014/main" id="{27CC3867-00F0-7EAF-A4C4-7D33C8603418}"/>
                </a:ext>
              </a:extLst>
            </p:cNvPr>
            <p:cNvSpPr/>
            <p:nvPr>
              <p:custDataLst>
                <p:tags r:id="rId33"/>
              </p:custDataLst>
            </p:nvPr>
          </p:nvSpPr>
          <p:spPr>
            <a:xfrm>
              <a:off x="6755806" y="3394937"/>
              <a:ext cx="176386" cy="223676"/>
            </a:xfrm>
            <a:custGeom>
              <a:avLst/>
              <a:gdLst/>
              <a:ahLst/>
              <a:cxnLst/>
              <a:rect l="0" t="0" r="0" b="0"/>
              <a:pathLst>
                <a:path w="176386" h="223676">
                  <a:moveTo>
                    <a:pt x="149819" y="5488"/>
                  </a:moveTo>
                  <a:lnTo>
                    <a:pt x="149819" y="5488"/>
                  </a:lnTo>
                  <a:lnTo>
                    <a:pt x="167152" y="5488"/>
                  </a:lnTo>
                  <a:lnTo>
                    <a:pt x="167724" y="4430"/>
                  </a:lnTo>
                  <a:lnTo>
                    <a:pt x="168361" y="431"/>
                  </a:lnTo>
                  <a:lnTo>
                    <a:pt x="166413" y="0"/>
                  </a:lnTo>
                  <a:lnTo>
                    <a:pt x="127431" y="10718"/>
                  </a:lnTo>
                  <a:lnTo>
                    <a:pt x="83687" y="33686"/>
                  </a:lnTo>
                  <a:lnTo>
                    <a:pt x="71744" y="41304"/>
                  </a:lnTo>
                  <a:lnTo>
                    <a:pt x="62907" y="51745"/>
                  </a:lnTo>
                  <a:lnTo>
                    <a:pt x="58275" y="63441"/>
                  </a:lnTo>
                  <a:lnTo>
                    <a:pt x="55301" y="83140"/>
                  </a:lnTo>
                  <a:lnTo>
                    <a:pt x="57173" y="86890"/>
                  </a:lnTo>
                  <a:lnTo>
                    <a:pt x="64899" y="93878"/>
                  </a:lnTo>
                  <a:lnTo>
                    <a:pt x="107698" y="116583"/>
                  </a:lnTo>
                  <a:lnTo>
                    <a:pt x="137128" y="136719"/>
                  </a:lnTo>
                  <a:lnTo>
                    <a:pt x="173873" y="173501"/>
                  </a:lnTo>
                  <a:lnTo>
                    <a:pt x="176385" y="179996"/>
                  </a:lnTo>
                  <a:lnTo>
                    <a:pt x="174679" y="189233"/>
                  </a:lnTo>
                  <a:lnTo>
                    <a:pt x="172742" y="194660"/>
                  </a:lnTo>
                  <a:lnTo>
                    <a:pt x="164946" y="203512"/>
                  </a:lnTo>
                  <a:lnTo>
                    <a:pt x="152308" y="210974"/>
                  </a:lnTo>
                  <a:lnTo>
                    <a:pt x="121394" y="220066"/>
                  </a:lnTo>
                  <a:lnTo>
                    <a:pt x="78666" y="223675"/>
                  </a:lnTo>
                  <a:lnTo>
                    <a:pt x="35988" y="223387"/>
                  </a:lnTo>
                  <a:lnTo>
                    <a:pt x="15432" y="216924"/>
                  </a:lnTo>
                  <a:lnTo>
                    <a:pt x="0" y="207225"/>
                  </a:lnTo>
                  <a:lnTo>
                    <a:pt x="198" y="206654"/>
                  </a:lnTo>
                  <a:lnTo>
                    <a:pt x="6944" y="20551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2" name="SMARTInkShape-Group830">
            <a:extLst>
              <a:ext uri="{FF2B5EF4-FFF2-40B4-BE49-F238E27FC236}">
                <a16:creationId xmlns:a16="http://schemas.microsoft.com/office/drawing/2014/main" id="{8D1ECDE0-F3CB-1D40-6303-AEAB6B7ABB96}"/>
              </a:ext>
            </a:extLst>
          </p:cNvPr>
          <p:cNvGrpSpPr/>
          <p:nvPr/>
        </p:nvGrpSpPr>
        <p:grpSpPr>
          <a:xfrm>
            <a:off x="3667129" y="5172075"/>
            <a:ext cx="1209672" cy="381001"/>
            <a:chOff x="3667129" y="5172075"/>
            <a:chExt cx="1209672" cy="381001"/>
          </a:xfrm>
        </p:grpSpPr>
        <p:sp>
          <p:nvSpPr>
            <p:cNvPr id="156" name="SMARTInkShape-3764">
              <a:extLst>
                <a:ext uri="{FF2B5EF4-FFF2-40B4-BE49-F238E27FC236}">
                  <a16:creationId xmlns:a16="http://schemas.microsoft.com/office/drawing/2014/main" id="{3F48776C-3473-44A6-FED9-481AF1D6EC50}"/>
                </a:ext>
              </a:extLst>
            </p:cNvPr>
            <p:cNvSpPr/>
            <p:nvPr>
              <p:custDataLst>
                <p:tags r:id="rId26"/>
              </p:custDataLst>
            </p:nvPr>
          </p:nvSpPr>
          <p:spPr>
            <a:xfrm>
              <a:off x="4610100" y="5220635"/>
              <a:ext cx="160044" cy="265766"/>
            </a:xfrm>
            <a:custGeom>
              <a:avLst/>
              <a:gdLst/>
              <a:ahLst/>
              <a:cxnLst/>
              <a:rect l="0" t="0" r="0" b="0"/>
              <a:pathLst>
                <a:path w="160044" h="265766">
                  <a:moveTo>
                    <a:pt x="66675" y="37165"/>
                  </a:moveTo>
                  <a:lnTo>
                    <a:pt x="66675" y="37165"/>
                  </a:lnTo>
                  <a:lnTo>
                    <a:pt x="71732" y="32109"/>
                  </a:lnTo>
                  <a:lnTo>
                    <a:pt x="74214" y="26804"/>
                  </a:lnTo>
                  <a:lnTo>
                    <a:pt x="85298" y="0"/>
                  </a:lnTo>
                  <a:lnTo>
                    <a:pt x="43340" y="42518"/>
                  </a:lnTo>
                  <a:lnTo>
                    <a:pt x="21653" y="76322"/>
                  </a:lnTo>
                  <a:lnTo>
                    <a:pt x="13118" y="101330"/>
                  </a:lnTo>
                  <a:lnTo>
                    <a:pt x="12180" y="114366"/>
                  </a:lnTo>
                  <a:lnTo>
                    <a:pt x="15291" y="123688"/>
                  </a:lnTo>
                  <a:lnTo>
                    <a:pt x="25846" y="131359"/>
                  </a:lnTo>
                  <a:lnTo>
                    <a:pt x="48380" y="139849"/>
                  </a:lnTo>
                  <a:lnTo>
                    <a:pt x="91096" y="141756"/>
                  </a:lnTo>
                  <a:lnTo>
                    <a:pt x="105778" y="141885"/>
                  </a:lnTo>
                  <a:lnTo>
                    <a:pt x="113335" y="144738"/>
                  </a:lnTo>
                  <a:lnTo>
                    <a:pt x="120221" y="148475"/>
                  </a:lnTo>
                  <a:lnTo>
                    <a:pt x="133265" y="150874"/>
                  </a:lnTo>
                  <a:lnTo>
                    <a:pt x="136468" y="151071"/>
                  </a:lnTo>
                  <a:lnTo>
                    <a:pt x="142850" y="154112"/>
                  </a:lnTo>
                  <a:lnTo>
                    <a:pt x="149214" y="157933"/>
                  </a:lnTo>
                  <a:lnTo>
                    <a:pt x="155570" y="159632"/>
                  </a:lnTo>
                  <a:lnTo>
                    <a:pt x="157688" y="162201"/>
                  </a:lnTo>
                  <a:lnTo>
                    <a:pt x="160043" y="170701"/>
                  </a:lnTo>
                  <a:lnTo>
                    <a:pt x="158266" y="181533"/>
                  </a:lnTo>
                  <a:lnTo>
                    <a:pt x="152891" y="193403"/>
                  </a:lnTo>
                  <a:lnTo>
                    <a:pt x="131285" y="219521"/>
                  </a:lnTo>
                  <a:lnTo>
                    <a:pt x="87852" y="245264"/>
                  </a:lnTo>
                  <a:lnTo>
                    <a:pt x="45164" y="260333"/>
                  </a:lnTo>
                  <a:lnTo>
                    <a:pt x="0" y="26576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 name="SMARTInkShape-3765">
              <a:extLst>
                <a:ext uri="{FF2B5EF4-FFF2-40B4-BE49-F238E27FC236}">
                  <a16:creationId xmlns:a16="http://schemas.microsoft.com/office/drawing/2014/main" id="{5ADA6EA0-90DC-C026-055B-F20396CE6148}"/>
                </a:ext>
              </a:extLst>
            </p:cNvPr>
            <p:cNvSpPr/>
            <p:nvPr>
              <p:custDataLst>
                <p:tags r:id="rId27"/>
              </p:custDataLst>
            </p:nvPr>
          </p:nvSpPr>
          <p:spPr>
            <a:xfrm>
              <a:off x="4334894" y="5172075"/>
              <a:ext cx="151190" cy="381001"/>
            </a:xfrm>
            <a:custGeom>
              <a:avLst/>
              <a:gdLst/>
              <a:ahLst/>
              <a:cxnLst/>
              <a:rect l="0" t="0" r="0" b="0"/>
              <a:pathLst>
                <a:path w="151190" h="381001">
                  <a:moveTo>
                    <a:pt x="122806" y="38100"/>
                  </a:moveTo>
                  <a:lnTo>
                    <a:pt x="122806" y="38100"/>
                  </a:lnTo>
                  <a:lnTo>
                    <a:pt x="122806" y="23635"/>
                  </a:lnTo>
                  <a:lnTo>
                    <a:pt x="125628" y="18267"/>
                  </a:lnTo>
                  <a:lnTo>
                    <a:pt x="127863" y="15352"/>
                  </a:lnTo>
                  <a:lnTo>
                    <a:pt x="133167" y="12114"/>
                  </a:lnTo>
                  <a:lnTo>
                    <a:pt x="140139" y="10037"/>
                  </a:lnTo>
                  <a:lnTo>
                    <a:pt x="140712" y="8808"/>
                  </a:lnTo>
                  <a:lnTo>
                    <a:pt x="141856" y="0"/>
                  </a:lnTo>
                  <a:lnTo>
                    <a:pt x="134252" y="8662"/>
                  </a:lnTo>
                  <a:lnTo>
                    <a:pt x="108742" y="55907"/>
                  </a:lnTo>
                  <a:lnTo>
                    <a:pt x="88535" y="85356"/>
                  </a:lnTo>
                  <a:lnTo>
                    <a:pt x="42851" y="128245"/>
                  </a:lnTo>
                  <a:lnTo>
                    <a:pt x="6717" y="164812"/>
                  </a:lnTo>
                  <a:lnTo>
                    <a:pt x="0" y="178637"/>
                  </a:lnTo>
                  <a:lnTo>
                    <a:pt x="718" y="179417"/>
                  </a:lnTo>
                  <a:lnTo>
                    <a:pt x="4339" y="180282"/>
                  </a:lnTo>
                  <a:lnTo>
                    <a:pt x="42873" y="180934"/>
                  </a:lnTo>
                  <a:lnTo>
                    <a:pt x="88474" y="180970"/>
                  </a:lnTo>
                  <a:lnTo>
                    <a:pt x="121434" y="173370"/>
                  </a:lnTo>
                  <a:lnTo>
                    <a:pt x="151189" y="161970"/>
                  </a:lnTo>
                  <a:lnTo>
                    <a:pt x="150285" y="178201"/>
                  </a:lnTo>
                  <a:lnTo>
                    <a:pt x="138118" y="225020"/>
                  </a:lnTo>
                  <a:lnTo>
                    <a:pt x="126928" y="270422"/>
                  </a:lnTo>
                  <a:lnTo>
                    <a:pt x="117976" y="301341"/>
                  </a:lnTo>
                  <a:lnTo>
                    <a:pt x="107969" y="332350"/>
                  </a:lnTo>
                  <a:lnTo>
                    <a:pt x="94231" y="3810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 name="SMARTInkShape-3766">
              <a:extLst>
                <a:ext uri="{FF2B5EF4-FFF2-40B4-BE49-F238E27FC236}">
                  <a16:creationId xmlns:a16="http://schemas.microsoft.com/office/drawing/2014/main" id="{C8F0963E-FE21-7DA4-3B1B-33C113EE3412}"/>
                </a:ext>
              </a:extLst>
            </p:cNvPr>
            <p:cNvSpPr/>
            <p:nvPr>
              <p:custDataLst>
                <p:tags r:id="rId28"/>
              </p:custDataLst>
            </p:nvPr>
          </p:nvSpPr>
          <p:spPr>
            <a:xfrm>
              <a:off x="4162425" y="5381625"/>
              <a:ext cx="9526" cy="19051"/>
            </a:xfrm>
            <a:custGeom>
              <a:avLst/>
              <a:gdLst/>
              <a:ahLst/>
              <a:cxnLst/>
              <a:rect l="0" t="0" r="0" b="0"/>
              <a:pathLst>
                <a:path w="9526" h="19051">
                  <a:moveTo>
                    <a:pt x="9525" y="0"/>
                  </a:moveTo>
                  <a:lnTo>
                    <a:pt x="9525" y="0"/>
                  </a:lnTo>
                  <a:lnTo>
                    <a:pt x="9525" y="8201"/>
                  </a:lnTo>
                  <a:lnTo>
                    <a:pt x="8467" y="8642"/>
                  </a:lnTo>
                  <a:lnTo>
                    <a:pt x="10" y="9525"/>
                  </a:lnTo>
                  <a:lnTo>
                    <a:pt x="0" y="190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 name="SMARTInkShape-3767">
              <a:extLst>
                <a:ext uri="{FF2B5EF4-FFF2-40B4-BE49-F238E27FC236}">
                  <a16:creationId xmlns:a16="http://schemas.microsoft.com/office/drawing/2014/main" id="{FB925981-DB15-21C9-63FA-F5F7C7758C49}"/>
                </a:ext>
              </a:extLst>
            </p:cNvPr>
            <p:cNvSpPr/>
            <p:nvPr>
              <p:custDataLst>
                <p:tags r:id="rId29"/>
              </p:custDataLst>
            </p:nvPr>
          </p:nvSpPr>
          <p:spPr>
            <a:xfrm>
              <a:off x="4667250" y="5191373"/>
              <a:ext cx="209551" cy="47378"/>
            </a:xfrm>
            <a:custGeom>
              <a:avLst/>
              <a:gdLst/>
              <a:ahLst/>
              <a:cxnLst/>
              <a:rect l="0" t="0" r="0" b="0"/>
              <a:pathLst>
                <a:path w="209551" h="47378">
                  <a:moveTo>
                    <a:pt x="0" y="47377"/>
                  </a:moveTo>
                  <a:lnTo>
                    <a:pt x="0" y="47377"/>
                  </a:lnTo>
                  <a:lnTo>
                    <a:pt x="0" y="42321"/>
                  </a:lnTo>
                  <a:lnTo>
                    <a:pt x="2822" y="37016"/>
                  </a:lnTo>
                  <a:lnTo>
                    <a:pt x="5057" y="34120"/>
                  </a:lnTo>
                  <a:lnTo>
                    <a:pt x="46993" y="15579"/>
                  </a:lnTo>
                  <a:lnTo>
                    <a:pt x="81251" y="2567"/>
                  </a:lnTo>
                  <a:lnTo>
                    <a:pt x="127927" y="0"/>
                  </a:lnTo>
                  <a:lnTo>
                    <a:pt x="157496" y="2648"/>
                  </a:lnTo>
                  <a:lnTo>
                    <a:pt x="209550" y="1880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SMARTInkShape-3768">
              <a:extLst>
                <a:ext uri="{FF2B5EF4-FFF2-40B4-BE49-F238E27FC236}">
                  <a16:creationId xmlns:a16="http://schemas.microsoft.com/office/drawing/2014/main" id="{F5190615-2F2F-B7C3-A198-C135C719D391}"/>
                </a:ext>
              </a:extLst>
            </p:cNvPr>
            <p:cNvSpPr/>
            <p:nvPr>
              <p:custDataLst>
                <p:tags r:id="rId30"/>
              </p:custDataLst>
            </p:nvPr>
          </p:nvSpPr>
          <p:spPr>
            <a:xfrm>
              <a:off x="3667129" y="5172206"/>
              <a:ext cx="209547" cy="257042"/>
            </a:xfrm>
            <a:custGeom>
              <a:avLst/>
              <a:gdLst/>
              <a:ahLst/>
              <a:cxnLst/>
              <a:rect l="0" t="0" r="0" b="0"/>
              <a:pathLst>
                <a:path w="209547" h="257042">
                  <a:moveTo>
                    <a:pt x="57146" y="47494"/>
                  </a:moveTo>
                  <a:lnTo>
                    <a:pt x="57146" y="47494"/>
                  </a:lnTo>
                  <a:lnTo>
                    <a:pt x="57146" y="56627"/>
                  </a:lnTo>
                  <a:lnTo>
                    <a:pt x="57146" y="47504"/>
                  </a:lnTo>
                  <a:lnTo>
                    <a:pt x="52089" y="47497"/>
                  </a:lnTo>
                  <a:lnTo>
                    <a:pt x="50600" y="46438"/>
                  </a:lnTo>
                  <a:lnTo>
                    <a:pt x="49607" y="44674"/>
                  </a:lnTo>
                  <a:lnTo>
                    <a:pt x="48945" y="42438"/>
                  </a:lnTo>
                  <a:lnTo>
                    <a:pt x="49562" y="40949"/>
                  </a:lnTo>
                  <a:lnTo>
                    <a:pt x="51032" y="39955"/>
                  </a:lnTo>
                  <a:lnTo>
                    <a:pt x="53070" y="39293"/>
                  </a:lnTo>
                  <a:lnTo>
                    <a:pt x="54428" y="37793"/>
                  </a:lnTo>
                  <a:lnTo>
                    <a:pt x="55938" y="33305"/>
                  </a:lnTo>
                  <a:lnTo>
                    <a:pt x="62254" y="27782"/>
                  </a:lnTo>
                  <a:lnTo>
                    <a:pt x="85333" y="12158"/>
                  </a:lnTo>
                  <a:lnTo>
                    <a:pt x="132159" y="529"/>
                  </a:lnTo>
                  <a:lnTo>
                    <a:pt x="145812" y="0"/>
                  </a:lnTo>
                  <a:lnTo>
                    <a:pt x="152292" y="2749"/>
                  </a:lnTo>
                  <a:lnTo>
                    <a:pt x="165075" y="13138"/>
                  </a:lnTo>
                  <a:lnTo>
                    <a:pt x="168615" y="21994"/>
                  </a:lnTo>
                  <a:lnTo>
                    <a:pt x="170886" y="34814"/>
                  </a:lnTo>
                  <a:lnTo>
                    <a:pt x="177881" y="46009"/>
                  </a:lnTo>
                  <a:lnTo>
                    <a:pt x="179598" y="56006"/>
                  </a:lnTo>
                  <a:lnTo>
                    <a:pt x="177538" y="64682"/>
                  </a:lnTo>
                  <a:lnTo>
                    <a:pt x="174154" y="72067"/>
                  </a:lnTo>
                  <a:lnTo>
                    <a:pt x="170626" y="91872"/>
                  </a:lnTo>
                  <a:lnTo>
                    <a:pt x="163954" y="104630"/>
                  </a:lnTo>
                  <a:lnTo>
                    <a:pt x="157266" y="122398"/>
                  </a:lnTo>
                  <a:lnTo>
                    <a:pt x="135376" y="155378"/>
                  </a:lnTo>
                  <a:lnTo>
                    <a:pt x="91076" y="193656"/>
                  </a:lnTo>
                  <a:lnTo>
                    <a:pt x="46289" y="222000"/>
                  </a:lnTo>
                  <a:lnTo>
                    <a:pt x="10181" y="244692"/>
                  </a:lnTo>
                  <a:lnTo>
                    <a:pt x="6786" y="245634"/>
                  </a:lnTo>
                  <a:lnTo>
                    <a:pt x="4523" y="247322"/>
                  </a:lnTo>
                  <a:lnTo>
                    <a:pt x="3014" y="249502"/>
                  </a:lnTo>
                  <a:lnTo>
                    <a:pt x="0" y="257033"/>
                  </a:lnTo>
                  <a:lnTo>
                    <a:pt x="5054" y="257041"/>
                  </a:lnTo>
                  <a:lnTo>
                    <a:pt x="10358" y="254221"/>
                  </a:lnTo>
                  <a:lnTo>
                    <a:pt x="13254" y="251987"/>
                  </a:lnTo>
                  <a:lnTo>
                    <a:pt x="22116" y="249505"/>
                  </a:lnTo>
                  <a:lnTo>
                    <a:pt x="49877" y="244870"/>
                  </a:lnTo>
                  <a:lnTo>
                    <a:pt x="67339" y="240031"/>
                  </a:lnTo>
                  <a:lnTo>
                    <a:pt x="114902" y="238048"/>
                  </a:lnTo>
                  <a:lnTo>
                    <a:pt x="161852" y="237994"/>
                  </a:lnTo>
                  <a:lnTo>
                    <a:pt x="187287" y="237994"/>
                  </a:lnTo>
                  <a:lnTo>
                    <a:pt x="191892" y="240816"/>
                  </a:lnTo>
                  <a:lnTo>
                    <a:pt x="198415" y="246195"/>
                  </a:lnTo>
                  <a:lnTo>
                    <a:pt x="209546" y="24751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 name="SMARTInkShape-3769">
              <a:extLst>
                <a:ext uri="{FF2B5EF4-FFF2-40B4-BE49-F238E27FC236}">
                  <a16:creationId xmlns:a16="http://schemas.microsoft.com/office/drawing/2014/main" id="{86DA16E4-A31C-C220-F53C-31AFD5E6C3D0}"/>
                </a:ext>
              </a:extLst>
            </p:cNvPr>
            <p:cNvSpPr/>
            <p:nvPr>
              <p:custDataLst>
                <p:tags r:id="rId31"/>
              </p:custDataLst>
            </p:nvPr>
          </p:nvSpPr>
          <p:spPr>
            <a:xfrm>
              <a:off x="3943350" y="5172201"/>
              <a:ext cx="190060" cy="266575"/>
            </a:xfrm>
            <a:custGeom>
              <a:avLst/>
              <a:gdLst/>
              <a:ahLst/>
              <a:cxnLst/>
              <a:rect l="0" t="0" r="0" b="0"/>
              <a:pathLst>
                <a:path w="190060" h="266575">
                  <a:moveTo>
                    <a:pt x="57150" y="37974"/>
                  </a:moveTo>
                  <a:lnTo>
                    <a:pt x="57150" y="37974"/>
                  </a:lnTo>
                  <a:lnTo>
                    <a:pt x="57150" y="29773"/>
                  </a:lnTo>
                  <a:lnTo>
                    <a:pt x="62207" y="23785"/>
                  </a:lnTo>
                  <a:lnTo>
                    <a:pt x="67511" y="21084"/>
                  </a:lnTo>
                  <a:lnTo>
                    <a:pt x="82660" y="18150"/>
                  </a:lnTo>
                  <a:lnTo>
                    <a:pt x="95272" y="11441"/>
                  </a:lnTo>
                  <a:lnTo>
                    <a:pt x="98439" y="10760"/>
                  </a:lnTo>
                  <a:lnTo>
                    <a:pt x="117476" y="1318"/>
                  </a:lnTo>
                  <a:lnTo>
                    <a:pt x="136525" y="0"/>
                  </a:lnTo>
                  <a:lnTo>
                    <a:pt x="142875" y="2753"/>
                  </a:lnTo>
                  <a:lnTo>
                    <a:pt x="151842" y="9010"/>
                  </a:lnTo>
                  <a:lnTo>
                    <a:pt x="152351" y="22622"/>
                  </a:lnTo>
                  <a:lnTo>
                    <a:pt x="149556" y="28682"/>
                  </a:lnTo>
                  <a:lnTo>
                    <a:pt x="125830" y="60404"/>
                  </a:lnTo>
                  <a:lnTo>
                    <a:pt x="78358" y="95072"/>
                  </a:lnTo>
                  <a:lnTo>
                    <a:pt x="59158" y="112289"/>
                  </a:lnTo>
                  <a:lnTo>
                    <a:pt x="58043" y="116157"/>
                  </a:lnTo>
                  <a:lnTo>
                    <a:pt x="57154" y="123660"/>
                  </a:lnTo>
                  <a:lnTo>
                    <a:pt x="70408" y="123696"/>
                  </a:lnTo>
                  <a:lnTo>
                    <a:pt x="76448" y="120876"/>
                  </a:lnTo>
                  <a:lnTo>
                    <a:pt x="82660" y="117152"/>
                  </a:lnTo>
                  <a:lnTo>
                    <a:pt x="95272" y="114762"/>
                  </a:lnTo>
                  <a:lnTo>
                    <a:pt x="107954" y="114290"/>
                  </a:lnTo>
                  <a:lnTo>
                    <a:pt x="114302" y="117048"/>
                  </a:lnTo>
                  <a:lnTo>
                    <a:pt x="120651" y="120743"/>
                  </a:lnTo>
                  <a:lnTo>
                    <a:pt x="133350" y="123115"/>
                  </a:lnTo>
                  <a:lnTo>
                    <a:pt x="136525" y="123309"/>
                  </a:lnTo>
                  <a:lnTo>
                    <a:pt x="142875" y="126348"/>
                  </a:lnTo>
                  <a:lnTo>
                    <a:pt x="149225" y="130168"/>
                  </a:lnTo>
                  <a:lnTo>
                    <a:pt x="158750" y="133377"/>
                  </a:lnTo>
                  <a:lnTo>
                    <a:pt x="174625" y="146362"/>
                  </a:lnTo>
                  <a:lnTo>
                    <a:pt x="178153" y="152469"/>
                  </a:lnTo>
                  <a:lnTo>
                    <a:pt x="180779" y="158710"/>
                  </a:lnTo>
                  <a:lnTo>
                    <a:pt x="187149" y="168175"/>
                  </a:lnTo>
                  <a:lnTo>
                    <a:pt x="189507" y="177681"/>
                  </a:lnTo>
                  <a:lnTo>
                    <a:pt x="190059" y="184027"/>
                  </a:lnTo>
                  <a:lnTo>
                    <a:pt x="187482" y="190375"/>
                  </a:lnTo>
                  <a:lnTo>
                    <a:pt x="158698" y="222124"/>
                  </a:lnTo>
                  <a:lnTo>
                    <a:pt x="126821" y="243291"/>
                  </a:lnTo>
                  <a:lnTo>
                    <a:pt x="79244" y="255560"/>
                  </a:lnTo>
                  <a:lnTo>
                    <a:pt x="47608" y="259674"/>
                  </a:lnTo>
                  <a:lnTo>
                    <a:pt x="27278" y="265211"/>
                  </a:lnTo>
                  <a:lnTo>
                    <a:pt x="0" y="26657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6" name="SMARTInkShape-Group831">
            <a:extLst>
              <a:ext uri="{FF2B5EF4-FFF2-40B4-BE49-F238E27FC236}">
                <a16:creationId xmlns:a16="http://schemas.microsoft.com/office/drawing/2014/main" id="{195CBD07-F53D-02A9-69E0-39EED6823452}"/>
              </a:ext>
            </a:extLst>
          </p:cNvPr>
          <p:cNvGrpSpPr/>
          <p:nvPr/>
        </p:nvGrpSpPr>
        <p:grpSpPr>
          <a:xfrm>
            <a:off x="5200650" y="5163058"/>
            <a:ext cx="371476" cy="380493"/>
            <a:chOff x="5200650" y="5163058"/>
            <a:chExt cx="371476" cy="380493"/>
          </a:xfrm>
        </p:grpSpPr>
        <p:sp>
          <p:nvSpPr>
            <p:cNvPr id="163" name="SMARTInkShape-3770">
              <a:extLst>
                <a:ext uri="{FF2B5EF4-FFF2-40B4-BE49-F238E27FC236}">
                  <a16:creationId xmlns:a16="http://schemas.microsoft.com/office/drawing/2014/main" id="{EE5C4692-D7FB-C795-702C-6FE7186B6DDA}"/>
                </a:ext>
              </a:extLst>
            </p:cNvPr>
            <p:cNvSpPr/>
            <p:nvPr>
              <p:custDataLst>
                <p:tags r:id="rId23"/>
              </p:custDataLst>
            </p:nvPr>
          </p:nvSpPr>
          <p:spPr>
            <a:xfrm>
              <a:off x="5353050" y="5163058"/>
              <a:ext cx="76085" cy="275718"/>
            </a:xfrm>
            <a:custGeom>
              <a:avLst/>
              <a:gdLst/>
              <a:ahLst/>
              <a:cxnLst/>
              <a:rect l="0" t="0" r="0" b="0"/>
              <a:pathLst>
                <a:path w="76085" h="275718">
                  <a:moveTo>
                    <a:pt x="66675" y="18542"/>
                  </a:moveTo>
                  <a:lnTo>
                    <a:pt x="66675" y="18542"/>
                  </a:lnTo>
                  <a:lnTo>
                    <a:pt x="66675" y="13486"/>
                  </a:lnTo>
                  <a:lnTo>
                    <a:pt x="69497" y="8181"/>
                  </a:lnTo>
                  <a:lnTo>
                    <a:pt x="75808" y="0"/>
                  </a:lnTo>
                  <a:lnTo>
                    <a:pt x="76084" y="9756"/>
                  </a:lnTo>
                  <a:lnTo>
                    <a:pt x="54731" y="52486"/>
                  </a:lnTo>
                  <a:lnTo>
                    <a:pt x="34992" y="99682"/>
                  </a:lnTo>
                  <a:lnTo>
                    <a:pt x="21881" y="140195"/>
                  </a:lnTo>
                  <a:lnTo>
                    <a:pt x="14553" y="182507"/>
                  </a:lnTo>
                  <a:lnTo>
                    <a:pt x="7365" y="229092"/>
                  </a:lnTo>
                  <a:lnTo>
                    <a:pt x="0" y="27571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 name="SMARTInkShape-3771">
              <a:extLst>
                <a:ext uri="{FF2B5EF4-FFF2-40B4-BE49-F238E27FC236}">
                  <a16:creationId xmlns:a16="http://schemas.microsoft.com/office/drawing/2014/main" id="{C1017DA5-C105-3E94-32EE-8B51DC663BD3}"/>
                </a:ext>
              </a:extLst>
            </p:cNvPr>
            <p:cNvSpPr/>
            <p:nvPr>
              <p:custDataLst>
                <p:tags r:id="rId24"/>
              </p:custDataLst>
            </p:nvPr>
          </p:nvSpPr>
          <p:spPr>
            <a:xfrm>
              <a:off x="5276850" y="5257803"/>
              <a:ext cx="295276" cy="19048"/>
            </a:xfrm>
            <a:custGeom>
              <a:avLst/>
              <a:gdLst/>
              <a:ahLst/>
              <a:cxnLst/>
              <a:rect l="0" t="0" r="0" b="0"/>
              <a:pathLst>
                <a:path w="295276" h="19048">
                  <a:moveTo>
                    <a:pt x="0" y="9522"/>
                  </a:moveTo>
                  <a:lnTo>
                    <a:pt x="0" y="9522"/>
                  </a:lnTo>
                  <a:lnTo>
                    <a:pt x="9721" y="8464"/>
                  </a:lnTo>
                  <a:lnTo>
                    <a:pt x="43848" y="1321"/>
                  </a:lnTo>
                  <a:lnTo>
                    <a:pt x="78490" y="389"/>
                  </a:lnTo>
                  <a:lnTo>
                    <a:pt x="117213" y="113"/>
                  </a:lnTo>
                  <a:lnTo>
                    <a:pt x="163040" y="14"/>
                  </a:lnTo>
                  <a:lnTo>
                    <a:pt x="205301" y="0"/>
                  </a:lnTo>
                  <a:lnTo>
                    <a:pt x="241922" y="5054"/>
                  </a:lnTo>
                  <a:lnTo>
                    <a:pt x="295275" y="1904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 name="SMARTInkShape-3772">
              <a:extLst>
                <a:ext uri="{FF2B5EF4-FFF2-40B4-BE49-F238E27FC236}">
                  <a16:creationId xmlns:a16="http://schemas.microsoft.com/office/drawing/2014/main" id="{9B7336F3-14FE-453C-0575-3D3A613EE307}"/>
                </a:ext>
              </a:extLst>
            </p:cNvPr>
            <p:cNvSpPr/>
            <p:nvPr>
              <p:custDataLst>
                <p:tags r:id="rId25"/>
              </p:custDataLst>
            </p:nvPr>
          </p:nvSpPr>
          <p:spPr>
            <a:xfrm>
              <a:off x="5200650" y="5515367"/>
              <a:ext cx="333376" cy="28184"/>
            </a:xfrm>
            <a:custGeom>
              <a:avLst/>
              <a:gdLst/>
              <a:ahLst/>
              <a:cxnLst/>
              <a:rect l="0" t="0" r="0" b="0"/>
              <a:pathLst>
                <a:path w="333376" h="28184">
                  <a:moveTo>
                    <a:pt x="0" y="9133"/>
                  </a:moveTo>
                  <a:lnTo>
                    <a:pt x="0" y="9133"/>
                  </a:lnTo>
                  <a:lnTo>
                    <a:pt x="46664" y="8075"/>
                  </a:lnTo>
                  <a:lnTo>
                    <a:pt x="90497" y="2588"/>
                  </a:lnTo>
                  <a:lnTo>
                    <a:pt x="138057" y="491"/>
                  </a:lnTo>
                  <a:lnTo>
                    <a:pt x="173542" y="0"/>
                  </a:lnTo>
                  <a:lnTo>
                    <a:pt x="220822" y="6232"/>
                  </a:lnTo>
                  <a:lnTo>
                    <a:pt x="260632" y="9330"/>
                  </a:lnTo>
                  <a:lnTo>
                    <a:pt x="300780" y="19323"/>
                  </a:lnTo>
                  <a:lnTo>
                    <a:pt x="333375" y="2818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2" name="SMARTInkShape-Group832">
            <a:extLst>
              <a:ext uri="{FF2B5EF4-FFF2-40B4-BE49-F238E27FC236}">
                <a16:creationId xmlns:a16="http://schemas.microsoft.com/office/drawing/2014/main" id="{A64941E8-5425-E951-AC6D-6E3AA5387DF5}"/>
              </a:ext>
            </a:extLst>
          </p:cNvPr>
          <p:cNvGrpSpPr/>
          <p:nvPr/>
        </p:nvGrpSpPr>
        <p:grpSpPr>
          <a:xfrm>
            <a:off x="5954260" y="5324526"/>
            <a:ext cx="1075191" cy="283044"/>
            <a:chOff x="5954260" y="5324526"/>
            <a:chExt cx="1075191" cy="283044"/>
          </a:xfrm>
        </p:grpSpPr>
        <p:sp>
          <p:nvSpPr>
            <p:cNvPr id="167" name="SMARTInkShape-3773">
              <a:extLst>
                <a:ext uri="{FF2B5EF4-FFF2-40B4-BE49-F238E27FC236}">
                  <a16:creationId xmlns:a16="http://schemas.microsoft.com/office/drawing/2014/main" id="{F0EC60AF-227C-5D99-2158-1E75DD418A5F}"/>
                </a:ext>
              </a:extLst>
            </p:cNvPr>
            <p:cNvSpPr/>
            <p:nvPr>
              <p:custDataLst>
                <p:tags r:id="rId18"/>
              </p:custDataLst>
            </p:nvPr>
          </p:nvSpPr>
          <p:spPr>
            <a:xfrm>
              <a:off x="5954260" y="5324526"/>
              <a:ext cx="170316" cy="226933"/>
            </a:xfrm>
            <a:custGeom>
              <a:avLst/>
              <a:gdLst/>
              <a:ahLst/>
              <a:cxnLst/>
              <a:rect l="0" t="0" r="0" b="0"/>
              <a:pathLst>
                <a:path w="170316" h="226933">
                  <a:moveTo>
                    <a:pt x="36965" y="47574"/>
                  </a:moveTo>
                  <a:lnTo>
                    <a:pt x="36965" y="47574"/>
                  </a:lnTo>
                  <a:lnTo>
                    <a:pt x="46456" y="47574"/>
                  </a:lnTo>
                  <a:lnTo>
                    <a:pt x="54088" y="38912"/>
                  </a:lnTo>
                  <a:lnTo>
                    <a:pt x="68879" y="16982"/>
                  </a:lnTo>
                  <a:lnTo>
                    <a:pt x="83345" y="6642"/>
                  </a:lnTo>
                  <a:lnTo>
                    <a:pt x="95980" y="1932"/>
                  </a:lnTo>
                  <a:lnTo>
                    <a:pt x="129907" y="0"/>
                  </a:lnTo>
                  <a:lnTo>
                    <a:pt x="141643" y="10077"/>
                  </a:lnTo>
                  <a:lnTo>
                    <a:pt x="156969" y="40050"/>
                  </a:lnTo>
                  <a:lnTo>
                    <a:pt x="163678" y="57988"/>
                  </a:lnTo>
                  <a:lnTo>
                    <a:pt x="164543" y="76544"/>
                  </a:lnTo>
                  <a:lnTo>
                    <a:pt x="161400" y="93258"/>
                  </a:lnTo>
                  <a:lnTo>
                    <a:pt x="142697" y="126445"/>
                  </a:lnTo>
                  <a:lnTo>
                    <a:pt x="119077" y="153739"/>
                  </a:lnTo>
                  <a:lnTo>
                    <a:pt x="77595" y="178977"/>
                  </a:lnTo>
                  <a:lnTo>
                    <a:pt x="31395" y="207755"/>
                  </a:lnTo>
                  <a:lnTo>
                    <a:pt x="18261" y="214016"/>
                  </a:lnTo>
                  <a:lnTo>
                    <a:pt x="7486" y="217857"/>
                  </a:lnTo>
                  <a:lnTo>
                    <a:pt x="4612" y="220362"/>
                  </a:lnTo>
                  <a:lnTo>
                    <a:pt x="0" y="226932"/>
                  </a:lnTo>
                  <a:lnTo>
                    <a:pt x="4258" y="223013"/>
                  </a:lnTo>
                  <a:lnTo>
                    <a:pt x="22335" y="220206"/>
                  </a:lnTo>
                  <a:lnTo>
                    <a:pt x="67252" y="214071"/>
                  </a:lnTo>
                  <a:lnTo>
                    <a:pt x="113390" y="217640"/>
                  </a:lnTo>
                  <a:lnTo>
                    <a:pt x="158395" y="218942"/>
                  </a:lnTo>
                  <a:lnTo>
                    <a:pt x="170315" y="21902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SMARTInkShape-3774">
              <a:extLst>
                <a:ext uri="{FF2B5EF4-FFF2-40B4-BE49-F238E27FC236}">
                  <a16:creationId xmlns:a16="http://schemas.microsoft.com/office/drawing/2014/main" id="{98A281C0-30E1-DDA0-D588-5CAEE9D079F2}"/>
                </a:ext>
              </a:extLst>
            </p:cNvPr>
            <p:cNvSpPr/>
            <p:nvPr>
              <p:custDataLst>
                <p:tags r:id="rId19"/>
              </p:custDataLst>
            </p:nvPr>
          </p:nvSpPr>
          <p:spPr>
            <a:xfrm>
              <a:off x="6191250" y="5496041"/>
              <a:ext cx="1" cy="9410"/>
            </a:xfrm>
            <a:custGeom>
              <a:avLst/>
              <a:gdLst/>
              <a:ahLst/>
              <a:cxnLst/>
              <a:rect l="0" t="0" r="0" b="0"/>
              <a:pathLst>
                <a:path w="1" h="9410">
                  <a:moveTo>
                    <a:pt x="0" y="9409"/>
                  </a:moveTo>
                  <a:lnTo>
                    <a:pt x="0" y="9409"/>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SMARTInkShape-3775">
              <a:extLst>
                <a:ext uri="{FF2B5EF4-FFF2-40B4-BE49-F238E27FC236}">
                  <a16:creationId xmlns:a16="http://schemas.microsoft.com/office/drawing/2014/main" id="{354A42AF-1B78-6DAB-A605-AA580C9C2E19}"/>
                </a:ext>
              </a:extLst>
            </p:cNvPr>
            <p:cNvSpPr/>
            <p:nvPr>
              <p:custDataLst>
                <p:tags r:id="rId20"/>
              </p:custDataLst>
            </p:nvPr>
          </p:nvSpPr>
          <p:spPr>
            <a:xfrm>
              <a:off x="6334870" y="5334556"/>
              <a:ext cx="218331" cy="223526"/>
            </a:xfrm>
            <a:custGeom>
              <a:avLst/>
              <a:gdLst/>
              <a:ahLst/>
              <a:cxnLst/>
              <a:rect l="0" t="0" r="0" b="0"/>
              <a:pathLst>
                <a:path w="218331" h="223526">
                  <a:moveTo>
                    <a:pt x="18305" y="47069"/>
                  </a:moveTo>
                  <a:lnTo>
                    <a:pt x="18305" y="47069"/>
                  </a:lnTo>
                  <a:lnTo>
                    <a:pt x="23361" y="47069"/>
                  </a:lnTo>
                  <a:lnTo>
                    <a:pt x="24850" y="46011"/>
                  </a:lnTo>
                  <a:lnTo>
                    <a:pt x="25844" y="44247"/>
                  </a:lnTo>
                  <a:lnTo>
                    <a:pt x="26506" y="42013"/>
                  </a:lnTo>
                  <a:lnTo>
                    <a:pt x="32886" y="36708"/>
                  </a:lnTo>
                  <a:lnTo>
                    <a:pt x="79140" y="5779"/>
                  </a:lnTo>
                  <a:lnTo>
                    <a:pt x="102843" y="278"/>
                  </a:lnTo>
                  <a:lnTo>
                    <a:pt x="106413" y="0"/>
                  </a:lnTo>
                  <a:lnTo>
                    <a:pt x="108794" y="2990"/>
                  </a:lnTo>
                  <a:lnTo>
                    <a:pt x="112145" y="21309"/>
                  </a:lnTo>
                  <a:lnTo>
                    <a:pt x="112079" y="42729"/>
                  </a:lnTo>
                  <a:lnTo>
                    <a:pt x="103111" y="86820"/>
                  </a:lnTo>
                  <a:lnTo>
                    <a:pt x="94233" y="115292"/>
                  </a:lnTo>
                  <a:lnTo>
                    <a:pt x="82077" y="133253"/>
                  </a:lnTo>
                  <a:lnTo>
                    <a:pt x="43505" y="177271"/>
                  </a:lnTo>
                  <a:lnTo>
                    <a:pt x="1771" y="216081"/>
                  </a:lnTo>
                  <a:lnTo>
                    <a:pt x="373" y="220257"/>
                  </a:lnTo>
                  <a:lnTo>
                    <a:pt x="0" y="222852"/>
                  </a:lnTo>
                  <a:lnTo>
                    <a:pt x="810" y="223525"/>
                  </a:lnTo>
                  <a:lnTo>
                    <a:pt x="2409" y="222914"/>
                  </a:lnTo>
                  <a:lnTo>
                    <a:pt x="4533" y="221449"/>
                  </a:lnTo>
                  <a:lnTo>
                    <a:pt x="48607" y="218634"/>
                  </a:lnTo>
                  <a:lnTo>
                    <a:pt x="69264" y="215730"/>
                  </a:lnTo>
                  <a:lnTo>
                    <a:pt x="104689" y="210325"/>
                  </a:lnTo>
                  <a:lnTo>
                    <a:pt x="142913" y="214445"/>
                  </a:lnTo>
                  <a:lnTo>
                    <a:pt x="186383" y="218281"/>
                  </a:lnTo>
                  <a:lnTo>
                    <a:pt x="218330" y="21851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SMARTInkShape-3776">
              <a:extLst>
                <a:ext uri="{FF2B5EF4-FFF2-40B4-BE49-F238E27FC236}">
                  <a16:creationId xmlns:a16="http://schemas.microsoft.com/office/drawing/2014/main" id="{C2A9D0E9-24F6-AB95-FD27-C5C2DC6E9092}"/>
                </a:ext>
              </a:extLst>
            </p:cNvPr>
            <p:cNvSpPr/>
            <p:nvPr>
              <p:custDataLst>
                <p:tags r:id="rId21"/>
              </p:custDataLst>
            </p:nvPr>
          </p:nvSpPr>
          <p:spPr>
            <a:xfrm>
              <a:off x="6845448" y="5344092"/>
              <a:ext cx="184003" cy="236532"/>
            </a:xfrm>
            <a:custGeom>
              <a:avLst/>
              <a:gdLst/>
              <a:ahLst/>
              <a:cxnLst/>
              <a:rect l="0" t="0" r="0" b="0"/>
              <a:pathLst>
                <a:path w="184003" h="236532">
                  <a:moveTo>
                    <a:pt x="12552" y="66108"/>
                  </a:moveTo>
                  <a:lnTo>
                    <a:pt x="12552" y="66108"/>
                  </a:lnTo>
                  <a:lnTo>
                    <a:pt x="12552" y="61052"/>
                  </a:lnTo>
                  <a:lnTo>
                    <a:pt x="15374" y="55747"/>
                  </a:lnTo>
                  <a:lnTo>
                    <a:pt x="30915" y="34052"/>
                  </a:lnTo>
                  <a:lnTo>
                    <a:pt x="74191" y="9126"/>
                  </a:lnTo>
                  <a:lnTo>
                    <a:pt x="98575" y="1348"/>
                  </a:lnTo>
                  <a:lnTo>
                    <a:pt x="110125" y="0"/>
                  </a:lnTo>
                  <a:lnTo>
                    <a:pt x="113584" y="2986"/>
                  </a:lnTo>
                  <a:lnTo>
                    <a:pt x="129953" y="39255"/>
                  </a:lnTo>
                  <a:lnTo>
                    <a:pt x="130699" y="57348"/>
                  </a:lnTo>
                  <a:lnTo>
                    <a:pt x="122555" y="94834"/>
                  </a:lnTo>
                  <a:lnTo>
                    <a:pt x="95547" y="140418"/>
                  </a:lnTo>
                  <a:lnTo>
                    <a:pt x="62460" y="184542"/>
                  </a:lnTo>
                  <a:lnTo>
                    <a:pt x="41803" y="204564"/>
                  </a:lnTo>
                  <a:lnTo>
                    <a:pt x="74" y="235248"/>
                  </a:lnTo>
                  <a:lnTo>
                    <a:pt x="0" y="236018"/>
                  </a:lnTo>
                  <a:lnTo>
                    <a:pt x="1009" y="236531"/>
                  </a:lnTo>
                  <a:lnTo>
                    <a:pt x="42622" y="229267"/>
                  </a:lnTo>
                  <a:lnTo>
                    <a:pt x="86068" y="228277"/>
                  </a:lnTo>
                  <a:lnTo>
                    <a:pt x="126322" y="228081"/>
                  </a:lnTo>
                  <a:lnTo>
                    <a:pt x="170538" y="228035"/>
                  </a:lnTo>
                  <a:lnTo>
                    <a:pt x="184002" y="22803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SMARTInkShape-3777">
              <a:extLst>
                <a:ext uri="{FF2B5EF4-FFF2-40B4-BE49-F238E27FC236}">
                  <a16:creationId xmlns:a16="http://schemas.microsoft.com/office/drawing/2014/main" id="{1F519D38-F82F-EC5C-F0F7-B13E9EAA9CA3}"/>
                </a:ext>
              </a:extLst>
            </p:cNvPr>
            <p:cNvSpPr/>
            <p:nvPr>
              <p:custDataLst>
                <p:tags r:id="rId22"/>
              </p:custDataLst>
            </p:nvPr>
          </p:nvSpPr>
          <p:spPr>
            <a:xfrm>
              <a:off x="6625512" y="5338138"/>
              <a:ext cx="115645" cy="269432"/>
            </a:xfrm>
            <a:custGeom>
              <a:avLst/>
              <a:gdLst/>
              <a:ahLst/>
              <a:cxnLst/>
              <a:rect l="0" t="0" r="0" b="0"/>
              <a:pathLst>
                <a:path w="115645" h="269432">
                  <a:moveTo>
                    <a:pt x="80088" y="24437"/>
                  </a:moveTo>
                  <a:lnTo>
                    <a:pt x="80088" y="24437"/>
                  </a:lnTo>
                  <a:lnTo>
                    <a:pt x="80088" y="11180"/>
                  </a:lnTo>
                  <a:lnTo>
                    <a:pt x="81146" y="9249"/>
                  </a:lnTo>
                  <a:lnTo>
                    <a:pt x="82910" y="7962"/>
                  </a:lnTo>
                  <a:lnTo>
                    <a:pt x="88288" y="5895"/>
                  </a:lnTo>
                  <a:lnTo>
                    <a:pt x="89025" y="2791"/>
                  </a:lnTo>
                  <a:lnTo>
                    <a:pt x="89352" y="0"/>
                  </a:lnTo>
                  <a:lnTo>
                    <a:pt x="89497" y="2288"/>
                  </a:lnTo>
                  <a:lnTo>
                    <a:pt x="88477" y="3320"/>
                  </a:lnTo>
                  <a:lnTo>
                    <a:pt x="80927" y="6892"/>
                  </a:lnTo>
                  <a:lnTo>
                    <a:pt x="66814" y="20414"/>
                  </a:lnTo>
                  <a:lnTo>
                    <a:pt x="43624" y="60257"/>
                  </a:lnTo>
                  <a:lnTo>
                    <a:pt x="16032" y="107040"/>
                  </a:lnTo>
                  <a:lnTo>
                    <a:pt x="4664" y="136754"/>
                  </a:lnTo>
                  <a:lnTo>
                    <a:pt x="0" y="163255"/>
                  </a:lnTo>
                  <a:lnTo>
                    <a:pt x="3324" y="200918"/>
                  </a:lnTo>
                  <a:lnTo>
                    <a:pt x="12070" y="231597"/>
                  </a:lnTo>
                  <a:lnTo>
                    <a:pt x="34416" y="263122"/>
                  </a:lnTo>
                  <a:lnTo>
                    <a:pt x="44267" y="268104"/>
                  </a:lnTo>
                  <a:lnTo>
                    <a:pt x="49857" y="269431"/>
                  </a:lnTo>
                  <a:lnTo>
                    <a:pt x="72895" y="266244"/>
                  </a:lnTo>
                  <a:lnTo>
                    <a:pt x="94772" y="253540"/>
                  </a:lnTo>
                  <a:lnTo>
                    <a:pt x="105312" y="236680"/>
                  </a:lnTo>
                  <a:lnTo>
                    <a:pt x="114373" y="206210"/>
                  </a:lnTo>
                  <a:lnTo>
                    <a:pt x="115644" y="196419"/>
                  </a:lnTo>
                  <a:lnTo>
                    <a:pt x="113318" y="187775"/>
                  </a:lnTo>
                  <a:lnTo>
                    <a:pt x="102264" y="172526"/>
                  </a:lnTo>
                  <a:lnTo>
                    <a:pt x="89592" y="164337"/>
                  </a:lnTo>
                  <a:lnTo>
                    <a:pt x="83250" y="162154"/>
                  </a:lnTo>
                  <a:lnTo>
                    <a:pt x="67734" y="162550"/>
                  </a:lnTo>
                  <a:lnTo>
                    <a:pt x="30170" y="174289"/>
                  </a:lnTo>
                  <a:lnTo>
                    <a:pt x="3888" y="18636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5" name="SMARTInkShape-Group833">
            <a:extLst>
              <a:ext uri="{FF2B5EF4-FFF2-40B4-BE49-F238E27FC236}">
                <a16:creationId xmlns:a16="http://schemas.microsoft.com/office/drawing/2014/main" id="{EA81C359-0027-B385-6674-F7E9693CDCF3}"/>
              </a:ext>
            </a:extLst>
          </p:cNvPr>
          <p:cNvGrpSpPr/>
          <p:nvPr/>
        </p:nvGrpSpPr>
        <p:grpSpPr>
          <a:xfrm>
            <a:off x="7296150" y="5457825"/>
            <a:ext cx="152401" cy="114301"/>
            <a:chOff x="7296150" y="5457825"/>
            <a:chExt cx="152401" cy="114301"/>
          </a:xfrm>
        </p:grpSpPr>
        <p:sp>
          <p:nvSpPr>
            <p:cNvPr id="173" name="SMARTInkShape-3778">
              <a:extLst>
                <a:ext uri="{FF2B5EF4-FFF2-40B4-BE49-F238E27FC236}">
                  <a16:creationId xmlns:a16="http://schemas.microsoft.com/office/drawing/2014/main" id="{6B3903E6-3B10-8541-A018-6823B14999D1}"/>
                </a:ext>
              </a:extLst>
            </p:cNvPr>
            <p:cNvSpPr/>
            <p:nvPr>
              <p:custDataLst>
                <p:tags r:id="rId16"/>
              </p:custDataLst>
            </p:nvPr>
          </p:nvSpPr>
          <p:spPr>
            <a:xfrm>
              <a:off x="7343775" y="5457825"/>
              <a:ext cx="104776" cy="95251"/>
            </a:xfrm>
            <a:custGeom>
              <a:avLst/>
              <a:gdLst/>
              <a:ahLst/>
              <a:cxnLst/>
              <a:rect l="0" t="0" r="0" b="0"/>
              <a:pathLst>
                <a:path w="104776" h="95251">
                  <a:moveTo>
                    <a:pt x="0" y="0"/>
                  </a:moveTo>
                  <a:lnTo>
                    <a:pt x="0" y="0"/>
                  </a:lnTo>
                  <a:lnTo>
                    <a:pt x="26836" y="29659"/>
                  </a:lnTo>
                  <a:lnTo>
                    <a:pt x="45988" y="54189"/>
                  </a:lnTo>
                  <a:lnTo>
                    <a:pt x="92488" y="90201"/>
                  </a:lnTo>
                  <a:lnTo>
                    <a:pt x="104775" y="952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4" name="SMARTInkShape-3779">
              <a:extLst>
                <a:ext uri="{FF2B5EF4-FFF2-40B4-BE49-F238E27FC236}">
                  <a16:creationId xmlns:a16="http://schemas.microsoft.com/office/drawing/2014/main" id="{D68699D9-0D64-585B-DB8A-F3B1B5C98DE0}"/>
                </a:ext>
              </a:extLst>
            </p:cNvPr>
            <p:cNvSpPr/>
            <p:nvPr>
              <p:custDataLst>
                <p:tags r:id="rId17"/>
              </p:custDataLst>
            </p:nvPr>
          </p:nvSpPr>
          <p:spPr>
            <a:xfrm>
              <a:off x="7296150" y="5457825"/>
              <a:ext cx="113908" cy="114301"/>
            </a:xfrm>
            <a:custGeom>
              <a:avLst/>
              <a:gdLst/>
              <a:ahLst/>
              <a:cxnLst/>
              <a:rect l="0" t="0" r="0" b="0"/>
              <a:pathLst>
                <a:path w="113908" h="114301">
                  <a:moveTo>
                    <a:pt x="104775" y="0"/>
                  </a:moveTo>
                  <a:lnTo>
                    <a:pt x="104775" y="0"/>
                  </a:lnTo>
                  <a:lnTo>
                    <a:pt x="113907" y="0"/>
                  </a:lnTo>
                  <a:lnTo>
                    <a:pt x="109127" y="0"/>
                  </a:lnTo>
                  <a:lnTo>
                    <a:pt x="103887" y="5645"/>
                  </a:lnTo>
                  <a:lnTo>
                    <a:pt x="64153" y="49962"/>
                  </a:lnTo>
                  <a:lnTo>
                    <a:pt x="19705" y="94592"/>
                  </a:lnTo>
                  <a:lnTo>
                    <a:pt x="0" y="1143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4" name="SMARTInkShape-Group834">
            <a:extLst>
              <a:ext uri="{FF2B5EF4-FFF2-40B4-BE49-F238E27FC236}">
                <a16:creationId xmlns:a16="http://schemas.microsoft.com/office/drawing/2014/main" id="{A6C0EDCD-1280-587D-B726-72D3CC329515}"/>
              </a:ext>
            </a:extLst>
          </p:cNvPr>
          <p:cNvGrpSpPr/>
          <p:nvPr/>
        </p:nvGrpSpPr>
        <p:grpSpPr>
          <a:xfrm>
            <a:off x="7686675" y="5248278"/>
            <a:ext cx="942976" cy="923923"/>
            <a:chOff x="7686675" y="5248278"/>
            <a:chExt cx="942976" cy="923923"/>
          </a:xfrm>
        </p:grpSpPr>
        <p:sp>
          <p:nvSpPr>
            <p:cNvPr id="176" name="SMARTInkShape-3780">
              <a:extLst>
                <a:ext uri="{FF2B5EF4-FFF2-40B4-BE49-F238E27FC236}">
                  <a16:creationId xmlns:a16="http://schemas.microsoft.com/office/drawing/2014/main" id="{C345B5B7-39D0-7C0C-87AA-0E229EF25F07}"/>
                </a:ext>
              </a:extLst>
            </p:cNvPr>
            <p:cNvSpPr/>
            <p:nvPr>
              <p:custDataLst>
                <p:tags r:id="rId8"/>
              </p:custDataLst>
            </p:nvPr>
          </p:nvSpPr>
          <p:spPr>
            <a:xfrm>
              <a:off x="8067675" y="5943993"/>
              <a:ext cx="52682" cy="228208"/>
            </a:xfrm>
            <a:custGeom>
              <a:avLst/>
              <a:gdLst/>
              <a:ahLst/>
              <a:cxnLst/>
              <a:rect l="0" t="0" r="0" b="0"/>
              <a:pathLst>
                <a:path w="52682" h="228208">
                  <a:moveTo>
                    <a:pt x="47625" y="9132"/>
                  </a:moveTo>
                  <a:lnTo>
                    <a:pt x="47625" y="9132"/>
                  </a:lnTo>
                  <a:lnTo>
                    <a:pt x="47625" y="0"/>
                  </a:lnTo>
                  <a:lnTo>
                    <a:pt x="52681" y="4780"/>
                  </a:lnTo>
                  <a:lnTo>
                    <a:pt x="52342" y="15664"/>
                  </a:lnTo>
                  <a:lnTo>
                    <a:pt x="43500" y="53579"/>
                  </a:lnTo>
                  <a:lnTo>
                    <a:pt x="31562" y="99717"/>
                  </a:lnTo>
                  <a:lnTo>
                    <a:pt x="19014" y="137053"/>
                  </a:lnTo>
                  <a:lnTo>
                    <a:pt x="6343" y="179510"/>
                  </a:lnTo>
                  <a:lnTo>
                    <a:pt x="0" y="22820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 name="SMARTInkShape-3781">
              <a:extLst>
                <a:ext uri="{FF2B5EF4-FFF2-40B4-BE49-F238E27FC236}">
                  <a16:creationId xmlns:a16="http://schemas.microsoft.com/office/drawing/2014/main" id="{7D574759-E705-CEC4-0EB3-35C83A080CC4}"/>
                </a:ext>
              </a:extLst>
            </p:cNvPr>
            <p:cNvSpPr/>
            <p:nvPr>
              <p:custDataLst>
                <p:tags r:id="rId9"/>
              </p:custDataLst>
            </p:nvPr>
          </p:nvSpPr>
          <p:spPr>
            <a:xfrm>
              <a:off x="7686675" y="5791200"/>
              <a:ext cx="819587" cy="380384"/>
            </a:xfrm>
            <a:custGeom>
              <a:avLst/>
              <a:gdLst/>
              <a:ahLst/>
              <a:cxnLst/>
              <a:rect l="0" t="0" r="0" b="0"/>
              <a:pathLst>
                <a:path w="819587" h="380384">
                  <a:moveTo>
                    <a:pt x="0" y="295275"/>
                  </a:moveTo>
                  <a:lnTo>
                    <a:pt x="0" y="295275"/>
                  </a:lnTo>
                  <a:lnTo>
                    <a:pt x="5056" y="285162"/>
                  </a:lnTo>
                  <a:lnTo>
                    <a:pt x="13183" y="277375"/>
                  </a:lnTo>
                  <a:lnTo>
                    <a:pt x="32481" y="267041"/>
                  </a:lnTo>
                  <a:lnTo>
                    <a:pt x="75656" y="251928"/>
                  </a:lnTo>
                  <a:lnTo>
                    <a:pt x="117148" y="241479"/>
                  </a:lnTo>
                  <a:lnTo>
                    <a:pt x="130030" y="239615"/>
                  </a:lnTo>
                  <a:lnTo>
                    <a:pt x="139988" y="241610"/>
                  </a:lnTo>
                  <a:lnTo>
                    <a:pt x="151544" y="245861"/>
                  </a:lnTo>
                  <a:lnTo>
                    <a:pt x="155004" y="246456"/>
                  </a:lnTo>
                  <a:lnTo>
                    <a:pt x="161672" y="255586"/>
                  </a:lnTo>
                  <a:lnTo>
                    <a:pt x="184134" y="301532"/>
                  </a:lnTo>
                  <a:lnTo>
                    <a:pt x="203198" y="347918"/>
                  </a:lnTo>
                  <a:lnTo>
                    <a:pt x="208295" y="366782"/>
                  </a:lnTo>
                  <a:lnTo>
                    <a:pt x="209385" y="378918"/>
                  </a:lnTo>
                  <a:lnTo>
                    <a:pt x="210498" y="379612"/>
                  </a:lnTo>
                  <a:lnTo>
                    <a:pt x="214558" y="380383"/>
                  </a:lnTo>
                  <a:lnTo>
                    <a:pt x="215005" y="379530"/>
                  </a:lnTo>
                  <a:lnTo>
                    <a:pt x="212680" y="375761"/>
                  </a:lnTo>
                  <a:lnTo>
                    <a:pt x="213764" y="364913"/>
                  </a:lnTo>
                  <a:lnTo>
                    <a:pt x="225980" y="326357"/>
                  </a:lnTo>
                  <a:lnTo>
                    <a:pt x="235115" y="282965"/>
                  </a:lnTo>
                  <a:lnTo>
                    <a:pt x="244524" y="242357"/>
                  </a:lnTo>
                  <a:lnTo>
                    <a:pt x="252957" y="203513"/>
                  </a:lnTo>
                  <a:lnTo>
                    <a:pt x="256984" y="166251"/>
                  </a:lnTo>
                  <a:lnTo>
                    <a:pt x="264467" y="124679"/>
                  </a:lnTo>
                  <a:lnTo>
                    <a:pt x="271314" y="80837"/>
                  </a:lnTo>
                  <a:lnTo>
                    <a:pt x="283118" y="34830"/>
                  </a:lnTo>
                  <a:lnTo>
                    <a:pt x="285230" y="22167"/>
                  </a:lnTo>
                  <a:lnTo>
                    <a:pt x="286461" y="21129"/>
                  </a:lnTo>
                  <a:lnTo>
                    <a:pt x="293905" y="19324"/>
                  </a:lnTo>
                  <a:lnTo>
                    <a:pt x="304982" y="24188"/>
                  </a:lnTo>
                  <a:lnTo>
                    <a:pt x="318639" y="23803"/>
                  </a:lnTo>
                  <a:lnTo>
                    <a:pt x="363390" y="14931"/>
                  </a:lnTo>
                  <a:lnTo>
                    <a:pt x="402711" y="11128"/>
                  </a:lnTo>
                  <a:lnTo>
                    <a:pt x="441172" y="10001"/>
                  </a:lnTo>
                  <a:lnTo>
                    <a:pt x="484436" y="4609"/>
                  </a:lnTo>
                  <a:lnTo>
                    <a:pt x="525713" y="1366"/>
                  </a:lnTo>
                  <a:lnTo>
                    <a:pt x="569811" y="405"/>
                  </a:lnTo>
                  <a:lnTo>
                    <a:pt x="611334" y="120"/>
                  </a:lnTo>
                  <a:lnTo>
                    <a:pt x="643179" y="54"/>
                  </a:lnTo>
                  <a:lnTo>
                    <a:pt x="676383" y="24"/>
                  </a:lnTo>
                  <a:lnTo>
                    <a:pt x="716759" y="8"/>
                  </a:lnTo>
                  <a:lnTo>
                    <a:pt x="756082" y="1"/>
                  </a:lnTo>
                  <a:lnTo>
                    <a:pt x="798932" y="0"/>
                  </a:lnTo>
                  <a:lnTo>
                    <a:pt x="818216" y="0"/>
                  </a:lnTo>
                  <a:lnTo>
                    <a:pt x="819586" y="1058"/>
                  </a:lnTo>
                  <a:lnTo>
                    <a:pt x="818382" y="2822"/>
                  </a:lnTo>
                  <a:lnTo>
                    <a:pt x="809625"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 name="SMARTInkShape-3782">
              <a:extLst>
                <a:ext uri="{FF2B5EF4-FFF2-40B4-BE49-F238E27FC236}">
                  <a16:creationId xmlns:a16="http://schemas.microsoft.com/office/drawing/2014/main" id="{97E5F212-8A54-747B-CCFB-D1C6B8B356C7}"/>
                </a:ext>
              </a:extLst>
            </p:cNvPr>
            <p:cNvSpPr/>
            <p:nvPr>
              <p:custDataLst>
                <p:tags r:id="rId10"/>
              </p:custDataLst>
            </p:nvPr>
          </p:nvSpPr>
          <p:spPr>
            <a:xfrm>
              <a:off x="7726642" y="5676910"/>
              <a:ext cx="845859" cy="47500"/>
            </a:xfrm>
            <a:custGeom>
              <a:avLst/>
              <a:gdLst/>
              <a:ahLst/>
              <a:cxnLst/>
              <a:rect l="0" t="0" r="0" b="0"/>
              <a:pathLst>
                <a:path w="845859" h="47500">
                  <a:moveTo>
                    <a:pt x="36233" y="38090"/>
                  </a:moveTo>
                  <a:lnTo>
                    <a:pt x="36233" y="38090"/>
                  </a:lnTo>
                  <a:lnTo>
                    <a:pt x="31177" y="38090"/>
                  </a:lnTo>
                  <a:lnTo>
                    <a:pt x="25872" y="40912"/>
                  </a:lnTo>
                  <a:lnTo>
                    <a:pt x="19987" y="44635"/>
                  </a:lnTo>
                  <a:lnTo>
                    <a:pt x="7584" y="47027"/>
                  </a:lnTo>
                  <a:lnTo>
                    <a:pt x="0" y="47499"/>
                  </a:lnTo>
                  <a:lnTo>
                    <a:pt x="39419" y="46550"/>
                  </a:lnTo>
                  <a:lnTo>
                    <a:pt x="85508" y="41067"/>
                  </a:lnTo>
                  <a:lnTo>
                    <a:pt x="127973" y="37914"/>
                  </a:lnTo>
                  <a:lnTo>
                    <a:pt x="173600" y="31805"/>
                  </a:lnTo>
                  <a:lnTo>
                    <a:pt x="204882" y="30005"/>
                  </a:lnTo>
                  <a:lnTo>
                    <a:pt x="242069" y="26383"/>
                  </a:lnTo>
                  <a:lnTo>
                    <a:pt x="283291" y="22303"/>
                  </a:lnTo>
                  <a:lnTo>
                    <a:pt x="326306" y="20491"/>
                  </a:lnTo>
                  <a:lnTo>
                    <a:pt x="370118" y="16862"/>
                  </a:lnTo>
                  <a:lnTo>
                    <a:pt x="414285" y="12780"/>
                  </a:lnTo>
                  <a:lnTo>
                    <a:pt x="458608" y="10966"/>
                  </a:lnTo>
                  <a:lnTo>
                    <a:pt x="500181" y="10160"/>
                  </a:lnTo>
                  <a:lnTo>
                    <a:pt x="538765" y="9802"/>
                  </a:lnTo>
                  <a:lnTo>
                    <a:pt x="573553" y="9642"/>
                  </a:lnTo>
                  <a:lnTo>
                    <a:pt x="617831" y="9553"/>
                  </a:lnTo>
                  <a:lnTo>
                    <a:pt x="657762" y="9526"/>
                  </a:lnTo>
                  <a:lnTo>
                    <a:pt x="701577" y="8459"/>
                  </a:lnTo>
                  <a:lnTo>
                    <a:pt x="740805" y="1976"/>
                  </a:lnTo>
                  <a:lnTo>
                    <a:pt x="784185" y="382"/>
                  </a:lnTo>
                  <a:lnTo>
                    <a:pt x="829535" y="0"/>
                  </a:lnTo>
                  <a:lnTo>
                    <a:pt x="836134" y="2817"/>
                  </a:lnTo>
                  <a:lnTo>
                    <a:pt x="839375" y="5050"/>
                  </a:lnTo>
                  <a:lnTo>
                    <a:pt x="845858" y="1904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 name="SMARTInkShape-3783">
              <a:extLst>
                <a:ext uri="{FF2B5EF4-FFF2-40B4-BE49-F238E27FC236}">
                  <a16:creationId xmlns:a16="http://schemas.microsoft.com/office/drawing/2014/main" id="{093ABEC3-C8A6-DAAE-B97B-C38F22A3DC96}"/>
                </a:ext>
              </a:extLst>
            </p:cNvPr>
            <p:cNvSpPr/>
            <p:nvPr>
              <p:custDataLst>
                <p:tags r:id="rId11"/>
              </p:custDataLst>
            </p:nvPr>
          </p:nvSpPr>
          <p:spPr>
            <a:xfrm>
              <a:off x="8225222" y="5943721"/>
              <a:ext cx="194181" cy="216414"/>
            </a:xfrm>
            <a:custGeom>
              <a:avLst/>
              <a:gdLst/>
              <a:ahLst/>
              <a:cxnLst/>
              <a:rect l="0" t="0" r="0" b="0"/>
              <a:pathLst>
                <a:path w="194181" h="216414">
                  <a:moveTo>
                    <a:pt x="109153" y="37979"/>
                  </a:moveTo>
                  <a:lnTo>
                    <a:pt x="109153" y="37979"/>
                  </a:lnTo>
                  <a:lnTo>
                    <a:pt x="109153" y="11237"/>
                  </a:lnTo>
                  <a:lnTo>
                    <a:pt x="108095" y="10626"/>
                  </a:lnTo>
                  <a:lnTo>
                    <a:pt x="95896" y="9564"/>
                  </a:lnTo>
                  <a:lnTo>
                    <a:pt x="50840" y="35933"/>
                  </a:lnTo>
                  <a:lnTo>
                    <a:pt x="22336" y="66973"/>
                  </a:lnTo>
                  <a:lnTo>
                    <a:pt x="10169" y="87962"/>
                  </a:lnTo>
                  <a:lnTo>
                    <a:pt x="84" y="130535"/>
                  </a:lnTo>
                  <a:lnTo>
                    <a:pt x="0" y="145436"/>
                  </a:lnTo>
                  <a:lnTo>
                    <a:pt x="4549" y="157705"/>
                  </a:lnTo>
                  <a:lnTo>
                    <a:pt x="30636" y="195562"/>
                  </a:lnTo>
                  <a:lnTo>
                    <a:pt x="54139" y="210377"/>
                  </a:lnTo>
                  <a:lnTo>
                    <a:pt x="71098" y="216413"/>
                  </a:lnTo>
                  <a:lnTo>
                    <a:pt x="92938" y="213145"/>
                  </a:lnTo>
                  <a:lnTo>
                    <a:pt x="130562" y="196734"/>
                  </a:lnTo>
                  <a:lnTo>
                    <a:pt x="139301" y="191441"/>
                  </a:lnTo>
                  <a:lnTo>
                    <a:pt x="151833" y="177093"/>
                  </a:lnTo>
                  <a:lnTo>
                    <a:pt x="178548" y="138221"/>
                  </a:lnTo>
                  <a:lnTo>
                    <a:pt x="191339" y="99251"/>
                  </a:lnTo>
                  <a:lnTo>
                    <a:pt x="194180" y="75600"/>
                  </a:lnTo>
                  <a:lnTo>
                    <a:pt x="191746" y="67752"/>
                  </a:lnTo>
                  <a:lnTo>
                    <a:pt x="189614" y="64177"/>
                  </a:lnTo>
                  <a:lnTo>
                    <a:pt x="186195" y="44291"/>
                  </a:lnTo>
                  <a:lnTo>
                    <a:pt x="185727" y="36198"/>
                  </a:lnTo>
                  <a:lnTo>
                    <a:pt x="182697" y="29074"/>
                  </a:lnTo>
                  <a:lnTo>
                    <a:pt x="172128" y="15877"/>
                  </a:lnTo>
                  <a:lnTo>
                    <a:pt x="166070" y="12280"/>
                  </a:lnTo>
                  <a:lnTo>
                    <a:pt x="153556" y="9973"/>
                  </a:lnTo>
                  <a:lnTo>
                    <a:pt x="151455" y="8725"/>
                  </a:lnTo>
                  <a:lnTo>
                    <a:pt x="150054" y="6835"/>
                  </a:lnTo>
                  <a:lnTo>
                    <a:pt x="149120" y="4516"/>
                  </a:lnTo>
                  <a:lnTo>
                    <a:pt x="146381" y="2971"/>
                  </a:lnTo>
                  <a:lnTo>
                    <a:pt x="122473" y="150"/>
                  </a:lnTo>
                  <a:lnTo>
                    <a:pt x="115779" y="0"/>
                  </a:lnTo>
                  <a:lnTo>
                    <a:pt x="88276" y="8091"/>
                  </a:lnTo>
                  <a:lnTo>
                    <a:pt x="81177" y="14465"/>
                  </a:lnTo>
                  <a:lnTo>
                    <a:pt x="52003" y="5702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 name="SMARTInkShape-3784">
              <a:extLst>
                <a:ext uri="{FF2B5EF4-FFF2-40B4-BE49-F238E27FC236}">
                  <a16:creationId xmlns:a16="http://schemas.microsoft.com/office/drawing/2014/main" id="{4F4DD7E9-DE00-54DB-FCBA-1EDC30AF5E59}"/>
                </a:ext>
              </a:extLst>
            </p:cNvPr>
            <p:cNvSpPr/>
            <p:nvPr>
              <p:custDataLst>
                <p:tags r:id="rId12"/>
              </p:custDataLst>
            </p:nvPr>
          </p:nvSpPr>
          <p:spPr>
            <a:xfrm>
              <a:off x="7743984" y="5248278"/>
              <a:ext cx="176663" cy="352423"/>
            </a:xfrm>
            <a:custGeom>
              <a:avLst/>
              <a:gdLst/>
              <a:ahLst/>
              <a:cxnLst/>
              <a:rect l="0" t="0" r="0" b="0"/>
              <a:pathLst>
                <a:path w="176663" h="352423">
                  <a:moveTo>
                    <a:pt x="95091" y="47622"/>
                  </a:moveTo>
                  <a:lnTo>
                    <a:pt x="95091" y="47622"/>
                  </a:lnTo>
                  <a:lnTo>
                    <a:pt x="114015" y="28698"/>
                  </a:lnTo>
                  <a:lnTo>
                    <a:pt x="114141" y="8"/>
                  </a:lnTo>
                  <a:lnTo>
                    <a:pt x="109085" y="0"/>
                  </a:lnTo>
                  <a:lnTo>
                    <a:pt x="107596" y="2116"/>
                  </a:lnTo>
                  <a:lnTo>
                    <a:pt x="99952" y="26512"/>
                  </a:lnTo>
                  <a:lnTo>
                    <a:pt x="74586" y="68702"/>
                  </a:lnTo>
                  <a:lnTo>
                    <a:pt x="48674" y="108097"/>
                  </a:lnTo>
                  <a:lnTo>
                    <a:pt x="24276" y="147190"/>
                  </a:lnTo>
                  <a:lnTo>
                    <a:pt x="2556" y="194489"/>
                  </a:lnTo>
                  <a:lnTo>
                    <a:pt x="1047" y="198622"/>
                  </a:lnTo>
                  <a:lnTo>
                    <a:pt x="0" y="207899"/>
                  </a:lnTo>
                  <a:lnTo>
                    <a:pt x="10002" y="214115"/>
                  </a:lnTo>
                  <a:lnTo>
                    <a:pt x="53521" y="218419"/>
                  </a:lnTo>
                  <a:lnTo>
                    <a:pt x="101129" y="219046"/>
                  </a:lnTo>
                  <a:lnTo>
                    <a:pt x="129572" y="218007"/>
                  </a:lnTo>
                  <a:lnTo>
                    <a:pt x="170700" y="209581"/>
                  </a:lnTo>
                  <a:lnTo>
                    <a:pt x="176172" y="209557"/>
                  </a:lnTo>
                  <a:lnTo>
                    <a:pt x="176662" y="210612"/>
                  </a:lnTo>
                  <a:lnTo>
                    <a:pt x="173352" y="218212"/>
                  </a:lnTo>
                  <a:lnTo>
                    <a:pt x="164926" y="258908"/>
                  </a:lnTo>
                  <a:lnTo>
                    <a:pt x="161644" y="284145"/>
                  </a:lnTo>
                  <a:lnTo>
                    <a:pt x="153688" y="311981"/>
                  </a:lnTo>
                  <a:lnTo>
                    <a:pt x="152252" y="347353"/>
                  </a:lnTo>
                  <a:lnTo>
                    <a:pt x="153307" y="349044"/>
                  </a:lnTo>
                  <a:lnTo>
                    <a:pt x="161766" y="35242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1" name="SMARTInkShape-3785">
              <a:extLst>
                <a:ext uri="{FF2B5EF4-FFF2-40B4-BE49-F238E27FC236}">
                  <a16:creationId xmlns:a16="http://schemas.microsoft.com/office/drawing/2014/main" id="{242F4EAA-07E6-FDE0-ED32-4AAF83E3800C}"/>
                </a:ext>
              </a:extLst>
            </p:cNvPr>
            <p:cNvSpPr/>
            <p:nvPr>
              <p:custDataLst>
                <p:tags r:id="rId13"/>
              </p:custDataLst>
            </p:nvPr>
          </p:nvSpPr>
          <p:spPr>
            <a:xfrm>
              <a:off x="8021767" y="5543666"/>
              <a:ext cx="17334" cy="9410"/>
            </a:xfrm>
            <a:custGeom>
              <a:avLst/>
              <a:gdLst/>
              <a:ahLst/>
              <a:cxnLst/>
              <a:rect l="0" t="0" r="0" b="0"/>
              <a:pathLst>
                <a:path w="17334" h="9410">
                  <a:moveTo>
                    <a:pt x="17333" y="9409"/>
                  </a:moveTo>
                  <a:lnTo>
                    <a:pt x="17333" y="9409"/>
                  </a:lnTo>
                  <a:lnTo>
                    <a:pt x="12277" y="4353"/>
                  </a:lnTo>
                  <a:lnTo>
                    <a:pt x="6972" y="1870"/>
                  </a:lnTo>
                  <a:lnTo>
                    <a:pt x="0" y="276"/>
                  </a:lnTo>
                  <a:lnTo>
                    <a:pt x="1868" y="59"/>
                  </a:lnTo>
                  <a:lnTo>
                    <a:pt x="3849" y="0"/>
                  </a:lnTo>
                  <a:lnTo>
                    <a:pt x="5167" y="1020"/>
                  </a:lnTo>
                  <a:lnTo>
                    <a:pt x="7808" y="940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 name="SMARTInkShape-3786">
              <a:extLst>
                <a:ext uri="{FF2B5EF4-FFF2-40B4-BE49-F238E27FC236}">
                  <a16:creationId xmlns:a16="http://schemas.microsoft.com/office/drawing/2014/main" id="{965D02B0-CF93-A82F-B7C2-A13121FB2EC1}"/>
                </a:ext>
              </a:extLst>
            </p:cNvPr>
            <p:cNvSpPr/>
            <p:nvPr>
              <p:custDataLst>
                <p:tags r:id="rId14"/>
              </p:custDataLst>
            </p:nvPr>
          </p:nvSpPr>
          <p:spPr>
            <a:xfrm>
              <a:off x="8153400" y="5343962"/>
              <a:ext cx="166825" cy="187803"/>
            </a:xfrm>
            <a:custGeom>
              <a:avLst/>
              <a:gdLst/>
              <a:ahLst/>
              <a:cxnLst/>
              <a:rect l="0" t="0" r="0" b="0"/>
              <a:pathLst>
                <a:path w="166825" h="187803">
                  <a:moveTo>
                    <a:pt x="38100" y="37663"/>
                  </a:moveTo>
                  <a:lnTo>
                    <a:pt x="38100" y="37663"/>
                  </a:lnTo>
                  <a:lnTo>
                    <a:pt x="38100" y="23198"/>
                  </a:lnTo>
                  <a:lnTo>
                    <a:pt x="43745" y="17830"/>
                  </a:lnTo>
                  <a:lnTo>
                    <a:pt x="53309" y="12973"/>
                  </a:lnTo>
                  <a:lnTo>
                    <a:pt x="95666" y="2883"/>
                  </a:lnTo>
                  <a:lnTo>
                    <a:pt x="124755" y="0"/>
                  </a:lnTo>
                  <a:lnTo>
                    <a:pt x="127620" y="912"/>
                  </a:lnTo>
                  <a:lnTo>
                    <a:pt x="129530" y="2579"/>
                  </a:lnTo>
                  <a:lnTo>
                    <a:pt x="130804" y="4749"/>
                  </a:lnTo>
                  <a:lnTo>
                    <a:pt x="129396" y="12804"/>
                  </a:lnTo>
                  <a:lnTo>
                    <a:pt x="127539" y="17915"/>
                  </a:lnTo>
                  <a:lnTo>
                    <a:pt x="109756" y="35222"/>
                  </a:lnTo>
                  <a:lnTo>
                    <a:pt x="68899" y="63513"/>
                  </a:lnTo>
                  <a:lnTo>
                    <a:pt x="21528" y="92884"/>
                  </a:lnTo>
                  <a:lnTo>
                    <a:pt x="22818" y="94585"/>
                  </a:lnTo>
                  <a:lnTo>
                    <a:pt x="29897" y="99298"/>
                  </a:lnTo>
                  <a:lnTo>
                    <a:pt x="34748" y="99920"/>
                  </a:lnTo>
                  <a:lnTo>
                    <a:pt x="78776" y="95401"/>
                  </a:lnTo>
                  <a:lnTo>
                    <a:pt x="119317" y="97752"/>
                  </a:lnTo>
                  <a:lnTo>
                    <a:pt x="144361" y="108031"/>
                  </a:lnTo>
                  <a:lnTo>
                    <a:pt x="153391" y="113150"/>
                  </a:lnTo>
                  <a:lnTo>
                    <a:pt x="163423" y="124484"/>
                  </a:lnTo>
                  <a:lnTo>
                    <a:pt x="166099" y="130468"/>
                  </a:lnTo>
                  <a:lnTo>
                    <a:pt x="166824" y="135516"/>
                  </a:lnTo>
                  <a:lnTo>
                    <a:pt x="164808" y="143948"/>
                  </a:lnTo>
                  <a:lnTo>
                    <a:pt x="147610" y="159702"/>
                  </a:lnTo>
                  <a:lnTo>
                    <a:pt x="134044" y="165986"/>
                  </a:lnTo>
                  <a:lnTo>
                    <a:pt x="93028" y="177956"/>
                  </a:lnTo>
                  <a:lnTo>
                    <a:pt x="46559" y="187358"/>
                  </a:lnTo>
                  <a:lnTo>
                    <a:pt x="24926" y="187802"/>
                  </a:lnTo>
                  <a:lnTo>
                    <a:pt x="0" y="18053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3" name="SMARTInkShape-3787">
              <a:extLst>
                <a:ext uri="{FF2B5EF4-FFF2-40B4-BE49-F238E27FC236}">
                  <a16:creationId xmlns:a16="http://schemas.microsoft.com/office/drawing/2014/main" id="{6ADDFD78-671E-F59E-3EFA-668F783F0F0E}"/>
                </a:ext>
              </a:extLst>
            </p:cNvPr>
            <p:cNvSpPr/>
            <p:nvPr>
              <p:custDataLst>
                <p:tags r:id="rId15"/>
              </p:custDataLst>
            </p:nvPr>
          </p:nvSpPr>
          <p:spPr>
            <a:xfrm>
              <a:off x="8421213" y="5334048"/>
              <a:ext cx="208438" cy="190453"/>
            </a:xfrm>
            <a:custGeom>
              <a:avLst/>
              <a:gdLst/>
              <a:ahLst/>
              <a:cxnLst/>
              <a:rect l="0" t="0" r="0" b="0"/>
              <a:pathLst>
                <a:path w="208438" h="190453">
                  <a:moveTo>
                    <a:pt x="8412" y="57102"/>
                  </a:moveTo>
                  <a:lnTo>
                    <a:pt x="8412" y="57102"/>
                  </a:lnTo>
                  <a:lnTo>
                    <a:pt x="8412" y="43845"/>
                  </a:lnTo>
                  <a:lnTo>
                    <a:pt x="10529" y="40855"/>
                  </a:lnTo>
                  <a:lnTo>
                    <a:pt x="52886" y="12642"/>
                  </a:lnTo>
                  <a:lnTo>
                    <a:pt x="72897" y="2772"/>
                  </a:lnTo>
                  <a:lnTo>
                    <a:pt x="101742" y="0"/>
                  </a:lnTo>
                  <a:lnTo>
                    <a:pt x="102382" y="1042"/>
                  </a:lnTo>
                  <a:lnTo>
                    <a:pt x="103409" y="15964"/>
                  </a:lnTo>
                  <a:lnTo>
                    <a:pt x="98556" y="58970"/>
                  </a:lnTo>
                  <a:lnTo>
                    <a:pt x="85333" y="97989"/>
                  </a:lnTo>
                  <a:lnTo>
                    <a:pt x="61902" y="139380"/>
                  </a:lnTo>
                  <a:lnTo>
                    <a:pt x="36892" y="159942"/>
                  </a:lnTo>
                  <a:lnTo>
                    <a:pt x="2644" y="187133"/>
                  </a:lnTo>
                  <a:lnTo>
                    <a:pt x="1391" y="187181"/>
                  </a:lnTo>
                  <a:lnTo>
                    <a:pt x="557" y="186155"/>
                  </a:lnTo>
                  <a:lnTo>
                    <a:pt x="0" y="184412"/>
                  </a:lnTo>
                  <a:lnTo>
                    <a:pt x="2804" y="183251"/>
                  </a:lnTo>
                  <a:lnTo>
                    <a:pt x="43814" y="181233"/>
                  </a:lnTo>
                  <a:lnTo>
                    <a:pt x="89566" y="180987"/>
                  </a:lnTo>
                  <a:lnTo>
                    <a:pt x="133769" y="180930"/>
                  </a:lnTo>
                  <a:lnTo>
                    <a:pt x="164189" y="181986"/>
                  </a:lnTo>
                  <a:lnTo>
                    <a:pt x="208437" y="19045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85" name="SMARTInkShape-3788">
            <a:extLst>
              <a:ext uri="{FF2B5EF4-FFF2-40B4-BE49-F238E27FC236}">
                <a16:creationId xmlns:a16="http://schemas.microsoft.com/office/drawing/2014/main" id="{1799F712-8618-D6E6-4851-ED7EFE91C03F}"/>
              </a:ext>
            </a:extLst>
          </p:cNvPr>
          <p:cNvSpPr/>
          <p:nvPr>
            <p:custDataLst>
              <p:tags r:id="rId1"/>
            </p:custDataLst>
          </p:nvPr>
        </p:nvSpPr>
        <p:spPr>
          <a:xfrm>
            <a:off x="6038966" y="4830641"/>
            <a:ext cx="2447810" cy="227135"/>
          </a:xfrm>
          <a:custGeom>
            <a:avLst/>
            <a:gdLst/>
            <a:ahLst/>
            <a:cxnLst/>
            <a:rect l="0" t="0" r="0" b="0"/>
            <a:pathLst>
              <a:path w="2447810" h="227135">
                <a:moveTo>
                  <a:pt x="9409" y="227134"/>
                </a:moveTo>
                <a:lnTo>
                  <a:pt x="9409" y="227134"/>
                </a:lnTo>
                <a:lnTo>
                  <a:pt x="0" y="227134"/>
                </a:lnTo>
                <a:lnTo>
                  <a:pt x="4974" y="222078"/>
                </a:lnTo>
                <a:lnTo>
                  <a:pt x="7438" y="213951"/>
                </a:lnTo>
                <a:lnTo>
                  <a:pt x="11646" y="197475"/>
                </a:lnTo>
                <a:lnTo>
                  <a:pt x="27608" y="167888"/>
                </a:lnTo>
                <a:lnTo>
                  <a:pt x="69870" y="122587"/>
                </a:lnTo>
                <a:lnTo>
                  <a:pt x="92339" y="101787"/>
                </a:lnTo>
                <a:lnTo>
                  <a:pt x="102358" y="89933"/>
                </a:lnTo>
                <a:lnTo>
                  <a:pt x="123733" y="73475"/>
                </a:lnTo>
                <a:lnTo>
                  <a:pt x="144332" y="61198"/>
                </a:lnTo>
                <a:lnTo>
                  <a:pt x="157216" y="51785"/>
                </a:lnTo>
                <a:lnTo>
                  <a:pt x="201204" y="25012"/>
                </a:lnTo>
                <a:lnTo>
                  <a:pt x="235727" y="10479"/>
                </a:lnTo>
                <a:lnTo>
                  <a:pt x="268301" y="0"/>
                </a:lnTo>
                <a:lnTo>
                  <a:pt x="270904" y="570"/>
                </a:lnTo>
                <a:lnTo>
                  <a:pt x="272639" y="2008"/>
                </a:lnTo>
                <a:lnTo>
                  <a:pt x="302636" y="43200"/>
                </a:lnTo>
                <a:lnTo>
                  <a:pt x="337391" y="81636"/>
                </a:lnTo>
                <a:lnTo>
                  <a:pt x="339189" y="85684"/>
                </a:lnTo>
                <a:lnTo>
                  <a:pt x="373394" y="113440"/>
                </a:lnTo>
                <a:lnTo>
                  <a:pt x="403359" y="129241"/>
                </a:lnTo>
                <a:lnTo>
                  <a:pt x="441871" y="140626"/>
                </a:lnTo>
                <a:lnTo>
                  <a:pt x="481152" y="147880"/>
                </a:lnTo>
                <a:lnTo>
                  <a:pt x="518543" y="150030"/>
                </a:lnTo>
                <a:lnTo>
                  <a:pt x="565957" y="150666"/>
                </a:lnTo>
                <a:lnTo>
                  <a:pt x="600723" y="149756"/>
                </a:lnTo>
                <a:lnTo>
                  <a:pt x="646869" y="144353"/>
                </a:lnTo>
                <a:lnTo>
                  <a:pt x="694323" y="139168"/>
                </a:lnTo>
                <a:lnTo>
                  <a:pt x="726565" y="134063"/>
                </a:lnTo>
                <a:lnTo>
                  <a:pt x="771292" y="125239"/>
                </a:lnTo>
                <a:lnTo>
                  <a:pt x="812621" y="112776"/>
                </a:lnTo>
                <a:lnTo>
                  <a:pt x="848531" y="103292"/>
                </a:lnTo>
                <a:lnTo>
                  <a:pt x="893535" y="90606"/>
                </a:lnTo>
                <a:lnTo>
                  <a:pt x="939813" y="67195"/>
                </a:lnTo>
                <a:lnTo>
                  <a:pt x="983839" y="39886"/>
                </a:lnTo>
                <a:lnTo>
                  <a:pt x="1018999" y="10882"/>
                </a:lnTo>
                <a:lnTo>
                  <a:pt x="1028380" y="8431"/>
                </a:lnTo>
                <a:lnTo>
                  <a:pt x="1042723" y="8073"/>
                </a:lnTo>
                <a:lnTo>
                  <a:pt x="1048274" y="10888"/>
                </a:lnTo>
                <a:lnTo>
                  <a:pt x="1051236" y="13120"/>
                </a:lnTo>
                <a:lnTo>
                  <a:pt x="1072001" y="42212"/>
                </a:lnTo>
                <a:lnTo>
                  <a:pt x="1077079" y="53339"/>
                </a:lnTo>
                <a:lnTo>
                  <a:pt x="1092106" y="69570"/>
                </a:lnTo>
                <a:lnTo>
                  <a:pt x="1131410" y="100043"/>
                </a:lnTo>
                <a:lnTo>
                  <a:pt x="1173582" y="120146"/>
                </a:lnTo>
                <a:lnTo>
                  <a:pt x="1217622" y="134622"/>
                </a:lnTo>
                <a:lnTo>
                  <a:pt x="1257954" y="140068"/>
                </a:lnTo>
                <a:lnTo>
                  <a:pt x="1293278" y="141012"/>
                </a:lnTo>
                <a:lnTo>
                  <a:pt x="1340318" y="141330"/>
                </a:lnTo>
                <a:lnTo>
                  <a:pt x="1367894" y="138564"/>
                </a:lnTo>
                <a:lnTo>
                  <a:pt x="1405936" y="131706"/>
                </a:lnTo>
                <a:lnTo>
                  <a:pt x="1443899" y="124540"/>
                </a:lnTo>
                <a:lnTo>
                  <a:pt x="1482428" y="115714"/>
                </a:lnTo>
                <a:lnTo>
                  <a:pt x="1520656" y="105338"/>
                </a:lnTo>
                <a:lnTo>
                  <a:pt x="1565854" y="89051"/>
                </a:lnTo>
                <a:lnTo>
                  <a:pt x="1605905" y="80149"/>
                </a:lnTo>
                <a:lnTo>
                  <a:pt x="1642143" y="71282"/>
                </a:lnTo>
                <a:lnTo>
                  <a:pt x="1679692" y="61952"/>
                </a:lnTo>
                <a:lnTo>
                  <a:pt x="1717213" y="50376"/>
                </a:lnTo>
                <a:lnTo>
                  <a:pt x="1760373" y="44170"/>
                </a:lnTo>
                <a:lnTo>
                  <a:pt x="1799785" y="38123"/>
                </a:lnTo>
                <a:lnTo>
                  <a:pt x="1838701" y="32019"/>
                </a:lnTo>
                <a:lnTo>
                  <a:pt x="1871236" y="29291"/>
                </a:lnTo>
                <a:lnTo>
                  <a:pt x="1916786" y="27756"/>
                </a:lnTo>
                <a:lnTo>
                  <a:pt x="1958858" y="27301"/>
                </a:lnTo>
                <a:lnTo>
                  <a:pt x="1993431" y="27194"/>
                </a:lnTo>
                <a:lnTo>
                  <a:pt x="2029963" y="27147"/>
                </a:lnTo>
                <a:lnTo>
                  <a:pt x="2076118" y="27120"/>
                </a:lnTo>
                <a:lnTo>
                  <a:pt x="2121661" y="27112"/>
                </a:lnTo>
                <a:lnTo>
                  <a:pt x="2163612" y="32166"/>
                </a:lnTo>
                <a:lnTo>
                  <a:pt x="2210226" y="43356"/>
                </a:lnTo>
                <a:lnTo>
                  <a:pt x="2250885" y="52619"/>
                </a:lnTo>
                <a:lnTo>
                  <a:pt x="2296962" y="65231"/>
                </a:lnTo>
                <a:lnTo>
                  <a:pt x="2333969" y="77563"/>
                </a:lnTo>
                <a:lnTo>
                  <a:pt x="2379344" y="95636"/>
                </a:lnTo>
                <a:lnTo>
                  <a:pt x="2422879" y="112659"/>
                </a:lnTo>
                <a:lnTo>
                  <a:pt x="2445584" y="129991"/>
                </a:lnTo>
                <a:lnTo>
                  <a:pt x="2446820" y="133865"/>
                </a:lnTo>
                <a:lnTo>
                  <a:pt x="2447809" y="160459"/>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92" name="SMARTInkShape-Group836">
            <a:extLst>
              <a:ext uri="{FF2B5EF4-FFF2-40B4-BE49-F238E27FC236}">
                <a16:creationId xmlns:a16="http://schemas.microsoft.com/office/drawing/2014/main" id="{DE6BD61B-DB9F-7BA1-F2F3-3880ED0E996E}"/>
              </a:ext>
            </a:extLst>
          </p:cNvPr>
          <p:cNvGrpSpPr/>
          <p:nvPr/>
        </p:nvGrpSpPr>
        <p:grpSpPr>
          <a:xfrm>
            <a:off x="8477250" y="4401336"/>
            <a:ext cx="1066801" cy="345512"/>
            <a:chOff x="8477250" y="4401336"/>
            <a:chExt cx="1066801" cy="345512"/>
          </a:xfrm>
        </p:grpSpPr>
        <p:sp>
          <p:nvSpPr>
            <p:cNvPr id="186" name="SMARTInkShape-3789">
              <a:extLst>
                <a:ext uri="{FF2B5EF4-FFF2-40B4-BE49-F238E27FC236}">
                  <a16:creationId xmlns:a16="http://schemas.microsoft.com/office/drawing/2014/main" id="{89AF448D-FB0C-951B-5815-1E6D691DB42A}"/>
                </a:ext>
              </a:extLst>
            </p:cNvPr>
            <p:cNvSpPr/>
            <p:nvPr>
              <p:custDataLst>
                <p:tags r:id="rId2"/>
              </p:custDataLst>
            </p:nvPr>
          </p:nvSpPr>
          <p:spPr>
            <a:xfrm>
              <a:off x="9277951" y="4473930"/>
              <a:ext cx="117411" cy="161773"/>
            </a:xfrm>
            <a:custGeom>
              <a:avLst/>
              <a:gdLst/>
              <a:ahLst/>
              <a:cxnLst/>
              <a:rect l="0" t="0" r="0" b="0"/>
              <a:pathLst>
                <a:path w="117411" h="161773">
                  <a:moveTo>
                    <a:pt x="47024" y="40920"/>
                  </a:moveTo>
                  <a:lnTo>
                    <a:pt x="47024" y="40920"/>
                  </a:lnTo>
                  <a:lnTo>
                    <a:pt x="47024" y="35863"/>
                  </a:lnTo>
                  <a:lnTo>
                    <a:pt x="49846" y="30559"/>
                  </a:lnTo>
                  <a:lnTo>
                    <a:pt x="65566" y="12888"/>
                  </a:lnTo>
                  <a:lnTo>
                    <a:pt x="60867" y="12506"/>
                  </a:lnTo>
                  <a:lnTo>
                    <a:pt x="30413" y="25617"/>
                  </a:lnTo>
                  <a:lnTo>
                    <a:pt x="20944" y="37294"/>
                  </a:lnTo>
                  <a:lnTo>
                    <a:pt x="3961" y="66705"/>
                  </a:lnTo>
                  <a:lnTo>
                    <a:pt x="0" y="108482"/>
                  </a:lnTo>
                  <a:lnTo>
                    <a:pt x="4635" y="136432"/>
                  </a:lnTo>
                  <a:lnTo>
                    <a:pt x="12661" y="149693"/>
                  </a:lnTo>
                  <a:lnTo>
                    <a:pt x="17765" y="154710"/>
                  </a:lnTo>
                  <a:lnTo>
                    <a:pt x="29081" y="160285"/>
                  </a:lnTo>
                  <a:lnTo>
                    <a:pt x="35062" y="161772"/>
                  </a:lnTo>
                  <a:lnTo>
                    <a:pt x="63706" y="153751"/>
                  </a:lnTo>
                  <a:lnTo>
                    <a:pt x="81249" y="140809"/>
                  </a:lnTo>
                  <a:lnTo>
                    <a:pt x="95044" y="123415"/>
                  </a:lnTo>
                  <a:lnTo>
                    <a:pt x="112523" y="77755"/>
                  </a:lnTo>
                  <a:lnTo>
                    <a:pt x="117410" y="56233"/>
                  </a:lnTo>
                  <a:lnTo>
                    <a:pt x="116053" y="43140"/>
                  </a:lnTo>
                  <a:lnTo>
                    <a:pt x="106558" y="19565"/>
                  </a:lnTo>
                  <a:lnTo>
                    <a:pt x="100648" y="10968"/>
                  </a:lnTo>
                  <a:lnTo>
                    <a:pt x="81258" y="178"/>
                  </a:lnTo>
                  <a:lnTo>
                    <a:pt x="73022" y="0"/>
                  </a:lnTo>
                  <a:lnTo>
                    <a:pt x="55404" y="5447"/>
                  </a:lnTo>
                  <a:lnTo>
                    <a:pt x="42634" y="14924"/>
                  </a:lnTo>
                  <a:lnTo>
                    <a:pt x="33431" y="27250"/>
                  </a:lnTo>
                  <a:lnTo>
                    <a:pt x="18449" y="6949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7" name="SMARTInkShape-3790">
              <a:extLst>
                <a:ext uri="{FF2B5EF4-FFF2-40B4-BE49-F238E27FC236}">
                  <a16:creationId xmlns:a16="http://schemas.microsoft.com/office/drawing/2014/main" id="{E8C4836F-9000-C4F7-DBD8-8668D0899E9A}"/>
                </a:ext>
              </a:extLst>
            </p:cNvPr>
            <p:cNvSpPr/>
            <p:nvPr>
              <p:custDataLst>
                <p:tags r:id="rId3"/>
              </p:custDataLst>
            </p:nvPr>
          </p:nvSpPr>
          <p:spPr>
            <a:xfrm>
              <a:off x="9064547" y="4448209"/>
              <a:ext cx="107902" cy="266667"/>
            </a:xfrm>
            <a:custGeom>
              <a:avLst/>
              <a:gdLst/>
              <a:ahLst/>
              <a:cxnLst/>
              <a:rect l="0" t="0" r="0" b="0"/>
              <a:pathLst>
                <a:path w="107902" h="266667">
                  <a:moveTo>
                    <a:pt x="88978" y="28541"/>
                  </a:moveTo>
                  <a:lnTo>
                    <a:pt x="88978" y="28541"/>
                  </a:lnTo>
                  <a:lnTo>
                    <a:pt x="94035" y="28541"/>
                  </a:lnTo>
                  <a:lnTo>
                    <a:pt x="95524" y="27483"/>
                  </a:lnTo>
                  <a:lnTo>
                    <a:pt x="96518" y="25719"/>
                  </a:lnTo>
                  <a:lnTo>
                    <a:pt x="97179" y="23484"/>
                  </a:lnTo>
                  <a:lnTo>
                    <a:pt x="107901" y="9641"/>
                  </a:lnTo>
                  <a:lnTo>
                    <a:pt x="93458" y="9491"/>
                  </a:lnTo>
                  <a:lnTo>
                    <a:pt x="88146" y="6669"/>
                  </a:lnTo>
                  <a:lnTo>
                    <a:pt x="81170" y="1290"/>
                  </a:lnTo>
                  <a:lnTo>
                    <a:pt x="74905" y="358"/>
                  </a:lnTo>
                  <a:lnTo>
                    <a:pt x="43850" y="0"/>
                  </a:lnTo>
                  <a:lnTo>
                    <a:pt x="34349" y="2803"/>
                  </a:lnTo>
                  <a:lnTo>
                    <a:pt x="20228" y="13154"/>
                  </a:lnTo>
                  <a:lnTo>
                    <a:pt x="5461" y="29626"/>
                  </a:lnTo>
                  <a:lnTo>
                    <a:pt x="1550" y="35615"/>
                  </a:lnTo>
                  <a:lnTo>
                    <a:pt x="0" y="40665"/>
                  </a:lnTo>
                  <a:lnTo>
                    <a:pt x="26" y="45090"/>
                  </a:lnTo>
                  <a:lnTo>
                    <a:pt x="7672" y="64854"/>
                  </a:lnTo>
                  <a:lnTo>
                    <a:pt x="16154" y="73960"/>
                  </a:lnTo>
                  <a:lnTo>
                    <a:pt x="21378" y="77870"/>
                  </a:lnTo>
                  <a:lnTo>
                    <a:pt x="25919" y="79419"/>
                  </a:lnTo>
                  <a:lnTo>
                    <a:pt x="30006" y="79393"/>
                  </a:lnTo>
                  <a:lnTo>
                    <a:pt x="48521" y="74474"/>
                  </a:lnTo>
                  <a:lnTo>
                    <a:pt x="71748" y="54763"/>
                  </a:lnTo>
                  <a:lnTo>
                    <a:pt x="76028" y="47957"/>
                  </a:lnTo>
                  <a:lnTo>
                    <a:pt x="78989" y="41404"/>
                  </a:lnTo>
                  <a:lnTo>
                    <a:pt x="83833" y="34963"/>
                  </a:lnTo>
                  <a:lnTo>
                    <a:pt x="89514" y="31395"/>
                  </a:lnTo>
                  <a:lnTo>
                    <a:pt x="96727" y="29105"/>
                  </a:lnTo>
                  <a:lnTo>
                    <a:pt x="96261" y="28917"/>
                  </a:lnTo>
                  <a:lnTo>
                    <a:pt x="90146" y="28589"/>
                  </a:lnTo>
                  <a:lnTo>
                    <a:pt x="81485" y="72783"/>
                  </a:lnTo>
                  <a:lnTo>
                    <a:pt x="77233" y="100916"/>
                  </a:lnTo>
                  <a:lnTo>
                    <a:pt x="66315" y="139499"/>
                  </a:lnTo>
                  <a:lnTo>
                    <a:pt x="57100" y="175482"/>
                  </a:lnTo>
                  <a:lnTo>
                    <a:pt x="52722" y="212956"/>
                  </a:lnTo>
                  <a:lnTo>
                    <a:pt x="50987" y="260450"/>
                  </a:lnTo>
                  <a:lnTo>
                    <a:pt x="50878" y="266666"/>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8" name="SMARTInkShape-3791">
              <a:extLst>
                <a:ext uri="{FF2B5EF4-FFF2-40B4-BE49-F238E27FC236}">
                  <a16:creationId xmlns:a16="http://schemas.microsoft.com/office/drawing/2014/main" id="{5465E077-D119-BE2C-C5BC-9A8F4654772D}"/>
                </a:ext>
              </a:extLst>
            </p:cNvPr>
            <p:cNvSpPr/>
            <p:nvPr>
              <p:custDataLst>
                <p:tags r:id="rId4"/>
              </p:custDataLst>
            </p:nvPr>
          </p:nvSpPr>
          <p:spPr>
            <a:xfrm>
              <a:off x="8877468" y="4448228"/>
              <a:ext cx="130758" cy="197137"/>
            </a:xfrm>
            <a:custGeom>
              <a:avLst/>
              <a:gdLst/>
              <a:ahLst/>
              <a:cxnLst/>
              <a:rect l="0" t="0" r="0" b="0"/>
              <a:pathLst>
                <a:path w="130758" h="197137">
                  <a:moveTo>
                    <a:pt x="56982" y="66622"/>
                  </a:moveTo>
                  <a:lnTo>
                    <a:pt x="56982" y="66622"/>
                  </a:lnTo>
                  <a:lnTo>
                    <a:pt x="64587" y="57960"/>
                  </a:lnTo>
                  <a:lnTo>
                    <a:pt x="72169" y="42771"/>
                  </a:lnTo>
                  <a:lnTo>
                    <a:pt x="75945" y="25924"/>
                  </a:lnTo>
                  <a:lnTo>
                    <a:pt x="80580" y="17490"/>
                  </a:lnTo>
                  <a:lnTo>
                    <a:pt x="81181" y="13759"/>
                  </a:lnTo>
                  <a:lnTo>
                    <a:pt x="80522" y="10213"/>
                  </a:lnTo>
                  <a:lnTo>
                    <a:pt x="76296" y="548"/>
                  </a:lnTo>
                  <a:lnTo>
                    <a:pt x="62798" y="0"/>
                  </a:lnTo>
                  <a:lnTo>
                    <a:pt x="59800" y="2099"/>
                  </a:lnTo>
                  <a:lnTo>
                    <a:pt x="44564" y="17854"/>
                  </a:lnTo>
                  <a:lnTo>
                    <a:pt x="39178" y="21410"/>
                  </a:lnTo>
                  <a:lnTo>
                    <a:pt x="30372" y="33827"/>
                  </a:lnTo>
                  <a:lnTo>
                    <a:pt x="9530" y="73882"/>
                  </a:lnTo>
                  <a:lnTo>
                    <a:pt x="1109" y="109323"/>
                  </a:lnTo>
                  <a:lnTo>
                    <a:pt x="0" y="149948"/>
                  </a:lnTo>
                  <a:lnTo>
                    <a:pt x="4938" y="175155"/>
                  </a:lnTo>
                  <a:lnTo>
                    <a:pt x="13037" y="186472"/>
                  </a:lnTo>
                  <a:lnTo>
                    <a:pt x="18160" y="190972"/>
                  </a:lnTo>
                  <a:lnTo>
                    <a:pt x="32319" y="195972"/>
                  </a:lnTo>
                  <a:lnTo>
                    <a:pt x="48137" y="197136"/>
                  </a:lnTo>
                  <a:lnTo>
                    <a:pt x="75540" y="189259"/>
                  </a:lnTo>
                  <a:lnTo>
                    <a:pt x="88513" y="182511"/>
                  </a:lnTo>
                  <a:lnTo>
                    <a:pt x="101335" y="172456"/>
                  </a:lnTo>
                  <a:lnTo>
                    <a:pt x="115397" y="149839"/>
                  </a:lnTo>
                  <a:lnTo>
                    <a:pt x="128571" y="106147"/>
                  </a:lnTo>
                  <a:lnTo>
                    <a:pt x="130757" y="70337"/>
                  </a:lnTo>
                  <a:lnTo>
                    <a:pt x="124800" y="29599"/>
                  </a:lnTo>
                  <a:lnTo>
                    <a:pt x="122303" y="25007"/>
                  </a:lnTo>
                  <a:lnTo>
                    <a:pt x="113883" y="17082"/>
                  </a:lnTo>
                  <a:lnTo>
                    <a:pt x="105907" y="12854"/>
                  </a:lnTo>
                  <a:lnTo>
                    <a:pt x="92164" y="10140"/>
                  </a:lnTo>
                  <a:lnTo>
                    <a:pt x="82457" y="9670"/>
                  </a:lnTo>
                  <a:lnTo>
                    <a:pt x="79257" y="11721"/>
                  </a:lnTo>
                  <a:lnTo>
                    <a:pt x="66507" y="28522"/>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9" name="SMARTInkShape-3792">
              <a:extLst>
                <a:ext uri="{FF2B5EF4-FFF2-40B4-BE49-F238E27FC236}">
                  <a16:creationId xmlns:a16="http://schemas.microsoft.com/office/drawing/2014/main" id="{2C317EE1-D6B5-9335-608F-EBE01C35319F}"/>
                </a:ext>
              </a:extLst>
            </p:cNvPr>
            <p:cNvSpPr/>
            <p:nvPr>
              <p:custDataLst>
                <p:tags r:id="rId5"/>
              </p:custDataLst>
            </p:nvPr>
          </p:nvSpPr>
          <p:spPr>
            <a:xfrm>
              <a:off x="9525000" y="4429517"/>
              <a:ext cx="19051" cy="317331"/>
            </a:xfrm>
            <a:custGeom>
              <a:avLst/>
              <a:gdLst/>
              <a:ahLst/>
              <a:cxnLst/>
              <a:rect l="0" t="0" r="0" b="0"/>
              <a:pathLst>
                <a:path w="19051" h="317331">
                  <a:moveTo>
                    <a:pt x="0" y="9133"/>
                  </a:moveTo>
                  <a:lnTo>
                    <a:pt x="0" y="9133"/>
                  </a:lnTo>
                  <a:lnTo>
                    <a:pt x="0" y="4076"/>
                  </a:lnTo>
                  <a:lnTo>
                    <a:pt x="1058" y="2587"/>
                  </a:lnTo>
                  <a:lnTo>
                    <a:pt x="2822" y="1594"/>
                  </a:lnTo>
                  <a:lnTo>
                    <a:pt x="8201" y="0"/>
                  </a:lnTo>
                  <a:lnTo>
                    <a:pt x="15810" y="20382"/>
                  </a:lnTo>
                  <a:lnTo>
                    <a:pt x="18860" y="60145"/>
                  </a:lnTo>
                  <a:lnTo>
                    <a:pt x="19032" y="106666"/>
                  </a:lnTo>
                  <a:lnTo>
                    <a:pt x="19049" y="154194"/>
                  </a:lnTo>
                  <a:lnTo>
                    <a:pt x="19050" y="194433"/>
                  </a:lnTo>
                  <a:lnTo>
                    <a:pt x="19050" y="239215"/>
                  </a:lnTo>
                  <a:lnTo>
                    <a:pt x="19050" y="283769"/>
                  </a:lnTo>
                  <a:lnTo>
                    <a:pt x="19050" y="317330"/>
                  </a:lnTo>
                  <a:lnTo>
                    <a:pt x="19050" y="313933"/>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0" name="SMARTInkShape-3793">
              <a:extLst>
                <a:ext uri="{FF2B5EF4-FFF2-40B4-BE49-F238E27FC236}">
                  <a16:creationId xmlns:a16="http://schemas.microsoft.com/office/drawing/2014/main" id="{697AF2F9-1345-F2FE-4573-16A8A44A25FD}"/>
                </a:ext>
              </a:extLst>
            </p:cNvPr>
            <p:cNvSpPr/>
            <p:nvPr>
              <p:custDataLst>
                <p:tags r:id="rId6"/>
              </p:custDataLst>
            </p:nvPr>
          </p:nvSpPr>
          <p:spPr>
            <a:xfrm>
              <a:off x="8734576" y="4581525"/>
              <a:ext cx="18509" cy="19013"/>
            </a:xfrm>
            <a:custGeom>
              <a:avLst/>
              <a:gdLst/>
              <a:ahLst/>
              <a:cxnLst/>
              <a:rect l="0" t="0" r="0" b="0"/>
              <a:pathLst>
                <a:path w="18509" h="19013">
                  <a:moveTo>
                    <a:pt x="9374" y="0"/>
                  </a:moveTo>
                  <a:lnTo>
                    <a:pt x="9374" y="0"/>
                  </a:lnTo>
                  <a:lnTo>
                    <a:pt x="9374" y="5057"/>
                  </a:lnTo>
                  <a:lnTo>
                    <a:pt x="10432" y="6546"/>
                  </a:lnTo>
                  <a:lnTo>
                    <a:pt x="12196" y="7539"/>
                  </a:lnTo>
                  <a:lnTo>
                    <a:pt x="14431" y="8201"/>
                  </a:lnTo>
                  <a:lnTo>
                    <a:pt x="15920" y="9701"/>
                  </a:lnTo>
                  <a:lnTo>
                    <a:pt x="18508" y="17610"/>
                  </a:lnTo>
                  <a:lnTo>
                    <a:pt x="17580" y="18090"/>
                  </a:lnTo>
                  <a:lnTo>
                    <a:pt x="1555" y="19012"/>
                  </a:lnTo>
                  <a:lnTo>
                    <a:pt x="986" y="17967"/>
                  </a:lnTo>
                  <a:lnTo>
                    <a:pt x="0" y="5789"/>
                  </a:lnTo>
                  <a:lnTo>
                    <a:pt x="1006" y="4918"/>
                  </a:lnTo>
                  <a:lnTo>
                    <a:pt x="2738" y="5395"/>
                  </a:lnTo>
                  <a:lnTo>
                    <a:pt x="9374" y="952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1" name="SMARTInkShape-3794">
              <a:extLst>
                <a:ext uri="{FF2B5EF4-FFF2-40B4-BE49-F238E27FC236}">
                  <a16:creationId xmlns:a16="http://schemas.microsoft.com/office/drawing/2014/main" id="{FB3C7ED4-D65A-588C-6868-44F9C7B9CFE3}"/>
                </a:ext>
              </a:extLst>
            </p:cNvPr>
            <p:cNvSpPr/>
            <p:nvPr>
              <p:custDataLst>
                <p:tags r:id="rId7"/>
              </p:custDataLst>
            </p:nvPr>
          </p:nvSpPr>
          <p:spPr>
            <a:xfrm>
              <a:off x="8477250" y="4401336"/>
              <a:ext cx="175153" cy="221927"/>
            </a:xfrm>
            <a:custGeom>
              <a:avLst/>
              <a:gdLst/>
              <a:ahLst/>
              <a:cxnLst/>
              <a:rect l="0" t="0" r="0" b="0"/>
              <a:pathLst>
                <a:path w="175153" h="221927">
                  <a:moveTo>
                    <a:pt x="38100" y="46839"/>
                  </a:moveTo>
                  <a:lnTo>
                    <a:pt x="38100" y="46839"/>
                  </a:lnTo>
                  <a:lnTo>
                    <a:pt x="43156" y="46839"/>
                  </a:lnTo>
                  <a:lnTo>
                    <a:pt x="44645" y="45781"/>
                  </a:lnTo>
                  <a:lnTo>
                    <a:pt x="45638" y="44017"/>
                  </a:lnTo>
                  <a:lnTo>
                    <a:pt x="47364" y="37138"/>
                  </a:lnTo>
                  <a:lnTo>
                    <a:pt x="47625" y="18392"/>
                  </a:lnTo>
                  <a:lnTo>
                    <a:pt x="52681" y="18302"/>
                  </a:lnTo>
                  <a:lnTo>
                    <a:pt x="84823" y="3191"/>
                  </a:lnTo>
                  <a:lnTo>
                    <a:pt x="116003" y="0"/>
                  </a:lnTo>
                  <a:lnTo>
                    <a:pt x="143380" y="4502"/>
                  </a:lnTo>
                  <a:lnTo>
                    <a:pt x="161487" y="12540"/>
                  </a:lnTo>
                  <a:lnTo>
                    <a:pt x="163749" y="15506"/>
                  </a:lnTo>
                  <a:lnTo>
                    <a:pt x="164200" y="18543"/>
                  </a:lnTo>
                  <a:lnTo>
                    <a:pt x="160819" y="26855"/>
                  </a:lnTo>
                  <a:lnTo>
                    <a:pt x="152261" y="41132"/>
                  </a:lnTo>
                  <a:lnTo>
                    <a:pt x="147015" y="46210"/>
                  </a:lnTo>
                  <a:lnTo>
                    <a:pt x="99930" y="70847"/>
                  </a:lnTo>
                  <a:lnTo>
                    <a:pt x="53994" y="85375"/>
                  </a:lnTo>
                  <a:lnTo>
                    <a:pt x="39987" y="91771"/>
                  </a:lnTo>
                  <a:lnTo>
                    <a:pt x="30830" y="93932"/>
                  </a:lnTo>
                  <a:lnTo>
                    <a:pt x="31137" y="94109"/>
                  </a:lnTo>
                  <a:lnTo>
                    <a:pt x="77694" y="101007"/>
                  </a:lnTo>
                  <a:lnTo>
                    <a:pt x="110087" y="109045"/>
                  </a:lnTo>
                  <a:lnTo>
                    <a:pt x="138805" y="124537"/>
                  </a:lnTo>
                  <a:lnTo>
                    <a:pt x="166484" y="148441"/>
                  </a:lnTo>
                  <a:lnTo>
                    <a:pt x="173829" y="159376"/>
                  </a:lnTo>
                  <a:lnTo>
                    <a:pt x="175152" y="165255"/>
                  </a:lnTo>
                  <a:lnTo>
                    <a:pt x="173801" y="177432"/>
                  </a:lnTo>
                  <a:lnTo>
                    <a:pt x="167090" y="196188"/>
                  </a:lnTo>
                  <a:lnTo>
                    <a:pt x="155754" y="205997"/>
                  </a:lnTo>
                  <a:lnTo>
                    <a:pt x="117549" y="220917"/>
                  </a:lnTo>
                  <a:lnTo>
                    <a:pt x="96694" y="221926"/>
                  </a:lnTo>
                  <a:lnTo>
                    <a:pt x="52379" y="219007"/>
                  </a:lnTo>
                  <a:lnTo>
                    <a:pt x="24615" y="217372"/>
                  </a:lnTo>
                  <a:lnTo>
                    <a:pt x="0" y="208764"/>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a:t>
            </a:r>
          </a:p>
        </p:txBody>
      </p:sp>
      <p:grpSp>
        <p:nvGrpSpPr>
          <p:cNvPr id="64" name="SMARTInkShape-Group837">
            <a:extLst>
              <a:ext uri="{FF2B5EF4-FFF2-40B4-BE49-F238E27FC236}">
                <a16:creationId xmlns:a16="http://schemas.microsoft.com/office/drawing/2014/main" id="{8362F5F3-24FD-3B54-612F-5B5F66A4DCDB}"/>
              </a:ext>
            </a:extLst>
          </p:cNvPr>
          <p:cNvGrpSpPr/>
          <p:nvPr/>
        </p:nvGrpSpPr>
        <p:grpSpPr>
          <a:xfrm>
            <a:off x="2028994" y="1973028"/>
            <a:ext cx="771357" cy="284398"/>
            <a:chOff x="2028994" y="1973028"/>
            <a:chExt cx="771357" cy="284398"/>
          </a:xfrm>
        </p:grpSpPr>
        <p:sp>
          <p:nvSpPr>
            <p:cNvPr id="57" name="SMARTInkShape-3795">
              <a:extLst>
                <a:ext uri="{FF2B5EF4-FFF2-40B4-BE49-F238E27FC236}">
                  <a16:creationId xmlns:a16="http://schemas.microsoft.com/office/drawing/2014/main" id="{4BDDAD3A-571F-BE74-945F-7FF915844F7E}"/>
                </a:ext>
              </a:extLst>
            </p:cNvPr>
            <p:cNvSpPr/>
            <p:nvPr>
              <p:custDataLst>
                <p:tags r:id="rId17"/>
              </p:custDataLst>
            </p:nvPr>
          </p:nvSpPr>
          <p:spPr>
            <a:xfrm>
              <a:off x="2505075" y="2229393"/>
              <a:ext cx="295276" cy="28033"/>
            </a:xfrm>
            <a:custGeom>
              <a:avLst/>
              <a:gdLst/>
              <a:ahLst/>
              <a:cxnLst/>
              <a:rect l="0" t="0" r="0" b="0"/>
              <a:pathLst>
                <a:path w="295276" h="28033">
                  <a:moveTo>
                    <a:pt x="0" y="28032"/>
                  </a:moveTo>
                  <a:lnTo>
                    <a:pt x="0" y="28032"/>
                  </a:lnTo>
                  <a:lnTo>
                    <a:pt x="44829" y="14774"/>
                  </a:lnTo>
                  <a:lnTo>
                    <a:pt x="80428" y="5642"/>
                  </a:lnTo>
                  <a:lnTo>
                    <a:pt x="122843" y="1289"/>
                  </a:lnTo>
                  <a:lnTo>
                    <a:pt x="163868" y="0"/>
                  </a:lnTo>
                  <a:lnTo>
                    <a:pt x="209111" y="623"/>
                  </a:lnTo>
                  <a:lnTo>
                    <a:pt x="255066" y="7672"/>
                  </a:lnTo>
                  <a:lnTo>
                    <a:pt x="295275" y="898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SMARTInkShape-3796">
              <a:extLst>
                <a:ext uri="{FF2B5EF4-FFF2-40B4-BE49-F238E27FC236}">
                  <a16:creationId xmlns:a16="http://schemas.microsoft.com/office/drawing/2014/main" id="{58D5A212-FBBC-44F2-5368-039C84E0158C}"/>
                </a:ext>
              </a:extLst>
            </p:cNvPr>
            <p:cNvSpPr/>
            <p:nvPr>
              <p:custDataLst>
                <p:tags r:id="rId18"/>
              </p:custDataLst>
            </p:nvPr>
          </p:nvSpPr>
          <p:spPr>
            <a:xfrm>
              <a:off x="2028994" y="2038385"/>
              <a:ext cx="95082" cy="190466"/>
            </a:xfrm>
            <a:custGeom>
              <a:avLst/>
              <a:gdLst/>
              <a:ahLst/>
              <a:cxnLst/>
              <a:rect l="0" t="0" r="0" b="0"/>
              <a:pathLst>
                <a:path w="95082" h="190466">
                  <a:moveTo>
                    <a:pt x="76031" y="28540"/>
                  </a:moveTo>
                  <a:lnTo>
                    <a:pt x="76031" y="28540"/>
                  </a:lnTo>
                  <a:lnTo>
                    <a:pt x="76031" y="9609"/>
                  </a:lnTo>
                  <a:lnTo>
                    <a:pt x="85440" y="82"/>
                  </a:lnTo>
                  <a:lnTo>
                    <a:pt x="80465" y="0"/>
                  </a:lnTo>
                  <a:lnTo>
                    <a:pt x="75179" y="2803"/>
                  </a:lnTo>
                  <a:lnTo>
                    <a:pt x="72288" y="5032"/>
                  </a:lnTo>
                  <a:lnTo>
                    <a:pt x="69076" y="10331"/>
                  </a:lnTo>
                  <a:lnTo>
                    <a:pt x="68219" y="13226"/>
                  </a:lnTo>
                  <a:lnTo>
                    <a:pt x="61623" y="19264"/>
                  </a:lnTo>
                  <a:lnTo>
                    <a:pt x="40141" y="36821"/>
                  </a:lnTo>
                  <a:lnTo>
                    <a:pt x="6321" y="83889"/>
                  </a:lnTo>
                  <a:lnTo>
                    <a:pt x="1754" y="101972"/>
                  </a:lnTo>
                  <a:lnTo>
                    <a:pt x="0" y="126444"/>
                  </a:lnTo>
                  <a:lnTo>
                    <a:pt x="2728" y="133083"/>
                  </a:lnTo>
                  <a:lnTo>
                    <a:pt x="6410" y="139562"/>
                  </a:lnTo>
                  <a:lnTo>
                    <a:pt x="8047" y="145969"/>
                  </a:lnTo>
                  <a:lnTo>
                    <a:pt x="9542" y="148101"/>
                  </a:lnTo>
                  <a:lnTo>
                    <a:pt x="11596" y="149523"/>
                  </a:lnTo>
                  <a:lnTo>
                    <a:pt x="16702" y="152160"/>
                  </a:lnTo>
                  <a:lnTo>
                    <a:pt x="25526" y="158537"/>
                  </a:lnTo>
                  <a:lnTo>
                    <a:pt x="34844" y="161955"/>
                  </a:lnTo>
                  <a:lnTo>
                    <a:pt x="44307" y="168142"/>
                  </a:lnTo>
                  <a:lnTo>
                    <a:pt x="53814" y="171503"/>
                  </a:lnTo>
                  <a:lnTo>
                    <a:pt x="64626" y="179488"/>
                  </a:lnTo>
                  <a:lnTo>
                    <a:pt x="74542" y="180813"/>
                  </a:lnTo>
                  <a:lnTo>
                    <a:pt x="80646" y="180902"/>
                  </a:lnTo>
                  <a:lnTo>
                    <a:pt x="86196" y="183745"/>
                  </a:lnTo>
                  <a:lnTo>
                    <a:pt x="95081" y="19046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SMARTInkShape-3797">
              <a:extLst>
                <a:ext uri="{FF2B5EF4-FFF2-40B4-BE49-F238E27FC236}">
                  <a16:creationId xmlns:a16="http://schemas.microsoft.com/office/drawing/2014/main" id="{C056F8C1-A6FF-3BAB-4927-BBA814896A31}"/>
                </a:ext>
              </a:extLst>
            </p:cNvPr>
            <p:cNvSpPr/>
            <p:nvPr>
              <p:custDataLst>
                <p:tags r:id="rId19"/>
              </p:custDataLst>
            </p:nvPr>
          </p:nvSpPr>
          <p:spPr>
            <a:xfrm>
              <a:off x="2133600" y="2228850"/>
              <a:ext cx="85726" cy="9526"/>
            </a:xfrm>
            <a:custGeom>
              <a:avLst/>
              <a:gdLst/>
              <a:ahLst/>
              <a:cxnLst/>
              <a:rect l="0" t="0" r="0" b="0"/>
              <a:pathLst>
                <a:path w="85726" h="9526">
                  <a:moveTo>
                    <a:pt x="0" y="0"/>
                  </a:moveTo>
                  <a:lnTo>
                    <a:pt x="0" y="0"/>
                  </a:lnTo>
                  <a:lnTo>
                    <a:pt x="5056" y="5056"/>
                  </a:lnTo>
                  <a:lnTo>
                    <a:pt x="10361" y="7539"/>
                  </a:lnTo>
                  <a:lnTo>
                    <a:pt x="22390" y="9133"/>
                  </a:lnTo>
                  <a:lnTo>
                    <a:pt x="28648" y="6528"/>
                  </a:lnTo>
                  <a:lnTo>
                    <a:pt x="34958" y="2902"/>
                  </a:lnTo>
                  <a:lnTo>
                    <a:pt x="47631" y="573"/>
                  </a:lnTo>
                  <a:lnTo>
                    <a:pt x="85202" y="0"/>
                  </a:lnTo>
                  <a:lnTo>
                    <a:pt x="85725"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SMARTInkShape-3798">
              <a:extLst>
                <a:ext uri="{FF2B5EF4-FFF2-40B4-BE49-F238E27FC236}">
                  <a16:creationId xmlns:a16="http://schemas.microsoft.com/office/drawing/2014/main" id="{AB4B46D9-BA9A-5120-0CCD-0AB4A9F0C79F}"/>
                </a:ext>
              </a:extLst>
            </p:cNvPr>
            <p:cNvSpPr/>
            <p:nvPr>
              <p:custDataLst>
                <p:tags r:id="rId20"/>
              </p:custDataLst>
            </p:nvPr>
          </p:nvSpPr>
          <p:spPr>
            <a:xfrm>
              <a:off x="2066925" y="2009775"/>
              <a:ext cx="209551" cy="123826"/>
            </a:xfrm>
            <a:custGeom>
              <a:avLst/>
              <a:gdLst/>
              <a:ahLst/>
              <a:cxnLst/>
              <a:rect l="0" t="0" r="0" b="0"/>
              <a:pathLst>
                <a:path w="209551" h="123826">
                  <a:moveTo>
                    <a:pt x="209550" y="0"/>
                  </a:moveTo>
                  <a:lnTo>
                    <a:pt x="209550" y="0"/>
                  </a:lnTo>
                  <a:lnTo>
                    <a:pt x="200141" y="9409"/>
                  </a:lnTo>
                  <a:lnTo>
                    <a:pt x="195003" y="9491"/>
                  </a:lnTo>
                  <a:lnTo>
                    <a:pt x="193502" y="10560"/>
                  </a:lnTo>
                  <a:lnTo>
                    <a:pt x="192501" y="12332"/>
                  </a:lnTo>
                  <a:lnTo>
                    <a:pt x="190895" y="17723"/>
                  </a:lnTo>
                  <a:lnTo>
                    <a:pt x="187854" y="18460"/>
                  </a:lnTo>
                  <a:lnTo>
                    <a:pt x="166821" y="19047"/>
                  </a:lnTo>
                  <a:lnTo>
                    <a:pt x="165189" y="20106"/>
                  </a:lnTo>
                  <a:lnTo>
                    <a:pt x="164101" y="21871"/>
                  </a:lnTo>
                  <a:lnTo>
                    <a:pt x="163376" y="24106"/>
                  </a:lnTo>
                  <a:lnTo>
                    <a:pt x="161834" y="25595"/>
                  </a:lnTo>
                  <a:lnTo>
                    <a:pt x="157298" y="27251"/>
                  </a:lnTo>
                  <a:lnTo>
                    <a:pt x="135617" y="29610"/>
                  </a:lnTo>
                  <a:lnTo>
                    <a:pt x="126731" y="35114"/>
                  </a:lnTo>
                  <a:lnTo>
                    <a:pt x="116146" y="37707"/>
                  </a:lnTo>
                  <a:lnTo>
                    <a:pt x="109790" y="43040"/>
                  </a:lnTo>
                  <a:lnTo>
                    <a:pt x="101360" y="45587"/>
                  </a:lnTo>
                  <a:lnTo>
                    <a:pt x="91616" y="47778"/>
                  </a:lnTo>
                  <a:lnTo>
                    <a:pt x="76736" y="54985"/>
                  </a:lnTo>
                  <a:lnTo>
                    <a:pt x="73383" y="55707"/>
                  </a:lnTo>
                  <a:lnTo>
                    <a:pt x="63606" y="61779"/>
                  </a:lnTo>
                  <a:lnTo>
                    <a:pt x="23109" y="93158"/>
                  </a:lnTo>
                  <a:lnTo>
                    <a:pt x="0" y="1238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SMARTInkShape-3799">
              <a:extLst>
                <a:ext uri="{FF2B5EF4-FFF2-40B4-BE49-F238E27FC236}">
                  <a16:creationId xmlns:a16="http://schemas.microsoft.com/office/drawing/2014/main" id="{8A5AF55F-E60B-3771-D343-DE4790495CDF}"/>
                </a:ext>
              </a:extLst>
            </p:cNvPr>
            <p:cNvSpPr/>
            <p:nvPr>
              <p:custDataLst>
                <p:tags r:id="rId21"/>
              </p:custDataLst>
            </p:nvPr>
          </p:nvSpPr>
          <p:spPr>
            <a:xfrm>
              <a:off x="2595827" y="1992441"/>
              <a:ext cx="42483" cy="255460"/>
            </a:xfrm>
            <a:custGeom>
              <a:avLst/>
              <a:gdLst/>
              <a:ahLst/>
              <a:cxnLst/>
              <a:rect l="0" t="0" r="0" b="0"/>
              <a:pathLst>
                <a:path w="42483" h="255460">
                  <a:moveTo>
                    <a:pt x="33073" y="17334"/>
                  </a:moveTo>
                  <a:lnTo>
                    <a:pt x="33073" y="17334"/>
                  </a:lnTo>
                  <a:lnTo>
                    <a:pt x="38129" y="12278"/>
                  </a:lnTo>
                  <a:lnTo>
                    <a:pt x="40612" y="6973"/>
                  </a:lnTo>
                  <a:lnTo>
                    <a:pt x="42206" y="0"/>
                  </a:lnTo>
                  <a:lnTo>
                    <a:pt x="42423" y="1869"/>
                  </a:lnTo>
                  <a:lnTo>
                    <a:pt x="42482" y="3849"/>
                  </a:lnTo>
                  <a:lnTo>
                    <a:pt x="29330" y="49146"/>
                  </a:lnTo>
                  <a:lnTo>
                    <a:pt x="20205" y="92259"/>
                  </a:lnTo>
                  <a:lnTo>
                    <a:pt x="14186" y="133538"/>
                  </a:lnTo>
                  <a:lnTo>
                    <a:pt x="3903" y="180262"/>
                  </a:lnTo>
                  <a:lnTo>
                    <a:pt x="0" y="205105"/>
                  </a:lnTo>
                  <a:lnTo>
                    <a:pt x="4498" y="25545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SMARTInkShape-3800">
              <a:extLst>
                <a:ext uri="{FF2B5EF4-FFF2-40B4-BE49-F238E27FC236}">
                  <a16:creationId xmlns:a16="http://schemas.microsoft.com/office/drawing/2014/main" id="{320FA2EA-DF3C-5CBC-BEAF-2963C331C3E2}"/>
                </a:ext>
              </a:extLst>
            </p:cNvPr>
            <p:cNvSpPr/>
            <p:nvPr>
              <p:custDataLst>
                <p:tags r:id="rId22"/>
              </p:custDataLst>
            </p:nvPr>
          </p:nvSpPr>
          <p:spPr>
            <a:xfrm>
              <a:off x="2495550" y="1973028"/>
              <a:ext cx="219076" cy="65323"/>
            </a:xfrm>
            <a:custGeom>
              <a:avLst/>
              <a:gdLst/>
              <a:ahLst/>
              <a:cxnLst/>
              <a:rect l="0" t="0" r="0" b="0"/>
              <a:pathLst>
                <a:path w="219076" h="65323">
                  <a:moveTo>
                    <a:pt x="0" y="65322"/>
                  </a:moveTo>
                  <a:lnTo>
                    <a:pt x="0" y="65322"/>
                  </a:lnTo>
                  <a:lnTo>
                    <a:pt x="0" y="60266"/>
                  </a:lnTo>
                  <a:lnTo>
                    <a:pt x="10113" y="47008"/>
                  </a:lnTo>
                  <a:lnTo>
                    <a:pt x="26515" y="34731"/>
                  </a:lnTo>
                  <a:lnTo>
                    <a:pt x="65171" y="21101"/>
                  </a:lnTo>
                  <a:lnTo>
                    <a:pt x="109045" y="10084"/>
                  </a:lnTo>
                  <a:lnTo>
                    <a:pt x="152962" y="885"/>
                  </a:lnTo>
                  <a:lnTo>
                    <a:pt x="197982" y="0"/>
                  </a:lnTo>
                  <a:lnTo>
                    <a:pt x="219075" y="817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SMARTInkShape-3801">
              <a:extLst>
                <a:ext uri="{FF2B5EF4-FFF2-40B4-BE49-F238E27FC236}">
                  <a16:creationId xmlns:a16="http://schemas.microsoft.com/office/drawing/2014/main" id="{193D0E4F-6659-7381-AB85-61DBEAB4E90E}"/>
                </a:ext>
              </a:extLst>
            </p:cNvPr>
            <p:cNvSpPr/>
            <p:nvPr>
              <p:custDataLst>
                <p:tags r:id="rId23"/>
              </p:custDataLst>
            </p:nvPr>
          </p:nvSpPr>
          <p:spPr>
            <a:xfrm>
              <a:off x="2171700" y="2228850"/>
              <a:ext cx="161926" cy="19051"/>
            </a:xfrm>
            <a:custGeom>
              <a:avLst/>
              <a:gdLst/>
              <a:ahLst/>
              <a:cxnLst/>
              <a:rect l="0" t="0" r="0" b="0"/>
              <a:pathLst>
                <a:path w="161926" h="19051">
                  <a:moveTo>
                    <a:pt x="0" y="19050"/>
                  </a:moveTo>
                  <a:lnTo>
                    <a:pt x="0" y="19050"/>
                  </a:lnTo>
                  <a:lnTo>
                    <a:pt x="41684" y="19050"/>
                  </a:lnTo>
                  <a:lnTo>
                    <a:pt x="85940" y="10849"/>
                  </a:lnTo>
                  <a:lnTo>
                    <a:pt x="128258" y="8728"/>
                  </a:lnTo>
                  <a:lnTo>
                    <a:pt x="1619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7" name="SMARTInkShape-Group838">
            <a:extLst>
              <a:ext uri="{FF2B5EF4-FFF2-40B4-BE49-F238E27FC236}">
                <a16:creationId xmlns:a16="http://schemas.microsoft.com/office/drawing/2014/main" id="{B1B59CB5-75B3-8442-C9AF-CC4EFFE3EC99}"/>
              </a:ext>
            </a:extLst>
          </p:cNvPr>
          <p:cNvGrpSpPr/>
          <p:nvPr/>
        </p:nvGrpSpPr>
        <p:grpSpPr>
          <a:xfrm>
            <a:off x="3371850" y="2009775"/>
            <a:ext cx="19051" cy="142876"/>
            <a:chOff x="3371850" y="2009775"/>
            <a:chExt cx="19051" cy="142876"/>
          </a:xfrm>
        </p:grpSpPr>
        <p:sp>
          <p:nvSpPr>
            <p:cNvPr id="65" name="SMARTInkShape-3802">
              <a:extLst>
                <a:ext uri="{FF2B5EF4-FFF2-40B4-BE49-F238E27FC236}">
                  <a16:creationId xmlns:a16="http://schemas.microsoft.com/office/drawing/2014/main" id="{6FCDB62D-2B6B-6217-F7DB-A2992C562B96}"/>
                </a:ext>
              </a:extLst>
            </p:cNvPr>
            <p:cNvSpPr/>
            <p:nvPr>
              <p:custDataLst>
                <p:tags r:id="rId15"/>
              </p:custDataLst>
            </p:nvPr>
          </p:nvSpPr>
          <p:spPr>
            <a:xfrm>
              <a:off x="3375965" y="2143125"/>
              <a:ext cx="14936" cy="9526"/>
            </a:xfrm>
            <a:custGeom>
              <a:avLst/>
              <a:gdLst/>
              <a:ahLst/>
              <a:cxnLst/>
              <a:rect l="0" t="0" r="0" b="0"/>
              <a:pathLst>
                <a:path w="14936" h="9526">
                  <a:moveTo>
                    <a:pt x="14935" y="0"/>
                  </a:moveTo>
                  <a:lnTo>
                    <a:pt x="14935" y="0"/>
                  </a:lnTo>
                  <a:lnTo>
                    <a:pt x="5803" y="9133"/>
                  </a:lnTo>
                  <a:lnTo>
                    <a:pt x="0" y="9447"/>
                  </a:lnTo>
                  <a:lnTo>
                    <a:pt x="5410"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SMARTInkShape-3803">
              <a:extLst>
                <a:ext uri="{FF2B5EF4-FFF2-40B4-BE49-F238E27FC236}">
                  <a16:creationId xmlns:a16="http://schemas.microsoft.com/office/drawing/2014/main" id="{16EDE007-119A-9274-BC5B-1B40A519E20E}"/>
                </a:ext>
              </a:extLst>
            </p:cNvPr>
            <p:cNvSpPr/>
            <p:nvPr>
              <p:custDataLst>
                <p:tags r:id="rId16"/>
              </p:custDataLst>
            </p:nvPr>
          </p:nvSpPr>
          <p:spPr>
            <a:xfrm>
              <a:off x="3371850" y="2009775"/>
              <a:ext cx="19051" cy="19051"/>
            </a:xfrm>
            <a:custGeom>
              <a:avLst/>
              <a:gdLst/>
              <a:ahLst/>
              <a:cxnLst/>
              <a:rect l="0" t="0" r="0" b="0"/>
              <a:pathLst>
                <a:path w="19051" h="19051">
                  <a:moveTo>
                    <a:pt x="0" y="19050"/>
                  </a:moveTo>
                  <a:lnTo>
                    <a:pt x="0" y="19050"/>
                  </a:lnTo>
                  <a:lnTo>
                    <a:pt x="5057" y="19050"/>
                  </a:lnTo>
                  <a:lnTo>
                    <a:pt x="6546" y="17992"/>
                  </a:lnTo>
                  <a:lnTo>
                    <a:pt x="7539" y="16228"/>
                  </a:lnTo>
                  <a:lnTo>
                    <a:pt x="9263" y="9349"/>
                  </a:lnTo>
                  <a:lnTo>
                    <a:pt x="9491" y="1440"/>
                  </a:lnTo>
                  <a:lnTo>
                    <a:pt x="10560" y="960"/>
                  </a:lnTo>
                  <a:lnTo>
                    <a:pt x="190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3" name="SMARTInkShape-Group839">
            <a:extLst>
              <a:ext uri="{FF2B5EF4-FFF2-40B4-BE49-F238E27FC236}">
                <a16:creationId xmlns:a16="http://schemas.microsoft.com/office/drawing/2014/main" id="{080E5203-1811-0940-EC44-3CF1942DF852}"/>
              </a:ext>
            </a:extLst>
          </p:cNvPr>
          <p:cNvGrpSpPr/>
          <p:nvPr/>
        </p:nvGrpSpPr>
        <p:grpSpPr>
          <a:xfrm>
            <a:off x="4585326" y="2029388"/>
            <a:ext cx="1306196" cy="369018"/>
            <a:chOff x="4585326" y="2029388"/>
            <a:chExt cx="1306196" cy="369018"/>
          </a:xfrm>
        </p:grpSpPr>
        <p:sp>
          <p:nvSpPr>
            <p:cNvPr id="68" name="SMARTInkShape-3804">
              <a:extLst>
                <a:ext uri="{FF2B5EF4-FFF2-40B4-BE49-F238E27FC236}">
                  <a16:creationId xmlns:a16="http://schemas.microsoft.com/office/drawing/2014/main" id="{56A9CE61-E468-3842-A1FC-36F0D7C155BA}"/>
                </a:ext>
              </a:extLst>
            </p:cNvPr>
            <p:cNvSpPr/>
            <p:nvPr>
              <p:custDataLst>
                <p:tags r:id="rId10"/>
              </p:custDataLst>
            </p:nvPr>
          </p:nvSpPr>
          <p:spPr>
            <a:xfrm>
              <a:off x="5742840" y="2029388"/>
              <a:ext cx="148682" cy="267612"/>
            </a:xfrm>
            <a:custGeom>
              <a:avLst/>
              <a:gdLst/>
              <a:ahLst/>
              <a:cxnLst/>
              <a:rect l="0" t="0" r="0" b="0"/>
              <a:pathLst>
                <a:path w="148682" h="267612">
                  <a:moveTo>
                    <a:pt x="115035" y="47062"/>
                  </a:moveTo>
                  <a:lnTo>
                    <a:pt x="115035" y="47062"/>
                  </a:lnTo>
                  <a:lnTo>
                    <a:pt x="138866" y="22173"/>
                  </a:lnTo>
                  <a:lnTo>
                    <a:pt x="145495" y="9063"/>
                  </a:lnTo>
                  <a:lnTo>
                    <a:pt x="148042" y="5854"/>
                  </a:lnTo>
                  <a:lnTo>
                    <a:pt x="148681" y="3715"/>
                  </a:lnTo>
                  <a:lnTo>
                    <a:pt x="148049" y="2289"/>
                  </a:lnTo>
                  <a:lnTo>
                    <a:pt x="144486" y="0"/>
                  </a:lnTo>
                  <a:lnTo>
                    <a:pt x="113041" y="44232"/>
                  </a:lnTo>
                  <a:lnTo>
                    <a:pt x="84712" y="87074"/>
                  </a:lnTo>
                  <a:lnTo>
                    <a:pt x="59304" y="134279"/>
                  </a:lnTo>
                  <a:lnTo>
                    <a:pt x="42918" y="172240"/>
                  </a:lnTo>
                  <a:lnTo>
                    <a:pt x="32313" y="216584"/>
                  </a:lnTo>
                  <a:lnTo>
                    <a:pt x="31311" y="226752"/>
                  </a:lnTo>
                  <a:lnTo>
                    <a:pt x="35844" y="243694"/>
                  </a:lnTo>
                  <a:lnTo>
                    <a:pt x="40016" y="251175"/>
                  </a:lnTo>
                  <a:lnTo>
                    <a:pt x="53118" y="262309"/>
                  </a:lnTo>
                  <a:lnTo>
                    <a:pt x="61057" y="266760"/>
                  </a:lnTo>
                  <a:lnTo>
                    <a:pt x="69525" y="267611"/>
                  </a:lnTo>
                  <a:lnTo>
                    <a:pt x="87400" y="262911"/>
                  </a:lnTo>
                  <a:lnTo>
                    <a:pt x="110257" y="248366"/>
                  </a:lnTo>
                  <a:lnTo>
                    <a:pt x="121025" y="233897"/>
                  </a:lnTo>
                  <a:lnTo>
                    <a:pt x="130215" y="210723"/>
                  </a:lnTo>
                  <a:lnTo>
                    <a:pt x="133320" y="183930"/>
                  </a:lnTo>
                  <a:lnTo>
                    <a:pt x="131458" y="178524"/>
                  </a:lnTo>
                  <a:lnTo>
                    <a:pt x="123746" y="169695"/>
                  </a:lnTo>
                  <a:lnTo>
                    <a:pt x="107617" y="165066"/>
                  </a:lnTo>
                  <a:lnTo>
                    <a:pt x="77940" y="162094"/>
                  </a:lnTo>
                  <a:lnTo>
                    <a:pt x="32997" y="171820"/>
                  </a:lnTo>
                  <a:lnTo>
                    <a:pt x="4637" y="183771"/>
                  </a:lnTo>
                  <a:lnTo>
                    <a:pt x="1220" y="186885"/>
                  </a:lnTo>
                  <a:lnTo>
                    <a:pt x="0" y="190019"/>
                  </a:lnTo>
                  <a:lnTo>
                    <a:pt x="735" y="19946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SMARTInkShape-3805">
              <a:extLst>
                <a:ext uri="{FF2B5EF4-FFF2-40B4-BE49-F238E27FC236}">
                  <a16:creationId xmlns:a16="http://schemas.microsoft.com/office/drawing/2014/main" id="{065A9263-E971-8172-D4A3-3BC7B67630E0}"/>
                </a:ext>
              </a:extLst>
            </p:cNvPr>
            <p:cNvSpPr/>
            <p:nvPr>
              <p:custDataLst>
                <p:tags r:id="rId11"/>
              </p:custDataLst>
            </p:nvPr>
          </p:nvSpPr>
          <p:spPr>
            <a:xfrm>
              <a:off x="5495925" y="2086528"/>
              <a:ext cx="186593" cy="261626"/>
            </a:xfrm>
            <a:custGeom>
              <a:avLst/>
              <a:gdLst/>
              <a:ahLst/>
              <a:cxnLst/>
              <a:rect l="0" t="0" r="0" b="0"/>
              <a:pathLst>
                <a:path w="186593" h="261626">
                  <a:moveTo>
                    <a:pt x="76200" y="37547"/>
                  </a:moveTo>
                  <a:lnTo>
                    <a:pt x="76200" y="37547"/>
                  </a:lnTo>
                  <a:lnTo>
                    <a:pt x="76200" y="32491"/>
                  </a:lnTo>
                  <a:lnTo>
                    <a:pt x="81845" y="27186"/>
                  </a:lnTo>
                  <a:lnTo>
                    <a:pt x="120980" y="5748"/>
                  </a:lnTo>
                  <a:lnTo>
                    <a:pt x="161923" y="0"/>
                  </a:lnTo>
                  <a:lnTo>
                    <a:pt x="170038" y="2515"/>
                  </a:lnTo>
                  <a:lnTo>
                    <a:pt x="178815" y="7697"/>
                  </a:lnTo>
                  <a:lnTo>
                    <a:pt x="180335" y="18707"/>
                  </a:lnTo>
                  <a:lnTo>
                    <a:pt x="175729" y="35375"/>
                  </a:lnTo>
                  <a:lnTo>
                    <a:pt x="162604" y="58776"/>
                  </a:lnTo>
                  <a:lnTo>
                    <a:pt x="115120" y="101687"/>
                  </a:lnTo>
                  <a:lnTo>
                    <a:pt x="86475" y="124065"/>
                  </a:lnTo>
                  <a:lnTo>
                    <a:pt x="80767" y="131738"/>
                  </a:lnTo>
                  <a:lnTo>
                    <a:pt x="79245" y="135266"/>
                  </a:lnTo>
                  <a:lnTo>
                    <a:pt x="77171" y="137618"/>
                  </a:lnTo>
                  <a:lnTo>
                    <a:pt x="68266" y="141703"/>
                  </a:lnTo>
                  <a:lnTo>
                    <a:pt x="68795" y="141909"/>
                  </a:lnTo>
                  <a:lnTo>
                    <a:pt x="85129" y="142268"/>
                  </a:lnTo>
                  <a:lnTo>
                    <a:pt x="125001" y="134776"/>
                  </a:lnTo>
                  <a:lnTo>
                    <a:pt x="142340" y="134735"/>
                  </a:lnTo>
                  <a:lnTo>
                    <a:pt x="177311" y="146170"/>
                  </a:lnTo>
                  <a:lnTo>
                    <a:pt x="181708" y="152296"/>
                  </a:lnTo>
                  <a:lnTo>
                    <a:pt x="186592" y="170391"/>
                  </a:lnTo>
                  <a:lnTo>
                    <a:pt x="185941" y="186900"/>
                  </a:lnTo>
                  <a:lnTo>
                    <a:pt x="184285" y="194266"/>
                  </a:lnTo>
                  <a:lnTo>
                    <a:pt x="173980" y="208094"/>
                  </a:lnTo>
                  <a:lnTo>
                    <a:pt x="128000" y="239570"/>
                  </a:lnTo>
                  <a:lnTo>
                    <a:pt x="115802" y="248338"/>
                  </a:lnTo>
                  <a:lnTo>
                    <a:pt x="76536" y="256044"/>
                  </a:lnTo>
                  <a:lnTo>
                    <a:pt x="41492" y="261625"/>
                  </a:lnTo>
                  <a:lnTo>
                    <a:pt x="0" y="25662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SMARTInkShape-3806">
              <a:extLst>
                <a:ext uri="{FF2B5EF4-FFF2-40B4-BE49-F238E27FC236}">
                  <a16:creationId xmlns:a16="http://schemas.microsoft.com/office/drawing/2014/main" id="{991AD0B2-835C-1E54-2D6E-63F7AB90AD3D}"/>
                </a:ext>
              </a:extLst>
            </p:cNvPr>
            <p:cNvSpPr/>
            <p:nvPr>
              <p:custDataLst>
                <p:tags r:id="rId12"/>
              </p:custDataLst>
            </p:nvPr>
          </p:nvSpPr>
          <p:spPr>
            <a:xfrm>
              <a:off x="4585326" y="2047885"/>
              <a:ext cx="358150" cy="350521"/>
            </a:xfrm>
            <a:custGeom>
              <a:avLst/>
              <a:gdLst/>
              <a:ahLst/>
              <a:cxnLst/>
              <a:rect l="0" t="0" r="0" b="0"/>
              <a:pathLst>
                <a:path w="358150" h="350521">
                  <a:moveTo>
                    <a:pt x="72399" y="104765"/>
                  </a:moveTo>
                  <a:lnTo>
                    <a:pt x="72399" y="104765"/>
                  </a:lnTo>
                  <a:lnTo>
                    <a:pt x="72399" y="91507"/>
                  </a:lnTo>
                  <a:lnTo>
                    <a:pt x="75221" y="85467"/>
                  </a:lnTo>
                  <a:lnTo>
                    <a:pt x="78945" y="79255"/>
                  </a:lnTo>
                  <a:lnTo>
                    <a:pt x="82100" y="69807"/>
                  </a:lnTo>
                  <a:lnTo>
                    <a:pt x="95065" y="53961"/>
                  </a:lnTo>
                  <a:lnTo>
                    <a:pt x="135645" y="23273"/>
                  </a:lnTo>
                  <a:lnTo>
                    <a:pt x="169490" y="11004"/>
                  </a:lnTo>
                  <a:lnTo>
                    <a:pt x="183260" y="8751"/>
                  </a:lnTo>
                  <a:lnTo>
                    <a:pt x="196172" y="2034"/>
                  </a:lnTo>
                  <a:lnTo>
                    <a:pt x="229298" y="0"/>
                  </a:lnTo>
                  <a:lnTo>
                    <a:pt x="234912" y="2817"/>
                  </a:lnTo>
                  <a:lnTo>
                    <a:pt x="248382" y="14180"/>
                  </a:lnTo>
                  <a:lnTo>
                    <a:pt x="251156" y="22524"/>
                  </a:lnTo>
                  <a:lnTo>
                    <a:pt x="253447" y="32230"/>
                  </a:lnTo>
                  <a:lnTo>
                    <a:pt x="259628" y="44703"/>
                  </a:lnTo>
                  <a:lnTo>
                    <a:pt x="262814" y="89862"/>
                  </a:lnTo>
                  <a:lnTo>
                    <a:pt x="261834" y="127075"/>
                  </a:lnTo>
                  <a:lnTo>
                    <a:pt x="249641" y="158751"/>
                  </a:lnTo>
                  <a:lnTo>
                    <a:pt x="218240" y="203191"/>
                  </a:lnTo>
                  <a:lnTo>
                    <a:pt x="174154" y="247640"/>
                  </a:lnTo>
                  <a:lnTo>
                    <a:pt x="127298" y="278201"/>
                  </a:lnTo>
                  <a:lnTo>
                    <a:pt x="79741" y="311667"/>
                  </a:lnTo>
                  <a:lnTo>
                    <a:pt x="34944" y="333132"/>
                  </a:lnTo>
                  <a:lnTo>
                    <a:pt x="0" y="350520"/>
                  </a:lnTo>
                  <a:lnTo>
                    <a:pt x="43066" y="336057"/>
                  </a:lnTo>
                  <a:lnTo>
                    <a:pt x="90241" y="323745"/>
                  </a:lnTo>
                  <a:lnTo>
                    <a:pt x="135894" y="317109"/>
                  </a:lnTo>
                  <a:lnTo>
                    <a:pt x="173410" y="315143"/>
                  </a:lnTo>
                  <a:lnTo>
                    <a:pt x="213100" y="314560"/>
                  </a:lnTo>
                  <a:lnTo>
                    <a:pt x="246058" y="314424"/>
                  </a:lnTo>
                  <a:lnTo>
                    <a:pt x="292246" y="314347"/>
                  </a:lnTo>
                  <a:lnTo>
                    <a:pt x="337358" y="314319"/>
                  </a:lnTo>
                  <a:lnTo>
                    <a:pt x="358149" y="31431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SMARTInkShape-3807">
              <a:extLst>
                <a:ext uri="{FF2B5EF4-FFF2-40B4-BE49-F238E27FC236}">
                  <a16:creationId xmlns:a16="http://schemas.microsoft.com/office/drawing/2014/main" id="{A235D5B0-A522-ECE2-2B07-9E6303E5023C}"/>
                </a:ext>
              </a:extLst>
            </p:cNvPr>
            <p:cNvSpPr/>
            <p:nvPr>
              <p:custDataLst>
                <p:tags r:id="rId13"/>
              </p:custDataLst>
            </p:nvPr>
          </p:nvSpPr>
          <p:spPr>
            <a:xfrm>
              <a:off x="5037395" y="2067645"/>
              <a:ext cx="208826" cy="261831"/>
            </a:xfrm>
            <a:custGeom>
              <a:avLst/>
              <a:gdLst/>
              <a:ahLst/>
              <a:cxnLst/>
              <a:rect l="0" t="0" r="0" b="0"/>
              <a:pathLst>
                <a:path w="208826" h="261831">
                  <a:moveTo>
                    <a:pt x="144205" y="85005"/>
                  </a:moveTo>
                  <a:lnTo>
                    <a:pt x="144205" y="85005"/>
                  </a:lnTo>
                  <a:lnTo>
                    <a:pt x="159393" y="52512"/>
                  </a:lnTo>
                  <a:lnTo>
                    <a:pt x="161538" y="40225"/>
                  </a:lnTo>
                  <a:lnTo>
                    <a:pt x="159670" y="27708"/>
                  </a:lnTo>
                  <a:lnTo>
                    <a:pt x="154903" y="7482"/>
                  </a:lnTo>
                  <a:lnTo>
                    <a:pt x="152396" y="4748"/>
                  </a:lnTo>
                  <a:lnTo>
                    <a:pt x="143965" y="1710"/>
                  </a:lnTo>
                  <a:lnTo>
                    <a:pt x="117205" y="0"/>
                  </a:lnTo>
                  <a:lnTo>
                    <a:pt x="109272" y="1877"/>
                  </a:lnTo>
                  <a:lnTo>
                    <a:pt x="66526" y="30821"/>
                  </a:lnTo>
                  <a:lnTo>
                    <a:pt x="32672" y="63319"/>
                  </a:lnTo>
                  <a:lnTo>
                    <a:pt x="13909" y="97159"/>
                  </a:lnTo>
                  <a:lnTo>
                    <a:pt x="0" y="140700"/>
                  </a:lnTo>
                  <a:lnTo>
                    <a:pt x="1092" y="171494"/>
                  </a:lnTo>
                  <a:lnTo>
                    <a:pt x="13607" y="212937"/>
                  </a:lnTo>
                  <a:lnTo>
                    <a:pt x="25836" y="233939"/>
                  </a:lnTo>
                  <a:lnTo>
                    <a:pt x="41856" y="250328"/>
                  </a:lnTo>
                  <a:lnTo>
                    <a:pt x="59558" y="259024"/>
                  </a:lnTo>
                  <a:lnTo>
                    <a:pt x="80126" y="261830"/>
                  </a:lnTo>
                  <a:lnTo>
                    <a:pt x="118281" y="257460"/>
                  </a:lnTo>
                  <a:lnTo>
                    <a:pt x="144402" y="248404"/>
                  </a:lnTo>
                  <a:lnTo>
                    <a:pt x="173682" y="225944"/>
                  </a:lnTo>
                  <a:lnTo>
                    <a:pt x="184806" y="205434"/>
                  </a:lnTo>
                  <a:lnTo>
                    <a:pt x="196988" y="161396"/>
                  </a:lnTo>
                  <a:lnTo>
                    <a:pt x="201119" y="120222"/>
                  </a:lnTo>
                  <a:lnTo>
                    <a:pt x="208638" y="79614"/>
                  </a:lnTo>
                  <a:lnTo>
                    <a:pt x="208825" y="64617"/>
                  </a:lnTo>
                  <a:lnTo>
                    <a:pt x="205381" y="50896"/>
                  </a:lnTo>
                  <a:lnTo>
                    <a:pt x="192435" y="31272"/>
                  </a:lnTo>
                  <a:lnTo>
                    <a:pt x="175518" y="21260"/>
                  </a:lnTo>
                  <a:lnTo>
                    <a:pt x="132062" y="3899"/>
                  </a:lnTo>
                  <a:lnTo>
                    <a:pt x="106388" y="1707"/>
                  </a:lnTo>
                  <a:lnTo>
                    <a:pt x="77530" y="880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SMARTInkShape-3808">
              <a:extLst>
                <a:ext uri="{FF2B5EF4-FFF2-40B4-BE49-F238E27FC236}">
                  <a16:creationId xmlns:a16="http://schemas.microsoft.com/office/drawing/2014/main" id="{F4167359-0ABD-9B2D-B3FF-B596BD41CE0B}"/>
                </a:ext>
              </a:extLst>
            </p:cNvPr>
            <p:cNvSpPr/>
            <p:nvPr>
              <p:custDataLst>
                <p:tags r:id="rId14"/>
              </p:custDataLst>
            </p:nvPr>
          </p:nvSpPr>
          <p:spPr>
            <a:xfrm>
              <a:off x="5373505" y="2286000"/>
              <a:ext cx="41900" cy="28415"/>
            </a:xfrm>
            <a:custGeom>
              <a:avLst/>
              <a:gdLst/>
              <a:ahLst/>
              <a:cxnLst/>
              <a:rect l="0" t="0" r="0" b="0"/>
              <a:pathLst>
                <a:path w="41900" h="28415">
                  <a:moveTo>
                    <a:pt x="17645" y="9525"/>
                  </a:moveTo>
                  <a:lnTo>
                    <a:pt x="17645" y="9525"/>
                  </a:lnTo>
                  <a:lnTo>
                    <a:pt x="25846" y="1324"/>
                  </a:lnTo>
                  <a:lnTo>
                    <a:pt x="31834" y="392"/>
                  </a:lnTo>
                  <a:lnTo>
                    <a:pt x="33455" y="1320"/>
                  </a:lnTo>
                  <a:lnTo>
                    <a:pt x="34535" y="2997"/>
                  </a:lnTo>
                  <a:lnTo>
                    <a:pt x="35254" y="5173"/>
                  </a:lnTo>
                  <a:lnTo>
                    <a:pt x="41325" y="13292"/>
                  </a:lnTo>
                  <a:lnTo>
                    <a:pt x="41899" y="16270"/>
                  </a:lnTo>
                  <a:lnTo>
                    <a:pt x="41223" y="19313"/>
                  </a:lnTo>
                  <a:lnTo>
                    <a:pt x="39713" y="22400"/>
                  </a:lnTo>
                  <a:lnTo>
                    <a:pt x="37648" y="24458"/>
                  </a:lnTo>
                  <a:lnTo>
                    <a:pt x="32532" y="26745"/>
                  </a:lnTo>
                  <a:lnTo>
                    <a:pt x="11238" y="28414"/>
                  </a:lnTo>
                  <a:lnTo>
                    <a:pt x="10199" y="27410"/>
                  </a:lnTo>
                  <a:lnTo>
                    <a:pt x="9044" y="23471"/>
                  </a:lnTo>
                  <a:lnTo>
                    <a:pt x="7678" y="21997"/>
                  </a:lnTo>
                  <a:lnTo>
                    <a:pt x="0" y="19438"/>
                  </a:lnTo>
                  <a:lnTo>
                    <a:pt x="812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4" name="SMARTInkShape-3809">
            <a:extLst>
              <a:ext uri="{FF2B5EF4-FFF2-40B4-BE49-F238E27FC236}">
                <a16:creationId xmlns:a16="http://schemas.microsoft.com/office/drawing/2014/main" id="{458D3314-9675-EEE2-2999-20570F575C97}"/>
              </a:ext>
            </a:extLst>
          </p:cNvPr>
          <p:cNvSpPr/>
          <p:nvPr>
            <p:custDataLst>
              <p:tags r:id="rId1"/>
            </p:custDataLst>
          </p:nvPr>
        </p:nvSpPr>
        <p:spPr>
          <a:xfrm>
            <a:off x="6143625" y="2286222"/>
            <a:ext cx="151694" cy="209329"/>
          </a:xfrm>
          <a:custGeom>
            <a:avLst/>
            <a:gdLst/>
            <a:ahLst/>
            <a:cxnLst/>
            <a:rect l="0" t="0" r="0" b="0"/>
            <a:pathLst>
              <a:path w="151694" h="209329">
                <a:moveTo>
                  <a:pt x="95250" y="18828"/>
                </a:moveTo>
                <a:lnTo>
                  <a:pt x="95250" y="18828"/>
                </a:lnTo>
                <a:lnTo>
                  <a:pt x="100306" y="18828"/>
                </a:lnTo>
                <a:lnTo>
                  <a:pt x="105611" y="16006"/>
                </a:lnTo>
                <a:lnTo>
                  <a:pt x="111497" y="12282"/>
                </a:lnTo>
                <a:lnTo>
                  <a:pt x="117640" y="10627"/>
                </a:lnTo>
                <a:lnTo>
                  <a:pt x="119702" y="11244"/>
                </a:lnTo>
                <a:lnTo>
                  <a:pt x="121076" y="12714"/>
                </a:lnTo>
                <a:lnTo>
                  <a:pt x="123282" y="17620"/>
                </a:lnTo>
                <a:lnTo>
                  <a:pt x="122405" y="18023"/>
                </a:lnTo>
                <a:lnTo>
                  <a:pt x="118608" y="18470"/>
                </a:lnTo>
                <a:lnTo>
                  <a:pt x="117172" y="19648"/>
                </a:lnTo>
                <a:lnTo>
                  <a:pt x="115576" y="23778"/>
                </a:lnTo>
                <a:lnTo>
                  <a:pt x="114092" y="25303"/>
                </a:lnTo>
                <a:lnTo>
                  <a:pt x="104107" y="30573"/>
                </a:lnTo>
                <a:lnTo>
                  <a:pt x="98129" y="34631"/>
                </a:lnTo>
                <a:lnTo>
                  <a:pt x="91943" y="36435"/>
                </a:lnTo>
                <a:lnTo>
                  <a:pt x="89870" y="35858"/>
                </a:lnTo>
                <a:lnTo>
                  <a:pt x="88489" y="34415"/>
                </a:lnTo>
                <a:lnTo>
                  <a:pt x="86953" y="29989"/>
                </a:lnTo>
                <a:lnTo>
                  <a:pt x="86272" y="24494"/>
                </a:lnTo>
                <a:lnTo>
                  <a:pt x="87147" y="22605"/>
                </a:lnTo>
                <a:lnTo>
                  <a:pt x="88790" y="21346"/>
                </a:lnTo>
                <a:lnTo>
                  <a:pt x="93437" y="18889"/>
                </a:lnTo>
                <a:lnTo>
                  <a:pt x="102003" y="12614"/>
                </a:lnTo>
                <a:lnTo>
                  <a:pt x="111244" y="10284"/>
                </a:lnTo>
                <a:lnTo>
                  <a:pt x="117528" y="9739"/>
                </a:lnTo>
                <a:lnTo>
                  <a:pt x="132071" y="14489"/>
                </a:lnTo>
                <a:lnTo>
                  <a:pt x="134615" y="16993"/>
                </a:lnTo>
                <a:lnTo>
                  <a:pt x="135251" y="19722"/>
                </a:lnTo>
                <a:lnTo>
                  <a:pt x="133726" y="31705"/>
                </a:lnTo>
                <a:lnTo>
                  <a:pt x="130425" y="34821"/>
                </a:lnTo>
                <a:lnTo>
                  <a:pt x="112728" y="43205"/>
                </a:lnTo>
                <a:lnTo>
                  <a:pt x="95865" y="47035"/>
                </a:lnTo>
                <a:lnTo>
                  <a:pt x="90937" y="47239"/>
                </a:lnTo>
                <a:lnTo>
                  <a:pt x="89200" y="46235"/>
                </a:lnTo>
                <a:lnTo>
                  <a:pt x="88041" y="44508"/>
                </a:lnTo>
                <a:lnTo>
                  <a:pt x="86182" y="39188"/>
                </a:lnTo>
                <a:lnTo>
                  <a:pt x="85764" y="8333"/>
                </a:lnTo>
                <a:lnTo>
                  <a:pt x="86810" y="5482"/>
                </a:lnTo>
                <a:lnTo>
                  <a:pt x="88565" y="3580"/>
                </a:lnTo>
                <a:lnTo>
                  <a:pt x="93337" y="1468"/>
                </a:lnTo>
                <a:lnTo>
                  <a:pt x="113173" y="0"/>
                </a:lnTo>
                <a:lnTo>
                  <a:pt x="124735" y="5521"/>
                </a:lnTo>
                <a:lnTo>
                  <a:pt x="130782" y="9957"/>
                </a:lnTo>
                <a:lnTo>
                  <a:pt x="140322" y="23352"/>
                </a:lnTo>
                <a:lnTo>
                  <a:pt x="148821" y="45921"/>
                </a:lnTo>
                <a:lnTo>
                  <a:pt x="151693" y="77567"/>
                </a:lnTo>
                <a:lnTo>
                  <a:pt x="142077" y="110080"/>
                </a:lnTo>
                <a:lnTo>
                  <a:pt x="130879" y="131355"/>
                </a:lnTo>
                <a:lnTo>
                  <a:pt x="98291" y="163726"/>
                </a:lnTo>
                <a:lnTo>
                  <a:pt x="54134" y="181150"/>
                </a:lnTo>
                <a:lnTo>
                  <a:pt x="7838" y="196468"/>
                </a:lnTo>
                <a:lnTo>
                  <a:pt x="3484" y="198320"/>
                </a:lnTo>
                <a:lnTo>
                  <a:pt x="2322" y="199873"/>
                </a:lnTo>
                <a:lnTo>
                  <a:pt x="0" y="20932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1" name="SMARTInkShape-Group841">
            <a:extLst>
              <a:ext uri="{FF2B5EF4-FFF2-40B4-BE49-F238E27FC236}">
                <a16:creationId xmlns:a16="http://schemas.microsoft.com/office/drawing/2014/main" id="{65923BEC-9233-8CE1-69E8-8A79A8201056}"/>
              </a:ext>
            </a:extLst>
          </p:cNvPr>
          <p:cNvGrpSpPr/>
          <p:nvPr/>
        </p:nvGrpSpPr>
        <p:grpSpPr>
          <a:xfrm>
            <a:off x="6658850" y="1917412"/>
            <a:ext cx="1313179" cy="435264"/>
            <a:chOff x="6658850" y="1917412"/>
            <a:chExt cx="1313179" cy="435264"/>
          </a:xfrm>
        </p:grpSpPr>
        <p:sp>
          <p:nvSpPr>
            <p:cNvPr id="75" name="SMARTInkShape-3810">
              <a:extLst>
                <a:ext uri="{FF2B5EF4-FFF2-40B4-BE49-F238E27FC236}">
                  <a16:creationId xmlns:a16="http://schemas.microsoft.com/office/drawing/2014/main" id="{8F411ECE-9D23-505B-8CE5-74BB1E6EC383}"/>
                </a:ext>
              </a:extLst>
            </p:cNvPr>
            <p:cNvSpPr/>
            <p:nvPr>
              <p:custDataLst>
                <p:tags r:id="rId4"/>
              </p:custDataLst>
            </p:nvPr>
          </p:nvSpPr>
          <p:spPr>
            <a:xfrm>
              <a:off x="7477125" y="1917412"/>
              <a:ext cx="257176" cy="73314"/>
            </a:xfrm>
            <a:custGeom>
              <a:avLst/>
              <a:gdLst/>
              <a:ahLst/>
              <a:cxnLst/>
              <a:rect l="0" t="0" r="0" b="0"/>
              <a:pathLst>
                <a:path w="257176" h="73314">
                  <a:moveTo>
                    <a:pt x="0" y="73313"/>
                  </a:moveTo>
                  <a:lnTo>
                    <a:pt x="0" y="73313"/>
                  </a:lnTo>
                  <a:lnTo>
                    <a:pt x="0" y="68257"/>
                  </a:lnTo>
                  <a:lnTo>
                    <a:pt x="22813" y="49462"/>
                  </a:lnTo>
                  <a:lnTo>
                    <a:pt x="49799" y="32615"/>
                  </a:lnTo>
                  <a:lnTo>
                    <a:pt x="85193" y="20450"/>
                  </a:lnTo>
                  <a:lnTo>
                    <a:pt x="126607" y="10142"/>
                  </a:lnTo>
                  <a:lnTo>
                    <a:pt x="170118" y="0"/>
                  </a:lnTo>
                  <a:lnTo>
                    <a:pt x="202453" y="791"/>
                  </a:lnTo>
                  <a:lnTo>
                    <a:pt x="257175" y="663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SMARTInkShape-3811">
              <a:extLst>
                <a:ext uri="{FF2B5EF4-FFF2-40B4-BE49-F238E27FC236}">
                  <a16:creationId xmlns:a16="http://schemas.microsoft.com/office/drawing/2014/main" id="{DA6F165A-9482-793A-1DC7-26EE7489F93D}"/>
                </a:ext>
              </a:extLst>
            </p:cNvPr>
            <p:cNvSpPr/>
            <p:nvPr>
              <p:custDataLst>
                <p:tags r:id="rId5"/>
              </p:custDataLst>
            </p:nvPr>
          </p:nvSpPr>
          <p:spPr>
            <a:xfrm>
              <a:off x="7400925" y="2028835"/>
              <a:ext cx="178896" cy="233468"/>
            </a:xfrm>
            <a:custGeom>
              <a:avLst/>
              <a:gdLst/>
              <a:ahLst/>
              <a:cxnLst/>
              <a:rect l="0" t="0" r="0" b="0"/>
              <a:pathLst>
                <a:path w="178896" h="233468">
                  <a:moveTo>
                    <a:pt x="66675" y="9515"/>
                  </a:moveTo>
                  <a:lnTo>
                    <a:pt x="66675" y="9515"/>
                  </a:lnTo>
                  <a:lnTo>
                    <a:pt x="74875" y="9515"/>
                  </a:lnTo>
                  <a:lnTo>
                    <a:pt x="75317" y="8457"/>
                  </a:lnTo>
                  <a:lnTo>
                    <a:pt x="76199" y="0"/>
                  </a:lnTo>
                  <a:lnTo>
                    <a:pt x="67538" y="21747"/>
                  </a:lnTo>
                  <a:lnTo>
                    <a:pt x="45609" y="58960"/>
                  </a:lnTo>
                  <a:lnTo>
                    <a:pt x="40325" y="81198"/>
                  </a:lnTo>
                  <a:lnTo>
                    <a:pt x="43815" y="106249"/>
                  </a:lnTo>
                  <a:lnTo>
                    <a:pt x="51553" y="123667"/>
                  </a:lnTo>
                  <a:lnTo>
                    <a:pt x="60548" y="135530"/>
                  </a:lnTo>
                  <a:lnTo>
                    <a:pt x="63649" y="136917"/>
                  </a:lnTo>
                  <a:lnTo>
                    <a:pt x="66774" y="136783"/>
                  </a:lnTo>
                  <a:lnTo>
                    <a:pt x="96096" y="126103"/>
                  </a:lnTo>
                  <a:lnTo>
                    <a:pt x="140963" y="124016"/>
                  </a:lnTo>
                  <a:lnTo>
                    <a:pt x="162840" y="123855"/>
                  </a:lnTo>
                  <a:lnTo>
                    <a:pt x="166769" y="127016"/>
                  </a:lnTo>
                  <a:lnTo>
                    <a:pt x="173955" y="138996"/>
                  </a:lnTo>
                  <a:lnTo>
                    <a:pt x="178895" y="158535"/>
                  </a:lnTo>
                  <a:lnTo>
                    <a:pt x="177229" y="171349"/>
                  </a:lnTo>
                  <a:lnTo>
                    <a:pt x="167535" y="196822"/>
                  </a:lnTo>
                  <a:lnTo>
                    <a:pt x="155952" y="206710"/>
                  </a:lnTo>
                  <a:lnTo>
                    <a:pt x="122645" y="221681"/>
                  </a:lnTo>
                  <a:lnTo>
                    <a:pt x="80004" y="227225"/>
                  </a:lnTo>
                  <a:lnTo>
                    <a:pt x="37138" y="233467"/>
                  </a:lnTo>
                  <a:lnTo>
                    <a:pt x="21444" y="233227"/>
                  </a:lnTo>
                  <a:lnTo>
                    <a:pt x="0" y="22859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SMARTInkShape-3812">
              <a:extLst>
                <a:ext uri="{FF2B5EF4-FFF2-40B4-BE49-F238E27FC236}">
                  <a16:creationId xmlns:a16="http://schemas.microsoft.com/office/drawing/2014/main" id="{97A8DBDE-FD73-9187-EFE5-97F2BCD241E8}"/>
                </a:ext>
              </a:extLst>
            </p:cNvPr>
            <p:cNvSpPr/>
            <p:nvPr>
              <p:custDataLst>
                <p:tags r:id="rId6"/>
              </p:custDataLst>
            </p:nvPr>
          </p:nvSpPr>
          <p:spPr>
            <a:xfrm>
              <a:off x="6962039" y="1963638"/>
              <a:ext cx="170909" cy="318907"/>
            </a:xfrm>
            <a:custGeom>
              <a:avLst/>
              <a:gdLst/>
              <a:ahLst/>
              <a:cxnLst/>
              <a:rect l="0" t="0" r="0" b="0"/>
              <a:pathLst>
                <a:path w="170909" h="318907">
                  <a:moveTo>
                    <a:pt x="143611" y="46137"/>
                  </a:moveTo>
                  <a:lnTo>
                    <a:pt x="143611" y="46137"/>
                  </a:lnTo>
                  <a:lnTo>
                    <a:pt x="158799" y="29890"/>
                  </a:lnTo>
                  <a:lnTo>
                    <a:pt x="161516" y="20627"/>
                  </a:lnTo>
                  <a:lnTo>
                    <a:pt x="162511" y="9904"/>
                  </a:lnTo>
                  <a:lnTo>
                    <a:pt x="154447" y="0"/>
                  </a:lnTo>
                  <a:lnTo>
                    <a:pt x="143411" y="4009"/>
                  </a:lnTo>
                  <a:lnTo>
                    <a:pt x="104230" y="38590"/>
                  </a:lnTo>
                  <a:lnTo>
                    <a:pt x="61432" y="83574"/>
                  </a:lnTo>
                  <a:lnTo>
                    <a:pt x="34873" y="125621"/>
                  </a:lnTo>
                  <a:lnTo>
                    <a:pt x="16378" y="166466"/>
                  </a:lnTo>
                  <a:lnTo>
                    <a:pt x="667" y="211024"/>
                  </a:lnTo>
                  <a:lnTo>
                    <a:pt x="0" y="238306"/>
                  </a:lnTo>
                  <a:lnTo>
                    <a:pt x="8876" y="261721"/>
                  </a:lnTo>
                  <a:lnTo>
                    <a:pt x="30330" y="292509"/>
                  </a:lnTo>
                  <a:lnTo>
                    <a:pt x="51486" y="310224"/>
                  </a:lnTo>
                  <a:lnTo>
                    <a:pt x="68799" y="316968"/>
                  </a:lnTo>
                  <a:lnTo>
                    <a:pt x="87079" y="318906"/>
                  </a:lnTo>
                  <a:lnTo>
                    <a:pt x="105785" y="316240"/>
                  </a:lnTo>
                  <a:lnTo>
                    <a:pt x="134167" y="303732"/>
                  </a:lnTo>
                  <a:lnTo>
                    <a:pt x="157628" y="281564"/>
                  </a:lnTo>
                  <a:lnTo>
                    <a:pt x="165716" y="261191"/>
                  </a:lnTo>
                  <a:lnTo>
                    <a:pt x="170908" y="228787"/>
                  </a:lnTo>
                  <a:lnTo>
                    <a:pt x="166751" y="210793"/>
                  </a:lnTo>
                  <a:lnTo>
                    <a:pt x="156013" y="201162"/>
                  </a:lnTo>
                  <a:lnTo>
                    <a:pt x="140656" y="194412"/>
                  </a:lnTo>
                  <a:lnTo>
                    <a:pt x="123248" y="191412"/>
                  </a:lnTo>
                  <a:lnTo>
                    <a:pt x="80713" y="196032"/>
                  </a:lnTo>
                  <a:lnTo>
                    <a:pt x="58887" y="198853"/>
                  </a:lnTo>
                  <a:lnTo>
                    <a:pt x="55378" y="200864"/>
                  </a:lnTo>
                  <a:lnTo>
                    <a:pt x="48361" y="20806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SMARTInkShape-3813">
              <a:extLst>
                <a:ext uri="{FF2B5EF4-FFF2-40B4-BE49-F238E27FC236}">
                  <a16:creationId xmlns:a16="http://schemas.microsoft.com/office/drawing/2014/main" id="{9E136DA9-5E5F-8D2A-D140-1E95C92FB9AC}"/>
                </a:ext>
              </a:extLst>
            </p:cNvPr>
            <p:cNvSpPr/>
            <p:nvPr>
              <p:custDataLst>
                <p:tags r:id="rId7"/>
              </p:custDataLst>
            </p:nvPr>
          </p:nvSpPr>
          <p:spPr>
            <a:xfrm>
              <a:off x="7286625" y="2209800"/>
              <a:ext cx="18624" cy="18900"/>
            </a:xfrm>
            <a:custGeom>
              <a:avLst/>
              <a:gdLst/>
              <a:ahLst/>
              <a:cxnLst/>
              <a:rect l="0" t="0" r="0" b="0"/>
              <a:pathLst>
                <a:path w="18624" h="18900">
                  <a:moveTo>
                    <a:pt x="0" y="0"/>
                  </a:moveTo>
                  <a:lnTo>
                    <a:pt x="0" y="0"/>
                  </a:lnTo>
                  <a:lnTo>
                    <a:pt x="8200" y="0"/>
                  </a:lnTo>
                  <a:lnTo>
                    <a:pt x="14189" y="5056"/>
                  </a:lnTo>
                  <a:lnTo>
                    <a:pt x="16890" y="10361"/>
                  </a:lnTo>
                  <a:lnTo>
                    <a:pt x="18623" y="17334"/>
                  </a:lnTo>
                  <a:lnTo>
                    <a:pt x="17707" y="17906"/>
                  </a:lnTo>
                  <a:lnTo>
                    <a:pt x="10813" y="18899"/>
                  </a:lnTo>
                  <a:lnTo>
                    <a:pt x="10383" y="17891"/>
                  </a:lnTo>
                  <a:lnTo>
                    <a:pt x="9525"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SMARTInkShape-3814">
              <a:extLst>
                <a:ext uri="{FF2B5EF4-FFF2-40B4-BE49-F238E27FC236}">
                  <a16:creationId xmlns:a16="http://schemas.microsoft.com/office/drawing/2014/main" id="{5A8698D0-3D5B-4900-4762-7BF677014E15}"/>
                </a:ext>
              </a:extLst>
            </p:cNvPr>
            <p:cNvSpPr/>
            <p:nvPr>
              <p:custDataLst>
                <p:tags r:id="rId8"/>
              </p:custDataLst>
            </p:nvPr>
          </p:nvSpPr>
          <p:spPr>
            <a:xfrm>
              <a:off x="6658850" y="1990932"/>
              <a:ext cx="256301" cy="276019"/>
            </a:xfrm>
            <a:custGeom>
              <a:avLst/>
              <a:gdLst/>
              <a:ahLst/>
              <a:cxnLst/>
              <a:rect l="0" t="0" r="0" b="0"/>
              <a:pathLst>
                <a:path w="256301" h="276019">
                  <a:moveTo>
                    <a:pt x="75325" y="75993"/>
                  </a:moveTo>
                  <a:lnTo>
                    <a:pt x="75325" y="75993"/>
                  </a:lnTo>
                  <a:lnTo>
                    <a:pt x="75325" y="53327"/>
                  </a:lnTo>
                  <a:lnTo>
                    <a:pt x="76383" y="51357"/>
                  </a:lnTo>
                  <a:lnTo>
                    <a:pt x="78147" y="50044"/>
                  </a:lnTo>
                  <a:lnTo>
                    <a:pt x="80381" y="49169"/>
                  </a:lnTo>
                  <a:lnTo>
                    <a:pt x="81870" y="46468"/>
                  </a:lnTo>
                  <a:lnTo>
                    <a:pt x="86083" y="32555"/>
                  </a:lnTo>
                  <a:lnTo>
                    <a:pt x="99797" y="16086"/>
                  </a:lnTo>
                  <a:lnTo>
                    <a:pt x="111249" y="7740"/>
                  </a:lnTo>
                  <a:lnTo>
                    <a:pt x="123394" y="3325"/>
                  </a:lnTo>
                  <a:lnTo>
                    <a:pt x="154167" y="0"/>
                  </a:lnTo>
                  <a:lnTo>
                    <a:pt x="157521" y="2048"/>
                  </a:lnTo>
                  <a:lnTo>
                    <a:pt x="164068" y="9967"/>
                  </a:lnTo>
                  <a:lnTo>
                    <a:pt x="167683" y="20543"/>
                  </a:lnTo>
                  <a:lnTo>
                    <a:pt x="168647" y="26326"/>
                  </a:lnTo>
                  <a:lnTo>
                    <a:pt x="164947" y="49635"/>
                  </a:lnTo>
                  <a:lnTo>
                    <a:pt x="151202" y="90618"/>
                  </a:lnTo>
                  <a:lnTo>
                    <a:pt x="138762" y="132269"/>
                  </a:lnTo>
                  <a:lnTo>
                    <a:pt x="124225" y="156403"/>
                  </a:lnTo>
                  <a:lnTo>
                    <a:pt x="86586" y="197550"/>
                  </a:lnTo>
                  <a:lnTo>
                    <a:pt x="45724" y="237815"/>
                  </a:lnTo>
                  <a:lnTo>
                    <a:pt x="0" y="275257"/>
                  </a:lnTo>
                  <a:lnTo>
                    <a:pt x="43869" y="259513"/>
                  </a:lnTo>
                  <a:lnTo>
                    <a:pt x="86117" y="257303"/>
                  </a:lnTo>
                  <a:lnTo>
                    <a:pt x="132215" y="257034"/>
                  </a:lnTo>
                  <a:lnTo>
                    <a:pt x="172993" y="256981"/>
                  </a:lnTo>
                  <a:lnTo>
                    <a:pt x="215738" y="258029"/>
                  </a:lnTo>
                  <a:lnTo>
                    <a:pt x="237696" y="264573"/>
                  </a:lnTo>
                  <a:lnTo>
                    <a:pt x="256300" y="27601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SMARTInkShape-3815">
              <a:extLst>
                <a:ext uri="{FF2B5EF4-FFF2-40B4-BE49-F238E27FC236}">
                  <a16:creationId xmlns:a16="http://schemas.microsoft.com/office/drawing/2014/main" id="{DD26C78F-2FCD-08FC-FBDC-10F87839D49F}"/>
                </a:ext>
              </a:extLst>
            </p:cNvPr>
            <p:cNvSpPr/>
            <p:nvPr>
              <p:custDataLst>
                <p:tags r:id="rId9"/>
              </p:custDataLst>
            </p:nvPr>
          </p:nvSpPr>
          <p:spPr>
            <a:xfrm>
              <a:off x="7743837" y="1981351"/>
              <a:ext cx="228192" cy="371325"/>
            </a:xfrm>
            <a:custGeom>
              <a:avLst/>
              <a:gdLst/>
              <a:ahLst/>
              <a:cxnLst/>
              <a:rect l="0" t="0" r="0" b="0"/>
              <a:pathLst>
                <a:path w="228192" h="371325">
                  <a:moveTo>
                    <a:pt x="142863" y="28424"/>
                  </a:moveTo>
                  <a:lnTo>
                    <a:pt x="142863" y="28424"/>
                  </a:lnTo>
                  <a:lnTo>
                    <a:pt x="142863" y="13843"/>
                  </a:lnTo>
                  <a:lnTo>
                    <a:pt x="145685" y="8538"/>
                  </a:lnTo>
                  <a:lnTo>
                    <a:pt x="152272" y="0"/>
                  </a:lnTo>
                  <a:lnTo>
                    <a:pt x="152354" y="4950"/>
                  </a:lnTo>
                  <a:lnTo>
                    <a:pt x="147321" y="18176"/>
                  </a:lnTo>
                  <a:lnTo>
                    <a:pt x="121795" y="59096"/>
                  </a:lnTo>
                  <a:lnTo>
                    <a:pt x="106399" y="81139"/>
                  </a:lnTo>
                  <a:lnTo>
                    <a:pt x="77805" y="107550"/>
                  </a:lnTo>
                  <a:lnTo>
                    <a:pt x="67848" y="125717"/>
                  </a:lnTo>
                  <a:lnTo>
                    <a:pt x="20437" y="169956"/>
                  </a:lnTo>
                  <a:lnTo>
                    <a:pt x="5416" y="184926"/>
                  </a:lnTo>
                  <a:lnTo>
                    <a:pt x="2400" y="190761"/>
                  </a:lnTo>
                  <a:lnTo>
                    <a:pt x="29" y="199716"/>
                  </a:lnTo>
                  <a:lnTo>
                    <a:pt x="0" y="194771"/>
                  </a:lnTo>
                  <a:lnTo>
                    <a:pt x="2113" y="193297"/>
                  </a:lnTo>
                  <a:lnTo>
                    <a:pt x="21448" y="190737"/>
                  </a:lnTo>
                  <a:lnTo>
                    <a:pt x="61532" y="190400"/>
                  </a:lnTo>
                  <a:lnTo>
                    <a:pt x="103750" y="190359"/>
                  </a:lnTo>
                  <a:lnTo>
                    <a:pt x="142663" y="182747"/>
                  </a:lnTo>
                  <a:lnTo>
                    <a:pt x="185405" y="167959"/>
                  </a:lnTo>
                  <a:lnTo>
                    <a:pt x="208450" y="152227"/>
                  </a:lnTo>
                  <a:lnTo>
                    <a:pt x="211988" y="149059"/>
                  </a:lnTo>
                  <a:lnTo>
                    <a:pt x="215918" y="139895"/>
                  </a:lnTo>
                  <a:lnTo>
                    <a:pt x="218878" y="116422"/>
                  </a:lnTo>
                  <a:lnTo>
                    <a:pt x="228191" y="105075"/>
                  </a:lnTo>
                  <a:lnTo>
                    <a:pt x="220997" y="138589"/>
                  </a:lnTo>
                  <a:lnTo>
                    <a:pt x="219636" y="175718"/>
                  </a:lnTo>
                  <a:lnTo>
                    <a:pt x="219233" y="217411"/>
                  </a:lnTo>
                  <a:lnTo>
                    <a:pt x="219096" y="264369"/>
                  </a:lnTo>
                  <a:lnTo>
                    <a:pt x="211529" y="309170"/>
                  </a:lnTo>
                  <a:lnTo>
                    <a:pt x="209364" y="328883"/>
                  </a:lnTo>
                  <a:lnTo>
                    <a:pt x="200050" y="361321"/>
                  </a:lnTo>
                  <a:lnTo>
                    <a:pt x="209538" y="37132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82" name="SMARTInkShape-3816">
            <a:extLst>
              <a:ext uri="{FF2B5EF4-FFF2-40B4-BE49-F238E27FC236}">
                <a16:creationId xmlns:a16="http://schemas.microsoft.com/office/drawing/2014/main" id="{ED19EC4C-089F-4E43-5073-8D24E2DC3D78}"/>
              </a:ext>
            </a:extLst>
          </p:cNvPr>
          <p:cNvSpPr/>
          <p:nvPr>
            <p:custDataLst>
              <p:tags r:id="rId2"/>
            </p:custDataLst>
          </p:nvPr>
        </p:nvSpPr>
        <p:spPr>
          <a:xfrm>
            <a:off x="4281833" y="1866900"/>
            <a:ext cx="346926" cy="733426"/>
          </a:xfrm>
          <a:custGeom>
            <a:avLst/>
            <a:gdLst/>
            <a:ahLst/>
            <a:cxnLst/>
            <a:rect l="0" t="0" r="0" b="0"/>
            <a:pathLst>
              <a:path w="346926" h="733426">
                <a:moveTo>
                  <a:pt x="337792" y="0"/>
                </a:moveTo>
                <a:lnTo>
                  <a:pt x="337792" y="0"/>
                </a:lnTo>
                <a:lnTo>
                  <a:pt x="346925" y="0"/>
                </a:lnTo>
                <a:lnTo>
                  <a:pt x="328931" y="1058"/>
                </a:lnTo>
                <a:lnTo>
                  <a:pt x="285352" y="9701"/>
                </a:lnTo>
                <a:lnTo>
                  <a:pt x="243786" y="16890"/>
                </a:lnTo>
                <a:lnTo>
                  <a:pt x="197197" y="17707"/>
                </a:lnTo>
                <a:lnTo>
                  <a:pt x="167931" y="9638"/>
                </a:lnTo>
                <a:lnTo>
                  <a:pt x="167401" y="10659"/>
                </a:lnTo>
                <a:lnTo>
                  <a:pt x="155999" y="49961"/>
                </a:lnTo>
                <a:lnTo>
                  <a:pt x="151162" y="70888"/>
                </a:lnTo>
                <a:lnTo>
                  <a:pt x="149012" y="101356"/>
                </a:lnTo>
                <a:lnTo>
                  <a:pt x="148056" y="138886"/>
                </a:lnTo>
                <a:lnTo>
                  <a:pt x="147632" y="178144"/>
                </a:lnTo>
                <a:lnTo>
                  <a:pt x="147443" y="213230"/>
                </a:lnTo>
                <a:lnTo>
                  <a:pt x="144537" y="246463"/>
                </a:lnTo>
                <a:lnTo>
                  <a:pt x="140776" y="278873"/>
                </a:lnTo>
                <a:lnTo>
                  <a:pt x="137600" y="325811"/>
                </a:lnTo>
                <a:lnTo>
                  <a:pt x="130427" y="366999"/>
                </a:lnTo>
                <a:lnTo>
                  <a:pt x="120540" y="407073"/>
                </a:lnTo>
                <a:lnTo>
                  <a:pt x="105734" y="450932"/>
                </a:lnTo>
                <a:lnTo>
                  <a:pt x="94174" y="491209"/>
                </a:lnTo>
                <a:lnTo>
                  <a:pt x="82988" y="528895"/>
                </a:lnTo>
                <a:lnTo>
                  <a:pt x="63603" y="570610"/>
                </a:lnTo>
                <a:lnTo>
                  <a:pt x="49270" y="609424"/>
                </a:lnTo>
                <a:lnTo>
                  <a:pt x="35188" y="648724"/>
                </a:lnTo>
                <a:lnTo>
                  <a:pt x="17158" y="693408"/>
                </a:lnTo>
                <a:lnTo>
                  <a:pt x="6973" y="716740"/>
                </a:lnTo>
                <a:lnTo>
                  <a:pt x="966" y="725304"/>
                </a:lnTo>
                <a:lnTo>
                  <a:pt x="0" y="728011"/>
                </a:lnTo>
                <a:lnTo>
                  <a:pt x="414" y="729816"/>
                </a:lnTo>
                <a:lnTo>
                  <a:pt x="1749" y="731019"/>
                </a:lnTo>
                <a:lnTo>
                  <a:pt x="6053" y="732355"/>
                </a:lnTo>
                <a:lnTo>
                  <a:pt x="50108" y="733362"/>
                </a:lnTo>
                <a:lnTo>
                  <a:pt x="91874" y="730594"/>
                </a:lnTo>
                <a:lnTo>
                  <a:pt x="137995" y="724781"/>
                </a:lnTo>
                <a:lnTo>
                  <a:pt x="180366" y="724016"/>
                </a:lnTo>
                <a:lnTo>
                  <a:pt x="206193" y="724981"/>
                </a:lnTo>
                <a:lnTo>
                  <a:pt x="223492" y="7334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SMARTInkShape-3817">
            <a:extLst>
              <a:ext uri="{FF2B5EF4-FFF2-40B4-BE49-F238E27FC236}">
                <a16:creationId xmlns:a16="http://schemas.microsoft.com/office/drawing/2014/main" id="{B986BFAD-F05C-A5FD-36FD-A5C1669A5610}"/>
              </a:ext>
            </a:extLst>
          </p:cNvPr>
          <p:cNvSpPr/>
          <p:nvPr>
            <p:custDataLst>
              <p:tags r:id="rId3"/>
            </p:custDataLst>
          </p:nvPr>
        </p:nvSpPr>
        <p:spPr>
          <a:xfrm>
            <a:off x="8029575" y="1704975"/>
            <a:ext cx="322526" cy="781051"/>
          </a:xfrm>
          <a:custGeom>
            <a:avLst/>
            <a:gdLst/>
            <a:ahLst/>
            <a:cxnLst/>
            <a:rect l="0" t="0" r="0" b="0"/>
            <a:pathLst>
              <a:path w="322526" h="781051">
                <a:moveTo>
                  <a:pt x="0" y="9525"/>
                </a:moveTo>
                <a:lnTo>
                  <a:pt x="0" y="9525"/>
                </a:lnTo>
                <a:lnTo>
                  <a:pt x="0" y="392"/>
                </a:lnTo>
                <a:lnTo>
                  <a:pt x="42562" y="2"/>
                </a:lnTo>
                <a:lnTo>
                  <a:pt x="88622" y="0"/>
                </a:lnTo>
                <a:lnTo>
                  <a:pt x="135590" y="0"/>
                </a:lnTo>
                <a:lnTo>
                  <a:pt x="183158" y="0"/>
                </a:lnTo>
                <a:lnTo>
                  <a:pt x="227956" y="0"/>
                </a:lnTo>
                <a:lnTo>
                  <a:pt x="273974" y="0"/>
                </a:lnTo>
                <a:lnTo>
                  <a:pt x="295272" y="0"/>
                </a:lnTo>
                <a:lnTo>
                  <a:pt x="290218" y="5056"/>
                </a:lnTo>
                <a:lnTo>
                  <a:pt x="287735" y="10361"/>
                </a:lnTo>
                <a:lnTo>
                  <a:pt x="285784" y="54547"/>
                </a:lnTo>
                <a:lnTo>
                  <a:pt x="285753" y="97182"/>
                </a:lnTo>
                <a:lnTo>
                  <a:pt x="285750" y="143129"/>
                </a:lnTo>
                <a:lnTo>
                  <a:pt x="285750" y="186082"/>
                </a:lnTo>
                <a:lnTo>
                  <a:pt x="290806" y="222822"/>
                </a:lnTo>
                <a:lnTo>
                  <a:pt x="293950" y="260520"/>
                </a:lnTo>
                <a:lnTo>
                  <a:pt x="294882" y="298500"/>
                </a:lnTo>
                <a:lnTo>
                  <a:pt x="300215" y="336565"/>
                </a:lnTo>
                <a:lnTo>
                  <a:pt x="303441" y="379711"/>
                </a:lnTo>
                <a:lnTo>
                  <a:pt x="304398" y="420952"/>
                </a:lnTo>
                <a:lnTo>
                  <a:pt x="304681" y="459983"/>
                </a:lnTo>
                <a:lnTo>
                  <a:pt x="304776" y="503493"/>
                </a:lnTo>
                <a:lnTo>
                  <a:pt x="304795" y="542662"/>
                </a:lnTo>
                <a:lnTo>
                  <a:pt x="304799" y="580973"/>
                </a:lnTo>
                <a:lnTo>
                  <a:pt x="304800" y="625821"/>
                </a:lnTo>
                <a:lnTo>
                  <a:pt x="304800" y="672935"/>
                </a:lnTo>
                <a:lnTo>
                  <a:pt x="305858" y="697409"/>
                </a:lnTo>
                <a:lnTo>
                  <a:pt x="313932" y="721852"/>
                </a:lnTo>
                <a:lnTo>
                  <a:pt x="314325" y="752472"/>
                </a:lnTo>
                <a:lnTo>
                  <a:pt x="319381" y="752474"/>
                </a:lnTo>
                <a:lnTo>
                  <a:pt x="320870" y="753533"/>
                </a:lnTo>
                <a:lnTo>
                  <a:pt x="321863" y="755297"/>
                </a:lnTo>
                <a:lnTo>
                  <a:pt x="322525" y="757531"/>
                </a:lnTo>
                <a:lnTo>
                  <a:pt x="321909" y="759021"/>
                </a:lnTo>
                <a:lnTo>
                  <a:pt x="320439" y="760014"/>
                </a:lnTo>
                <a:lnTo>
                  <a:pt x="314682" y="761884"/>
                </a:lnTo>
                <a:lnTo>
                  <a:pt x="269271" y="761999"/>
                </a:lnTo>
                <a:lnTo>
                  <a:pt x="226665" y="762000"/>
                </a:lnTo>
                <a:lnTo>
                  <a:pt x="184537" y="762000"/>
                </a:lnTo>
                <a:lnTo>
                  <a:pt x="141027" y="762000"/>
                </a:lnTo>
                <a:lnTo>
                  <a:pt x="128648" y="764822"/>
                </a:lnTo>
                <a:lnTo>
                  <a:pt x="118560" y="768546"/>
                </a:lnTo>
                <a:lnTo>
                  <a:pt x="79693" y="772506"/>
                </a:lnTo>
                <a:lnTo>
                  <a:pt x="66679" y="781047"/>
                </a:lnTo>
                <a:lnTo>
                  <a:pt x="66677" y="781049"/>
                </a:lnTo>
                <a:lnTo>
                  <a:pt x="66675" y="7810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74335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55D5D-7490-4418-9930-AD3017C2C4A0}"/>
              </a:ext>
            </a:extLst>
          </p:cNvPr>
          <p:cNvSpPr>
            <a:spLocks noGrp="1"/>
          </p:cNvSpPr>
          <p:nvPr>
            <p:ph type="title"/>
          </p:nvPr>
        </p:nvSpPr>
        <p:spPr/>
        <p:txBody>
          <a:bodyPr/>
          <a:lstStyle/>
          <a:p>
            <a:r>
              <a:rPr lang="en-US" dirty="0"/>
              <a:t>Interval Estimation of the Population Mean: A Summary</a:t>
            </a:r>
          </a:p>
        </p:txBody>
      </p:sp>
      <p:pic>
        <p:nvPicPr>
          <p:cNvPr id="5" name="Picture 4">
            <a:extLst>
              <a:ext uri="{FF2B5EF4-FFF2-40B4-BE49-F238E27FC236}">
                <a16:creationId xmlns:a16="http://schemas.microsoft.com/office/drawing/2014/main" id="{2387EC1C-6AD7-4F9C-A0D0-28608E6F53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85898" y="1145160"/>
            <a:ext cx="5220205" cy="4567680"/>
          </a:xfrm>
          <a:prstGeom prst="rect">
            <a:avLst/>
          </a:prstGeom>
        </p:spPr>
      </p:pic>
      <p:sp>
        <p:nvSpPr>
          <p:cNvPr id="3" name="SMARTInkShape-3818">
            <a:extLst>
              <a:ext uri="{FF2B5EF4-FFF2-40B4-BE49-F238E27FC236}">
                <a16:creationId xmlns:a16="http://schemas.microsoft.com/office/drawing/2014/main" id="{DE60D3AE-E793-FE13-D32F-4F5116465744}"/>
              </a:ext>
            </a:extLst>
          </p:cNvPr>
          <p:cNvSpPr/>
          <p:nvPr>
            <p:custDataLst>
              <p:tags r:id="rId1"/>
            </p:custDataLst>
          </p:nvPr>
        </p:nvSpPr>
        <p:spPr>
          <a:xfrm>
            <a:off x="4305300" y="3533775"/>
            <a:ext cx="38101" cy="1"/>
          </a:xfrm>
          <a:custGeom>
            <a:avLst/>
            <a:gdLst/>
            <a:ahLst/>
            <a:cxnLst/>
            <a:rect l="0" t="0" r="0" b="0"/>
            <a:pathLst>
              <a:path w="38101" h="1">
                <a:moveTo>
                  <a:pt x="38100" y="0"/>
                </a:moveTo>
                <a:lnTo>
                  <a:pt x="38100" y="0"/>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1" name="SMARTInkShape-Group845">
            <a:extLst>
              <a:ext uri="{FF2B5EF4-FFF2-40B4-BE49-F238E27FC236}">
                <a16:creationId xmlns:a16="http://schemas.microsoft.com/office/drawing/2014/main" id="{01AB9D79-5B37-05F4-FFE5-2E5F34E8AD1F}"/>
              </a:ext>
            </a:extLst>
          </p:cNvPr>
          <p:cNvGrpSpPr/>
          <p:nvPr/>
        </p:nvGrpSpPr>
        <p:grpSpPr>
          <a:xfrm>
            <a:off x="3952875" y="3533782"/>
            <a:ext cx="1055332" cy="581019"/>
            <a:chOff x="3952875" y="3533782"/>
            <a:chExt cx="1055332" cy="581019"/>
          </a:xfrm>
        </p:grpSpPr>
        <p:sp>
          <p:nvSpPr>
            <p:cNvPr id="4" name="SMARTInkShape-3819">
              <a:extLst>
                <a:ext uri="{FF2B5EF4-FFF2-40B4-BE49-F238E27FC236}">
                  <a16:creationId xmlns:a16="http://schemas.microsoft.com/office/drawing/2014/main" id="{7F199EEC-DA48-BE73-98DF-8215ADDB6381}"/>
                </a:ext>
              </a:extLst>
            </p:cNvPr>
            <p:cNvSpPr/>
            <p:nvPr>
              <p:custDataLst>
                <p:tags r:id="rId2"/>
              </p:custDataLst>
            </p:nvPr>
          </p:nvSpPr>
          <p:spPr>
            <a:xfrm>
              <a:off x="3972082" y="3952875"/>
              <a:ext cx="780894" cy="133351"/>
            </a:xfrm>
            <a:custGeom>
              <a:avLst/>
              <a:gdLst/>
              <a:ahLst/>
              <a:cxnLst/>
              <a:rect l="0" t="0" r="0" b="0"/>
              <a:pathLst>
                <a:path w="780894" h="133351">
                  <a:moveTo>
                    <a:pt x="37943" y="0"/>
                  </a:moveTo>
                  <a:lnTo>
                    <a:pt x="37943" y="0"/>
                  </a:lnTo>
                  <a:lnTo>
                    <a:pt x="372" y="0"/>
                  </a:lnTo>
                  <a:lnTo>
                    <a:pt x="0" y="5057"/>
                  </a:lnTo>
                  <a:lnTo>
                    <a:pt x="5557" y="10361"/>
                  </a:lnTo>
                  <a:lnTo>
                    <a:pt x="45307" y="43402"/>
                  </a:lnTo>
                  <a:lnTo>
                    <a:pt x="64523" y="49613"/>
                  </a:lnTo>
                  <a:lnTo>
                    <a:pt x="110085" y="69966"/>
                  </a:lnTo>
                  <a:lnTo>
                    <a:pt x="151402" y="82573"/>
                  </a:lnTo>
                  <a:lnTo>
                    <a:pt x="187860" y="92082"/>
                  </a:lnTo>
                  <a:lnTo>
                    <a:pt x="232460" y="104776"/>
                  </a:lnTo>
                  <a:lnTo>
                    <a:pt x="250337" y="110067"/>
                  </a:lnTo>
                  <a:lnTo>
                    <a:pt x="285260" y="114104"/>
                  </a:lnTo>
                  <a:lnTo>
                    <a:pt x="326534" y="120474"/>
                  </a:lnTo>
                  <a:lnTo>
                    <a:pt x="372820" y="123163"/>
                  </a:lnTo>
                  <a:lnTo>
                    <a:pt x="414319" y="123738"/>
                  </a:lnTo>
                  <a:lnTo>
                    <a:pt x="448487" y="126630"/>
                  </a:lnTo>
                  <a:lnTo>
                    <a:pt x="490866" y="132023"/>
                  </a:lnTo>
                  <a:lnTo>
                    <a:pt x="531843" y="133175"/>
                  </a:lnTo>
                  <a:lnTo>
                    <a:pt x="554701" y="130476"/>
                  </a:lnTo>
                  <a:lnTo>
                    <a:pt x="599293" y="124409"/>
                  </a:lnTo>
                  <a:lnTo>
                    <a:pt x="642051" y="123848"/>
                  </a:lnTo>
                  <a:lnTo>
                    <a:pt x="686970" y="123825"/>
                  </a:lnTo>
                  <a:lnTo>
                    <a:pt x="703156" y="123825"/>
                  </a:lnTo>
                  <a:lnTo>
                    <a:pt x="703668" y="124883"/>
                  </a:lnTo>
                  <a:lnTo>
                    <a:pt x="704238" y="128882"/>
                  </a:lnTo>
                  <a:lnTo>
                    <a:pt x="705448" y="130371"/>
                  </a:lnTo>
                  <a:lnTo>
                    <a:pt x="712854" y="132957"/>
                  </a:lnTo>
                  <a:lnTo>
                    <a:pt x="759653" y="133350"/>
                  </a:lnTo>
                  <a:lnTo>
                    <a:pt x="780893" y="1333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3820">
              <a:extLst>
                <a:ext uri="{FF2B5EF4-FFF2-40B4-BE49-F238E27FC236}">
                  <a16:creationId xmlns:a16="http://schemas.microsoft.com/office/drawing/2014/main" id="{4AAACE0E-6ADE-5ED1-F256-5E5B70E078C7}"/>
                </a:ext>
              </a:extLst>
            </p:cNvPr>
            <p:cNvSpPr/>
            <p:nvPr>
              <p:custDataLst>
                <p:tags r:id="rId3"/>
              </p:custDataLst>
            </p:nvPr>
          </p:nvSpPr>
          <p:spPr>
            <a:xfrm>
              <a:off x="4591050" y="3533782"/>
              <a:ext cx="417157" cy="581019"/>
            </a:xfrm>
            <a:custGeom>
              <a:avLst/>
              <a:gdLst/>
              <a:ahLst/>
              <a:cxnLst/>
              <a:rect l="0" t="0" r="0" b="0"/>
              <a:pathLst>
                <a:path w="417157" h="581019">
                  <a:moveTo>
                    <a:pt x="114300" y="581018"/>
                  </a:moveTo>
                  <a:lnTo>
                    <a:pt x="114300" y="581018"/>
                  </a:lnTo>
                  <a:lnTo>
                    <a:pt x="160924" y="564771"/>
                  </a:lnTo>
                  <a:lnTo>
                    <a:pt x="208434" y="546060"/>
                  </a:lnTo>
                  <a:lnTo>
                    <a:pt x="241785" y="533386"/>
                  </a:lnTo>
                  <a:lnTo>
                    <a:pt x="286908" y="503981"/>
                  </a:lnTo>
                  <a:lnTo>
                    <a:pt x="334179" y="465375"/>
                  </a:lnTo>
                  <a:lnTo>
                    <a:pt x="359652" y="437548"/>
                  </a:lnTo>
                  <a:lnTo>
                    <a:pt x="392242" y="390514"/>
                  </a:lnTo>
                  <a:lnTo>
                    <a:pt x="402793" y="373701"/>
                  </a:lnTo>
                  <a:lnTo>
                    <a:pt x="408236" y="342511"/>
                  </a:lnTo>
                  <a:lnTo>
                    <a:pt x="410598" y="297829"/>
                  </a:lnTo>
                  <a:lnTo>
                    <a:pt x="416111" y="279329"/>
                  </a:lnTo>
                  <a:lnTo>
                    <a:pt x="417156" y="250094"/>
                  </a:lnTo>
                  <a:lnTo>
                    <a:pt x="410783" y="208402"/>
                  </a:lnTo>
                  <a:lnTo>
                    <a:pt x="404625" y="168695"/>
                  </a:lnTo>
                  <a:lnTo>
                    <a:pt x="378993" y="127309"/>
                  </a:lnTo>
                  <a:lnTo>
                    <a:pt x="355668" y="82562"/>
                  </a:lnTo>
                  <a:lnTo>
                    <a:pt x="349281" y="69851"/>
                  </a:lnTo>
                  <a:lnTo>
                    <a:pt x="313801" y="36800"/>
                  </a:lnTo>
                  <a:lnTo>
                    <a:pt x="305978" y="32227"/>
                  </a:lnTo>
                  <a:lnTo>
                    <a:pt x="298974" y="29136"/>
                  </a:lnTo>
                  <a:lnTo>
                    <a:pt x="276256" y="12188"/>
                  </a:lnTo>
                  <a:lnTo>
                    <a:pt x="231425" y="980"/>
                  </a:lnTo>
                  <a:lnTo>
                    <a:pt x="184561" y="123"/>
                  </a:lnTo>
                  <a:lnTo>
                    <a:pt x="143349" y="32"/>
                  </a:lnTo>
                  <a:lnTo>
                    <a:pt x="102713" y="0"/>
                  </a:lnTo>
                  <a:lnTo>
                    <a:pt x="58938" y="2817"/>
                  </a:lnTo>
                  <a:lnTo>
                    <a:pt x="18424" y="10752"/>
                  </a:lnTo>
                  <a:lnTo>
                    <a:pt x="0" y="2856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3821">
              <a:extLst>
                <a:ext uri="{FF2B5EF4-FFF2-40B4-BE49-F238E27FC236}">
                  <a16:creationId xmlns:a16="http://schemas.microsoft.com/office/drawing/2014/main" id="{F6FE1BC9-6005-32DA-A3C6-B5B191A7814B}"/>
                </a:ext>
              </a:extLst>
            </p:cNvPr>
            <p:cNvSpPr/>
            <p:nvPr>
              <p:custDataLst>
                <p:tags r:id="rId4"/>
              </p:custDataLst>
            </p:nvPr>
          </p:nvSpPr>
          <p:spPr>
            <a:xfrm>
              <a:off x="3981450" y="3943350"/>
              <a:ext cx="38101" cy="38101"/>
            </a:xfrm>
            <a:custGeom>
              <a:avLst/>
              <a:gdLst/>
              <a:ahLst/>
              <a:cxnLst/>
              <a:rect l="0" t="0" r="0" b="0"/>
              <a:pathLst>
                <a:path w="38101" h="38101">
                  <a:moveTo>
                    <a:pt x="0" y="0"/>
                  </a:moveTo>
                  <a:lnTo>
                    <a:pt x="0" y="0"/>
                  </a:lnTo>
                  <a:lnTo>
                    <a:pt x="38100" y="381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3822">
              <a:extLst>
                <a:ext uri="{FF2B5EF4-FFF2-40B4-BE49-F238E27FC236}">
                  <a16:creationId xmlns:a16="http://schemas.microsoft.com/office/drawing/2014/main" id="{C86197C2-49C2-EA66-6D39-FD9DE155836F}"/>
                </a:ext>
              </a:extLst>
            </p:cNvPr>
            <p:cNvSpPr/>
            <p:nvPr>
              <p:custDataLst>
                <p:tags r:id="rId5"/>
              </p:custDataLst>
            </p:nvPr>
          </p:nvSpPr>
          <p:spPr>
            <a:xfrm>
              <a:off x="3962400" y="3914775"/>
              <a:ext cx="9526" cy="9526"/>
            </a:xfrm>
            <a:custGeom>
              <a:avLst/>
              <a:gdLst/>
              <a:ahLst/>
              <a:cxnLst/>
              <a:rect l="0" t="0" r="0" b="0"/>
              <a:pathLst>
                <a:path w="9526" h="9526">
                  <a:moveTo>
                    <a:pt x="0" y="0"/>
                  </a:moveTo>
                  <a:lnTo>
                    <a:pt x="0" y="0"/>
                  </a:lnTo>
                  <a:lnTo>
                    <a:pt x="9525"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3823">
              <a:extLst>
                <a:ext uri="{FF2B5EF4-FFF2-40B4-BE49-F238E27FC236}">
                  <a16:creationId xmlns:a16="http://schemas.microsoft.com/office/drawing/2014/main" id="{009C1F1B-EAD9-AB7E-188B-BBA5E5F11259}"/>
                </a:ext>
              </a:extLst>
            </p:cNvPr>
            <p:cNvSpPr/>
            <p:nvPr>
              <p:custDataLst>
                <p:tags r:id="rId6"/>
              </p:custDataLst>
            </p:nvPr>
          </p:nvSpPr>
          <p:spPr>
            <a:xfrm>
              <a:off x="3952875" y="38957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3824">
              <a:extLst>
                <a:ext uri="{FF2B5EF4-FFF2-40B4-BE49-F238E27FC236}">
                  <a16:creationId xmlns:a16="http://schemas.microsoft.com/office/drawing/2014/main" id="{ED6AB44A-09DC-C3FF-38BA-C5896DDFFBA3}"/>
                </a:ext>
              </a:extLst>
            </p:cNvPr>
            <p:cNvSpPr/>
            <p:nvPr>
              <p:custDataLst>
                <p:tags r:id="rId7"/>
              </p:custDataLst>
            </p:nvPr>
          </p:nvSpPr>
          <p:spPr>
            <a:xfrm>
              <a:off x="3952875" y="3544349"/>
              <a:ext cx="828676" cy="322802"/>
            </a:xfrm>
            <a:custGeom>
              <a:avLst/>
              <a:gdLst/>
              <a:ahLst/>
              <a:cxnLst/>
              <a:rect l="0" t="0" r="0" b="0"/>
              <a:pathLst>
                <a:path w="828676" h="322802">
                  <a:moveTo>
                    <a:pt x="828675" y="103726"/>
                  </a:moveTo>
                  <a:lnTo>
                    <a:pt x="828675" y="103726"/>
                  </a:lnTo>
                  <a:lnTo>
                    <a:pt x="819542" y="103726"/>
                  </a:lnTo>
                  <a:lnTo>
                    <a:pt x="819150" y="85102"/>
                  </a:lnTo>
                  <a:lnTo>
                    <a:pt x="810949" y="76513"/>
                  </a:lnTo>
                  <a:lnTo>
                    <a:pt x="809742" y="67070"/>
                  </a:lnTo>
                  <a:lnTo>
                    <a:pt x="801434" y="57552"/>
                  </a:lnTo>
                  <a:lnTo>
                    <a:pt x="792759" y="55329"/>
                  </a:lnTo>
                  <a:lnTo>
                    <a:pt x="783932" y="49640"/>
                  </a:lnTo>
                  <a:lnTo>
                    <a:pt x="774613" y="47484"/>
                  </a:lnTo>
                  <a:lnTo>
                    <a:pt x="768311" y="46979"/>
                  </a:lnTo>
                  <a:lnTo>
                    <a:pt x="761983" y="43933"/>
                  </a:lnTo>
                  <a:lnTo>
                    <a:pt x="755643" y="40110"/>
                  </a:lnTo>
                  <a:lnTo>
                    <a:pt x="722049" y="28970"/>
                  </a:lnTo>
                  <a:lnTo>
                    <a:pt x="680333" y="27653"/>
                  </a:lnTo>
                  <a:lnTo>
                    <a:pt x="635051" y="18891"/>
                  </a:lnTo>
                  <a:lnTo>
                    <a:pt x="590358" y="11533"/>
                  </a:lnTo>
                  <a:lnTo>
                    <a:pt x="543100" y="8655"/>
                  </a:lnTo>
                  <a:lnTo>
                    <a:pt x="530303" y="7497"/>
                  </a:lnTo>
                  <a:lnTo>
                    <a:pt x="511198" y="3012"/>
                  </a:lnTo>
                  <a:lnTo>
                    <a:pt x="492132" y="5328"/>
                  </a:lnTo>
                  <a:lnTo>
                    <a:pt x="460375" y="0"/>
                  </a:lnTo>
                  <a:lnTo>
                    <a:pt x="415925" y="7655"/>
                  </a:lnTo>
                  <a:lnTo>
                    <a:pt x="373326" y="8444"/>
                  </a:lnTo>
                  <a:lnTo>
                    <a:pt x="341490" y="8473"/>
                  </a:lnTo>
                  <a:lnTo>
                    <a:pt x="334159" y="11297"/>
                  </a:lnTo>
                  <a:lnTo>
                    <a:pt x="330723" y="13532"/>
                  </a:lnTo>
                  <a:lnTo>
                    <a:pt x="315773" y="16677"/>
                  </a:lnTo>
                  <a:lnTo>
                    <a:pt x="274192" y="22941"/>
                  </a:lnTo>
                  <a:lnTo>
                    <a:pt x="240355" y="32180"/>
                  </a:lnTo>
                  <a:lnTo>
                    <a:pt x="198002" y="60379"/>
                  </a:lnTo>
                  <a:lnTo>
                    <a:pt x="154209" y="91754"/>
                  </a:lnTo>
                  <a:lnTo>
                    <a:pt x="117281" y="120575"/>
                  </a:lnTo>
                  <a:lnTo>
                    <a:pt x="72770" y="164337"/>
                  </a:lnTo>
                  <a:lnTo>
                    <a:pt x="38921" y="200979"/>
                  </a:lnTo>
                  <a:lnTo>
                    <a:pt x="8149" y="245817"/>
                  </a:lnTo>
                  <a:lnTo>
                    <a:pt x="3621" y="252603"/>
                  </a:lnTo>
                  <a:lnTo>
                    <a:pt x="1610" y="259146"/>
                  </a:lnTo>
                  <a:lnTo>
                    <a:pt x="94" y="303251"/>
                  </a:lnTo>
                  <a:lnTo>
                    <a:pt x="0" y="32280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445270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Size Determination for Estimating a Population Mean for </a:t>
            </a:r>
            <a:r>
              <a:rPr lang="el-GR" dirty="0"/>
              <a:t>σ</a:t>
            </a:r>
            <a:r>
              <a:rPr lang="en-US" dirty="0"/>
              <a:t> Known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200" y="1942770"/>
                <a:ext cx="8229600" cy="4572000"/>
              </a:xfrm>
            </p:spPr>
            <p:txBody>
              <a:bodyPr>
                <a:normAutofit/>
              </a:bodyPr>
              <a:lstStyle/>
              <a:p>
                <a:r>
                  <a:rPr lang="en-US" dirty="0">
                    <a:solidFill>
                      <a:schemeClr val="tx1"/>
                    </a:solidFill>
                  </a:rPr>
                  <a:t>Width of the confidence interval:</a:t>
                </a:r>
              </a:p>
              <a:p>
                <a:endParaRPr lang="en-US" dirty="0">
                  <a:solidFill>
                    <a:schemeClr val="tx1"/>
                  </a:solidFill>
                </a:endParaRPr>
              </a:p>
              <a:p>
                <a:endParaRPr lang="en-US" dirty="0">
                  <a:solidFill>
                    <a:schemeClr val="tx1"/>
                  </a:solidFill>
                </a:endParaRPr>
              </a:p>
              <a:p>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𝑧</m:t>
                        </m:r>
                      </m:e>
                      <m:sub>
                        <m:r>
                          <m:rPr>
                            <m:sty m:val="p"/>
                          </m:rPr>
                          <a:rPr lang="el-GR" i="1">
                            <a:solidFill>
                              <a:schemeClr val="tx1"/>
                            </a:solidFill>
                            <a:latin typeface="Cambria Math" panose="02040503050406030204" pitchFamily="18" charset="0"/>
                          </a:rPr>
                          <m:t>α</m:t>
                        </m:r>
                        <m:r>
                          <a:rPr lang="en-US" i="1">
                            <a:solidFill>
                              <a:schemeClr val="tx1"/>
                            </a:solidFill>
                            <a:latin typeface="Cambria Math" panose="02040503050406030204" pitchFamily="18" charset="0"/>
                          </a:rPr>
                          <m:t>/2</m:t>
                        </m:r>
                      </m:sub>
                    </m:sSub>
                  </m:oMath>
                </a14:m>
                <a:r>
                  <a:rPr lang="en-US" dirty="0">
                    <a:solidFill>
                      <a:schemeClr val="tx1"/>
                    </a:solidFill>
                  </a:rPr>
                  <a:t>: …</a:t>
                </a:r>
              </a:p>
              <a:p>
                <a:r>
                  <a:rPr lang="en-US" dirty="0">
                    <a:solidFill>
                      <a:schemeClr val="tx1"/>
                    </a:solidFill>
                  </a:rPr>
                  <a:t>σ: …</a:t>
                </a:r>
              </a:p>
              <a:p>
                <a:r>
                  <a:rPr lang="en-US" i="1" dirty="0">
                    <a:solidFill>
                      <a:schemeClr val="tx1"/>
                    </a:solidFill>
                  </a:rPr>
                  <a:t>n</a:t>
                </a:r>
                <a:r>
                  <a:rPr lang="en-US" dirty="0">
                    <a:solidFill>
                      <a:schemeClr val="tx1"/>
                    </a:solidFill>
                  </a:rPr>
                  <a:t>: …</a:t>
                </a:r>
              </a:p>
              <a:p>
                <a:endParaRPr lang="en-US" dirty="0">
                  <a:solidFill>
                    <a:schemeClr val="tx1"/>
                  </a:solidFill>
                </a:endParaRPr>
              </a:p>
              <a:p>
                <a:r>
                  <a:rPr lang="en-US" i="1" dirty="0">
                    <a:solidFill>
                      <a:schemeClr val="tx1"/>
                    </a:solidFill>
                  </a:rPr>
                  <a:t>n</a:t>
                </a:r>
                <a:r>
                  <a:rPr lang="en-US" dirty="0">
                    <a:solidFill>
                      <a:schemeClr val="tx1"/>
                    </a:solidFill>
                  </a:rPr>
                  <a:t> can be selected for a maximum </a:t>
                </a:r>
                <a:r>
                  <a:rPr lang="en-US" i="1" dirty="0">
                    <a:solidFill>
                      <a:schemeClr val="tx1"/>
                    </a:solidFill>
                  </a:rPr>
                  <a:t>E</a:t>
                </a:r>
                <a:r>
                  <a:rPr lang="en-US" dirty="0">
                    <a:solidFill>
                      <a:schemeClr val="tx1"/>
                    </a:solidFill>
                  </a:rPr>
                  <a:t> or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𝑧</m:t>
                        </m:r>
                      </m:e>
                      <m:sub>
                        <m:r>
                          <m:rPr>
                            <m:sty m:val="p"/>
                          </m:rPr>
                          <a:rPr lang="el-GR" i="1">
                            <a:solidFill>
                              <a:schemeClr val="tx1"/>
                            </a:solidFill>
                            <a:latin typeface="Cambria Math" panose="02040503050406030204" pitchFamily="18" charset="0"/>
                          </a:rPr>
                          <m:t>α</m:t>
                        </m:r>
                        <m:r>
                          <a:rPr lang="en-US" i="1">
                            <a:solidFill>
                              <a:schemeClr val="tx1"/>
                            </a:solidFill>
                            <a:latin typeface="Cambria Math" panose="02040503050406030204" pitchFamily="18" charset="0"/>
                          </a:rPr>
                          <m:t>/2</m:t>
                        </m:r>
                      </m:sub>
                    </m:sSub>
                    <m:f>
                      <m:fPr>
                        <m:ctrlPr>
                          <a:rPr lang="en-US" i="1">
                            <a:solidFill>
                              <a:schemeClr val="tx1"/>
                            </a:solidFill>
                            <a:latin typeface="Cambria Math" panose="02040503050406030204" pitchFamily="18" charset="0"/>
                          </a:rPr>
                        </m:ctrlPr>
                      </m:fPr>
                      <m:num>
                        <m:r>
                          <m:rPr>
                            <m:sty m:val="p"/>
                          </m:rPr>
                          <a:rPr lang="el-GR" i="1">
                            <a:solidFill>
                              <a:schemeClr val="tx1"/>
                            </a:solidFill>
                            <a:latin typeface="Cambria Math"/>
                          </a:rPr>
                          <m:t>σ</m:t>
                        </m:r>
                      </m:num>
                      <m:den>
                        <m:rad>
                          <m:radPr>
                            <m:degHide m:val="on"/>
                            <m:ctrlPr>
                              <a:rPr lang="en-US" i="1">
                                <a:solidFill>
                                  <a:schemeClr val="tx1"/>
                                </a:solidFill>
                                <a:latin typeface="Cambria Math" panose="02040503050406030204" pitchFamily="18" charset="0"/>
                              </a:rPr>
                            </m:ctrlPr>
                          </m:radPr>
                          <m:deg/>
                          <m:e>
                            <m:r>
                              <a:rPr lang="en-US" i="1">
                                <a:solidFill>
                                  <a:schemeClr val="tx1"/>
                                </a:solidFill>
                                <a:latin typeface="Cambria Math"/>
                              </a:rPr>
                              <m:t>𝑛</m:t>
                            </m:r>
                          </m:e>
                        </m:rad>
                      </m:den>
                    </m:f>
                  </m:oMath>
                </a14:m>
                <a:r>
                  <a:rPr lang="en-US" dirty="0">
                    <a:solidFill>
                      <a:schemeClr val="tx1"/>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200" y="1942770"/>
                <a:ext cx="8229600" cy="4572000"/>
              </a:xfrm>
              <a:blipFill>
                <a:blip r:embed="rId93"/>
                <a:stretch>
                  <a:fillRect l="-1333" t="-2400"/>
                </a:stretch>
              </a:blipFill>
            </p:spPr>
            <p:txBody>
              <a:bodyPr/>
              <a:lstStyle/>
              <a:p>
                <a:r>
                  <a:rPr lang="en-US">
                    <a:noFill/>
                  </a:rPr>
                  <a:t> </a:t>
                </a:r>
              </a:p>
            </p:txBody>
          </p:sp>
        </mc:Fallback>
      </mc:AlternateContent>
      <p:sp>
        <p:nvSpPr>
          <p:cNvPr id="111" name="SMARTInkShape-3931">
            <a:extLst>
              <a:ext uri="{FF2B5EF4-FFF2-40B4-BE49-F238E27FC236}">
                <a16:creationId xmlns:a16="http://schemas.microsoft.com/office/drawing/2014/main" id="{CDFD128D-CD1D-9D4A-F32B-DFFD193BD9AB}"/>
              </a:ext>
            </a:extLst>
          </p:cNvPr>
          <p:cNvSpPr/>
          <p:nvPr>
            <p:custDataLst>
              <p:tags r:id="rId1"/>
            </p:custDataLst>
          </p:nvPr>
        </p:nvSpPr>
        <p:spPr>
          <a:xfrm>
            <a:off x="11182833" y="5172154"/>
            <a:ext cx="454624" cy="264466"/>
          </a:xfrm>
          <a:custGeom>
            <a:avLst/>
            <a:gdLst/>
            <a:ahLst/>
            <a:cxnLst/>
            <a:rect l="0" t="0" r="0" b="0"/>
            <a:pathLst>
              <a:path w="454624" h="264466">
                <a:moveTo>
                  <a:pt x="56667" y="104696"/>
                </a:moveTo>
                <a:lnTo>
                  <a:pt x="56667" y="104696"/>
                </a:lnTo>
                <a:lnTo>
                  <a:pt x="56667" y="96495"/>
                </a:lnTo>
                <a:lnTo>
                  <a:pt x="57725" y="96054"/>
                </a:lnTo>
                <a:lnTo>
                  <a:pt x="61724" y="95563"/>
                </a:lnTo>
                <a:lnTo>
                  <a:pt x="67028" y="92523"/>
                </a:lnTo>
                <a:lnTo>
                  <a:pt x="72914" y="88702"/>
                </a:lnTo>
                <a:lnTo>
                  <a:pt x="83235" y="86553"/>
                </a:lnTo>
                <a:lnTo>
                  <a:pt x="106156" y="85765"/>
                </a:lnTo>
                <a:lnTo>
                  <a:pt x="113236" y="88521"/>
                </a:lnTo>
                <a:lnTo>
                  <a:pt x="131459" y="103970"/>
                </a:lnTo>
                <a:lnTo>
                  <a:pt x="137533" y="112489"/>
                </a:lnTo>
                <a:lnTo>
                  <a:pt x="140951" y="123233"/>
                </a:lnTo>
                <a:lnTo>
                  <a:pt x="142109" y="146459"/>
                </a:lnTo>
                <a:lnTo>
                  <a:pt x="134167" y="190153"/>
                </a:lnTo>
                <a:lnTo>
                  <a:pt x="119724" y="230657"/>
                </a:lnTo>
                <a:lnTo>
                  <a:pt x="107975" y="242876"/>
                </a:lnTo>
                <a:lnTo>
                  <a:pt x="73028" y="261770"/>
                </a:lnTo>
                <a:lnTo>
                  <a:pt x="60057" y="264465"/>
                </a:lnTo>
                <a:lnTo>
                  <a:pt x="47237" y="262840"/>
                </a:lnTo>
                <a:lnTo>
                  <a:pt x="34485" y="257533"/>
                </a:lnTo>
                <a:lnTo>
                  <a:pt x="16464" y="242644"/>
                </a:lnTo>
                <a:lnTo>
                  <a:pt x="7754" y="230917"/>
                </a:lnTo>
                <a:lnTo>
                  <a:pt x="1958" y="207359"/>
                </a:lnTo>
                <a:lnTo>
                  <a:pt x="0" y="166524"/>
                </a:lnTo>
                <a:lnTo>
                  <a:pt x="2435" y="136508"/>
                </a:lnTo>
                <a:lnTo>
                  <a:pt x="9281" y="115661"/>
                </a:lnTo>
                <a:lnTo>
                  <a:pt x="43372" y="71842"/>
                </a:lnTo>
                <a:lnTo>
                  <a:pt x="78972" y="44780"/>
                </a:lnTo>
                <a:lnTo>
                  <a:pt x="119838" y="26501"/>
                </a:lnTo>
                <a:lnTo>
                  <a:pt x="162285" y="13911"/>
                </a:lnTo>
                <a:lnTo>
                  <a:pt x="193912" y="4536"/>
                </a:lnTo>
                <a:lnTo>
                  <a:pt x="239502" y="1288"/>
                </a:lnTo>
                <a:lnTo>
                  <a:pt x="278645" y="326"/>
                </a:lnTo>
                <a:lnTo>
                  <a:pt x="323196" y="0"/>
                </a:lnTo>
                <a:lnTo>
                  <a:pt x="362474" y="2767"/>
                </a:lnTo>
                <a:lnTo>
                  <a:pt x="408166" y="8567"/>
                </a:lnTo>
                <a:lnTo>
                  <a:pt x="449650" y="9412"/>
                </a:lnTo>
                <a:lnTo>
                  <a:pt x="452006" y="10482"/>
                </a:lnTo>
                <a:lnTo>
                  <a:pt x="453576" y="12253"/>
                </a:lnTo>
                <a:lnTo>
                  <a:pt x="454623" y="14492"/>
                </a:lnTo>
                <a:lnTo>
                  <a:pt x="454262" y="15985"/>
                </a:lnTo>
                <a:lnTo>
                  <a:pt x="452963" y="16980"/>
                </a:lnTo>
                <a:lnTo>
                  <a:pt x="447192" y="1897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21" name="SMARTInkShape-Group874">
            <a:extLst>
              <a:ext uri="{FF2B5EF4-FFF2-40B4-BE49-F238E27FC236}">
                <a16:creationId xmlns:a16="http://schemas.microsoft.com/office/drawing/2014/main" id="{A1DAF03C-4E75-69AA-FE43-04CE4F542149}"/>
              </a:ext>
            </a:extLst>
          </p:cNvPr>
          <p:cNvGrpSpPr/>
          <p:nvPr/>
        </p:nvGrpSpPr>
        <p:grpSpPr>
          <a:xfrm>
            <a:off x="9832543" y="5029200"/>
            <a:ext cx="1883208" cy="1057276"/>
            <a:chOff x="9832543" y="5029200"/>
            <a:chExt cx="1883208" cy="1057276"/>
          </a:xfrm>
        </p:grpSpPr>
        <p:sp>
          <p:nvSpPr>
            <p:cNvPr id="112" name="SMARTInkShape-3932">
              <a:extLst>
                <a:ext uri="{FF2B5EF4-FFF2-40B4-BE49-F238E27FC236}">
                  <a16:creationId xmlns:a16="http://schemas.microsoft.com/office/drawing/2014/main" id="{536B88B4-8ED2-EFA2-585A-C4BDD5A9A59D}"/>
                </a:ext>
              </a:extLst>
            </p:cNvPr>
            <p:cNvSpPr/>
            <p:nvPr>
              <p:custDataLst>
                <p:tags r:id="rId83"/>
              </p:custDataLst>
            </p:nvPr>
          </p:nvSpPr>
          <p:spPr>
            <a:xfrm>
              <a:off x="10439400" y="5288092"/>
              <a:ext cx="76201" cy="217359"/>
            </a:xfrm>
            <a:custGeom>
              <a:avLst/>
              <a:gdLst/>
              <a:ahLst/>
              <a:cxnLst/>
              <a:rect l="0" t="0" r="0" b="0"/>
              <a:pathLst>
                <a:path w="76201" h="217359">
                  <a:moveTo>
                    <a:pt x="76200" y="17333"/>
                  </a:moveTo>
                  <a:lnTo>
                    <a:pt x="76200" y="17333"/>
                  </a:lnTo>
                  <a:lnTo>
                    <a:pt x="76200" y="0"/>
                  </a:lnTo>
                  <a:lnTo>
                    <a:pt x="71143" y="35062"/>
                  </a:lnTo>
                  <a:lnTo>
                    <a:pt x="54080" y="79117"/>
                  </a:lnTo>
                  <a:lnTo>
                    <a:pt x="36200" y="121142"/>
                  </a:lnTo>
                  <a:lnTo>
                    <a:pt x="15987" y="162771"/>
                  </a:lnTo>
                  <a:lnTo>
                    <a:pt x="3357" y="208670"/>
                  </a:lnTo>
                  <a:lnTo>
                    <a:pt x="0" y="21735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SMARTInkShape-3933">
              <a:extLst>
                <a:ext uri="{FF2B5EF4-FFF2-40B4-BE49-F238E27FC236}">
                  <a16:creationId xmlns:a16="http://schemas.microsoft.com/office/drawing/2014/main" id="{73153296-E99C-ED55-B850-8365F17D39DF}"/>
                </a:ext>
              </a:extLst>
            </p:cNvPr>
            <p:cNvSpPr/>
            <p:nvPr>
              <p:custDataLst>
                <p:tags r:id="rId84"/>
              </p:custDataLst>
            </p:nvPr>
          </p:nvSpPr>
          <p:spPr>
            <a:xfrm>
              <a:off x="9858375" y="5125891"/>
              <a:ext cx="333376" cy="27135"/>
            </a:xfrm>
            <a:custGeom>
              <a:avLst/>
              <a:gdLst/>
              <a:ahLst/>
              <a:cxnLst/>
              <a:rect l="0" t="0" r="0" b="0"/>
              <a:pathLst>
                <a:path w="333376" h="27135">
                  <a:moveTo>
                    <a:pt x="0" y="17609"/>
                  </a:moveTo>
                  <a:lnTo>
                    <a:pt x="0" y="17609"/>
                  </a:lnTo>
                  <a:lnTo>
                    <a:pt x="5057" y="12553"/>
                  </a:lnTo>
                  <a:lnTo>
                    <a:pt x="45665" y="5850"/>
                  </a:lnTo>
                  <a:lnTo>
                    <a:pt x="92981" y="0"/>
                  </a:lnTo>
                  <a:lnTo>
                    <a:pt x="132901" y="5390"/>
                  </a:lnTo>
                  <a:lnTo>
                    <a:pt x="177006" y="7552"/>
                  </a:lnTo>
                  <a:lnTo>
                    <a:pt x="217899" y="10749"/>
                  </a:lnTo>
                  <a:lnTo>
                    <a:pt x="259529" y="16254"/>
                  </a:lnTo>
                  <a:lnTo>
                    <a:pt x="301274" y="25691"/>
                  </a:lnTo>
                  <a:lnTo>
                    <a:pt x="333375" y="2713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SMARTInkShape-3934">
              <a:extLst>
                <a:ext uri="{FF2B5EF4-FFF2-40B4-BE49-F238E27FC236}">
                  <a16:creationId xmlns:a16="http://schemas.microsoft.com/office/drawing/2014/main" id="{FA05C4AF-5B93-9847-1170-E31E9DF4CBBA}"/>
                </a:ext>
              </a:extLst>
            </p:cNvPr>
            <p:cNvSpPr/>
            <p:nvPr>
              <p:custDataLst>
                <p:tags r:id="rId85"/>
              </p:custDataLst>
            </p:nvPr>
          </p:nvSpPr>
          <p:spPr>
            <a:xfrm>
              <a:off x="11001375" y="5724525"/>
              <a:ext cx="714376" cy="351401"/>
            </a:xfrm>
            <a:custGeom>
              <a:avLst/>
              <a:gdLst/>
              <a:ahLst/>
              <a:cxnLst/>
              <a:rect l="0" t="0" r="0" b="0"/>
              <a:pathLst>
                <a:path w="714376" h="351401">
                  <a:moveTo>
                    <a:pt x="0" y="276225"/>
                  </a:moveTo>
                  <a:lnTo>
                    <a:pt x="0" y="276225"/>
                  </a:lnTo>
                  <a:lnTo>
                    <a:pt x="13257" y="262968"/>
                  </a:lnTo>
                  <a:lnTo>
                    <a:pt x="58788" y="235780"/>
                  </a:lnTo>
                  <a:lnTo>
                    <a:pt x="67756" y="231791"/>
                  </a:lnTo>
                  <a:lnTo>
                    <a:pt x="114744" y="222241"/>
                  </a:lnTo>
                  <a:lnTo>
                    <a:pt x="158056" y="219198"/>
                  </a:lnTo>
                  <a:lnTo>
                    <a:pt x="163026" y="221951"/>
                  </a:lnTo>
                  <a:lnTo>
                    <a:pt x="174843" y="232344"/>
                  </a:lnTo>
                  <a:lnTo>
                    <a:pt x="178250" y="241200"/>
                  </a:lnTo>
                  <a:lnTo>
                    <a:pt x="189018" y="285899"/>
                  </a:lnTo>
                  <a:lnTo>
                    <a:pt x="191470" y="329316"/>
                  </a:lnTo>
                  <a:lnTo>
                    <a:pt x="199628" y="351400"/>
                  </a:lnTo>
                  <a:lnTo>
                    <a:pt x="204964" y="347064"/>
                  </a:lnTo>
                  <a:lnTo>
                    <a:pt x="216486" y="310470"/>
                  </a:lnTo>
                  <a:lnTo>
                    <a:pt x="221131" y="294133"/>
                  </a:lnTo>
                  <a:lnTo>
                    <a:pt x="229210" y="261776"/>
                  </a:lnTo>
                  <a:lnTo>
                    <a:pt x="238305" y="216558"/>
                  </a:lnTo>
                  <a:lnTo>
                    <a:pt x="244881" y="180229"/>
                  </a:lnTo>
                  <a:lnTo>
                    <a:pt x="252161" y="135084"/>
                  </a:lnTo>
                  <a:lnTo>
                    <a:pt x="264054" y="88776"/>
                  </a:lnTo>
                  <a:lnTo>
                    <a:pt x="271838" y="47831"/>
                  </a:lnTo>
                  <a:lnTo>
                    <a:pt x="266963" y="20297"/>
                  </a:lnTo>
                  <a:lnTo>
                    <a:pt x="267934" y="19881"/>
                  </a:lnTo>
                  <a:lnTo>
                    <a:pt x="271835" y="19420"/>
                  </a:lnTo>
                  <a:lnTo>
                    <a:pt x="277096" y="16392"/>
                  </a:lnTo>
                  <a:lnTo>
                    <a:pt x="282963" y="12577"/>
                  </a:lnTo>
                  <a:lnTo>
                    <a:pt x="289098" y="10882"/>
                  </a:lnTo>
                  <a:lnTo>
                    <a:pt x="333134" y="8734"/>
                  </a:lnTo>
                  <a:lnTo>
                    <a:pt x="366077" y="4588"/>
                  </a:lnTo>
                  <a:lnTo>
                    <a:pt x="404705" y="2039"/>
                  </a:lnTo>
                  <a:lnTo>
                    <a:pt x="445510" y="907"/>
                  </a:lnTo>
                  <a:lnTo>
                    <a:pt x="484814" y="403"/>
                  </a:lnTo>
                  <a:lnTo>
                    <a:pt x="517803" y="179"/>
                  </a:lnTo>
                  <a:lnTo>
                    <a:pt x="548692" y="79"/>
                  </a:lnTo>
                  <a:lnTo>
                    <a:pt x="583588" y="35"/>
                  </a:lnTo>
                  <a:lnTo>
                    <a:pt x="623766" y="5068"/>
                  </a:lnTo>
                  <a:lnTo>
                    <a:pt x="660297" y="7586"/>
                  </a:lnTo>
                  <a:lnTo>
                    <a:pt x="690826" y="3777"/>
                  </a:lnTo>
                  <a:lnTo>
                    <a:pt x="706927" y="6293"/>
                  </a:lnTo>
                  <a:lnTo>
                    <a:pt x="7143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SMARTInkShape-3935">
              <a:extLst>
                <a:ext uri="{FF2B5EF4-FFF2-40B4-BE49-F238E27FC236}">
                  <a16:creationId xmlns:a16="http://schemas.microsoft.com/office/drawing/2014/main" id="{0F3B0660-1AB0-E5A1-FC41-B9A602E36FE0}"/>
                </a:ext>
              </a:extLst>
            </p:cNvPr>
            <p:cNvSpPr/>
            <p:nvPr>
              <p:custDataLst>
                <p:tags r:id="rId86"/>
              </p:custDataLst>
            </p:nvPr>
          </p:nvSpPr>
          <p:spPr>
            <a:xfrm>
              <a:off x="9832543" y="5029200"/>
              <a:ext cx="292533" cy="285751"/>
            </a:xfrm>
            <a:custGeom>
              <a:avLst/>
              <a:gdLst/>
              <a:ahLst/>
              <a:cxnLst/>
              <a:rect l="0" t="0" r="0" b="0"/>
              <a:pathLst>
                <a:path w="292533" h="285751">
                  <a:moveTo>
                    <a:pt x="54407" y="0"/>
                  </a:moveTo>
                  <a:lnTo>
                    <a:pt x="54407" y="0"/>
                  </a:lnTo>
                  <a:lnTo>
                    <a:pt x="36798" y="0"/>
                  </a:lnTo>
                  <a:lnTo>
                    <a:pt x="79243" y="0"/>
                  </a:lnTo>
                  <a:lnTo>
                    <a:pt x="124666" y="0"/>
                  </a:lnTo>
                  <a:lnTo>
                    <a:pt x="165417" y="1058"/>
                  </a:lnTo>
                  <a:lnTo>
                    <a:pt x="210633" y="8201"/>
                  </a:lnTo>
                  <a:lnTo>
                    <a:pt x="221913" y="11759"/>
                  </a:lnTo>
                  <a:lnTo>
                    <a:pt x="226403" y="14189"/>
                  </a:lnTo>
                  <a:lnTo>
                    <a:pt x="229396" y="16868"/>
                  </a:lnTo>
                  <a:lnTo>
                    <a:pt x="232722" y="22666"/>
                  </a:lnTo>
                  <a:lnTo>
                    <a:pt x="231378" y="31593"/>
                  </a:lnTo>
                  <a:lnTo>
                    <a:pt x="216834" y="59629"/>
                  </a:lnTo>
                  <a:lnTo>
                    <a:pt x="180361" y="105212"/>
                  </a:lnTo>
                  <a:lnTo>
                    <a:pt x="169653" y="118728"/>
                  </a:lnTo>
                  <a:lnTo>
                    <a:pt x="126473" y="157451"/>
                  </a:lnTo>
                  <a:lnTo>
                    <a:pt x="83208" y="191680"/>
                  </a:lnTo>
                  <a:lnTo>
                    <a:pt x="49301" y="212110"/>
                  </a:lnTo>
                  <a:lnTo>
                    <a:pt x="3429" y="252845"/>
                  </a:lnTo>
                  <a:lnTo>
                    <a:pt x="0" y="259837"/>
                  </a:lnTo>
                  <a:lnTo>
                    <a:pt x="1202" y="263184"/>
                  </a:lnTo>
                  <a:lnTo>
                    <a:pt x="8181" y="269723"/>
                  </a:lnTo>
                  <a:lnTo>
                    <a:pt x="18339" y="273334"/>
                  </a:lnTo>
                  <a:lnTo>
                    <a:pt x="62475" y="275845"/>
                  </a:lnTo>
                  <a:lnTo>
                    <a:pt x="107389" y="276149"/>
                  </a:lnTo>
                  <a:lnTo>
                    <a:pt x="151245" y="279025"/>
                  </a:lnTo>
                  <a:lnTo>
                    <a:pt x="194929" y="283758"/>
                  </a:lnTo>
                  <a:lnTo>
                    <a:pt x="237505" y="285356"/>
                  </a:lnTo>
                  <a:lnTo>
                    <a:pt x="292532" y="2857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SMARTInkShape-3936">
              <a:extLst>
                <a:ext uri="{FF2B5EF4-FFF2-40B4-BE49-F238E27FC236}">
                  <a16:creationId xmlns:a16="http://schemas.microsoft.com/office/drawing/2014/main" id="{7DA0913D-22ED-5D34-6034-A87FFEDB02EB}"/>
                </a:ext>
              </a:extLst>
            </p:cNvPr>
            <p:cNvSpPr/>
            <p:nvPr>
              <p:custDataLst>
                <p:tags r:id="rId87"/>
              </p:custDataLst>
            </p:nvPr>
          </p:nvSpPr>
          <p:spPr>
            <a:xfrm>
              <a:off x="11334750" y="5905534"/>
              <a:ext cx="276226" cy="180942"/>
            </a:xfrm>
            <a:custGeom>
              <a:avLst/>
              <a:gdLst/>
              <a:ahLst/>
              <a:cxnLst/>
              <a:rect l="0" t="0" r="0" b="0"/>
              <a:pathLst>
                <a:path w="276226" h="180942">
                  <a:moveTo>
                    <a:pt x="0" y="9491"/>
                  </a:moveTo>
                  <a:lnTo>
                    <a:pt x="0" y="9491"/>
                  </a:lnTo>
                  <a:lnTo>
                    <a:pt x="14191" y="9491"/>
                  </a:lnTo>
                  <a:lnTo>
                    <a:pt x="15810" y="8433"/>
                  </a:lnTo>
                  <a:lnTo>
                    <a:pt x="16889" y="6669"/>
                  </a:lnTo>
                  <a:lnTo>
                    <a:pt x="17609" y="4435"/>
                  </a:lnTo>
                  <a:lnTo>
                    <a:pt x="20206" y="2946"/>
                  </a:lnTo>
                  <a:lnTo>
                    <a:pt x="43855" y="228"/>
                  </a:lnTo>
                  <a:lnTo>
                    <a:pt x="65302" y="0"/>
                  </a:lnTo>
                  <a:lnTo>
                    <a:pt x="74176" y="2803"/>
                  </a:lnTo>
                  <a:lnTo>
                    <a:pt x="78027" y="5034"/>
                  </a:lnTo>
                  <a:lnTo>
                    <a:pt x="80593" y="7577"/>
                  </a:lnTo>
                  <a:lnTo>
                    <a:pt x="83445" y="13227"/>
                  </a:lnTo>
                  <a:lnTo>
                    <a:pt x="85592" y="59813"/>
                  </a:lnTo>
                  <a:lnTo>
                    <a:pt x="84655" y="91803"/>
                  </a:lnTo>
                  <a:lnTo>
                    <a:pt x="70535" y="133770"/>
                  </a:lnTo>
                  <a:lnTo>
                    <a:pt x="66759" y="152618"/>
                  </a:lnTo>
                  <a:lnTo>
                    <a:pt x="64614" y="155709"/>
                  </a:lnTo>
                  <a:lnTo>
                    <a:pt x="58624" y="160671"/>
                  </a:lnTo>
                  <a:lnTo>
                    <a:pt x="94016" y="119970"/>
                  </a:lnTo>
                  <a:lnTo>
                    <a:pt x="130346" y="74507"/>
                  </a:lnTo>
                  <a:lnTo>
                    <a:pt x="173598" y="27737"/>
                  </a:lnTo>
                  <a:lnTo>
                    <a:pt x="199603" y="9136"/>
                  </a:lnTo>
                  <a:lnTo>
                    <a:pt x="214301" y="4041"/>
                  </a:lnTo>
                  <a:lnTo>
                    <a:pt x="225068" y="4599"/>
                  </a:lnTo>
                  <a:lnTo>
                    <a:pt x="229419" y="6230"/>
                  </a:lnTo>
                  <a:lnTo>
                    <a:pt x="237079" y="13686"/>
                  </a:lnTo>
                  <a:lnTo>
                    <a:pt x="247340" y="32606"/>
                  </a:lnTo>
                  <a:lnTo>
                    <a:pt x="259132" y="73792"/>
                  </a:lnTo>
                  <a:lnTo>
                    <a:pt x="265208" y="113797"/>
                  </a:lnTo>
                  <a:lnTo>
                    <a:pt x="267465" y="156703"/>
                  </a:lnTo>
                  <a:lnTo>
                    <a:pt x="276225" y="18094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 name="SMARTInkShape-3937">
              <a:extLst>
                <a:ext uri="{FF2B5EF4-FFF2-40B4-BE49-F238E27FC236}">
                  <a16:creationId xmlns:a16="http://schemas.microsoft.com/office/drawing/2014/main" id="{A62BC1C1-D94D-E9CD-B176-049A832863FE}"/>
                </a:ext>
              </a:extLst>
            </p:cNvPr>
            <p:cNvSpPr/>
            <p:nvPr>
              <p:custDataLst>
                <p:tags r:id="rId88"/>
              </p:custDataLst>
            </p:nvPr>
          </p:nvSpPr>
          <p:spPr>
            <a:xfrm>
              <a:off x="10201882" y="5276850"/>
              <a:ext cx="170844" cy="171451"/>
            </a:xfrm>
            <a:custGeom>
              <a:avLst/>
              <a:gdLst/>
              <a:ahLst/>
              <a:cxnLst/>
              <a:rect l="0" t="0" r="0" b="0"/>
              <a:pathLst>
                <a:path w="170844" h="171451">
                  <a:moveTo>
                    <a:pt x="123218" y="0"/>
                  </a:moveTo>
                  <a:lnTo>
                    <a:pt x="123218" y="0"/>
                  </a:lnTo>
                  <a:lnTo>
                    <a:pt x="132628" y="0"/>
                  </a:lnTo>
                  <a:lnTo>
                    <a:pt x="124532" y="0"/>
                  </a:lnTo>
                  <a:lnTo>
                    <a:pt x="88618" y="39773"/>
                  </a:lnTo>
                  <a:lnTo>
                    <a:pt x="56584" y="83122"/>
                  </a:lnTo>
                  <a:lnTo>
                    <a:pt x="17151" y="124966"/>
                  </a:lnTo>
                  <a:lnTo>
                    <a:pt x="13349" y="126701"/>
                  </a:lnTo>
                  <a:lnTo>
                    <a:pt x="9755" y="126802"/>
                  </a:lnTo>
                  <a:lnTo>
                    <a:pt x="6301" y="125808"/>
                  </a:lnTo>
                  <a:lnTo>
                    <a:pt x="3998" y="124090"/>
                  </a:lnTo>
                  <a:lnTo>
                    <a:pt x="1440" y="119356"/>
                  </a:lnTo>
                  <a:lnTo>
                    <a:pt x="0" y="100628"/>
                  </a:lnTo>
                  <a:lnTo>
                    <a:pt x="4629" y="74972"/>
                  </a:lnTo>
                  <a:lnTo>
                    <a:pt x="17761" y="47261"/>
                  </a:lnTo>
                  <a:lnTo>
                    <a:pt x="23279" y="41032"/>
                  </a:lnTo>
                  <a:lnTo>
                    <a:pt x="35056" y="34111"/>
                  </a:lnTo>
                  <a:lnTo>
                    <a:pt x="53587" y="30216"/>
                  </a:lnTo>
                  <a:lnTo>
                    <a:pt x="66165" y="32126"/>
                  </a:lnTo>
                  <a:lnTo>
                    <a:pt x="72483" y="34118"/>
                  </a:lnTo>
                  <a:lnTo>
                    <a:pt x="96544" y="52089"/>
                  </a:lnTo>
                  <a:lnTo>
                    <a:pt x="124456" y="86607"/>
                  </a:lnTo>
                  <a:lnTo>
                    <a:pt x="144770" y="128410"/>
                  </a:lnTo>
                  <a:lnTo>
                    <a:pt x="170843" y="1714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SMARTInkShape-3938">
              <a:extLst>
                <a:ext uri="{FF2B5EF4-FFF2-40B4-BE49-F238E27FC236}">
                  <a16:creationId xmlns:a16="http://schemas.microsoft.com/office/drawing/2014/main" id="{BA60F72E-FC17-1507-2C2D-CF772C437888}"/>
                </a:ext>
              </a:extLst>
            </p:cNvPr>
            <p:cNvSpPr/>
            <p:nvPr>
              <p:custDataLst>
                <p:tags r:id="rId89"/>
              </p:custDataLst>
            </p:nvPr>
          </p:nvSpPr>
          <p:spPr>
            <a:xfrm>
              <a:off x="11097016" y="5572139"/>
              <a:ext cx="485385" cy="28562"/>
            </a:xfrm>
            <a:custGeom>
              <a:avLst/>
              <a:gdLst/>
              <a:ahLst/>
              <a:cxnLst/>
              <a:rect l="0" t="0" r="0" b="0"/>
              <a:pathLst>
                <a:path w="485385" h="28562">
                  <a:moveTo>
                    <a:pt x="9134" y="28561"/>
                  </a:moveTo>
                  <a:lnTo>
                    <a:pt x="9134" y="28561"/>
                  </a:lnTo>
                  <a:lnTo>
                    <a:pt x="0" y="28561"/>
                  </a:lnTo>
                  <a:lnTo>
                    <a:pt x="4783" y="28561"/>
                  </a:lnTo>
                  <a:lnTo>
                    <a:pt x="45381" y="15304"/>
                  </a:lnTo>
                  <a:lnTo>
                    <a:pt x="85374" y="6171"/>
                  </a:lnTo>
                  <a:lnTo>
                    <a:pt x="132143" y="1208"/>
                  </a:lnTo>
                  <a:lnTo>
                    <a:pt x="178228" y="227"/>
                  </a:lnTo>
                  <a:lnTo>
                    <a:pt x="223275" y="34"/>
                  </a:lnTo>
                  <a:lnTo>
                    <a:pt x="260378" y="0"/>
                  </a:lnTo>
                  <a:lnTo>
                    <a:pt x="291189" y="2814"/>
                  </a:lnTo>
                  <a:lnTo>
                    <a:pt x="338592" y="7528"/>
                  </a:lnTo>
                  <a:lnTo>
                    <a:pt x="382269" y="8923"/>
                  </a:lnTo>
                  <a:lnTo>
                    <a:pt x="425905" y="9336"/>
                  </a:lnTo>
                  <a:lnTo>
                    <a:pt x="468461" y="9477"/>
                  </a:lnTo>
                  <a:lnTo>
                    <a:pt x="485384" y="951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SMARTInkShape-3939">
              <a:extLst>
                <a:ext uri="{FF2B5EF4-FFF2-40B4-BE49-F238E27FC236}">
                  <a16:creationId xmlns:a16="http://schemas.microsoft.com/office/drawing/2014/main" id="{85485820-C75C-D34A-398C-EE0BE696C72D}"/>
                </a:ext>
              </a:extLst>
            </p:cNvPr>
            <p:cNvSpPr/>
            <p:nvPr>
              <p:custDataLst>
                <p:tags r:id="rId90"/>
              </p:custDataLst>
            </p:nvPr>
          </p:nvSpPr>
          <p:spPr>
            <a:xfrm>
              <a:off x="10537430" y="5400689"/>
              <a:ext cx="178196" cy="114284"/>
            </a:xfrm>
            <a:custGeom>
              <a:avLst/>
              <a:gdLst/>
              <a:ahLst/>
              <a:cxnLst/>
              <a:rect l="0" t="0" r="0" b="0"/>
              <a:pathLst>
                <a:path w="178196" h="114284">
                  <a:moveTo>
                    <a:pt x="6745" y="28561"/>
                  </a:moveTo>
                  <a:lnTo>
                    <a:pt x="6745" y="28561"/>
                  </a:lnTo>
                  <a:lnTo>
                    <a:pt x="6745" y="23505"/>
                  </a:lnTo>
                  <a:lnTo>
                    <a:pt x="9569" y="18200"/>
                  </a:lnTo>
                  <a:lnTo>
                    <a:pt x="20002" y="6171"/>
                  </a:lnTo>
                  <a:lnTo>
                    <a:pt x="26041" y="2735"/>
                  </a:lnTo>
                  <a:lnTo>
                    <a:pt x="38216" y="800"/>
                  </a:lnTo>
                  <a:lnTo>
                    <a:pt x="62291" y="0"/>
                  </a:lnTo>
                  <a:lnTo>
                    <a:pt x="68475" y="5047"/>
                  </a:lnTo>
                  <a:lnTo>
                    <a:pt x="77011" y="18301"/>
                  </a:lnTo>
                  <a:lnTo>
                    <a:pt x="77931" y="23838"/>
                  </a:lnTo>
                  <a:lnTo>
                    <a:pt x="71804" y="50755"/>
                  </a:lnTo>
                  <a:lnTo>
                    <a:pt x="63415" y="71473"/>
                  </a:lnTo>
                  <a:lnTo>
                    <a:pt x="56274" y="80442"/>
                  </a:lnTo>
                  <a:lnTo>
                    <a:pt x="16742" y="106890"/>
                  </a:lnTo>
                  <a:lnTo>
                    <a:pt x="0" y="113311"/>
                  </a:lnTo>
                  <a:lnTo>
                    <a:pt x="131" y="113636"/>
                  </a:lnTo>
                  <a:lnTo>
                    <a:pt x="46197" y="114260"/>
                  </a:lnTo>
                  <a:lnTo>
                    <a:pt x="92649" y="114283"/>
                  </a:lnTo>
                  <a:lnTo>
                    <a:pt x="110541" y="113226"/>
                  </a:lnTo>
                  <a:lnTo>
                    <a:pt x="152430" y="104585"/>
                  </a:lnTo>
                  <a:lnTo>
                    <a:pt x="178195" y="9523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SMARTInkShape-3940">
              <a:extLst>
                <a:ext uri="{FF2B5EF4-FFF2-40B4-BE49-F238E27FC236}">
                  <a16:creationId xmlns:a16="http://schemas.microsoft.com/office/drawing/2014/main" id="{35C6EF71-DBD4-F11A-06E2-23067303051F}"/>
                </a:ext>
              </a:extLst>
            </p:cNvPr>
            <p:cNvSpPr/>
            <p:nvPr>
              <p:custDataLst>
                <p:tags r:id="rId91"/>
              </p:custDataLst>
            </p:nvPr>
          </p:nvSpPr>
          <p:spPr>
            <a:xfrm>
              <a:off x="10906320" y="5381788"/>
              <a:ext cx="37779" cy="37385"/>
            </a:xfrm>
            <a:custGeom>
              <a:avLst/>
              <a:gdLst/>
              <a:ahLst/>
              <a:cxnLst/>
              <a:rect l="0" t="0" r="0" b="0"/>
              <a:pathLst>
                <a:path w="37779" h="37385">
                  <a:moveTo>
                    <a:pt x="18855" y="9362"/>
                  </a:moveTo>
                  <a:lnTo>
                    <a:pt x="18855" y="9362"/>
                  </a:lnTo>
                  <a:lnTo>
                    <a:pt x="27057" y="1161"/>
                  </a:lnTo>
                  <a:lnTo>
                    <a:pt x="28557" y="1778"/>
                  </a:lnTo>
                  <a:lnTo>
                    <a:pt x="36464" y="8154"/>
                  </a:lnTo>
                  <a:lnTo>
                    <a:pt x="37778" y="30714"/>
                  </a:lnTo>
                  <a:lnTo>
                    <a:pt x="36762" y="33122"/>
                  </a:lnTo>
                  <a:lnTo>
                    <a:pt x="35025" y="34727"/>
                  </a:lnTo>
                  <a:lnTo>
                    <a:pt x="32811" y="35796"/>
                  </a:lnTo>
                  <a:lnTo>
                    <a:pt x="19580" y="37303"/>
                  </a:lnTo>
                  <a:lnTo>
                    <a:pt x="11063" y="34832"/>
                  </a:lnTo>
                  <a:lnTo>
                    <a:pt x="2028" y="29680"/>
                  </a:lnTo>
                  <a:lnTo>
                    <a:pt x="1287" y="28198"/>
                  </a:lnTo>
                  <a:lnTo>
                    <a:pt x="0" y="20323"/>
                  </a:lnTo>
                  <a:lnTo>
                    <a:pt x="17416" y="1288"/>
                  </a:lnTo>
                  <a:lnTo>
                    <a:pt x="23485" y="267"/>
                  </a:lnTo>
                  <a:lnTo>
                    <a:pt x="29027" y="2850"/>
                  </a:lnTo>
                  <a:lnTo>
                    <a:pt x="31987" y="5021"/>
                  </a:lnTo>
                  <a:lnTo>
                    <a:pt x="32901" y="7526"/>
                  </a:lnTo>
                  <a:lnTo>
                    <a:pt x="32452" y="10255"/>
                  </a:lnTo>
                  <a:lnTo>
                    <a:pt x="30191" y="16109"/>
                  </a:lnTo>
                  <a:lnTo>
                    <a:pt x="29184" y="22239"/>
                  </a:lnTo>
                  <a:lnTo>
                    <a:pt x="23094" y="28491"/>
                  </a:lnTo>
                  <a:lnTo>
                    <a:pt x="12048" y="36072"/>
                  </a:lnTo>
                  <a:lnTo>
                    <a:pt x="5079" y="37384"/>
                  </a:lnTo>
                  <a:lnTo>
                    <a:pt x="3321" y="36510"/>
                  </a:lnTo>
                  <a:lnTo>
                    <a:pt x="2149" y="34869"/>
                  </a:lnTo>
                  <a:lnTo>
                    <a:pt x="500" y="27502"/>
                  </a:lnTo>
                  <a:lnTo>
                    <a:pt x="268" y="24631"/>
                  </a:lnTo>
                  <a:lnTo>
                    <a:pt x="2833" y="18618"/>
                  </a:lnTo>
                  <a:lnTo>
                    <a:pt x="13103" y="6134"/>
                  </a:lnTo>
                  <a:lnTo>
                    <a:pt x="19119" y="2636"/>
                  </a:lnTo>
                  <a:lnTo>
                    <a:pt x="27838" y="0"/>
                  </a:lnTo>
                  <a:lnTo>
                    <a:pt x="28221" y="4942"/>
                  </a:lnTo>
                  <a:lnTo>
                    <a:pt x="27215" y="6415"/>
                  </a:lnTo>
                  <a:lnTo>
                    <a:pt x="25487" y="739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4" name="SMARTInkShape-Group875">
            <a:extLst>
              <a:ext uri="{FF2B5EF4-FFF2-40B4-BE49-F238E27FC236}">
                <a16:creationId xmlns:a16="http://schemas.microsoft.com/office/drawing/2014/main" id="{1937D305-0B35-328B-6F4C-7EB9DE5752DC}"/>
              </a:ext>
            </a:extLst>
          </p:cNvPr>
          <p:cNvGrpSpPr/>
          <p:nvPr/>
        </p:nvGrpSpPr>
        <p:grpSpPr>
          <a:xfrm>
            <a:off x="9258427" y="5106724"/>
            <a:ext cx="257049" cy="103190"/>
            <a:chOff x="9258427" y="5106724"/>
            <a:chExt cx="257049" cy="103190"/>
          </a:xfrm>
        </p:grpSpPr>
        <p:sp>
          <p:nvSpPr>
            <p:cNvPr id="122" name="SMARTInkShape-3941">
              <a:extLst>
                <a:ext uri="{FF2B5EF4-FFF2-40B4-BE49-F238E27FC236}">
                  <a16:creationId xmlns:a16="http://schemas.microsoft.com/office/drawing/2014/main" id="{89A31F0E-A2D5-0F38-5E00-64500CAEAF78}"/>
                </a:ext>
              </a:extLst>
            </p:cNvPr>
            <p:cNvSpPr/>
            <p:nvPr>
              <p:custDataLst>
                <p:tags r:id="rId81"/>
              </p:custDataLst>
            </p:nvPr>
          </p:nvSpPr>
          <p:spPr>
            <a:xfrm>
              <a:off x="9258427" y="5106724"/>
              <a:ext cx="199899" cy="17727"/>
            </a:xfrm>
            <a:custGeom>
              <a:avLst/>
              <a:gdLst/>
              <a:ahLst/>
              <a:cxnLst/>
              <a:rect l="0" t="0" r="0" b="0"/>
              <a:pathLst>
                <a:path w="199899" h="17727">
                  <a:moveTo>
                    <a:pt x="18923" y="17726"/>
                  </a:moveTo>
                  <a:lnTo>
                    <a:pt x="18923" y="17726"/>
                  </a:lnTo>
                  <a:lnTo>
                    <a:pt x="18923" y="12670"/>
                  </a:lnTo>
                  <a:lnTo>
                    <a:pt x="17865" y="11181"/>
                  </a:lnTo>
                  <a:lnTo>
                    <a:pt x="16101" y="10187"/>
                  </a:lnTo>
                  <a:lnTo>
                    <a:pt x="9222" y="8463"/>
                  </a:lnTo>
                  <a:lnTo>
                    <a:pt x="0" y="8204"/>
                  </a:lnTo>
                  <a:lnTo>
                    <a:pt x="45637" y="3145"/>
                  </a:lnTo>
                  <a:lnTo>
                    <a:pt x="65409" y="0"/>
                  </a:lnTo>
                  <a:lnTo>
                    <a:pt x="103325" y="5484"/>
                  </a:lnTo>
                  <a:lnTo>
                    <a:pt x="145309" y="7663"/>
                  </a:lnTo>
                  <a:lnTo>
                    <a:pt x="166111" y="9021"/>
                  </a:lnTo>
                  <a:lnTo>
                    <a:pt x="199898" y="1772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SMARTInkShape-3942">
              <a:extLst>
                <a:ext uri="{FF2B5EF4-FFF2-40B4-BE49-F238E27FC236}">
                  <a16:creationId xmlns:a16="http://schemas.microsoft.com/office/drawing/2014/main" id="{77A182F4-3D20-948B-C31B-4742B49E6CCD}"/>
                </a:ext>
              </a:extLst>
            </p:cNvPr>
            <p:cNvSpPr/>
            <p:nvPr>
              <p:custDataLst>
                <p:tags r:id="rId82"/>
              </p:custDataLst>
            </p:nvPr>
          </p:nvSpPr>
          <p:spPr>
            <a:xfrm>
              <a:off x="9269540" y="5200650"/>
              <a:ext cx="245936" cy="9264"/>
            </a:xfrm>
            <a:custGeom>
              <a:avLst/>
              <a:gdLst/>
              <a:ahLst/>
              <a:cxnLst/>
              <a:rect l="0" t="0" r="0" b="0"/>
              <a:pathLst>
                <a:path w="245936" h="9264">
                  <a:moveTo>
                    <a:pt x="17335" y="0"/>
                  </a:moveTo>
                  <a:lnTo>
                    <a:pt x="17335" y="0"/>
                  </a:lnTo>
                  <a:lnTo>
                    <a:pt x="0" y="0"/>
                  </a:lnTo>
                  <a:lnTo>
                    <a:pt x="41194" y="0"/>
                  </a:lnTo>
                  <a:lnTo>
                    <a:pt x="78732" y="0"/>
                  </a:lnTo>
                  <a:lnTo>
                    <a:pt x="120547" y="2822"/>
                  </a:lnTo>
                  <a:lnTo>
                    <a:pt x="159747" y="7539"/>
                  </a:lnTo>
                  <a:lnTo>
                    <a:pt x="201894" y="9263"/>
                  </a:lnTo>
                  <a:lnTo>
                    <a:pt x="220656" y="8389"/>
                  </a:lnTo>
                  <a:lnTo>
                    <a:pt x="24593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0" name="SMARTInkShape-Group876">
            <a:extLst>
              <a:ext uri="{FF2B5EF4-FFF2-40B4-BE49-F238E27FC236}">
                <a16:creationId xmlns:a16="http://schemas.microsoft.com/office/drawing/2014/main" id="{37479F9A-0429-8D4A-3A6A-6BBEA6A95300}"/>
              </a:ext>
            </a:extLst>
          </p:cNvPr>
          <p:cNvGrpSpPr/>
          <p:nvPr/>
        </p:nvGrpSpPr>
        <p:grpSpPr>
          <a:xfrm>
            <a:off x="10756503" y="4613210"/>
            <a:ext cx="1168798" cy="261047"/>
            <a:chOff x="10756503" y="4613210"/>
            <a:chExt cx="1168798" cy="261047"/>
          </a:xfrm>
        </p:grpSpPr>
        <p:sp>
          <p:nvSpPr>
            <p:cNvPr id="125" name="SMARTInkShape-3943">
              <a:extLst>
                <a:ext uri="{FF2B5EF4-FFF2-40B4-BE49-F238E27FC236}">
                  <a16:creationId xmlns:a16="http://schemas.microsoft.com/office/drawing/2014/main" id="{EABEDB2D-019D-92FB-11D1-37B6074C48BF}"/>
                </a:ext>
              </a:extLst>
            </p:cNvPr>
            <p:cNvSpPr/>
            <p:nvPr>
              <p:custDataLst>
                <p:tags r:id="rId76"/>
              </p:custDataLst>
            </p:nvPr>
          </p:nvSpPr>
          <p:spPr>
            <a:xfrm>
              <a:off x="11582400" y="4659214"/>
              <a:ext cx="342901" cy="215043"/>
            </a:xfrm>
            <a:custGeom>
              <a:avLst/>
              <a:gdLst/>
              <a:ahLst/>
              <a:cxnLst/>
              <a:rect l="0" t="0" r="0" b="0"/>
              <a:pathLst>
                <a:path w="342901" h="215043">
                  <a:moveTo>
                    <a:pt x="0" y="55661"/>
                  </a:moveTo>
                  <a:lnTo>
                    <a:pt x="0" y="55661"/>
                  </a:lnTo>
                  <a:lnTo>
                    <a:pt x="33899" y="20703"/>
                  </a:lnTo>
                  <a:lnTo>
                    <a:pt x="36233" y="14372"/>
                  </a:lnTo>
                  <a:lnTo>
                    <a:pt x="38974" y="12259"/>
                  </a:lnTo>
                  <a:lnTo>
                    <a:pt x="55755" y="6048"/>
                  </a:lnTo>
                  <a:lnTo>
                    <a:pt x="59395" y="3535"/>
                  </a:lnTo>
                  <a:lnTo>
                    <a:pt x="74630" y="0"/>
                  </a:lnTo>
                  <a:lnTo>
                    <a:pt x="106208" y="6843"/>
                  </a:lnTo>
                  <a:lnTo>
                    <a:pt x="109965" y="10416"/>
                  </a:lnTo>
                  <a:lnTo>
                    <a:pt x="126847" y="37591"/>
                  </a:lnTo>
                  <a:lnTo>
                    <a:pt x="131424" y="63830"/>
                  </a:lnTo>
                  <a:lnTo>
                    <a:pt x="132777" y="103472"/>
                  </a:lnTo>
                  <a:lnTo>
                    <a:pt x="133182" y="143675"/>
                  </a:lnTo>
                  <a:lnTo>
                    <a:pt x="132259" y="179977"/>
                  </a:lnTo>
                  <a:lnTo>
                    <a:pt x="125145" y="209001"/>
                  </a:lnTo>
                  <a:lnTo>
                    <a:pt x="123647" y="211862"/>
                  </a:lnTo>
                  <a:lnTo>
                    <a:pt x="121589" y="213770"/>
                  </a:lnTo>
                  <a:lnTo>
                    <a:pt x="119159" y="215042"/>
                  </a:lnTo>
                  <a:lnTo>
                    <a:pt x="100570" y="211776"/>
                  </a:lnTo>
                  <a:lnTo>
                    <a:pt x="80011" y="199049"/>
                  </a:lnTo>
                  <a:lnTo>
                    <a:pt x="72601" y="185005"/>
                  </a:lnTo>
                  <a:lnTo>
                    <a:pt x="70368" y="167122"/>
                  </a:lnTo>
                  <a:lnTo>
                    <a:pt x="75059" y="136429"/>
                  </a:lnTo>
                  <a:lnTo>
                    <a:pt x="94224" y="95904"/>
                  </a:lnTo>
                  <a:lnTo>
                    <a:pt x="111375" y="78486"/>
                  </a:lnTo>
                  <a:lnTo>
                    <a:pt x="156050" y="51062"/>
                  </a:lnTo>
                  <a:lnTo>
                    <a:pt x="198551" y="39779"/>
                  </a:lnTo>
                  <a:lnTo>
                    <a:pt x="242890" y="37237"/>
                  </a:lnTo>
                  <a:lnTo>
                    <a:pt x="290298" y="37793"/>
                  </a:lnTo>
                  <a:lnTo>
                    <a:pt x="342900" y="4613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 name="SMARTInkShape-3944">
              <a:extLst>
                <a:ext uri="{FF2B5EF4-FFF2-40B4-BE49-F238E27FC236}">
                  <a16:creationId xmlns:a16="http://schemas.microsoft.com/office/drawing/2014/main" id="{22B6778B-1B99-24F8-E540-073B01BED933}"/>
                </a:ext>
              </a:extLst>
            </p:cNvPr>
            <p:cNvSpPr/>
            <p:nvPr>
              <p:custDataLst>
                <p:tags r:id="rId77"/>
              </p:custDataLst>
            </p:nvPr>
          </p:nvSpPr>
          <p:spPr>
            <a:xfrm>
              <a:off x="11417480" y="4706674"/>
              <a:ext cx="107771" cy="91228"/>
            </a:xfrm>
            <a:custGeom>
              <a:avLst/>
              <a:gdLst/>
              <a:ahLst/>
              <a:cxnLst/>
              <a:rect l="0" t="0" r="0" b="0"/>
              <a:pathLst>
                <a:path w="107771" h="91228">
                  <a:moveTo>
                    <a:pt x="107770" y="8201"/>
                  </a:moveTo>
                  <a:lnTo>
                    <a:pt x="107770" y="8201"/>
                  </a:lnTo>
                  <a:lnTo>
                    <a:pt x="102713" y="8201"/>
                  </a:lnTo>
                  <a:lnTo>
                    <a:pt x="77179" y="0"/>
                  </a:lnTo>
                  <a:lnTo>
                    <a:pt x="38758" y="12050"/>
                  </a:lnTo>
                  <a:lnTo>
                    <a:pt x="21940" y="21101"/>
                  </a:lnTo>
                  <a:lnTo>
                    <a:pt x="90" y="48169"/>
                  </a:lnTo>
                  <a:lnTo>
                    <a:pt x="0" y="53897"/>
                  </a:lnTo>
                  <a:lnTo>
                    <a:pt x="5544" y="68727"/>
                  </a:lnTo>
                  <a:lnTo>
                    <a:pt x="17886" y="80257"/>
                  </a:lnTo>
                  <a:lnTo>
                    <a:pt x="33954" y="87851"/>
                  </a:lnTo>
                  <a:lnTo>
                    <a:pt x="51680" y="91227"/>
                  </a:lnTo>
                  <a:lnTo>
                    <a:pt x="67317" y="89903"/>
                  </a:lnTo>
                  <a:lnTo>
                    <a:pt x="92448" y="84068"/>
                  </a:lnTo>
                  <a:lnTo>
                    <a:pt x="94379" y="82062"/>
                  </a:lnTo>
                  <a:lnTo>
                    <a:pt x="99922" y="74183"/>
                  </a:lnTo>
                  <a:lnTo>
                    <a:pt x="102539" y="71239"/>
                  </a:lnTo>
                  <a:lnTo>
                    <a:pt x="105445" y="62324"/>
                  </a:lnTo>
                  <a:lnTo>
                    <a:pt x="106220" y="56983"/>
                  </a:lnTo>
                  <a:lnTo>
                    <a:pt x="101438" y="42582"/>
                  </a:lnTo>
                  <a:lnTo>
                    <a:pt x="88720" y="1772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 name="SMARTInkShape-3945">
              <a:extLst>
                <a:ext uri="{FF2B5EF4-FFF2-40B4-BE49-F238E27FC236}">
                  <a16:creationId xmlns:a16="http://schemas.microsoft.com/office/drawing/2014/main" id="{5159F9E5-AA67-5748-4B1A-F53CE296406D}"/>
                </a:ext>
              </a:extLst>
            </p:cNvPr>
            <p:cNvSpPr/>
            <p:nvPr>
              <p:custDataLst>
                <p:tags r:id="rId78"/>
              </p:custDataLst>
            </p:nvPr>
          </p:nvSpPr>
          <p:spPr>
            <a:xfrm>
              <a:off x="11239500" y="4686334"/>
              <a:ext cx="228601" cy="119875"/>
            </a:xfrm>
            <a:custGeom>
              <a:avLst/>
              <a:gdLst/>
              <a:ahLst/>
              <a:cxnLst/>
              <a:rect l="0" t="0" r="0" b="0"/>
              <a:pathLst>
                <a:path w="228601" h="119875">
                  <a:moveTo>
                    <a:pt x="0" y="9491"/>
                  </a:moveTo>
                  <a:lnTo>
                    <a:pt x="0" y="9491"/>
                  </a:lnTo>
                  <a:lnTo>
                    <a:pt x="5057" y="4434"/>
                  </a:lnTo>
                  <a:lnTo>
                    <a:pt x="10361" y="1952"/>
                  </a:lnTo>
                  <a:lnTo>
                    <a:pt x="53258" y="83"/>
                  </a:lnTo>
                  <a:lnTo>
                    <a:pt x="72813" y="0"/>
                  </a:lnTo>
                  <a:lnTo>
                    <a:pt x="77118" y="1047"/>
                  </a:lnTo>
                  <a:lnTo>
                    <a:pt x="79986" y="2803"/>
                  </a:lnTo>
                  <a:lnTo>
                    <a:pt x="81899" y="5034"/>
                  </a:lnTo>
                  <a:lnTo>
                    <a:pt x="86845" y="7510"/>
                  </a:lnTo>
                  <a:lnTo>
                    <a:pt x="89648" y="8170"/>
                  </a:lnTo>
                  <a:lnTo>
                    <a:pt x="91515" y="9669"/>
                  </a:lnTo>
                  <a:lnTo>
                    <a:pt x="99815" y="32745"/>
                  </a:lnTo>
                  <a:lnTo>
                    <a:pt x="103305" y="58362"/>
                  </a:lnTo>
                  <a:lnTo>
                    <a:pt x="96880" y="94404"/>
                  </a:lnTo>
                  <a:lnTo>
                    <a:pt x="88442" y="114143"/>
                  </a:lnTo>
                  <a:lnTo>
                    <a:pt x="82348" y="119503"/>
                  </a:lnTo>
                  <a:lnTo>
                    <a:pt x="78181" y="119874"/>
                  </a:lnTo>
                  <a:lnTo>
                    <a:pt x="67909" y="117464"/>
                  </a:lnTo>
                  <a:lnTo>
                    <a:pt x="55281" y="110157"/>
                  </a:lnTo>
                  <a:lnTo>
                    <a:pt x="51027" y="104326"/>
                  </a:lnTo>
                  <a:lnTo>
                    <a:pt x="49894" y="101289"/>
                  </a:lnTo>
                  <a:lnTo>
                    <a:pt x="63466" y="76790"/>
                  </a:lnTo>
                  <a:lnTo>
                    <a:pt x="92654" y="52832"/>
                  </a:lnTo>
                  <a:lnTo>
                    <a:pt x="128112" y="37385"/>
                  </a:lnTo>
                  <a:lnTo>
                    <a:pt x="165431" y="31162"/>
                  </a:lnTo>
                  <a:lnTo>
                    <a:pt x="211733" y="29059"/>
                  </a:lnTo>
                  <a:lnTo>
                    <a:pt x="228600" y="2854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 name="SMARTInkShape-3946">
              <a:extLst>
                <a:ext uri="{FF2B5EF4-FFF2-40B4-BE49-F238E27FC236}">
                  <a16:creationId xmlns:a16="http://schemas.microsoft.com/office/drawing/2014/main" id="{99527242-0576-35F0-41C7-6C7D8D3EFF3E}"/>
                </a:ext>
              </a:extLst>
            </p:cNvPr>
            <p:cNvSpPr/>
            <p:nvPr>
              <p:custDataLst>
                <p:tags r:id="rId79"/>
              </p:custDataLst>
            </p:nvPr>
          </p:nvSpPr>
          <p:spPr>
            <a:xfrm>
              <a:off x="10972800" y="4678215"/>
              <a:ext cx="266701" cy="106558"/>
            </a:xfrm>
            <a:custGeom>
              <a:avLst/>
              <a:gdLst/>
              <a:ahLst/>
              <a:cxnLst/>
              <a:rect l="0" t="0" r="0" b="0"/>
              <a:pathLst>
                <a:path w="266701" h="106558">
                  <a:moveTo>
                    <a:pt x="0" y="17610"/>
                  </a:moveTo>
                  <a:lnTo>
                    <a:pt x="0" y="17610"/>
                  </a:lnTo>
                  <a:lnTo>
                    <a:pt x="5057" y="17610"/>
                  </a:lnTo>
                  <a:lnTo>
                    <a:pt x="48303" y="7909"/>
                  </a:lnTo>
                  <a:lnTo>
                    <a:pt x="77165" y="0"/>
                  </a:lnTo>
                  <a:lnTo>
                    <a:pt x="98359" y="4043"/>
                  </a:lnTo>
                  <a:lnTo>
                    <a:pt x="110037" y="11933"/>
                  </a:lnTo>
                  <a:lnTo>
                    <a:pt x="118756" y="23554"/>
                  </a:lnTo>
                  <a:lnTo>
                    <a:pt x="128554" y="46888"/>
                  </a:lnTo>
                  <a:lnTo>
                    <a:pt x="132718" y="75729"/>
                  </a:lnTo>
                  <a:lnTo>
                    <a:pt x="128106" y="91862"/>
                  </a:lnTo>
                  <a:lnTo>
                    <a:pt x="120038" y="104992"/>
                  </a:lnTo>
                  <a:lnTo>
                    <a:pt x="114950" y="106557"/>
                  </a:lnTo>
                  <a:lnTo>
                    <a:pt x="85144" y="103968"/>
                  </a:lnTo>
                  <a:lnTo>
                    <a:pt x="81104" y="101641"/>
                  </a:lnTo>
                  <a:lnTo>
                    <a:pt x="73793" y="93410"/>
                  </a:lnTo>
                  <a:lnTo>
                    <a:pt x="69838" y="85518"/>
                  </a:lnTo>
                  <a:lnTo>
                    <a:pt x="68784" y="81932"/>
                  </a:lnTo>
                  <a:lnTo>
                    <a:pt x="70197" y="77425"/>
                  </a:lnTo>
                  <a:lnTo>
                    <a:pt x="88319" y="53931"/>
                  </a:lnTo>
                  <a:lnTo>
                    <a:pt x="128243" y="34021"/>
                  </a:lnTo>
                  <a:lnTo>
                    <a:pt x="151190" y="24904"/>
                  </a:lnTo>
                  <a:lnTo>
                    <a:pt x="194769" y="16229"/>
                  </a:lnTo>
                  <a:lnTo>
                    <a:pt x="223164" y="10498"/>
                  </a:lnTo>
                  <a:lnTo>
                    <a:pt x="266700" y="808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 name="SMARTInkShape-3947">
              <a:extLst>
                <a:ext uri="{FF2B5EF4-FFF2-40B4-BE49-F238E27FC236}">
                  <a16:creationId xmlns:a16="http://schemas.microsoft.com/office/drawing/2014/main" id="{68B8DFD8-2005-30E2-A628-FDFAA24D3EE3}"/>
                </a:ext>
              </a:extLst>
            </p:cNvPr>
            <p:cNvSpPr/>
            <p:nvPr>
              <p:custDataLst>
                <p:tags r:id="rId80"/>
              </p:custDataLst>
            </p:nvPr>
          </p:nvSpPr>
          <p:spPr>
            <a:xfrm>
              <a:off x="10756503" y="4613210"/>
              <a:ext cx="206773" cy="168126"/>
            </a:xfrm>
            <a:custGeom>
              <a:avLst/>
              <a:gdLst/>
              <a:ahLst/>
              <a:cxnLst/>
              <a:rect l="0" t="0" r="0" b="0"/>
              <a:pathLst>
                <a:path w="206773" h="168126">
                  <a:moveTo>
                    <a:pt x="54372" y="63565"/>
                  </a:moveTo>
                  <a:lnTo>
                    <a:pt x="54372" y="63565"/>
                  </a:lnTo>
                  <a:lnTo>
                    <a:pt x="64484" y="58508"/>
                  </a:lnTo>
                  <a:lnTo>
                    <a:pt x="110498" y="54432"/>
                  </a:lnTo>
                  <a:lnTo>
                    <a:pt x="148472" y="44363"/>
                  </a:lnTo>
                  <a:lnTo>
                    <a:pt x="165594" y="36433"/>
                  </a:lnTo>
                  <a:lnTo>
                    <a:pt x="166619" y="34894"/>
                  </a:lnTo>
                  <a:lnTo>
                    <a:pt x="168402" y="26916"/>
                  </a:lnTo>
                  <a:lnTo>
                    <a:pt x="168591" y="20839"/>
                  </a:lnTo>
                  <a:lnTo>
                    <a:pt x="158535" y="7279"/>
                  </a:lnTo>
                  <a:lnTo>
                    <a:pt x="142295" y="1507"/>
                  </a:lnTo>
                  <a:lnTo>
                    <a:pt x="120966" y="0"/>
                  </a:lnTo>
                  <a:lnTo>
                    <a:pt x="78423" y="7656"/>
                  </a:lnTo>
                  <a:lnTo>
                    <a:pt x="61887" y="15433"/>
                  </a:lnTo>
                  <a:lnTo>
                    <a:pt x="28222" y="46296"/>
                  </a:lnTo>
                  <a:lnTo>
                    <a:pt x="10288" y="73618"/>
                  </a:lnTo>
                  <a:lnTo>
                    <a:pt x="1092" y="98999"/>
                  </a:lnTo>
                  <a:lnTo>
                    <a:pt x="0" y="113180"/>
                  </a:lnTo>
                  <a:lnTo>
                    <a:pt x="3043" y="126538"/>
                  </a:lnTo>
                  <a:lnTo>
                    <a:pt x="15761" y="145959"/>
                  </a:lnTo>
                  <a:lnTo>
                    <a:pt x="32625" y="155924"/>
                  </a:lnTo>
                  <a:lnTo>
                    <a:pt x="65921" y="164661"/>
                  </a:lnTo>
                  <a:lnTo>
                    <a:pt x="110041" y="167613"/>
                  </a:lnTo>
                  <a:lnTo>
                    <a:pt x="149771" y="168125"/>
                  </a:lnTo>
                  <a:lnTo>
                    <a:pt x="206772" y="15881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4" name="SMARTInkShape-Group877">
            <a:extLst>
              <a:ext uri="{FF2B5EF4-FFF2-40B4-BE49-F238E27FC236}">
                <a16:creationId xmlns:a16="http://schemas.microsoft.com/office/drawing/2014/main" id="{88A12256-479A-6FD3-CA15-31FB16F0186D}"/>
              </a:ext>
            </a:extLst>
          </p:cNvPr>
          <p:cNvGrpSpPr/>
          <p:nvPr/>
        </p:nvGrpSpPr>
        <p:grpSpPr>
          <a:xfrm>
            <a:off x="10202764" y="4429877"/>
            <a:ext cx="331887" cy="475499"/>
            <a:chOff x="10202764" y="4429877"/>
            <a:chExt cx="331887" cy="475499"/>
          </a:xfrm>
        </p:grpSpPr>
        <p:sp>
          <p:nvSpPr>
            <p:cNvPr id="131" name="SMARTInkShape-3948">
              <a:extLst>
                <a:ext uri="{FF2B5EF4-FFF2-40B4-BE49-F238E27FC236}">
                  <a16:creationId xmlns:a16="http://schemas.microsoft.com/office/drawing/2014/main" id="{FC20B6A9-4A13-CBA3-1083-547AEE354D4E}"/>
                </a:ext>
              </a:extLst>
            </p:cNvPr>
            <p:cNvSpPr/>
            <p:nvPr>
              <p:custDataLst>
                <p:tags r:id="rId73"/>
              </p:custDataLst>
            </p:nvPr>
          </p:nvSpPr>
          <p:spPr>
            <a:xfrm>
              <a:off x="10372725" y="4676775"/>
              <a:ext cx="161926" cy="47626"/>
            </a:xfrm>
            <a:custGeom>
              <a:avLst/>
              <a:gdLst/>
              <a:ahLst/>
              <a:cxnLst/>
              <a:rect l="0" t="0" r="0" b="0"/>
              <a:pathLst>
                <a:path w="161926" h="47626">
                  <a:moveTo>
                    <a:pt x="0" y="47625"/>
                  </a:moveTo>
                  <a:lnTo>
                    <a:pt x="0" y="47625"/>
                  </a:lnTo>
                  <a:lnTo>
                    <a:pt x="5057" y="42568"/>
                  </a:lnTo>
                  <a:lnTo>
                    <a:pt x="48906" y="25235"/>
                  </a:lnTo>
                  <a:lnTo>
                    <a:pt x="92524" y="12667"/>
                  </a:lnTo>
                  <a:lnTo>
                    <a:pt x="132811" y="2816"/>
                  </a:lnTo>
                  <a:lnTo>
                    <a:pt x="1619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SMARTInkShape-3949">
              <a:extLst>
                <a:ext uri="{FF2B5EF4-FFF2-40B4-BE49-F238E27FC236}">
                  <a16:creationId xmlns:a16="http://schemas.microsoft.com/office/drawing/2014/main" id="{481A7167-CB8B-E395-132B-4AC01D99D2E9}"/>
                </a:ext>
              </a:extLst>
            </p:cNvPr>
            <p:cNvSpPr/>
            <p:nvPr>
              <p:custDataLst>
                <p:tags r:id="rId74"/>
              </p:custDataLst>
            </p:nvPr>
          </p:nvSpPr>
          <p:spPr>
            <a:xfrm>
              <a:off x="10325936" y="4429877"/>
              <a:ext cx="141993" cy="475499"/>
            </a:xfrm>
            <a:custGeom>
              <a:avLst/>
              <a:gdLst/>
              <a:ahLst/>
              <a:cxnLst/>
              <a:rect l="0" t="0" r="0" b="0"/>
              <a:pathLst>
                <a:path w="141993" h="475499">
                  <a:moveTo>
                    <a:pt x="113464" y="84973"/>
                  </a:moveTo>
                  <a:lnTo>
                    <a:pt x="113464" y="84973"/>
                  </a:lnTo>
                  <a:lnTo>
                    <a:pt x="121070" y="76311"/>
                  </a:lnTo>
                  <a:lnTo>
                    <a:pt x="135853" y="44269"/>
                  </a:lnTo>
                  <a:lnTo>
                    <a:pt x="141992" y="0"/>
                  </a:lnTo>
                  <a:lnTo>
                    <a:pt x="136969" y="4527"/>
                  </a:lnTo>
                  <a:lnTo>
                    <a:pt x="111446" y="43116"/>
                  </a:lnTo>
                  <a:lnTo>
                    <a:pt x="90993" y="77745"/>
                  </a:lnTo>
                  <a:lnTo>
                    <a:pt x="69882" y="121518"/>
                  </a:lnTo>
                  <a:lnTo>
                    <a:pt x="55276" y="157891"/>
                  </a:lnTo>
                  <a:lnTo>
                    <a:pt x="40861" y="205171"/>
                  </a:lnTo>
                  <a:lnTo>
                    <a:pt x="27823" y="246181"/>
                  </a:lnTo>
                  <a:lnTo>
                    <a:pt x="15055" y="284857"/>
                  </a:lnTo>
                  <a:lnTo>
                    <a:pt x="3402" y="323070"/>
                  </a:lnTo>
                  <a:lnTo>
                    <a:pt x="0" y="369659"/>
                  </a:lnTo>
                  <a:lnTo>
                    <a:pt x="2234" y="409566"/>
                  </a:lnTo>
                  <a:lnTo>
                    <a:pt x="7414" y="452126"/>
                  </a:lnTo>
                  <a:lnTo>
                    <a:pt x="18214" y="47549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 name="SMARTInkShape-3950">
              <a:extLst>
                <a:ext uri="{FF2B5EF4-FFF2-40B4-BE49-F238E27FC236}">
                  <a16:creationId xmlns:a16="http://schemas.microsoft.com/office/drawing/2014/main" id="{F7C8FBAC-B58C-441C-C082-92150A315B4D}"/>
                </a:ext>
              </a:extLst>
            </p:cNvPr>
            <p:cNvSpPr/>
            <p:nvPr>
              <p:custDataLst>
                <p:tags r:id="rId75"/>
              </p:custDataLst>
            </p:nvPr>
          </p:nvSpPr>
          <p:spPr>
            <a:xfrm>
              <a:off x="10202764" y="4562475"/>
              <a:ext cx="88315" cy="142700"/>
            </a:xfrm>
            <a:custGeom>
              <a:avLst/>
              <a:gdLst/>
              <a:ahLst/>
              <a:cxnLst/>
              <a:rect l="0" t="0" r="0" b="0"/>
              <a:pathLst>
                <a:path w="88315" h="142700">
                  <a:moveTo>
                    <a:pt x="65186" y="57150"/>
                  </a:moveTo>
                  <a:lnTo>
                    <a:pt x="65186" y="57150"/>
                  </a:lnTo>
                  <a:lnTo>
                    <a:pt x="70243" y="57150"/>
                  </a:lnTo>
                  <a:lnTo>
                    <a:pt x="71732" y="56092"/>
                  </a:lnTo>
                  <a:lnTo>
                    <a:pt x="72724" y="54328"/>
                  </a:lnTo>
                  <a:lnTo>
                    <a:pt x="74596" y="48017"/>
                  </a:lnTo>
                  <a:lnTo>
                    <a:pt x="74676" y="42685"/>
                  </a:lnTo>
                  <a:lnTo>
                    <a:pt x="75746" y="41157"/>
                  </a:lnTo>
                  <a:lnTo>
                    <a:pt x="77518" y="40137"/>
                  </a:lnTo>
                  <a:lnTo>
                    <a:pt x="82909" y="38503"/>
                  </a:lnTo>
                  <a:lnTo>
                    <a:pt x="83645" y="35457"/>
                  </a:lnTo>
                  <a:lnTo>
                    <a:pt x="84121" y="29934"/>
                  </a:lnTo>
                  <a:lnTo>
                    <a:pt x="83099" y="29482"/>
                  </a:lnTo>
                  <a:lnTo>
                    <a:pt x="76025" y="28694"/>
                  </a:lnTo>
                  <a:lnTo>
                    <a:pt x="75295" y="25806"/>
                  </a:lnTo>
                  <a:lnTo>
                    <a:pt x="74826" y="20384"/>
                  </a:lnTo>
                  <a:lnTo>
                    <a:pt x="71940" y="22465"/>
                  </a:lnTo>
                  <a:lnTo>
                    <a:pt x="69689" y="24502"/>
                  </a:lnTo>
                  <a:lnTo>
                    <a:pt x="64365" y="26765"/>
                  </a:lnTo>
                  <a:lnTo>
                    <a:pt x="57381" y="28217"/>
                  </a:lnTo>
                  <a:lnTo>
                    <a:pt x="23876" y="60371"/>
                  </a:lnTo>
                  <a:lnTo>
                    <a:pt x="12262" y="79580"/>
                  </a:lnTo>
                  <a:lnTo>
                    <a:pt x="8231" y="91195"/>
                  </a:lnTo>
                  <a:lnTo>
                    <a:pt x="1860" y="102397"/>
                  </a:lnTo>
                  <a:lnTo>
                    <a:pt x="0" y="112890"/>
                  </a:lnTo>
                  <a:lnTo>
                    <a:pt x="1994" y="121788"/>
                  </a:lnTo>
                  <a:lnTo>
                    <a:pt x="5351" y="129268"/>
                  </a:lnTo>
                  <a:lnTo>
                    <a:pt x="6843" y="136122"/>
                  </a:lnTo>
                  <a:lnTo>
                    <a:pt x="8299" y="138373"/>
                  </a:lnTo>
                  <a:lnTo>
                    <a:pt x="10327" y="139874"/>
                  </a:lnTo>
                  <a:lnTo>
                    <a:pt x="15404" y="141541"/>
                  </a:lnTo>
                  <a:lnTo>
                    <a:pt x="30395" y="142699"/>
                  </a:lnTo>
                  <a:lnTo>
                    <a:pt x="49940" y="132710"/>
                  </a:lnTo>
                  <a:lnTo>
                    <a:pt x="61232" y="119307"/>
                  </a:lnTo>
                  <a:lnTo>
                    <a:pt x="77105" y="79776"/>
                  </a:lnTo>
                  <a:lnTo>
                    <a:pt x="88314" y="39865"/>
                  </a:lnTo>
                  <a:lnTo>
                    <a:pt x="84236"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2" name="SMARTInkShape-Group878">
            <a:extLst>
              <a:ext uri="{FF2B5EF4-FFF2-40B4-BE49-F238E27FC236}">
                <a16:creationId xmlns:a16="http://schemas.microsoft.com/office/drawing/2014/main" id="{9D57C027-2159-476F-CFFB-5C8B05BDF6A6}"/>
              </a:ext>
            </a:extLst>
          </p:cNvPr>
          <p:cNvGrpSpPr/>
          <p:nvPr/>
        </p:nvGrpSpPr>
        <p:grpSpPr>
          <a:xfrm>
            <a:off x="8534400" y="4495800"/>
            <a:ext cx="1285876" cy="323637"/>
            <a:chOff x="8534400" y="4495800"/>
            <a:chExt cx="1285876" cy="323637"/>
          </a:xfrm>
        </p:grpSpPr>
        <p:sp>
          <p:nvSpPr>
            <p:cNvPr id="135" name="SMARTInkShape-3951">
              <a:extLst>
                <a:ext uri="{FF2B5EF4-FFF2-40B4-BE49-F238E27FC236}">
                  <a16:creationId xmlns:a16="http://schemas.microsoft.com/office/drawing/2014/main" id="{ED92D60C-FAA4-4E88-1E59-12E8583516A5}"/>
                </a:ext>
              </a:extLst>
            </p:cNvPr>
            <p:cNvSpPr/>
            <p:nvPr>
              <p:custDataLst>
                <p:tags r:id="rId66"/>
              </p:custDataLst>
            </p:nvPr>
          </p:nvSpPr>
          <p:spPr>
            <a:xfrm>
              <a:off x="9346508" y="4548710"/>
              <a:ext cx="178493" cy="270727"/>
            </a:xfrm>
            <a:custGeom>
              <a:avLst/>
              <a:gdLst/>
              <a:ahLst/>
              <a:cxnLst/>
              <a:rect l="0" t="0" r="0" b="0"/>
              <a:pathLst>
                <a:path w="178493" h="270727">
                  <a:moveTo>
                    <a:pt x="102292" y="61390"/>
                  </a:moveTo>
                  <a:lnTo>
                    <a:pt x="102292" y="61390"/>
                  </a:lnTo>
                  <a:lnTo>
                    <a:pt x="102292" y="37792"/>
                  </a:lnTo>
                  <a:lnTo>
                    <a:pt x="99470" y="32205"/>
                  </a:lnTo>
                  <a:lnTo>
                    <a:pt x="87105" y="16859"/>
                  </a:lnTo>
                  <a:lnTo>
                    <a:pt x="84957" y="10554"/>
                  </a:lnTo>
                  <a:lnTo>
                    <a:pt x="72716" y="4224"/>
                  </a:lnTo>
                  <a:lnTo>
                    <a:pt x="55281" y="0"/>
                  </a:lnTo>
                  <a:lnTo>
                    <a:pt x="40476" y="1650"/>
                  </a:lnTo>
                  <a:lnTo>
                    <a:pt x="20240" y="8528"/>
                  </a:lnTo>
                  <a:lnTo>
                    <a:pt x="10086" y="19904"/>
                  </a:lnTo>
                  <a:lnTo>
                    <a:pt x="3102" y="34485"/>
                  </a:lnTo>
                  <a:lnTo>
                    <a:pt x="0" y="48021"/>
                  </a:lnTo>
                  <a:lnTo>
                    <a:pt x="1290" y="53536"/>
                  </a:lnTo>
                  <a:lnTo>
                    <a:pt x="8366" y="62486"/>
                  </a:lnTo>
                  <a:lnTo>
                    <a:pt x="24248" y="73474"/>
                  </a:lnTo>
                  <a:lnTo>
                    <a:pt x="30156" y="74738"/>
                  </a:lnTo>
                  <a:lnTo>
                    <a:pt x="76590" y="68409"/>
                  </a:lnTo>
                  <a:lnTo>
                    <a:pt x="97498" y="60648"/>
                  </a:lnTo>
                  <a:lnTo>
                    <a:pt x="106512" y="55769"/>
                  </a:lnTo>
                  <a:lnTo>
                    <a:pt x="120701" y="52017"/>
                  </a:lnTo>
                  <a:lnTo>
                    <a:pt x="116096" y="51910"/>
                  </a:lnTo>
                  <a:lnTo>
                    <a:pt x="114670" y="54012"/>
                  </a:lnTo>
                  <a:lnTo>
                    <a:pt x="111604" y="66024"/>
                  </a:lnTo>
                  <a:lnTo>
                    <a:pt x="105522" y="77815"/>
                  </a:lnTo>
                  <a:lnTo>
                    <a:pt x="92120" y="118758"/>
                  </a:lnTo>
                  <a:lnTo>
                    <a:pt x="87188" y="132395"/>
                  </a:lnTo>
                  <a:lnTo>
                    <a:pt x="75984" y="177991"/>
                  </a:lnTo>
                  <a:lnTo>
                    <a:pt x="66836" y="204093"/>
                  </a:lnTo>
                  <a:lnTo>
                    <a:pt x="62154" y="223264"/>
                  </a:lnTo>
                  <a:lnTo>
                    <a:pt x="55879" y="235992"/>
                  </a:lnTo>
                  <a:lnTo>
                    <a:pt x="40246" y="258588"/>
                  </a:lnTo>
                  <a:lnTo>
                    <a:pt x="38703" y="262706"/>
                  </a:lnTo>
                  <a:lnTo>
                    <a:pt x="36616" y="265450"/>
                  </a:lnTo>
                  <a:lnTo>
                    <a:pt x="27688" y="270217"/>
                  </a:lnTo>
                  <a:lnTo>
                    <a:pt x="21509" y="270726"/>
                  </a:lnTo>
                  <a:lnTo>
                    <a:pt x="19862" y="269739"/>
                  </a:lnTo>
                  <a:lnTo>
                    <a:pt x="18763" y="268022"/>
                  </a:lnTo>
                  <a:lnTo>
                    <a:pt x="18031" y="265820"/>
                  </a:lnTo>
                  <a:lnTo>
                    <a:pt x="16484" y="264352"/>
                  </a:lnTo>
                  <a:lnTo>
                    <a:pt x="11945" y="262720"/>
                  </a:lnTo>
                  <a:lnTo>
                    <a:pt x="10311" y="261227"/>
                  </a:lnTo>
                  <a:lnTo>
                    <a:pt x="8494" y="256745"/>
                  </a:lnTo>
                  <a:lnTo>
                    <a:pt x="7473" y="243216"/>
                  </a:lnTo>
                  <a:lnTo>
                    <a:pt x="12226" y="225801"/>
                  </a:lnTo>
                  <a:lnTo>
                    <a:pt x="32560" y="182000"/>
                  </a:lnTo>
                  <a:lnTo>
                    <a:pt x="47988" y="156632"/>
                  </a:lnTo>
                  <a:lnTo>
                    <a:pt x="89508" y="113444"/>
                  </a:lnTo>
                  <a:lnTo>
                    <a:pt x="106382" y="104096"/>
                  </a:lnTo>
                  <a:lnTo>
                    <a:pt x="128225" y="97577"/>
                  </a:lnTo>
                  <a:lnTo>
                    <a:pt x="136043" y="93349"/>
                  </a:lnTo>
                  <a:lnTo>
                    <a:pt x="178492" y="8044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6" name="SMARTInkShape-3952">
              <a:extLst>
                <a:ext uri="{FF2B5EF4-FFF2-40B4-BE49-F238E27FC236}">
                  <a16:creationId xmlns:a16="http://schemas.microsoft.com/office/drawing/2014/main" id="{F0EC2118-AC08-9E8C-7B96-4C0C40DFA30C}"/>
                </a:ext>
              </a:extLst>
            </p:cNvPr>
            <p:cNvSpPr/>
            <p:nvPr>
              <p:custDataLst>
                <p:tags r:id="rId67"/>
              </p:custDataLst>
            </p:nvPr>
          </p:nvSpPr>
          <p:spPr>
            <a:xfrm>
              <a:off x="9134475" y="4545257"/>
              <a:ext cx="209551" cy="115099"/>
            </a:xfrm>
            <a:custGeom>
              <a:avLst/>
              <a:gdLst/>
              <a:ahLst/>
              <a:cxnLst/>
              <a:rect l="0" t="0" r="0" b="0"/>
              <a:pathLst>
                <a:path w="209551" h="115099">
                  <a:moveTo>
                    <a:pt x="0" y="26743"/>
                  </a:moveTo>
                  <a:lnTo>
                    <a:pt x="0" y="26743"/>
                  </a:lnTo>
                  <a:lnTo>
                    <a:pt x="22120" y="7445"/>
                  </a:lnTo>
                  <a:lnTo>
                    <a:pt x="36187" y="917"/>
                  </a:lnTo>
                  <a:lnTo>
                    <a:pt x="40000" y="0"/>
                  </a:lnTo>
                  <a:lnTo>
                    <a:pt x="43600" y="448"/>
                  </a:lnTo>
                  <a:lnTo>
                    <a:pt x="50422" y="3768"/>
                  </a:lnTo>
                  <a:lnTo>
                    <a:pt x="65270" y="21700"/>
                  </a:lnTo>
                  <a:lnTo>
                    <a:pt x="78018" y="47121"/>
                  </a:lnTo>
                  <a:lnTo>
                    <a:pt x="84710" y="90770"/>
                  </a:lnTo>
                  <a:lnTo>
                    <a:pt x="84216" y="103883"/>
                  </a:lnTo>
                  <a:lnTo>
                    <a:pt x="80467" y="113238"/>
                  </a:lnTo>
                  <a:lnTo>
                    <a:pt x="76929" y="115098"/>
                  </a:lnTo>
                  <a:lnTo>
                    <a:pt x="67352" y="114343"/>
                  </a:lnTo>
                  <a:lnTo>
                    <a:pt x="62892" y="110543"/>
                  </a:lnTo>
                  <a:lnTo>
                    <a:pt x="55116" y="97854"/>
                  </a:lnTo>
                  <a:lnTo>
                    <a:pt x="53777" y="81631"/>
                  </a:lnTo>
                  <a:lnTo>
                    <a:pt x="61540" y="45346"/>
                  </a:lnTo>
                  <a:lnTo>
                    <a:pt x="70037" y="32189"/>
                  </a:lnTo>
                  <a:lnTo>
                    <a:pt x="75267" y="27199"/>
                  </a:lnTo>
                  <a:lnTo>
                    <a:pt x="102852" y="15119"/>
                  </a:lnTo>
                  <a:lnTo>
                    <a:pt x="143553" y="9160"/>
                  </a:lnTo>
                  <a:lnTo>
                    <a:pt x="209550" y="769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7" name="SMARTInkShape-3953">
              <a:extLst>
                <a:ext uri="{FF2B5EF4-FFF2-40B4-BE49-F238E27FC236}">
                  <a16:creationId xmlns:a16="http://schemas.microsoft.com/office/drawing/2014/main" id="{CFC133A6-C006-28CB-CFC7-52127D5757AA}"/>
                </a:ext>
              </a:extLst>
            </p:cNvPr>
            <p:cNvSpPr/>
            <p:nvPr>
              <p:custDataLst>
                <p:tags r:id="rId68"/>
              </p:custDataLst>
            </p:nvPr>
          </p:nvSpPr>
          <p:spPr>
            <a:xfrm>
              <a:off x="8928236" y="4516731"/>
              <a:ext cx="187190" cy="144858"/>
            </a:xfrm>
            <a:custGeom>
              <a:avLst/>
              <a:gdLst/>
              <a:ahLst/>
              <a:cxnLst/>
              <a:rect l="0" t="0" r="0" b="0"/>
              <a:pathLst>
                <a:path w="187190" h="144858">
                  <a:moveTo>
                    <a:pt x="101464" y="74319"/>
                  </a:moveTo>
                  <a:lnTo>
                    <a:pt x="101464" y="74319"/>
                  </a:lnTo>
                  <a:lnTo>
                    <a:pt x="118799" y="56986"/>
                  </a:lnTo>
                  <a:lnTo>
                    <a:pt x="119751" y="53210"/>
                  </a:lnTo>
                  <a:lnTo>
                    <a:pt x="120510" y="13984"/>
                  </a:lnTo>
                  <a:lnTo>
                    <a:pt x="117690" y="7639"/>
                  </a:lnTo>
                  <a:lnTo>
                    <a:pt x="115457" y="4466"/>
                  </a:lnTo>
                  <a:lnTo>
                    <a:pt x="111851" y="2350"/>
                  </a:lnTo>
                  <a:lnTo>
                    <a:pt x="102200" y="0"/>
                  </a:lnTo>
                  <a:lnTo>
                    <a:pt x="88032" y="4599"/>
                  </a:lnTo>
                  <a:lnTo>
                    <a:pt x="44808" y="29249"/>
                  </a:lnTo>
                  <a:lnTo>
                    <a:pt x="13796" y="60302"/>
                  </a:lnTo>
                  <a:lnTo>
                    <a:pt x="8094" y="68149"/>
                  </a:lnTo>
                  <a:lnTo>
                    <a:pt x="1758" y="88157"/>
                  </a:lnTo>
                  <a:lnTo>
                    <a:pt x="0" y="109044"/>
                  </a:lnTo>
                  <a:lnTo>
                    <a:pt x="2747" y="125384"/>
                  </a:lnTo>
                  <a:lnTo>
                    <a:pt x="4961" y="130587"/>
                  </a:lnTo>
                  <a:lnTo>
                    <a:pt x="7495" y="134056"/>
                  </a:lnTo>
                  <a:lnTo>
                    <a:pt x="10244" y="136369"/>
                  </a:lnTo>
                  <a:lnTo>
                    <a:pt x="13134" y="136852"/>
                  </a:lnTo>
                  <a:lnTo>
                    <a:pt x="16118" y="136116"/>
                  </a:lnTo>
                  <a:lnTo>
                    <a:pt x="23317" y="131417"/>
                  </a:lnTo>
                  <a:lnTo>
                    <a:pt x="63621" y="90172"/>
                  </a:lnTo>
                  <a:lnTo>
                    <a:pt x="76845" y="69491"/>
                  </a:lnTo>
                  <a:lnTo>
                    <a:pt x="86370" y="47965"/>
                  </a:lnTo>
                  <a:lnTo>
                    <a:pt x="92286" y="41440"/>
                  </a:lnTo>
                  <a:lnTo>
                    <a:pt x="95346" y="39699"/>
                  </a:lnTo>
                  <a:lnTo>
                    <a:pt x="96326" y="38539"/>
                  </a:lnTo>
                  <a:lnTo>
                    <a:pt x="95922" y="37766"/>
                  </a:lnTo>
                  <a:lnTo>
                    <a:pt x="94595" y="37250"/>
                  </a:lnTo>
                  <a:lnTo>
                    <a:pt x="87669" y="51694"/>
                  </a:lnTo>
                  <a:lnTo>
                    <a:pt x="82876" y="85102"/>
                  </a:lnTo>
                  <a:lnTo>
                    <a:pt x="82551" y="101032"/>
                  </a:lnTo>
                  <a:lnTo>
                    <a:pt x="85298" y="110180"/>
                  </a:lnTo>
                  <a:lnTo>
                    <a:pt x="98670" y="127999"/>
                  </a:lnTo>
                  <a:lnTo>
                    <a:pt x="108984" y="137732"/>
                  </a:lnTo>
                  <a:lnTo>
                    <a:pt x="119271" y="144130"/>
                  </a:lnTo>
                  <a:lnTo>
                    <a:pt x="136542" y="144857"/>
                  </a:lnTo>
                  <a:lnTo>
                    <a:pt x="171583" y="140445"/>
                  </a:lnTo>
                  <a:lnTo>
                    <a:pt x="187189" y="13146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8" name="SMARTInkShape-3954">
              <a:extLst>
                <a:ext uri="{FF2B5EF4-FFF2-40B4-BE49-F238E27FC236}">
                  <a16:creationId xmlns:a16="http://schemas.microsoft.com/office/drawing/2014/main" id="{65ECF443-405D-EFFC-B316-D67945992BC6}"/>
                </a:ext>
              </a:extLst>
            </p:cNvPr>
            <p:cNvSpPr/>
            <p:nvPr>
              <p:custDataLst>
                <p:tags r:id="rId69"/>
              </p:custDataLst>
            </p:nvPr>
          </p:nvSpPr>
          <p:spPr>
            <a:xfrm>
              <a:off x="9661766" y="4582980"/>
              <a:ext cx="158510" cy="179521"/>
            </a:xfrm>
            <a:custGeom>
              <a:avLst/>
              <a:gdLst/>
              <a:ahLst/>
              <a:cxnLst/>
              <a:rect l="0" t="0" r="0" b="0"/>
              <a:pathLst>
                <a:path w="158510" h="179521">
                  <a:moveTo>
                    <a:pt x="6109" y="36645"/>
                  </a:moveTo>
                  <a:lnTo>
                    <a:pt x="6109" y="36645"/>
                  </a:lnTo>
                  <a:lnTo>
                    <a:pt x="6109" y="41702"/>
                  </a:lnTo>
                  <a:lnTo>
                    <a:pt x="5051" y="43191"/>
                  </a:lnTo>
                  <a:lnTo>
                    <a:pt x="3287" y="44184"/>
                  </a:lnTo>
                  <a:lnTo>
                    <a:pt x="1052" y="44846"/>
                  </a:lnTo>
                  <a:lnTo>
                    <a:pt x="621" y="45287"/>
                  </a:lnTo>
                  <a:lnTo>
                    <a:pt x="1392" y="45581"/>
                  </a:lnTo>
                  <a:lnTo>
                    <a:pt x="2964" y="45778"/>
                  </a:lnTo>
                  <a:lnTo>
                    <a:pt x="2953" y="45908"/>
                  </a:lnTo>
                  <a:lnTo>
                    <a:pt x="121" y="46053"/>
                  </a:lnTo>
                  <a:lnTo>
                    <a:pt x="0" y="45034"/>
                  </a:lnTo>
                  <a:lnTo>
                    <a:pt x="5096" y="37958"/>
                  </a:lnTo>
                  <a:lnTo>
                    <a:pt x="6020" y="28560"/>
                  </a:lnTo>
                  <a:lnTo>
                    <a:pt x="7108" y="28080"/>
                  </a:lnTo>
                  <a:lnTo>
                    <a:pt x="11139" y="27546"/>
                  </a:lnTo>
                  <a:lnTo>
                    <a:pt x="12637" y="26346"/>
                  </a:lnTo>
                  <a:lnTo>
                    <a:pt x="14303" y="22190"/>
                  </a:lnTo>
                  <a:lnTo>
                    <a:pt x="15805" y="20658"/>
                  </a:lnTo>
                  <a:lnTo>
                    <a:pt x="25256" y="16806"/>
                  </a:lnTo>
                  <a:lnTo>
                    <a:pt x="33234" y="9430"/>
                  </a:lnTo>
                  <a:lnTo>
                    <a:pt x="42758" y="8189"/>
                  </a:lnTo>
                  <a:lnTo>
                    <a:pt x="43242" y="9208"/>
                  </a:lnTo>
                  <a:lnTo>
                    <a:pt x="43779" y="13162"/>
                  </a:lnTo>
                  <a:lnTo>
                    <a:pt x="44980" y="14640"/>
                  </a:lnTo>
                  <a:lnTo>
                    <a:pt x="49138" y="16282"/>
                  </a:lnTo>
                  <a:lnTo>
                    <a:pt x="50671" y="17778"/>
                  </a:lnTo>
                  <a:lnTo>
                    <a:pt x="52373" y="22263"/>
                  </a:lnTo>
                  <a:lnTo>
                    <a:pt x="53614" y="39951"/>
                  </a:lnTo>
                  <a:lnTo>
                    <a:pt x="44026" y="70694"/>
                  </a:lnTo>
                  <a:lnTo>
                    <a:pt x="36843" y="84098"/>
                  </a:lnTo>
                  <a:lnTo>
                    <a:pt x="34684" y="103316"/>
                  </a:lnTo>
                  <a:lnTo>
                    <a:pt x="47941" y="90062"/>
                  </a:lnTo>
                  <a:lnTo>
                    <a:pt x="51160" y="81200"/>
                  </a:lnTo>
                  <a:lnTo>
                    <a:pt x="53647" y="71264"/>
                  </a:lnTo>
                  <a:lnTo>
                    <a:pt x="58282" y="63321"/>
                  </a:lnTo>
                  <a:lnTo>
                    <a:pt x="104429" y="23955"/>
                  </a:lnTo>
                  <a:lnTo>
                    <a:pt x="110837" y="20422"/>
                  </a:lnTo>
                  <a:lnTo>
                    <a:pt x="136251" y="9560"/>
                  </a:lnTo>
                  <a:lnTo>
                    <a:pt x="147378" y="0"/>
                  </a:lnTo>
                  <a:lnTo>
                    <a:pt x="147914" y="573"/>
                  </a:lnTo>
                  <a:lnTo>
                    <a:pt x="148509" y="4033"/>
                  </a:lnTo>
                  <a:lnTo>
                    <a:pt x="156460" y="17899"/>
                  </a:lnTo>
                  <a:lnTo>
                    <a:pt x="157142" y="20973"/>
                  </a:lnTo>
                  <a:lnTo>
                    <a:pt x="156540" y="24080"/>
                  </a:lnTo>
                  <a:lnTo>
                    <a:pt x="153048" y="30355"/>
                  </a:lnTo>
                  <a:lnTo>
                    <a:pt x="152751" y="34569"/>
                  </a:lnTo>
                  <a:lnTo>
                    <a:pt x="155274" y="49553"/>
                  </a:lnTo>
                  <a:lnTo>
                    <a:pt x="149291" y="91062"/>
                  </a:lnTo>
                  <a:lnTo>
                    <a:pt x="148993" y="138648"/>
                  </a:lnTo>
                  <a:lnTo>
                    <a:pt x="148985" y="163123"/>
                  </a:lnTo>
                  <a:lnTo>
                    <a:pt x="151808" y="169763"/>
                  </a:lnTo>
                  <a:lnTo>
                    <a:pt x="158509" y="17952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9" name="SMARTInkShape-3955">
              <a:extLst>
                <a:ext uri="{FF2B5EF4-FFF2-40B4-BE49-F238E27FC236}">
                  <a16:creationId xmlns:a16="http://schemas.microsoft.com/office/drawing/2014/main" id="{B5CA97CD-2913-0AC5-B59A-2AE0E90C5915}"/>
                </a:ext>
              </a:extLst>
            </p:cNvPr>
            <p:cNvSpPr/>
            <p:nvPr>
              <p:custDataLst>
                <p:tags r:id="rId70"/>
              </p:custDataLst>
            </p:nvPr>
          </p:nvSpPr>
          <p:spPr>
            <a:xfrm>
              <a:off x="8534400" y="4520109"/>
              <a:ext cx="360487" cy="175717"/>
            </a:xfrm>
            <a:custGeom>
              <a:avLst/>
              <a:gdLst/>
              <a:ahLst/>
              <a:cxnLst/>
              <a:rect l="0" t="0" r="0" b="0"/>
              <a:pathLst>
                <a:path w="360487" h="175717">
                  <a:moveTo>
                    <a:pt x="0" y="32841"/>
                  </a:moveTo>
                  <a:lnTo>
                    <a:pt x="0" y="32841"/>
                  </a:lnTo>
                  <a:lnTo>
                    <a:pt x="8662" y="25237"/>
                  </a:lnTo>
                  <a:lnTo>
                    <a:pt x="40932" y="1043"/>
                  </a:lnTo>
                  <a:lnTo>
                    <a:pt x="45280" y="0"/>
                  </a:lnTo>
                  <a:lnTo>
                    <a:pt x="55755" y="1665"/>
                  </a:lnTo>
                  <a:lnTo>
                    <a:pt x="68496" y="8552"/>
                  </a:lnTo>
                  <a:lnTo>
                    <a:pt x="78974" y="22352"/>
                  </a:lnTo>
                  <a:lnTo>
                    <a:pt x="79902" y="42290"/>
                  </a:lnTo>
                  <a:lnTo>
                    <a:pt x="76932" y="88095"/>
                  </a:lnTo>
                  <a:lnTo>
                    <a:pt x="69799" y="127716"/>
                  </a:lnTo>
                  <a:lnTo>
                    <a:pt x="66858" y="168377"/>
                  </a:lnTo>
                  <a:lnTo>
                    <a:pt x="66797" y="167649"/>
                  </a:lnTo>
                  <a:lnTo>
                    <a:pt x="84591" y="142839"/>
                  </a:lnTo>
                  <a:lnTo>
                    <a:pt x="93688" y="126178"/>
                  </a:lnTo>
                  <a:lnTo>
                    <a:pt x="129342" y="80214"/>
                  </a:lnTo>
                  <a:lnTo>
                    <a:pt x="154353" y="52037"/>
                  </a:lnTo>
                  <a:lnTo>
                    <a:pt x="189034" y="29486"/>
                  </a:lnTo>
                  <a:lnTo>
                    <a:pt x="192698" y="28487"/>
                  </a:lnTo>
                  <a:lnTo>
                    <a:pt x="195141" y="28880"/>
                  </a:lnTo>
                  <a:lnTo>
                    <a:pt x="196769" y="30200"/>
                  </a:lnTo>
                  <a:lnTo>
                    <a:pt x="204117" y="42172"/>
                  </a:lnTo>
                  <a:lnTo>
                    <a:pt x="207940" y="64181"/>
                  </a:lnTo>
                  <a:lnTo>
                    <a:pt x="209073" y="100923"/>
                  </a:lnTo>
                  <a:lnTo>
                    <a:pt x="209488" y="145236"/>
                  </a:lnTo>
                  <a:lnTo>
                    <a:pt x="209538" y="162052"/>
                  </a:lnTo>
                  <a:lnTo>
                    <a:pt x="210600" y="162373"/>
                  </a:lnTo>
                  <a:lnTo>
                    <a:pt x="214603" y="159908"/>
                  </a:lnTo>
                  <a:lnTo>
                    <a:pt x="249550" y="117026"/>
                  </a:lnTo>
                  <a:lnTo>
                    <a:pt x="288076" y="75026"/>
                  </a:lnTo>
                  <a:lnTo>
                    <a:pt x="335256" y="37324"/>
                  </a:lnTo>
                  <a:lnTo>
                    <a:pt x="344090" y="30247"/>
                  </a:lnTo>
                  <a:lnTo>
                    <a:pt x="347926" y="28995"/>
                  </a:lnTo>
                  <a:lnTo>
                    <a:pt x="351542" y="29219"/>
                  </a:lnTo>
                  <a:lnTo>
                    <a:pt x="355012" y="30426"/>
                  </a:lnTo>
                  <a:lnTo>
                    <a:pt x="357324" y="33348"/>
                  </a:lnTo>
                  <a:lnTo>
                    <a:pt x="359894" y="42238"/>
                  </a:lnTo>
                  <a:lnTo>
                    <a:pt x="360486" y="72797"/>
                  </a:lnTo>
                  <a:lnTo>
                    <a:pt x="348638" y="118811"/>
                  </a:lnTo>
                  <a:lnTo>
                    <a:pt x="338348" y="162480"/>
                  </a:lnTo>
                  <a:lnTo>
                    <a:pt x="333375" y="17571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0" name="SMARTInkShape-3956">
              <a:extLst>
                <a:ext uri="{FF2B5EF4-FFF2-40B4-BE49-F238E27FC236}">
                  <a16:creationId xmlns:a16="http://schemas.microsoft.com/office/drawing/2014/main" id="{F5EFA4F1-799A-5C51-EB57-BD30494D428C}"/>
                </a:ext>
              </a:extLst>
            </p:cNvPr>
            <p:cNvSpPr/>
            <p:nvPr>
              <p:custDataLst>
                <p:tags r:id="rId71"/>
              </p:custDataLst>
            </p:nvPr>
          </p:nvSpPr>
          <p:spPr>
            <a:xfrm>
              <a:off x="9563100" y="4600578"/>
              <a:ext cx="19051" cy="123823"/>
            </a:xfrm>
            <a:custGeom>
              <a:avLst/>
              <a:gdLst/>
              <a:ahLst/>
              <a:cxnLst/>
              <a:rect l="0" t="0" r="0" b="0"/>
              <a:pathLst>
                <a:path w="19051" h="123823">
                  <a:moveTo>
                    <a:pt x="0" y="19047"/>
                  </a:moveTo>
                  <a:lnTo>
                    <a:pt x="0" y="19047"/>
                  </a:lnTo>
                  <a:lnTo>
                    <a:pt x="0" y="13990"/>
                  </a:lnTo>
                  <a:lnTo>
                    <a:pt x="1058" y="12501"/>
                  </a:lnTo>
                  <a:lnTo>
                    <a:pt x="2822" y="11508"/>
                  </a:lnTo>
                  <a:lnTo>
                    <a:pt x="8201" y="9914"/>
                  </a:lnTo>
                  <a:lnTo>
                    <a:pt x="8937" y="6874"/>
                  </a:lnTo>
                  <a:lnTo>
                    <a:pt x="9410" y="1355"/>
                  </a:lnTo>
                  <a:lnTo>
                    <a:pt x="10507" y="904"/>
                  </a:lnTo>
                  <a:lnTo>
                    <a:pt x="14989" y="265"/>
                  </a:lnTo>
                  <a:lnTo>
                    <a:pt x="12659" y="116"/>
                  </a:lnTo>
                  <a:lnTo>
                    <a:pt x="12672" y="76"/>
                  </a:lnTo>
                  <a:lnTo>
                    <a:pt x="15631" y="21"/>
                  </a:lnTo>
                  <a:lnTo>
                    <a:pt x="10538" y="0"/>
                  </a:lnTo>
                  <a:lnTo>
                    <a:pt x="9975" y="2820"/>
                  </a:lnTo>
                  <a:lnTo>
                    <a:pt x="9528" y="49487"/>
                  </a:lnTo>
                  <a:lnTo>
                    <a:pt x="9525" y="94644"/>
                  </a:lnTo>
                  <a:lnTo>
                    <a:pt x="9525" y="117437"/>
                  </a:lnTo>
                  <a:lnTo>
                    <a:pt x="10583" y="119565"/>
                  </a:lnTo>
                  <a:lnTo>
                    <a:pt x="12347" y="120984"/>
                  </a:lnTo>
                  <a:lnTo>
                    <a:pt x="19050" y="12382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1" name="SMARTInkShape-3957">
              <a:extLst>
                <a:ext uri="{FF2B5EF4-FFF2-40B4-BE49-F238E27FC236}">
                  <a16:creationId xmlns:a16="http://schemas.microsoft.com/office/drawing/2014/main" id="{EAE0B94B-A73A-B1EE-D61A-7ECB9F2F472D}"/>
                </a:ext>
              </a:extLst>
            </p:cNvPr>
            <p:cNvSpPr/>
            <p:nvPr>
              <p:custDataLst>
                <p:tags r:id="rId72"/>
              </p:custDataLst>
            </p:nvPr>
          </p:nvSpPr>
          <p:spPr>
            <a:xfrm>
              <a:off x="9610725" y="4495800"/>
              <a:ext cx="9526" cy="38101"/>
            </a:xfrm>
            <a:custGeom>
              <a:avLst/>
              <a:gdLst/>
              <a:ahLst/>
              <a:cxnLst/>
              <a:rect l="0" t="0" r="0" b="0"/>
              <a:pathLst>
                <a:path w="9526" h="38101">
                  <a:moveTo>
                    <a:pt x="0" y="38100"/>
                  </a:moveTo>
                  <a:lnTo>
                    <a:pt x="0" y="38100"/>
                  </a:lnTo>
                  <a:lnTo>
                    <a:pt x="0" y="14502"/>
                  </a:lnTo>
                  <a:lnTo>
                    <a:pt x="1058" y="12844"/>
                  </a:lnTo>
                  <a:lnTo>
                    <a:pt x="2822" y="11737"/>
                  </a:lnTo>
                  <a:lnTo>
                    <a:pt x="5057" y="11000"/>
                  </a:lnTo>
                  <a:lnTo>
                    <a:pt x="6546" y="9449"/>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9" name="SMARTInkShape-Group879">
            <a:extLst>
              <a:ext uri="{FF2B5EF4-FFF2-40B4-BE49-F238E27FC236}">
                <a16:creationId xmlns:a16="http://schemas.microsoft.com/office/drawing/2014/main" id="{C2C6A4C6-11BF-8BA4-6663-4866D22A1267}"/>
              </a:ext>
            </a:extLst>
          </p:cNvPr>
          <p:cNvGrpSpPr/>
          <p:nvPr/>
        </p:nvGrpSpPr>
        <p:grpSpPr>
          <a:xfrm>
            <a:off x="7668950" y="4345632"/>
            <a:ext cx="512633" cy="435919"/>
            <a:chOff x="7668950" y="4345632"/>
            <a:chExt cx="512633" cy="435919"/>
          </a:xfrm>
        </p:grpSpPr>
        <p:sp>
          <p:nvSpPr>
            <p:cNvPr id="143" name="SMARTInkShape-3958">
              <a:extLst>
                <a:ext uri="{FF2B5EF4-FFF2-40B4-BE49-F238E27FC236}">
                  <a16:creationId xmlns:a16="http://schemas.microsoft.com/office/drawing/2014/main" id="{6F0AD67B-41A5-0EBB-0E6A-630CA447BC7B}"/>
                </a:ext>
              </a:extLst>
            </p:cNvPr>
            <p:cNvSpPr/>
            <p:nvPr>
              <p:custDataLst>
                <p:tags r:id="rId60"/>
              </p:custDataLst>
            </p:nvPr>
          </p:nvSpPr>
          <p:spPr>
            <a:xfrm>
              <a:off x="8162925" y="4677178"/>
              <a:ext cx="9526" cy="18648"/>
            </a:xfrm>
            <a:custGeom>
              <a:avLst/>
              <a:gdLst/>
              <a:ahLst/>
              <a:cxnLst/>
              <a:rect l="0" t="0" r="0" b="0"/>
              <a:pathLst>
                <a:path w="9526" h="18648">
                  <a:moveTo>
                    <a:pt x="0" y="18647"/>
                  </a:moveTo>
                  <a:lnTo>
                    <a:pt x="0" y="18647"/>
                  </a:lnTo>
                  <a:lnTo>
                    <a:pt x="0" y="10446"/>
                  </a:lnTo>
                  <a:lnTo>
                    <a:pt x="1058" y="10005"/>
                  </a:lnTo>
                  <a:lnTo>
                    <a:pt x="5056" y="9514"/>
                  </a:lnTo>
                  <a:lnTo>
                    <a:pt x="6545" y="8326"/>
                  </a:lnTo>
                  <a:lnTo>
                    <a:pt x="9409" y="0"/>
                  </a:lnTo>
                  <a:lnTo>
                    <a:pt x="9525" y="912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4" name="SMARTInkShape-3959">
              <a:extLst>
                <a:ext uri="{FF2B5EF4-FFF2-40B4-BE49-F238E27FC236}">
                  <a16:creationId xmlns:a16="http://schemas.microsoft.com/office/drawing/2014/main" id="{CB0E74C4-E661-C63E-33D1-5424B60CEFD8}"/>
                </a:ext>
              </a:extLst>
            </p:cNvPr>
            <p:cNvSpPr/>
            <p:nvPr>
              <p:custDataLst>
                <p:tags r:id="rId61"/>
              </p:custDataLst>
            </p:nvPr>
          </p:nvSpPr>
          <p:spPr>
            <a:xfrm>
              <a:off x="8162925" y="4486275"/>
              <a:ext cx="18658" cy="19006"/>
            </a:xfrm>
            <a:custGeom>
              <a:avLst/>
              <a:gdLst/>
              <a:ahLst/>
              <a:cxnLst/>
              <a:rect l="0" t="0" r="0" b="0"/>
              <a:pathLst>
                <a:path w="18658" h="19006">
                  <a:moveTo>
                    <a:pt x="9525" y="0"/>
                  </a:moveTo>
                  <a:lnTo>
                    <a:pt x="9525" y="0"/>
                  </a:lnTo>
                  <a:lnTo>
                    <a:pt x="9525" y="5057"/>
                  </a:lnTo>
                  <a:lnTo>
                    <a:pt x="12347" y="10361"/>
                  </a:lnTo>
                  <a:lnTo>
                    <a:pt x="18657" y="18542"/>
                  </a:lnTo>
                  <a:lnTo>
                    <a:pt x="2613" y="19005"/>
                  </a:lnTo>
                  <a:lnTo>
                    <a:pt x="1742" y="17962"/>
                  </a:lnTo>
                  <a:lnTo>
                    <a:pt x="516" y="11437"/>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5" name="SMARTInkShape-3960">
              <a:extLst>
                <a:ext uri="{FF2B5EF4-FFF2-40B4-BE49-F238E27FC236}">
                  <a16:creationId xmlns:a16="http://schemas.microsoft.com/office/drawing/2014/main" id="{CFFA87D3-66DC-8DAF-3464-11A2737B5018}"/>
                </a:ext>
              </a:extLst>
            </p:cNvPr>
            <p:cNvSpPr/>
            <p:nvPr>
              <p:custDataLst>
                <p:tags r:id="rId62"/>
              </p:custDataLst>
            </p:nvPr>
          </p:nvSpPr>
          <p:spPr>
            <a:xfrm>
              <a:off x="7668950" y="4724400"/>
              <a:ext cx="341576" cy="9526"/>
            </a:xfrm>
            <a:custGeom>
              <a:avLst/>
              <a:gdLst/>
              <a:ahLst/>
              <a:cxnLst/>
              <a:rect l="0" t="0" r="0" b="0"/>
              <a:pathLst>
                <a:path w="341576" h="9526">
                  <a:moveTo>
                    <a:pt x="8200" y="0"/>
                  </a:moveTo>
                  <a:lnTo>
                    <a:pt x="8200" y="0"/>
                  </a:lnTo>
                  <a:lnTo>
                    <a:pt x="0" y="8201"/>
                  </a:lnTo>
                  <a:lnTo>
                    <a:pt x="616" y="8642"/>
                  </a:lnTo>
                  <a:lnTo>
                    <a:pt x="4124" y="9133"/>
                  </a:lnTo>
                  <a:lnTo>
                    <a:pt x="44470" y="1289"/>
                  </a:lnTo>
                  <a:lnTo>
                    <a:pt x="84446" y="383"/>
                  </a:lnTo>
                  <a:lnTo>
                    <a:pt x="129804" y="113"/>
                  </a:lnTo>
                  <a:lnTo>
                    <a:pt x="166644" y="34"/>
                  </a:lnTo>
                  <a:lnTo>
                    <a:pt x="207782" y="10"/>
                  </a:lnTo>
                  <a:lnTo>
                    <a:pt x="253483" y="5060"/>
                  </a:lnTo>
                  <a:lnTo>
                    <a:pt x="287607" y="7539"/>
                  </a:lnTo>
                  <a:lnTo>
                    <a:pt x="341575"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 name="SMARTInkShape-3961">
              <a:extLst>
                <a:ext uri="{FF2B5EF4-FFF2-40B4-BE49-F238E27FC236}">
                  <a16:creationId xmlns:a16="http://schemas.microsoft.com/office/drawing/2014/main" id="{AD7DC94F-FCA3-D60F-37AE-A43C43EBAA00}"/>
                </a:ext>
              </a:extLst>
            </p:cNvPr>
            <p:cNvSpPr/>
            <p:nvPr>
              <p:custDataLst>
                <p:tags r:id="rId63"/>
              </p:custDataLst>
            </p:nvPr>
          </p:nvSpPr>
          <p:spPr>
            <a:xfrm>
              <a:off x="7707050" y="4528781"/>
              <a:ext cx="227276" cy="41896"/>
            </a:xfrm>
            <a:custGeom>
              <a:avLst/>
              <a:gdLst/>
              <a:ahLst/>
              <a:cxnLst/>
              <a:rect l="0" t="0" r="0" b="0"/>
              <a:pathLst>
                <a:path w="227276" h="41896">
                  <a:moveTo>
                    <a:pt x="8200" y="33694"/>
                  </a:moveTo>
                  <a:lnTo>
                    <a:pt x="8200" y="33694"/>
                  </a:lnTo>
                  <a:lnTo>
                    <a:pt x="0" y="41895"/>
                  </a:lnTo>
                  <a:lnTo>
                    <a:pt x="4124" y="37770"/>
                  </a:lnTo>
                  <a:lnTo>
                    <a:pt x="42558" y="20794"/>
                  </a:lnTo>
                  <a:lnTo>
                    <a:pt x="90168" y="9313"/>
                  </a:lnTo>
                  <a:lnTo>
                    <a:pt x="127619" y="5303"/>
                  </a:lnTo>
                  <a:lnTo>
                    <a:pt x="158237" y="0"/>
                  </a:lnTo>
                  <a:lnTo>
                    <a:pt x="205593" y="6003"/>
                  </a:lnTo>
                  <a:lnTo>
                    <a:pt x="227275" y="1464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7" name="SMARTInkShape-3962">
              <a:extLst>
                <a:ext uri="{FF2B5EF4-FFF2-40B4-BE49-F238E27FC236}">
                  <a16:creationId xmlns:a16="http://schemas.microsoft.com/office/drawing/2014/main" id="{64CF1EC0-15AC-270B-5BF1-D828E3CD9A9A}"/>
                </a:ext>
              </a:extLst>
            </p:cNvPr>
            <p:cNvSpPr/>
            <p:nvPr>
              <p:custDataLst>
                <p:tags r:id="rId64"/>
              </p:custDataLst>
            </p:nvPr>
          </p:nvSpPr>
          <p:spPr>
            <a:xfrm>
              <a:off x="7715250" y="4345632"/>
              <a:ext cx="238126" cy="45394"/>
            </a:xfrm>
            <a:custGeom>
              <a:avLst/>
              <a:gdLst/>
              <a:ahLst/>
              <a:cxnLst/>
              <a:rect l="0" t="0" r="0" b="0"/>
              <a:pathLst>
                <a:path w="238126" h="45394">
                  <a:moveTo>
                    <a:pt x="0" y="45393"/>
                  </a:moveTo>
                  <a:lnTo>
                    <a:pt x="0" y="45393"/>
                  </a:lnTo>
                  <a:lnTo>
                    <a:pt x="0" y="40336"/>
                  </a:lnTo>
                  <a:lnTo>
                    <a:pt x="2822" y="35032"/>
                  </a:lnTo>
                  <a:lnTo>
                    <a:pt x="8662" y="29146"/>
                  </a:lnTo>
                  <a:lnTo>
                    <a:pt x="32481" y="16745"/>
                  </a:lnTo>
                  <a:lnTo>
                    <a:pt x="50419" y="11494"/>
                  </a:lnTo>
                  <a:lnTo>
                    <a:pt x="90784" y="5301"/>
                  </a:lnTo>
                  <a:lnTo>
                    <a:pt x="118621" y="0"/>
                  </a:lnTo>
                  <a:lnTo>
                    <a:pt x="150858" y="1252"/>
                  </a:lnTo>
                  <a:lnTo>
                    <a:pt x="190195" y="11156"/>
                  </a:lnTo>
                  <a:lnTo>
                    <a:pt x="224902" y="18894"/>
                  </a:lnTo>
                  <a:lnTo>
                    <a:pt x="229310" y="21377"/>
                  </a:lnTo>
                  <a:lnTo>
                    <a:pt x="232248" y="24091"/>
                  </a:lnTo>
                  <a:lnTo>
                    <a:pt x="238125" y="3586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8" name="SMARTInkShape-3963">
              <a:extLst>
                <a:ext uri="{FF2B5EF4-FFF2-40B4-BE49-F238E27FC236}">
                  <a16:creationId xmlns:a16="http://schemas.microsoft.com/office/drawing/2014/main" id="{2B44A36C-40BB-388D-E2D0-A6446B735913}"/>
                </a:ext>
              </a:extLst>
            </p:cNvPr>
            <p:cNvSpPr/>
            <p:nvPr>
              <p:custDataLst>
                <p:tags r:id="rId65"/>
              </p:custDataLst>
            </p:nvPr>
          </p:nvSpPr>
          <p:spPr>
            <a:xfrm>
              <a:off x="7677188" y="4362461"/>
              <a:ext cx="76163" cy="419090"/>
            </a:xfrm>
            <a:custGeom>
              <a:avLst/>
              <a:gdLst/>
              <a:ahLst/>
              <a:cxnLst/>
              <a:rect l="0" t="0" r="0" b="0"/>
              <a:pathLst>
                <a:path w="76163" h="419090">
                  <a:moveTo>
                    <a:pt x="57112" y="57139"/>
                  </a:moveTo>
                  <a:lnTo>
                    <a:pt x="57112" y="57139"/>
                  </a:lnTo>
                  <a:lnTo>
                    <a:pt x="57112" y="52082"/>
                  </a:lnTo>
                  <a:lnTo>
                    <a:pt x="59934" y="46778"/>
                  </a:lnTo>
                  <a:lnTo>
                    <a:pt x="65312" y="39806"/>
                  </a:lnTo>
                  <a:lnTo>
                    <a:pt x="66244" y="33541"/>
                  </a:lnTo>
                  <a:lnTo>
                    <a:pt x="67433" y="31883"/>
                  </a:lnTo>
                  <a:lnTo>
                    <a:pt x="69285" y="30776"/>
                  </a:lnTo>
                  <a:lnTo>
                    <a:pt x="71577" y="30039"/>
                  </a:lnTo>
                  <a:lnTo>
                    <a:pt x="73106" y="28488"/>
                  </a:lnTo>
                  <a:lnTo>
                    <a:pt x="75760" y="20492"/>
                  </a:lnTo>
                  <a:lnTo>
                    <a:pt x="76162" y="0"/>
                  </a:lnTo>
                  <a:lnTo>
                    <a:pt x="76162" y="10105"/>
                  </a:lnTo>
                  <a:lnTo>
                    <a:pt x="73340" y="17891"/>
                  </a:lnTo>
                  <a:lnTo>
                    <a:pt x="71106" y="21449"/>
                  </a:lnTo>
                  <a:lnTo>
                    <a:pt x="60353" y="67186"/>
                  </a:lnTo>
                  <a:lnTo>
                    <a:pt x="52482" y="111353"/>
                  </a:lnTo>
                  <a:lnTo>
                    <a:pt x="40949" y="152867"/>
                  </a:lnTo>
                  <a:lnTo>
                    <a:pt x="28480" y="197913"/>
                  </a:lnTo>
                  <a:lnTo>
                    <a:pt x="15826" y="242756"/>
                  </a:lnTo>
                  <a:lnTo>
                    <a:pt x="9681" y="284774"/>
                  </a:lnTo>
                  <a:lnTo>
                    <a:pt x="1450" y="328181"/>
                  </a:lnTo>
                  <a:lnTo>
                    <a:pt x="50" y="373463"/>
                  </a:lnTo>
                  <a:lnTo>
                    <a:pt x="0" y="382230"/>
                  </a:lnTo>
                  <a:lnTo>
                    <a:pt x="2801" y="389655"/>
                  </a:lnTo>
                  <a:lnTo>
                    <a:pt x="6516" y="396481"/>
                  </a:lnTo>
                  <a:lnTo>
                    <a:pt x="9665" y="406276"/>
                  </a:lnTo>
                  <a:lnTo>
                    <a:pt x="19012" y="41908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6" name="SMARTInkShape-Group880">
            <a:extLst>
              <a:ext uri="{FF2B5EF4-FFF2-40B4-BE49-F238E27FC236}">
                <a16:creationId xmlns:a16="http://schemas.microsoft.com/office/drawing/2014/main" id="{FEC995D1-138E-2925-08B9-A2A691267036}"/>
              </a:ext>
            </a:extLst>
          </p:cNvPr>
          <p:cNvGrpSpPr/>
          <p:nvPr/>
        </p:nvGrpSpPr>
        <p:grpSpPr>
          <a:xfrm>
            <a:off x="4419600" y="4733925"/>
            <a:ext cx="751386" cy="228601"/>
            <a:chOff x="4419600" y="4733925"/>
            <a:chExt cx="751386" cy="228601"/>
          </a:xfrm>
        </p:grpSpPr>
        <p:sp>
          <p:nvSpPr>
            <p:cNvPr id="150" name="SMARTInkShape-3964">
              <a:extLst>
                <a:ext uri="{FF2B5EF4-FFF2-40B4-BE49-F238E27FC236}">
                  <a16:creationId xmlns:a16="http://schemas.microsoft.com/office/drawing/2014/main" id="{501C7F40-566A-7F09-4821-1B1610AC385A}"/>
                </a:ext>
              </a:extLst>
            </p:cNvPr>
            <p:cNvSpPr/>
            <p:nvPr>
              <p:custDataLst>
                <p:tags r:id="rId54"/>
              </p:custDataLst>
            </p:nvPr>
          </p:nvSpPr>
          <p:spPr>
            <a:xfrm>
              <a:off x="4982631" y="4773454"/>
              <a:ext cx="188355" cy="141447"/>
            </a:xfrm>
            <a:custGeom>
              <a:avLst/>
              <a:gdLst/>
              <a:ahLst/>
              <a:cxnLst/>
              <a:rect l="0" t="0" r="0" b="0"/>
              <a:pathLst>
                <a:path w="188355" h="141447">
                  <a:moveTo>
                    <a:pt x="46569" y="36671"/>
                  </a:moveTo>
                  <a:lnTo>
                    <a:pt x="46569" y="36671"/>
                  </a:lnTo>
                  <a:lnTo>
                    <a:pt x="55231" y="44275"/>
                  </a:lnTo>
                  <a:lnTo>
                    <a:pt x="70420" y="51859"/>
                  </a:lnTo>
                  <a:lnTo>
                    <a:pt x="100758" y="55213"/>
                  </a:lnTo>
                  <a:lnTo>
                    <a:pt x="147104" y="45990"/>
                  </a:lnTo>
                  <a:lnTo>
                    <a:pt x="177022" y="33051"/>
                  </a:lnTo>
                  <a:lnTo>
                    <a:pt x="183923" y="26948"/>
                  </a:lnTo>
                  <a:lnTo>
                    <a:pt x="186990" y="20708"/>
                  </a:lnTo>
                  <a:lnTo>
                    <a:pt x="188354" y="14407"/>
                  </a:lnTo>
                  <a:lnTo>
                    <a:pt x="187658" y="11245"/>
                  </a:lnTo>
                  <a:lnTo>
                    <a:pt x="184064" y="4909"/>
                  </a:lnTo>
                  <a:lnTo>
                    <a:pt x="173295" y="1388"/>
                  </a:lnTo>
                  <a:lnTo>
                    <a:pt x="125934" y="0"/>
                  </a:lnTo>
                  <a:lnTo>
                    <a:pt x="89802" y="11828"/>
                  </a:lnTo>
                  <a:lnTo>
                    <a:pt x="47583" y="34233"/>
                  </a:lnTo>
                  <a:lnTo>
                    <a:pt x="28407" y="47708"/>
                  </a:lnTo>
                  <a:lnTo>
                    <a:pt x="6959" y="74835"/>
                  </a:lnTo>
                  <a:lnTo>
                    <a:pt x="2506" y="84677"/>
                  </a:lnTo>
                  <a:lnTo>
                    <a:pt x="0" y="101225"/>
                  </a:lnTo>
                  <a:lnTo>
                    <a:pt x="2235" y="110516"/>
                  </a:lnTo>
                  <a:lnTo>
                    <a:pt x="4313" y="114477"/>
                  </a:lnTo>
                  <a:lnTo>
                    <a:pt x="15088" y="121698"/>
                  </a:lnTo>
                  <a:lnTo>
                    <a:pt x="53944" y="133846"/>
                  </a:lnTo>
                  <a:lnTo>
                    <a:pt x="98826" y="139944"/>
                  </a:lnTo>
                  <a:lnTo>
                    <a:pt x="140957" y="141001"/>
                  </a:lnTo>
                  <a:lnTo>
                    <a:pt x="170394" y="14144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1" name="SMARTInkShape-3965">
              <a:extLst>
                <a:ext uri="{FF2B5EF4-FFF2-40B4-BE49-F238E27FC236}">
                  <a16:creationId xmlns:a16="http://schemas.microsoft.com/office/drawing/2014/main" id="{FB3BB608-D2C3-5DBB-46AC-27ED1985A80A}"/>
                </a:ext>
              </a:extLst>
            </p:cNvPr>
            <p:cNvSpPr/>
            <p:nvPr>
              <p:custDataLst>
                <p:tags r:id="rId55"/>
              </p:custDataLst>
            </p:nvPr>
          </p:nvSpPr>
          <p:spPr>
            <a:xfrm>
              <a:off x="4781550" y="4838700"/>
              <a:ext cx="142876" cy="9526"/>
            </a:xfrm>
            <a:custGeom>
              <a:avLst/>
              <a:gdLst/>
              <a:ahLst/>
              <a:cxnLst/>
              <a:rect l="0" t="0" r="0" b="0"/>
              <a:pathLst>
                <a:path w="142876" h="9526">
                  <a:moveTo>
                    <a:pt x="0" y="9525"/>
                  </a:moveTo>
                  <a:lnTo>
                    <a:pt x="0" y="9525"/>
                  </a:lnTo>
                  <a:lnTo>
                    <a:pt x="31085" y="1986"/>
                  </a:lnTo>
                  <a:lnTo>
                    <a:pt x="77589" y="262"/>
                  </a:lnTo>
                  <a:lnTo>
                    <a:pt x="1428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SMARTInkShape-3966">
              <a:extLst>
                <a:ext uri="{FF2B5EF4-FFF2-40B4-BE49-F238E27FC236}">
                  <a16:creationId xmlns:a16="http://schemas.microsoft.com/office/drawing/2014/main" id="{540DD09B-CB25-E15A-3557-4CEF0F5131D7}"/>
                </a:ext>
              </a:extLst>
            </p:cNvPr>
            <p:cNvSpPr/>
            <p:nvPr>
              <p:custDataLst>
                <p:tags r:id="rId56"/>
              </p:custDataLst>
            </p:nvPr>
          </p:nvSpPr>
          <p:spPr>
            <a:xfrm>
              <a:off x="4763231" y="4762545"/>
              <a:ext cx="151670" cy="161881"/>
            </a:xfrm>
            <a:custGeom>
              <a:avLst/>
              <a:gdLst/>
              <a:ahLst/>
              <a:cxnLst/>
              <a:rect l="0" t="0" r="0" b="0"/>
              <a:pathLst>
                <a:path w="151670" h="161881">
                  <a:moveTo>
                    <a:pt x="18319" y="19005"/>
                  </a:moveTo>
                  <a:lnTo>
                    <a:pt x="18319" y="19005"/>
                  </a:lnTo>
                  <a:lnTo>
                    <a:pt x="31576" y="19005"/>
                  </a:lnTo>
                  <a:lnTo>
                    <a:pt x="37617" y="16183"/>
                  </a:lnTo>
                  <a:lnTo>
                    <a:pt x="53277" y="3817"/>
                  </a:lnTo>
                  <a:lnTo>
                    <a:pt x="59608" y="1672"/>
                  </a:lnTo>
                  <a:lnTo>
                    <a:pt x="97302" y="0"/>
                  </a:lnTo>
                  <a:lnTo>
                    <a:pt x="99549" y="1043"/>
                  </a:lnTo>
                  <a:lnTo>
                    <a:pt x="101047" y="2797"/>
                  </a:lnTo>
                  <a:lnTo>
                    <a:pt x="102712" y="7568"/>
                  </a:lnTo>
                  <a:lnTo>
                    <a:pt x="103452" y="13217"/>
                  </a:lnTo>
                  <a:lnTo>
                    <a:pt x="98812" y="32460"/>
                  </a:lnTo>
                  <a:lnTo>
                    <a:pt x="79100" y="67406"/>
                  </a:lnTo>
                  <a:lnTo>
                    <a:pt x="41649" y="109301"/>
                  </a:lnTo>
                  <a:lnTo>
                    <a:pt x="4822" y="147821"/>
                  </a:lnTo>
                  <a:lnTo>
                    <a:pt x="0" y="159820"/>
                  </a:lnTo>
                  <a:lnTo>
                    <a:pt x="5239" y="160964"/>
                  </a:lnTo>
                  <a:lnTo>
                    <a:pt x="49125" y="161826"/>
                  </a:lnTo>
                  <a:lnTo>
                    <a:pt x="90922" y="161870"/>
                  </a:lnTo>
                  <a:lnTo>
                    <a:pt x="134972" y="161880"/>
                  </a:lnTo>
                  <a:lnTo>
                    <a:pt x="137363" y="160822"/>
                  </a:lnTo>
                  <a:lnTo>
                    <a:pt x="138957" y="159058"/>
                  </a:lnTo>
                  <a:lnTo>
                    <a:pt x="140019" y="156824"/>
                  </a:lnTo>
                  <a:lnTo>
                    <a:pt x="141786" y="155335"/>
                  </a:lnTo>
                  <a:lnTo>
                    <a:pt x="151669" y="15235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 name="SMARTInkShape-3967">
              <a:extLst>
                <a:ext uri="{FF2B5EF4-FFF2-40B4-BE49-F238E27FC236}">
                  <a16:creationId xmlns:a16="http://schemas.microsoft.com/office/drawing/2014/main" id="{7D081F21-553F-9437-DF38-97402EA98312}"/>
                </a:ext>
              </a:extLst>
            </p:cNvPr>
            <p:cNvSpPr/>
            <p:nvPr>
              <p:custDataLst>
                <p:tags r:id="rId57"/>
              </p:custDataLst>
            </p:nvPr>
          </p:nvSpPr>
          <p:spPr>
            <a:xfrm>
              <a:off x="4695825" y="4733925"/>
              <a:ext cx="1" cy="38101"/>
            </a:xfrm>
            <a:custGeom>
              <a:avLst/>
              <a:gdLst/>
              <a:ahLst/>
              <a:cxnLst/>
              <a:rect l="0" t="0" r="0" b="0"/>
              <a:pathLst>
                <a:path w="1" h="38101">
                  <a:moveTo>
                    <a:pt x="0" y="38100"/>
                  </a:moveTo>
                  <a:lnTo>
                    <a:pt x="0" y="38100"/>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 name="SMARTInkShape-3968">
              <a:extLst>
                <a:ext uri="{FF2B5EF4-FFF2-40B4-BE49-F238E27FC236}">
                  <a16:creationId xmlns:a16="http://schemas.microsoft.com/office/drawing/2014/main" id="{A98F84CA-61BA-C098-CA61-FD04E1FF58B8}"/>
                </a:ext>
              </a:extLst>
            </p:cNvPr>
            <p:cNvSpPr/>
            <p:nvPr>
              <p:custDataLst>
                <p:tags r:id="rId58"/>
              </p:custDataLst>
            </p:nvPr>
          </p:nvSpPr>
          <p:spPr>
            <a:xfrm>
              <a:off x="4667250" y="4801924"/>
              <a:ext cx="38067" cy="160602"/>
            </a:xfrm>
            <a:custGeom>
              <a:avLst/>
              <a:gdLst/>
              <a:ahLst/>
              <a:cxnLst/>
              <a:rect l="0" t="0" r="0" b="0"/>
              <a:pathLst>
                <a:path w="38067" h="160602">
                  <a:moveTo>
                    <a:pt x="28575" y="8201"/>
                  </a:moveTo>
                  <a:lnTo>
                    <a:pt x="28575" y="8201"/>
                  </a:lnTo>
                  <a:lnTo>
                    <a:pt x="37708" y="8201"/>
                  </a:lnTo>
                  <a:lnTo>
                    <a:pt x="38066" y="0"/>
                  </a:lnTo>
                  <a:lnTo>
                    <a:pt x="33032" y="4125"/>
                  </a:lnTo>
                  <a:lnTo>
                    <a:pt x="10652" y="47616"/>
                  </a:lnTo>
                  <a:lnTo>
                    <a:pt x="3156" y="70208"/>
                  </a:lnTo>
                  <a:lnTo>
                    <a:pt x="415" y="110794"/>
                  </a:lnTo>
                  <a:lnTo>
                    <a:pt x="0" y="16060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 name="SMARTInkShape-3969">
              <a:extLst>
                <a:ext uri="{FF2B5EF4-FFF2-40B4-BE49-F238E27FC236}">
                  <a16:creationId xmlns:a16="http://schemas.microsoft.com/office/drawing/2014/main" id="{A6D60D4F-3D62-D1DB-05C8-04B77329A28D}"/>
                </a:ext>
              </a:extLst>
            </p:cNvPr>
            <p:cNvSpPr/>
            <p:nvPr>
              <p:custDataLst>
                <p:tags r:id="rId59"/>
              </p:custDataLst>
            </p:nvPr>
          </p:nvSpPr>
          <p:spPr>
            <a:xfrm>
              <a:off x="4419600" y="4772908"/>
              <a:ext cx="169021" cy="158700"/>
            </a:xfrm>
            <a:custGeom>
              <a:avLst/>
              <a:gdLst/>
              <a:ahLst/>
              <a:cxnLst/>
              <a:rect l="0" t="0" r="0" b="0"/>
              <a:pathLst>
                <a:path w="169021" h="158700">
                  <a:moveTo>
                    <a:pt x="142875" y="8642"/>
                  </a:moveTo>
                  <a:lnTo>
                    <a:pt x="142875" y="8642"/>
                  </a:lnTo>
                  <a:lnTo>
                    <a:pt x="142875" y="3585"/>
                  </a:lnTo>
                  <a:lnTo>
                    <a:pt x="141817" y="2096"/>
                  </a:lnTo>
                  <a:lnTo>
                    <a:pt x="140053" y="1103"/>
                  </a:lnTo>
                  <a:lnTo>
                    <a:pt x="133154" y="0"/>
                  </a:lnTo>
                  <a:lnTo>
                    <a:pt x="112478" y="437"/>
                  </a:lnTo>
                  <a:lnTo>
                    <a:pt x="67656" y="15387"/>
                  </a:lnTo>
                  <a:lnTo>
                    <a:pt x="57233" y="21518"/>
                  </a:lnTo>
                  <a:lnTo>
                    <a:pt x="51896" y="27770"/>
                  </a:lnTo>
                  <a:lnTo>
                    <a:pt x="50473" y="30919"/>
                  </a:lnTo>
                  <a:lnTo>
                    <a:pt x="50581" y="34076"/>
                  </a:lnTo>
                  <a:lnTo>
                    <a:pt x="53525" y="40408"/>
                  </a:lnTo>
                  <a:lnTo>
                    <a:pt x="61133" y="49922"/>
                  </a:lnTo>
                  <a:lnTo>
                    <a:pt x="106452" y="75317"/>
                  </a:lnTo>
                  <a:lnTo>
                    <a:pt x="149323" y="102599"/>
                  </a:lnTo>
                  <a:lnTo>
                    <a:pt x="163247" y="120324"/>
                  </a:lnTo>
                  <a:lnTo>
                    <a:pt x="169020" y="133926"/>
                  </a:lnTo>
                  <a:lnTo>
                    <a:pt x="167713" y="137672"/>
                  </a:lnTo>
                  <a:lnTo>
                    <a:pt x="160617" y="144660"/>
                  </a:lnTo>
                  <a:lnTo>
                    <a:pt x="117060" y="156709"/>
                  </a:lnTo>
                  <a:lnTo>
                    <a:pt x="82427" y="158699"/>
                  </a:lnTo>
                  <a:lnTo>
                    <a:pt x="38812" y="152287"/>
                  </a:lnTo>
                  <a:lnTo>
                    <a:pt x="0" y="15151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3" name="SMARTInkShape-Group881">
            <a:extLst>
              <a:ext uri="{FF2B5EF4-FFF2-40B4-BE49-F238E27FC236}">
                <a16:creationId xmlns:a16="http://schemas.microsoft.com/office/drawing/2014/main" id="{02A71A9C-2DB2-73A7-5F68-E5EC51F2165C}"/>
              </a:ext>
            </a:extLst>
          </p:cNvPr>
          <p:cNvGrpSpPr/>
          <p:nvPr/>
        </p:nvGrpSpPr>
        <p:grpSpPr>
          <a:xfrm>
            <a:off x="3057525" y="4659626"/>
            <a:ext cx="1047751" cy="407675"/>
            <a:chOff x="3057525" y="4659626"/>
            <a:chExt cx="1047751" cy="407675"/>
          </a:xfrm>
        </p:grpSpPr>
        <p:sp>
          <p:nvSpPr>
            <p:cNvPr id="157" name="SMARTInkShape-3970">
              <a:extLst>
                <a:ext uri="{FF2B5EF4-FFF2-40B4-BE49-F238E27FC236}">
                  <a16:creationId xmlns:a16="http://schemas.microsoft.com/office/drawing/2014/main" id="{2D87909C-3BC7-71CC-FCDC-D0D3365A938B}"/>
                </a:ext>
              </a:extLst>
            </p:cNvPr>
            <p:cNvSpPr/>
            <p:nvPr>
              <p:custDataLst>
                <p:tags r:id="rId48"/>
              </p:custDataLst>
            </p:nvPr>
          </p:nvSpPr>
          <p:spPr>
            <a:xfrm>
              <a:off x="3936067" y="4764920"/>
              <a:ext cx="169209" cy="149981"/>
            </a:xfrm>
            <a:custGeom>
              <a:avLst/>
              <a:gdLst/>
              <a:ahLst/>
              <a:cxnLst/>
              <a:rect l="0" t="0" r="0" b="0"/>
              <a:pathLst>
                <a:path w="169209" h="149981">
                  <a:moveTo>
                    <a:pt x="16808" y="83305"/>
                  </a:moveTo>
                  <a:lnTo>
                    <a:pt x="16808" y="83305"/>
                  </a:lnTo>
                  <a:lnTo>
                    <a:pt x="30997" y="83305"/>
                  </a:lnTo>
                  <a:lnTo>
                    <a:pt x="68067" y="74663"/>
                  </a:lnTo>
                  <a:lnTo>
                    <a:pt x="86794" y="72984"/>
                  </a:lnTo>
                  <a:lnTo>
                    <a:pt x="99419" y="68840"/>
                  </a:lnTo>
                  <a:lnTo>
                    <a:pt x="118426" y="55500"/>
                  </a:lnTo>
                  <a:lnTo>
                    <a:pt x="132407" y="38143"/>
                  </a:lnTo>
                  <a:lnTo>
                    <a:pt x="136977" y="25838"/>
                  </a:lnTo>
                  <a:lnTo>
                    <a:pt x="138196" y="19594"/>
                  </a:lnTo>
                  <a:lnTo>
                    <a:pt x="135833" y="14373"/>
                  </a:lnTo>
                  <a:lnTo>
                    <a:pt x="124741" y="5749"/>
                  </a:lnTo>
                  <a:lnTo>
                    <a:pt x="100647" y="0"/>
                  </a:lnTo>
                  <a:lnTo>
                    <a:pt x="68342" y="8410"/>
                  </a:lnTo>
                  <a:lnTo>
                    <a:pt x="22967" y="40987"/>
                  </a:lnTo>
                  <a:lnTo>
                    <a:pt x="17739" y="45568"/>
                  </a:lnTo>
                  <a:lnTo>
                    <a:pt x="5325" y="72241"/>
                  </a:lnTo>
                  <a:lnTo>
                    <a:pt x="0" y="96843"/>
                  </a:lnTo>
                  <a:lnTo>
                    <a:pt x="1577" y="110841"/>
                  </a:lnTo>
                  <a:lnTo>
                    <a:pt x="3479" y="117537"/>
                  </a:lnTo>
                  <a:lnTo>
                    <a:pt x="11237" y="127800"/>
                  </a:lnTo>
                  <a:lnTo>
                    <a:pt x="16269" y="132018"/>
                  </a:lnTo>
                  <a:lnTo>
                    <a:pt x="30327" y="136705"/>
                  </a:lnTo>
                  <a:lnTo>
                    <a:pt x="68996" y="146507"/>
                  </a:lnTo>
                  <a:lnTo>
                    <a:pt x="115664" y="149523"/>
                  </a:lnTo>
                  <a:lnTo>
                    <a:pt x="169208" y="14998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 name="SMARTInkShape-3971">
              <a:extLst>
                <a:ext uri="{FF2B5EF4-FFF2-40B4-BE49-F238E27FC236}">
                  <a16:creationId xmlns:a16="http://schemas.microsoft.com/office/drawing/2014/main" id="{634D1184-D2A2-7046-A09A-E1673B9EB578}"/>
                </a:ext>
              </a:extLst>
            </p:cNvPr>
            <p:cNvSpPr/>
            <p:nvPr>
              <p:custDataLst>
                <p:tags r:id="rId49"/>
              </p:custDataLst>
            </p:nvPr>
          </p:nvSpPr>
          <p:spPr>
            <a:xfrm>
              <a:off x="3857625" y="4659626"/>
              <a:ext cx="66628" cy="264800"/>
            </a:xfrm>
            <a:custGeom>
              <a:avLst/>
              <a:gdLst/>
              <a:ahLst/>
              <a:cxnLst/>
              <a:rect l="0" t="0" r="0" b="0"/>
              <a:pathLst>
                <a:path w="66628" h="264800">
                  <a:moveTo>
                    <a:pt x="38100" y="45724"/>
                  </a:moveTo>
                  <a:lnTo>
                    <a:pt x="38100" y="45724"/>
                  </a:lnTo>
                  <a:lnTo>
                    <a:pt x="51357" y="24265"/>
                  </a:lnTo>
                  <a:lnTo>
                    <a:pt x="62552" y="10951"/>
                  </a:lnTo>
                  <a:lnTo>
                    <a:pt x="66132" y="0"/>
                  </a:lnTo>
                  <a:lnTo>
                    <a:pt x="66313" y="425"/>
                  </a:lnTo>
                  <a:lnTo>
                    <a:pt x="66627" y="21636"/>
                  </a:lnTo>
                  <a:lnTo>
                    <a:pt x="56548" y="57167"/>
                  </a:lnTo>
                  <a:lnTo>
                    <a:pt x="40156" y="101208"/>
                  </a:lnTo>
                  <a:lnTo>
                    <a:pt x="29804" y="141743"/>
                  </a:lnTo>
                  <a:lnTo>
                    <a:pt x="15619" y="183644"/>
                  </a:lnTo>
                  <a:lnTo>
                    <a:pt x="4183" y="219135"/>
                  </a:lnTo>
                  <a:lnTo>
                    <a:pt x="0" y="26479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 name="SMARTInkShape-3972">
              <a:extLst>
                <a:ext uri="{FF2B5EF4-FFF2-40B4-BE49-F238E27FC236}">
                  <a16:creationId xmlns:a16="http://schemas.microsoft.com/office/drawing/2014/main" id="{F6B061DE-6F93-2864-DA1D-28A43A82EC4E}"/>
                </a:ext>
              </a:extLst>
            </p:cNvPr>
            <p:cNvSpPr/>
            <p:nvPr>
              <p:custDataLst>
                <p:tags r:id="rId50"/>
              </p:custDataLst>
            </p:nvPr>
          </p:nvSpPr>
          <p:spPr>
            <a:xfrm>
              <a:off x="3733800" y="4783440"/>
              <a:ext cx="122842" cy="112411"/>
            </a:xfrm>
            <a:custGeom>
              <a:avLst/>
              <a:gdLst/>
              <a:ahLst/>
              <a:cxnLst/>
              <a:rect l="0" t="0" r="0" b="0"/>
              <a:pathLst>
                <a:path w="122842" h="112411">
                  <a:moveTo>
                    <a:pt x="47625" y="64785"/>
                  </a:moveTo>
                  <a:lnTo>
                    <a:pt x="47625" y="64785"/>
                  </a:lnTo>
                  <a:lnTo>
                    <a:pt x="47625" y="59728"/>
                  </a:lnTo>
                  <a:lnTo>
                    <a:pt x="52682" y="46471"/>
                  </a:lnTo>
                  <a:lnTo>
                    <a:pt x="66923" y="27200"/>
                  </a:lnTo>
                  <a:lnTo>
                    <a:pt x="74194" y="20564"/>
                  </a:lnTo>
                  <a:lnTo>
                    <a:pt x="101785" y="2364"/>
                  </a:lnTo>
                  <a:lnTo>
                    <a:pt x="112619" y="0"/>
                  </a:lnTo>
                  <a:lnTo>
                    <a:pt x="116354" y="429"/>
                  </a:lnTo>
                  <a:lnTo>
                    <a:pt x="118844" y="1772"/>
                  </a:lnTo>
                  <a:lnTo>
                    <a:pt x="120505" y="3727"/>
                  </a:lnTo>
                  <a:lnTo>
                    <a:pt x="122841" y="16590"/>
                  </a:lnTo>
                  <a:lnTo>
                    <a:pt x="122572" y="42016"/>
                  </a:lnTo>
                  <a:lnTo>
                    <a:pt x="115105" y="71679"/>
                  </a:lnTo>
                  <a:lnTo>
                    <a:pt x="105485" y="87604"/>
                  </a:lnTo>
                  <a:lnTo>
                    <a:pt x="91332" y="98915"/>
                  </a:lnTo>
                  <a:lnTo>
                    <a:pt x="73401" y="106412"/>
                  </a:lnTo>
                  <a:lnTo>
                    <a:pt x="33039" y="111227"/>
                  </a:lnTo>
                  <a:lnTo>
                    <a:pt x="0" y="11241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SMARTInkShape-3973">
              <a:extLst>
                <a:ext uri="{FF2B5EF4-FFF2-40B4-BE49-F238E27FC236}">
                  <a16:creationId xmlns:a16="http://schemas.microsoft.com/office/drawing/2014/main" id="{78F97811-E5B0-7E5E-1C48-C3B837D89D17}"/>
                </a:ext>
              </a:extLst>
            </p:cNvPr>
            <p:cNvSpPr/>
            <p:nvPr>
              <p:custDataLst>
                <p:tags r:id="rId51"/>
              </p:custDataLst>
            </p:nvPr>
          </p:nvSpPr>
          <p:spPr>
            <a:xfrm>
              <a:off x="3762375" y="4819650"/>
              <a:ext cx="19051" cy="247651"/>
            </a:xfrm>
            <a:custGeom>
              <a:avLst/>
              <a:gdLst/>
              <a:ahLst/>
              <a:cxnLst/>
              <a:rect l="0" t="0" r="0" b="0"/>
              <a:pathLst>
                <a:path w="19051" h="247651">
                  <a:moveTo>
                    <a:pt x="19050" y="0"/>
                  </a:moveTo>
                  <a:lnTo>
                    <a:pt x="19050" y="0"/>
                  </a:lnTo>
                  <a:lnTo>
                    <a:pt x="11511" y="41444"/>
                  </a:lnTo>
                  <a:lnTo>
                    <a:pt x="7291" y="77191"/>
                  </a:lnTo>
                  <a:lnTo>
                    <a:pt x="2160" y="117416"/>
                  </a:lnTo>
                  <a:lnTo>
                    <a:pt x="640" y="160026"/>
                  </a:lnTo>
                  <a:lnTo>
                    <a:pt x="84" y="204479"/>
                  </a:lnTo>
                  <a:lnTo>
                    <a:pt x="0" y="2476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 name="SMARTInkShape-3974">
              <a:extLst>
                <a:ext uri="{FF2B5EF4-FFF2-40B4-BE49-F238E27FC236}">
                  <a16:creationId xmlns:a16="http://schemas.microsoft.com/office/drawing/2014/main" id="{19632519-7C94-CA06-C2DA-BDB4BCE328C9}"/>
                </a:ext>
              </a:extLst>
            </p:cNvPr>
            <p:cNvSpPr/>
            <p:nvPr>
              <p:custDataLst>
                <p:tags r:id="rId52"/>
              </p:custDataLst>
            </p:nvPr>
          </p:nvSpPr>
          <p:spPr>
            <a:xfrm>
              <a:off x="3317009" y="4725724"/>
              <a:ext cx="378674" cy="198702"/>
            </a:xfrm>
            <a:custGeom>
              <a:avLst/>
              <a:gdLst/>
              <a:ahLst/>
              <a:cxnLst/>
              <a:rect l="0" t="0" r="0" b="0"/>
              <a:pathLst>
                <a:path w="378674" h="198702">
                  <a:moveTo>
                    <a:pt x="131041" y="17726"/>
                  </a:moveTo>
                  <a:lnTo>
                    <a:pt x="131041" y="17726"/>
                  </a:lnTo>
                  <a:lnTo>
                    <a:pt x="131041" y="12669"/>
                  </a:lnTo>
                  <a:lnTo>
                    <a:pt x="129983" y="11180"/>
                  </a:lnTo>
                  <a:lnTo>
                    <a:pt x="128219" y="10187"/>
                  </a:lnTo>
                  <a:lnTo>
                    <a:pt x="121340" y="8463"/>
                  </a:lnTo>
                  <a:lnTo>
                    <a:pt x="97928" y="8204"/>
                  </a:lnTo>
                  <a:lnTo>
                    <a:pt x="71921" y="0"/>
                  </a:lnTo>
                  <a:lnTo>
                    <a:pt x="68344" y="617"/>
                  </a:lnTo>
                  <a:lnTo>
                    <a:pt x="57196" y="5483"/>
                  </a:lnTo>
                  <a:lnTo>
                    <a:pt x="46716" y="6993"/>
                  </a:lnTo>
                  <a:lnTo>
                    <a:pt x="42016" y="9513"/>
                  </a:lnTo>
                  <a:lnTo>
                    <a:pt x="13638" y="35136"/>
                  </a:lnTo>
                  <a:lnTo>
                    <a:pt x="2886" y="57104"/>
                  </a:lnTo>
                  <a:lnTo>
                    <a:pt x="0" y="70858"/>
                  </a:lnTo>
                  <a:lnTo>
                    <a:pt x="1539" y="84026"/>
                  </a:lnTo>
                  <a:lnTo>
                    <a:pt x="3432" y="90501"/>
                  </a:lnTo>
                  <a:lnTo>
                    <a:pt x="11179" y="100518"/>
                  </a:lnTo>
                  <a:lnTo>
                    <a:pt x="21677" y="107440"/>
                  </a:lnTo>
                  <a:lnTo>
                    <a:pt x="33399" y="110515"/>
                  </a:lnTo>
                  <a:lnTo>
                    <a:pt x="45664" y="109060"/>
                  </a:lnTo>
                  <a:lnTo>
                    <a:pt x="70785" y="99503"/>
                  </a:lnTo>
                  <a:lnTo>
                    <a:pt x="80624" y="90760"/>
                  </a:lnTo>
                  <a:lnTo>
                    <a:pt x="107649" y="59249"/>
                  </a:lnTo>
                  <a:lnTo>
                    <a:pt x="111822" y="46868"/>
                  </a:lnTo>
                  <a:lnTo>
                    <a:pt x="102854" y="46316"/>
                  </a:lnTo>
                  <a:lnTo>
                    <a:pt x="97524" y="51362"/>
                  </a:lnTo>
                  <a:lnTo>
                    <a:pt x="89242" y="69673"/>
                  </a:lnTo>
                  <a:lnTo>
                    <a:pt x="84183" y="110723"/>
                  </a:lnTo>
                  <a:lnTo>
                    <a:pt x="84816" y="124675"/>
                  </a:lnTo>
                  <a:lnTo>
                    <a:pt x="88624" y="137931"/>
                  </a:lnTo>
                  <a:lnTo>
                    <a:pt x="91121" y="142313"/>
                  </a:lnTo>
                  <a:lnTo>
                    <a:pt x="93844" y="145234"/>
                  </a:lnTo>
                  <a:lnTo>
                    <a:pt x="99692" y="148480"/>
                  </a:lnTo>
                  <a:lnTo>
                    <a:pt x="105820" y="149921"/>
                  </a:lnTo>
                  <a:lnTo>
                    <a:pt x="120275" y="145678"/>
                  </a:lnTo>
                  <a:lnTo>
                    <a:pt x="129079" y="137742"/>
                  </a:lnTo>
                  <a:lnTo>
                    <a:pt x="165007" y="91661"/>
                  </a:lnTo>
                  <a:lnTo>
                    <a:pt x="197155" y="56398"/>
                  </a:lnTo>
                  <a:lnTo>
                    <a:pt x="206348" y="98651"/>
                  </a:lnTo>
                  <a:lnTo>
                    <a:pt x="208221" y="136283"/>
                  </a:lnTo>
                  <a:lnTo>
                    <a:pt x="215432" y="148919"/>
                  </a:lnTo>
                  <a:lnTo>
                    <a:pt x="215877" y="148580"/>
                  </a:lnTo>
                  <a:lnTo>
                    <a:pt x="216370" y="145381"/>
                  </a:lnTo>
                  <a:lnTo>
                    <a:pt x="245410" y="101188"/>
                  </a:lnTo>
                  <a:lnTo>
                    <a:pt x="261225" y="79008"/>
                  </a:lnTo>
                  <a:lnTo>
                    <a:pt x="273359" y="65946"/>
                  </a:lnTo>
                  <a:lnTo>
                    <a:pt x="278807" y="65527"/>
                  </a:lnTo>
                  <a:lnTo>
                    <a:pt x="280352" y="67585"/>
                  </a:lnTo>
                  <a:lnTo>
                    <a:pt x="285653" y="83274"/>
                  </a:lnTo>
                  <a:lnTo>
                    <a:pt x="288091" y="86824"/>
                  </a:lnTo>
                  <a:lnTo>
                    <a:pt x="292324" y="118430"/>
                  </a:lnTo>
                  <a:lnTo>
                    <a:pt x="292955" y="140923"/>
                  </a:lnTo>
                  <a:lnTo>
                    <a:pt x="298019" y="141365"/>
                  </a:lnTo>
                  <a:lnTo>
                    <a:pt x="303326" y="135824"/>
                  </a:lnTo>
                  <a:lnTo>
                    <a:pt x="337624" y="90528"/>
                  </a:lnTo>
                  <a:lnTo>
                    <a:pt x="363975" y="60235"/>
                  </a:lnTo>
                  <a:lnTo>
                    <a:pt x="366859" y="53200"/>
                  </a:lnTo>
                  <a:lnTo>
                    <a:pt x="368687" y="51958"/>
                  </a:lnTo>
                  <a:lnTo>
                    <a:pt x="370963" y="52189"/>
                  </a:lnTo>
                  <a:lnTo>
                    <a:pt x="373539" y="53401"/>
                  </a:lnTo>
                  <a:lnTo>
                    <a:pt x="375256" y="55268"/>
                  </a:lnTo>
                  <a:lnTo>
                    <a:pt x="377164" y="60164"/>
                  </a:lnTo>
                  <a:lnTo>
                    <a:pt x="378673" y="105228"/>
                  </a:lnTo>
                  <a:lnTo>
                    <a:pt x="373631" y="149545"/>
                  </a:lnTo>
                  <a:lnTo>
                    <a:pt x="369166" y="19870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 name="SMARTInkShape-3975">
              <a:extLst>
                <a:ext uri="{FF2B5EF4-FFF2-40B4-BE49-F238E27FC236}">
                  <a16:creationId xmlns:a16="http://schemas.microsoft.com/office/drawing/2014/main" id="{E36E9059-5D06-C3C8-FCC8-CCD8EEA321B0}"/>
                </a:ext>
              </a:extLst>
            </p:cNvPr>
            <p:cNvSpPr/>
            <p:nvPr>
              <p:custDataLst>
                <p:tags r:id="rId53"/>
              </p:custDataLst>
            </p:nvPr>
          </p:nvSpPr>
          <p:spPr>
            <a:xfrm>
              <a:off x="3057525" y="4686417"/>
              <a:ext cx="180976" cy="180859"/>
            </a:xfrm>
            <a:custGeom>
              <a:avLst/>
              <a:gdLst/>
              <a:ahLst/>
              <a:cxnLst/>
              <a:rect l="0" t="0" r="0" b="0"/>
              <a:pathLst>
                <a:path w="180976" h="180859">
                  <a:moveTo>
                    <a:pt x="171450" y="28458"/>
                  </a:moveTo>
                  <a:lnTo>
                    <a:pt x="171450" y="28458"/>
                  </a:lnTo>
                  <a:lnTo>
                    <a:pt x="171450" y="20257"/>
                  </a:lnTo>
                  <a:lnTo>
                    <a:pt x="172508" y="19816"/>
                  </a:lnTo>
                  <a:lnTo>
                    <a:pt x="179651" y="19050"/>
                  </a:lnTo>
                  <a:lnTo>
                    <a:pt x="180386" y="16163"/>
                  </a:lnTo>
                  <a:lnTo>
                    <a:pt x="180975" y="9408"/>
                  </a:lnTo>
                  <a:lnTo>
                    <a:pt x="172774" y="1207"/>
                  </a:lnTo>
                  <a:lnTo>
                    <a:pt x="166786" y="275"/>
                  </a:lnTo>
                  <a:lnTo>
                    <a:pt x="158309" y="0"/>
                  </a:lnTo>
                  <a:lnTo>
                    <a:pt x="111183" y="15694"/>
                  </a:lnTo>
                  <a:lnTo>
                    <a:pt x="99382" y="19032"/>
                  </a:lnTo>
                  <a:lnTo>
                    <a:pt x="73971" y="35096"/>
                  </a:lnTo>
                  <a:lnTo>
                    <a:pt x="67778" y="43361"/>
                  </a:lnTo>
                  <a:lnTo>
                    <a:pt x="62580" y="45665"/>
                  </a:lnTo>
                  <a:lnTo>
                    <a:pt x="60769" y="47337"/>
                  </a:lnTo>
                  <a:lnTo>
                    <a:pt x="58759" y="52018"/>
                  </a:lnTo>
                  <a:lnTo>
                    <a:pt x="57627" y="60603"/>
                  </a:lnTo>
                  <a:lnTo>
                    <a:pt x="60184" y="66734"/>
                  </a:lnTo>
                  <a:lnTo>
                    <a:pt x="79820" y="89178"/>
                  </a:lnTo>
                  <a:lnTo>
                    <a:pt x="85923" y="92487"/>
                  </a:lnTo>
                  <a:lnTo>
                    <a:pt x="98131" y="94349"/>
                  </a:lnTo>
                  <a:lnTo>
                    <a:pt x="108172" y="95843"/>
                  </a:lnTo>
                  <a:lnTo>
                    <a:pt x="151072" y="117795"/>
                  </a:lnTo>
                  <a:lnTo>
                    <a:pt x="172873" y="130144"/>
                  </a:lnTo>
                  <a:lnTo>
                    <a:pt x="177374" y="136446"/>
                  </a:lnTo>
                  <a:lnTo>
                    <a:pt x="177516" y="140667"/>
                  </a:lnTo>
                  <a:lnTo>
                    <a:pt x="174852" y="151001"/>
                  </a:lnTo>
                  <a:lnTo>
                    <a:pt x="171601" y="154603"/>
                  </a:lnTo>
                  <a:lnTo>
                    <a:pt x="140177" y="165916"/>
                  </a:lnTo>
                  <a:lnTo>
                    <a:pt x="98754" y="171321"/>
                  </a:lnTo>
                  <a:lnTo>
                    <a:pt x="73946" y="176503"/>
                  </a:lnTo>
                  <a:lnTo>
                    <a:pt x="28278" y="172223"/>
                  </a:lnTo>
                  <a:lnTo>
                    <a:pt x="0" y="18085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8" name="SMARTInkShape-Group882">
            <a:extLst>
              <a:ext uri="{FF2B5EF4-FFF2-40B4-BE49-F238E27FC236}">
                <a16:creationId xmlns:a16="http://schemas.microsoft.com/office/drawing/2014/main" id="{D99CEF31-6801-C485-AD6F-75400916942D}"/>
              </a:ext>
            </a:extLst>
          </p:cNvPr>
          <p:cNvGrpSpPr/>
          <p:nvPr/>
        </p:nvGrpSpPr>
        <p:grpSpPr>
          <a:xfrm>
            <a:off x="5002982" y="4038600"/>
            <a:ext cx="712019" cy="333376"/>
            <a:chOff x="5002982" y="4038600"/>
            <a:chExt cx="712019" cy="333376"/>
          </a:xfrm>
        </p:grpSpPr>
        <p:sp>
          <p:nvSpPr>
            <p:cNvPr id="164" name="SMARTInkShape-3976">
              <a:extLst>
                <a:ext uri="{FF2B5EF4-FFF2-40B4-BE49-F238E27FC236}">
                  <a16:creationId xmlns:a16="http://schemas.microsoft.com/office/drawing/2014/main" id="{598B59D2-E36D-53AD-9A98-A57CD335F7A9}"/>
                </a:ext>
              </a:extLst>
            </p:cNvPr>
            <p:cNvSpPr/>
            <p:nvPr>
              <p:custDataLst>
                <p:tags r:id="rId44"/>
              </p:custDataLst>
            </p:nvPr>
          </p:nvSpPr>
          <p:spPr>
            <a:xfrm>
              <a:off x="5695950" y="4343400"/>
              <a:ext cx="19051" cy="28576"/>
            </a:xfrm>
            <a:custGeom>
              <a:avLst/>
              <a:gdLst/>
              <a:ahLst/>
              <a:cxnLst/>
              <a:rect l="0" t="0" r="0" b="0"/>
              <a:pathLst>
                <a:path w="19051" h="28576">
                  <a:moveTo>
                    <a:pt x="0" y="28575"/>
                  </a:moveTo>
                  <a:lnTo>
                    <a:pt x="0" y="28575"/>
                  </a:lnTo>
                  <a:lnTo>
                    <a:pt x="0" y="18462"/>
                  </a:lnTo>
                  <a:lnTo>
                    <a:pt x="2822" y="10675"/>
                  </a:lnTo>
                  <a:lnTo>
                    <a:pt x="5056" y="7116"/>
                  </a:lnTo>
                  <a:lnTo>
                    <a:pt x="7604" y="4744"/>
                  </a:lnTo>
                  <a:lnTo>
                    <a:pt x="190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 name="SMARTInkShape-3977">
              <a:extLst>
                <a:ext uri="{FF2B5EF4-FFF2-40B4-BE49-F238E27FC236}">
                  <a16:creationId xmlns:a16="http://schemas.microsoft.com/office/drawing/2014/main" id="{1C03BF49-BF52-934A-BEB8-1B44A9F57C82}"/>
                </a:ext>
              </a:extLst>
            </p:cNvPr>
            <p:cNvSpPr/>
            <p:nvPr>
              <p:custDataLst>
                <p:tags r:id="rId45"/>
              </p:custDataLst>
            </p:nvPr>
          </p:nvSpPr>
          <p:spPr>
            <a:xfrm>
              <a:off x="5448300" y="4191000"/>
              <a:ext cx="171451" cy="168903"/>
            </a:xfrm>
            <a:custGeom>
              <a:avLst/>
              <a:gdLst/>
              <a:ahLst/>
              <a:cxnLst/>
              <a:rect l="0" t="0" r="0" b="0"/>
              <a:pathLst>
                <a:path w="171451" h="168903">
                  <a:moveTo>
                    <a:pt x="0" y="38100"/>
                  </a:moveTo>
                  <a:lnTo>
                    <a:pt x="0" y="38100"/>
                  </a:lnTo>
                  <a:lnTo>
                    <a:pt x="0" y="29899"/>
                  </a:lnTo>
                  <a:lnTo>
                    <a:pt x="1058" y="29458"/>
                  </a:lnTo>
                  <a:lnTo>
                    <a:pt x="5056" y="28968"/>
                  </a:lnTo>
                  <a:lnTo>
                    <a:pt x="6545" y="29895"/>
                  </a:lnTo>
                  <a:lnTo>
                    <a:pt x="7539" y="31572"/>
                  </a:lnTo>
                  <a:lnTo>
                    <a:pt x="8201" y="33748"/>
                  </a:lnTo>
                  <a:lnTo>
                    <a:pt x="14189" y="41867"/>
                  </a:lnTo>
                  <a:lnTo>
                    <a:pt x="17609" y="61089"/>
                  </a:lnTo>
                  <a:lnTo>
                    <a:pt x="19824" y="108062"/>
                  </a:lnTo>
                  <a:lnTo>
                    <a:pt x="28725" y="153690"/>
                  </a:lnTo>
                  <a:lnTo>
                    <a:pt x="33228" y="162852"/>
                  </a:lnTo>
                  <a:lnTo>
                    <a:pt x="38027" y="165717"/>
                  </a:lnTo>
                  <a:lnTo>
                    <a:pt x="51825" y="168902"/>
                  </a:lnTo>
                  <a:lnTo>
                    <a:pt x="57834" y="167635"/>
                  </a:lnTo>
                  <a:lnTo>
                    <a:pt x="67331" y="160582"/>
                  </a:lnTo>
                  <a:lnTo>
                    <a:pt x="101937" y="118402"/>
                  </a:lnTo>
                  <a:lnTo>
                    <a:pt x="126008" y="71562"/>
                  </a:lnTo>
                  <a:lnTo>
                    <a:pt x="145500" y="29806"/>
                  </a:lnTo>
                  <a:lnTo>
                    <a:pt x="1714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SMARTInkShape-3978">
              <a:extLst>
                <a:ext uri="{FF2B5EF4-FFF2-40B4-BE49-F238E27FC236}">
                  <a16:creationId xmlns:a16="http://schemas.microsoft.com/office/drawing/2014/main" id="{E2EF94C4-B288-1685-E8EB-BBD22E293B65}"/>
                </a:ext>
              </a:extLst>
            </p:cNvPr>
            <p:cNvSpPr/>
            <p:nvPr>
              <p:custDataLst>
                <p:tags r:id="rId46"/>
              </p:custDataLst>
            </p:nvPr>
          </p:nvSpPr>
          <p:spPr>
            <a:xfrm>
              <a:off x="5221795" y="4183864"/>
              <a:ext cx="178881" cy="149497"/>
            </a:xfrm>
            <a:custGeom>
              <a:avLst/>
              <a:gdLst/>
              <a:ahLst/>
              <a:cxnLst/>
              <a:rect l="0" t="0" r="0" b="0"/>
              <a:pathLst>
                <a:path w="178881" h="149497">
                  <a:moveTo>
                    <a:pt x="7430" y="64286"/>
                  </a:moveTo>
                  <a:lnTo>
                    <a:pt x="7430" y="64286"/>
                  </a:lnTo>
                  <a:lnTo>
                    <a:pt x="12486" y="69343"/>
                  </a:lnTo>
                  <a:lnTo>
                    <a:pt x="20613" y="71825"/>
                  </a:lnTo>
                  <a:lnTo>
                    <a:pt x="58475" y="73694"/>
                  </a:lnTo>
                  <a:lnTo>
                    <a:pt x="91714" y="66184"/>
                  </a:lnTo>
                  <a:lnTo>
                    <a:pt x="119412" y="51418"/>
                  </a:lnTo>
                  <a:lnTo>
                    <a:pt x="128813" y="42339"/>
                  </a:lnTo>
                  <a:lnTo>
                    <a:pt x="135461" y="31248"/>
                  </a:lnTo>
                  <a:lnTo>
                    <a:pt x="138416" y="19264"/>
                  </a:lnTo>
                  <a:lnTo>
                    <a:pt x="136907" y="9704"/>
                  </a:lnTo>
                  <a:lnTo>
                    <a:pt x="135023" y="5673"/>
                  </a:lnTo>
                  <a:lnTo>
                    <a:pt x="129534" y="2985"/>
                  </a:lnTo>
                  <a:lnTo>
                    <a:pt x="112145" y="0"/>
                  </a:lnTo>
                  <a:lnTo>
                    <a:pt x="93129" y="4317"/>
                  </a:lnTo>
                  <a:lnTo>
                    <a:pt x="46585" y="30244"/>
                  </a:lnTo>
                  <a:lnTo>
                    <a:pt x="31535" y="42453"/>
                  </a:lnTo>
                  <a:lnTo>
                    <a:pt x="16219" y="66284"/>
                  </a:lnTo>
                  <a:lnTo>
                    <a:pt x="1048" y="109352"/>
                  </a:lnTo>
                  <a:lnTo>
                    <a:pt x="0" y="116555"/>
                  </a:lnTo>
                  <a:lnTo>
                    <a:pt x="1419" y="123473"/>
                  </a:lnTo>
                  <a:lnTo>
                    <a:pt x="8639" y="136805"/>
                  </a:lnTo>
                  <a:lnTo>
                    <a:pt x="13527" y="141207"/>
                  </a:lnTo>
                  <a:lnTo>
                    <a:pt x="24604" y="146098"/>
                  </a:lnTo>
                  <a:lnTo>
                    <a:pt x="71231" y="149496"/>
                  </a:lnTo>
                  <a:lnTo>
                    <a:pt x="108531" y="147036"/>
                  </a:lnTo>
                  <a:lnTo>
                    <a:pt x="149579" y="136723"/>
                  </a:lnTo>
                  <a:lnTo>
                    <a:pt x="178880" y="12143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SMARTInkShape-3979">
              <a:extLst>
                <a:ext uri="{FF2B5EF4-FFF2-40B4-BE49-F238E27FC236}">
                  <a16:creationId xmlns:a16="http://schemas.microsoft.com/office/drawing/2014/main" id="{88B4FEA2-5813-6C30-8C7A-8211A678E53E}"/>
                </a:ext>
              </a:extLst>
            </p:cNvPr>
            <p:cNvSpPr/>
            <p:nvPr>
              <p:custDataLst>
                <p:tags r:id="rId47"/>
              </p:custDataLst>
            </p:nvPr>
          </p:nvSpPr>
          <p:spPr>
            <a:xfrm>
              <a:off x="5002982" y="4038600"/>
              <a:ext cx="169094" cy="327347"/>
            </a:xfrm>
            <a:custGeom>
              <a:avLst/>
              <a:gdLst/>
              <a:ahLst/>
              <a:cxnLst/>
              <a:rect l="0" t="0" r="0" b="0"/>
              <a:pathLst>
                <a:path w="169094" h="327347">
                  <a:moveTo>
                    <a:pt x="169093" y="209550"/>
                  </a:moveTo>
                  <a:lnTo>
                    <a:pt x="169093" y="209550"/>
                  </a:lnTo>
                  <a:lnTo>
                    <a:pt x="160892" y="209550"/>
                  </a:lnTo>
                  <a:lnTo>
                    <a:pt x="160451" y="208492"/>
                  </a:lnTo>
                  <a:lnTo>
                    <a:pt x="159960" y="204493"/>
                  </a:lnTo>
                  <a:lnTo>
                    <a:pt x="158772" y="203004"/>
                  </a:lnTo>
                  <a:lnTo>
                    <a:pt x="154628" y="201349"/>
                  </a:lnTo>
                  <a:lnTo>
                    <a:pt x="153099" y="199849"/>
                  </a:lnTo>
                  <a:lnTo>
                    <a:pt x="147825" y="189838"/>
                  </a:lnTo>
                  <a:lnTo>
                    <a:pt x="127689" y="168237"/>
                  </a:lnTo>
                  <a:lnTo>
                    <a:pt x="118588" y="164730"/>
                  </a:lnTo>
                  <a:lnTo>
                    <a:pt x="95499" y="162479"/>
                  </a:lnTo>
                  <a:lnTo>
                    <a:pt x="52862" y="175232"/>
                  </a:lnTo>
                  <a:lnTo>
                    <a:pt x="35760" y="184330"/>
                  </a:lnTo>
                  <a:lnTo>
                    <a:pt x="18933" y="203841"/>
                  </a:lnTo>
                  <a:lnTo>
                    <a:pt x="5597" y="234788"/>
                  </a:lnTo>
                  <a:lnTo>
                    <a:pt x="0" y="270768"/>
                  </a:lnTo>
                  <a:lnTo>
                    <a:pt x="3399" y="298127"/>
                  </a:lnTo>
                  <a:lnTo>
                    <a:pt x="7830" y="304585"/>
                  </a:lnTo>
                  <a:lnTo>
                    <a:pt x="21220" y="314582"/>
                  </a:lnTo>
                  <a:lnTo>
                    <a:pt x="46609" y="326160"/>
                  </a:lnTo>
                  <a:lnTo>
                    <a:pt x="62093" y="327346"/>
                  </a:lnTo>
                  <a:lnTo>
                    <a:pt x="69184" y="326180"/>
                  </a:lnTo>
                  <a:lnTo>
                    <a:pt x="74970" y="323287"/>
                  </a:lnTo>
                  <a:lnTo>
                    <a:pt x="84222" y="314428"/>
                  </a:lnTo>
                  <a:lnTo>
                    <a:pt x="109651" y="270268"/>
                  </a:lnTo>
                  <a:lnTo>
                    <a:pt x="116216" y="253469"/>
                  </a:lnTo>
                  <a:lnTo>
                    <a:pt x="123253" y="208191"/>
                  </a:lnTo>
                  <a:lnTo>
                    <a:pt x="128700" y="162580"/>
                  </a:lnTo>
                  <a:lnTo>
                    <a:pt x="131032" y="125175"/>
                  </a:lnTo>
                  <a:lnTo>
                    <a:pt x="135596" y="90911"/>
                  </a:lnTo>
                  <a:lnTo>
                    <a:pt x="134058" y="48610"/>
                  </a:lnTo>
                  <a:lnTo>
                    <a:pt x="139458" y="13248"/>
                  </a:lnTo>
                  <a:lnTo>
                    <a:pt x="142986" y="8832"/>
                  </a:lnTo>
                  <a:lnTo>
                    <a:pt x="169093"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4" name="SMARTInkShape-Group883">
            <a:extLst>
              <a:ext uri="{FF2B5EF4-FFF2-40B4-BE49-F238E27FC236}">
                <a16:creationId xmlns:a16="http://schemas.microsoft.com/office/drawing/2014/main" id="{0B93F986-C802-179F-7611-75EE637011FD}"/>
              </a:ext>
            </a:extLst>
          </p:cNvPr>
          <p:cNvGrpSpPr/>
          <p:nvPr/>
        </p:nvGrpSpPr>
        <p:grpSpPr>
          <a:xfrm>
            <a:off x="4067175" y="4078532"/>
            <a:ext cx="590551" cy="274392"/>
            <a:chOff x="4067175" y="4078532"/>
            <a:chExt cx="590551" cy="274392"/>
          </a:xfrm>
        </p:grpSpPr>
        <p:sp>
          <p:nvSpPr>
            <p:cNvPr id="169" name="SMARTInkShape-3980">
              <a:extLst>
                <a:ext uri="{FF2B5EF4-FFF2-40B4-BE49-F238E27FC236}">
                  <a16:creationId xmlns:a16="http://schemas.microsoft.com/office/drawing/2014/main" id="{BE931B29-F836-4796-CA02-9F34DD791994}"/>
                </a:ext>
              </a:extLst>
            </p:cNvPr>
            <p:cNvSpPr/>
            <p:nvPr>
              <p:custDataLst>
                <p:tags r:id="rId39"/>
              </p:custDataLst>
            </p:nvPr>
          </p:nvSpPr>
          <p:spPr>
            <a:xfrm>
              <a:off x="4278630" y="4078532"/>
              <a:ext cx="150496" cy="274392"/>
            </a:xfrm>
            <a:custGeom>
              <a:avLst/>
              <a:gdLst/>
              <a:ahLst/>
              <a:cxnLst/>
              <a:rect l="0" t="0" r="0" b="0"/>
              <a:pathLst>
                <a:path w="150496" h="274392">
                  <a:moveTo>
                    <a:pt x="36195" y="26743"/>
                  </a:moveTo>
                  <a:lnTo>
                    <a:pt x="36195" y="26743"/>
                  </a:lnTo>
                  <a:lnTo>
                    <a:pt x="41252" y="21686"/>
                  </a:lnTo>
                  <a:lnTo>
                    <a:pt x="43734" y="16382"/>
                  </a:lnTo>
                  <a:lnTo>
                    <a:pt x="44396" y="13486"/>
                  </a:lnTo>
                  <a:lnTo>
                    <a:pt x="53805" y="0"/>
                  </a:lnTo>
                  <a:lnTo>
                    <a:pt x="55343" y="448"/>
                  </a:lnTo>
                  <a:lnTo>
                    <a:pt x="59875" y="3768"/>
                  </a:lnTo>
                  <a:lnTo>
                    <a:pt x="62595" y="11593"/>
                  </a:lnTo>
                  <a:lnTo>
                    <a:pt x="62745" y="24243"/>
                  </a:lnTo>
                  <a:lnTo>
                    <a:pt x="54218" y="66858"/>
                  </a:lnTo>
                  <a:lnTo>
                    <a:pt x="47399" y="110985"/>
                  </a:lnTo>
                  <a:lnTo>
                    <a:pt x="31901" y="157880"/>
                  </a:lnTo>
                  <a:lnTo>
                    <a:pt x="17551" y="205086"/>
                  </a:lnTo>
                  <a:lnTo>
                    <a:pt x="7741" y="229869"/>
                  </a:lnTo>
                  <a:lnTo>
                    <a:pt x="953" y="243915"/>
                  </a:lnTo>
                  <a:lnTo>
                    <a:pt x="0" y="247724"/>
                  </a:lnTo>
                  <a:lnTo>
                    <a:pt x="1764" y="257601"/>
                  </a:lnTo>
                  <a:lnTo>
                    <a:pt x="3716" y="263199"/>
                  </a:lnTo>
                  <a:lnTo>
                    <a:pt x="7134" y="266930"/>
                  </a:lnTo>
                  <a:lnTo>
                    <a:pt x="16576" y="271077"/>
                  </a:lnTo>
                  <a:lnTo>
                    <a:pt x="44098" y="274102"/>
                  </a:lnTo>
                  <a:lnTo>
                    <a:pt x="89577" y="274355"/>
                  </a:lnTo>
                  <a:lnTo>
                    <a:pt x="131114" y="274390"/>
                  </a:lnTo>
                  <a:lnTo>
                    <a:pt x="137574" y="274391"/>
                  </a:lnTo>
                  <a:lnTo>
                    <a:pt x="141881" y="273333"/>
                  </a:lnTo>
                  <a:lnTo>
                    <a:pt x="150495" y="26486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SMARTInkShape-3981">
              <a:extLst>
                <a:ext uri="{FF2B5EF4-FFF2-40B4-BE49-F238E27FC236}">
                  <a16:creationId xmlns:a16="http://schemas.microsoft.com/office/drawing/2014/main" id="{08FCE99B-110A-F481-5EFA-E90F9CDF7B92}"/>
                </a:ext>
              </a:extLst>
            </p:cNvPr>
            <p:cNvSpPr/>
            <p:nvPr>
              <p:custDataLst>
                <p:tags r:id="rId40"/>
              </p:custDataLst>
            </p:nvPr>
          </p:nvSpPr>
          <p:spPr>
            <a:xfrm>
              <a:off x="4067175" y="4181868"/>
              <a:ext cx="176757" cy="169948"/>
            </a:xfrm>
            <a:custGeom>
              <a:avLst/>
              <a:gdLst/>
              <a:ahLst/>
              <a:cxnLst/>
              <a:rect l="0" t="0" r="0" b="0"/>
              <a:pathLst>
                <a:path w="176757" h="169948">
                  <a:moveTo>
                    <a:pt x="133350" y="9132"/>
                  </a:moveTo>
                  <a:lnTo>
                    <a:pt x="133350" y="9132"/>
                  </a:lnTo>
                  <a:lnTo>
                    <a:pt x="150960" y="9132"/>
                  </a:lnTo>
                  <a:lnTo>
                    <a:pt x="148938" y="6310"/>
                  </a:lnTo>
                  <a:lnTo>
                    <a:pt x="146917" y="4075"/>
                  </a:lnTo>
                  <a:lnTo>
                    <a:pt x="141849" y="1593"/>
                  </a:lnTo>
                  <a:lnTo>
                    <a:pt x="129972" y="0"/>
                  </a:lnTo>
                  <a:lnTo>
                    <a:pt x="84592" y="12899"/>
                  </a:lnTo>
                  <a:lnTo>
                    <a:pt x="51134" y="28260"/>
                  </a:lnTo>
                  <a:lnTo>
                    <a:pt x="46790" y="31409"/>
                  </a:lnTo>
                  <a:lnTo>
                    <a:pt x="44952" y="34566"/>
                  </a:lnTo>
                  <a:lnTo>
                    <a:pt x="44784" y="37730"/>
                  </a:lnTo>
                  <a:lnTo>
                    <a:pt x="47421" y="44067"/>
                  </a:lnTo>
                  <a:lnTo>
                    <a:pt x="52120" y="50411"/>
                  </a:lnTo>
                  <a:lnTo>
                    <a:pt x="65772" y="59933"/>
                  </a:lnTo>
                  <a:lnTo>
                    <a:pt x="110627" y="75807"/>
                  </a:lnTo>
                  <a:lnTo>
                    <a:pt x="152112" y="92740"/>
                  </a:lnTo>
                  <a:lnTo>
                    <a:pt x="166736" y="103089"/>
                  </a:lnTo>
                  <a:lnTo>
                    <a:pt x="174646" y="114743"/>
                  </a:lnTo>
                  <a:lnTo>
                    <a:pt x="176756" y="120814"/>
                  </a:lnTo>
                  <a:lnTo>
                    <a:pt x="176278" y="133205"/>
                  </a:lnTo>
                  <a:lnTo>
                    <a:pt x="174668" y="139472"/>
                  </a:lnTo>
                  <a:lnTo>
                    <a:pt x="164414" y="152080"/>
                  </a:lnTo>
                  <a:lnTo>
                    <a:pt x="157234" y="158405"/>
                  </a:lnTo>
                  <a:lnTo>
                    <a:pt x="140790" y="165434"/>
                  </a:lnTo>
                  <a:lnTo>
                    <a:pt x="99307" y="169947"/>
                  </a:lnTo>
                  <a:lnTo>
                    <a:pt x="57951" y="169779"/>
                  </a:lnTo>
                  <a:lnTo>
                    <a:pt x="30929" y="163388"/>
                  </a:lnTo>
                  <a:lnTo>
                    <a:pt x="0" y="15200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SMARTInkShape-3982">
              <a:extLst>
                <a:ext uri="{FF2B5EF4-FFF2-40B4-BE49-F238E27FC236}">
                  <a16:creationId xmlns:a16="http://schemas.microsoft.com/office/drawing/2014/main" id="{21FC58EC-D05A-27D0-BD31-EB65AA9B42C0}"/>
                </a:ext>
              </a:extLst>
            </p:cNvPr>
            <p:cNvSpPr/>
            <p:nvPr>
              <p:custDataLst>
                <p:tags r:id="rId41"/>
              </p:custDataLst>
            </p:nvPr>
          </p:nvSpPr>
          <p:spPr>
            <a:xfrm>
              <a:off x="4657725" y="432435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SMARTInkShape-3983">
              <a:extLst>
                <a:ext uri="{FF2B5EF4-FFF2-40B4-BE49-F238E27FC236}">
                  <a16:creationId xmlns:a16="http://schemas.microsoft.com/office/drawing/2014/main" id="{DB77FD92-B183-A0FB-B412-9C0E89281533}"/>
                </a:ext>
              </a:extLst>
            </p:cNvPr>
            <p:cNvSpPr/>
            <p:nvPr>
              <p:custDataLst>
                <p:tags r:id="rId42"/>
              </p:custDataLst>
            </p:nvPr>
          </p:nvSpPr>
          <p:spPr>
            <a:xfrm>
              <a:off x="4479173" y="4105275"/>
              <a:ext cx="102353" cy="241891"/>
            </a:xfrm>
            <a:custGeom>
              <a:avLst/>
              <a:gdLst/>
              <a:ahLst/>
              <a:cxnLst/>
              <a:rect l="0" t="0" r="0" b="0"/>
              <a:pathLst>
                <a:path w="102353" h="241891">
                  <a:moveTo>
                    <a:pt x="102352" y="152400"/>
                  </a:moveTo>
                  <a:lnTo>
                    <a:pt x="102352" y="152400"/>
                  </a:lnTo>
                  <a:lnTo>
                    <a:pt x="97295" y="147343"/>
                  </a:lnTo>
                  <a:lnTo>
                    <a:pt x="94813" y="142039"/>
                  </a:lnTo>
                  <a:lnTo>
                    <a:pt x="93219" y="135067"/>
                  </a:lnTo>
                  <a:lnTo>
                    <a:pt x="87887" y="128802"/>
                  </a:lnTo>
                  <a:lnTo>
                    <a:pt x="82518" y="126037"/>
                  </a:lnTo>
                  <a:lnTo>
                    <a:pt x="79604" y="125300"/>
                  </a:lnTo>
                  <a:lnTo>
                    <a:pt x="70447" y="119206"/>
                  </a:lnTo>
                  <a:lnTo>
                    <a:pt x="66265" y="118629"/>
                  </a:lnTo>
                  <a:lnTo>
                    <a:pt x="50267" y="122874"/>
                  </a:lnTo>
                  <a:lnTo>
                    <a:pt x="32121" y="131892"/>
                  </a:lnTo>
                  <a:lnTo>
                    <a:pt x="19633" y="141874"/>
                  </a:lnTo>
                  <a:lnTo>
                    <a:pt x="5758" y="164451"/>
                  </a:lnTo>
                  <a:lnTo>
                    <a:pt x="0" y="191248"/>
                  </a:lnTo>
                  <a:lnTo>
                    <a:pt x="1476" y="207060"/>
                  </a:lnTo>
                  <a:lnTo>
                    <a:pt x="5660" y="220085"/>
                  </a:lnTo>
                  <a:lnTo>
                    <a:pt x="16970" y="237070"/>
                  </a:lnTo>
                  <a:lnTo>
                    <a:pt x="20030" y="240597"/>
                  </a:lnTo>
                  <a:lnTo>
                    <a:pt x="23129" y="241890"/>
                  </a:lnTo>
                  <a:lnTo>
                    <a:pt x="26254" y="241693"/>
                  </a:lnTo>
                  <a:lnTo>
                    <a:pt x="32547" y="238652"/>
                  </a:lnTo>
                  <a:lnTo>
                    <a:pt x="48383" y="225077"/>
                  </a:lnTo>
                  <a:lnTo>
                    <a:pt x="57904" y="205684"/>
                  </a:lnTo>
                  <a:lnTo>
                    <a:pt x="66238" y="166132"/>
                  </a:lnTo>
                  <a:lnTo>
                    <a:pt x="71543" y="128952"/>
                  </a:lnTo>
                  <a:lnTo>
                    <a:pt x="73115" y="87244"/>
                  </a:lnTo>
                  <a:lnTo>
                    <a:pt x="73646" y="45338"/>
                  </a:lnTo>
                  <a:lnTo>
                    <a:pt x="76541" y="33203"/>
                  </a:lnTo>
                  <a:lnTo>
                    <a:pt x="80297" y="23224"/>
                  </a:lnTo>
                  <a:lnTo>
                    <a:pt x="83470" y="7822"/>
                  </a:lnTo>
                  <a:lnTo>
                    <a:pt x="85531" y="5214"/>
                  </a:lnTo>
                  <a:lnTo>
                    <a:pt x="92827"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SMARTInkShape-3984">
              <a:extLst>
                <a:ext uri="{FF2B5EF4-FFF2-40B4-BE49-F238E27FC236}">
                  <a16:creationId xmlns:a16="http://schemas.microsoft.com/office/drawing/2014/main" id="{FF62AB3A-F5F6-6686-80BF-2825E76AA436}"/>
                </a:ext>
              </a:extLst>
            </p:cNvPr>
            <p:cNvSpPr/>
            <p:nvPr>
              <p:custDataLst>
                <p:tags r:id="rId43"/>
              </p:custDataLst>
            </p:nvPr>
          </p:nvSpPr>
          <p:spPr>
            <a:xfrm>
              <a:off x="4286250" y="4257792"/>
              <a:ext cx="161926" cy="9409"/>
            </a:xfrm>
            <a:custGeom>
              <a:avLst/>
              <a:gdLst/>
              <a:ahLst/>
              <a:cxnLst/>
              <a:rect l="0" t="0" r="0" b="0"/>
              <a:pathLst>
                <a:path w="161926" h="9409">
                  <a:moveTo>
                    <a:pt x="0" y="9408"/>
                  </a:moveTo>
                  <a:lnTo>
                    <a:pt x="0" y="9408"/>
                  </a:lnTo>
                  <a:lnTo>
                    <a:pt x="9721" y="8350"/>
                  </a:lnTo>
                  <a:lnTo>
                    <a:pt x="51457" y="766"/>
                  </a:lnTo>
                  <a:lnTo>
                    <a:pt x="95754" y="0"/>
                  </a:lnTo>
                  <a:lnTo>
                    <a:pt x="140119" y="7437"/>
                  </a:lnTo>
                  <a:lnTo>
                    <a:pt x="161925" y="940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1" name="SMARTInkShape-Group884">
            <a:extLst>
              <a:ext uri="{FF2B5EF4-FFF2-40B4-BE49-F238E27FC236}">
                <a16:creationId xmlns:a16="http://schemas.microsoft.com/office/drawing/2014/main" id="{088DED6A-78AE-2886-053D-8E3E005D178D}"/>
              </a:ext>
            </a:extLst>
          </p:cNvPr>
          <p:cNvGrpSpPr/>
          <p:nvPr/>
        </p:nvGrpSpPr>
        <p:grpSpPr>
          <a:xfrm>
            <a:off x="3171825" y="4148680"/>
            <a:ext cx="533401" cy="394746"/>
            <a:chOff x="3171825" y="4148680"/>
            <a:chExt cx="533401" cy="394746"/>
          </a:xfrm>
        </p:grpSpPr>
        <p:sp>
          <p:nvSpPr>
            <p:cNvPr id="175" name="SMARTInkShape-3985">
              <a:extLst>
                <a:ext uri="{FF2B5EF4-FFF2-40B4-BE49-F238E27FC236}">
                  <a16:creationId xmlns:a16="http://schemas.microsoft.com/office/drawing/2014/main" id="{B920A828-476D-D6F0-C53E-282B2ED67266}"/>
                </a:ext>
              </a:extLst>
            </p:cNvPr>
            <p:cNvSpPr/>
            <p:nvPr>
              <p:custDataLst>
                <p:tags r:id="rId33"/>
              </p:custDataLst>
            </p:nvPr>
          </p:nvSpPr>
          <p:spPr>
            <a:xfrm>
              <a:off x="3533775" y="4164421"/>
              <a:ext cx="102850" cy="121830"/>
            </a:xfrm>
            <a:custGeom>
              <a:avLst/>
              <a:gdLst/>
              <a:ahLst/>
              <a:cxnLst/>
              <a:rect l="0" t="0" r="0" b="0"/>
              <a:pathLst>
                <a:path w="102850" h="121830">
                  <a:moveTo>
                    <a:pt x="19050" y="64679"/>
                  </a:moveTo>
                  <a:lnTo>
                    <a:pt x="19050" y="64679"/>
                  </a:lnTo>
                  <a:lnTo>
                    <a:pt x="19050" y="51422"/>
                  </a:lnTo>
                  <a:lnTo>
                    <a:pt x="21872" y="45381"/>
                  </a:lnTo>
                  <a:lnTo>
                    <a:pt x="36355" y="23175"/>
                  </a:lnTo>
                  <a:lnTo>
                    <a:pt x="64106" y="4742"/>
                  </a:lnTo>
                  <a:lnTo>
                    <a:pt x="77673" y="0"/>
                  </a:lnTo>
                  <a:lnTo>
                    <a:pt x="81416" y="393"/>
                  </a:lnTo>
                  <a:lnTo>
                    <a:pt x="88396" y="3652"/>
                  </a:lnTo>
                  <a:lnTo>
                    <a:pt x="98275" y="11437"/>
                  </a:lnTo>
                  <a:lnTo>
                    <a:pt x="101886" y="20202"/>
                  </a:lnTo>
                  <a:lnTo>
                    <a:pt x="102849" y="25503"/>
                  </a:lnTo>
                  <a:lnTo>
                    <a:pt x="96790" y="62311"/>
                  </a:lnTo>
                  <a:lnTo>
                    <a:pt x="87357" y="85261"/>
                  </a:lnTo>
                  <a:lnTo>
                    <a:pt x="77279" y="98874"/>
                  </a:lnTo>
                  <a:lnTo>
                    <a:pt x="54647" y="113381"/>
                  </a:lnTo>
                  <a:lnTo>
                    <a:pt x="37946" y="119326"/>
                  </a:lnTo>
                  <a:lnTo>
                    <a:pt x="0" y="12182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6" name="SMARTInkShape-3986">
              <a:extLst>
                <a:ext uri="{FF2B5EF4-FFF2-40B4-BE49-F238E27FC236}">
                  <a16:creationId xmlns:a16="http://schemas.microsoft.com/office/drawing/2014/main" id="{A507397C-0F9E-9A3F-B8DE-E9EA6F5DEA83}"/>
                </a:ext>
              </a:extLst>
            </p:cNvPr>
            <p:cNvSpPr/>
            <p:nvPr>
              <p:custDataLst>
                <p:tags r:id="rId34"/>
              </p:custDataLst>
            </p:nvPr>
          </p:nvSpPr>
          <p:spPr>
            <a:xfrm>
              <a:off x="3344224" y="4172104"/>
              <a:ext cx="102689" cy="140007"/>
            </a:xfrm>
            <a:custGeom>
              <a:avLst/>
              <a:gdLst/>
              <a:ahLst/>
              <a:cxnLst/>
              <a:rect l="0" t="0" r="0" b="0"/>
              <a:pathLst>
                <a:path w="102689" h="140007">
                  <a:moveTo>
                    <a:pt x="56201" y="28421"/>
                  </a:moveTo>
                  <a:lnTo>
                    <a:pt x="56201" y="28421"/>
                  </a:lnTo>
                  <a:lnTo>
                    <a:pt x="61258" y="28421"/>
                  </a:lnTo>
                  <a:lnTo>
                    <a:pt x="62747" y="27363"/>
                  </a:lnTo>
                  <a:lnTo>
                    <a:pt x="63740" y="25599"/>
                  </a:lnTo>
                  <a:lnTo>
                    <a:pt x="65464" y="18720"/>
                  </a:lnTo>
                  <a:lnTo>
                    <a:pt x="65609" y="14232"/>
                  </a:lnTo>
                  <a:lnTo>
                    <a:pt x="62852" y="8709"/>
                  </a:lnTo>
                  <a:lnTo>
                    <a:pt x="60635" y="5755"/>
                  </a:lnTo>
                  <a:lnTo>
                    <a:pt x="55350" y="2472"/>
                  </a:lnTo>
                  <a:lnTo>
                    <a:pt x="43333" y="365"/>
                  </a:lnTo>
                  <a:lnTo>
                    <a:pt x="33926" y="0"/>
                  </a:lnTo>
                  <a:lnTo>
                    <a:pt x="27604" y="2737"/>
                  </a:lnTo>
                  <a:lnTo>
                    <a:pt x="20208" y="9597"/>
                  </a:lnTo>
                  <a:lnTo>
                    <a:pt x="9865" y="23230"/>
                  </a:lnTo>
                  <a:lnTo>
                    <a:pt x="3857" y="39872"/>
                  </a:lnTo>
                  <a:lnTo>
                    <a:pt x="0" y="76426"/>
                  </a:lnTo>
                  <a:lnTo>
                    <a:pt x="4389" y="99678"/>
                  </a:lnTo>
                  <a:lnTo>
                    <a:pt x="21899" y="125439"/>
                  </a:lnTo>
                  <a:lnTo>
                    <a:pt x="29667" y="134334"/>
                  </a:lnTo>
                  <a:lnTo>
                    <a:pt x="42291" y="138994"/>
                  </a:lnTo>
                  <a:lnTo>
                    <a:pt x="57427" y="140006"/>
                  </a:lnTo>
                  <a:lnTo>
                    <a:pt x="71210" y="136928"/>
                  </a:lnTo>
                  <a:lnTo>
                    <a:pt x="90869" y="124189"/>
                  </a:lnTo>
                  <a:lnTo>
                    <a:pt x="98068" y="107321"/>
                  </a:lnTo>
                  <a:lnTo>
                    <a:pt x="102688" y="61998"/>
                  </a:lnTo>
                  <a:lnTo>
                    <a:pt x="97676" y="42991"/>
                  </a:lnTo>
                  <a:lnTo>
                    <a:pt x="87324" y="23656"/>
                  </a:lnTo>
                  <a:lnTo>
                    <a:pt x="77442" y="21011"/>
                  </a:lnTo>
                  <a:lnTo>
                    <a:pt x="60396" y="19314"/>
                  </a:lnTo>
                  <a:lnTo>
                    <a:pt x="46676" y="2842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 name="SMARTInkShape-3987">
              <a:extLst>
                <a:ext uri="{FF2B5EF4-FFF2-40B4-BE49-F238E27FC236}">
                  <a16:creationId xmlns:a16="http://schemas.microsoft.com/office/drawing/2014/main" id="{E86904CD-EC7C-887B-CC92-CD8BE7E151FB}"/>
                </a:ext>
              </a:extLst>
            </p:cNvPr>
            <p:cNvSpPr/>
            <p:nvPr>
              <p:custDataLst>
                <p:tags r:id="rId35"/>
              </p:custDataLst>
            </p:nvPr>
          </p:nvSpPr>
          <p:spPr>
            <a:xfrm>
              <a:off x="3181350" y="4181475"/>
              <a:ext cx="47626" cy="361951"/>
            </a:xfrm>
            <a:custGeom>
              <a:avLst/>
              <a:gdLst/>
              <a:ahLst/>
              <a:cxnLst/>
              <a:rect l="0" t="0" r="0" b="0"/>
              <a:pathLst>
                <a:path w="47626" h="361951">
                  <a:moveTo>
                    <a:pt x="47625" y="9525"/>
                  </a:moveTo>
                  <a:lnTo>
                    <a:pt x="47625" y="9525"/>
                  </a:lnTo>
                  <a:lnTo>
                    <a:pt x="47625" y="0"/>
                  </a:lnTo>
                  <a:lnTo>
                    <a:pt x="46567" y="33114"/>
                  </a:lnTo>
                  <a:lnTo>
                    <a:pt x="39424" y="68736"/>
                  </a:lnTo>
                  <a:lnTo>
                    <a:pt x="37303" y="106240"/>
                  </a:lnTo>
                  <a:lnTo>
                    <a:pt x="30613" y="150494"/>
                  </a:lnTo>
                  <a:lnTo>
                    <a:pt x="28977" y="190124"/>
                  </a:lnTo>
                  <a:lnTo>
                    <a:pt x="25806" y="235253"/>
                  </a:lnTo>
                  <a:lnTo>
                    <a:pt x="20384" y="268013"/>
                  </a:lnTo>
                  <a:lnTo>
                    <a:pt x="16404" y="304136"/>
                  </a:lnTo>
                  <a:lnTo>
                    <a:pt x="10884" y="325012"/>
                  </a:lnTo>
                  <a:lnTo>
                    <a:pt x="9644" y="354099"/>
                  </a:lnTo>
                  <a:lnTo>
                    <a:pt x="8546" y="356716"/>
                  </a:lnTo>
                  <a:lnTo>
                    <a:pt x="6756" y="358461"/>
                  </a:lnTo>
                  <a:lnTo>
                    <a:pt x="0" y="3619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 name="SMARTInkShape-3988">
              <a:extLst>
                <a:ext uri="{FF2B5EF4-FFF2-40B4-BE49-F238E27FC236}">
                  <a16:creationId xmlns:a16="http://schemas.microsoft.com/office/drawing/2014/main" id="{CC43A74C-30D4-3BE1-9EE9-D1269375DC54}"/>
                </a:ext>
              </a:extLst>
            </p:cNvPr>
            <p:cNvSpPr/>
            <p:nvPr>
              <p:custDataLst>
                <p:tags r:id="rId36"/>
              </p:custDataLst>
            </p:nvPr>
          </p:nvSpPr>
          <p:spPr>
            <a:xfrm>
              <a:off x="3697024" y="4305300"/>
              <a:ext cx="8202" cy="1"/>
            </a:xfrm>
            <a:custGeom>
              <a:avLst/>
              <a:gdLst/>
              <a:ahLst/>
              <a:cxnLst/>
              <a:rect l="0" t="0" r="0" b="0"/>
              <a:pathLst>
                <a:path w="8202" h="1">
                  <a:moveTo>
                    <a:pt x="8201" y="0"/>
                  </a:moveTo>
                  <a:lnTo>
                    <a:pt x="8201" y="0"/>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 name="SMARTInkShape-3989">
              <a:extLst>
                <a:ext uri="{FF2B5EF4-FFF2-40B4-BE49-F238E27FC236}">
                  <a16:creationId xmlns:a16="http://schemas.microsoft.com/office/drawing/2014/main" id="{426545BB-0B11-45B6-BD2B-0845E62F1CEE}"/>
                </a:ext>
              </a:extLst>
            </p:cNvPr>
            <p:cNvSpPr/>
            <p:nvPr>
              <p:custDataLst>
                <p:tags r:id="rId37"/>
              </p:custDataLst>
            </p:nvPr>
          </p:nvSpPr>
          <p:spPr>
            <a:xfrm>
              <a:off x="3514725" y="4185590"/>
              <a:ext cx="47626" cy="281636"/>
            </a:xfrm>
            <a:custGeom>
              <a:avLst/>
              <a:gdLst/>
              <a:ahLst/>
              <a:cxnLst/>
              <a:rect l="0" t="0" r="0" b="0"/>
              <a:pathLst>
                <a:path w="47626" h="281636">
                  <a:moveTo>
                    <a:pt x="47625" y="14935"/>
                  </a:moveTo>
                  <a:lnTo>
                    <a:pt x="47625" y="14935"/>
                  </a:lnTo>
                  <a:lnTo>
                    <a:pt x="47625" y="0"/>
                  </a:lnTo>
                  <a:lnTo>
                    <a:pt x="44803" y="38906"/>
                  </a:lnTo>
                  <a:lnTo>
                    <a:pt x="34368" y="85757"/>
                  </a:lnTo>
                  <a:lnTo>
                    <a:pt x="28661" y="130290"/>
                  </a:lnTo>
                  <a:lnTo>
                    <a:pt x="21310" y="171645"/>
                  </a:lnTo>
                  <a:lnTo>
                    <a:pt x="12429" y="211180"/>
                  </a:lnTo>
                  <a:lnTo>
                    <a:pt x="2768" y="256821"/>
                  </a:lnTo>
                  <a:lnTo>
                    <a:pt x="0" y="28163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 name="SMARTInkShape-3990">
              <a:extLst>
                <a:ext uri="{FF2B5EF4-FFF2-40B4-BE49-F238E27FC236}">
                  <a16:creationId xmlns:a16="http://schemas.microsoft.com/office/drawing/2014/main" id="{D9E1C810-F7DC-8EC2-4F54-CFCB26D6EF5A}"/>
                </a:ext>
              </a:extLst>
            </p:cNvPr>
            <p:cNvSpPr/>
            <p:nvPr>
              <p:custDataLst>
                <p:tags r:id="rId38"/>
              </p:custDataLst>
            </p:nvPr>
          </p:nvSpPr>
          <p:spPr>
            <a:xfrm>
              <a:off x="3171825" y="4148680"/>
              <a:ext cx="136541" cy="108536"/>
            </a:xfrm>
            <a:custGeom>
              <a:avLst/>
              <a:gdLst/>
              <a:ahLst/>
              <a:cxnLst/>
              <a:rect l="0" t="0" r="0" b="0"/>
              <a:pathLst>
                <a:path w="136541" h="108536">
                  <a:moveTo>
                    <a:pt x="57150" y="51845"/>
                  </a:moveTo>
                  <a:lnTo>
                    <a:pt x="57150" y="51845"/>
                  </a:lnTo>
                  <a:lnTo>
                    <a:pt x="52094" y="51845"/>
                  </a:lnTo>
                  <a:lnTo>
                    <a:pt x="50604" y="49728"/>
                  </a:lnTo>
                  <a:lnTo>
                    <a:pt x="48949" y="41732"/>
                  </a:lnTo>
                  <a:lnTo>
                    <a:pt x="51036" y="33945"/>
                  </a:lnTo>
                  <a:lnTo>
                    <a:pt x="63949" y="17072"/>
                  </a:lnTo>
                  <a:lnTo>
                    <a:pt x="70050" y="10638"/>
                  </a:lnTo>
                  <a:lnTo>
                    <a:pt x="89547" y="1065"/>
                  </a:lnTo>
                  <a:lnTo>
                    <a:pt x="95681" y="0"/>
                  </a:lnTo>
                  <a:lnTo>
                    <a:pt x="105320" y="1639"/>
                  </a:lnTo>
                  <a:lnTo>
                    <a:pt x="121752" y="8512"/>
                  </a:lnTo>
                  <a:lnTo>
                    <a:pt x="131018" y="19886"/>
                  </a:lnTo>
                  <a:lnTo>
                    <a:pt x="134970" y="27364"/>
                  </a:lnTo>
                  <a:lnTo>
                    <a:pt x="136540" y="44140"/>
                  </a:lnTo>
                  <a:lnTo>
                    <a:pt x="132651" y="61120"/>
                  </a:lnTo>
                  <a:lnTo>
                    <a:pt x="123867" y="75723"/>
                  </a:lnTo>
                  <a:lnTo>
                    <a:pt x="110085" y="86446"/>
                  </a:lnTo>
                  <a:lnTo>
                    <a:pt x="94435" y="93682"/>
                  </a:lnTo>
                  <a:lnTo>
                    <a:pt x="69963" y="101149"/>
                  </a:lnTo>
                  <a:lnTo>
                    <a:pt x="60728" y="105508"/>
                  </a:lnTo>
                  <a:lnTo>
                    <a:pt x="26328" y="108535"/>
                  </a:lnTo>
                  <a:lnTo>
                    <a:pt x="14171" y="105968"/>
                  </a:lnTo>
                  <a:lnTo>
                    <a:pt x="0" y="9947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82" name="SMARTInkShape-3991">
            <a:extLst>
              <a:ext uri="{FF2B5EF4-FFF2-40B4-BE49-F238E27FC236}">
                <a16:creationId xmlns:a16="http://schemas.microsoft.com/office/drawing/2014/main" id="{29316536-7251-026A-781C-F0994E1F2B5A}"/>
              </a:ext>
            </a:extLst>
          </p:cNvPr>
          <p:cNvSpPr/>
          <p:nvPr>
            <p:custDataLst>
              <p:tags r:id="rId2"/>
            </p:custDataLst>
          </p:nvPr>
        </p:nvSpPr>
        <p:spPr>
          <a:xfrm>
            <a:off x="5600700" y="1572018"/>
            <a:ext cx="1493709" cy="85333"/>
          </a:xfrm>
          <a:custGeom>
            <a:avLst/>
            <a:gdLst/>
            <a:ahLst/>
            <a:cxnLst/>
            <a:rect l="0" t="0" r="0" b="0"/>
            <a:pathLst>
              <a:path w="1493709" h="85333">
                <a:moveTo>
                  <a:pt x="0" y="18657"/>
                </a:moveTo>
                <a:lnTo>
                  <a:pt x="0" y="18657"/>
                </a:lnTo>
                <a:lnTo>
                  <a:pt x="0" y="9135"/>
                </a:lnTo>
                <a:lnTo>
                  <a:pt x="14548" y="9132"/>
                </a:lnTo>
                <a:lnTo>
                  <a:pt x="16049" y="8074"/>
                </a:lnTo>
                <a:lnTo>
                  <a:pt x="17049" y="6310"/>
                </a:lnTo>
                <a:lnTo>
                  <a:pt x="18655" y="931"/>
                </a:lnTo>
                <a:lnTo>
                  <a:pt x="29046" y="0"/>
                </a:lnTo>
                <a:lnTo>
                  <a:pt x="36899" y="2604"/>
                </a:lnTo>
                <a:lnTo>
                  <a:pt x="45506" y="7843"/>
                </a:lnTo>
                <a:lnTo>
                  <a:pt x="60530" y="8962"/>
                </a:lnTo>
                <a:lnTo>
                  <a:pt x="103496" y="15656"/>
                </a:lnTo>
                <a:lnTo>
                  <a:pt x="142622" y="18064"/>
                </a:lnTo>
                <a:lnTo>
                  <a:pt x="185981" y="18540"/>
                </a:lnTo>
                <a:lnTo>
                  <a:pt x="222794" y="18622"/>
                </a:lnTo>
                <a:lnTo>
                  <a:pt x="260511" y="23703"/>
                </a:lnTo>
                <a:lnTo>
                  <a:pt x="303554" y="26855"/>
                </a:lnTo>
                <a:lnTo>
                  <a:pt x="349822" y="27789"/>
                </a:lnTo>
                <a:lnTo>
                  <a:pt x="386931" y="28066"/>
                </a:lnTo>
                <a:lnTo>
                  <a:pt x="433205" y="28148"/>
                </a:lnTo>
                <a:lnTo>
                  <a:pt x="468760" y="28167"/>
                </a:lnTo>
                <a:lnTo>
                  <a:pt x="503614" y="29233"/>
                </a:lnTo>
                <a:lnTo>
                  <a:pt x="549151" y="34726"/>
                </a:lnTo>
                <a:lnTo>
                  <a:pt x="583792" y="36382"/>
                </a:lnTo>
                <a:lnTo>
                  <a:pt x="623177" y="37118"/>
                </a:lnTo>
                <a:lnTo>
                  <a:pt x="662201" y="37445"/>
                </a:lnTo>
                <a:lnTo>
                  <a:pt x="707971" y="37629"/>
                </a:lnTo>
                <a:lnTo>
                  <a:pt x="748343" y="37684"/>
                </a:lnTo>
                <a:lnTo>
                  <a:pt x="787116" y="37700"/>
                </a:lnTo>
                <a:lnTo>
                  <a:pt x="826475" y="37705"/>
                </a:lnTo>
                <a:lnTo>
                  <a:pt x="870122" y="37706"/>
                </a:lnTo>
                <a:lnTo>
                  <a:pt x="911393" y="37707"/>
                </a:lnTo>
                <a:lnTo>
                  <a:pt x="956666" y="38765"/>
                </a:lnTo>
                <a:lnTo>
                  <a:pt x="1002535" y="44253"/>
                </a:lnTo>
                <a:lnTo>
                  <a:pt x="1044466" y="46349"/>
                </a:lnTo>
                <a:lnTo>
                  <a:pt x="1088875" y="48029"/>
                </a:lnTo>
                <a:lnTo>
                  <a:pt x="1129316" y="53700"/>
                </a:lnTo>
                <a:lnTo>
                  <a:pt x="1171283" y="55851"/>
                </a:lnTo>
                <a:lnTo>
                  <a:pt x="1208840" y="56355"/>
                </a:lnTo>
                <a:lnTo>
                  <a:pt x="1256465" y="61694"/>
                </a:lnTo>
                <a:lnTo>
                  <a:pt x="1292330" y="64923"/>
                </a:lnTo>
                <a:lnTo>
                  <a:pt x="1338235" y="65879"/>
                </a:lnTo>
                <a:lnTo>
                  <a:pt x="1376883" y="66163"/>
                </a:lnTo>
                <a:lnTo>
                  <a:pt x="1413499" y="71303"/>
                </a:lnTo>
                <a:lnTo>
                  <a:pt x="1456194" y="75976"/>
                </a:lnTo>
                <a:lnTo>
                  <a:pt x="1493708" y="84905"/>
                </a:lnTo>
                <a:lnTo>
                  <a:pt x="1491840" y="85142"/>
                </a:lnTo>
                <a:lnTo>
                  <a:pt x="1476375" y="8533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88" name="SMARTInkShape-Group886">
            <a:extLst>
              <a:ext uri="{FF2B5EF4-FFF2-40B4-BE49-F238E27FC236}">
                <a16:creationId xmlns:a16="http://schemas.microsoft.com/office/drawing/2014/main" id="{FD18C0C3-9D6C-395F-69C8-64563EB11521}"/>
              </a:ext>
            </a:extLst>
          </p:cNvPr>
          <p:cNvGrpSpPr/>
          <p:nvPr/>
        </p:nvGrpSpPr>
        <p:grpSpPr>
          <a:xfrm>
            <a:off x="7734300" y="3486184"/>
            <a:ext cx="838201" cy="352392"/>
            <a:chOff x="7734300" y="3486184"/>
            <a:chExt cx="838201" cy="352392"/>
          </a:xfrm>
        </p:grpSpPr>
        <p:sp>
          <p:nvSpPr>
            <p:cNvPr id="183" name="SMARTInkShape-3992">
              <a:extLst>
                <a:ext uri="{FF2B5EF4-FFF2-40B4-BE49-F238E27FC236}">
                  <a16:creationId xmlns:a16="http://schemas.microsoft.com/office/drawing/2014/main" id="{10C837E9-3072-C920-6081-10B45080AF95}"/>
                </a:ext>
              </a:extLst>
            </p:cNvPr>
            <p:cNvSpPr/>
            <p:nvPr>
              <p:custDataLst>
                <p:tags r:id="rId28"/>
              </p:custDataLst>
            </p:nvPr>
          </p:nvSpPr>
          <p:spPr>
            <a:xfrm>
              <a:off x="8519751" y="3516049"/>
              <a:ext cx="52750" cy="322527"/>
            </a:xfrm>
            <a:custGeom>
              <a:avLst/>
              <a:gdLst/>
              <a:ahLst/>
              <a:cxnLst/>
              <a:rect l="0" t="0" r="0" b="0"/>
              <a:pathLst>
                <a:path w="52750" h="322527">
                  <a:moveTo>
                    <a:pt x="52749" y="8201"/>
                  </a:moveTo>
                  <a:lnTo>
                    <a:pt x="52749" y="8201"/>
                  </a:lnTo>
                  <a:lnTo>
                    <a:pt x="52749" y="0"/>
                  </a:lnTo>
                  <a:lnTo>
                    <a:pt x="51691" y="43301"/>
                  </a:lnTo>
                  <a:lnTo>
                    <a:pt x="45211" y="83808"/>
                  </a:lnTo>
                  <a:lnTo>
                    <a:pt x="40991" y="121267"/>
                  </a:lnTo>
                  <a:lnTo>
                    <a:pt x="35859" y="164116"/>
                  </a:lnTo>
                  <a:lnTo>
                    <a:pt x="31517" y="199742"/>
                  </a:lnTo>
                  <a:lnTo>
                    <a:pt x="17536" y="247129"/>
                  </a:lnTo>
                  <a:lnTo>
                    <a:pt x="613" y="292007"/>
                  </a:lnTo>
                  <a:lnTo>
                    <a:pt x="0" y="296888"/>
                  </a:lnTo>
                  <a:lnTo>
                    <a:pt x="5124" y="32252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 name="SMARTInkShape-3993">
              <a:extLst>
                <a:ext uri="{FF2B5EF4-FFF2-40B4-BE49-F238E27FC236}">
                  <a16:creationId xmlns:a16="http://schemas.microsoft.com/office/drawing/2014/main" id="{115A7E8B-49C9-EEA3-F4FC-C4BBC075C654}"/>
                </a:ext>
              </a:extLst>
            </p:cNvPr>
            <p:cNvSpPr/>
            <p:nvPr>
              <p:custDataLst>
                <p:tags r:id="rId29"/>
              </p:custDataLst>
            </p:nvPr>
          </p:nvSpPr>
          <p:spPr>
            <a:xfrm>
              <a:off x="8290551" y="3621528"/>
              <a:ext cx="177175" cy="135001"/>
            </a:xfrm>
            <a:custGeom>
              <a:avLst/>
              <a:gdLst/>
              <a:ahLst/>
              <a:cxnLst/>
              <a:rect l="0" t="0" r="0" b="0"/>
              <a:pathLst>
                <a:path w="177175" h="135001">
                  <a:moveTo>
                    <a:pt x="43824" y="45597"/>
                  </a:moveTo>
                  <a:lnTo>
                    <a:pt x="43824" y="45597"/>
                  </a:lnTo>
                  <a:lnTo>
                    <a:pt x="60070" y="60785"/>
                  </a:lnTo>
                  <a:lnTo>
                    <a:pt x="66214" y="62930"/>
                  </a:lnTo>
                  <a:lnTo>
                    <a:pt x="98370" y="64496"/>
                  </a:lnTo>
                  <a:lnTo>
                    <a:pt x="117019" y="59546"/>
                  </a:lnTo>
                  <a:lnTo>
                    <a:pt x="126802" y="51444"/>
                  </a:lnTo>
                  <a:lnTo>
                    <a:pt x="133619" y="40787"/>
                  </a:lnTo>
                  <a:lnTo>
                    <a:pt x="138356" y="15513"/>
                  </a:lnTo>
                  <a:lnTo>
                    <a:pt x="136479" y="11783"/>
                  </a:lnTo>
                  <a:lnTo>
                    <a:pt x="128748" y="4816"/>
                  </a:lnTo>
                  <a:lnTo>
                    <a:pt x="115434" y="1013"/>
                  </a:lnTo>
                  <a:lnTo>
                    <a:pt x="107439" y="0"/>
                  </a:lnTo>
                  <a:lnTo>
                    <a:pt x="75961" y="8686"/>
                  </a:lnTo>
                  <a:lnTo>
                    <a:pt x="31963" y="34604"/>
                  </a:lnTo>
                  <a:lnTo>
                    <a:pt x="10088" y="57509"/>
                  </a:lnTo>
                  <a:lnTo>
                    <a:pt x="2371" y="78055"/>
                  </a:lnTo>
                  <a:lnTo>
                    <a:pt x="0" y="99181"/>
                  </a:lnTo>
                  <a:lnTo>
                    <a:pt x="2475" y="115626"/>
                  </a:lnTo>
                  <a:lnTo>
                    <a:pt x="6732" y="120858"/>
                  </a:lnTo>
                  <a:lnTo>
                    <a:pt x="45211" y="135000"/>
                  </a:lnTo>
                  <a:lnTo>
                    <a:pt x="82923" y="134058"/>
                  </a:lnTo>
                  <a:lnTo>
                    <a:pt x="122554" y="132133"/>
                  </a:lnTo>
                  <a:lnTo>
                    <a:pt x="177174" y="12179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5" name="SMARTInkShape-3994">
              <a:extLst>
                <a:ext uri="{FF2B5EF4-FFF2-40B4-BE49-F238E27FC236}">
                  <a16:creationId xmlns:a16="http://schemas.microsoft.com/office/drawing/2014/main" id="{BE3B5E65-C6AE-68E2-46E2-268284AD3259}"/>
                </a:ext>
              </a:extLst>
            </p:cNvPr>
            <p:cNvSpPr/>
            <p:nvPr>
              <p:custDataLst>
                <p:tags r:id="rId30"/>
              </p:custDataLst>
            </p:nvPr>
          </p:nvSpPr>
          <p:spPr>
            <a:xfrm>
              <a:off x="8153400" y="3638550"/>
              <a:ext cx="133351" cy="126980"/>
            </a:xfrm>
            <a:custGeom>
              <a:avLst/>
              <a:gdLst/>
              <a:ahLst/>
              <a:cxnLst/>
              <a:rect l="0" t="0" r="0" b="0"/>
              <a:pathLst>
                <a:path w="133351" h="126980">
                  <a:moveTo>
                    <a:pt x="0" y="19050"/>
                  </a:moveTo>
                  <a:lnTo>
                    <a:pt x="0" y="19050"/>
                  </a:lnTo>
                  <a:lnTo>
                    <a:pt x="8200" y="10849"/>
                  </a:lnTo>
                  <a:lnTo>
                    <a:pt x="4076" y="14974"/>
                  </a:lnTo>
                  <a:lnTo>
                    <a:pt x="1812" y="22883"/>
                  </a:lnTo>
                  <a:lnTo>
                    <a:pt x="357" y="50263"/>
                  </a:lnTo>
                  <a:lnTo>
                    <a:pt x="8233" y="94894"/>
                  </a:lnTo>
                  <a:lnTo>
                    <a:pt x="14595" y="106028"/>
                  </a:lnTo>
                  <a:lnTo>
                    <a:pt x="30870" y="125366"/>
                  </a:lnTo>
                  <a:lnTo>
                    <a:pt x="34338" y="126969"/>
                  </a:lnTo>
                  <a:lnTo>
                    <a:pt x="37709" y="126979"/>
                  </a:lnTo>
                  <a:lnTo>
                    <a:pt x="41015" y="125928"/>
                  </a:lnTo>
                  <a:lnTo>
                    <a:pt x="55779" y="114335"/>
                  </a:lnTo>
                  <a:lnTo>
                    <a:pt x="85963" y="72128"/>
                  </a:lnTo>
                  <a:lnTo>
                    <a:pt x="110961" y="27372"/>
                  </a:lnTo>
                  <a:lnTo>
                    <a:pt x="1333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6" name="SMARTInkShape-3995">
              <a:extLst>
                <a:ext uri="{FF2B5EF4-FFF2-40B4-BE49-F238E27FC236}">
                  <a16:creationId xmlns:a16="http://schemas.microsoft.com/office/drawing/2014/main" id="{417503BB-2BF6-236E-1115-F96F88992167}"/>
                </a:ext>
              </a:extLst>
            </p:cNvPr>
            <p:cNvSpPr/>
            <p:nvPr>
              <p:custDataLst>
                <p:tags r:id="rId31"/>
              </p:custDataLst>
            </p:nvPr>
          </p:nvSpPr>
          <p:spPr>
            <a:xfrm>
              <a:off x="7896225" y="3578332"/>
              <a:ext cx="180976" cy="154621"/>
            </a:xfrm>
            <a:custGeom>
              <a:avLst/>
              <a:gdLst/>
              <a:ahLst/>
              <a:cxnLst/>
              <a:rect l="0" t="0" r="0" b="0"/>
              <a:pathLst>
                <a:path w="180976" h="154621">
                  <a:moveTo>
                    <a:pt x="0" y="88793"/>
                  </a:moveTo>
                  <a:lnTo>
                    <a:pt x="0" y="88793"/>
                  </a:lnTo>
                  <a:lnTo>
                    <a:pt x="5056" y="88793"/>
                  </a:lnTo>
                  <a:lnTo>
                    <a:pt x="10361" y="85971"/>
                  </a:lnTo>
                  <a:lnTo>
                    <a:pt x="13257" y="83736"/>
                  </a:lnTo>
                  <a:lnTo>
                    <a:pt x="39660" y="80151"/>
                  </a:lnTo>
                  <a:lnTo>
                    <a:pt x="82924" y="79385"/>
                  </a:lnTo>
                  <a:lnTo>
                    <a:pt x="115667" y="71687"/>
                  </a:lnTo>
                  <a:lnTo>
                    <a:pt x="154043" y="51824"/>
                  </a:lnTo>
                  <a:lnTo>
                    <a:pt x="163713" y="40260"/>
                  </a:lnTo>
                  <a:lnTo>
                    <a:pt x="166292" y="34212"/>
                  </a:lnTo>
                  <a:lnTo>
                    <a:pt x="166336" y="21849"/>
                  </a:lnTo>
                  <a:lnTo>
                    <a:pt x="164865" y="15589"/>
                  </a:lnTo>
                  <a:lnTo>
                    <a:pt x="160710" y="10357"/>
                  </a:lnTo>
                  <a:lnTo>
                    <a:pt x="147627" y="1722"/>
                  </a:lnTo>
                  <a:lnTo>
                    <a:pt x="131228" y="0"/>
                  </a:lnTo>
                  <a:lnTo>
                    <a:pt x="112299" y="3821"/>
                  </a:lnTo>
                  <a:lnTo>
                    <a:pt x="89775" y="12575"/>
                  </a:lnTo>
                  <a:lnTo>
                    <a:pt x="58351" y="39517"/>
                  </a:lnTo>
                  <a:lnTo>
                    <a:pt x="34496" y="72396"/>
                  </a:lnTo>
                  <a:lnTo>
                    <a:pt x="24097" y="99104"/>
                  </a:lnTo>
                  <a:lnTo>
                    <a:pt x="21293" y="117717"/>
                  </a:lnTo>
                  <a:lnTo>
                    <a:pt x="25691" y="133751"/>
                  </a:lnTo>
                  <a:lnTo>
                    <a:pt x="29828" y="140990"/>
                  </a:lnTo>
                  <a:lnTo>
                    <a:pt x="35760" y="145816"/>
                  </a:lnTo>
                  <a:lnTo>
                    <a:pt x="50818" y="151178"/>
                  </a:lnTo>
                  <a:lnTo>
                    <a:pt x="93960" y="154620"/>
                  </a:lnTo>
                  <a:lnTo>
                    <a:pt x="127559" y="154158"/>
                  </a:lnTo>
                  <a:lnTo>
                    <a:pt x="180975" y="14594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7" name="SMARTInkShape-3996">
              <a:extLst>
                <a:ext uri="{FF2B5EF4-FFF2-40B4-BE49-F238E27FC236}">
                  <a16:creationId xmlns:a16="http://schemas.microsoft.com/office/drawing/2014/main" id="{7B83C462-E7E1-208E-316E-E96E2168865C}"/>
                </a:ext>
              </a:extLst>
            </p:cNvPr>
            <p:cNvSpPr/>
            <p:nvPr>
              <p:custDataLst>
                <p:tags r:id="rId32"/>
              </p:custDataLst>
            </p:nvPr>
          </p:nvSpPr>
          <p:spPr>
            <a:xfrm>
              <a:off x="7734300" y="3486184"/>
              <a:ext cx="76191" cy="304767"/>
            </a:xfrm>
            <a:custGeom>
              <a:avLst/>
              <a:gdLst/>
              <a:ahLst/>
              <a:cxnLst/>
              <a:rect l="0" t="0" r="0" b="0"/>
              <a:pathLst>
                <a:path w="76191" h="304767">
                  <a:moveTo>
                    <a:pt x="66675" y="9491"/>
                  </a:moveTo>
                  <a:lnTo>
                    <a:pt x="66675" y="9491"/>
                  </a:lnTo>
                  <a:lnTo>
                    <a:pt x="76166" y="0"/>
                  </a:lnTo>
                  <a:lnTo>
                    <a:pt x="76190" y="5033"/>
                  </a:lnTo>
                  <a:lnTo>
                    <a:pt x="58895" y="44899"/>
                  </a:lnTo>
                  <a:lnTo>
                    <a:pt x="40012" y="92175"/>
                  </a:lnTo>
                  <a:lnTo>
                    <a:pt x="29142" y="131357"/>
                  </a:lnTo>
                  <a:lnTo>
                    <a:pt x="19218" y="174716"/>
                  </a:lnTo>
                  <a:lnTo>
                    <a:pt x="11439" y="217811"/>
                  </a:lnTo>
                  <a:lnTo>
                    <a:pt x="3357" y="263444"/>
                  </a:lnTo>
                  <a:lnTo>
                    <a:pt x="0" y="30476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9" name="SMARTInkShape-Group887">
            <a:extLst>
              <a:ext uri="{FF2B5EF4-FFF2-40B4-BE49-F238E27FC236}">
                <a16:creationId xmlns:a16="http://schemas.microsoft.com/office/drawing/2014/main" id="{B81DC445-BF4D-952A-54D8-953EA842E59D}"/>
              </a:ext>
            </a:extLst>
          </p:cNvPr>
          <p:cNvGrpSpPr/>
          <p:nvPr/>
        </p:nvGrpSpPr>
        <p:grpSpPr>
          <a:xfrm>
            <a:off x="5554072" y="3486150"/>
            <a:ext cx="1665879" cy="371476"/>
            <a:chOff x="5554072" y="3486150"/>
            <a:chExt cx="1665879" cy="371476"/>
          </a:xfrm>
        </p:grpSpPr>
        <p:sp>
          <p:nvSpPr>
            <p:cNvPr id="189" name="SMARTInkShape-3997">
              <a:extLst>
                <a:ext uri="{FF2B5EF4-FFF2-40B4-BE49-F238E27FC236}">
                  <a16:creationId xmlns:a16="http://schemas.microsoft.com/office/drawing/2014/main" id="{590DC556-3545-CB63-5ED7-92DF3701241A}"/>
                </a:ext>
              </a:extLst>
            </p:cNvPr>
            <p:cNvSpPr/>
            <p:nvPr>
              <p:custDataLst>
                <p:tags r:id="rId18"/>
              </p:custDataLst>
            </p:nvPr>
          </p:nvSpPr>
          <p:spPr>
            <a:xfrm>
              <a:off x="6330471" y="3486150"/>
              <a:ext cx="156055" cy="272706"/>
            </a:xfrm>
            <a:custGeom>
              <a:avLst/>
              <a:gdLst/>
              <a:ahLst/>
              <a:cxnLst/>
              <a:rect l="0" t="0" r="0" b="0"/>
              <a:pathLst>
                <a:path w="156055" h="272706">
                  <a:moveTo>
                    <a:pt x="89379" y="190500"/>
                  </a:moveTo>
                  <a:lnTo>
                    <a:pt x="89379" y="190500"/>
                  </a:lnTo>
                  <a:lnTo>
                    <a:pt x="89379" y="185443"/>
                  </a:lnTo>
                  <a:lnTo>
                    <a:pt x="86557" y="180139"/>
                  </a:lnTo>
                  <a:lnTo>
                    <a:pt x="82834" y="174253"/>
                  </a:lnTo>
                  <a:lnTo>
                    <a:pt x="75190" y="153644"/>
                  </a:lnTo>
                  <a:lnTo>
                    <a:pt x="72511" y="150054"/>
                  </a:lnTo>
                  <a:lnTo>
                    <a:pt x="66713" y="146066"/>
                  </a:lnTo>
                  <a:lnTo>
                    <a:pt x="57498" y="143820"/>
                  </a:lnTo>
                  <a:lnTo>
                    <a:pt x="43009" y="148211"/>
                  </a:lnTo>
                  <a:lnTo>
                    <a:pt x="25310" y="161272"/>
                  </a:lnTo>
                  <a:lnTo>
                    <a:pt x="11717" y="178547"/>
                  </a:lnTo>
                  <a:lnTo>
                    <a:pt x="986" y="202128"/>
                  </a:lnTo>
                  <a:lnTo>
                    <a:pt x="0" y="220009"/>
                  </a:lnTo>
                  <a:lnTo>
                    <a:pt x="2932" y="247247"/>
                  </a:lnTo>
                  <a:lnTo>
                    <a:pt x="8978" y="258407"/>
                  </a:lnTo>
                  <a:lnTo>
                    <a:pt x="17662" y="268306"/>
                  </a:lnTo>
                  <a:lnTo>
                    <a:pt x="25049" y="272705"/>
                  </a:lnTo>
                  <a:lnTo>
                    <a:pt x="37505" y="269017"/>
                  </a:lnTo>
                  <a:lnTo>
                    <a:pt x="45270" y="265069"/>
                  </a:lnTo>
                  <a:lnTo>
                    <a:pt x="59545" y="249394"/>
                  </a:lnTo>
                  <a:lnTo>
                    <a:pt x="79481" y="211125"/>
                  </a:lnTo>
                  <a:lnTo>
                    <a:pt x="93148" y="165214"/>
                  </a:lnTo>
                  <a:lnTo>
                    <a:pt x="102843" y="124799"/>
                  </a:lnTo>
                  <a:lnTo>
                    <a:pt x="113478" y="88836"/>
                  </a:lnTo>
                  <a:lnTo>
                    <a:pt x="122272" y="55250"/>
                  </a:lnTo>
                  <a:lnTo>
                    <a:pt x="142669" y="10725"/>
                  </a:lnTo>
                  <a:lnTo>
                    <a:pt x="156054"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0" name="SMARTInkShape-3998">
              <a:extLst>
                <a:ext uri="{FF2B5EF4-FFF2-40B4-BE49-F238E27FC236}">
                  <a16:creationId xmlns:a16="http://schemas.microsoft.com/office/drawing/2014/main" id="{B18E7F4E-CA95-BF3C-1141-7BFED86C8845}"/>
                </a:ext>
              </a:extLst>
            </p:cNvPr>
            <p:cNvSpPr/>
            <p:nvPr>
              <p:custDataLst>
                <p:tags r:id="rId19"/>
              </p:custDataLst>
            </p:nvPr>
          </p:nvSpPr>
          <p:spPr>
            <a:xfrm>
              <a:off x="6492415" y="3615077"/>
              <a:ext cx="270225" cy="156824"/>
            </a:xfrm>
            <a:custGeom>
              <a:avLst/>
              <a:gdLst/>
              <a:ahLst/>
              <a:cxnLst/>
              <a:rect l="0" t="0" r="0" b="0"/>
              <a:pathLst>
                <a:path w="270225" h="156824">
                  <a:moveTo>
                    <a:pt x="32210" y="80623"/>
                  </a:moveTo>
                  <a:lnTo>
                    <a:pt x="32210" y="80623"/>
                  </a:lnTo>
                  <a:lnTo>
                    <a:pt x="50110" y="73084"/>
                  </a:lnTo>
                  <a:lnTo>
                    <a:pt x="53668" y="72422"/>
                  </a:lnTo>
                  <a:lnTo>
                    <a:pt x="60445" y="68864"/>
                  </a:lnTo>
                  <a:lnTo>
                    <a:pt x="93461" y="38378"/>
                  </a:lnTo>
                  <a:lnTo>
                    <a:pt x="96474" y="29745"/>
                  </a:lnTo>
                  <a:lnTo>
                    <a:pt x="98409" y="17068"/>
                  </a:lnTo>
                  <a:lnTo>
                    <a:pt x="95851" y="12512"/>
                  </a:lnTo>
                  <a:lnTo>
                    <a:pt x="90128" y="6960"/>
                  </a:lnTo>
                  <a:lnTo>
                    <a:pt x="80530" y="965"/>
                  </a:lnTo>
                  <a:lnTo>
                    <a:pt x="75007" y="0"/>
                  </a:lnTo>
                  <a:lnTo>
                    <a:pt x="63226" y="1751"/>
                  </a:lnTo>
                  <a:lnTo>
                    <a:pt x="44692" y="8688"/>
                  </a:lnTo>
                  <a:lnTo>
                    <a:pt x="25796" y="27559"/>
                  </a:lnTo>
                  <a:lnTo>
                    <a:pt x="8052" y="55834"/>
                  </a:lnTo>
                  <a:lnTo>
                    <a:pt x="1012" y="72780"/>
                  </a:lnTo>
                  <a:lnTo>
                    <a:pt x="0" y="93718"/>
                  </a:lnTo>
                  <a:lnTo>
                    <a:pt x="5379" y="120839"/>
                  </a:lnTo>
                  <a:lnTo>
                    <a:pt x="13677" y="135578"/>
                  </a:lnTo>
                  <a:lnTo>
                    <a:pt x="16680" y="139485"/>
                  </a:lnTo>
                  <a:lnTo>
                    <a:pt x="20798" y="141031"/>
                  </a:lnTo>
                  <a:lnTo>
                    <a:pt x="31019" y="139926"/>
                  </a:lnTo>
                  <a:lnTo>
                    <a:pt x="48673" y="133354"/>
                  </a:lnTo>
                  <a:lnTo>
                    <a:pt x="58225" y="124873"/>
                  </a:lnTo>
                  <a:lnTo>
                    <a:pt x="101052" y="78549"/>
                  </a:lnTo>
                  <a:lnTo>
                    <a:pt x="133523" y="38405"/>
                  </a:lnTo>
                  <a:lnTo>
                    <a:pt x="140032" y="35401"/>
                  </a:lnTo>
                  <a:lnTo>
                    <a:pt x="143250" y="35659"/>
                  </a:lnTo>
                  <a:lnTo>
                    <a:pt x="149648" y="38767"/>
                  </a:lnTo>
                  <a:lnTo>
                    <a:pt x="151777" y="42135"/>
                  </a:lnTo>
                  <a:lnTo>
                    <a:pt x="154774" y="56990"/>
                  </a:lnTo>
                  <a:lnTo>
                    <a:pt x="155961" y="99776"/>
                  </a:lnTo>
                  <a:lnTo>
                    <a:pt x="156031" y="134016"/>
                  </a:lnTo>
                  <a:lnTo>
                    <a:pt x="157091" y="135269"/>
                  </a:lnTo>
                  <a:lnTo>
                    <a:pt x="161091" y="136660"/>
                  </a:lnTo>
                  <a:lnTo>
                    <a:pt x="169218" y="128812"/>
                  </a:lnTo>
                  <a:lnTo>
                    <a:pt x="207861" y="86112"/>
                  </a:lnTo>
                  <a:lnTo>
                    <a:pt x="240984" y="50012"/>
                  </a:lnTo>
                  <a:lnTo>
                    <a:pt x="254307" y="31302"/>
                  </a:lnTo>
                  <a:lnTo>
                    <a:pt x="260741" y="26953"/>
                  </a:lnTo>
                  <a:lnTo>
                    <a:pt x="263939" y="25793"/>
                  </a:lnTo>
                  <a:lnTo>
                    <a:pt x="266071" y="26078"/>
                  </a:lnTo>
                  <a:lnTo>
                    <a:pt x="267493" y="27326"/>
                  </a:lnTo>
                  <a:lnTo>
                    <a:pt x="268441" y="29216"/>
                  </a:lnTo>
                  <a:lnTo>
                    <a:pt x="270224" y="71816"/>
                  </a:lnTo>
                  <a:lnTo>
                    <a:pt x="269244" y="91537"/>
                  </a:lnTo>
                  <a:lnTo>
                    <a:pt x="262790" y="111040"/>
                  </a:lnTo>
                  <a:lnTo>
                    <a:pt x="251285" y="15682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1" name="SMARTInkShape-3999">
              <a:extLst>
                <a:ext uri="{FF2B5EF4-FFF2-40B4-BE49-F238E27FC236}">
                  <a16:creationId xmlns:a16="http://schemas.microsoft.com/office/drawing/2014/main" id="{EC03810D-5B54-A3CE-A700-670BB680B8C7}"/>
                </a:ext>
              </a:extLst>
            </p:cNvPr>
            <p:cNvSpPr/>
            <p:nvPr>
              <p:custDataLst>
                <p:tags r:id="rId20"/>
              </p:custDataLst>
            </p:nvPr>
          </p:nvSpPr>
          <p:spPr>
            <a:xfrm>
              <a:off x="7001845" y="3603435"/>
              <a:ext cx="218106" cy="177991"/>
            </a:xfrm>
            <a:custGeom>
              <a:avLst/>
              <a:gdLst/>
              <a:ahLst/>
              <a:cxnLst/>
              <a:rect l="0" t="0" r="0" b="0"/>
              <a:pathLst>
                <a:path w="218106" h="177991">
                  <a:moveTo>
                    <a:pt x="37130" y="44640"/>
                  </a:moveTo>
                  <a:lnTo>
                    <a:pt x="37130" y="44640"/>
                  </a:lnTo>
                  <a:lnTo>
                    <a:pt x="76790" y="45698"/>
                  </a:lnTo>
                  <a:lnTo>
                    <a:pt x="98034" y="50128"/>
                  </a:lnTo>
                  <a:lnTo>
                    <a:pt x="122909" y="45678"/>
                  </a:lnTo>
                  <a:lnTo>
                    <a:pt x="162425" y="26602"/>
                  </a:lnTo>
                  <a:lnTo>
                    <a:pt x="172192" y="17926"/>
                  </a:lnTo>
                  <a:lnTo>
                    <a:pt x="174796" y="14131"/>
                  </a:lnTo>
                  <a:lnTo>
                    <a:pt x="175474" y="10542"/>
                  </a:lnTo>
                  <a:lnTo>
                    <a:pt x="174868" y="7091"/>
                  </a:lnTo>
                  <a:lnTo>
                    <a:pt x="173405" y="3732"/>
                  </a:lnTo>
                  <a:lnTo>
                    <a:pt x="157669" y="0"/>
                  </a:lnTo>
                  <a:lnTo>
                    <a:pt x="135153" y="459"/>
                  </a:lnTo>
                  <a:lnTo>
                    <a:pt x="94828" y="15177"/>
                  </a:lnTo>
                  <a:lnTo>
                    <a:pt x="76531" y="23079"/>
                  </a:lnTo>
                  <a:lnTo>
                    <a:pt x="30782" y="56552"/>
                  </a:lnTo>
                  <a:lnTo>
                    <a:pt x="15611" y="74276"/>
                  </a:lnTo>
                  <a:lnTo>
                    <a:pt x="6400" y="92736"/>
                  </a:lnTo>
                  <a:lnTo>
                    <a:pt x="0" y="134895"/>
                  </a:lnTo>
                  <a:lnTo>
                    <a:pt x="4968" y="139735"/>
                  </a:lnTo>
                  <a:lnTo>
                    <a:pt x="50964" y="150325"/>
                  </a:lnTo>
                  <a:lnTo>
                    <a:pt x="95557" y="159209"/>
                  </a:lnTo>
                  <a:lnTo>
                    <a:pt x="142283" y="165723"/>
                  </a:lnTo>
                  <a:lnTo>
                    <a:pt x="183998" y="170475"/>
                  </a:lnTo>
                  <a:lnTo>
                    <a:pt x="218105" y="17799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2" name="SMARTInkShape-4000">
              <a:extLst>
                <a:ext uri="{FF2B5EF4-FFF2-40B4-BE49-F238E27FC236}">
                  <a16:creationId xmlns:a16="http://schemas.microsoft.com/office/drawing/2014/main" id="{59B65C64-3C3B-BC11-0ADC-6C78B5FFF4D9}"/>
                </a:ext>
              </a:extLst>
            </p:cNvPr>
            <p:cNvSpPr/>
            <p:nvPr>
              <p:custDataLst>
                <p:tags r:id="rId21"/>
              </p:custDataLst>
            </p:nvPr>
          </p:nvSpPr>
          <p:spPr>
            <a:xfrm>
              <a:off x="6831609" y="3602201"/>
              <a:ext cx="111724" cy="162924"/>
            </a:xfrm>
            <a:custGeom>
              <a:avLst/>
              <a:gdLst/>
              <a:ahLst/>
              <a:cxnLst/>
              <a:rect l="0" t="0" r="0" b="0"/>
              <a:pathLst>
                <a:path w="111724" h="162924">
                  <a:moveTo>
                    <a:pt x="102591" y="26824"/>
                  </a:moveTo>
                  <a:lnTo>
                    <a:pt x="102591" y="26824"/>
                  </a:lnTo>
                  <a:lnTo>
                    <a:pt x="102591" y="21767"/>
                  </a:lnTo>
                  <a:lnTo>
                    <a:pt x="103649" y="20278"/>
                  </a:lnTo>
                  <a:lnTo>
                    <a:pt x="105413" y="19285"/>
                  </a:lnTo>
                  <a:lnTo>
                    <a:pt x="107647" y="18623"/>
                  </a:lnTo>
                  <a:lnTo>
                    <a:pt x="109136" y="17123"/>
                  </a:lnTo>
                  <a:lnTo>
                    <a:pt x="110791" y="12635"/>
                  </a:lnTo>
                  <a:lnTo>
                    <a:pt x="111723" y="4158"/>
                  </a:lnTo>
                  <a:lnTo>
                    <a:pt x="109738" y="2188"/>
                  </a:lnTo>
                  <a:lnTo>
                    <a:pt x="101887" y="0"/>
                  </a:lnTo>
                  <a:lnTo>
                    <a:pt x="88520" y="4671"/>
                  </a:lnTo>
                  <a:lnTo>
                    <a:pt x="46959" y="24299"/>
                  </a:lnTo>
                  <a:lnTo>
                    <a:pt x="36238" y="34874"/>
                  </a:lnTo>
                  <a:lnTo>
                    <a:pt x="30767" y="46629"/>
                  </a:lnTo>
                  <a:lnTo>
                    <a:pt x="17142" y="81537"/>
                  </a:lnTo>
                  <a:lnTo>
                    <a:pt x="2731" y="108500"/>
                  </a:lnTo>
                  <a:lnTo>
                    <a:pt x="0" y="124508"/>
                  </a:lnTo>
                  <a:lnTo>
                    <a:pt x="1609" y="139383"/>
                  </a:lnTo>
                  <a:lnTo>
                    <a:pt x="3520" y="146314"/>
                  </a:lnTo>
                  <a:lnTo>
                    <a:pt x="11287" y="156836"/>
                  </a:lnTo>
                  <a:lnTo>
                    <a:pt x="16322" y="161123"/>
                  </a:lnTo>
                  <a:lnTo>
                    <a:pt x="22852" y="162923"/>
                  </a:lnTo>
                  <a:lnTo>
                    <a:pt x="66937" y="159497"/>
                  </a:lnTo>
                  <a:lnTo>
                    <a:pt x="93066" y="15064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3" name="SMARTInkShape-4001">
              <a:extLst>
                <a:ext uri="{FF2B5EF4-FFF2-40B4-BE49-F238E27FC236}">
                  <a16:creationId xmlns:a16="http://schemas.microsoft.com/office/drawing/2014/main" id="{468BFF38-653F-3B19-59F7-BBBF911424C2}"/>
                </a:ext>
              </a:extLst>
            </p:cNvPr>
            <p:cNvSpPr/>
            <p:nvPr>
              <p:custDataLst>
                <p:tags r:id="rId22"/>
              </p:custDataLst>
            </p:nvPr>
          </p:nvSpPr>
          <p:spPr>
            <a:xfrm>
              <a:off x="6286500" y="3581400"/>
              <a:ext cx="9526" cy="28576"/>
            </a:xfrm>
            <a:custGeom>
              <a:avLst/>
              <a:gdLst/>
              <a:ahLst/>
              <a:cxnLst/>
              <a:rect l="0" t="0" r="0" b="0"/>
              <a:pathLst>
                <a:path w="9526" h="28576">
                  <a:moveTo>
                    <a:pt x="0" y="28575"/>
                  </a:moveTo>
                  <a:lnTo>
                    <a:pt x="0" y="28575"/>
                  </a:lnTo>
                  <a:lnTo>
                    <a:pt x="0" y="19443"/>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4" name="SMARTInkShape-4002">
              <a:extLst>
                <a:ext uri="{FF2B5EF4-FFF2-40B4-BE49-F238E27FC236}">
                  <a16:creationId xmlns:a16="http://schemas.microsoft.com/office/drawing/2014/main" id="{DE1FA7C8-E789-91F4-E2F2-CBA74C2AD17B}"/>
                </a:ext>
              </a:extLst>
            </p:cNvPr>
            <p:cNvSpPr/>
            <p:nvPr>
              <p:custDataLst>
                <p:tags r:id="rId23"/>
              </p:custDataLst>
            </p:nvPr>
          </p:nvSpPr>
          <p:spPr>
            <a:xfrm>
              <a:off x="6234376" y="3639874"/>
              <a:ext cx="41160" cy="151077"/>
            </a:xfrm>
            <a:custGeom>
              <a:avLst/>
              <a:gdLst/>
              <a:ahLst/>
              <a:cxnLst/>
              <a:rect l="0" t="0" r="0" b="0"/>
              <a:pathLst>
                <a:path w="41160" h="151077">
                  <a:moveTo>
                    <a:pt x="23549" y="8201"/>
                  </a:moveTo>
                  <a:lnTo>
                    <a:pt x="23549" y="8201"/>
                  </a:lnTo>
                  <a:lnTo>
                    <a:pt x="31750" y="8201"/>
                  </a:lnTo>
                  <a:lnTo>
                    <a:pt x="41159" y="0"/>
                  </a:lnTo>
                  <a:lnTo>
                    <a:pt x="32049" y="12034"/>
                  </a:lnTo>
                  <a:lnTo>
                    <a:pt x="20171" y="44471"/>
                  </a:lnTo>
                  <a:lnTo>
                    <a:pt x="9507" y="91945"/>
                  </a:lnTo>
                  <a:lnTo>
                    <a:pt x="0" y="124030"/>
                  </a:lnTo>
                  <a:lnTo>
                    <a:pt x="4499" y="15107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5" name="SMARTInkShape-4003">
              <a:extLst>
                <a:ext uri="{FF2B5EF4-FFF2-40B4-BE49-F238E27FC236}">
                  <a16:creationId xmlns:a16="http://schemas.microsoft.com/office/drawing/2014/main" id="{3579B874-1A00-4DDF-30B2-6DE9D7416B6C}"/>
                </a:ext>
              </a:extLst>
            </p:cNvPr>
            <p:cNvSpPr/>
            <p:nvPr>
              <p:custDataLst>
                <p:tags r:id="rId24"/>
              </p:custDataLst>
            </p:nvPr>
          </p:nvSpPr>
          <p:spPr>
            <a:xfrm>
              <a:off x="5745562" y="3640039"/>
              <a:ext cx="198039" cy="131862"/>
            </a:xfrm>
            <a:custGeom>
              <a:avLst/>
              <a:gdLst/>
              <a:ahLst/>
              <a:cxnLst/>
              <a:rect l="0" t="0" r="0" b="0"/>
              <a:pathLst>
                <a:path w="198039" h="131862">
                  <a:moveTo>
                    <a:pt x="74213" y="46136"/>
                  </a:moveTo>
                  <a:lnTo>
                    <a:pt x="74213" y="46136"/>
                  </a:lnTo>
                  <a:lnTo>
                    <a:pt x="74213" y="41079"/>
                  </a:lnTo>
                  <a:lnTo>
                    <a:pt x="73155" y="39590"/>
                  </a:lnTo>
                  <a:lnTo>
                    <a:pt x="71391" y="38597"/>
                  </a:lnTo>
                  <a:lnTo>
                    <a:pt x="69157" y="37935"/>
                  </a:lnTo>
                  <a:lnTo>
                    <a:pt x="67668" y="36435"/>
                  </a:lnTo>
                  <a:lnTo>
                    <a:pt x="63892" y="26988"/>
                  </a:lnTo>
                  <a:lnTo>
                    <a:pt x="59748" y="22456"/>
                  </a:lnTo>
                  <a:lnTo>
                    <a:pt x="54380" y="19736"/>
                  </a:lnTo>
                  <a:lnTo>
                    <a:pt x="51465" y="19012"/>
                  </a:lnTo>
                  <a:lnTo>
                    <a:pt x="49523" y="17470"/>
                  </a:lnTo>
                  <a:lnTo>
                    <a:pt x="47365" y="12934"/>
                  </a:lnTo>
                  <a:lnTo>
                    <a:pt x="45731" y="12360"/>
                  </a:lnTo>
                  <a:lnTo>
                    <a:pt x="43583" y="13035"/>
                  </a:lnTo>
                  <a:lnTo>
                    <a:pt x="27476" y="26780"/>
                  </a:lnTo>
                  <a:lnTo>
                    <a:pt x="4720" y="62263"/>
                  </a:lnTo>
                  <a:lnTo>
                    <a:pt x="0" y="86192"/>
                  </a:lnTo>
                  <a:lnTo>
                    <a:pt x="3658" y="108334"/>
                  </a:lnTo>
                  <a:lnTo>
                    <a:pt x="6009" y="113001"/>
                  </a:lnTo>
                  <a:lnTo>
                    <a:pt x="8636" y="116113"/>
                  </a:lnTo>
                  <a:lnTo>
                    <a:pt x="14376" y="119570"/>
                  </a:lnTo>
                  <a:lnTo>
                    <a:pt x="20455" y="121107"/>
                  </a:lnTo>
                  <a:lnTo>
                    <a:pt x="23557" y="119400"/>
                  </a:lnTo>
                  <a:lnTo>
                    <a:pt x="39308" y="100769"/>
                  </a:lnTo>
                  <a:lnTo>
                    <a:pt x="42824" y="91231"/>
                  </a:lnTo>
                  <a:lnTo>
                    <a:pt x="50139" y="67861"/>
                  </a:lnTo>
                  <a:lnTo>
                    <a:pt x="60717" y="49408"/>
                  </a:lnTo>
                  <a:lnTo>
                    <a:pt x="66725" y="29300"/>
                  </a:lnTo>
                  <a:lnTo>
                    <a:pt x="81975" y="10047"/>
                  </a:lnTo>
                  <a:lnTo>
                    <a:pt x="85777" y="8930"/>
                  </a:lnTo>
                  <a:lnTo>
                    <a:pt x="88272" y="8632"/>
                  </a:lnTo>
                  <a:lnTo>
                    <a:pt x="89935" y="9492"/>
                  </a:lnTo>
                  <a:lnTo>
                    <a:pt x="91045" y="11123"/>
                  </a:lnTo>
                  <a:lnTo>
                    <a:pt x="92277" y="16816"/>
                  </a:lnTo>
                  <a:lnTo>
                    <a:pt x="94235" y="55291"/>
                  </a:lnTo>
                  <a:lnTo>
                    <a:pt x="101453" y="82057"/>
                  </a:lnTo>
                  <a:lnTo>
                    <a:pt x="102671" y="100935"/>
                  </a:lnTo>
                  <a:lnTo>
                    <a:pt x="103824" y="94159"/>
                  </a:lnTo>
                  <a:lnTo>
                    <a:pt x="113144" y="76357"/>
                  </a:lnTo>
                  <a:lnTo>
                    <a:pt x="117974" y="69093"/>
                  </a:lnTo>
                  <a:lnTo>
                    <a:pt x="120121" y="62336"/>
                  </a:lnTo>
                  <a:lnTo>
                    <a:pt x="126719" y="55806"/>
                  </a:lnTo>
                  <a:lnTo>
                    <a:pt x="134591" y="49375"/>
                  </a:lnTo>
                  <a:lnTo>
                    <a:pt x="157254" y="17562"/>
                  </a:lnTo>
                  <a:lnTo>
                    <a:pt x="158149" y="14387"/>
                  </a:lnTo>
                  <a:lnTo>
                    <a:pt x="159804" y="12270"/>
                  </a:lnTo>
                  <a:lnTo>
                    <a:pt x="166131" y="8232"/>
                  </a:lnTo>
                  <a:lnTo>
                    <a:pt x="169024" y="0"/>
                  </a:lnTo>
                  <a:lnTo>
                    <a:pt x="172090" y="1995"/>
                  </a:lnTo>
                  <a:lnTo>
                    <a:pt x="182682" y="11899"/>
                  </a:lnTo>
                  <a:lnTo>
                    <a:pt x="185921" y="23511"/>
                  </a:lnTo>
                  <a:lnTo>
                    <a:pt x="188285" y="67694"/>
                  </a:lnTo>
                  <a:lnTo>
                    <a:pt x="189541" y="104479"/>
                  </a:lnTo>
                  <a:lnTo>
                    <a:pt x="198038" y="13186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6" name="SMARTInkShape-4004">
              <a:extLst>
                <a:ext uri="{FF2B5EF4-FFF2-40B4-BE49-F238E27FC236}">
                  <a16:creationId xmlns:a16="http://schemas.microsoft.com/office/drawing/2014/main" id="{5BBA4944-D284-31DE-4C39-73E8E0B5F91B}"/>
                </a:ext>
              </a:extLst>
            </p:cNvPr>
            <p:cNvSpPr/>
            <p:nvPr>
              <p:custDataLst>
                <p:tags r:id="rId25"/>
              </p:custDataLst>
            </p:nvPr>
          </p:nvSpPr>
          <p:spPr>
            <a:xfrm>
              <a:off x="5554072" y="3638669"/>
              <a:ext cx="160929" cy="130878"/>
            </a:xfrm>
            <a:custGeom>
              <a:avLst/>
              <a:gdLst/>
              <a:ahLst/>
              <a:cxnLst/>
              <a:rect l="0" t="0" r="0" b="0"/>
              <a:pathLst>
                <a:path w="160929" h="130878">
                  <a:moveTo>
                    <a:pt x="103778" y="18931"/>
                  </a:moveTo>
                  <a:lnTo>
                    <a:pt x="103778" y="18931"/>
                  </a:lnTo>
                  <a:lnTo>
                    <a:pt x="111979" y="18931"/>
                  </a:lnTo>
                  <a:lnTo>
                    <a:pt x="112420" y="17873"/>
                  </a:lnTo>
                  <a:lnTo>
                    <a:pt x="113293" y="4466"/>
                  </a:lnTo>
                  <a:lnTo>
                    <a:pt x="112238" y="2937"/>
                  </a:lnTo>
                  <a:lnTo>
                    <a:pt x="110476" y="1918"/>
                  </a:lnTo>
                  <a:lnTo>
                    <a:pt x="105101" y="283"/>
                  </a:lnTo>
                  <a:lnTo>
                    <a:pt x="94057" y="0"/>
                  </a:lnTo>
                  <a:lnTo>
                    <a:pt x="71363" y="7509"/>
                  </a:lnTo>
                  <a:lnTo>
                    <a:pt x="52781" y="17193"/>
                  </a:lnTo>
                  <a:lnTo>
                    <a:pt x="10371" y="55360"/>
                  </a:lnTo>
                  <a:lnTo>
                    <a:pt x="4056" y="70047"/>
                  </a:lnTo>
                  <a:lnTo>
                    <a:pt x="0" y="95233"/>
                  </a:lnTo>
                  <a:lnTo>
                    <a:pt x="5091" y="106113"/>
                  </a:lnTo>
                  <a:lnTo>
                    <a:pt x="14408" y="116945"/>
                  </a:lnTo>
                  <a:lnTo>
                    <a:pt x="25606" y="125287"/>
                  </a:lnTo>
                  <a:lnTo>
                    <a:pt x="48865" y="130877"/>
                  </a:lnTo>
                  <a:lnTo>
                    <a:pt x="93861" y="124824"/>
                  </a:lnTo>
                  <a:lnTo>
                    <a:pt x="133556" y="113492"/>
                  </a:lnTo>
                  <a:lnTo>
                    <a:pt x="160928" y="10465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7" name="SMARTInkShape-4005">
              <a:extLst>
                <a:ext uri="{FF2B5EF4-FFF2-40B4-BE49-F238E27FC236}">
                  <a16:creationId xmlns:a16="http://schemas.microsoft.com/office/drawing/2014/main" id="{1F695F93-F749-C26A-F4B4-EDBCCD9CC6C7}"/>
                </a:ext>
              </a:extLst>
            </p:cNvPr>
            <p:cNvSpPr/>
            <p:nvPr>
              <p:custDataLst>
                <p:tags r:id="rId26"/>
              </p:custDataLst>
            </p:nvPr>
          </p:nvSpPr>
          <p:spPr>
            <a:xfrm>
              <a:off x="6012511" y="3516214"/>
              <a:ext cx="131074" cy="341412"/>
            </a:xfrm>
            <a:custGeom>
              <a:avLst/>
              <a:gdLst/>
              <a:ahLst/>
              <a:cxnLst/>
              <a:rect l="0" t="0" r="0" b="0"/>
              <a:pathLst>
                <a:path w="131074" h="341412">
                  <a:moveTo>
                    <a:pt x="93014" y="74711"/>
                  </a:moveTo>
                  <a:lnTo>
                    <a:pt x="93014" y="74711"/>
                  </a:lnTo>
                  <a:lnTo>
                    <a:pt x="101676" y="67106"/>
                  </a:lnTo>
                  <a:lnTo>
                    <a:pt x="114748" y="58464"/>
                  </a:lnTo>
                  <a:lnTo>
                    <a:pt x="127534" y="39753"/>
                  </a:lnTo>
                  <a:lnTo>
                    <a:pt x="130054" y="30251"/>
                  </a:lnTo>
                  <a:lnTo>
                    <a:pt x="131073" y="9917"/>
                  </a:lnTo>
                  <a:lnTo>
                    <a:pt x="122909" y="0"/>
                  </a:lnTo>
                  <a:lnTo>
                    <a:pt x="111867" y="4009"/>
                  </a:lnTo>
                  <a:lnTo>
                    <a:pt x="100246" y="11899"/>
                  </a:lnTo>
                  <a:lnTo>
                    <a:pt x="79233" y="53406"/>
                  </a:lnTo>
                  <a:lnTo>
                    <a:pt x="57523" y="97824"/>
                  </a:lnTo>
                  <a:lnTo>
                    <a:pt x="39382" y="141921"/>
                  </a:lnTo>
                  <a:lnTo>
                    <a:pt x="23209" y="189081"/>
                  </a:lnTo>
                  <a:lnTo>
                    <a:pt x="14834" y="229107"/>
                  </a:lnTo>
                  <a:lnTo>
                    <a:pt x="3722" y="270662"/>
                  </a:lnTo>
                  <a:lnTo>
                    <a:pt x="0" y="316461"/>
                  </a:lnTo>
                  <a:lnTo>
                    <a:pt x="7289" y="34141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8" name="SMARTInkShape-4006">
              <a:extLst>
                <a:ext uri="{FF2B5EF4-FFF2-40B4-BE49-F238E27FC236}">
                  <a16:creationId xmlns:a16="http://schemas.microsoft.com/office/drawing/2014/main" id="{BC6482FB-C301-96B4-0ECC-80988BA449BE}"/>
                </a:ext>
              </a:extLst>
            </p:cNvPr>
            <p:cNvSpPr/>
            <p:nvPr>
              <p:custDataLst>
                <p:tags r:id="rId27"/>
              </p:custDataLst>
            </p:nvPr>
          </p:nvSpPr>
          <p:spPr>
            <a:xfrm>
              <a:off x="6000750" y="3659803"/>
              <a:ext cx="200026" cy="16848"/>
            </a:xfrm>
            <a:custGeom>
              <a:avLst/>
              <a:gdLst/>
              <a:ahLst/>
              <a:cxnLst/>
              <a:rect l="0" t="0" r="0" b="0"/>
              <a:pathLst>
                <a:path w="200026" h="16848">
                  <a:moveTo>
                    <a:pt x="0" y="16847"/>
                  </a:moveTo>
                  <a:lnTo>
                    <a:pt x="0" y="16847"/>
                  </a:lnTo>
                  <a:lnTo>
                    <a:pt x="16267" y="15789"/>
                  </a:lnTo>
                  <a:lnTo>
                    <a:pt x="61779" y="1659"/>
                  </a:lnTo>
                  <a:lnTo>
                    <a:pt x="94387" y="0"/>
                  </a:lnTo>
                  <a:lnTo>
                    <a:pt x="130861" y="5740"/>
                  </a:lnTo>
                  <a:lnTo>
                    <a:pt x="200025" y="1684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02" name="SMARTInkShape-Group888">
            <a:extLst>
              <a:ext uri="{FF2B5EF4-FFF2-40B4-BE49-F238E27FC236}">
                <a16:creationId xmlns:a16="http://schemas.microsoft.com/office/drawing/2014/main" id="{402E912F-B782-F04E-77DA-44E580773DA8}"/>
              </a:ext>
            </a:extLst>
          </p:cNvPr>
          <p:cNvGrpSpPr/>
          <p:nvPr/>
        </p:nvGrpSpPr>
        <p:grpSpPr>
          <a:xfrm>
            <a:off x="4764931" y="3629028"/>
            <a:ext cx="359520" cy="152398"/>
            <a:chOff x="4764931" y="3629028"/>
            <a:chExt cx="359520" cy="152398"/>
          </a:xfrm>
        </p:grpSpPr>
        <p:sp>
          <p:nvSpPr>
            <p:cNvPr id="200" name="SMARTInkShape-4007">
              <a:extLst>
                <a:ext uri="{FF2B5EF4-FFF2-40B4-BE49-F238E27FC236}">
                  <a16:creationId xmlns:a16="http://schemas.microsoft.com/office/drawing/2014/main" id="{146363FF-1014-1AD3-CDB1-860F453FFDAB}"/>
                </a:ext>
              </a:extLst>
            </p:cNvPr>
            <p:cNvSpPr/>
            <p:nvPr>
              <p:custDataLst>
                <p:tags r:id="rId16"/>
              </p:custDataLst>
            </p:nvPr>
          </p:nvSpPr>
          <p:spPr>
            <a:xfrm>
              <a:off x="4924425" y="3629073"/>
              <a:ext cx="200026" cy="152353"/>
            </a:xfrm>
            <a:custGeom>
              <a:avLst/>
              <a:gdLst/>
              <a:ahLst/>
              <a:cxnLst/>
              <a:rect l="0" t="0" r="0" b="0"/>
              <a:pathLst>
                <a:path w="200026" h="152353">
                  <a:moveTo>
                    <a:pt x="0" y="28527"/>
                  </a:moveTo>
                  <a:lnTo>
                    <a:pt x="0" y="28527"/>
                  </a:lnTo>
                  <a:lnTo>
                    <a:pt x="0" y="23470"/>
                  </a:lnTo>
                  <a:lnTo>
                    <a:pt x="2822" y="18166"/>
                  </a:lnTo>
                  <a:lnTo>
                    <a:pt x="13257" y="6137"/>
                  </a:lnTo>
                  <a:lnTo>
                    <a:pt x="19298" y="2701"/>
                  </a:lnTo>
                  <a:lnTo>
                    <a:pt x="31798" y="495"/>
                  </a:lnTo>
                  <a:lnTo>
                    <a:pt x="50804" y="0"/>
                  </a:lnTo>
                  <a:lnTo>
                    <a:pt x="53978" y="3159"/>
                  </a:lnTo>
                  <a:lnTo>
                    <a:pt x="60327" y="15136"/>
                  </a:lnTo>
                  <a:lnTo>
                    <a:pt x="64794" y="34672"/>
                  </a:lnTo>
                  <a:lnTo>
                    <a:pt x="66510" y="81160"/>
                  </a:lnTo>
                  <a:lnTo>
                    <a:pt x="65607" y="125815"/>
                  </a:lnTo>
                  <a:lnTo>
                    <a:pt x="61614" y="134561"/>
                  </a:lnTo>
                  <a:lnTo>
                    <a:pt x="60126" y="136258"/>
                  </a:lnTo>
                  <a:lnTo>
                    <a:pt x="59133" y="136331"/>
                  </a:lnTo>
                  <a:lnTo>
                    <a:pt x="58472" y="135322"/>
                  </a:lnTo>
                  <a:lnTo>
                    <a:pt x="59090" y="133590"/>
                  </a:lnTo>
                  <a:lnTo>
                    <a:pt x="79322" y="93361"/>
                  </a:lnTo>
                  <a:lnTo>
                    <a:pt x="107035" y="48252"/>
                  </a:lnTo>
                  <a:lnTo>
                    <a:pt x="119537" y="36235"/>
                  </a:lnTo>
                  <a:lnTo>
                    <a:pt x="164190" y="6479"/>
                  </a:lnTo>
                  <a:lnTo>
                    <a:pt x="171045" y="2853"/>
                  </a:lnTo>
                  <a:lnTo>
                    <a:pt x="179013" y="525"/>
                  </a:lnTo>
                  <a:lnTo>
                    <a:pt x="179668" y="1392"/>
                  </a:lnTo>
                  <a:lnTo>
                    <a:pt x="188437" y="42817"/>
                  </a:lnTo>
                  <a:lnTo>
                    <a:pt x="190228" y="89088"/>
                  </a:lnTo>
                  <a:lnTo>
                    <a:pt x="191534" y="136467"/>
                  </a:lnTo>
                  <a:lnTo>
                    <a:pt x="200025" y="15235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1" name="SMARTInkShape-4008">
              <a:extLst>
                <a:ext uri="{FF2B5EF4-FFF2-40B4-BE49-F238E27FC236}">
                  <a16:creationId xmlns:a16="http://schemas.microsoft.com/office/drawing/2014/main" id="{6349EAA6-9E3E-972E-DB9E-12AF58FF1038}"/>
                </a:ext>
              </a:extLst>
            </p:cNvPr>
            <p:cNvSpPr/>
            <p:nvPr>
              <p:custDataLst>
                <p:tags r:id="rId17"/>
              </p:custDataLst>
            </p:nvPr>
          </p:nvSpPr>
          <p:spPr>
            <a:xfrm>
              <a:off x="4764931" y="3629028"/>
              <a:ext cx="115194" cy="130491"/>
            </a:xfrm>
            <a:custGeom>
              <a:avLst/>
              <a:gdLst/>
              <a:ahLst/>
              <a:cxnLst/>
              <a:rect l="0" t="0" r="0" b="0"/>
              <a:pathLst>
                <a:path w="115194" h="130491">
                  <a:moveTo>
                    <a:pt x="83294" y="28572"/>
                  </a:moveTo>
                  <a:lnTo>
                    <a:pt x="83294" y="28572"/>
                  </a:lnTo>
                  <a:lnTo>
                    <a:pt x="100627" y="11239"/>
                  </a:lnTo>
                  <a:lnTo>
                    <a:pt x="101581" y="7463"/>
                  </a:lnTo>
                  <a:lnTo>
                    <a:pt x="102299" y="434"/>
                  </a:lnTo>
                  <a:lnTo>
                    <a:pt x="73690" y="0"/>
                  </a:lnTo>
                  <a:lnTo>
                    <a:pt x="56930" y="5054"/>
                  </a:lnTo>
                  <a:lnTo>
                    <a:pt x="14446" y="44909"/>
                  </a:lnTo>
                  <a:lnTo>
                    <a:pt x="3040" y="67632"/>
                  </a:lnTo>
                  <a:lnTo>
                    <a:pt x="0" y="81562"/>
                  </a:lnTo>
                  <a:lnTo>
                    <a:pt x="3347" y="106361"/>
                  </a:lnTo>
                  <a:lnTo>
                    <a:pt x="7770" y="113240"/>
                  </a:lnTo>
                  <a:lnTo>
                    <a:pt x="21152" y="123705"/>
                  </a:lnTo>
                  <a:lnTo>
                    <a:pt x="46537" y="130490"/>
                  </a:lnTo>
                  <a:lnTo>
                    <a:pt x="74167" y="127444"/>
                  </a:lnTo>
                  <a:lnTo>
                    <a:pt x="84530" y="122610"/>
                  </a:lnTo>
                  <a:lnTo>
                    <a:pt x="101294" y="100770"/>
                  </a:lnTo>
                  <a:lnTo>
                    <a:pt x="113793" y="75011"/>
                  </a:lnTo>
                  <a:lnTo>
                    <a:pt x="115193" y="53798"/>
                  </a:lnTo>
                  <a:lnTo>
                    <a:pt x="107469" y="15798"/>
                  </a:lnTo>
                  <a:lnTo>
                    <a:pt x="103644" y="10531"/>
                  </a:lnTo>
                  <a:lnTo>
                    <a:pt x="98977" y="7020"/>
                  </a:lnTo>
                  <a:lnTo>
                    <a:pt x="88148" y="3118"/>
                  </a:lnTo>
                  <a:lnTo>
                    <a:pt x="76279" y="1384"/>
                  </a:lnTo>
                  <a:lnTo>
                    <a:pt x="72267" y="1980"/>
                  </a:lnTo>
                  <a:lnTo>
                    <a:pt x="64244" y="952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08" name="SMARTInkShape-Group889">
            <a:extLst>
              <a:ext uri="{FF2B5EF4-FFF2-40B4-BE49-F238E27FC236}">
                <a16:creationId xmlns:a16="http://schemas.microsoft.com/office/drawing/2014/main" id="{8139E8A4-D773-7AC5-3128-77D5CEFE0D9E}"/>
              </a:ext>
            </a:extLst>
          </p:cNvPr>
          <p:cNvGrpSpPr/>
          <p:nvPr/>
        </p:nvGrpSpPr>
        <p:grpSpPr>
          <a:xfrm>
            <a:off x="3642950" y="3562385"/>
            <a:ext cx="795701" cy="285716"/>
            <a:chOff x="3642950" y="3562385"/>
            <a:chExt cx="795701" cy="285716"/>
          </a:xfrm>
        </p:grpSpPr>
        <p:sp>
          <p:nvSpPr>
            <p:cNvPr id="203" name="SMARTInkShape-4009">
              <a:extLst>
                <a:ext uri="{FF2B5EF4-FFF2-40B4-BE49-F238E27FC236}">
                  <a16:creationId xmlns:a16="http://schemas.microsoft.com/office/drawing/2014/main" id="{E9D84ABB-AFD8-3D06-BD17-6D9127C730B5}"/>
                </a:ext>
              </a:extLst>
            </p:cNvPr>
            <p:cNvSpPr/>
            <p:nvPr>
              <p:custDataLst>
                <p:tags r:id="rId11"/>
              </p:custDataLst>
            </p:nvPr>
          </p:nvSpPr>
          <p:spPr>
            <a:xfrm>
              <a:off x="4311634" y="3562951"/>
              <a:ext cx="127017" cy="278573"/>
            </a:xfrm>
            <a:custGeom>
              <a:avLst/>
              <a:gdLst/>
              <a:ahLst/>
              <a:cxnLst/>
              <a:rect l="0" t="0" r="0" b="0"/>
              <a:pathLst>
                <a:path w="127017" h="278573">
                  <a:moveTo>
                    <a:pt x="79391" y="189899"/>
                  </a:moveTo>
                  <a:lnTo>
                    <a:pt x="79391" y="189899"/>
                  </a:lnTo>
                  <a:lnTo>
                    <a:pt x="79391" y="175434"/>
                  </a:lnTo>
                  <a:lnTo>
                    <a:pt x="76569" y="170065"/>
                  </a:lnTo>
                  <a:lnTo>
                    <a:pt x="74334" y="167151"/>
                  </a:lnTo>
                  <a:lnTo>
                    <a:pt x="69030" y="163914"/>
                  </a:lnTo>
                  <a:lnTo>
                    <a:pt x="66134" y="163051"/>
                  </a:lnTo>
                  <a:lnTo>
                    <a:pt x="46888" y="166892"/>
                  </a:lnTo>
                  <a:lnTo>
                    <a:pt x="31190" y="174733"/>
                  </a:lnTo>
                  <a:lnTo>
                    <a:pt x="14779" y="188816"/>
                  </a:lnTo>
                  <a:lnTo>
                    <a:pt x="1568" y="216507"/>
                  </a:lnTo>
                  <a:lnTo>
                    <a:pt x="0" y="233828"/>
                  </a:lnTo>
                  <a:lnTo>
                    <a:pt x="1064" y="241410"/>
                  </a:lnTo>
                  <a:lnTo>
                    <a:pt x="7890" y="255479"/>
                  </a:lnTo>
                  <a:lnTo>
                    <a:pt x="12674" y="262194"/>
                  </a:lnTo>
                  <a:lnTo>
                    <a:pt x="26456" y="272477"/>
                  </a:lnTo>
                  <a:lnTo>
                    <a:pt x="34576" y="276701"/>
                  </a:lnTo>
                  <a:lnTo>
                    <a:pt x="49242" y="278572"/>
                  </a:lnTo>
                  <a:lnTo>
                    <a:pt x="56117" y="277589"/>
                  </a:lnTo>
                  <a:lnTo>
                    <a:pt x="69400" y="270853"/>
                  </a:lnTo>
                  <a:lnTo>
                    <a:pt x="75905" y="266094"/>
                  </a:lnTo>
                  <a:lnTo>
                    <a:pt x="85955" y="252338"/>
                  </a:lnTo>
                  <a:lnTo>
                    <a:pt x="103343" y="213879"/>
                  </a:lnTo>
                  <a:lnTo>
                    <a:pt x="109875" y="172137"/>
                  </a:lnTo>
                  <a:lnTo>
                    <a:pt x="115986" y="127947"/>
                  </a:lnTo>
                  <a:lnTo>
                    <a:pt x="117045" y="90991"/>
                  </a:lnTo>
                  <a:lnTo>
                    <a:pt x="117403" y="43754"/>
                  </a:lnTo>
                  <a:lnTo>
                    <a:pt x="117491" y="0"/>
                  </a:lnTo>
                  <a:lnTo>
                    <a:pt x="127016" y="892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4" name="SMARTInkShape-4010">
              <a:extLst>
                <a:ext uri="{FF2B5EF4-FFF2-40B4-BE49-F238E27FC236}">
                  <a16:creationId xmlns:a16="http://schemas.microsoft.com/office/drawing/2014/main" id="{62670A36-4FAC-E2F4-37C3-9B06ED6D46CC}"/>
                </a:ext>
              </a:extLst>
            </p:cNvPr>
            <p:cNvSpPr/>
            <p:nvPr>
              <p:custDataLst>
                <p:tags r:id="rId12"/>
              </p:custDataLst>
            </p:nvPr>
          </p:nvSpPr>
          <p:spPr>
            <a:xfrm>
              <a:off x="4149158" y="3707536"/>
              <a:ext cx="117510" cy="120676"/>
            </a:xfrm>
            <a:custGeom>
              <a:avLst/>
              <a:gdLst/>
              <a:ahLst/>
              <a:cxnLst/>
              <a:rect l="0" t="0" r="0" b="0"/>
              <a:pathLst>
                <a:path w="117510" h="120676">
                  <a:moveTo>
                    <a:pt x="41842" y="54839"/>
                  </a:moveTo>
                  <a:lnTo>
                    <a:pt x="41842" y="54839"/>
                  </a:lnTo>
                  <a:lnTo>
                    <a:pt x="46899" y="49782"/>
                  </a:lnTo>
                  <a:lnTo>
                    <a:pt x="49447" y="49351"/>
                  </a:lnTo>
                  <a:lnTo>
                    <a:pt x="52203" y="50122"/>
                  </a:lnTo>
                  <a:lnTo>
                    <a:pt x="58089" y="52743"/>
                  </a:lnTo>
                  <a:lnTo>
                    <a:pt x="73641" y="54563"/>
                  </a:lnTo>
                  <a:lnTo>
                    <a:pt x="95791" y="46614"/>
                  </a:lnTo>
                  <a:lnTo>
                    <a:pt x="111968" y="32171"/>
                  </a:lnTo>
                  <a:lnTo>
                    <a:pt x="115343" y="26067"/>
                  </a:lnTo>
                  <a:lnTo>
                    <a:pt x="117509" y="13525"/>
                  </a:lnTo>
                  <a:lnTo>
                    <a:pt x="115570" y="10363"/>
                  </a:lnTo>
                  <a:lnTo>
                    <a:pt x="107771" y="4028"/>
                  </a:lnTo>
                  <a:lnTo>
                    <a:pt x="97249" y="506"/>
                  </a:lnTo>
                  <a:lnTo>
                    <a:pt x="84459" y="0"/>
                  </a:lnTo>
                  <a:lnTo>
                    <a:pt x="59408" y="6723"/>
                  </a:lnTo>
                  <a:lnTo>
                    <a:pt x="33994" y="21650"/>
                  </a:lnTo>
                  <a:lnTo>
                    <a:pt x="14853" y="45657"/>
                  </a:lnTo>
                  <a:lnTo>
                    <a:pt x="880" y="70782"/>
                  </a:lnTo>
                  <a:lnTo>
                    <a:pt x="0" y="86266"/>
                  </a:lnTo>
                  <a:lnTo>
                    <a:pt x="3137" y="101615"/>
                  </a:lnTo>
                  <a:lnTo>
                    <a:pt x="8060" y="111965"/>
                  </a:lnTo>
                  <a:lnTo>
                    <a:pt x="11912" y="115148"/>
                  </a:lnTo>
                  <a:lnTo>
                    <a:pt x="21837" y="118684"/>
                  </a:lnTo>
                  <a:lnTo>
                    <a:pt x="44381" y="120675"/>
                  </a:lnTo>
                  <a:lnTo>
                    <a:pt x="79385" y="113744"/>
                  </a:lnTo>
                  <a:lnTo>
                    <a:pt x="108517" y="10246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5" name="SMARTInkShape-4011">
              <a:extLst>
                <a:ext uri="{FF2B5EF4-FFF2-40B4-BE49-F238E27FC236}">
                  <a16:creationId xmlns:a16="http://schemas.microsoft.com/office/drawing/2014/main" id="{03FBD9BC-D5EA-1111-3212-9F72FFAAEBC0}"/>
                </a:ext>
              </a:extLst>
            </p:cNvPr>
            <p:cNvSpPr/>
            <p:nvPr>
              <p:custDataLst>
                <p:tags r:id="rId13"/>
              </p:custDataLst>
            </p:nvPr>
          </p:nvSpPr>
          <p:spPr>
            <a:xfrm>
              <a:off x="3981450" y="3686683"/>
              <a:ext cx="138577" cy="161418"/>
            </a:xfrm>
            <a:custGeom>
              <a:avLst/>
              <a:gdLst/>
              <a:ahLst/>
              <a:cxnLst/>
              <a:rect l="0" t="0" r="0" b="0"/>
              <a:pathLst>
                <a:path w="138577" h="161418">
                  <a:moveTo>
                    <a:pt x="123825" y="18542"/>
                  </a:moveTo>
                  <a:lnTo>
                    <a:pt x="123825" y="18542"/>
                  </a:lnTo>
                  <a:lnTo>
                    <a:pt x="132026" y="18542"/>
                  </a:lnTo>
                  <a:lnTo>
                    <a:pt x="138014" y="13485"/>
                  </a:lnTo>
                  <a:lnTo>
                    <a:pt x="138576" y="10937"/>
                  </a:lnTo>
                  <a:lnTo>
                    <a:pt x="137892" y="8181"/>
                  </a:lnTo>
                  <a:lnTo>
                    <a:pt x="136378" y="5285"/>
                  </a:lnTo>
                  <a:lnTo>
                    <a:pt x="133252" y="3354"/>
                  </a:lnTo>
                  <a:lnTo>
                    <a:pt x="117214" y="0"/>
                  </a:lnTo>
                  <a:lnTo>
                    <a:pt x="88041" y="12794"/>
                  </a:lnTo>
                  <a:lnTo>
                    <a:pt x="63982" y="31295"/>
                  </a:lnTo>
                  <a:lnTo>
                    <a:pt x="60187" y="37616"/>
                  </a:lnTo>
                  <a:lnTo>
                    <a:pt x="59174" y="40783"/>
                  </a:lnTo>
                  <a:lnTo>
                    <a:pt x="59558" y="43952"/>
                  </a:lnTo>
                  <a:lnTo>
                    <a:pt x="62806" y="50297"/>
                  </a:lnTo>
                  <a:lnTo>
                    <a:pt x="75642" y="59818"/>
                  </a:lnTo>
                  <a:lnTo>
                    <a:pt x="116054" y="79260"/>
                  </a:lnTo>
                  <a:lnTo>
                    <a:pt x="126579" y="93565"/>
                  </a:lnTo>
                  <a:lnTo>
                    <a:pt x="127778" y="99249"/>
                  </a:lnTo>
                  <a:lnTo>
                    <a:pt x="126288" y="111209"/>
                  </a:lnTo>
                  <a:lnTo>
                    <a:pt x="119498" y="129843"/>
                  </a:lnTo>
                  <a:lnTo>
                    <a:pt x="113788" y="136800"/>
                  </a:lnTo>
                  <a:lnTo>
                    <a:pt x="107722" y="139893"/>
                  </a:lnTo>
                  <a:lnTo>
                    <a:pt x="62064" y="157491"/>
                  </a:lnTo>
                  <a:lnTo>
                    <a:pt x="18443" y="160900"/>
                  </a:lnTo>
                  <a:lnTo>
                    <a:pt x="0" y="16141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6" name="SMARTInkShape-4012">
              <a:extLst>
                <a:ext uri="{FF2B5EF4-FFF2-40B4-BE49-F238E27FC236}">
                  <a16:creationId xmlns:a16="http://schemas.microsoft.com/office/drawing/2014/main" id="{C9C71314-0879-B860-679A-1D58EF926858}"/>
                </a:ext>
              </a:extLst>
            </p:cNvPr>
            <p:cNvSpPr/>
            <p:nvPr>
              <p:custDataLst>
                <p:tags r:id="rId14"/>
              </p:custDataLst>
            </p:nvPr>
          </p:nvSpPr>
          <p:spPr>
            <a:xfrm>
              <a:off x="3811926" y="3657638"/>
              <a:ext cx="198100" cy="150253"/>
            </a:xfrm>
            <a:custGeom>
              <a:avLst/>
              <a:gdLst/>
              <a:ahLst/>
              <a:cxnLst/>
              <a:rect l="0" t="0" r="0" b="0"/>
              <a:pathLst>
                <a:path w="198100" h="150253">
                  <a:moveTo>
                    <a:pt x="121899" y="47587"/>
                  </a:moveTo>
                  <a:lnTo>
                    <a:pt x="121899" y="47587"/>
                  </a:lnTo>
                  <a:lnTo>
                    <a:pt x="126956" y="42530"/>
                  </a:lnTo>
                  <a:lnTo>
                    <a:pt x="129438" y="37226"/>
                  </a:lnTo>
                  <a:lnTo>
                    <a:pt x="131031" y="30254"/>
                  </a:lnTo>
                  <a:lnTo>
                    <a:pt x="139591" y="20487"/>
                  </a:lnTo>
                  <a:lnTo>
                    <a:pt x="138985" y="19995"/>
                  </a:lnTo>
                  <a:lnTo>
                    <a:pt x="123329" y="19023"/>
                  </a:lnTo>
                  <a:lnTo>
                    <a:pt x="122852" y="17961"/>
                  </a:lnTo>
                  <a:lnTo>
                    <a:pt x="122323" y="13959"/>
                  </a:lnTo>
                  <a:lnTo>
                    <a:pt x="121123" y="12468"/>
                  </a:lnTo>
                  <a:lnTo>
                    <a:pt x="102618" y="2122"/>
                  </a:lnTo>
                  <a:lnTo>
                    <a:pt x="71095" y="0"/>
                  </a:lnTo>
                  <a:lnTo>
                    <a:pt x="61925" y="5623"/>
                  </a:lnTo>
                  <a:lnTo>
                    <a:pt x="21443" y="44437"/>
                  </a:lnTo>
                  <a:lnTo>
                    <a:pt x="4575" y="78465"/>
                  </a:lnTo>
                  <a:lnTo>
                    <a:pt x="0" y="95307"/>
                  </a:lnTo>
                  <a:lnTo>
                    <a:pt x="1752" y="106190"/>
                  </a:lnTo>
                  <a:lnTo>
                    <a:pt x="8689" y="121395"/>
                  </a:lnTo>
                  <a:lnTo>
                    <a:pt x="11501" y="125368"/>
                  </a:lnTo>
                  <a:lnTo>
                    <a:pt x="23091" y="129781"/>
                  </a:lnTo>
                  <a:lnTo>
                    <a:pt x="36710" y="130685"/>
                  </a:lnTo>
                  <a:lnTo>
                    <a:pt x="46290" y="127558"/>
                  </a:lnTo>
                  <a:lnTo>
                    <a:pt x="62690" y="114791"/>
                  </a:lnTo>
                  <a:lnTo>
                    <a:pt x="96363" y="68419"/>
                  </a:lnTo>
                  <a:lnTo>
                    <a:pt x="102680" y="48273"/>
                  </a:lnTo>
                  <a:lnTo>
                    <a:pt x="97743" y="52847"/>
                  </a:lnTo>
                  <a:lnTo>
                    <a:pt x="95288" y="60861"/>
                  </a:lnTo>
                  <a:lnTo>
                    <a:pt x="93583" y="102448"/>
                  </a:lnTo>
                  <a:lnTo>
                    <a:pt x="94459" y="124284"/>
                  </a:lnTo>
                  <a:lnTo>
                    <a:pt x="98414" y="133886"/>
                  </a:lnTo>
                  <a:lnTo>
                    <a:pt x="106592" y="145241"/>
                  </a:lnTo>
                  <a:lnTo>
                    <a:pt x="112626" y="149197"/>
                  </a:lnTo>
                  <a:lnTo>
                    <a:pt x="115717" y="150252"/>
                  </a:lnTo>
                  <a:lnTo>
                    <a:pt x="124796" y="148602"/>
                  </a:lnTo>
                  <a:lnTo>
                    <a:pt x="164970" y="132982"/>
                  </a:lnTo>
                  <a:lnTo>
                    <a:pt x="198099" y="10473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7" name="SMARTInkShape-4013">
              <a:extLst>
                <a:ext uri="{FF2B5EF4-FFF2-40B4-BE49-F238E27FC236}">
                  <a16:creationId xmlns:a16="http://schemas.microsoft.com/office/drawing/2014/main" id="{18210AE5-6C50-0DEE-EAD8-1329A7CBBE6B}"/>
                </a:ext>
              </a:extLst>
            </p:cNvPr>
            <p:cNvSpPr/>
            <p:nvPr>
              <p:custDataLst>
                <p:tags r:id="rId15"/>
              </p:custDataLst>
            </p:nvPr>
          </p:nvSpPr>
          <p:spPr>
            <a:xfrm>
              <a:off x="3642950" y="3562385"/>
              <a:ext cx="134990" cy="255008"/>
            </a:xfrm>
            <a:custGeom>
              <a:avLst/>
              <a:gdLst/>
              <a:ahLst/>
              <a:cxnLst/>
              <a:rect l="0" t="0" r="0" b="0"/>
              <a:pathLst>
                <a:path w="134990" h="255008">
                  <a:moveTo>
                    <a:pt x="33700" y="28540"/>
                  </a:moveTo>
                  <a:lnTo>
                    <a:pt x="33700" y="28540"/>
                  </a:lnTo>
                  <a:lnTo>
                    <a:pt x="33700" y="23483"/>
                  </a:lnTo>
                  <a:lnTo>
                    <a:pt x="36522" y="18179"/>
                  </a:lnTo>
                  <a:lnTo>
                    <a:pt x="42832" y="9998"/>
                  </a:lnTo>
                  <a:lnTo>
                    <a:pt x="43108" y="4584"/>
                  </a:lnTo>
                  <a:lnTo>
                    <a:pt x="42089" y="3044"/>
                  </a:lnTo>
                  <a:lnTo>
                    <a:pt x="40351" y="2018"/>
                  </a:lnTo>
                  <a:lnTo>
                    <a:pt x="35014" y="370"/>
                  </a:lnTo>
                  <a:lnTo>
                    <a:pt x="39447" y="45"/>
                  </a:lnTo>
                  <a:lnTo>
                    <a:pt x="36960" y="0"/>
                  </a:lnTo>
                  <a:lnTo>
                    <a:pt x="35873" y="1047"/>
                  </a:lnTo>
                  <a:lnTo>
                    <a:pt x="34666" y="5032"/>
                  </a:lnTo>
                  <a:lnTo>
                    <a:pt x="32698" y="49327"/>
                  </a:lnTo>
                  <a:lnTo>
                    <a:pt x="20450" y="95444"/>
                  </a:lnTo>
                  <a:lnTo>
                    <a:pt x="9250" y="139906"/>
                  </a:lnTo>
                  <a:lnTo>
                    <a:pt x="3118" y="183183"/>
                  </a:lnTo>
                  <a:lnTo>
                    <a:pt x="0" y="205220"/>
                  </a:lnTo>
                  <a:lnTo>
                    <a:pt x="2141" y="222070"/>
                  </a:lnTo>
                  <a:lnTo>
                    <a:pt x="9298" y="238400"/>
                  </a:lnTo>
                  <a:lnTo>
                    <a:pt x="18121" y="249941"/>
                  </a:lnTo>
                  <a:lnTo>
                    <a:pt x="27129" y="253941"/>
                  </a:lnTo>
                  <a:lnTo>
                    <a:pt x="32494" y="255007"/>
                  </a:lnTo>
                  <a:lnTo>
                    <a:pt x="44100" y="253370"/>
                  </a:lnTo>
                  <a:lnTo>
                    <a:pt x="76149" y="239710"/>
                  </a:lnTo>
                  <a:lnTo>
                    <a:pt x="120829" y="207252"/>
                  </a:lnTo>
                  <a:lnTo>
                    <a:pt x="130632" y="195809"/>
                  </a:lnTo>
                  <a:lnTo>
                    <a:pt x="134989" y="183668"/>
                  </a:lnTo>
                  <a:lnTo>
                    <a:pt x="132385" y="154820"/>
                  </a:lnTo>
                  <a:lnTo>
                    <a:pt x="124911" y="134630"/>
                  </a:lnTo>
                  <a:lnTo>
                    <a:pt x="113397" y="125786"/>
                  </a:lnTo>
                  <a:lnTo>
                    <a:pt x="96638" y="119385"/>
                  </a:lnTo>
                  <a:lnTo>
                    <a:pt x="49253" y="114940"/>
                  </a:lnTo>
                  <a:lnTo>
                    <a:pt x="33700" y="11426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09" name="SMARTInkShape-4014">
            <a:extLst>
              <a:ext uri="{FF2B5EF4-FFF2-40B4-BE49-F238E27FC236}">
                <a16:creationId xmlns:a16="http://schemas.microsoft.com/office/drawing/2014/main" id="{446681DC-903D-525D-4A66-CB99151B2C0F}"/>
              </a:ext>
            </a:extLst>
          </p:cNvPr>
          <p:cNvSpPr/>
          <p:nvPr>
            <p:custDataLst>
              <p:tags r:id="rId3"/>
            </p:custDataLst>
          </p:nvPr>
        </p:nvSpPr>
        <p:spPr>
          <a:xfrm>
            <a:off x="9425832" y="2067261"/>
            <a:ext cx="327769" cy="141427"/>
          </a:xfrm>
          <a:custGeom>
            <a:avLst/>
            <a:gdLst/>
            <a:ahLst/>
            <a:cxnLst/>
            <a:rect l="0" t="0" r="0" b="0"/>
            <a:pathLst>
              <a:path w="327769" h="141427">
                <a:moveTo>
                  <a:pt x="80118" y="56814"/>
                </a:moveTo>
                <a:lnTo>
                  <a:pt x="80118" y="56814"/>
                </a:lnTo>
                <a:lnTo>
                  <a:pt x="75061" y="56814"/>
                </a:lnTo>
                <a:lnTo>
                  <a:pt x="73572" y="55756"/>
                </a:lnTo>
                <a:lnTo>
                  <a:pt x="72578" y="53992"/>
                </a:lnTo>
                <a:lnTo>
                  <a:pt x="70984" y="48613"/>
                </a:lnTo>
                <a:lnTo>
                  <a:pt x="67945" y="47878"/>
                </a:lnTo>
                <a:lnTo>
                  <a:pt x="65653" y="47681"/>
                </a:lnTo>
                <a:lnTo>
                  <a:pt x="60284" y="44641"/>
                </a:lnTo>
                <a:lnTo>
                  <a:pt x="57370" y="42349"/>
                </a:lnTo>
                <a:lnTo>
                  <a:pt x="55427" y="41879"/>
                </a:lnTo>
                <a:lnTo>
                  <a:pt x="54132" y="42624"/>
                </a:lnTo>
                <a:lnTo>
                  <a:pt x="53269" y="44179"/>
                </a:lnTo>
                <a:lnTo>
                  <a:pt x="46666" y="45907"/>
                </a:lnTo>
                <a:lnTo>
                  <a:pt x="41941" y="46367"/>
                </a:lnTo>
                <a:lnTo>
                  <a:pt x="31047" y="52524"/>
                </a:lnTo>
                <a:lnTo>
                  <a:pt x="20208" y="62316"/>
                </a:lnTo>
                <a:lnTo>
                  <a:pt x="1217" y="92045"/>
                </a:lnTo>
                <a:lnTo>
                  <a:pt x="0" y="98293"/>
                </a:lnTo>
                <a:lnTo>
                  <a:pt x="3193" y="129866"/>
                </a:lnTo>
                <a:lnTo>
                  <a:pt x="4492" y="134090"/>
                </a:lnTo>
                <a:lnTo>
                  <a:pt x="6418" y="136907"/>
                </a:lnTo>
                <a:lnTo>
                  <a:pt x="8759" y="138784"/>
                </a:lnTo>
                <a:lnTo>
                  <a:pt x="22169" y="141426"/>
                </a:lnTo>
                <a:lnTo>
                  <a:pt x="51150" y="141261"/>
                </a:lnTo>
                <a:lnTo>
                  <a:pt x="61246" y="137385"/>
                </a:lnTo>
                <a:lnTo>
                  <a:pt x="77938" y="124196"/>
                </a:lnTo>
                <a:lnTo>
                  <a:pt x="84440" y="112867"/>
                </a:lnTo>
                <a:lnTo>
                  <a:pt x="88616" y="88347"/>
                </a:lnTo>
                <a:lnTo>
                  <a:pt x="86363" y="78590"/>
                </a:lnTo>
                <a:lnTo>
                  <a:pt x="84282" y="74506"/>
                </a:lnTo>
                <a:lnTo>
                  <a:pt x="76324" y="67147"/>
                </a:lnTo>
                <a:lnTo>
                  <a:pt x="67848" y="60348"/>
                </a:lnTo>
                <a:lnTo>
                  <a:pt x="64081" y="53798"/>
                </a:lnTo>
                <a:lnTo>
                  <a:pt x="61332" y="39659"/>
                </a:lnTo>
                <a:lnTo>
                  <a:pt x="71260" y="33269"/>
                </a:lnTo>
                <a:lnTo>
                  <a:pt x="82550" y="29729"/>
                </a:lnTo>
                <a:lnTo>
                  <a:pt x="102393" y="27475"/>
                </a:lnTo>
                <a:lnTo>
                  <a:pt x="120423" y="20758"/>
                </a:lnTo>
                <a:lnTo>
                  <a:pt x="126038" y="20077"/>
                </a:lnTo>
                <a:lnTo>
                  <a:pt x="135098" y="22142"/>
                </a:lnTo>
                <a:lnTo>
                  <a:pt x="138997" y="24174"/>
                </a:lnTo>
                <a:lnTo>
                  <a:pt x="141596" y="26588"/>
                </a:lnTo>
                <a:lnTo>
                  <a:pt x="144483" y="32091"/>
                </a:lnTo>
                <a:lnTo>
                  <a:pt x="146337" y="45306"/>
                </a:lnTo>
                <a:lnTo>
                  <a:pt x="146766" y="90361"/>
                </a:lnTo>
                <a:lnTo>
                  <a:pt x="146792" y="113328"/>
                </a:lnTo>
                <a:lnTo>
                  <a:pt x="176133" y="68341"/>
                </a:lnTo>
                <a:lnTo>
                  <a:pt x="191704" y="45648"/>
                </a:lnTo>
                <a:lnTo>
                  <a:pt x="238784" y="5398"/>
                </a:lnTo>
                <a:lnTo>
                  <a:pt x="250601" y="1363"/>
                </a:lnTo>
                <a:lnTo>
                  <a:pt x="269133" y="0"/>
                </a:lnTo>
                <a:lnTo>
                  <a:pt x="273861" y="2004"/>
                </a:lnTo>
                <a:lnTo>
                  <a:pt x="281937" y="9876"/>
                </a:lnTo>
                <a:lnTo>
                  <a:pt x="299011" y="56173"/>
                </a:lnTo>
                <a:lnTo>
                  <a:pt x="310688" y="103547"/>
                </a:lnTo>
                <a:lnTo>
                  <a:pt x="317248" y="121921"/>
                </a:lnTo>
                <a:lnTo>
                  <a:pt x="318231" y="132867"/>
                </a:lnTo>
                <a:lnTo>
                  <a:pt x="327768" y="13301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17" name="SMARTInkShape-Group891">
            <a:extLst>
              <a:ext uri="{FF2B5EF4-FFF2-40B4-BE49-F238E27FC236}">
                <a16:creationId xmlns:a16="http://schemas.microsoft.com/office/drawing/2014/main" id="{98FE46F0-86CE-4561-0C92-802D8D53A3F7}"/>
              </a:ext>
            </a:extLst>
          </p:cNvPr>
          <p:cNvGrpSpPr/>
          <p:nvPr/>
        </p:nvGrpSpPr>
        <p:grpSpPr>
          <a:xfrm>
            <a:off x="7724779" y="1924050"/>
            <a:ext cx="1196110" cy="466726"/>
            <a:chOff x="7724779" y="1924050"/>
            <a:chExt cx="1196110" cy="466726"/>
          </a:xfrm>
        </p:grpSpPr>
        <p:sp>
          <p:nvSpPr>
            <p:cNvPr id="210" name="SMARTInkShape-4015">
              <a:extLst>
                <a:ext uri="{FF2B5EF4-FFF2-40B4-BE49-F238E27FC236}">
                  <a16:creationId xmlns:a16="http://schemas.microsoft.com/office/drawing/2014/main" id="{2963B2A7-9C91-2A57-E3BC-099071C723C5}"/>
                </a:ext>
              </a:extLst>
            </p:cNvPr>
            <p:cNvSpPr/>
            <p:nvPr>
              <p:custDataLst>
                <p:tags r:id="rId4"/>
              </p:custDataLst>
            </p:nvPr>
          </p:nvSpPr>
          <p:spPr>
            <a:xfrm>
              <a:off x="8722116" y="1943100"/>
              <a:ext cx="107560" cy="293767"/>
            </a:xfrm>
            <a:custGeom>
              <a:avLst/>
              <a:gdLst/>
              <a:ahLst/>
              <a:cxnLst/>
              <a:rect l="0" t="0" r="0" b="0"/>
              <a:pathLst>
                <a:path w="107560" h="293767">
                  <a:moveTo>
                    <a:pt x="50409" y="190500"/>
                  </a:moveTo>
                  <a:lnTo>
                    <a:pt x="50409" y="190500"/>
                  </a:lnTo>
                  <a:lnTo>
                    <a:pt x="55466" y="190500"/>
                  </a:lnTo>
                  <a:lnTo>
                    <a:pt x="60770" y="187678"/>
                  </a:lnTo>
                  <a:lnTo>
                    <a:pt x="74365" y="176035"/>
                  </a:lnTo>
                  <a:lnTo>
                    <a:pt x="76931" y="170665"/>
                  </a:lnTo>
                  <a:lnTo>
                    <a:pt x="77616" y="167752"/>
                  </a:lnTo>
                  <a:lnTo>
                    <a:pt x="77013" y="164751"/>
                  </a:lnTo>
                  <a:lnTo>
                    <a:pt x="71264" y="152331"/>
                  </a:lnTo>
                  <a:lnTo>
                    <a:pt x="70663" y="149179"/>
                  </a:lnTo>
                  <a:lnTo>
                    <a:pt x="69204" y="147078"/>
                  </a:lnTo>
                  <a:lnTo>
                    <a:pt x="67173" y="145677"/>
                  </a:lnTo>
                  <a:lnTo>
                    <a:pt x="62093" y="143062"/>
                  </a:lnTo>
                  <a:lnTo>
                    <a:pt x="53282" y="136698"/>
                  </a:lnTo>
                  <a:lnTo>
                    <a:pt x="47101" y="134838"/>
                  </a:lnTo>
                  <a:lnTo>
                    <a:pt x="43970" y="135400"/>
                  </a:lnTo>
                  <a:lnTo>
                    <a:pt x="37669" y="138847"/>
                  </a:lnTo>
                  <a:lnTo>
                    <a:pt x="23117" y="156851"/>
                  </a:lnTo>
                  <a:lnTo>
                    <a:pt x="3371" y="200611"/>
                  </a:lnTo>
                  <a:lnTo>
                    <a:pt x="0" y="209941"/>
                  </a:lnTo>
                  <a:lnTo>
                    <a:pt x="313" y="248354"/>
                  </a:lnTo>
                  <a:lnTo>
                    <a:pt x="7109" y="278080"/>
                  </a:lnTo>
                  <a:lnTo>
                    <a:pt x="10958" y="283812"/>
                  </a:lnTo>
                  <a:lnTo>
                    <a:pt x="15642" y="287633"/>
                  </a:lnTo>
                  <a:lnTo>
                    <a:pt x="29524" y="293011"/>
                  </a:lnTo>
                  <a:lnTo>
                    <a:pt x="33312" y="293766"/>
                  </a:lnTo>
                  <a:lnTo>
                    <a:pt x="37952" y="291094"/>
                  </a:lnTo>
                  <a:lnTo>
                    <a:pt x="48753" y="279658"/>
                  </a:lnTo>
                  <a:lnTo>
                    <a:pt x="68823" y="237323"/>
                  </a:lnTo>
                  <a:lnTo>
                    <a:pt x="82033" y="194810"/>
                  </a:lnTo>
                  <a:lnTo>
                    <a:pt x="86590" y="153089"/>
                  </a:lnTo>
                  <a:lnTo>
                    <a:pt x="92996" y="112270"/>
                  </a:lnTo>
                  <a:lnTo>
                    <a:pt x="101599" y="68308"/>
                  </a:lnTo>
                  <a:lnTo>
                    <a:pt x="107035" y="22438"/>
                  </a:lnTo>
                  <a:lnTo>
                    <a:pt x="107559"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1" name="SMARTInkShape-4016">
              <a:extLst>
                <a:ext uri="{FF2B5EF4-FFF2-40B4-BE49-F238E27FC236}">
                  <a16:creationId xmlns:a16="http://schemas.microsoft.com/office/drawing/2014/main" id="{E16B96F9-5492-FFDC-D6C8-80BA0729A2E4}"/>
                </a:ext>
              </a:extLst>
            </p:cNvPr>
            <p:cNvSpPr/>
            <p:nvPr>
              <p:custDataLst>
                <p:tags r:id="rId5"/>
              </p:custDataLst>
            </p:nvPr>
          </p:nvSpPr>
          <p:spPr>
            <a:xfrm>
              <a:off x="8339327" y="2086129"/>
              <a:ext cx="285272" cy="152247"/>
            </a:xfrm>
            <a:custGeom>
              <a:avLst/>
              <a:gdLst/>
              <a:ahLst/>
              <a:cxnLst/>
              <a:rect l="0" t="0" r="0" b="0"/>
              <a:pathLst>
                <a:path w="285272" h="152247">
                  <a:moveTo>
                    <a:pt x="23623" y="85571"/>
                  </a:moveTo>
                  <a:lnTo>
                    <a:pt x="23623" y="85571"/>
                  </a:lnTo>
                  <a:lnTo>
                    <a:pt x="23623" y="67961"/>
                  </a:lnTo>
                  <a:lnTo>
                    <a:pt x="37774" y="65747"/>
                  </a:lnTo>
                  <a:lnTo>
                    <a:pt x="49570" y="60059"/>
                  </a:lnTo>
                  <a:lnTo>
                    <a:pt x="84275" y="49661"/>
                  </a:lnTo>
                  <a:lnTo>
                    <a:pt x="107926" y="38055"/>
                  </a:lnTo>
                  <a:lnTo>
                    <a:pt x="117222" y="29899"/>
                  </a:lnTo>
                  <a:lnTo>
                    <a:pt x="118139" y="26256"/>
                  </a:lnTo>
                  <a:lnTo>
                    <a:pt x="118384" y="23802"/>
                  </a:lnTo>
                  <a:lnTo>
                    <a:pt x="117489" y="22167"/>
                  </a:lnTo>
                  <a:lnTo>
                    <a:pt x="115834" y="21077"/>
                  </a:lnTo>
                  <a:lnTo>
                    <a:pt x="113672" y="20350"/>
                  </a:lnTo>
                  <a:lnTo>
                    <a:pt x="92296" y="3793"/>
                  </a:lnTo>
                  <a:lnTo>
                    <a:pt x="67566" y="626"/>
                  </a:lnTo>
                  <a:lnTo>
                    <a:pt x="42534" y="0"/>
                  </a:lnTo>
                  <a:lnTo>
                    <a:pt x="31675" y="5559"/>
                  </a:lnTo>
                  <a:lnTo>
                    <a:pt x="21911" y="14027"/>
                  </a:lnTo>
                  <a:lnTo>
                    <a:pt x="8238" y="34622"/>
                  </a:lnTo>
                  <a:lnTo>
                    <a:pt x="0" y="55683"/>
                  </a:lnTo>
                  <a:lnTo>
                    <a:pt x="71" y="70171"/>
                  </a:lnTo>
                  <a:lnTo>
                    <a:pt x="4688" y="87193"/>
                  </a:lnTo>
                  <a:lnTo>
                    <a:pt x="25768" y="123296"/>
                  </a:lnTo>
                  <a:lnTo>
                    <a:pt x="41074" y="135319"/>
                  </a:lnTo>
                  <a:lnTo>
                    <a:pt x="55721" y="136609"/>
                  </a:lnTo>
                  <a:lnTo>
                    <a:pt x="85937" y="128814"/>
                  </a:lnTo>
                  <a:lnTo>
                    <a:pt x="96474" y="120312"/>
                  </a:lnTo>
                  <a:lnTo>
                    <a:pt x="135849" y="75370"/>
                  </a:lnTo>
                  <a:lnTo>
                    <a:pt x="144012" y="59618"/>
                  </a:lnTo>
                  <a:lnTo>
                    <a:pt x="145157" y="55569"/>
                  </a:lnTo>
                  <a:lnTo>
                    <a:pt x="152075" y="48248"/>
                  </a:lnTo>
                  <a:lnTo>
                    <a:pt x="165653" y="38549"/>
                  </a:lnTo>
                  <a:lnTo>
                    <a:pt x="171305" y="48237"/>
                  </a:lnTo>
                  <a:lnTo>
                    <a:pt x="171819" y="53274"/>
                  </a:lnTo>
                  <a:lnTo>
                    <a:pt x="169603" y="70474"/>
                  </a:lnTo>
                  <a:lnTo>
                    <a:pt x="175320" y="113352"/>
                  </a:lnTo>
                  <a:lnTo>
                    <a:pt x="175931" y="135430"/>
                  </a:lnTo>
                  <a:lnTo>
                    <a:pt x="177020" y="136802"/>
                  </a:lnTo>
                  <a:lnTo>
                    <a:pt x="178804" y="136659"/>
                  </a:lnTo>
                  <a:lnTo>
                    <a:pt x="181052" y="135504"/>
                  </a:lnTo>
                  <a:lnTo>
                    <a:pt x="192265" y="118443"/>
                  </a:lnTo>
                  <a:lnTo>
                    <a:pt x="225052" y="72038"/>
                  </a:lnTo>
                  <a:lnTo>
                    <a:pt x="236625" y="54911"/>
                  </a:lnTo>
                  <a:lnTo>
                    <a:pt x="251011" y="44619"/>
                  </a:lnTo>
                  <a:lnTo>
                    <a:pt x="269006" y="38532"/>
                  </a:lnTo>
                  <a:lnTo>
                    <a:pt x="273088" y="41029"/>
                  </a:lnTo>
                  <a:lnTo>
                    <a:pt x="278430" y="46724"/>
                  </a:lnTo>
                  <a:lnTo>
                    <a:pt x="284332" y="56311"/>
                  </a:lnTo>
                  <a:lnTo>
                    <a:pt x="285271" y="61831"/>
                  </a:lnTo>
                  <a:lnTo>
                    <a:pt x="281596" y="102253"/>
                  </a:lnTo>
                  <a:lnTo>
                    <a:pt x="280798" y="15224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2" name="SMARTInkShape-4017">
              <a:extLst>
                <a:ext uri="{FF2B5EF4-FFF2-40B4-BE49-F238E27FC236}">
                  <a16:creationId xmlns:a16="http://schemas.microsoft.com/office/drawing/2014/main" id="{E5333C1E-EAA5-0539-F90E-F0FDD074956E}"/>
                </a:ext>
              </a:extLst>
            </p:cNvPr>
            <p:cNvSpPr/>
            <p:nvPr>
              <p:custDataLst>
                <p:tags r:id="rId6"/>
              </p:custDataLst>
            </p:nvPr>
          </p:nvSpPr>
          <p:spPr>
            <a:xfrm>
              <a:off x="8162925" y="2078488"/>
              <a:ext cx="113212" cy="129304"/>
            </a:xfrm>
            <a:custGeom>
              <a:avLst/>
              <a:gdLst/>
              <a:ahLst/>
              <a:cxnLst/>
              <a:rect l="0" t="0" r="0" b="0"/>
              <a:pathLst>
                <a:path w="113212" h="129304">
                  <a:moveTo>
                    <a:pt x="0" y="74162"/>
                  </a:moveTo>
                  <a:lnTo>
                    <a:pt x="0" y="74162"/>
                  </a:lnTo>
                  <a:lnTo>
                    <a:pt x="22120" y="35566"/>
                  </a:lnTo>
                  <a:lnTo>
                    <a:pt x="34172" y="24200"/>
                  </a:lnTo>
                  <a:lnTo>
                    <a:pt x="72066" y="2548"/>
                  </a:lnTo>
                  <a:lnTo>
                    <a:pt x="83535" y="0"/>
                  </a:lnTo>
                  <a:lnTo>
                    <a:pt x="89557" y="1437"/>
                  </a:lnTo>
                  <a:lnTo>
                    <a:pt x="101892" y="8679"/>
                  </a:lnTo>
                  <a:lnTo>
                    <a:pt x="106028" y="13573"/>
                  </a:lnTo>
                  <a:lnTo>
                    <a:pt x="110623" y="24656"/>
                  </a:lnTo>
                  <a:lnTo>
                    <a:pt x="113211" y="47852"/>
                  </a:lnTo>
                  <a:lnTo>
                    <a:pt x="108920" y="79889"/>
                  </a:lnTo>
                  <a:lnTo>
                    <a:pt x="100973" y="95405"/>
                  </a:lnTo>
                  <a:lnTo>
                    <a:pt x="89326" y="105828"/>
                  </a:lnTo>
                  <a:lnTo>
                    <a:pt x="46844" y="124533"/>
                  </a:lnTo>
                  <a:lnTo>
                    <a:pt x="28932" y="129303"/>
                  </a:lnTo>
                  <a:lnTo>
                    <a:pt x="24580" y="128915"/>
                  </a:lnTo>
                  <a:lnTo>
                    <a:pt x="9525" y="12178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3" name="SMARTInkShape-4018">
              <a:extLst>
                <a:ext uri="{FF2B5EF4-FFF2-40B4-BE49-F238E27FC236}">
                  <a16:creationId xmlns:a16="http://schemas.microsoft.com/office/drawing/2014/main" id="{58FE5BC4-58A7-4271-7763-AF6CBBA9889F}"/>
                </a:ext>
              </a:extLst>
            </p:cNvPr>
            <p:cNvSpPr/>
            <p:nvPr>
              <p:custDataLst>
                <p:tags r:id="rId7"/>
              </p:custDataLst>
            </p:nvPr>
          </p:nvSpPr>
          <p:spPr>
            <a:xfrm>
              <a:off x="7724779" y="1924050"/>
              <a:ext cx="123822" cy="323848"/>
            </a:xfrm>
            <a:custGeom>
              <a:avLst/>
              <a:gdLst/>
              <a:ahLst/>
              <a:cxnLst/>
              <a:rect l="0" t="0" r="0" b="0"/>
              <a:pathLst>
                <a:path w="123822" h="323848">
                  <a:moveTo>
                    <a:pt x="95246" y="219075"/>
                  </a:moveTo>
                  <a:lnTo>
                    <a:pt x="95246" y="219075"/>
                  </a:lnTo>
                  <a:lnTo>
                    <a:pt x="95246" y="209666"/>
                  </a:lnTo>
                  <a:lnTo>
                    <a:pt x="104378" y="209553"/>
                  </a:lnTo>
                  <a:lnTo>
                    <a:pt x="104771" y="200025"/>
                  </a:lnTo>
                  <a:lnTo>
                    <a:pt x="95362" y="190616"/>
                  </a:lnTo>
                  <a:lnTo>
                    <a:pt x="90224" y="190534"/>
                  </a:lnTo>
                  <a:lnTo>
                    <a:pt x="88723" y="189465"/>
                  </a:lnTo>
                  <a:lnTo>
                    <a:pt x="87722" y="187693"/>
                  </a:lnTo>
                  <a:lnTo>
                    <a:pt x="85838" y="181368"/>
                  </a:lnTo>
                  <a:lnTo>
                    <a:pt x="77530" y="172809"/>
                  </a:lnTo>
                  <a:lnTo>
                    <a:pt x="71535" y="171852"/>
                  </a:lnTo>
                  <a:lnTo>
                    <a:pt x="49098" y="171453"/>
                  </a:lnTo>
                  <a:lnTo>
                    <a:pt x="6335" y="212740"/>
                  </a:lnTo>
                  <a:lnTo>
                    <a:pt x="2814" y="219081"/>
                  </a:lnTo>
                  <a:lnTo>
                    <a:pt x="553" y="231776"/>
                  </a:lnTo>
                  <a:lnTo>
                    <a:pt x="0" y="279284"/>
                  </a:lnTo>
                  <a:lnTo>
                    <a:pt x="2820" y="285698"/>
                  </a:lnTo>
                  <a:lnTo>
                    <a:pt x="6543" y="292077"/>
                  </a:lnTo>
                  <a:lnTo>
                    <a:pt x="8197" y="298440"/>
                  </a:lnTo>
                  <a:lnTo>
                    <a:pt x="9697" y="300560"/>
                  </a:lnTo>
                  <a:lnTo>
                    <a:pt x="11756" y="301973"/>
                  </a:lnTo>
                  <a:lnTo>
                    <a:pt x="16864" y="304602"/>
                  </a:lnTo>
                  <a:lnTo>
                    <a:pt x="25690" y="310973"/>
                  </a:lnTo>
                  <a:lnTo>
                    <a:pt x="35009" y="314390"/>
                  </a:lnTo>
                  <a:lnTo>
                    <a:pt x="44472" y="320577"/>
                  </a:lnTo>
                  <a:lnTo>
                    <a:pt x="53978" y="322880"/>
                  </a:lnTo>
                  <a:lnTo>
                    <a:pt x="84232" y="323847"/>
                  </a:lnTo>
                  <a:lnTo>
                    <a:pt x="98848" y="310592"/>
                  </a:lnTo>
                  <a:lnTo>
                    <a:pt x="102139" y="304552"/>
                  </a:lnTo>
                  <a:lnTo>
                    <a:pt x="112818" y="264246"/>
                  </a:lnTo>
                  <a:lnTo>
                    <a:pt x="116923" y="218752"/>
                  </a:lnTo>
                  <a:lnTo>
                    <a:pt x="122458" y="175855"/>
                  </a:lnTo>
                  <a:lnTo>
                    <a:pt x="123417" y="139124"/>
                  </a:lnTo>
                  <a:lnTo>
                    <a:pt x="123741" y="97449"/>
                  </a:lnTo>
                  <a:lnTo>
                    <a:pt x="123816" y="50762"/>
                  </a:lnTo>
                  <a:lnTo>
                    <a:pt x="123821" y="11853"/>
                  </a:lnTo>
                  <a:lnTo>
                    <a:pt x="118765" y="5158"/>
                  </a:lnTo>
                  <a:lnTo>
                    <a:pt x="118334" y="3439"/>
                  </a:lnTo>
                  <a:lnTo>
                    <a:pt x="119104" y="2293"/>
                  </a:lnTo>
                  <a:lnTo>
                    <a:pt x="123821"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4" name="SMARTInkShape-4019">
              <a:extLst>
                <a:ext uri="{FF2B5EF4-FFF2-40B4-BE49-F238E27FC236}">
                  <a16:creationId xmlns:a16="http://schemas.microsoft.com/office/drawing/2014/main" id="{425391E2-5C77-7D37-3BF1-FAD2C1135481}"/>
                </a:ext>
              </a:extLst>
            </p:cNvPr>
            <p:cNvSpPr/>
            <p:nvPr>
              <p:custDataLst>
                <p:tags r:id="rId8"/>
              </p:custDataLst>
            </p:nvPr>
          </p:nvSpPr>
          <p:spPr>
            <a:xfrm>
              <a:off x="8829675" y="2059232"/>
              <a:ext cx="91214" cy="141023"/>
            </a:xfrm>
            <a:custGeom>
              <a:avLst/>
              <a:gdLst/>
              <a:ahLst/>
              <a:cxnLst/>
              <a:rect l="0" t="0" r="0" b="0"/>
              <a:pathLst>
                <a:path w="91214" h="141023">
                  <a:moveTo>
                    <a:pt x="85725" y="26743"/>
                  </a:moveTo>
                  <a:lnTo>
                    <a:pt x="85725" y="26743"/>
                  </a:lnTo>
                  <a:lnTo>
                    <a:pt x="85725" y="21687"/>
                  </a:lnTo>
                  <a:lnTo>
                    <a:pt x="88547" y="16382"/>
                  </a:lnTo>
                  <a:lnTo>
                    <a:pt x="90782" y="13485"/>
                  </a:lnTo>
                  <a:lnTo>
                    <a:pt x="91213" y="10496"/>
                  </a:lnTo>
                  <a:lnTo>
                    <a:pt x="88870" y="4353"/>
                  </a:lnTo>
                  <a:lnTo>
                    <a:pt x="86764" y="2291"/>
                  </a:lnTo>
                  <a:lnTo>
                    <a:pt x="81599" y="0"/>
                  </a:lnTo>
                  <a:lnTo>
                    <a:pt x="47014" y="6530"/>
                  </a:lnTo>
                  <a:lnTo>
                    <a:pt x="39240" y="9998"/>
                  </a:lnTo>
                  <a:lnTo>
                    <a:pt x="35685" y="12405"/>
                  </a:lnTo>
                  <a:lnTo>
                    <a:pt x="31735" y="17901"/>
                  </a:lnTo>
                  <a:lnTo>
                    <a:pt x="29199" y="24996"/>
                  </a:lnTo>
                  <a:lnTo>
                    <a:pt x="31675" y="28789"/>
                  </a:lnTo>
                  <a:lnTo>
                    <a:pt x="46944" y="44904"/>
                  </a:lnTo>
                  <a:lnTo>
                    <a:pt x="58259" y="50689"/>
                  </a:lnTo>
                  <a:lnTo>
                    <a:pt x="64239" y="52232"/>
                  </a:lnTo>
                  <a:lnTo>
                    <a:pt x="73706" y="59591"/>
                  </a:lnTo>
                  <a:lnTo>
                    <a:pt x="80383" y="68859"/>
                  </a:lnTo>
                  <a:lnTo>
                    <a:pt x="84143" y="80027"/>
                  </a:lnTo>
                  <a:lnTo>
                    <a:pt x="85022" y="86761"/>
                  </a:lnTo>
                  <a:lnTo>
                    <a:pt x="82590" y="93281"/>
                  </a:lnTo>
                  <a:lnTo>
                    <a:pt x="75272" y="108547"/>
                  </a:lnTo>
                  <a:lnTo>
                    <a:pt x="66400" y="127534"/>
                  </a:lnTo>
                  <a:lnTo>
                    <a:pt x="60203" y="135039"/>
                  </a:lnTo>
                  <a:lnTo>
                    <a:pt x="53920" y="138374"/>
                  </a:lnTo>
                  <a:lnTo>
                    <a:pt x="38093" y="140692"/>
                  </a:lnTo>
                  <a:lnTo>
                    <a:pt x="15874" y="141022"/>
                  </a:lnTo>
                  <a:lnTo>
                    <a:pt x="9525" y="138212"/>
                  </a:lnTo>
                  <a:lnTo>
                    <a:pt x="0" y="13151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5" name="SMARTInkShape-4020">
              <a:extLst>
                <a:ext uri="{FF2B5EF4-FFF2-40B4-BE49-F238E27FC236}">
                  <a16:creationId xmlns:a16="http://schemas.microsoft.com/office/drawing/2014/main" id="{1D973DEC-D656-50B0-17E8-B48304A2C7C0}"/>
                </a:ext>
              </a:extLst>
            </p:cNvPr>
            <p:cNvSpPr/>
            <p:nvPr>
              <p:custDataLst>
                <p:tags r:id="rId9"/>
              </p:custDataLst>
            </p:nvPr>
          </p:nvSpPr>
          <p:spPr>
            <a:xfrm>
              <a:off x="8153400" y="2125791"/>
              <a:ext cx="28183" cy="264985"/>
            </a:xfrm>
            <a:custGeom>
              <a:avLst/>
              <a:gdLst/>
              <a:ahLst/>
              <a:cxnLst/>
              <a:rect l="0" t="0" r="0" b="0"/>
              <a:pathLst>
                <a:path w="28183" h="264985">
                  <a:moveTo>
                    <a:pt x="19050" y="17334"/>
                  </a:moveTo>
                  <a:lnTo>
                    <a:pt x="19050" y="17334"/>
                  </a:lnTo>
                  <a:lnTo>
                    <a:pt x="19050" y="12278"/>
                  </a:lnTo>
                  <a:lnTo>
                    <a:pt x="21872" y="6973"/>
                  </a:lnTo>
                  <a:lnTo>
                    <a:pt x="27250" y="0"/>
                  </a:lnTo>
                  <a:lnTo>
                    <a:pt x="27692" y="487"/>
                  </a:lnTo>
                  <a:lnTo>
                    <a:pt x="28182" y="3849"/>
                  </a:lnTo>
                  <a:lnTo>
                    <a:pt x="20984" y="41193"/>
                  </a:lnTo>
                  <a:lnTo>
                    <a:pt x="19305" y="88484"/>
                  </a:lnTo>
                  <a:lnTo>
                    <a:pt x="19125" y="127433"/>
                  </a:lnTo>
                  <a:lnTo>
                    <a:pt x="16242" y="173412"/>
                  </a:lnTo>
                  <a:lnTo>
                    <a:pt x="10409" y="217843"/>
                  </a:lnTo>
                  <a:lnTo>
                    <a:pt x="8729" y="243961"/>
                  </a:lnTo>
                  <a:lnTo>
                    <a:pt x="0" y="26498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6" name="SMARTInkShape-4021">
              <a:extLst>
                <a:ext uri="{FF2B5EF4-FFF2-40B4-BE49-F238E27FC236}">
                  <a16:creationId xmlns:a16="http://schemas.microsoft.com/office/drawing/2014/main" id="{5E38643A-8F24-A086-BCC1-1535C8ED4480}"/>
                </a:ext>
              </a:extLst>
            </p:cNvPr>
            <p:cNvSpPr/>
            <p:nvPr>
              <p:custDataLst>
                <p:tags r:id="rId10"/>
              </p:custDataLst>
            </p:nvPr>
          </p:nvSpPr>
          <p:spPr>
            <a:xfrm>
              <a:off x="7924800" y="2091259"/>
              <a:ext cx="171451" cy="141177"/>
            </a:xfrm>
            <a:custGeom>
              <a:avLst/>
              <a:gdLst/>
              <a:ahLst/>
              <a:cxnLst/>
              <a:rect l="0" t="0" r="0" b="0"/>
              <a:pathLst>
                <a:path w="171451" h="141177">
                  <a:moveTo>
                    <a:pt x="0" y="51866"/>
                  </a:moveTo>
                  <a:lnTo>
                    <a:pt x="0" y="51866"/>
                  </a:lnTo>
                  <a:lnTo>
                    <a:pt x="8200" y="51866"/>
                  </a:lnTo>
                  <a:lnTo>
                    <a:pt x="30867" y="60067"/>
                  </a:lnTo>
                  <a:lnTo>
                    <a:pt x="46071" y="60999"/>
                  </a:lnTo>
                  <a:lnTo>
                    <a:pt x="55048" y="58394"/>
                  </a:lnTo>
                  <a:lnTo>
                    <a:pt x="62566" y="54767"/>
                  </a:lnTo>
                  <a:lnTo>
                    <a:pt x="72748" y="51667"/>
                  </a:lnTo>
                  <a:lnTo>
                    <a:pt x="82469" y="45575"/>
                  </a:lnTo>
                  <a:lnTo>
                    <a:pt x="92051" y="42241"/>
                  </a:lnTo>
                  <a:lnTo>
                    <a:pt x="116611" y="26178"/>
                  </a:lnTo>
                  <a:lnTo>
                    <a:pt x="120618" y="19988"/>
                  </a:lnTo>
                  <a:lnTo>
                    <a:pt x="122875" y="10553"/>
                  </a:lnTo>
                  <a:lnTo>
                    <a:pt x="122133" y="7391"/>
                  </a:lnTo>
                  <a:lnTo>
                    <a:pt x="118487" y="1055"/>
                  </a:lnTo>
                  <a:lnTo>
                    <a:pt x="113916" y="0"/>
                  </a:lnTo>
                  <a:lnTo>
                    <a:pt x="73753" y="4014"/>
                  </a:lnTo>
                  <a:lnTo>
                    <a:pt x="53603" y="14287"/>
                  </a:lnTo>
                  <a:lnTo>
                    <a:pt x="18003" y="52160"/>
                  </a:lnTo>
                  <a:lnTo>
                    <a:pt x="13293" y="62933"/>
                  </a:lnTo>
                  <a:lnTo>
                    <a:pt x="10269" y="92152"/>
                  </a:lnTo>
                  <a:lnTo>
                    <a:pt x="14801" y="114132"/>
                  </a:lnTo>
                  <a:lnTo>
                    <a:pt x="22806" y="124695"/>
                  </a:lnTo>
                  <a:lnTo>
                    <a:pt x="34478" y="132918"/>
                  </a:lnTo>
                  <a:lnTo>
                    <a:pt x="50249" y="140100"/>
                  </a:lnTo>
                  <a:lnTo>
                    <a:pt x="67842" y="141176"/>
                  </a:lnTo>
                  <a:lnTo>
                    <a:pt x="101361" y="135946"/>
                  </a:lnTo>
                  <a:lnTo>
                    <a:pt x="143680" y="116195"/>
                  </a:lnTo>
                  <a:lnTo>
                    <a:pt x="171450" y="10901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Size Determination for Estimating a Population Mean for </a:t>
            </a:r>
            <a:r>
              <a:rPr lang="el-GR" dirty="0"/>
              <a:t>σ</a:t>
            </a:r>
            <a:r>
              <a:rPr lang="en-US" dirty="0"/>
              <a:t> Known (cont.)</a:t>
            </a:r>
          </a:p>
        </p:txBody>
      </p:sp>
      <p:grpSp>
        <p:nvGrpSpPr>
          <p:cNvPr id="25" name="SMARTInkShape-Group892">
            <a:extLst>
              <a:ext uri="{FF2B5EF4-FFF2-40B4-BE49-F238E27FC236}">
                <a16:creationId xmlns:a16="http://schemas.microsoft.com/office/drawing/2014/main" id="{55B728BD-FB4D-888C-8DF2-F87850D6C70E}"/>
              </a:ext>
            </a:extLst>
          </p:cNvPr>
          <p:cNvGrpSpPr/>
          <p:nvPr/>
        </p:nvGrpSpPr>
        <p:grpSpPr>
          <a:xfrm>
            <a:off x="5895975" y="3429321"/>
            <a:ext cx="276226" cy="352105"/>
            <a:chOff x="5895975" y="3429321"/>
            <a:chExt cx="276226" cy="352105"/>
          </a:xfrm>
        </p:grpSpPr>
        <p:sp>
          <p:nvSpPr>
            <p:cNvPr id="21" name="SMARTInkShape-4022">
              <a:extLst>
                <a:ext uri="{FF2B5EF4-FFF2-40B4-BE49-F238E27FC236}">
                  <a16:creationId xmlns:a16="http://schemas.microsoft.com/office/drawing/2014/main" id="{7D1CFBDC-536D-E7FE-2F25-F2081072B5B2}"/>
                </a:ext>
              </a:extLst>
            </p:cNvPr>
            <p:cNvSpPr/>
            <p:nvPr>
              <p:custDataLst>
                <p:tags r:id="rId15"/>
              </p:custDataLst>
            </p:nvPr>
          </p:nvSpPr>
          <p:spPr>
            <a:xfrm>
              <a:off x="5905810" y="3476625"/>
              <a:ext cx="37791" cy="295276"/>
            </a:xfrm>
            <a:custGeom>
              <a:avLst/>
              <a:gdLst/>
              <a:ahLst/>
              <a:cxnLst/>
              <a:rect l="0" t="0" r="0" b="0"/>
              <a:pathLst>
                <a:path w="37791" h="295276">
                  <a:moveTo>
                    <a:pt x="37790" y="9525"/>
                  </a:moveTo>
                  <a:lnTo>
                    <a:pt x="37790" y="9525"/>
                  </a:lnTo>
                  <a:lnTo>
                    <a:pt x="37790" y="0"/>
                  </a:lnTo>
                  <a:lnTo>
                    <a:pt x="37790" y="22666"/>
                  </a:lnTo>
                  <a:lnTo>
                    <a:pt x="28853" y="66940"/>
                  </a:lnTo>
                  <a:lnTo>
                    <a:pt x="27469" y="79492"/>
                  </a:lnTo>
                  <a:lnTo>
                    <a:pt x="18588" y="124032"/>
                  </a:lnTo>
                  <a:lnTo>
                    <a:pt x="10177" y="171385"/>
                  </a:lnTo>
                  <a:lnTo>
                    <a:pt x="9271" y="218885"/>
                  </a:lnTo>
                  <a:lnTo>
                    <a:pt x="8159" y="260167"/>
                  </a:lnTo>
                  <a:lnTo>
                    <a:pt x="4159" y="268382"/>
                  </a:lnTo>
                  <a:lnTo>
                    <a:pt x="3727" y="272055"/>
                  </a:lnTo>
                  <a:lnTo>
                    <a:pt x="6060" y="281222"/>
                  </a:lnTo>
                  <a:lnTo>
                    <a:pt x="4995" y="282731"/>
                  </a:lnTo>
                  <a:lnTo>
                    <a:pt x="3227" y="283737"/>
                  </a:lnTo>
                  <a:lnTo>
                    <a:pt x="2048" y="285467"/>
                  </a:lnTo>
                  <a:lnTo>
                    <a:pt x="0" y="293774"/>
                  </a:lnTo>
                  <a:lnTo>
                    <a:pt x="955" y="294275"/>
                  </a:lnTo>
                  <a:lnTo>
                    <a:pt x="9215" y="2952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4023">
              <a:extLst>
                <a:ext uri="{FF2B5EF4-FFF2-40B4-BE49-F238E27FC236}">
                  <a16:creationId xmlns:a16="http://schemas.microsoft.com/office/drawing/2014/main" id="{C5F73826-9809-9D40-53D2-522FC8706606}"/>
                </a:ext>
              </a:extLst>
            </p:cNvPr>
            <p:cNvSpPr/>
            <p:nvPr>
              <p:custDataLst>
                <p:tags r:id="rId16"/>
              </p:custDataLst>
            </p:nvPr>
          </p:nvSpPr>
          <p:spPr>
            <a:xfrm>
              <a:off x="5895975" y="3766428"/>
              <a:ext cx="276226" cy="14998"/>
            </a:xfrm>
            <a:custGeom>
              <a:avLst/>
              <a:gdLst/>
              <a:ahLst/>
              <a:cxnLst/>
              <a:rect l="0" t="0" r="0" b="0"/>
              <a:pathLst>
                <a:path w="276226" h="14998">
                  <a:moveTo>
                    <a:pt x="0" y="5472"/>
                  </a:moveTo>
                  <a:lnTo>
                    <a:pt x="0" y="5472"/>
                  </a:lnTo>
                  <a:lnTo>
                    <a:pt x="5056" y="10529"/>
                  </a:lnTo>
                  <a:lnTo>
                    <a:pt x="8662" y="10960"/>
                  </a:lnTo>
                  <a:lnTo>
                    <a:pt x="53591" y="5886"/>
                  </a:lnTo>
                  <a:lnTo>
                    <a:pt x="99603" y="5554"/>
                  </a:lnTo>
                  <a:lnTo>
                    <a:pt x="142912" y="0"/>
                  </a:lnTo>
                  <a:lnTo>
                    <a:pt x="178752" y="3380"/>
                  </a:lnTo>
                  <a:lnTo>
                    <a:pt x="223143" y="7881"/>
                  </a:lnTo>
                  <a:lnTo>
                    <a:pt x="276225" y="1499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4024">
              <a:extLst>
                <a:ext uri="{FF2B5EF4-FFF2-40B4-BE49-F238E27FC236}">
                  <a16:creationId xmlns:a16="http://schemas.microsoft.com/office/drawing/2014/main" id="{FBC27D53-3997-F4D8-EFF2-4A1B1D05CC79}"/>
                </a:ext>
              </a:extLst>
            </p:cNvPr>
            <p:cNvSpPr/>
            <p:nvPr>
              <p:custDataLst>
                <p:tags r:id="rId17"/>
              </p:custDataLst>
            </p:nvPr>
          </p:nvSpPr>
          <p:spPr>
            <a:xfrm>
              <a:off x="5895975" y="3590926"/>
              <a:ext cx="200026" cy="38100"/>
            </a:xfrm>
            <a:custGeom>
              <a:avLst/>
              <a:gdLst/>
              <a:ahLst/>
              <a:cxnLst/>
              <a:rect l="0" t="0" r="0" b="0"/>
              <a:pathLst>
                <a:path w="200026" h="38100">
                  <a:moveTo>
                    <a:pt x="0" y="38099"/>
                  </a:moveTo>
                  <a:lnTo>
                    <a:pt x="0" y="38099"/>
                  </a:lnTo>
                  <a:lnTo>
                    <a:pt x="8201" y="29898"/>
                  </a:lnTo>
                  <a:lnTo>
                    <a:pt x="16868" y="27777"/>
                  </a:lnTo>
                  <a:lnTo>
                    <a:pt x="41558" y="13409"/>
                  </a:lnTo>
                  <a:lnTo>
                    <a:pt x="56578" y="10291"/>
                  </a:lnTo>
                  <a:lnTo>
                    <a:pt x="64304" y="8807"/>
                  </a:lnTo>
                  <a:lnTo>
                    <a:pt x="86511" y="2052"/>
                  </a:lnTo>
                  <a:lnTo>
                    <a:pt x="133959" y="52"/>
                  </a:lnTo>
                  <a:lnTo>
                    <a:pt x="174471" y="0"/>
                  </a:lnTo>
                  <a:lnTo>
                    <a:pt x="180906" y="2822"/>
                  </a:lnTo>
                  <a:lnTo>
                    <a:pt x="187295" y="6545"/>
                  </a:lnTo>
                  <a:lnTo>
                    <a:pt x="193661" y="8200"/>
                  </a:lnTo>
                  <a:lnTo>
                    <a:pt x="195782" y="9700"/>
                  </a:lnTo>
                  <a:lnTo>
                    <a:pt x="197197" y="11758"/>
                  </a:lnTo>
                  <a:lnTo>
                    <a:pt x="200025" y="1904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4025">
              <a:extLst>
                <a:ext uri="{FF2B5EF4-FFF2-40B4-BE49-F238E27FC236}">
                  <a16:creationId xmlns:a16="http://schemas.microsoft.com/office/drawing/2014/main" id="{BB2E4D32-68E4-A93D-943B-640006A68B69}"/>
                </a:ext>
              </a:extLst>
            </p:cNvPr>
            <p:cNvSpPr/>
            <p:nvPr>
              <p:custDataLst>
                <p:tags r:id="rId18"/>
              </p:custDataLst>
            </p:nvPr>
          </p:nvSpPr>
          <p:spPr>
            <a:xfrm>
              <a:off x="5895975" y="3429321"/>
              <a:ext cx="209551" cy="37780"/>
            </a:xfrm>
            <a:custGeom>
              <a:avLst/>
              <a:gdLst/>
              <a:ahLst/>
              <a:cxnLst/>
              <a:rect l="0" t="0" r="0" b="0"/>
              <a:pathLst>
                <a:path w="209551" h="37780">
                  <a:moveTo>
                    <a:pt x="0" y="28254"/>
                  </a:moveTo>
                  <a:lnTo>
                    <a:pt x="0" y="28254"/>
                  </a:lnTo>
                  <a:lnTo>
                    <a:pt x="13257" y="28254"/>
                  </a:lnTo>
                  <a:lnTo>
                    <a:pt x="19298" y="25432"/>
                  </a:lnTo>
                  <a:lnTo>
                    <a:pt x="25510" y="21708"/>
                  </a:lnTo>
                  <a:lnTo>
                    <a:pt x="36016" y="19612"/>
                  </a:lnTo>
                  <a:lnTo>
                    <a:pt x="51006" y="17932"/>
                  </a:lnTo>
                  <a:lnTo>
                    <a:pt x="74515" y="5506"/>
                  </a:lnTo>
                  <a:lnTo>
                    <a:pt x="80368" y="4622"/>
                  </a:lnTo>
                  <a:lnTo>
                    <a:pt x="97661" y="6318"/>
                  </a:lnTo>
                  <a:lnTo>
                    <a:pt x="131903" y="0"/>
                  </a:lnTo>
                  <a:lnTo>
                    <a:pt x="140821" y="2644"/>
                  </a:lnTo>
                  <a:lnTo>
                    <a:pt x="149370" y="6288"/>
                  </a:lnTo>
                  <a:lnTo>
                    <a:pt x="165026" y="9399"/>
                  </a:lnTo>
                  <a:lnTo>
                    <a:pt x="180333" y="16573"/>
                  </a:lnTo>
                  <a:lnTo>
                    <a:pt x="198107" y="18603"/>
                  </a:lnTo>
                  <a:lnTo>
                    <a:pt x="198746" y="19703"/>
                  </a:lnTo>
                  <a:lnTo>
                    <a:pt x="200704" y="26308"/>
                  </a:lnTo>
                  <a:lnTo>
                    <a:pt x="209550" y="3777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6" name="SMARTInkShape-4026">
            <a:extLst>
              <a:ext uri="{FF2B5EF4-FFF2-40B4-BE49-F238E27FC236}">
                <a16:creationId xmlns:a16="http://schemas.microsoft.com/office/drawing/2014/main" id="{35AC288F-DD4A-663C-6BEE-2FEF1D24E36E}"/>
              </a:ext>
            </a:extLst>
          </p:cNvPr>
          <p:cNvSpPr/>
          <p:nvPr>
            <p:custDataLst>
              <p:tags r:id="rId1"/>
            </p:custDataLst>
          </p:nvPr>
        </p:nvSpPr>
        <p:spPr>
          <a:xfrm>
            <a:off x="4829185" y="3209925"/>
            <a:ext cx="2285991" cy="66676"/>
          </a:xfrm>
          <a:custGeom>
            <a:avLst/>
            <a:gdLst/>
            <a:ahLst/>
            <a:cxnLst/>
            <a:rect l="0" t="0" r="0" b="0"/>
            <a:pathLst>
              <a:path w="2285991" h="66676">
                <a:moveTo>
                  <a:pt x="9515" y="28575"/>
                </a:moveTo>
                <a:lnTo>
                  <a:pt x="9515" y="28575"/>
                </a:lnTo>
                <a:lnTo>
                  <a:pt x="0" y="28575"/>
                </a:lnTo>
                <a:lnTo>
                  <a:pt x="13248" y="28575"/>
                </a:lnTo>
                <a:lnTo>
                  <a:pt x="19288" y="25753"/>
                </a:lnTo>
                <a:lnTo>
                  <a:pt x="22380" y="23519"/>
                </a:lnTo>
                <a:lnTo>
                  <a:pt x="36846" y="20374"/>
                </a:lnTo>
                <a:lnTo>
                  <a:pt x="74847" y="19311"/>
                </a:lnTo>
                <a:lnTo>
                  <a:pt x="108601" y="19128"/>
                </a:lnTo>
                <a:lnTo>
                  <a:pt x="143865" y="19085"/>
                </a:lnTo>
                <a:lnTo>
                  <a:pt x="178587" y="16243"/>
                </a:lnTo>
                <a:lnTo>
                  <a:pt x="211659" y="12511"/>
                </a:lnTo>
                <a:lnTo>
                  <a:pt x="243995" y="10852"/>
                </a:lnTo>
                <a:lnTo>
                  <a:pt x="278828" y="10115"/>
                </a:lnTo>
                <a:lnTo>
                  <a:pt x="315476" y="9787"/>
                </a:lnTo>
                <a:lnTo>
                  <a:pt x="352931" y="9641"/>
                </a:lnTo>
                <a:lnTo>
                  <a:pt x="393566" y="9577"/>
                </a:lnTo>
                <a:lnTo>
                  <a:pt x="436321" y="9548"/>
                </a:lnTo>
                <a:lnTo>
                  <a:pt x="480018" y="9535"/>
                </a:lnTo>
                <a:lnTo>
                  <a:pt x="524133" y="6707"/>
                </a:lnTo>
                <a:lnTo>
                  <a:pt x="569492" y="2981"/>
                </a:lnTo>
                <a:lnTo>
                  <a:pt x="593442" y="1987"/>
                </a:lnTo>
                <a:lnTo>
                  <a:pt x="617874" y="1325"/>
                </a:lnTo>
                <a:lnTo>
                  <a:pt x="642630" y="883"/>
                </a:lnTo>
                <a:lnTo>
                  <a:pt x="667600" y="589"/>
                </a:lnTo>
                <a:lnTo>
                  <a:pt x="692714" y="393"/>
                </a:lnTo>
                <a:lnTo>
                  <a:pt x="718980" y="262"/>
                </a:lnTo>
                <a:lnTo>
                  <a:pt x="746017" y="175"/>
                </a:lnTo>
                <a:lnTo>
                  <a:pt x="773566" y="116"/>
                </a:lnTo>
                <a:lnTo>
                  <a:pt x="801457" y="78"/>
                </a:lnTo>
                <a:lnTo>
                  <a:pt x="829577" y="52"/>
                </a:lnTo>
                <a:lnTo>
                  <a:pt x="857848" y="35"/>
                </a:lnTo>
                <a:lnTo>
                  <a:pt x="885162" y="23"/>
                </a:lnTo>
                <a:lnTo>
                  <a:pt x="911838" y="15"/>
                </a:lnTo>
                <a:lnTo>
                  <a:pt x="938089" y="10"/>
                </a:lnTo>
                <a:lnTo>
                  <a:pt x="966172" y="7"/>
                </a:lnTo>
                <a:lnTo>
                  <a:pt x="995478" y="5"/>
                </a:lnTo>
                <a:lnTo>
                  <a:pt x="1025600" y="3"/>
                </a:lnTo>
                <a:lnTo>
                  <a:pt x="1055205" y="2"/>
                </a:lnTo>
                <a:lnTo>
                  <a:pt x="1084465" y="1"/>
                </a:lnTo>
                <a:lnTo>
                  <a:pt x="1113499" y="1"/>
                </a:lnTo>
                <a:lnTo>
                  <a:pt x="1143438" y="1"/>
                </a:lnTo>
                <a:lnTo>
                  <a:pt x="1173980" y="0"/>
                </a:lnTo>
                <a:lnTo>
                  <a:pt x="1204925" y="0"/>
                </a:lnTo>
                <a:lnTo>
                  <a:pt x="1235081" y="0"/>
                </a:lnTo>
                <a:lnTo>
                  <a:pt x="1264708" y="0"/>
                </a:lnTo>
                <a:lnTo>
                  <a:pt x="1293986" y="0"/>
                </a:lnTo>
                <a:lnTo>
                  <a:pt x="1324087" y="0"/>
                </a:lnTo>
                <a:lnTo>
                  <a:pt x="1354737" y="0"/>
                </a:lnTo>
                <a:lnTo>
                  <a:pt x="1385755" y="0"/>
                </a:lnTo>
                <a:lnTo>
                  <a:pt x="1415959" y="1058"/>
                </a:lnTo>
                <a:lnTo>
                  <a:pt x="1445621" y="2822"/>
                </a:lnTo>
                <a:lnTo>
                  <a:pt x="1474918" y="5056"/>
                </a:lnTo>
                <a:lnTo>
                  <a:pt x="1505033" y="6546"/>
                </a:lnTo>
                <a:lnTo>
                  <a:pt x="1535694" y="7539"/>
                </a:lnTo>
                <a:lnTo>
                  <a:pt x="1566718" y="8201"/>
                </a:lnTo>
                <a:lnTo>
                  <a:pt x="1596925" y="9701"/>
                </a:lnTo>
                <a:lnTo>
                  <a:pt x="1626588" y="11758"/>
                </a:lnTo>
                <a:lnTo>
                  <a:pt x="1655889" y="14189"/>
                </a:lnTo>
                <a:lnTo>
                  <a:pt x="1683890" y="15809"/>
                </a:lnTo>
                <a:lnTo>
                  <a:pt x="1711023" y="16890"/>
                </a:lnTo>
                <a:lnTo>
                  <a:pt x="1737579" y="17610"/>
                </a:lnTo>
                <a:lnTo>
                  <a:pt x="1763749" y="19148"/>
                </a:lnTo>
                <a:lnTo>
                  <a:pt x="1789663" y="21232"/>
                </a:lnTo>
                <a:lnTo>
                  <a:pt x="1815406" y="23680"/>
                </a:lnTo>
                <a:lnTo>
                  <a:pt x="1839975" y="25312"/>
                </a:lnTo>
                <a:lnTo>
                  <a:pt x="1887031" y="27125"/>
                </a:lnTo>
                <a:lnTo>
                  <a:pt x="1932639" y="30753"/>
                </a:lnTo>
                <a:lnTo>
                  <a:pt x="1976545" y="34835"/>
                </a:lnTo>
                <a:lnTo>
                  <a:pt x="2017226" y="36649"/>
                </a:lnTo>
                <a:lnTo>
                  <a:pt x="2053650" y="40277"/>
                </a:lnTo>
                <a:lnTo>
                  <a:pt x="2087478" y="44360"/>
                </a:lnTo>
                <a:lnTo>
                  <a:pt x="2134156" y="47716"/>
                </a:lnTo>
                <a:lnTo>
                  <a:pt x="2170094" y="53885"/>
                </a:lnTo>
                <a:lnTo>
                  <a:pt x="2216804" y="59327"/>
                </a:lnTo>
                <a:lnTo>
                  <a:pt x="2261977" y="65224"/>
                </a:lnTo>
                <a:lnTo>
                  <a:pt x="2285990" y="666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4027">
            <a:extLst>
              <a:ext uri="{FF2B5EF4-FFF2-40B4-BE49-F238E27FC236}">
                <a16:creationId xmlns:a16="http://schemas.microsoft.com/office/drawing/2014/main" id="{3B511112-6C45-8AE4-1185-96FE05957065}"/>
              </a:ext>
            </a:extLst>
          </p:cNvPr>
          <p:cNvSpPr/>
          <p:nvPr>
            <p:custDataLst>
              <p:tags r:id="rId2"/>
            </p:custDataLst>
          </p:nvPr>
        </p:nvSpPr>
        <p:spPr>
          <a:xfrm>
            <a:off x="6459398" y="2440431"/>
            <a:ext cx="570027" cy="369381"/>
          </a:xfrm>
          <a:custGeom>
            <a:avLst/>
            <a:gdLst/>
            <a:ahLst/>
            <a:cxnLst/>
            <a:rect l="0" t="0" r="0" b="0"/>
            <a:pathLst>
              <a:path w="570027" h="369381">
                <a:moveTo>
                  <a:pt x="55702" y="188469"/>
                </a:moveTo>
                <a:lnTo>
                  <a:pt x="55702" y="188469"/>
                </a:lnTo>
                <a:lnTo>
                  <a:pt x="60758" y="188469"/>
                </a:lnTo>
                <a:lnTo>
                  <a:pt x="106470" y="176711"/>
                </a:lnTo>
                <a:lnTo>
                  <a:pt x="142047" y="170859"/>
                </a:lnTo>
                <a:lnTo>
                  <a:pt x="179649" y="170762"/>
                </a:lnTo>
                <a:lnTo>
                  <a:pt x="198632" y="174602"/>
                </a:lnTo>
                <a:lnTo>
                  <a:pt x="212007" y="182659"/>
                </a:lnTo>
                <a:lnTo>
                  <a:pt x="220421" y="192236"/>
                </a:lnTo>
                <a:lnTo>
                  <a:pt x="224161" y="200021"/>
                </a:lnTo>
                <a:lnTo>
                  <a:pt x="225502" y="240884"/>
                </a:lnTo>
                <a:lnTo>
                  <a:pt x="213817" y="284559"/>
                </a:lnTo>
                <a:lnTo>
                  <a:pt x="199682" y="307487"/>
                </a:lnTo>
                <a:lnTo>
                  <a:pt x="163470" y="347076"/>
                </a:lnTo>
                <a:lnTo>
                  <a:pt x="139491" y="361170"/>
                </a:lnTo>
                <a:lnTo>
                  <a:pt x="115679" y="368718"/>
                </a:lnTo>
                <a:lnTo>
                  <a:pt x="81529" y="369380"/>
                </a:lnTo>
                <a:lnTo>
                  <a:pt x="66828" y="363771"/>
                </a:lnTo>
                <a:lnTo>
                  <a:pt x="28200" y="335889"/>
                </a:lnTo>
                <a:lnTo>
                  <a:pt x="5880" y="297645"/>
                </a:lnTo>
                <a:lnTo>
                  <a:pt x="0" y="251623"/>
                </a:lnTo>
                <a:lnTo>
                  <a:pt x="39" y="225055"/>
                </a:lnTo>
                <a:lnTo>
                  <a:pt x="11867" y="183801"/>
                </a:lnTo>
                <a:lnTo>
                  <a:pt x="25132" y="150505"/>
                </a:lnTo>
                <a:lnTo>
                  <a:pt x="53101" y="110824"/>
                </a:lnTo>
                <a:lnTo>
                  <a:pt x="84586" y="82546"/>
                </a:lnTo>
                <a:lnTo>
                  <a:pt x="123881" y="57098"/>
                </a:lnTo>
                <a:lnTo>
                  <a:pt x="169437" y="33716"/>
                </a:lnTo>
                <a:lnTo>
                  <a:pt x="209817" y="22436"/>
                </a:lnTo>
                <a:lnTo>
                  <a:pt x="252499" y="15267"/>
                </a:lnTo>
                <a:lnTo>
                  <a:pt x="295693" y="9797"/>
                </a:lnTo>
                <a:lnTo>
                  <a:pt x="327464" y="7459"/>
                </a:lnTo>
                <a:lnTo>
                  <a:pt x="362752" y="2893"/>
                </a:lnTo>
                <a:lnTo>
                  <a:pt x="408846" y="0"/>
                </a:lnTo>
                <a:lnTo>
                  <a:pt x="453699" y="5700"/>
                </a:lnTo>
                <a:lnTo>
                  <a:pt x="500990" y="7258"/>
                </a:lnTo>
                <a:lnTo>
                  <a:pt x="517721" y="8483"/>
                </a:lnTo>
                <a:lnTo>
                  <a:pt x="547775" y="16130"/>
                </a:lnTo>
                <a:lnTo>
                  <a:pt x="570026" y="17018"/>
                </a:lnTo>
                <a:lnTo>
                  <a:pt x="551002" y="1701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4028">
            <a:extLst>
              <a:ext uri="{FF2B5EF4-FFF2-40B4-BE49-F238E27FC236}">
                <a16:creationId xmlns:a16="http://schemas.microsoft.com/office/drawing/2014/main" id="{45966390-FD3A-C698-CB70-A7F907C27C66}"/>
              </a:ext>
            </a:extLst>
          </p:cNvPr>
          <p:cNvSpPr/>
          <p:nvPr>
            <p:custDataLst>
              <p:tags r:id="rId3"/>
            </p:custDataLst>
          </p:nvPr>
        </p:nvSpPr>
        <p:spPr>
          <a:xfrm>
            <a:off x="6134236" y="2696141"/>
            <a:ext cx="37965" cy="56499"/>
          </a:xfrm>
          <a:custGeom>
            <a:avLst/>
            <a:gdLst/>
            <a:ahLst/>
            <a:cxnLst/>
            <a:rect l="0" t="0" r="0" b="0"/>
            <a:pathLst>
              <a:path w="37965" h="56499">
                <a:moveTo>
                  <a:pt x="18914" y="8959"/>
                </a:moveTo>
                <a:lnTo>
                  <a:pt x="18914" y="8959"/>
                </a:lnTo>
                <a:lnTo>
                  <a:pt x="23970" y="14015"/>
                </a:lnTo>
                <a:lnTo>
                  <a:pt x="26453" y="19320"/>
                </a:lnTo>
                <a:lnTo>
                  <a:pt x="28323" y="40758"/>
                </a:lnTo>
                <a:lnTo>
                  <a:pt x="26245" y="43917"/>
                </a:lnTo>
                <a:lnTo>
                  <a:pt x="12026" y="54707"/>
                </a:lnTo>
                <a:lnTo>
                  <a:pt x="10089" y="54274"/>
                </a:lnTo>
                <a:lnTo>
                  <a:pt x="5114" y="50971"/>
                </a:lnTo>
                <a:lnTo>
                  <a:pt x="2198" y="43153"/>
                </a:lnTo>
                <a:lnTo>
                  <a:pt x="0" y="15638"/>
                </a:lnTo>
                <a:lnTo>
                  <a:pt x="2747" y="9105"/>
                </a:lnTo>
                <a:lnTo>
                  <a:pt x="4961" y="5881"/>
                </a:lnTo>
                <a:lnTo>
                  <a:pt x="10243" y="2300"/>
                </a:lnTo>
                <a:lnTo>
                  <a:pt x="17201" y="0"/>
                </a:lnTo>
                <a:lnTo>
                  <a:pt x="23463" y="4658"/>
                </a:lnTo>
                <a:lnTo>
                  <a:pt x="26227" y="12692"/>
                </a:lnTo>
                <a:lnTo>
                  <a:pt x="28002" y="30040"/>
                </a:lnTo>
                <a:lnTo>
                  <a:pt x="20200" y="53278"/>
                </a:lnTo>
                <a:lnTo>
                  <a:pt x="18713" y="54380"/>
                </a:lnTo>
                <a:lnTo>
                  <a:pt x="9815" y="56498"/>
                </a:lnTo>
                <a:lnTo>
                  <a:pt x="4459" y="51502"/>
                </a:lnTo>
                <a:lnTo>
                  <a:pt x="1906" y="43389"/>
                </a:lnTo>
                <a:lnTo>
                  <a:pt x="1226" y="38262"/>
                </a:lnTo>
                <a:lnTo>
                  <a:pt x="1830" y="34845"/>
                </a:lnTo>
                <a:lnTo>
                  <a:pt x="3291" y="32566"/>
                </a:lnTo>
                <a:lnTo>
                  <a:pt x="5324" y="31047"/>
                </a:lnTo>
                <a:lnTo>
                  <a:pt x="6679" y="28976"/>
                </a:lnTo>
                <a:lnTo>
                  <a:pt x="8184" y="23853"/>
                </a:lnTo>
                <a:lnTo>
                  <a:pt x="10702" y="22063"/>
                </a:lnTo>
                <a:lnTo>
                  <a:pt x="37964" y="1848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4" name="SMARTInkShape-Group896">
            <a:extLst>
              <a:ext uri="{FF2B5EF4-FFF2-40B4-BE49-F238E27FC236}">
                <a16:creationId xmlns:a16="http://schemas.microsoft.com/office/drawing/2014/main" id="{09D1B23D-D207-FD64-2BED-5B89AF3CA9EA}"/>
              </a:ext>
            </a:extLst>
          </p:cNvPr>
          <p:cNvGrpSpPr/>
          <p:nvPr/>
        </p:nvGrpSpPr>
        <p:grpSpPr>
          <a:xfrm>
            <a:off x="4991110" y="2476500"/>
            <a:ext cx="914391" cy="532673"/>
            <a:chOff x="4991110" y="2476500"/>
            <a:chExt cx="914391" cy="532673"/>
          </a:xfrm>
        </p:grpSpPr>
        <p:sp>
          <p:nvSpPr>
            <p:cNvPr id="29" name="SMARTInkShape-4029">
              <a:extLst>
                <a:ext uri="{FF2B5EF4-FFF2-40B4-BE49-F238E27FC236}">
                  <a16:creationId xmlns:a16="http://schemas.microsoft.com/office/drawing/2014/main" id="{B5AB84C1-36FF-2599-70E2-818F957F6DCE}"/>
                </a:ext>
              </a:extLst>
            </p:cNvPr>
            <p:cNvSpPr/>
            <p:nvPr>
              <p:custDataLst>
                <p:tags r:id="rId10"/>
              </p:custDataLst>
            </p:nvPr>
          </p:nvSpPr>
          <p:spPr>
            <a:xfrm>
              <a:off x="5364044" y="2728187"/>
              <a:ext cx="169982" cy="186464"/>
            </a:xfrm>
            <a:custGeom>
              <a:avLst/>
              <a:gdLst/>
              <a:ahLst/>
              <a:cxnLst/>
              <a:rect l="0" t="0" r="0" b="0"/>
              <a:pathLst>
                <a:path w="169982" h="186464">
                  <a:moveTo>
                    <a:pt x="141406" y="5488"/>
                  </a:moveTo>
                  <a:lnTo>
                    <a:pt x="141406" y="5488"/>
                  </a:lnTo>
                  <a:lnTo>
                    <a:pt x="150897" y="5488"/>
                  </a:lnTo>
                  <a:lnTo>
                    <a:pt x="150921" y="432"/>
                  </a:lnTo>
                  <a:lnTo>
                    <a:pt x="149866" y="0"/>
                  </a:lnTo>
                  <a:lnTo>
                    <a:pt x="123680" y="15726"/>
                  </a:lnTo>
                  <a:lnTo>
                    <a:pt x="92006" y="45481"/>
                  </a:lnTo>
                  <a:lnTo>
                    <a:pt x="54900" y="91411"/>
                  </a:lnTo>
                  <a:lnTo>
                    <a:pt x="21297" y="125562"/>
                  </a:lnTo>
                  <a:lnTo>
                    <a:pt x="16411" y="127646"/>
                  </a:lnTo>
                  <a:lnTo>
                    <a:pt x="9707" y="128984"/>
                  </a:lnTo>
                  <a:lnTo>
                    <a:pt x="3489" y="114046"/>
                  </a:lnTo>
                  <a:lnTo>
                    <a:pt x="0" y="94568"/>
                  </a:lnTo>
                  <a:lnTo>
                    <a:pt x="4023" y="75391"/>
                  </a:lnTo>
                  <a:lnTo>
                    <a:pt x="17886" y="46417"/>
                  </a:lnTo>
                  <a:lnTo>
                    <a:pt x="25125" y="38495"/>
                  </a:lnTo>
                  <a:lnTo>
                    <a:pt x="61614" y="16943"/>
                  </a:lnTo>
                  <a:lnTo>
                    <a:pt x="63870" y="17359"/>
                  </a:lnTo>
                  <a:lnTo>
                    <a:pt x="72101" y="22999"/>
                  </a:lnTo>
                  <a:lnTo>
                    <a:pt x="90654" y="41615"/>
                  </a:lnTo>
                  <a:lnTo>
                    <a:pt x="99087" y="56527"/>
                  </a:lnTo>
                  <a:lnTo>
                    <a:pt x="111342" y="101150"/>
                  </a:lnTo>
                  <a:lnTo>
                    <a:pt x="121199" y="130218"/>
                  </a:lnTo>
                  <a:lnTo>
                    <a:pt x="147577" y="166444"/>
                  </a:lnTo>
                  <a:lnTo>
                    <a:pt x="148694" y="169942"/>
                  </a:lnTo>
                  <a:lnTo>
                    <a:pt x="150498" y="172274"/>
                  </a:lnTo>
                  <a:lnTo>
                    <a:pt x="169981" y="18646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4030">
              <a:extLst>
                <a:ext uri="{FF2B5EF4-FFF2-40B4-BE49-F238E27FC236}">
                  <a16:creationId xmlns:a16="http://schemas.microsoft.com/office/drawing/2014/main" id="{6E4463EF-F60A-B356-73EC-B09F7CA113D1}"/>
                </a:ext>
              </a:extLst>
            </p:cNvPr>
            <p:cNvSpPr/>
            <p:nvPr>
              <p:custDataLst>
                <p:tags r:id="rId11"/>
              </p:custDataLst>
            </p:nvPr>
          </p:nvSpPr>
          <p:spPr>
            <a:xfrm>
              <a:off x="4991110" y="2476500"/>
              <a:ext cx="314316" cy="266701"/>
            </a:xfrm>
            <a:custGeom>
              <a:avLst/>
              <a:gdLst/>
              <a:ahLst/>
              <a:cxnLst/>
              <a:rect l="0" t="0" r="0" b="0"/>
              <a:pathLst>
                <a:path w="314316" h="266701">
                  <a:moveTo>
                    <a:pt x="19040" y="9525"/>
                  </a:moveTo>
                  <a:lnTo>
                    <a:pt x="19040" y="9525"/>
                  </a:lnTo>
                  <a:lnTo>
                    <a:pt x="4493" y="9525"/>
                  </a:lnTo>
                  <a:lnTo>
                    <a:pt x="2993" y="8467"/>
                  </a:lnTo>
                  <a:lnTo>
                    <a:pt x="1991" y="6703"/>
                  </a:lnTo>
                  <a:lnTo>
                    <a:pt x="0" y="35"/>
                  </a:lnTo>
                  <a:lnTo>
                    <a:pt x="45750" y="1"/>
                  </a:lnTo>
                  <a:lnTo>
                    <a:pt x="86405" y="0"/>
                  </a:lnTo>
                  <a:lnTo>
                    <a:pt x="128459" y="0"/>
                  </a:lnTo>
                  <a:lnTo>
                    <a:pt x="153765" y="2822"/>
                  </a:lnTo>
                  <a:lnTo>
                    <a:pt x="199139" y="9701"/>
                  </a:lnTo>
                  <a:lnTo>
                    <a:pt x="219981" y="16868"/>
                  </a:lnTo>
                  <a:lnTo>
                    <a:pt x="235518" y="26824"/>
                  </a:lnTo>
                  <a:lnTo>
                    <a:pt x="236960" y="33441"/>
                  </a:lnTo>
                  <a:lnTo>
                    <a:pt x="237887" y="49880"/>
                  </a:lnTo>
                  <a:lnTo>
                    <a:pt x="232370" y="59563"/>
                  </a:lnTo>
                  <a:lnTo>
                    <a:pt x="193636" y="102556"/>
                  </a:lnTo>
                  <a:lnTo>
                    <a:pt x="167985" y="131971"/>
                  </a:lnTo>
                  <a:lnTo>
                    <a:pt x="123360" y="171465"/>
                  </a:lnTo>
                  <a:lnTo>
                    <a:pt x="81186" y="205959"/>
                  </a:lnTo>
                  <a:lnTo>
                    <a:pt x="36080" y="243196"/>
                  </a:lnTo>
                  <a:lnTo>
                    <a:pt x="21494" y="255125"/>
                  </a:lnTo>
                  <a:lnTo>
                    <a:pt x="21733" y="255808"/>
                  </a:lnTo>
                  <a:lnTo>
                    <a:pt x="24824" y="256568"/>
                  </a:lnTo>
                  <a:lnTo>
                    <a:pt x="61978" y="254273"/>
                  </a:lnTo>
                  <a:lnTo>
                    <a:pt x="85749" y="251652"/>
                  </a:lnTo>
                  <a:lnTo>
                    <a:pt x="128881" y="255068"/>
                  </a:lnTo>
                  <a:lnTo>
                    <a:pt x="172000" y="256551"/>
                  </a:lnTo>
                  <a:lnTo>
                    <a:pt x="212787" y="257052"/>
                  </a:lnTo>
                  <a:lnTo>
                    <a:pt x="255926" y="257151"/>
                  </a:lnTo>
                  <a:lnTo>
                    <a:pt x="298981" y="264710"/>
                  </a:lnTo>
                  <a:lnTo>
                    <a:pt x="314315" y="2667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4031">
              <a:extLst>
                <a:ext uri="{FF2B5EF4-FFF2-40B4-BE49-F238E27FC236}">
                  <a16:creationId xmlns:a16="http://schemas.microsoft.com/office/drawing/2014/main" id="{77D851B3-B8F1-7226-228F-08DD0B93E164}"/>
                </a:ext>
              </a:extLst>
            </p:cNvPr>
            <p:cNvSpPr/>
            <p:nvPr>
              <p:custDataLst>
                <p:tags r:id="rId12"/>
              </p:custDataLst>
            </p:nvPr>
          </p:nvSpPr>
          <p:spPr>
            <a:xfrm>
              <a:off x="5002341" y="2590837"/>
              <a:ext cx="350710" cy="19014"/>
            </a:xfrm>
            <a:custGeom>
              <a:avLst/>
              <a:gdLst/>
              <a:ahLst/>
              <a:cxnLst/>
              <a:rect l="0" t="0" r="0" b="0"/>
              <a:pathLst>
                <a:path w="350710" h="19014">
                  <a:moveTo>
                    <a:pt x="17334" y="9488"/>
                  </a:moveTo>
                  <a:lnTo>
                    <a:pt x="17334" y="9488"/>
                  </a:lnTo>
                  <a:lnTo>
                    <a:pt x="12278" y="9488"/>
                  </a:lnTo>
                  <a:lnTo>
                    <a:pt x="6973" y="12310"/>
                  </a:lnTo>
                  <a:lnTo>
                    <a:pt x="0" y="17689"/>
                  </a:lnTo>
                  <a:lnTo>
                    <a:pt x="487" y="18130"/>
                  </a:lnTo>
                  <a:lnTo>
                    <a:pt x="3848" y="18621"/>
                  </a:lnTo>
                  <a:lnTo>
                    <a:pt x="42177" y="10777"/>
                  </a:lnTo>
                  <a:lnTo>
                    <a:pt x="76789" y="4814"/>
                  </a:lnTo>
                  <a:lnTo>
                    <a:pt x="120557" y="1400"/>
                  </a:lnTo>
                  <a:lnTo>
                    <a:pt x="161984" y="389"/>
                  </a:lnTo>
                  <a:lnTo>
                    <a:pt x="206126" y="89"/>
                  </a:lnTo>
                  <a:lnTo>
                    <a:pt x="252718" y="0"/>
                  </a:lnTo>
                  <a:lnTo>
                    <a:pt x="299603" y="6516"/>
                  </a:lnTo>
                  <a:lnTo>
                    <a:pt x="343542" y="9372"/>
                  </a:lnTo>
                  <a:lnTo>
                    <a:pt x="345931" y="10469"/>
                  </a:lnTo>
                  <a:lnTo>
                    <a:pt x="347524" y="12259"/>
                  </a:lnTo>
                  <a:lnTo>
                    <a:pt x="350709" y="1901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4032">
              <a:extLst>
                <a:ext uri="{FF2B5EF4-FFF2-40B4-BE49-F238E27FC236}">
                  <a16:creationId xmlns:a16="http://schemas.microsoft.com/office/drawing/2014/main" id="{4A8DD6FD-B1C0-17ED-3193-B7B3F143A5AE}"/>
                </a:ext>
              </a:extLst>
            </p:cNvPr>
            <p:cNvSpPr/>
            <p:nvPr>
              <p:custDataLst>
                <p:tags r:id="rId13"/>
              </p:custDataLst>
            </p:nvPr>
          </p:nvSpPr>
          <p:spPr>
            <a:xfrm>
              <a:off x="5696665" y="2859262"/>
              <a:ext cx="208836" cy="149911"/>
            </a:xfrm>
            <a:custGeom>
              <a:avLst/>
              <a:gdLst/>
              <a:ahLst/>
              <a:cxnLst/>
              <a:rect l="0" t="0" r="0" b="0"/>
              <a:pathLst>
                <a:path w="208836" h="149911">
                  <a:moveTo>
                    <a:pt x="27860" y="55388"/>
                  </a:moveTo>
                  <a:lnTo>
                    <a:pt x="27860" y="55388"/>
                  </a:lnTo>
                  <a:lnTo>
                    <a:pt x="27860" y="23207"/>
                  </a:lnTo>
                  <a:lnTo>
                    <a:pt x="28918" y="21234"/>
                  </a:lnTo>
                  <a:lnTo>
                    <a:pt x="30682" y="19919"/>
                  </a:lnTo>
                  <a:lnTo>
                    <a:pt x="32916" y="19042"/>
                  </a:lnTo>
                  <a:lnTo>
                    <a:pt x="34405" y="17399"/>
                  </a:lnTo>
                  <a:lnTo>
                    <a:pt x="39619" y="7158"/>
                  </a:lnTo>
                  <a:lnTo>
                    <a:pt x="42049" y="4184"/>
                  </a:lnTo>
                  <a:lnTo>
                    <a:pt x="47572" y="881"/>
                  </a:lnTo>
                  <a:lnTo>
                    <a:pt x="50526" y="0"/>
                  </a:lnTo>
                  <a:lnTo>
                    <a:pt x="53553" y="471"/>
                  </a:lnTo>
                  <a:lnTo>
                    <a:pt x="64117" y="6593"/>
                  </a:lnTo>
                  <a:lnTo>
                    <a:pt x="65141" y="10065"/>
                  </a:lnTo>
                  <a:lnTo>
                    <a:pt x="66656" y="16195"/>
                  </a:lnTo>
                  <a:lnTo>
                    <a:pt x="70855" y="25974"/>
                  </a:lnTo>
                  <a:lnTo>
                    <a:pt x="71340" y="30487"/>
                  </a:lnTo>
                  <a:lnTo>
                    <a:pt x="64455" y="72675"/>
                  </a:lnTo>
                  <a:lnTo>
                    <a:pt x="50933" y="95200"/>
                  </a:lnTo>
                  <a:lnTo>
                    <a:pt x="7426" y="142349"/>
                  </a:lnTo>
                  <a:lnTo>
                    <a:pt x="0" y="149910"/>
                  </a:lnTo>
                  <a:lnTo>
                    <a:pt x="8089" y="142890"/>
                  </a:lnTo>
                  <a:lnTo>
                    <a:pt x="17662" y="137316"/>
                  </a:lnTo>
                  <a:lnTo>
                    <a:pt x="62318" y="129520"/>
                  </a:lnTo>
                  <a:lnTo>
                    <a:pt x="69882" y="127035"/>
                  </a:lnTo>
                  <a:lnTo>
                    <a:pt x="86753" y="127095"/>
                  </a:lnTo>
                  <a:lnTo>
                    <a:pt x="130748" y="130997"/>
                  </a:lnTo>
                  <a:lnTo>
                    <a:pt x="174950" y="131572"/>
                  </a:lnTo>
                  <a:lnTo>
                    <a:pt x="208835" y="13158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4033">
              <a:extLst>
                <a:ext uri="{FF2B5EF4-FFF2-40B4-BE49-F238E27FC236}">
                  <a16:creationId xmlns:a16="http://schemas.microsoft.com/office/drawing/2014/main" id="{2594D729-8A32-8271-D159-FA227093F5DC}"/>
                </a:ext>
              </a:extLst>
            </p:cNvPr>
            <p:cNvSpPr/>
            <p:nvPr>
              <p:custDataLst>
                <p:tags r:id="rId14"/>
              </p:custDataLst>
            </p:nvPr>
          </p:nvSpPr>
          <p:spPr>
            <a:xfrm>
              <a:off x="5581650" y="2762758"/>
              <a:ext cx="94859" cy="218568"/>
            </a:xfrm>
            <a:custGeom>
              <a:avLst/>
              <a:gdLst/>
              <a:ahLst/>
              <a:cxnLst/>
              <a:rect l="0" t="0" r="0" b="0"/>
              <a:pathLst>
                <a:path w="94859" h="218568">
                  <a:moveTo>
                    <a:pt x="85725" y="18542"/>
                  </a:moveTo>
                  <a:lnTo>
                    <a:pt x="85725" y="18542"/>
                  </a:lnTo>
                  <a:lnTo>
                    <a:pt x="85725" y="13486"/>
                  </a:lnTo>
                  <a:lnTo>
                    <a:pt x="88547" y="8181"/>
                  </a:lnTo>
                  <a:lnTo>
                    <a:pt x="94858" y="0"/>
                  </a:lnTo>
                  <a:lnTo>
                    <a:pt x="77921" y="41736"/>
                  </a:lnTo>
                  <a:lnTo>
                    <a:pt x="59058" y="88348"/>
                  </a:lnTo>
                  <a:lnTo>
                    <a:pt x="44827" y="128992"/>
                  </a:lnTo>
                  <a:lnTo>
                    <a:pt x="24221" y="175669"/>
                  </a:lnTo>
                  <a:lnTo>
                    <a:pt x="0" y="21856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7" name="SMARTInkShape-Group897">
            <a:extLst>
              <a:ext uri="{FF2B5EF4-FFF2-40B4-BE49-F238E27FC236}">
                <a16:creationId xmlns:a16="http://schemas.microsoft.com/office/drawing/2014/main" id="{1063E7AA-AAB1-4258-E2EE-3B4373F1F8FF}"/>
              </a:ext>
            </a:extLst>
          </p:cNvPr>
          <p:cNvGrpSpPr/>
          <p:nvPr/>
        </p:nvGrpSpPr>
        <p:grpSpPr>
          <a:xfrm>
            <a:off x="4143801" y="2611903"/>
            <a:ext cx="323425" cy="150348"/>
            <a:chOff x="4143801" y="2611903"/>
            <a:chExt cx="323425" cy="150348"/>
          </a:xfrm>
        </p:grpSpPr>
        <p:sp>
          <p:nvSpPr>
            <p:cNvPr id="35" name="SMARTInkShape-4034">
              <a:extLst>
                <a:ext uri="{FF2B5EF4-FFF2-40B4-BE49-F238E27FC236}">
                  <a16:creationId xmlns:a16="http://schemas.microsoft.com/office/drawing/2014/main" id="{F457BE36-434F-6422-B83E-30FC867CEE22}"/>
                </a:ext>
              </a:extLst>
            </p:cNvPr>
            <p:cNvSpPr/>
            <p:nvPr>
              <p:custDataLst>
                <p:tags r:id="rId8"/>
              </p:custDataLst>
            </p:nvPr>
          </p:nvSpPr>
          <p:spPr>
            <a:xfrm>
              <a:off x="4143801" y="2611903"/>
              <a:ext cx="190075" cy="26407"/>
            </a:xfrm>
            <a:custGeom>
              <a:avLst/>
              <a:gdLst/>
              <a:ahLst/>
              <a:cxnLst/>
              <a:rect l="0" t="0" r="0" b="0"/>
              <a:pathLst>
                <a:path w="190075" h="26407">
                  <a:moveTo>
                    <a:pt x="18624" y="16997"/>
                  </a:moveTo>
                  <a:lnTo>
                    <a:pt x="18624" y="16997"/>
                  </a:lnTo>
                  <a:lnTo>
                    <a:pt x="13567" y="16997"/>
                  </a:lnTo>
                  <a:lnTo>
                    <a:pt x="12078" y="18055"/>
                  </a:lnTo>
                  <a:lnTo>
                    <a:pt x="11085" y="19819"/>
                  </a:lnTo>
                  <a:lnTo>
                    <a:pt x="10423" y="22053"/>
                  </a:lnTo>
                  <a:lnTo>
                    <a:pt x="8923" y="23543"/>
                  </a:lnTo>
                  <a:lnTo>
                    <a:pt x="0" y="26406"/>
                  </a:lnTo>
                  <a:lnTo>
                    <a:pt x="33151" y="11327"/>
                  </a:lnTo>
                  <a:lnTo>
                    <a:pt x="79192" y="6752"/>
                  </a:lnTo>
                  <a:lnTo>
                    <a:pt x="117371" y="0"/>
                  </a:lnTo>
                  <a:lnTo>
                    <a:pt x="150188" y="1377"/>
                  </a:lnTo>
                  <a:lnTo>
                    <a:pt x="174375" y="8488"/>
                  </a:lnTo>
                  <a:lnTo>
                    <a:pt x="190074" y="1699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SMARTInkShape-4035">
              <a:extLst>
                <a:ext uri="{FF2B5EF4-FFF2-40B4-BE49-F238E27FC236}">
                  <a16:creationId xmlns:a16="http://schemas.microsoft.com/office/drawing/2014/main" id="{634B8B92-330F-50AA-4AE1-A6CDB3B83744}"/>
                </a:ext>
              </a:extLst>
            </p:cNvPr>
            <p:cNvSpPr/>
            <p:nvPr>
              <p:custDataLst>
                <p:tags r:id="rId9"/>
              </p:custDataLst>
            </p:nvPr>
          </p:nvSpPr>
          <p:spPr>
            <a:xfrm>
              <a:off x="4147412" y="2743256"/>
              <a:ext cx="319814" cy="18995"/>
            </a:xfrm>
            <a:custGeom>
              <a:avLst/>
              <a:gdLst/>
              <a:ahLst/>
              <a:cxnLst/>
              <a:rect l="0" t="0" r="0" b="0"/>
              <a:pathLst>
                <a:path w="319814" h="18995">
                  <a:moveTo>
                    <a:pt x="5488" y="18994"/>
                  </a:moveTo>
                  <a:lnTo>
                    <a:pt x="5488" y="18994"/>
                  </a:lnTo>
                  <a:lnTo>
                    <a:pt x="0" y="18994"/>
                  </a:lnTo>
                  <a:lnTo>
                    <a:pt x="2344" y="18994"/>
                  </a:lnTo>
                  <a:lnTo>
                    <a:pt x="43069" y="9293"/>
                  </a:lnTo>
                  <a:lnTo>
                    <a:pt x="79888" y="3185"/>
                  </a:lnTo>
                  <a:lnTo>
                    <a:pt x="121136" y="904"/>
                  </a:lnTo>
                  <a:lnTo>
                    <a:pt x="164112" y="134"/>
                  </a:lnTo>
                  <a:lnTo>
                    <a:pt x="204535" y="0"/>
                  </a:lnTo>
                  <a:lnTo>
                    <a:pt x="243323" y="2783"/>
                  </a:lnTo>
                  <a:lnTo>
                    <a:pt x="281627" y="10310"/>
                  </a:lnTo>
                  <a:lnTo>
                    <a:pt x="319813" y="1899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8" name="SMARTInkShape-4036">
            <a:extLst>
              <a:ext uri="{FF2B5EF4-FFF2-40B4-BE49-F238E27FC236}">
                <a16:creationId xmlns:a16="http://schemas.microsoft.com/office/drawing/2014/main" id="{A63A4C40-6F07-FBE8-687D-F5FF12E95E33}"/>
              </a:ext>
            </a:extLst>
          </p:cNvPr>
          <p:cNvSpPr/>
          <p:nvPr>
            <p:custDataLst>
              <p:tags r:id="rId4"/>
            </p:custDataLst>
          </p:nvPr>
        </p:nvSpPr>
        <p:spPr>
          <a:xfrm>
            <a:off x="3143285" y="2535706"/>
            <a:ext cx="342866" cy="331320"/>
          </a:xfrm>
          <a:custGeom>
            <a:avLst/>
            <a:gdLst/>
            <a:ahLst/>
            <a:cxnLst/>
            <a:rect l="0" t="0" r="0" b="0"/>
            <a:pathLst>
              <a:path w="342866" h="331320">
                <a:moveTo>
                  <a:pt x="9490" y="102719"/>
                </a:moveTo>
                <a:lnTo>
                  <a:pt x="9490" y="102719"/>
                </a:lnTo>
                <a:lnTo>
                  <a:pt x="1289" y="102719"/>
                </a:lnTo>
                <a:lnTo>
                  <a:pt x="848" y="101661"/>
                </a:lnTo>
                <a:lnTo>
                  <a:pt x="0" y="80329"/>
                </a:lnTo>
                <a:lnTo>
                  <a:pt x="5032" y="65863"/>
                </a:lnTo>
                <a:lnTo>
                  <a:pt x="18282" y="48172"/>
                </a:lnTo>
                <a:lnTo>
                  <a:pt x="52829" y="21566"/>
                </a:lnTo>
                <a:lnTo>
                  <a:pt x="59796" y="19026"/>
                </a:lnTo>
                <a:lnTo>
                  <a:pt x="64194" y="20465"/>
                </a:lnTo>
                <a:lnTo>
                  <a:pt x="74725" y="27709"/>
                </a:lnTo>
                <a:lnTo>
                  <a:pt x="87498" y="43688"/>
                </a:lnTo>
                <a:lnTo>
                  <a:pt x="94749" y="83258"/>
                </a:lnTo>
                <a:lnTo>
                  <a:pt x="102453" y="129018"/>
                </a:lnTo>
                <a:lnTo>
                  <a:pt x="104288" y="174001"/>
                </a:lnTo>
                <a:lnTo>
                  <a:pt x="104651" y="214989"/>
                </a:lnTo>
                <a:lnTo>
                  <a:pt x="104735" y="248334"/>
                </a:lnTo>
                <a:lnTo>
                  <a:pt x="106856" y="215538"/>
                </a:lnTo>
                <a:lnTo>
                  <a:pt x="122640" y="168474"/>
                </a:lnTo>
                <a:lnTo>
                  <a:pt x="135797" y="131021"/>
                </a:lnTo>
                <a:lnTo>
                  <a:pt x="158846" y="88455"/>
                </a:lnTo>
                <a:lnTo>
                  <a:pt x="193930" y="43232"/>
                </a:lnTo>
                <a:lnTo>
                  <a:pt x="236047" y="0"/>
                </a:lnTo>
                <a:lnTo>
                  <a:pt x="242827" y="1680"/>
                </a:lnTo>
                <a:lnTo>
                  <a:pt x="247598" y="3610"/>
                </a:lnTo>
                <a:lnTo>
                  <a:pt x="264426" y="21495"/>
                </a:lnTo>
                <a:lnTo>
                  <a:pt x="277761" y="57015"/>
                </a:lnTo>
                <a:lnTo>
                  <a:pt x="288414" y="101054"/>
                </a:lnTo>
                <a:lnTo>
                  <a:pt x="302554" y="143704"/>
                </a:lnTo>
                <a:lnTo>
                  <a:pt x="316575" y="183772"/>
                </a:lnTo>
                <a:lnTo>
                  <a:pt x="322728" y="221867"/>
                </a:lnTo>
                <a:lnTo>
                  <a:pt x="330930" y="266542"/>
                </a:lnTo>
                <a:lnTo>
                  <a:pt x="333023" y="312127"/>
                </a:lnTo>
                <a:lnTo>
                  <a:pt x="333298" y="328583"/>
                </a:lnTo>
                <a:lnTo>
                  <a:pt x="334370" y="329495"/>
                </a:lnTo>
                <a:lnTo>
                  <a:pt x="342865" y="33131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4037">
            <a:extLst>
              <a:ext uri="{FF2B5EF4-FFF2-40B4-BE49-F238E27FC236}">
                <a16:creationId xmlns:a16="http://schemas.microsoft.com/office/drawing/2014/main" id="{5936FEF4-4692-4314-44EA-98303AA3E624}"/>
              </a:ext>
            </a:extLst>
          </p:cNvPr>
          <p:cNvSpPr/>
          <p:nvPr>
            <p:custDataLst>
              <p:tags r:id="rId5"/>
            </p:custDataLst>
          </p:nvPr>
        </p:nvSpPr>
        <p:spPr>
          <a:xfrm>
            <a:off x="4535867" y="2280590"/>
            <a:ext cx="391874" cy="1596086"/>
          </a:xfrm>
          <a:custGeom>
            <a:avLst/>
            <a:gdLst/>
            <a:ahLst/>
            <a:cxnLst/>
            <a:rect l="0" t="0" r="0" b="0"/>
            <a:pathLst>
              <a:path w="391874" h="1596086">
                <a:moveTo>
                  <a:pt x="226633" y="14935"/>
                </a:moveTo>
                <a:lnTo>
                  <a:pt x="226633" y="14935"/>
                </a:lnTo>
                <a:lnTo>
                  <a:pt x="226633" y="0"/>
                </a:lnTo>
                <a:lnTo>
                  <a:pt x="226633" y="10386"/>
                </a:lnTo>
                <a:lnTo>
                  <a:pt x="200685" y="54766"/>
                </a:lnTo>
                <a:lnTo>
                  <a:pt x="178273" y="94299"/>
                </a:lnTo>
                <a:lnTo>
                  <a:pt x="158519" y="132447"/>
                </a:lnTo>
                <a:lnTo>
                  <a:pt x="147772" y="168875"/>
                </a:lnTo>
                <a:lnTo>
                  <a:pt x="132829" y="208126"/>
                </a:lnTo>
                <a:lnTo>
                  <a:pt x="123912" y="239439"/>
                </a:lnTo>
                <a:lnTo>
                  <a:pt x="115764" y="281480"/>
                </a:lnTo>
                <a:lnTo>
                  <a:pt x="107954" y="319705"/>
                </a:lnTo>
                <a:lnTo>
                  <a:pt x="97278" y="358887"/>
                </a:lnTo>
                <a:lnTo>
                  <a:pt x="91250" y="403473"/>
                </a:lnTo>
                <a:lnTo>
                  <a:pt x="83155" y="444735"/>
                </a:lnTo>
                <a:lnTo>
                  <a:pt x="77140" y="479007"/>
                </a:lnTo>
                <a:lnTo>
                  <a:pt x="67804" y="517210"/>
                </a:lnTo>
                <a:lnTo>
                  <a:pt x="57989" y="564687"/>
                </a:lnTo>
                <a:lnTo>
                  <a:pt x="50681" y="610008"/>
                </a:lnTo>
                <a:lnTo>
                  <a:pt x="42090" y="647159"/>
                </a:lnTo>
                <a:lnTo>
                  <a:pt x="35958" y="680804"/>
                </a:lnTo>
                <a:lnTo>
                  <a:pt x="29705" y="717277"/>
                </a:lnTo>
                <a:lnTo>
                  <a:pt x="21294" y="761610"/>
                </a:lnTo>
                <a:lnTo>
                  <a:pt x="17272" y="800499"/>
                </a:lnTo>
                <a:lnTo>
                  <a:pt x="9790" y="845442"/>
                </a:lnTo>
                <a:lnTo>
                  <a:pt x="8220" y="882253"/>
                </a:lnTo>
                <a:lnTo>
                  <a:pt x="2632" y="927561"/>
                </a:lnTo>
                <a:lnTo>
                  <a:pt x="0" y="974689"/>
                </a:lnTo>
                <a:lnTo>
                  <a:pt x="4848" y="1015328"/>
                </a:lnTo>
                <a:lnTo>
                  <a:pt x="6354" y="1052574"/>
                </a:lnTo>
                <a:lnTo>
                  <a:pt x="12257" y="1094967"/>
                </a:lnTo>
                <a:lnTo>
                  <a:pt x="23734" y="1138794"/>
                </a:lnTo>
                <a:lnTo>
                  <a:pt x="36192" y="1184297"/>
                </a:lnTo>
                <a:lnTo>
                  <a:pt x="48845" y="1224173"/>
                </a:lnTo>
                <a:lnTo>
                  <a:pt x="68081" y="1262624"/>
                </a:lnTo>
                <a:lnTo>
                  <a:pt x="85992" y="1300793"/>
                </a:lnTo>
                <a:lnTo>
                  <a:pt x="98509" y="1318794"/>
                </a:lnTo>
                <a:lnTo>
                  <a:pt x="136540" y="1359283"/>
                </a:lnTo>
                <a:lnTo>
                  <a:pt x="169326" y="1398220"/>
                </a:lnTo>
                <a:lnTo>
                  <a:pt x="191308" y="1422453"/>
                </a:lnTo>
                <a:lnTo>
                  <a:pt x="237582" y="1457156"/>
                </a:lnTo>
                <a:lnTo>
                  <a:pt x="281869" y="1486445"/>
                </a:lnTo>
                <a:lnTo>
                  <a:pt x="323551" y="1506544"/>
                </a:lnTo>
                <a:lnTo>
                  <a:pt x="351554" y="1522976"/>
                </a:lnTo>
                <a:lnTo>
                  <a:pt x="390355" y="1551633"/>
                </a:lnTo>
                <a:lnTo>
                  <a:pt x="391873" y="1555867"/>
                </a:lnTo>
                <a:lnTo>
                  <a:pt x="390737" y="1566216"/>
                </a:lnTo>
                <a:lnTo>
                  <a:pt x="384147" y="1578886"/>
                </a:lnTo>
                <a:lnTo>
                  <a:pt x="369508" y="159608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2" name="SMARTInkShape-Group900">
            <a:extLst>
              <a:ext uri="{FF2B5EF4-FFF2-40B4-BE49-F238E27FC236}">
                <a16:creationId xmlns:a16="http://schemas.microsoft.com/office/drawing/2014/main" id="{854D2D5C-8588-D094-7BC6-583CA55FA959}"/>
              </a:ext>
            </a:extLst>
          </p:cNvPr>
          <p:cNvGrpSpPr/>
          <p:nvPr/>
        </p:nvGrpSpPr>
        <p:grpSpPr>
          <a:xfrm>
            <a:off x="7000875" y="1986145"/>
            <a:ext cx="476251" cy="1985781"/>
            <a:chOff x="7000875" y="1986145"/>
            <a:chExt cx="476251" cy="1985781"/>
          </a:xfrm>
        </p:grpSpPr>
        <p:sp>
          <p:nvSpPr>
            <p:cNvPr id="40" name="SMARTInkShape-4038">
              <a:extLst>
                <a:ext uri="{FF2B5EF4-FFF2-40B4-BE49-F238E27FC236}">
                  <a16:creationId xmlns:a16="http://schemas.microsoft.com/office/drawing/2014/main" id="{3E6F5EB0-B27B-7EA4-D34A-B21C4A40364B}"/>
                </a:ext>
              </a:extLst>
            </p:cNvPr>
            <p:cNvSpPr/>
            <p:nvPr>
              <p:custDataLst>
                <p:tags r:id="rId6"/>
              </p:custDataLst>
            </p:nvPr>
          </p:nvSpPr>
          <p:spPr>
            <a:xfrm>
              <a:off x="7229642" y="1986145"/>
              <a:ext cx="247484" cy="147417"/>
            </a:xfrm>
            <a:custGeom>
              <a:avLst/>
              <a:gdLst/>
              <a:ahLst/>
              <a:cxnLst/>
              <a:rect l="0" t="0" r="0" b="0"/>
              <a:pathLst>
                <a:path w="247484" h="147417">
                  <a:moveTo>
                    <a:pt x="9358" y="33155"/>
                  </a:moveTo>
                  <a:lnTo>
                    <a:pt x="9358" y="33155"/>
                  </a:lnTo>
                  <a:lnTo>
                    <a:pt x="9358" y="28099"/>
                  </a:lnTo>
                  <a:lnTo>
                    <a:pt x="10416" y="26609"/>
                  </a:lnTo>
                  <a:lnTo>
                    <a:pt x="12180" y="25616"/>
                  </a:lnTo>
                  <a:lnTo>
                    <a:pt x="14414" y="24954"/>
                  </a:lnTo>
                  <a:lnTo>
                    <a:pt x="15903" y="23454"/>
                  </a:lnTo>
                  <a:lnTo>
                    <a:pt x="17558" y="18966"/>
                  </a:lnTo>
                  <a:lnTo>
                    <a:pt x="19059" y="17345"/>
                  </a:lnTo>
                  <a:lnTo>
                    <a:pt x="23547" y="15545"/>
                  </a:lnTo>
                  <a:lnTo>
                    <a:pt x="40951" y="11472"/>
                  </a:lnTo>
                  <a:lnTo>
                    <a:pt x="55055" y="3800"/>
                  </a:lnTo>
                  <a:lnTo>
                    <a:pt x="58872" y="885"/>
                  </a:lnTo>
                  <a:lnTo>
                    <a:pt x="62476" y="0"/>
                  </a:lnTo>
                  <a:lnTo>
                    <a:pt x="65937" y="468"/>
                  </a:lnTo>
                  <a:lnTo>
                    <a:pt x="75864" y="3362"/>
                  </a:lnTo>
                  <a:lnTo>
                    <a:pt x="79095" y="3768"/>
                  </a:lnTo>
                  <a:lnTo>
                    <a:pt x="81250" y="5097"/>
                  </a:lnTo>
                  <a:lnTo>
                    <a:pt x="82685" y="7041"/>
                  </a:lnTo>
                  <a:lnTo>
                    <a:pt x="85339" y="12024"/>
                  </a:lnTo>
                  <a:lnTo>
                    <a:pt x="90047" y="17766"/>
                  </a:lnTo>
                  <a:lnTo>
                    <a:pt x="92845" y="26668"/>
                  </a:lnTo>
                  <a:lnTo>
                    <a:pt x="94640" y="44574"/>
                  </a:lnTo>
                  <a:lnTo>
                    <a:pt x="87391" y="65906"/>
                  </a:lnTo>
                  <a:lnTo>
                    <a:pt x="75769" y="87681"/>
                  </a:lnTo>
                  <a:lnTo>
                    <a:pt x="54137" y="116664"/>
                  </a:lnTo>
                  <a:lnTo>
                    <a:pt x="28995" y="134913"/>
                  </a:lnTo>
                  <a:lnTo>
                    <a:pt x="22319" y="137647"/>
                  </a:lnTo>
                  <a:lnTo>
                    <a:pt x="12610" y="144079"/>
                  </a:lnTo>
                  <a:lnTo>
                    <a:pt x="0" y="147416"/>
                  </a:lnTo>
                  <a:lnTo>
                    <a:pt x="10646" y="146389"/>
                  </a:lnTo>
                  <a:lnTo>
                    <a:pt x="50221" y="137092"/>
                  </a:lnTo>
                  <a:lnTo>
                    <a:pt x="88690" y="130121"/>
                  </a:lnTo>
                  <a:lnTo>
                    <a:pt x="131882" y="127686"/>
                  </a:lnTo>
                  <a:lnTo>
                    <a:pt x="178356" y="120933"/>
                  </a:lnTo>
                  <a:lnTo>
                    <a:pt x="224560" y="119060"/>
                  </a:lnTo>
                  <a:lnTo>
                    <a:pt x="229025" y="119000"/>
                  </a:lnTo>
                  <a:lnTo>
                    <a:pt x="236810" y="116111"/>
                  </a:lnTo>
                  <a:lnTo>
                    <a:pt x="247483" y="10935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4039">
              <a:extLst>
                <a:ext uri="{FF2B5EF4-FFF2-40B4-BE49-F238E27FC236}">
                  <a16:creationId xmlns:a16="http://schemas.microsoft.com/office/drawing/2014/main" id="{644F9130-465E-0127-E9C0-7E5517AE24E7}"/>
                </a:ext>
              </a:extLst>
            </p:cNvPr>
            <p:cNvSpPr/>
            <p:nvPr>
              <p:custDataLst>
                <p:tags r:id="rId7"/>
              </p:custDataLst>
            </p:nvPr>
          </p:nvSpPr>
          <p:spPr>
            <a:xfrm>
              <a:off x="7000875" y="2209800"/>
              <a:ext cx="247651" cy="1762126"/>
            </a:xfrm>
            <a:custGeom>
              <a:avLst/>
              <a:gdLst/>
              <a:ahLst/>
              <a:cxnLst/>
              <a:rect l="0" t="0" r="0" b="0"/>
              <a:pathLst>
                <a:path w="247651" h="1762126">
                  <a:moveTo>
                    <a:pt x="47625" y="0"/>
                  </a:moveTo>
                  <a:lnTo>
                    <a:pt x="47625" y="0"/>
                  </a:lnTo>
                  <a:lnTo>
                    <a:pt x="47625" y="5056"/>
                  </a:lnTo>
                  <a:lnTo>
                    <a:pt x="50447" y="10361"/>
                  </a:lnTo>
                  <a:lnTo>
                    <a:pt x="79424" y="54547"/>
                  </a:lnTo>
                  <a:lnTo>
                    <a:pt x="92435" y="82978"/>
                  </a:lnTo>
                  <a:lnTo>
                    <a:pt x="105364" y="128078"/>
                  </a:lnTo>
                  <a:lnTo>
                    <a:pt x="117592" y="170409"/>
                  </a:lnTo>
                  <a:lnTo>
                    <a:pt x="130197" y="214832"/>
                  </a:lnTo>
                  <a:lnTo>
                    <a:pt x="142880" y="254651"/>
                  </a:lnTo>
                  <a:lnTo>
                    <a:pt x="152401" y="291705"/>
                  </a:lnTo>
                  <a:lnTo>
                    <a:pt x="164747" y="328437"/>
                  </a:lnTo>
                  <a:lnTo>
                    <a:pt x="178988" y="375656"/>
                  </a:lnTo>
                  <a:lnTo>
                    <a:pt x="189912" y="421397"/>
                  </a:lnTo>
                  <a:lnTo>
                    <a:pt x="203084" y="465297"/>
                  </a:lnTo>
                  <a:lnTo>
                    <a:pt x="214819" y="504543"/>
                  </a:lnTo>
                  <a:lnTo>
                    <a:pt x="221056" y="542869"/>
                  </a:lnTo>
                  <a:lnTo>
                    <a:pt x="232166" y="581014"/>
                  </a:lnTo>
                  <a:lnTo>
                    <a:pt x="236948" y="623356"/>
                  </a:lnTo>
                  <a:lnTo>
                    <a:pt x="237602" y="658400"/>
                  </a:lnTo>
                  <a:lnTo>
                    <a:pt x="237892" y="695847"/>
                  </a:lnTo>
                  <a:lnTo>
                    <a:pt x="239080" y="730482"/>
                  </a:lnTo>
                  <a:lnTo>
                    <a:pt x="244640" y="767831"/>
                  </a:lnTo>
                  <a:lnTo>
                    <a:pt x="247055" y="808895"/>
                  </a:lnTo>
                  <a:lnTo>
                    <a:pt x="247533" y="852637"/>
                  </a:lnTo>
                  <a:lnTo>
                    <a:pt x="247627" y="897614"/>
                  </a:lnTo>
                  <a:lnTo>
                    <a:pt x="247640" y="929164"/>
                  </a:lnTo>
                  <a:lnTo>
                    <a:pt x="247645" y="964354"/>
                  </a:lnTo>
                  <a:lnTo>
                    <a:pt x="247649" y="1011398"/>
                  </a:lnTo>
                  <a:lnTo>
                    <a:pt x="247650" y="1056735"/>
                  </a:lnTo>
                  <a:lnTo>
                    <a:pt x="246592" y="1094077"/>
                  </a:lnTo>
                  <a:lnTo>
                    <a:pt x="242594" y="1128311"/>
                  </a:lnTo>
                  <a:lnTo>
                    <a:pt x="240112" y="1163988"/>
                  </a:lnTo>
                  <a:lnTo>
                    <a:pt x="235892" y="1211308"/>
                  </a:lnTo>
                  <a:lnTo>
                    <a:pt x="227939" y="1251081"/>
                  </a:lnTo>
                  <a:lnTo>
                    <a:pt x="218879" y="1290735"/>
                  </a:lnTo>
                  <a:lnTo>
                    <a:pt x="209720" y="1335865"/>
                  </a:lnTo>
                  <a:lnTo>
                    <a:pt x="199432" y="1374889"/>
                  </a:lnTo>
                  <a:lnTo>
                    <a:pt x="187208" y="1417993"/>
                  </a:lnTo>
                  <a:lnTo>
                    <a:pt x="168612" y="1464793"/>
                  </a:lnTo>
                  <a:lnTo>
                    <a:pt x="154381" y="1504340"/>
                  </a:lnTo>
                  <a:lnTo>
                    <a:pt x="140091" y="1545517"/>
                  </a:lnTo>
                  <a:lnTo>
                    <a:pt x="119473" y="1589242"/>
                  </a:lnTo>
                  <a:lnTo>
                    <a:pt x="95017" y="1635822"/>
                  </a:lnTo>
                  <a:lnTo>
                    <a:pt x="74861" y="1675910"/>
                  </a:lnTo>
                  <a:lnTo>
                    <a:pt x="59630" y="1700253"/>
                  </a:lnTo>
                  <a:lnTo>
                    <a:pt x="26363" y="1743170"/>
                  </a:lnTo>
                  <a:lnTo>
                    <a:pt x="15950" y="1753700"/>
                  </a:lnTo>
                  <a:lnTo>
                    <a:pt x="0" y="17621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51480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Consider a population having a standard deviation of 15. We want to estimate the mean of the population. How large of a sample is needed to construct a 95% confidence interval for the mean of this population if the margin of error is equal to 1.5?</a:t>
            </a:r>
            <a:endParaRPr lang="en-US" b="1" dirty="0"/>
          </a:p>
          <a:p>
            <a:endParaRPr lang="en-US" b="1" dirty="0"/>
          </a:p>
        </p:txBody>
      </p:sp>
      <p:sp>
        <p:nvSpPr>
          <p:cNvPr id="86" name="SMARTInkShape-4168">
            <a:extLst>
              <a:ext uri="{FF2B5EF4-FFF2-40B4-BE49-F238E27FC236}">
                <a16:creationId xmlns:a16="http://schemas.microsoft.com/office/drawing/2014/main" id="{FDEA6287-B707-C314-D467-73237E34BFC7}"/>
              </a:ext>
            </a:extLst>
          </p:cNvPr>
          <p:cNvSpPr/>
          <p:nvPr>
            <p:custDataLst>
              <p:tags r:id="rId1"/>
            </p:custDataLst>
          </p:nvPr>
        </p:nvSpPr>
        <p:spPr>
          <a:xfrm>
            <a:off x="4315833" y="1019175"/>
            <a:ext cx="389439" cy="302710"/>
          </a:xfrm>
          <a:custGeom>
            <a:avLst/>
            <a:gdLst/>
            <a:ahLst/>
            <a:cxnLst/>
            <a:rect l="0" t="0" r="0" b="0"/>
            <a:pathLst>
              <a:path w="389439" h="302710">
                <a:moveTo>
                  <a:pt x="65667" y="133350"/>
                </a:moveTo>
                <a:lnTo>
                  <a:pt x="65667" y="133350"/>
                </a:lnTo>
                <a:lnTo>
                  <a:pt x="57466" y="133350"/>
                </a:lnTo>
                <a:lnTo>
                  <a:pt x="57025" y="132292"/>
                </a:lnTo>
                <a:lnTo>
                  <a:pt x="56259" y="125149"/>
                </a:lnTo>
                <a:lnTo>
                  <a:pt x="53372" y="124413"/>
                </a:lnTo>
                <a:lnTo>
                  <a:pt x="41956" y="123859"/>
                </a:lnTo>
                <a:lnTo>
                  <a:pt x="40335" y="122790"/>
                </a:lnTo>
                <a:lnTo>
                  <a:pt x="39253" y="121018"/>
                </a:lnTo>
                <a:lnTo>
                  <a:pt x="38533" y="118779"/>
                </a:lnTo>
                <a:lnTo>
                  <a:pt x="39112" y="117286"/>
                </a:lnTo>
                <a:lnTo>
                  <a:pt x="40555" y="116290"/>
                </a:lnTo>
                <a:lnTo>
                  <a:pt x="42576" y="115627"/>
                </a:lnTo>
                <a:lnTo>
                  <a:pt x="59520" y="101159"/>
                </a:lnTo>
                <a:lnTo>
                  <a:pt x="62935" y="95054"/>
                </a:lnTo>
                <a:lnTo>
                  <a:pt x="63845" y="91944"/>
                </a:lnTo>
                <a:lnTo>
                  <a:pt x="65511" y="89871"/>
                </a:lnTo>
                <a:lnTo>
                  <a:pt x="73708" y="86271"/>
                </a:lnTo>
                <a:lnTo>
                  <a:pt x="88319" y="85773"/>
                </a:lnTo>
                <a:lnTo>
                  <a:pt x="102600" y="90796"/>
                </a:lnTo>
                <a:lnTo>
                  <a:pt x="120237" y="104043"/>
                </a:lnTo>
                <a:lnTo>
                  <a:pt x="141109" y="133672"/>
                </a:lnTo>
                <a:lnTo>
                  <a:pt x="144537" y="139914"/>
                </a:lnTo>
                <a:lnTo>
                  <a:pt x="145523" y="155318"/>
                </a:lnTo>
                <a:lnTo>
                  <a:pt x="144551" y="170630"/>
                </a:lnTo>
                <a:lnTo>
                  <a:pt x="147836" y="186259"/>
                </a:lnTo>
                <a:lnTo>
                  <a:pt x="145225" y="197787"/>
                </a:lnTo>
                <a:lnTo>
                  <a:pt x="121587" y="239085"/>
                </a:lnTo>
                <a:lnTo>
                  <a:pt x="97451" y="277214"/>
                </a:lnTo>
                <a:lnTo>
                  <a:pt x="86496" y="286542"/>
                </a:lnTo>
                <a:lnTo>
                  <a:pt x="55670" y="300096"/>
                </a:lnTo>
                <a:lnTo>
                  <a:pt x="41468" y="302709"/>
                </a:lnTo>
                <a:lnTo>
                  <a:pt x="35776" y="301290"/>
                </a:lnTo>
                <a:lnTo>
                  <a:pt x="26629" y="294068"/>
                </a:lnTo>
                <a:lnTo>
                  <a:pt x="10474" y="273045"/>
                </a:lnTo>
                <a:lnTo>
                  <a:pt x="4095" y="252940"/>
                </a:lnTo>
                <a:lnTo>
                  <a:pt x="0" y="210595"/>
                </a:lnTo>
                <a:lnTo>
                  <a:pt x="6795" y="172715"/>
                </a:lnTo>
                <a:lnTo>
                  <a:pt x="21409" y="132053"/>
                </a:lnTo>
                <a:lnTo>
                  <a:pt x="49164" y="89506"/>
                </a:lnTo>
                <a:lnTo>
                  <a:pt x="94577" y="51716"/>
                </a:lnTo>
                <a:lnTo>
                  <a:pt x="133029" y="32021"/>
                </a:lnTo>
                <a:lnTo>
                  <a:pt x="177937" y="17837"/>
                </a:lnTo>
                <a:lnTo>
                  <a:pt x="224756" y="6931"/>
                </a:lnTo>
                <a:lnTo>
                  <a:pt x="262029" y="2054"/>
                </a:lnTo>
                <a:lnTo>
                  <a:pt x="309615" y="406"/>
                </a:lnTo>
                <a:lnTo>
                  <a:pt x="350686" y="80"/>
                </a:lnTo>
                <a:lnTo>
                  <a:pt x="389438" y="0"/>
                </a:lnTo>
                <a:lnTo>
                  <a:pt x="379992" y="285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9" name="SMARTInkShape-Group940">
            <a:extLst>
              <a:ext uri="{FF2B5EF4-FFF2-40B4-BE49-F238E27FC236}">
                <a16:creationId xmlns:a16="http://schemas.microsoft.com/office/drawing/2014/main" id="{3F2184A6-7DBA-BC3C-C577-04B282BD7CFF}"/>
              </a:ext>
            </a:extLst>
          </p:cNvPr>
          <p:cNvGrpSpPr/>
          <p:nvPr/>
        </p:nvGrpSpPr>
        <p:grpSpPr>
          <a:xfrm>
            <a:off x="4953392" y="1106227"/>
            <a:ext cx="247259" cy="122499"/>
            <a:chOff x="4953392" y="1106227"/>
            <a:chExt cx="247259" cy="122499"/>
          </a:xfrm>
        </p:grpSpPr>
        <p:sp>
          <p:nvSpPr>
            <p:cNvPr id="87" name="SMARTInkShape-4169">
              <a:extLst>
                <a:ext uri="{FF2B5EF4-FFF2-40B4-BE49-F238E27FC236}">
                  <a16:creationId xmlns:a16="http://schemas.microsoft.com/office/drawing/2014/main" id="{772E780D-BE61-5CC5-1715-8385CAEC9E06}"/>
                </a:ext>
              </a:extLst>
            </p:cNvPr>
            <p:cNvSpPr/>
            <p:nvPr>
              <p:custDataLst>
                <p:tags r:id="rId35"/>
              </p:custDataLst>
            </p:nvPr>
          </p:nvSpPr>
          <p:spPr>
            <a:xfrm>
              <a:off x="4963849" y="1106227"/>
              <a:ext cx="179652" cy="17724"/>
            </a:xfrm>
            <a:custGeom>
              <a:avLst/>
              <a:gdLst/>
              <a:ahLst/>
              <a:cxnLst/>
              <a:rect l="0" t="0" r="0" b="0"/>
              <a:pathLst>
                <a:path w="179652" h="17724">
                  <a:moveTo>
                    <a:pt x="8201" y="17723"/>
                  </a:moveTo>
                  <a:lnTo>
                    <a:pt x="8201" y="17723"/>
                  </a:lnTo>
                  <a:lnTo>
                    <a:pt x="3145" y="17723"/>
                  </a:lnTo>
                  <a:lnTo>
                    <a:pt x="1656" y="16665"/>
                  </a:lnTo>
                  <a:lnTo>
                    <a:pt x="662" y="14901"/>
                  </a:lnTo>
                  <a:lnTo>
                    <a:pt x="0" y="12667"/>
                  </a:lnTo>
                  <a:lnTo>
                    <a:pt x="617" y="11177"/>
                  </a:lnTo>
                  <a:lnTo>
                    <a:pt x="2088" y="10184"/>
                  </a:lnTo>
                  <a:lnTo>
                    <a:pt x="9213" y="8786"/>
                  </a:lnTo>
                  <a:lnTo>
                    <a:pt x="23670" y="5550"/>
                  </a:lnTo>
                  <a:lnTo>
                    <a:pt x="57000" y="31"/>
                  </a:lnTo>
                  <a:lnTo>
                    <a:pt x="87612" y="0"/>
                  </a:lnTo>
                  <a:lnTo>
                    <a:pt x="134229" y="7339"/>
                  </a:lnTo>
                  <a:lnTo>
                    <a:pt x="153963" y="9002"/>
                  </a:lnTo>
                  <a:lnTo>
                    <a:pt x="179651" y="1772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SMARTInkShape-4170">
              <a:extLst>
                <a:ext uri="{FF2B5EF4-FFF2-40B4-BE49-F238E27FC236}">
                  <a16:creationId xmlns:a16="http://schemas.microsoft.com/office/drawing/2014/main" id="{F7D046B9-7B71-4C07-F337-796081D1223E}"/>
                </a:ext>
              </a:extLst>
            </p:cNvPr>
            <p:cNvSpPr/>
            <p:nvPr>
              <p:custDataLst>
                <p:tags r:id="rId36"/>
              </p:custDataLst>
            </p:nvPr>
          </p:nvSpPr>
          <p:spPr>
            <a:xfrm>
              <a:off x="4953392" y="1200150"/>
              <a:ext cx="247259" cy="28576"/>
            </a:xfrm>
            <a:custGeom>
              <a:avLst/>
              <a:gdLst/>
              <a:ahLst/>
              <a:cxnLst/>
              <a:rect l="0" t="0" r="0" b="0"/>
              <a:pathLst>
                <a:path w="247259" h="28576">
                  <a:moveTo>
                    <a:pt x="9133" y="0"/>
                  </a:moveTo>
                  <a:lnTo>
                    <a:pt x="9133" y="0"/>
                  </a:lnTo>
                  <a:lnTo>
                    <a:pt x="0" y="9133"/>
                  </a:lnTo>
                  <a:lnTo>
                    <a:pt x="39415" y="1290"/>
                  </a:lnTo>
                  <a:lnTo>
                    <a:pt x="84808" y="1313"/>
                  </a:lnTo>
                  <a:lnTo>
                    <a:pt x="132345" y="7589"/>
                  </a:lnTo>
                  <a:lnTo>
                    <a:pt x="178778" y="10328"/>
                  </a:lnTo>
                  <a:lnTo>
                    <a:pt x="218326" y="19836"/>
                  </a:lnTo>
                  <a:lnTo>
                    <a:pt x="247258" y="285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3" name="SMARTInkShape-Group941">
            <a:extLst>
              <a:ext uri="{FF2B5EF4-FFF2-40B4-BE49-F238E27FC236}">
                <a16:creationId xmlns:a16="http://schemas.microsoft.com/office/drawing/2014/main" id="{EE0CC588-E65A-C632-562E-B19199439CEB}"/>
              </a:ext>
            </a:extLst>
          </p:cNvPr>
          <p:cNvGrpSpPr/>
          <p:nvPr/>
        </p:nvGrpSpPr>
        <p:grpSpPr>
          <a:xfrm>
            <a:off x="5457825" y="933450"/>
            <a:ext cx="485776" cy="409576"/>
            <a:chOff x="5457825" y="933450"/>
            <a:chExt cx="485776" cy="409576"/>
          </a:xfrm>
        </p:grpSpPr>
        <p:sp>
          <p:nvSpPr>
            <p:cNvPr id="90" name="SMARTInkShape-4171">
              <a:extLst>
                <a:ext uri="{FF2B5EF4-FFF2-40B4-BE49-F238E27FC236}">
                  <a16:creationId xmlns:a16="http://schemas.microsoft.com/office/drawing/2014/main" id="{E1734CB2-CBED-CE2D-215A-1D9050B50596}"/>
                </a:ext>
              </a:extLst>
            </p:cNvPr>
            <p:cNvSpPr/>
            <p:nvPr>
              <p:custDataLst>
                <p:tags r:id="rId32"/>
              </p:custDataLst>
            </p:nvPr>
          </p:nvSpPr>
          <p:spPr>
            <a:xfrm>
              <a:off x="5676900" y="933450"/>
              <a:ext cx="266701" cy="66676"/>
            </a:xfrm>
            <a:custGeom>
              <a:avLst/>
              <a:gdLst/>
              <a:ahLst/>
              <a:cxnLst/>
              <a:rect l="0" t="0" r="0" b="0"/>
              <a:pathLst>
                <a:path w="266701" h="66676">
                  <a:moveTo>
                    <a:pt x="0" y="66675"/>
                  </a:moveTo>
                  <a:lnTo>
                    <a:pt x="0" y="66675"/>
                  </a:lnTo>
                  <a:lnTo>
                    <a:pt x="5056" y="61618"/>
                  </a:lnTo>
                  <a:lnTo>
                    <a:pt x="45969" y="41165"/>
                  </a:lnTo>
                  <a:lnTo>
                    <a:pt x="85084" y="28553"/>
                  </a:lnTo>
                  <a:lnTo>
                    <a:pt x="127778" y="19243"/>
                  </a:lnTo>
                  <a:lnTo>
                    <a:pt x="164392" y="8936"/>
                  </a:lnTo>
                  <a:lnTo>
                    <a:pt x="175721" y="3971"/>
                  </a:lnTo>
                  <a:lnTo>
                    <a:pt x="221962" y="232"/>
                  </a:lnTo>
                  <a:lnTo>
                    <a:pt x="2667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SMARTInkShape-4172">
              <a:extLst>
                <a:ext uri="{FF2B5EF4-FFF2-40B4-BE49-F238E27FC236}">
                  <a16:creationId xmlns:a16="http://schemas.microsoft.com/office/drawing/2014/main" id="{4C3974DF-7A9B-4489-EB0F-E9F7954A8626}"/>
                </a:ext>
              </a:extLst>
            </p:cNvPr>
            <p:cNvSpPr/>
            <p:nvPr>
              <p:custDataLst>
                <p:tags r:id="rId33"/>
              </p:custDataLst>
            </p:nvPr>
          </p:nvSpPr>
          <p:spPr>
            <a:xfrm>
              <a:off x="5600700" y="1039666"/>
              <a:ext cx="180421" cy="198585"/>
            </a:xfrm>
            <a:custGeom>
              <a:avLst/>
              <a:gdLst/>
              <a:ahLst/>
              <a:cxnLst/>
              <a:rect l="0" t="0" r="0" b="0"/>
              <a:pathLst>
                <a:path w="180421" h="198585">
                  <a:moveTo>
                    <a:pt x="76200" y="27134"/>
                  </a:moveTo>
                  <a:lnTo>
                    <a:pt x="76200" y="27134"/>
                  </a:lnTo>
                  <a:lnTo>
                    <a:pt x="71144" y="27134"/>
                  </a:lnTo>
                  <a:lnTo>
                    <a:pt x="70712" y="26076"/>
                  </a:lnTo>
                  <a:lnTo>
                    <a:pt x="76176" y="17643"/>
                  </a:lnTo>
                  <a:lnTo>
                    <a:pt x="76193" y="12563"/>
                  </a:lnTo>
                  <a:lnTo>
                    <a:pt x="77253" y="11070"/>
                  </a:lnTo>
                  <a:lnTo>
                    <a:pt x="79019" y="10074"/>
                  </a:lnTo>
                  <a:lnTo>
                    <a:pt x="81254" y="9411"/>
                  </a:lnTo>
                  <a:lnTo>
                    <a:pt x="82745" y="7910"/>
                  </a:lnTo>
                  <a:lnTo>
                    <a:pt x="85333" y="0"/>
                  </a:lnTo>
                  <a:lnTo>
                    <a:pt x="67377" y="16999"/>
                  </a:lnTo>
                  <a:lnTo>
                    <a:pt x="55123" y="34244"/>
                  </a:lnTo>
                  <a:lnTo>
                    <a:pt x="49847" y="52759"/>
                  </a:lnTo>
                  <a:lnTo>
                    <a:pt x="48283" y="66594"/>
                  </a:lnTo>
                  <a:lnTo>
                    <a:pt x="57364" y="99170"/>
                  </a:lnTo>
                  <a:lnTo>
                    <a:pt x="61831" y="106069"/>
                  </a:lnTo>
                  <a:lnTo>
                    <a:pt x="72989" y="109841"/>
                  </a:lnTo>
                  <a:lnTo>
                    <a:pt x="87473" y="110460"/>
                  </a:lnTo>
                  <a:lnTo>
                    <a:pt x="131372" y="103844"/>
                  </a:lnTo>
                  <a:lnTo>
                    <a:pt x="155890" y="103435"/>
                  </a:lnTo>
                  <a:lnTo>
                    <a:pt x="162065" y="106201"/>
                  </a:lnTo>
                  <a:lnTo>
                    <a:pt x="174653" y="116600"/>
                  </a:lnTo>
                  <a:lnTo>
                    <a:pt x="178165" y="122636"/>
                  </a:lnTo>
                  <a:lnTo>
                    <a:pt x="180420" y="135134"/>
                  </a:lnTo>
                  <a:lnTo>
                    <a:pt x="175755" y="149680"/>
                  </a:lnTo>
                  <a:lnTo>
                    <a:pt x="167718" y="158505"/>
                  </a:lnTo>
                  <a:lnTo>
                    <a:pt x="130546" y="182644"/>
                  </a:lnTo>
                  <a:lnTo>
                    <a:pt x="90189" y="195122"/>
                  </a:lnTo>
                  <a:lnTo>
                    <a:pt x="51094" y="197900"/>
                  </a:lnTo>
                  <a:lnTo>
                    <a:pt x="0" y="19858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SMARTInkShape-4173">
              <a:extLst>
                <a:ext uri="{FF2B5EF4-FFF2-40B4-BE49-F238E27FC236}">
                  <a16:creationId xmlns:a16="http://schemas.microsoft.com/office/drawing/2014/main" id="{E99D3270-498E-346B-BA0A-660258CA26FA}"/>
                </a:ext>
              </a:extLst>
            </p:cNvPr>
            <p:cNvSpPr/>
            <p:nvPr>
              <p:custDataLst>
                <p:tags r:id="rId34"/>
              </p:custDataLst>
            </p:nvPr>
          </p:nvSpPr>
          <p:spPr>
            <a:xfrm>
              <a:off x="5457825" y="1010042"/>
              <a:ext cx="47234" cy="332984"/>
            </a:xfrm>
            <a:custGeom>
              <a:avLst/>
              <a:gdLst/>
              <a:ahLst/>
              <a:cxnLst/>
              <a:rect l="0" t="0" r="0" b="0"/>
              <a:pathLst>
                <a:path w="47234" h="332984">
                  <a:moveTo>
                    <a:pt x="38100" y="9133"/>
                  </a:moveTo>
                  <a:lnTo>
                    <a:pt x="38100" y="9133"/>
                  </a:lnTo>
                  <a:lnTo>
                    <a:pt x="47233" y="0"/>
                  </a:lnTo>
                  <a:lnTo>
                    <a:pt x="46560" y="44109"/>
                  </a:lnTo>
                  <a:lnTo>
                    <a:pt x="37262" y="87225"/>
                  </a:lnTo>
                  <a:lnTo>
                    <a:pt x="31150" y="126816"/>
                  </a:lnTo>
                  <a:lnTo>
                    <a:pt x="29083" y="172432"/>
                  </a:lnTo>
                  <a:lnTo>
                    <a:pt x="21104" y="216042"/>
                  </a:lnTo>
                  <a:lnTo>
                    <a:pt x="14399" y="253674"/>
                  </a:lnTo>
                  <a:lnTo>
                    <a:pt x="2628" y="298354"/>
                  </a:lnTo>
                  <a:lnTo>
                    <a:pt x="0" y="33298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4" name="SMARTInkShape-4174">
            <a:extLst>
              <a:ext uri="{FF2B5EF4-FFF2-40B4-BE49-F238E27FC236}">
                <a16:creationId xmlns:a16="http://schemas.microsoft.com/office/drawing/2014/main" id="{C8A540BA-137B-AA2E-74B6-9464A9E04574}"/>
              </a:ext>
            </a:extLst>
          </p:cNvPr>
          <p:cNvSpPr/>
          <p:nvPr>
            <p:custDataLst>
              <p:tags r:id="rId2"/>
            </p:custDataLst>
          </p:nvPr>
        </p:nvSpPr>
        <p:spPr>
          <a:xfrm>
            <a:off x="7648575" y="1019374"/>
            <a:ext cx="295276" cy="218877"/>
          </a:xfrm>
          <a:custGeom>
            <a:avLst/>
            <a:gdLst/>
            <a:ahLst/>
            <a:cxnLst/>
            <a:rect l="0" t="0" r="0" b="0"/>
            <a:pathLst>
              <a:path w="295276" h="218877">
                <a:moveTo>
                  <a:pt x="0" y="56951"/>
                </a:moveTo>
                <a:lnTo>
                  <a:pt x="0" y="56951"/>
                </a:lnTo>
                <a:lnTo>
                  <a:pt x="5487" y="56951"/>
                </a:lnTo>
                <a:lnTo>
                  <a:pt x="3145" y="56951"/>
                </a:lnTo>
                <a:lnTo>
                  <a:pt x="3155" y="55893"/>
                </a:lnTo>
                <a:lnTo>
                  <a:pt x="7167" y="49347"/>
                </a:lnTo>
                <a:lnTo>
                  <a:pt x="8478" y="43694"/>
                </a:lnTo>
                <a:lnTo>
                  <a:pt x="14704" y="37653"/>
                </a:lnTo>
                <a:lnTo>
                  <a:pt x="56448" y="3205"/>
                </a:lnTo>
                <a:lnTo>
                  <a:pt x="69289" y="810"/>
                </a:lnTo>
                <a:lnTo>
                  <a:pt x="82478" y="0"/>
                </a:lnTo>
                <a:lnTo>
                  <a:pt x="87104" y="2712"/>
                </a:lnTo>
                <a:lnTo>
                  <a:pt x="89819" y="4916"/>
                </a:lnTo>
                <a:lnTo>
                  <a:pt x="98698" y="23189"/>
                </a:lnTo>
                <a:lnTo>
                  <a:pt x="103574" y="51262"/>
                </a:lnTo>
                <a:lnTo>
                  <a:pt x="104538" y="89106"/>
                </a:lnTo>
                <a:lnTo>
                  <a:pt x="104728" y="126920"/>
                </a:lnTo>
                <a:lnTo>
                  <a:pt x="99109" y="141318"/>
                </a:lnTo>
                <a:lnTo>
                  <a:pt x="88369" y="157695"/>
                </a:lnTo>
                <a:lnTo>
                  <a:pt x="85957" y="177774"/>
                </a:lnTo>
                <a:lnTo>
                  <a:pt x="85879" y="177716"/>
                </a:lnTo>
                <a:lnTo>
                  <a:pt x="85794" y="174830"/>
                </a:lnTo>
                <a:lnTo>
                  <a:pt x="112916" y="128935"/>
                </a:lnTo>
                <a:lnTo>
                  <a:pt x="131509" y="101548"/>
                </a:lnTo>
                <a:lnTo>
                  <a:pt x="139940" y="86297"/>
                </a:lnTo>
                <a:lnTo>
                  <a:pt x="156587" y="71761"/>
                </a:lnTo>
                <a:lnTo>
                  <a:pt x="200084" y="37188"/>
                </a:lnTo>
                <a:lnTo>
                  <a:pt x="211693" y="27001"/>
                </a:lnTo>
                <a:lnTo>
                  <a:pt x="237879" y="11789"/>
                </a:lnTo>
                <a:lnTo>
                  <a:pt x="263481" y="1269"/>
                </a:lnTo>
                <a:lnTo>
                  <a:pt x="264554" y="1838"/>
                </a:lnTo>
                <a:lnTo>
                  <a:pt x="265269" y="3276"/>
                </a:lnTo>
                <a:lnTo>
                  <a:pt x="275286" y="49188"/>
                </a:lnTo>
                <a:lnTo>
                  <a:pt x="276040" y="88696"/>
                </a:lnTo>
                <a:lnTo>
                  <a:pt x="277201" y="109160"/>
                </a:lnTo>
                <a:lnTo>
                  <a:pt x="284861" y="153718"/>
                </a:lnTo>
                <a:lnTo>
                  <a:pt x="282753" y="190601"/>
                </a:lnTo>
                <a:lnTo>
                  <a:pt x="277515" y="213291"/>
                </a:lnTo>
                <a:lnTo>
                  <a:pt x="278143" y="215153"/>
                </a:lnTo>
                <a:lnTo>
                  <a:pt x="279621" y="216394"/>
                </a:lnTo>
                <a:lnTo>
                  <a:pt x="284540" y="218386"/>
                </a:lnTo>
                <a:lnTo>
                  <a:pt x="295275" y="21887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97" name="SMARTInkShape-Group943">
            <a:extLst>
              <a:ext uri="{FF2B5EF4-FFF2-40B4-BE49-F238E27FC236}">
                <a16:creationId xmlns:a16="http://schemas.microsoft.com/office/drawing/2014/main" id="{3DF30542-C743-D86C-A676-3CD6F39803B7}"/>
              </a:ext>
            </a:extLst>
          </p:cNvPr>
          <p:cNvGrpSpPr/>
          <p:nvPr/>
        </p:nvGrpSpPr>
        <p:grpSpPr>
          <a:xfrm>
            <a:off x="8353584" y="857367"/>
            <a:ext cx="171270" cy="427991"/>
            <a:chOff x="8353584" y="857367"/>
            <a:chExt cx="171270" cy="427991"/>
          </a:xfrm>
        </p:grpSpPr>
        <p:sp>
          <p:nvSpPr>
            <p:cNvPr id="95" name="SMARTInkShape-4175">
              <a:extLst>
                <a:ext uri="{FF2B5EF4-FFF2-40B4-BE49-F238E27FC236}">
                  <a16:creationId xmlns:a16="http://schemas.microsoft.com/office/drawing/2014/main" id="{C1105475-2B9A-50B6-85CE-6E0C4EF7B70C}"/>
                </a:ext>
              </a:extLst>
            </p:cNvPr>
            <p:cNvSpPr/>
            <p:nvPr>
              <p:custDataLst>
                <p:tags r:id="rId30"/>
              </p:custDataLst>
            </p:nvPr>
          </p:nvSpPr>
          <p:spPr>
            <a:xfrm>
              <a:off x="8401050" y="1257692"/>
              <a:ext cx="19051" cy="27666"/>
            </a:xfrm>
            <a:custGeom>
              <a:avLst/>
              <a:gdLst/>
              <a:ahLst/>
              <a:cxnLst/>
              <a:rect l="0" t="0" r="0" b="0"/>
              <a:pathLst>
                <a:path w="19051" h="27666">
                  <a:moveTo>
                    <a:pt x="0" y="9133"/>
                  </a:moveTo>
                  <a:lnTo>
                    <a:pt x="0" y="9133"/>
                  </a:lnTo>
                  <a:lnTo>
                    <a:pt x="0" y="4076"/>
                  </a:lnTo>
                  <a:lnTo>
                    <a:pt x="1058" y="2587"/>
                  </a:lnTo>
                  <a:lnTo>
                    <a:pt x="2822" y="1594"/>
                  </a:lnTo>
                  <a:lnTo>
                    <a:pt x="8200" y="0"/>
                  </a:lnTo>
                  <a:lnTo>
                    <a:pt x="8642" y="928"/>
                  </a:lnTo>
                  <a:lnTo>
                    <a:pt x="9515" y="22277"/>
                  </a:lnTo>
                  <a:lnTo>
                    <a:pt x="8459" y="24246"/>
                  </a:lnTo>
                  <a:lnTo>
                    <a:pt x="6698" y="25558"/>
                  </a:lnTo>
                  <a:lnTo>
                    <a:pt x="1323" y="27665"/>
                  </a:lnTo>
                  <a:lnTo>
                    <a:pt x="882" y="26779"/>
                  </a:lnTo>
                  <a:lnTo>
                    <a:pt x="3" y="150"/>
                  </a:lnTo>
                  <a:lnTo>
                    <a:pt x="9134" y="8755"/>
                  </a:lnTo>
                  <a:lnTo>
                    <a:pt x="9410" y="14077"/>
                  </a:lnTo>
                  <a:lnTo>
                    <a:pt x="10506" y="15604"/>
                  </a:lnTo>
                  <a:lnTo>
                    <a:pt x="12296" y="16622"/>
                  </a:lnTo>
                  <a:lnTo>
                    <a:pt x="19050" y="1865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SMARTInkShape-4176">
              <a:extLst>
                <a:ext uri="{FF2B5EF4-FFF2-40B4-BE49-F238E27FC236}">
                  <a16:creationId xmlns:a16="http://schemas.microsoft.com/office/drawing/2014/main" id="{0EDE7CB5-4B45-D181-44B5-5946E44AF97E}"/>
                </a:ext>
              </a:extLst>
            </p:cNvPr>
            <p:cNvSpPr/>
            <p:nvPr>
              <p:custDataLst>
                <p:tags r:id="rId31"/>
              </p:custDataLst>
            </p:nvPr>
          </p:nvSpPr>
          <p:spPr>
            <a:xfrm>
              <a:off x="8353584" y="857367"/>
              <a:ext cx="171270" cy="342784"/>
            </a:xfrm>
            <a:custGeom>
              <a:avLst/>
              <a:gdLst/>
              <a:ahLst/>
              <a:cxnLst/>
              <a:rect l="0" t="0" r="0" b="0"/>
              <a:pathLst>
                <a:path w="171270" h="342784">
                  <a:moveTo>
                    <a:pt x="9366" y="37983"/>
                  </a:moveTo>
                  <a:lnTo>
                    <a:pt x="9366" y="37983"/>
                  </a:lnTo>
                  <a:lnTo>
                    <a:pt x="9366" y="29782"/>
                  </a:lnTo>
                  <a:lnTo>
                    <a:pt x="10424" y="29341"/>
                  </a:lnTo>
                  <a:lnTo>
                    <a:pt x="14422" y="28850"/>
                  </a:lnTo>
                  <a:lnTo>
                    <a:pt x="15911" y="27661"/>
                  </a:lnTo>
                  <a:lnTo>
                    <a:pt x="18775" y="19335"/>
                  </a:lnTo>
                  <a:lnTo>
                    <a:pt x="28021" y="18944"/>
                  </a:lnTo>
                  <a:lnTo>
                    <a:pt x="44783" y="10733"/>
                  </a:lnTo>
                  <a:lnTo>
                    <a:pt x="78418" y="6637"/>
                  </a:lnTo>
                  <a:lnTo>
                    <a:pt x="95796" y="1884"/>
                  </a:lnTo>
                  <a:lnTo>
                    <a:pt x="126326" y="0"/>
                  </a:lnTo>
                  <a:lnTo>
                    <a:pt x="141270" y="4974"/>
                  </a:lnTo>
                  <a:lnTo>
                    <a:pt x="144926" y="7510"/>
                  </a:lnTo>
                  <a:lnTo>
                    <a:pt x="148990" y="13151"/>
                  </a:lnTo>
                  <a:lnTo>
                    <a:pt x="152191" y="15078"/>
                  </a:lnTo>
                  <a:lnTo>
                    <a:pt x="161391" y="17220"/>
                  </a:lnTo>
                  <a:lnTo>
                    <a:pt x="164691" y="19907"/>
                  </a:lnTo>
                  <a:lnTo>
                    <a:pt x="168358" y="28538"/>
                  </a:lnTo>
                  <a:lnTo>
                    <a:pt x="171176" y="73388"/>
                  </a:lnTo>
                  <a:lnTo>
                    <a:pt x="171269" y="83194"/>
                  </a:lnTo>
                  <a:lnTo>
                    <a:pt x="161171" y="100062"/>
                  </a:lnTo>
                  <a:lnTo>
                    <a:pt x="144773" y="115056"/>
                  </a:lnTo>
                  <a:lnTo>
                    <a:pt x="113724" y="128545"/>
                  </a:lnTo>
                  <a:lnTo>
                    <a:pt x="72050" y="132821"/>
                  </a:lnTo>
                  <a:lnTo>
                    <a:pt x="37153" y="130329"/>
                  </a:lnTo>
                  <a:lnTo>
                    <a:pt x="21716" y="125593"/>
                  </a:lnTo>
                  <a:lnTo>
                    <a:pt x="8983" y="116750"/>
                  </a:lnTo>
                  <a:lnTo>
                    <a:pt x="376" y="114333"/>
                  </a:lnTo>
                  <a:lnTo>
                    <a:pt x="0" y="119284"/>
                  </a:lnTo>
                  <a:lnTo>
                    <a:pt x="2734" y="124564"/>
                  </a:lnTo>
                  <a:lnTo>
                    <a:pt x="4945" y="127454"/>
                  </a:lnTo>
                  <a:lnTo>
                    <a:pt x="8784" y="168272"/>
                  </a:lnTo>
                  <a:lnTo>
                    <a:pt x="9288" y="210284"/>
                  </a:lnTo>
                  <a:lnTo>
                    <a:pt x="9350" y="250523"/>
                  </a:lnTo>
                  <a:lnTo>
                    <a:pt x="9363" y="293867"/>
                  </a:lnTo>
                  <a:lnTo>
                    <a:pt x="12187" y="307990"/>
                  </a:lnTo>
                  <a:lnTo>
                    <a:pt x="15911" y="318853"/>
                  </a:lnTo>
                  <a:lnTo>
                    <a:pt x="18891" y="34278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8" name="SMARTInkShape-Group944">
            <a:extLst>
              <a:ext uri="{FF2B5EF4-FFF2-40B4-BE49-F238E27FC236}">
                <a16:creationId xmlns:a16="http://schemas.microsoft.com/office/drawing/2014/main" id="{117458D9-226C-CBD7-9EC9-09490601C415}"/>
              </a:ext>
            </a:extLst>
          </p:cNvPr>
          <p:cNvGrpSpPr/>
          <p:nvPr/>
        </p:nvGrpSpPr>
        <p:grpSpPr>
          <a:xfrm>
            <a:off x="9429750" y="628650"/>
            <a:ext cx="1381126" cy="485323"/>
            <a:chOff x="9429750" y="628650"/>
            <a:chExt cx="1381126" cy="485323"/>
          </a:xfrm>
        </p:grpSpPr>
        <p:sp>
          <p:nvSpPr>
            <p:cNvPr id="98" name="SMARTInkShape-4177">
              <a:extLst>
                <a:ext uri="{FF2B5EF4-FFF2-40B4-BE49-F238E27FC236}">
                  <a16:creationId xmlns:a16="http://schemas.microsoft.com/office/drawing/2014/main" id="{11FDCC18-9EBC-95B3-B983-9F2716412E74}"/>
                </a:ext>
              </a:extLst>
            </p:cNvPr>
            <p:cNvSpPr/>
            <p:nvPr>
              <p:custDataLst>
                <p:tags r:id="rId20"/>
              </p:custDataLst>
            </p:nvPr>
          </p:nvSpPr>
          <p:spPr>
            <a:xfrm>
              <a:off x="10382250" y="972058"/>
              <a:ext cx="47626" cy="18543"/>
            </a:xfrm>
            <a:custGeom>
              <a:avLst/>
              <a:gdLst/>
              <a:ahLst/>
              <a:cxnLst/>
              <a:rect l="0" t="0" r="0" b="0"/>
              <a:pathLst>
                <a:path w="47626" h="18543">
                  <a:moveTo>
                    <a:pt x="0" y="18542"/>
                  </a:moveTo>
                  <a:lnTo>
                    <a:pt x="0" y="18542"/>
                  </a:lnTo>
                  <a:lnTo>
                    <a:pt x="0" y="13485"/>
                  </a:lnTo>
                  <a:lnTo>
                    <a:pt x="1058" y="11996"/>
                  </a:lnTo>
                  <a:lnTo>
                    <a:pt x="2824" y="11003"/>
                  </a:lnTo>
                  <a:lnTo>
                    <a:pt x="5057" y="10341"/>
                  </a:lnTo>
                  <a:lnTo>
                    <a:pt x="6546" y="10958"/>
                  </a:lnTo>
                  <a:lnTo>
                    <a:pt x="7538" y="12428"/>
                  </a:lnTo>
                  <a:lnTo>
                    <a:pt x="9522" y="18533"/>
                  </a:lnTo>
                  <a:lnTo>
                    <a:pt x="26860" y="1208"/>
                  </a:lnTo>
                  <a:lnTo>
                    <a:pt x="30634" y="255"/>
                  </a:lnTo>
                  <a:lnTo>
                    <a:pt x="33123" y="0"/>
                  </a:lnTo>
                  <a:lnTo>
                    <a:pt x="38710" y="2540"/>
                  </a:lnTo>
                  <a:lnTo>
                    <a:pt x="47625" y="901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SMARTInkShape-4178">
              <a:extLst>
                <a:ext uri="{FF2B5EF4-FFF2-40B4-BE49-F238E27FC236}">
                  <a16:creationId xmlns:a16="http://schemas.microsoft.com/office/drawing/2014/main" id="{435BDA2B-4863-9A95-8109-0F40543601D9}"/>
                </a:ext>
              </a:extLst>
            </p:cNvPr>
            <p:cNvSpPr/>
            <p:nvPr>
              <p:custDataLst>
                <p:tags r:id="rId21"/>
              </p:custDataLst>
            </p:nvPr>
          </p:nvSpPr>
          <p:spPr>
            <a:xfrm>
              <a:off x="10220325" y="771641"/>
              <a:ext cx="37196" cy="323735"/>
            </a:xfrm>
            <a:custGeom>
              <a:avLst/>
              <a:gdLst/>
              <a:ahLst/>
              <a:cxnLst/>
              <a:rect l="0" t="0" r="0" b="0"/>
              <a:pathLst>
                <a:path w="37196" h="323735">
                  <a:moveTo>
                    <a:pt x="19050" y="9409"/>
                  </a:moveTo>
                  <a:lnTo>
                    <a:pt x="19050" y="9409"/>
                  </a:lnTo>
                  <a:lnTo>
                    <a:pt x="28184" y="276"/>
                  </a:lnTo>
                  <a:lnTo>
                    <a:pt x="33515" y="0"/>
                  </a:lnTo>
                  <a:lnTo>
                    <a:pt x="35043" y="2078"/>
                  </a:lnTo>
                  <a:lnTo>
                    <a:pt x="37195" y="15116"/>
                  </a:lnTo>
                  <a:lnTo>
                    <a:pt x="32924" y="59837"/>
                  </a:lnTo>
                  <a:lnTo>
                    <a:pt x="26325" y="105760"/>
                  </a:lnTo>
                  <a:lnTo>
                    <a:pt x="20486" y="142976"/>
                  </a:lnTo>
                  <a:lnTo>
                    <a:pt x="14418" y="181511"/>
                  </a:lnTo>
                  <a:lnTo>
                    <a:pt x="5918" y="221387"/>
                  </a:lnTo>
                  <a:lnTo>
                    <a:pt x="779" y="267635"/>
                  </a:lnTo>
                  <a:lnTo>
                    <a:pt x="102" y="311172"/>
                  </a:lnTo>
                  <a:lnTo>
                    <a:pt x="0" y="32373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SMARTInkShape-4179">
              <a:extLst>
                <a:ext uri="{FF2B5EF4-FFF2-40B4-BE49-F238E27FC236}">
                  <a16:creationId xmlns:a16="http://schemas.microsoft.com/office/drawing/2014/main" id="{131478B3-BA82-DBF9-EF08-77A001BBC7C7}"/>
                </a:ext>
              </a:extLst>
            </p:cNvPr>
            <p:cNvSpPr/>
            <p:nvPr>
              <p:custDataLst>
                <p:tags r:id="rId22"/>
              </p:custDataLst>
            </p:nvPr>
          </p:nvSpPr>
          <p:spPr>
            <a:xfrm>
              <a:off x="9467850" y="838201"/>
              <a:ext cx="19029" cy="275772"/>
            </a:xfrm>
            <a:custGeom>
              <a:avLst/>
              <a:gdLst/>
              <a:ahLst/>
              <a:cxnLst/>
              <a:rect l="0" t="0" r="0" b="0"/>
              <a:pathLst>
                <a:path w="19029" h="275772">
                  <a:moveTo>
                    <a:pt x="9525" y="19049"/>
                  </a:moveTo>
                  <a:lnTo>
                    <a:pt x="9525" y="19049"/>
                  </a:lnTo>
                  <a:lnTo>
                    <a:pt x="9525" y="115"/>
                  </a:lnTo>
                  <a:lnTo>
                    <a:pt x="15013" y="22"/>
                  </a:lnTo>
                  <a:lnTo>
                    <a:pt x="10456" y="2"/>
                  </a:lnTo>
                  <a:lnTo>
                    <a:pt x="14857" y="0"/>
                  </a:lnTo>
                  <a:lnTo>
                    <a:pt x="16256" y="1058"/>
                  </a:lnTo>
                  <a:lnTo>
                    <a:pt x="17807" y="5056"/>
                  </a:lnTo>
                  <a:lnTo>
                    <a:pt x="19028" y="51203"/>
                  </a:lnTo>
                  <a:lnTo>
                    <a:pt x="17986" y="69969"/>
                  </a:lnTo>
                  <a:lnTo>
                    <a:pt x="10406" y="115564"/>
                  </a:lnTo>
                  <a:lnTo>
                    <a:pt x="9640" y="157034"/>
                  </a:lnTo>
                  <a:lnTo>
                    <a:pt x="890" y="203099"/>
                  </a:lnTo>
                  <a:lnTo>
                    <a:pt x="22" y="250646"/>
                  </a:lnTo>
                  <a:lnTo>
                    <a:pt x="0" y="275771"/>
                  </a:lnTo>
                  <a:lnTo>
                    <a:pt x="0" y="26669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SMARTInkShape-4180">
              <a:extLst>
                <a:ext uri="{FF2B5EF4-FFF2-40B4-BE49-F238E27FC236}">
                  <a16:creationId xmlns:a16="http://schemas.microsoft.com/office/drawing/2014/main" id="{0405FE6C-CF8F-8EC1-00F3-89747D727DDF}"/>
                </a:ext>
              </a:extLst>
            </p:cNvPr>
            <p:cNvSpPr/>
            <p:nvPr>
              <p:custDataLst>
                <p:tags r:id="rId23"/>
              </p:custDataLst>
            </p:nvPr>
          </p:nvSpPr>
          <p:spPr>
            <a:xfrm>
              <a:off x="10525125" y="762392"/>
              <a:ext cx="141362" cy="198655"/>
            </a:xfrm>
            <a:custGeom>
              <a:avLst/>
              <a:gdLst/>
              <a:ahLst/>
              <a:cxnLst/>
              <a:rect l="0" t="0" r="0" b="0"/>
              <a:pathLst>
                <a:path w="141362" h="198655">
                  <a:moveTo>
                    <a:pt x="19050" y="9133"/>
                  </a:moveTo>
                  <a:lnTo>
                    <a:pt x="19050" y="9133"/>
                  </a:lnTo>
                  <a:lnTo>
                    <a:pt x="27252" y="9133"/>
                  </a:lnTo>
                  <a:lnTo>
                    <a:pt x="37673" y="0"/>
                  </a:lnTo>
                  <a:lnTo>
                    <a:pt x="30413" y="8348"/>
                  </a:lnTo>
                  <a:lnTo>
                    <a:pt x="6297" y="53800"/>
                  </a:lnTo>
                  <a:lnTo>
                    <a:pt x="5621" y="66379"/>
                  </a:lnTo>
                  <a:lnTo>
                    <a:pt x="10068" y="90441"/>
                  </a:lnTo>
                  <a:lnTo>
                    <a:pt x="14353" y="97481"/>
                  </a:lnTo>
                  <a:lnTo>
                    <a:pt x="18036" y="99782"/>
                  </a:lnTo>
                  <a:lnTo>
                    <a:pt x="36332" y="103474"/>
                  </a:lnTo>
                  <a:lnTo>
                    <a:pt x="81680" y="112531"/>
                  </a:lnTo>
                  <a:lnTo>
                    <a:pt x="125630" y="118844"/>
                  </a:lnTo>
                  <a:lnTo>
                    <a:pt x="135210" y="124216"/>
                  </a:lnTo>
                  <a:lnTo>
                    <a:pt x="137765" y="127130"/>
                  </a:lnTo>
                  <a:lnTo>
                    <a:pt x="140605" y="136012"/>
                  </a:lnTo>
                  <a:lnTo>
                    <a:pt x="141361" y="141344"/>
                  </a:lnTo>
                  <a:lnTo>
                    <a:pt x="136558" y="152913"/>
                  </a:lnTo>
                  <a:lnTo>
                    <a:pt x="128426" y="162993"/>
                  </a:lnTo>
                  <a:lnTo>
                    <a:pt x="84137" y="188486"/>
                  </a:lnTo>
                  <a:lnTo>
                    <a:pt x="64911" y="194679"/>
                  </a:lnTo>
                  <a:lnTo>
                    <a:pt x="23719" y="198654"/>
                  </a:lnTo>
                  <a:lnTo>
                    <a:pt x="10542" y="198140"/>
                  </a:lnTo>
                  <a:lnTo>
                    <a:pt x="0" y="19010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SMARTInkShape-4181">
              <a:extLst>
                <a:ext uri="{FF2B5EF4-FFF2-40B4-BE49-F238E27FC236}">
                  <a16:creationId xmlns:a16="http://schemas.microsoft.com/office/drawing/2014/main" id="{D387B99E-5674-C7ED-B624-484448FFBBB6}"/>
                </a:ext>
              </a:extLst>
            </p:cNvPr>
            <p:cNvSpPr/>
            <p:nvPr>
              <p:custDataLst>
                <p:tags r:id="rId24"/>
              </p:custDataLst>
            </p:nvPr>
          </p:nvSpPr>
          <p:spPr>
            <a:xfrm>
              <a:off x="9452837" y="762001"/>
              <a:ext cx="195989" cy="66675"/>
            </a:xfrm>
            <a:custGeom>
              <a:avLst/>
              <a:gdLst/>
              <a:ahLst/>
              <a:cxnLst/>
              <a:rect l="0" t="0" r="0" b="0"/>
              <a:pathLst>
                <a:path w="195989" h="66675">
                  <a:moveTo>
                    <a:pt x="5488" y="66674"/>
                  </a:moveTo>
                  <a:lnTo>
                    <a:pt x="5488" y="66674"/>
                  </a:lnTo>
                  <a:lnTo>
                    <a:pt x="431" y="66674"/>
                  </a:lnTo>
                  <a:lnTo>
                    <a:pt x="0" y="65616"/>
                  </a:lnTo>
                  <a:lnTo>
                    <a:pt x="4557" y="58473"/>
                  </a:lnTo>
                  <a:lnTo>
                    <a:pt x="10268" y="52485"/>
                  </a:lnTo>
                  <a:lnTo>
                    <a:pt x="15726" y="49784"/>
                  </a:lnTo>
                  <a:lnTo>
                    <a:pt x="50537" y="34493"/>
                  </a:lnTo>
                  <a:lnTo>
                    <a:pt x="68910" y="23197"/>
                  </a:lnTo>
                  <a:lnTo>
                    <a:pt x="89002" y="17046"/>
                  </a:lnTo>
                  <a:lnTo>
                    <a:pt x="92914" y="14539"/>
                  </a:lnTo>
                  <a:lnTo>
                    <a:pt x="139028" y="2181"/>
                  </a:lnTo>
                  <a:lnTo>
                    <a:pt x="186616" y="4"/>
                  </a:lnTo>
                  <a:lnTo>
                    <a:pt x="194136" y="0"/>
                  </a:lnTo>
                  <a:lnTo>
                    <a:pt x="194753" y="1058"/>
                  </a:lnTo>
                  <a:lnTo>
                    <a:pt x="195988" y="952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SMARTInkShape-4182">
              <a:extLst>
                <a:ext uri="{FF2B5EF4-FFF2-40B4-BE49-F238E27FC236}">
                  <a16:creationId xmlns:a16="http://schemas.microsoft.com/office/drawing/2014/main" id="{116EB145-4311-288F-B7FD-2185944666AC}"/>
                </a:ext>
              </a:extLst>
            </p:cNvPr>
            <p:cNvSpPr/>
            <p:nvPr>
              <p:custDataLst>
                <p:tags r:id="rId25"/>
              </p:custDataLst>
            </p:nvPr>
          </p:nvSpPr>
          <p:spPr>
            <a:xfrm>
              <a:off x="9848850" y="876300"/>
              <a:ext cx="142876" cy="9526"/>
            </a:xfrm>
            <a:custGeom>
              <a:avLst/>
              <a:gdLst/>
              <a:ahLst/>
              <a:cxnLst/>
              <a:rect l="0" t="0" r="0" b="0"/>
              <a:pathLst>
                <a:path w="142876" h="9526">
                  <a:moveTo>
                    <a:pt x="0" y="9525"/>
                  </a:moveTo>
                  <a:lnTo>
                    <a:pt x="0" y="9525"/>
                  </a:lnTo>
                  <a:lnTo>
                    <a:pt x="43849" y="9525"/>
                  </a:lnTo>
                  <a:lnTo>
                    <a:pt x="87554" y="9525"/>
                  </a:lnTo>
                  <a:lnTo>
                    <a:pt x="116582" y="8467"/>
                  </a:lnTo>
                  <a:lnTo>
                    <a:pt x="1428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SMARTInkShape-4183">
              <a:extLst>
                <a:ext uri="{FF2B5EF4-FFF2-40B4-BE49-F238E27FC236}">
                  <a16:creationId xmlns:a16="http://schemas.microsoft.com/office/drawing/2014/main" id="{A1431527-D26B-129D-D7F7-4B8F6DDDFCA2}"/>
                </a:ext>
              </a:extLst>
            </p:cNvPr>
            <p:cNvSpPr/>
            <p:nvPr>
              <p:custDataLst>
                <p:tags r:id="rId26"/>
              </p:custDataLst>
            </p:nvPr>
          </p:nvSpPr>
          <p:spPr>
            <a:xfrm>
              <a:off x="10563225" y="628650"/>
              <a:ext cx="247651" cy="76201"/>
            </a:xfrm>
            <a:custGeom>
              <a:avLst/>
              <a:gdLst/>
              <a:ahLst/>
              <a:cxnLst/>
              <a:rect l="0" t="0" r="0" b="0"/>
              <a:pathLst>
                <a:path w="247651" h="76201">
                  <a:moveTo>
                    <a:pt x="0" y="76200"/>
                  </a:moveTo>
                  <a:lnTo>
                    <a:pt x="0" y="76200"/>
                  </a:lnTo>
                  <a:lnTo>
                    <a:pt x="41446" y="58300"/>
                  </a:lnTo>
                  <a:lnTo>
                    <a:pt x="86831" y="47972"/>
                  </a:lnTo>
                  <a:lnTo>
                    <a:pt x="127877" y="32560"/>
                  </a:lnTo>
                  <a:lnTo>
                    <a:pt x="165549" y="26540"/>
                  </a:lnTo>
                  <a:lnTo>
                    <a:pt x="210693" y="18978"/>
                  </a:lnTo>
                  <a:lnTo>
                    <a:pt x="241984" y="9436"/>
                  </a:lnTo>
                  <a:lnTo>
                    <a:pt x="243873" y="7349"/>
                  </a:lnTo>
                  <a:lnTo>
                    <a:pt x="2476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SMARTInkShape-4184">
              <a:extLst>
                <a:ext uri="{FF2B5EF4-FFF2-40B4-BE49-F238E27FC236}">
                  <a16:creationId xmlns:a16="http://schemas.microsoft.com/office/drawing/2014/main" id="{31B28074-AB63-D530-545E-B796EED34990}"/>
                </a:ext>
              </a:extLst>
            </p:cNvPr>
            <p:cNvSpPr/>
            <p:nvPr>
              <p:custDataLst>
                <p:tags r:id="rId27"/>
              </p:custDataLst>
            </p:nvPr>
          </p:nvSpPr>
          <p:spPr>
            <a:xfrm>
              <a:off x="9843362" y="952500"/>
              <a:ext cx="215039" cy="9526"/>
            </a:xfrm>
            <a:custGeom>
              <a:avLst/>
              <a:gdLst/>
              <a:ahLst/>
              <a:cxnLst/>
              <a:rect l="0" t="0" r="0" b="0"/>
              <a:pathLst>
                <a:path w="215039" h="9526">
                  <a:moveTo>
                    <a:pt x="5488" y="0"/>
                  </a:moveTo>
                  <a:lnTo>
                    <a:pt x="5488" y="0"/>
                  </a:lnTo>
                  <a:lnTo>
                    <a:pt x="431" y="0"/>
                  </a:lnTo>
                  <a:lnTo>
                    <a:pt x="0" y="1058"/>
                  </a:lnTo>
                  <a:lnTo>
                    <a:pt x="2343" y="5057"/>
                  </a:lnTo>
                  <a:lnTo>
                    <a:pt x="4449" y="6546"/>
                  </a:lnTo>
                  <a:lnTo>
                    <a:pt x="9612" y="8201"/>
                  </a:lnTo>
                  <a:lnTo>
                    <a:pt x="52399" y="1208"/>
                  </a:lnTo>
                  <a:lnTo>
                    <a:pt x="92373" y="159"/>
                  </a:lnTo>
                  <a:lnTo>
                    <a:pt x="120131" y="2869"/>
                  </a:lnTo>
                  <a:lnTo>
                    <a:pt x="161890" y="8941"/>
                  </a:lnTo>
                  <a:lnTo>
                    <a:pt x="215038"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SMARTInkShape-4185">
              <a:extLst>
                <a:ext uri="{FF2B5EF4-FFF2-40B4-BE49-F238E27FC236}">
                  <a16:creationId xmlns:a16="http://schemas.microsoft.com/office/drawing/2014/main" id="{140C4E20-4795-1CAF-870C-BFEA868AB558}"/>
                </a:ext>
              </a:extLst>
            </p:cNvPr>
            <p:cNvSpPr/>
            <p:nvPr>
              <p:custDataLst>
                <p:tags r:id="rId28"/>
              </p:custDataLst>
            </p:nvPr>
          </p:nvSpPr>
          <p:spPr>
            <a:xfrm>
              <a:off x="9429750" y="1076325"/>
              <a:ext cx="238126" cy="28576"/>
            </a:xfrm>
            <a:custGeom>
              <a:avLst/>
              <a:gdLst/>
              <a:ahLst/>
              <a:cxnLst/>
              <a:rect l="0" t="0" r="0" b="0"/>
              <a:pathLst>
                <a:path w="238126" h="28576">
                  <a:moveTo>
                    <a:pt x="0" y="28575"/>
                  </a:moveTo>
                  <a:lnTo>
                    <a:pt x="0" y="28575"/>
                  </a:lnTo>
                  <a:lnTo>
                    <a:pt x="5057" y="28575"/>
                  </a:lnTo>
                  <a:lnTo>
                    <a:pt x="10361" y="25753"/>
                  </a:lnTo>
                  <a:lnTo>
                    <a:pt x="22390" y="15318"/>
                  </a:lnTo>
                  <a:lnTo>
                    <a:pt x="31471" y="12100"/>
                  </a:lnTo>
                  <a:lnTo>
                    <a:pt x="59648" y="8806"/>
                  </a:lnTo>
                  <a:lnTo>
                    <a:pt x="78262" y="2053"/>
                  </a:lnTo>
                  <a:lnTo>
                    <a:pt x="122020" y="180"/>
                  </a:lnTo>
                  <a:lnTo>
                    <a:pt x="165912" y="7"/>
                  </a:lnTo>
                  <a:lnTo>
                    <a:pt x="212138" y="0"/>
                  </a:lnTo>
                  <a:lnTo>
                    <a:pt x="2381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SMARTInkShape-4186">
              <a:extLst>
                <a:ext uri="{FF2B5EF4-FFF2-40B4-BE49-F238E27FC236}">
                  <a16:creationId xmlns:a16="http://schemas.microsoft.com/office/drawing/2014/main" id="{816EAE5F-E050-70A8-1713-39A6E4E091FB}"/>
                </a:ext>
              </a:extLst>
            </p:cNvPr>
            <p:cNvSpPr/>
            <p:nvPr>
              <p:custDataLst>
                <p:tags r:id="rId29"/>
              </p:custDataLst>
            </p:nvPr>
          </p:nvSpPr>
          <p:spPr>
            <a:xfrm>
              <a:off x="9477375" y="933451"/>
              <a:ext cx="152401" cy="28575"/>
            </a:xfrm>
            <a:custGeom>
              <a:avLst/>
              <a:gdLst/>
              <a:ahLst/>
              <a:cxnLst/>
              <a:rect l="0" t="0" r="0" b="0"/>
              <a:pathLst>
                <a:path w="152401" h="28575">
                  <a:moveTo>
                    <a:pt x="0" y="28574"/>
                  </a:moveTo>
                  <a:lnTo>
                    <a:pt x="0" y="28574"/>
                  </a:lnTo>
                  <a:lnTo>
                    <a:pt x="5057" y="28574"/>
                  </a:lnTo>
                  <a:lnTo>
                    <a:pt x="10361" y="25752"/>
                  </a:lnTo>
                  <a:lnTo>
                    <a:pt x="16246" y="22028"/>
                  </a:lnTo>
                  <a:lnTo>
                    <a:pt x="22390" y="20373"/>
                  </a:lnTo>
                  <a:lnTo>
                    <a:pt x="24452" y="18873"/>
                  </a:lnTo>
                  <a:lnTo>
                    <a:pt x="25826" y="16815"/>
                  </a:lnTo>
                  <a:lnTo>
                    <a:pt x="26742" y="14385"/>
                  </a:lnTo>
                  <a:lnTo>
                    <a:pt x="28411" y="12765"/>
                  </a:lnTo>
                  <a:lnTo>
                    <a:pt x="33089" y="10964"/>
                  </a:lnTo>
                  <a:lnTo>
                    <a:pt x="44714" y="8750"/>
                  </a:lnTo>
                  <a:lnTo>
                    <a:pt x="55112" y="3062"/>
                  </a:lnTo>
                  <a:lnTo>
                    <a:pt x="97900" y="52"/>
                  </a:lnTo>
                  <a:lnTo>
                    <a:pt x="131349" y="0"/>
                  </a:lnTo>
                  <a:lnTo>
                    <a:pt x="143448" y="7538"/>
                  </a:lnTo>
                  <a:lnTo>
                    <a:pt x="152400" y="952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6" name="SMARTInkShape-Group945">
            <a:extLst>
              <a:ext uri="{FF2B5EF4-FFF2-40B4-BE49-F238E27FC236}">
                <a16:creationId xmlns:a16="http://schemas.microsoft.com/office/drawing/2014/main" id="{A05587AF-A09E-CF57-4C62-73072BDF7AD5}"/>
              </a:ext>
            </a:extLst>
          </p:cNvPr>
          <p:cNvGrpSpPr/>
          <p:nvPr/>
        </p:nvGrpSpPr>
        <p:grpSpPr>
          <a:xfrm>
            <a:off x="3924300" y="4068152"/>
            <a:ext cx="3114374" cy="1853488"/>
            <a:chOff x="3924300" y="4068152"/>
            <a:chExt cx="3114374" cy="1853488"/>
          </a:xfrm>
        </p:grpSpPr>
        <p:sp>
          <p:nvSpPr>
            <p:cNvPr id="109" name="SMARTInkShape-4187">
              <a:extLst>
                <a:ext uri="{FF2B5EF4-FFF2-40B4-BE49-F238E27FC236}">
                  <a16:creationId xmlns:a16="http://schemas.microsoft.com/office/drawing/2014/main" id="{94B965E4-501C-BA36-B373-0E64EADA6340}"/>
                </a:ext>
              </a:extLst>
            </p:cNvPr>
            <p:cNvSpPr/>
            <p:nvPr>
              <p:custDataLst>
                <p:tags r:id="rId3"/>
              </p:custDataLst>
            </p:nvPr>
          </p:nvSpPr>
          <p:spPr>
            <a:xfrm>
              <a:off x="3924300" y="4068152"/>
              <a:ext cx="2743201" cy="1351455"/>
            </a:xfrm>
            <a:custGeom>
              <a:avLst/>
              <a:gdLst/>
              <a:ahLst/>
              <a:cxnLst/>
              <a:rect l="0" t="0" r="0" b="0"/>
              <a:pathLst>
                <a:path w="2743201" h="1351455">
                  <a:moveTo>
                    <a:pt x="0" y="1332523"/>
                  </a:moveTo>
                  <a:lnTo>
                    <a:pt x="0" y="1332523"/>
                  </a:lnTo>
                  <a:lnTo>
                    <a:pt x="0" y="1341656"/>
                  </a:lnTo>
                  <a:lnTo>
                    <a:pt x="5057" y="1346988"/>
                  </a:lnTo>
                  <a:lnTo>
                    <a:pt x="10361" y="1349536"/>
                  </a:lnTo>
                  <a:lnTo>
                    <a:pt x="45056" y="1351454"/>
                  </a:lnTo>
                  <a:lnTo>
                    <a:pt x="63680" y="1346481"/>
                  </a:lnTo>
                  <a:lnTo>
                    <a:pt x="108998" y="1323964"/>
                  </a:lnTo>
                  <a:lnTo>
                    <a:pt x="154756" y="1295631"/>
                  </a:lnTo>
                  <a:lnTo>
                    <a:pt x="201556" y="1254268"/>
                  </a:lnTo>
                  <a:lnTo>
                    <a:pt x="243915" y="1225421"/>
                  </a:lnTo>
                  <a:lnTo>
                    <a:pt x="287332" y="1187711"/>
                  </a:lnTo>
                  <a:lnTo>
                    <a:pt x="326811" y="1156095"/>
                  </a:lnTo>
                  <a:lnTo>
                    <a:pt x="370899" y="1113848"/>
                  </a:lnTo>
                  <a:lnTo>
                    <a:pt x="412552" y="1071306"/>
                  </a:lnTo>
                  <a:lnTo>
                    <a:pt x="451136" y="1024850"/>
                  </a:lnTo>
                  <a:lnTo>
                    <a:pt x="474453" y="995474"/>
                  </a:lnTo>
                  <a:lnTo>
                    <a:pt x="506352" y="952678"/>
                  </a:lnTo>
                  <a:lnTo>
                    <a:pt x="534751" y="908767"/>
                  </a:lnTo>
                  <a:lnTo>
                    <a:pt x="559067" y="861703"/>
                  </a:lnTo>
                  <a:lnTo>
                    <a:pt x="582986" y="824251"/>
                  </a:lnTo>
                  <a:lnTo>
                    <a:pt x="603469" y="781710"/>
                  </a:lnTo>
                  <a:lnTo>
                    <a:pt x="617308" y="758686"/>
                  </a:lnTo>
                  <a:lnTo>
                    <a:pt x="630934" y="734578"/>
                  </a:lnTo>
                  <a:lnTo>
                    <a:pt x="659411" y="688891"/>
                  </a:lnTo>
                  <a:lnTo>
                    <a:pt x="683057" y="642470"/>
                  </a:lnTo>
                  <a:lnTo>
                    <a:pt x="706893" y="594984"/>
                  </a:lnTo>
                  <a:lnTo>
                    <a:pt x="735710" y="547484"/>
                  </a:lnTo>
                  <a:lnTo>
                    <a:pt x="757620" y="509957"/>
                  </a:lnTo>
                  <a:lnTo>
                    <a:pt x="783987" y="472443"/>
                  </a:lnTo>
                  <a:lnTo>
                    <a:pt x="809578" y="426462"/>
                  </a:lnTo>
                  <a:lnTo>
                    <a:pt x="835016" y="381671"/>
                  </a:lnTo>
                  <a:lnTo>
                    <a:pt x="862057" y="340154"/>
                  </a:lnTo>
                  <a:lnTo>
                    <a:pt x="891243" y="298417"/>
                  </a:lnTo>
                  <a:lnTo>
                    <a:pt x="916333" y="258070"/>
                  </a:lnTo>
                  <a:lnTo>
                    <a:pt x="941100" y="216881"/>
                  </a:lnTo>
                  <a:lnTo>
                    <a:pt x="979260" y="173135"/>
                  </a:lnTo>
                  <a:lnTo>
                    <a:pt x="1017217" y="129324"/>
                  </a:lnTo>
                  <a:lnTo>
                    <a:pt x="1062408" y="88213"/>
                  </a:lnTo>
                  <a:lnTo>
                    <a:pt x="1106675" y="58049"/>
                  </a:lnTo>
                  <a:lnTo>
                    <a:pt x="1154004" y="29335"/>
                  </a:lnTo>
                  <a:lnTo>
                    <a:pt x="1193403" y="14005"/>
                  </a:lnTo>
                  <a:lnTo>
                    <a:pt x="1239818" y="3971"/>
                  </a:lnTo>
                  <a:lnTo>
                    <a:pt x="1278776" y="0"/>
                  </a:lnTo>
                  <a:lnTo>
                    <a:pt x="1318109" y="371"/>
                  </a:lnTo>
                  <a:lnTo>
                    <a:pt x="1360917" y="9441"/>
                  </a:lnTo>
                  <a:lnTo>
                    <a:pt x="1408489" y="24540"/>
                  </a:lnTo>
                  <a:lnTo>
                    <a:pt x="1449104" y="40314"/>
                  </a:lnTo>
                  <a:lnTo>
                    <a:pt x="1492774" y="66536"/>
                  </a:lnTo>
                  <a:lnTo>
                    <a:pt x="1538860" y="97558"/>
                  </a:lnTo>
                  <a:lnTo>
                    <a:pt x="1579056" y="134269"/>
                  </a:lnTo>
                  <a:lnTo>
                    <a:pt x="1618138" y="177426"/>
                  </a:lnTo>
                  <a:lnTo>
                    <a:pt x="1657400" y="220072"/>
                  </a:lnTo>
                  <a:lnTo>
                    <a:pt x="1685308" y="261096"/>
                  </a:lnTo>
                  <a:lnTo>
                    <a:pt x="1716433" y="303417"/>
                  </a:lnTo>
                  <a:lnTo>
                    <a:pt x="1753050" y="348611"/>
                  </a:lnTo>
                  <a:lnTo>
                    <a:pt x="1793636" y="392196"/>
                  </a:lnTo>
                  <a:lnTo>
                    <a:pt x="1825408" y="431835"/>
                  </a:lnTo>
                  <a:lnTo>
                    <a:pt x="1860809" y="477562"/>
                  </a:lnTo>
                  <a:lnTo>
                    <a:pt x="1878619" y="498294"/>
                  </a:lnTo>
                  <a:lnTo>
                    <a:pt x="1893185" y="523016"/>
                  </a:lnTo>
                  <a:lnTo>
                    <a:pt x="1936131" y="570450"/>
                  </a:lnTo>
                  <a:lnTo>
                    <a:pt x="1968419" y="610077"/>
                  </a:lnTo>
                  <a:lnTo>
                    <a:pt x="2000239" y="653617"/>
                  </a:lnTo>
                  <a:lnTo>
                    <a:pt x="2031998" y="695256"/>
                  </a:lnTo>
                  <a:lnTo>
                    <a:pt x="2063750" y="737036"/>
                  </a:lnTo>
                  <a:lnTo>
                    <a:pt x="2103039" y="780676"/>
                  </a:lnTo>
                  <a:lnTo>
                    <a:pt x="2131025" y="826719"/>
                  </a:lnTo>
                  <a:lnTo>
                    <a:pt x="2174231" y="869666"/>
                  </a:lnTo>
                  <a:lnTo>
                    <a:pt x="2206540" y="913933"/>
                  </a:lnTo>
                  <a:lnTo>
                    <a:pt x="2241186" y="950753"/>
                  </a:lnTo>
                  <a:lnTo>
                    <a:pt x="2264961" y="973167"/>
                  </a:lnTo>
                  <a:lnTo>
                    <a:pt x="2304875" y="1017590"/>
                  </a:lnTo>
                  <a:lnTo>
                    <a:pt x="2350674" y="1056244"/>
                  </a:lnTo>
                  <a:lnTo>
                    <a:pt x="2397008" y="1092544"/>
                  </a:lnTo>
                  <a:lnTo>
                    <a:pt x="2443416" y="1124382"/>
                  </a:lnTo>
                  <a:lnTo>
                    <a:pt x="2490933" y="1145043"/>
                  </a:lnTo>
                  <a:lnTo>
                    <a:pt x="2533757" y="1172018"/>
                  </a:lnTo>
                  <a:lnTo>
                    <a:pt x="2580787" y="1193182"/>
                  </a:lnTo>
                  <a:lnTo>
                    <a:pt x="2626871" y="1209008"/>
                  </a:lnTo>
                  <a:lnTo>
                    <a:pt x="2673096" y="1225468"/>
                  </a:lnTo>
                  <a:lnTo>
                    <a:pt x="2707990" y="1237449"/>
                  </a:lnTo>
                  <a:lnTo>
                    <a:pt x="2743200" y="125632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SMARTInkShape-4188">
              <a:extLst>
                <a:ext uri="{FF2B5EF4-FFF2-40B4-BE49-F238E27FC236}">
                  <a16:creationId xmlns:a16="http://schemas.microsoft.com/office/drawing/2014/main" id="{AB45E1A1-AA64-53A1-CB8E-51F3115EA417}"/>
                </a:ext>
              </a:extLst>
            </p:cNvPr>
            <p:cNvSpPr/>
            <p:nvPr>
              <p:custDataLst>
                <p:tags r:id="rId4"/>
              </p:custDataLst>
            </p:nvPr>
          </p:nvSpPr>
          <p:spPr>
            <a:xfrm>
              <a:off x="5963974" y="5772150"/>
              <a:ext cx="179652" cy="17727"/>
            </a:xfrm>
            <a:custGeom>
              <a:avLst/>
              <a:gdLst/>
              <a:ahLst/>
              <a:cxnLst/>
              <a:rect l="0" t="0" r="0" b="0"/>
              <a:pathLst>
                <a:path w="179652" h="17727">
                  <a:moveTo>
                    <a:pt x="8201" y="9525"/>
                  </a:moveTo>
                  <a:lnTo>
                    <a:pt x="8201" y="9525"/>
                  </a:lnTo>
                  <a:lnTo>
                    <a:pt x="0" y="17726"/>
                  </a:lnTo>
                  <a:lnTo>
                    <a:pt x="4125" y="13601"/>
                  </a:lnTo>
                  <a:lnTo>
                    <a:pt x="12034" y="11337"/>
                  </a:lnTo>
                  <a:lnTo>
                    <a:pt x="57932" y="4575"/>
                  </a:lnTo>
                  <a:lnTo>
                    <a:pt x="95137" y="1356"/>
                  </a:lnTo>
                  <a:lnTo>
                    <a:pt x="139620" y="179"/>
                  </a:lnTo>
                  <a:lnTo>
                    <a:pt x="179651"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SMARTInkShape-4189">
              <a:extLst>
                <a:ext uri="{FF2B5EF4-FFF2-40B4-BE49-F238E27FC236}">
                  <a16:creationId xmlns:a16="http://schemas.microsoft.com/office/drawing/2014/main" id="{5B756BBA-78BB-DBB7-E57F-D6076AFB43BA}"/>
                </a:ext>
              </a:extLst>
            </p:cNvPr>
            <p:cNvSpPr/>
            <p:nvPr>
              <p:custDataLst>
                <p:tags r:id="rId5"/>
              </p:custDataLst>
            </p:nvPr>
          </p:nvSpPr>
          <p:spPr>
            <a:xfrm>
              <a:off x="6916514" y="5648359"/>
              <a:ext cx="122160" cy="273281"/>
            </a:xfrm>
            <a:custGeom>
              <a:avLst/>
              <a:gdLst/>
              <a:ahLst/>
              <a:cxnLst/>
              <a:rect l="0" t="0" r="0" b="0"/>
              <a:pathLst>
                <a:path w="122160" h="273281">
                  <a:moveTo>
                    <a:pt x="93886" y="9491"/>
                  </a:moveTo>
                  <a:lnTo>
                    <a:pt x="93886" y="9491"/>
                  </a:lnTo>
                  <a:lnTo>
                    <a:pt x="102086" y="1290"/>
                  </a:lnTo>
                  <a:lnTo>
                    <a:pt x="112509" y="0"/>
                  </a:lnTo>
                  <a:lnTo>
                    <a:pt x="92157" y="17871"/>
                  </a:lnTo>
                  <a:lnTo>
                    <a:pt x="80418" y="26974"/>
                  </a:lnTo>
                  <a:lnTo>
                    <a:pt x="43019" y="71377"/>
                  </a:lnTo>
                  <a:lnTo>
                    <a:pt x="20494" y="113007"/>
                  </a:lnTo>
                  <a:lnTo>
                    <a:pt x="3240" y="157296"/>
                  </a:lnTo>
                  <a:lnTo>
                    <a:pt x="0" y="195925"/>
                  </a:lnTo>
                  <a:lnTo>
                    <a:pt x="1157" y="232536"/>
                  </a:lnTo>
                  <a:lnTo>
                    <a:pt x="8928" y="250086"/>
                  </a:lnTo>
                  <a:lnTo>
                    <a:pt x="19439" y="262119"/>
                  </a:lnTo>
                  <a:lnTo>
                    <a:pt x="25205" y="266810"/>
                  </a:lnTo>
                  <a:lnTo>
                    <a:pt x="42900" y="272022"/>
                  </a:lnTo>
                  <a:lnTo>
                    <a:pt x="62758" y="273280"/>
                  </a:lnTo>
                  <a:lnTo>
                    <a:pt x="78641" y="270311"/>
                  </a:lnTo>
                  <a:lnTo>
                    <a:pt x="89933" y="262640"/>
                  </a:lnTo>
                  <a:lnTo>
                    <a:pt x="117306" y="231034"/>
                  </a:lnTo>
                  <a:lnTo>
                    <a:pt x="120170" y="221196"/>
                  </a:lnTo>
                  <a:lnTo>
                    <a:pt x="122159" y="185026"/>
                  </a:lnTo>
                  <a:lnTo>
                    <a:pt x="120143" y="179432"/>
                  </a:lnTo>
                  <a:lnTo>
                    <a:pt x="112259" y="170392"/>
                  </a:lnTo>
                  <a:lnTo>
                    <a:pt x="104521" y="165669"/>
                  </a:lnTo>
                  <a:lnTo>
                    <a:pt x="94215" y="163011"/>
                  </a:lnTo>
                  <a:lnTo>
                    <a:pt x="76195" y="162112"/>
                  </a:lnTo>
                  <a:lnTo>
                    <a:pt x="67326" y="164811"/>
                  </a:lnTo>
                  <a:lnTo>
                    <a:pt x="59856" y="168481"/>
                  </a:lnTo>
                  <a:lnTo>
                    <a:pt x="49702" y="171604"/>
                  </a:lnTo>
                  <a:lnTo>
                    <a:pt x="33596" y="184559"/>
                  </a:lnTo>
                  <a:lnTo>
                    <a:pt x="30049" y="190663"/>
                  </a:lnTo>
                  <a:lnTo>
                    <a:pt x="27585" y="199822"/>
                  </a:lnTo>
                  <a:lnTo>
                    <a:pt x="27378" y="204501"/>
                  </a:lnTo>
                  <a:lnTo>
                    <a:pt x="28380" y="206172"/>
                  </a:lnTo>
                  <a:lnTo>
                    <a:pt x="30107" y="207287"/>
                  </a:lnTo>
                  <a:lnTo>
                    <a:pt x="36736" y="20951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SMARTInkShape-4190">
              <a:extLst>
                <a:ext uri="{FF2B5EF4-FFF2-40B4-BE49-F238E27FC236}">
                  <a16:creationId xmlns:a16="http://schemas.microsoft.com/office/drawing/2014/main" id="{93CCDA2A-4FC1-05C5-2EA3-2F59C6D84D94}"/>
                </a:ext>
              </a:extLst>
            </p:cNvPr>
            <p:cNvSpPr/>
            <p:nvPr>
              <p:custDataLst>
                <p:tags r:id="rId6"/>
              </p:custDataLst>
            </p:nvPr>
          </p:nvSpPr>
          <p:spPr>
            <a:xfrm>
              <a:off x="6524625" y="5695950"/>
              <a:ext cx="5057" cy="200026"/>
            </a:xfrm>
            <a:custGeom>
              <a:avLst/>
              <a:gdLst/>
              <a:ahLst/>
              <a:cxnLst/>
              <a:rect l="0" t="0" r="0" b="0"/>
              <a:pathLst>
                <a:path w="5057" h="200026">
                  <a:moveTo>
                    <a:pt x="0" y="0"/>
                  </a:moveTo>
                  <a:lnTo>
                    <a:pt x="0" y="0"/>
                  </a:lnTo>
                  <a:lnTo>
                    <a:pt x="5056" y="10113"/>
                  </a:lnTo>
                  <a:lnTo>
                    <a:pt x="2097" y="54248"/>
                  </a:lnTo>
                  <a:lnTo>
                    <a:pt x="621" y="93214"/>
                  </a:lnTo>
                  <a:lnTo>
                    <a:pt x="184" y="136745"/>
                  </a:lnTo>
                  <a:lnTo>
                    <a:pt x="36" y="181451"/>
                  </a:lnTo>
                  <a:lnTo>
                    <a:pt x="0" y="2000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SMARTInkShape-4191">
              <a:extLst>
                <a:ext uri="{FF2B5EF4-FFF2-40B4-BE49-F238E27FC236}">
                  <a16:creationId xmlns:a16="http://schemas.microsoft.com/office/drawing/2014/main" id="{AE2B6323-F0B7-D0A4-8A2C-55F275A37627}"/>
                </a:ext>
              </a:extLst>
            </p:cNvPr>
            <p:cNvSpPr/>
            <p:nvPr>
              <p:custDataLst>
                <p:tags r:id="rId7"/>
              </p:custDataLst>
            </p:nvPr>
          </p:nvSpPr>
          <p:spPr>
            <a:xfrm>
              <a:off x="5926924" y="5667413"/>
              <a:ext cx="188127" cy="207880"/>
            </a:xfrm>
            <a:custGeom>
              <a:avLst/>
              <a:gdLst/>
              <a:ahLst/>
              <a:cxnLst/>
              <a:rect l="0" t="0" r="0" b="0"/>
              <a:pathLst>
                <a:path w="188127" h="207880">
                  <a:moveTo>
                    <a:pt x="54776" y="28537"/>
                  </a:moveTo>
                  <a:lnTo>
                    <a:pt x="54776" y="28537"/>
                  </a:lnTo>
                  <a:lnTo>
                    <a:pt x="46575" y="28537"/>
                  </a:lnTo>
                  <a:lnTo>
                    <a:pt x="46134" y="27479"/>
                  </a:lnTo>
                  <a:lnTo>
                    <a:pt x="45367" y="20336"/>
                  </a:lnTo>
                  <a:lnTo>
                    <a:pt x="50341" y="14348"/>
                  </a:lnTo>
                  <a:lnTo>
                    <a:pt x="58450" y="11647"/>
                  </a:lnTo>
                  <a:lnTo>
                    <a:pt x="100738" y="2137"/>
                  </a:lnTo>
                  <a:lnTo>
                    <a:pt x="143482" y="0"/>
                  </a:lnTo>
                  <a:lnTo>
                    <a:pt x="145663" y="1045"/>
                  </a:lnTo>
                  <a:lnTo>
                    <a:pt x="147118" y="2801"/>
                  </a:lnTo>
                  <a:lnTo>
                    <a:pt x="158057" y="30554"/>
                  </a:lnTo>
                  <a:lnTo>
                    <a:pt x="148995" y="51007"/>
                  </a:lnTo>
                  <a:lnTo>
                    <a:pt x="113996" y="95686"/>
                  </a:lnTo>
                  <a:lnTo>
                    <a:pt x="103321" y="109181"/>
                  </a:lnTo>
                  <a:lnTo>
                    <a:pt x="64796" y="143713"/>
                  </a:lnTo>
                  <a:lnTo>
                    <a:pt x="19113" y="188104"/>
                  </a:lnTo>
                  <a:lnTo>
                    <a:pt x="9645" y="194706"/>
                  </a:lnTo>
                  <a:lnTo>
                    <a:pt x="5639" y="196466"/>
                  </a:lnTo>
                  <a:lnTo>
                    <a:pt x="2967" y="198698"/>
                  </a:lnTo>
                  <a:lnTo>
                    <a:pt x="0" y="204000"/>
                  </a:lnTo>
                  <a:lnTo>
                    <a:pt x="1326" y="205837"/>
                  </a:lnTo>
                  <a:lnTo>
                    <a:pt x="8442" y="207879"/>
                  </a:lnTo>
                  <a:lnTo>
                    <a:pt x="18662" y="205964"/>
                  </a:lnTo>
                  <a:lnTo>
                    <a:pt x="32374" y="202643"/>
                  </a:lnTo>
                  <a:lnTo>
                    <a:pt x="75672" y="197689"/>
                  </a:lnTo>
                  <a:lnTo>
                    <a:pt x="97930" y="194733"/>
                  </a:lnTo>
                  <a:lnTo>
                    <a:pt x="141377" y="199086"/>
                  </a:lnTo>
                  <a:lnTo>
                    <a:pt x="188126" y="19998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SMARTInkShape-4192">
              <a:extLst>
                <a:ext uri="{FF2B5EF4-FFF2-40B4-BE49-F238E27FC236}">
                  <a16:creationId xmlns:a16="http://schemas.microsoft.com/office/drawing/2014/main" id="{0199EC2A-8BDA-889F-4869-E71A45224996}"/>
                </a:ext>
              </a:extLst>
            </p:cNvPr>
            <p:cNvSpPr/>
            <p:nvPr>
              <p:custDataLst>
                <p:tags r:id="rId8"/>
              </p:custDataLst>
            </p:nvPr>
          </p:nvSpPr>
          <p:spPr>
            <a:xfrm>
              <a:off x="3962561" y="5505460"/>
              <a:ext cx="2895440" cy="75763"/>
            </a:xfrm>
            <a:custGeom>
              <a:avLst/>
              <a:gdLst/>
              <a:ahLst/>
              <a:cxnLst/>
              <a:rect l="0" t="0" r="0" b="0"/>
              <a:pathLst>
                <a:path w="2895440" h="75763">
                  <a:moveTo>
                    <a:pt x="28414" y="47615"/>
                  </a:moveTo>
                  <a:lnTo>
                    <a:pt x="28414" y="47615"/>
                  </a:lnTo>
                  <a:lnTo>
                    <a:pt x="1671" y="47615"/>
                  </a:lnTo>
                  <a:lnTo>
                    <a:pt x="1061" y="48673"/>
                  </a:lnTo>
                  <a:lnTo>
                    <a:pt x="0" y="55816"/>
                  </a:lnTo>
                  <a:lnTo>
                    <a:pt x="1005" y="56257"/>
                  </a:lnTo>
                  <a:lnTo>
                    <a:pt x="4943" y="56748"/>
                  </a:lnTo>
                  <a:lnTo>
                    <a:pt x="10222" y="59788"/>
                  </a:lnTo>
                  <a:lnTo>
                    <a:pt x="13111" y="62080"/>
                  </a:lnTo>
                  <a:lnTo>
                    <a:pt x="52034" y="68883"/>
                  </a:lnTo>
                  <a:lnTo>
                    <a:pt x="89054" y="74747"/>
                  </a:lnTo>
                  <a:lnTo>
                    <a:pt x="135399" y="75762"/>
                  </a:lnTo>
                  <a:lnTo>
                    <a:pt x="175824" y="71007"/>
                  </a:lnTo>
                  <a:lnTo>
                    <a:pt x="212967" y="67952"/>
                  </a:lnTo>
                  <a:lnTo>
                    <a:pt x="250783" y="67046"/>
                  </a:lnTo>
                  <a:lnTo>
                    <a:pt x="293856" y="66778"/>
                  </a:lnTo>
                  <a:lnTo>
                    <a:pt x="335076" y="61642"/>
                  </a:lnTo>
                  <a:lnTo>
                    <a:pt x="379157" y="58474"/>
                  </a:lnTo>
                  <a:lnTo>
                    <a:pt x="425731" y="57535"/>
                  </a:lnTo>
                  <a:lnTo>
                    <a:pt x="473045" y="52201"/>
                  </a:lnTo>
                  <a:lnTo>
                    <a:pt x="507544" y="49653"/>
                  </a:lnTo>
                  <a:lnTo>
                    <a:pt x="541927" y="48522"/>
                  </a:lnTo>
                  <a:lnTo>
                    <a:pt x="587200" y="47883"/>
                  </a:lnTo>
                  <a:lnTo>
                    <a:pt x="621780" y="47734"/>
                  </a:lnTo>
                  <a:lnTo>
                    <a:pt x="655494" y="47669"/>
                  </a:lnTo>
                  <a:lnTo>
                    <a:pt x="689174" y="47638"/>
                  </a:lnTo>
                  <a:lnTo>
                    <a:pt x="725311" y="47625"/>
                  </a:lnTo>
                  <a:lnTo>
                    <a:pt x="762537" y="44798"/>
                  </a:lnTo>
                  <a:lnTo>
                    <a:pt x="799191" y="41071"/>
                  </a:lnTo>
                  <a:lnTo>
                    <a:pt x="833120" y="39415"/>
                  </a:lnTo>
                  <a:lnTo>
                    <a:pt x="868662" y="38679"/>
                  </a:lnTo>
                  <a:lnTo>
                    <a:pt x="905624" y="38352"/>
                  </a:lnTo>
                  <a:lnTo>
                    <a:pt x="943219" y="38206"/>
                  </a:lnTo>
                  <a:lnTo>
                    <a:pt x="981094" y="38142"/>
                  </a:lnTo>
                  <a:lnTo>
                    <a:pt x="1020152" y="38113"/>
                  </a:lnTo>
                  <a:lnTo>
                    <a:pt x="1062206" y="38100"/>
                  </a:lnTo>
                  <a:lnTo>
                    <a:pt x="1102769" y="38095"/>
                  </a:lnTo>
                  <a:lnTo>
                    <a:pt x="1141963" y="38092"/>
                  </a:lnTo>
                  <a:lnTo>
                    <a:pt x="1180550" y="38090"/>
                  </a:lnTo>
                  <a:lnTo>
                    <a:pt x="1218867" y="38090"/>
                  </a:lnTo>
                  <a:lnTo>
                    <a:pt x="1258120" y="38090"/>
                  </a:lnTo>
                  <a:lnTo>
                    <a:pt x="1300262" y="38090"/>
                  </a:lnTo>
                  <a:lnTo>
                    <a:pt x="1340863" y="35268"/>
                  </a:lnTo>
                  <a:lnTo>
                    <a:pt x="1381133" y="31545"/>
                  </a:lnTo>
                  <a:lnTo>
                    <a:pt x="1423725" y="29889"/>
                  </a:lnTo>
                  <a:lnTo>
                    <a:pt x="1464527" y="29153"/>
                  </a:lnTo>
                  <a:lnTo>
                    <a:pt x="1504887" y="28827"/>
                  </a:lnTo>
                  <a:lnTo>
                    <a:pt x="1547518" y="28681"/>
                  </a:lnTo>
                  <a:lnTo>
                    <a:pt x="1591161" y="28617"/>
                  </a:lnTo>
                  <a:lnTo>
                    <a:pt x="1635251" y="28588"/>
                  </a:lnTo>
                  <a:lnTo>
                    <a:pt x="1679542" y="28575"/>
                  </a:lnTo>
                  <a:lnTo>
                    <a:pt x="1723921" y="28570"/>
                  </a:lnTo>
                  <a:lnTo>
                    <a:pt x="1768339" y="27509"/>
                  </a:lnTo>
                  <a:lnTo>
                    <a:pt x="1812775" y="23509"/>
                  </a:lnTo>
                  <a:lnTo>
                    <a:pt x="1860041" y="21026"/>
                  </a:lnTo>
                  <a:lnTo>
                    <a:pt x="1884499" y="20364"/>
                  </a:lnTo>
                  <a:lnTo>
                    <a:pt x="1931431" y="19628"/>
                  </a:lnTo>
                  <a:lnTo>
                    <a:pt x="1978040" y="18244"/>
                  </a:lnTo>
                  <a:lnTo>
                    <a:pt x="2002323" y="16392"/>
                  </a:lnTo>
                  <a:lnTo>
                    <a:pt x="2026979" y="14100"/>
                  </a:lnTo>
                  <a:lnTo>
                    <a:pt x="2074129" y="11552"/>
                  </a:lnTo>
                  <a:lnTo>
                    <a:pt x="2120837" y="10422"/>
                  </a:lnTo>
                  <a:lnTo>
                    <a:pt x="2145146" y="10118"/>
                  </a:lnTo>
                  <a:lnTo>
                    <a:pt x="2192617" y="9783"/>
                  </a:lnTo>
                  <a:lnTo>
                    <a:pt x="2234882" y="9634"/>
                  </a:lnTo>
                  <a:lnTo>
                    <a:pt x="2280478" y="6745"/>
                  </a:lnTo>
                  <a:lnTo>
                    <a:pt x="2327906" y="2993"/>
                  </a:lnTo>
                  <a:lnTo>
                    <a:pt x="2373680" y="1324"/>
                  </a:lnTo>
                  <a:lnTo>
                    <a:pt x="2415896" y="583"/>
                  </a:lnTo>
                  <a:lnTo>
                    <a:pt x="2456884" y="254"/>
                  </a:lnTo>
                  <a:lnTo>
                    <a:pt x="2499795" y="107"/>
                  </a:lnTo>
                  <a:lnTo>
                    <a:pt x="2540739" y="42"/>
                  </a:lnTo>
                  <a:lnTo>
                    <a:pt x="2580102" y="13"/>
                  </a:lnTo>
                  <a:lnTo>
                    <a:pt x="2618764" y="0"/>
                  </a:lnTo>
                  <a:lnTo>
                    <a:pt x="2657115" y="2817"/>
                  </a:lnTo>
                  <a:lnTo>
                    <a:pt x="2694267" y="6538"/>
                  </a:lnTo>
                  <a:lnTo>
                    <a:pt x="2728417" y="8192"/>
                  </a:lnTo>
                  <a:lnTo>
                    <a:pt x="2772339" y="9123"/>
                  </a:lnTo>
                  <a:lnTo>
                    <a:pt x="2812163" y="9399"/>
                  </a:lnTo>
                  <a:lnTo>
                    <a:pt x="2855941" y="16039"/>
                  </a:lnTo>
                  <a:lnTo>
                    <a:pt x="2895439" y="1904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SMARTInkShape-4193">
              <a:extLst>
                <a:ext uri="{FF2B5EF4-FFF2-40B4-BE49-F238E27FC236}">
                  <a16:creationId xmlns:a16="http://schemas.microsoft.com/office/drawing/2014/main" id="{45CE8326-87A0-CD7F-C617-06A7CAFA5844}"/>
                </a:ext>
              </a:extLst>
            </p:cNvPr>
            <p:cNvSpPr/>
            <p:nvPr>
              <p:custDataLst>
                <p:tags r:id="rId9"/>
              </p:custDataLst>
            </p:nvPr>
          </p:nvSpPr>
          <p:spPr>
            <a:xfrm>
              <a:off x="6261962" y="5829300"/>
              <a:ext cx="148364" cy="9526"/>
            </a:xfrm>
            <a:custGeom>
              <a:avLst/>
              <a:gdLst/>
              <a:ahLst/>
              <a:cxnLst/>
              <a:rect l="0" t="0" r="0" b="0"/>
              <a:pathLst>
                <a:path w="148364" h="9526">
                  <a:moveTo>
                    <a:pt x="5488" y="9525"/>
                  </a:moveTo>
                  <a:lnTo>
                    <a:pt x="5488" y="9525"/>
                  </a:lnTo>
                  <a:lnTo>
                    <a:pt x="0" y="9525"/>
                  </a:lnTo>
                  <a:lnTo>
                    <a:pt x="2344" y="9525"/>
                  </a:lnTo>
                  <a:lnTo>
                    <a:pt x="47498" y="883"/>
                  </a:lnTo>
                  <a:lnTo>
                    <a:pt x="85283" y="175"/>
                  </a:lnTo>
                  <a:lnTo>
                    <a:pt x="128141" y="34"/>
                  </a:lnTo>
                  <a:lnTo>
                    <a:pt x="148363"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SMARTInkShape-4194">
              <a:extLst>
                <a:ext uri="{FF2B5EF4-FFF2-40B4-BE49-F238E27FC236}">
                  <a16:creationId xmlns:a16="http://schemas.microsoft.com/office/drawing/2014/main" id="{C95F2E52-2118-91C3-BC78-9F43A7138A12}"/>
                </a:ext>
              </a:extLst>
            </p:cNvPr>
            <p:cNvSpPr/>
            <p:nvPr>
              <p:custDataLst>
                <p:tags r:id="rId10"/>
              </p:custDataLst>
            </p:nvPr>
          </p:nvSpPr>
          <p:spPr>
            <a:xfrm>
              <a:off x="6267450" y="5762642"/>
              <a:ext cx="104776" cy="9509"/>
            </a:xfrm>
            <a:custGeom>
              <a:avLst/>
              <a:gdLst/>
              <a:ahLst/>
              <a:cxnLst/>
              <a:rect l="0" t="0" r="0" b="0"/>
              <a:pathLst>
                <a:path w="104776" h="9509">
                  <a:moveTo>
                    <a:pt x="0" y="9508"/>
                  </a:moveTo>
                  <a:lnTo>
                    <a:pt x="0" y="9508"/>
                  </a:lnTo>
                  <a:lnTo>
                    <a:pt x="0" y="4452"/>
                  </a:lnTo>
                  <a:lnTo>
                    <a:pt x="1058" y="2963"/>
                  </a:lnTo>
                  <a:lnTo>
                    <a:pt x="2822" y="1969"/>
                  </a:lnTo>
                  <a:lnTo>
                    <a:pt x="13257" y="375"/>
                  </a:lnTo>
                  <a:lnTo>
                    <a:pt x="56023" y="0"/>
                  </a:lnTo>
                  <a:lnTo>
                    <a:pt x="68290" y="1048"/>
                  </a:lnTo>
                  <a:lnTo>
                    <a:pt x="88277" y="8185"/>
                  </a:lnTo>
                  <a:lnTo>
                    <a:pt x="104775" y="950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 name="SMARTInkShape-4195">
              <a:extLst>
                <a:ext uri="{FF2B5EF4-FFF2-40B4-BE49-F238E27FC236}">
                  <a16:creationId xmlns:a16="http://schemas.microsoft.com/office/drawing/2014/main" id="{32672E4C-944F-EA2F-5DC1-9D3955AE4303}"/>
                </a:ext>
              </a:extLst>
            </p:cNvPr>
            <p:cNvSpPr/>
            <p:nvPr>
              <p:custDataLst>
                <p:tags r:id="rId11"/>
              </p:custDataLst>
            </p:nvPr>
          </p:nvSpPr>
          <p:spPr>
            <a:xfrm>
              <a:off x="5448300" y="4724400"/>
              <a:ext cx="152401" cy="57151"/>
            </a:xfrm>
            <a:custGeom>
              <a:avLst/>
              <a:gdLst/>
              <a:ahLst/>
              <a:cxnLst/>
              <a:rect l="0" t="0" r="0" b="0"/>
              <a:pathLst>
                <a:path w="152401" h="57151">
                  <a:moveTo>
                    <a:pt x="0" y="57150"/>
                  </a:moveTo>
                  <a:lnTo>
                    <a:pt x="0" y="57150"/>
                  </a:lnTo>
                  <a:lnTo>
                    <a:pt x="5056" y="57150"/>
                  </a:lnTo>
                  <a:lnTo>
                    <a:pt x="23851" y="41940"/>
                  </a:lnTo>
                  <a:lnTo>
                    <a:pt x="54189" y="17426"/>
                  </a:lnTo>
                  <a:lnTo>
                    <a:pt x="87021" y="4540"/>
                  </a:lnTo>
                  <a:lnTo>
                    <a:pt x="133521" y="597"/>
                  </a:lnTo>
                  <a:lnTo>
                    <a:pt x="1524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SMARTInkShape-4196">
              <a:extLst>
                <a:ext uri="{FF2B5EF4-FFF2-40B4-BE49-F238E27FC236}">
                  <a16:creationId xmlns:a16="http://schemas.microsoft.com/office/drawing/2014/main" id="{5BED2F49-019A-BA4E-1288-9722B5A9FA17}"/>
                </a:ext>
              </a:extLst>
            </p:cNvPr>
            <p:cNvSpPr/>
            <p:nvPr>
              <p:custDataLst>
                <p:tags r:id="rId12"/>
              </p:custDataLst>
            </p:nvPr>
          </p:nvSpPr>
          <p:spPr>
            <a:xfrm>
              <a:off x="6619875" y="5838825"/>
              <a:ext cx="18543" cy="19014"/>
            </a:xfrm>
            <a:custGeom>
              <a:avLst/>
              <a:gdLst/>
              <a:ahLst/>
              <a:cxnLst/>
              <a:rect l="0" t="0" r="0" b="0"/>
              <a:pathLst>
                <a:path w="18543" h="19014">
                  <a:moveTo>
                    <a:pt x="0" y="0"/>
                  </a:moveTo>
                  <a:lnTo>
                    <a:pt x="0" y="0"/>
                  </a:lnTo>
                  <a:lnTo>
                    <a:pt x="5056" y="0"/>
                  </a:lnTo>
                  <a:lnTo>
                    <a:pt x="10361" y="2822"/>
                  </a:lnTo>
                  <a:lnTo>
                    <a:pt x="17333" y="8201"/>
                  </a:lnTo>
                  <a:lnTo>
                    <a:pt x="18286" y="11759"/>
                  </a:lnTo>
                  <a:lnTo>
                    <a:pt x="18542" y="14189"/>
                  </a:lnTo>
                  <a:lnTo>
                    <a:pt x="17652" y="15810"/>
                  </a:lnTo>
                  <a:lnTo>
                    <a:pt x="16001" y="16890"/>
                  </a:lnTo>
                  <a:lnTo>
                    <a:pt x="8622" y="18410"/>
                  </a:lnTo>
                  <a:lnTo>
                    <a:pt x="505" y="19013"/>
                  </a:lnTo>
                  <a:lnTo>
                    <a:pt x="0"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SMARTInkShape-4197">
              <a:extLst>
                <a:ext uri="{FF2B5EF4-FFF2-40B4-BE49-F238E27FC236}">
                  <a16:creationId xmlns:a16="http://schemas.microsoft.com/office/drawing/2014/main" id="{C41C7FD3-3C95-C48D-35D2-8A5A12EB75F0}"/>
                </a:ext>
              </a:extLst>
            </p:cNvPr>
            <p:cNvSpPr/>
            <p:nvPr>
              <p:custDataLst>
                <p:tags r:id="rId13"/>
              </p:custDataLst>
            </p:nvPr>
          </p:nvSpPr>
          <p:spPr>
            <a:xfrm>
              <a:off x="5381921" y="4774284"/>
              <a:ext cx="117326" cy="226342"/>
            </a:xfrm>
            <a:custGeom>
              <a:avLst/>
              <a:gdLst/>
              <a:ahLst/>
              <a:cxnLst/>
              <a:rect l="0" t="0" r="0" b="0"/>
              <a:pathLst>
                <a:path w="117326" h="226342">
                  <a:moveTo>
                    <a:pt x="37804" y="45366"/>
                  </a:moveTo>
                  <a:lnTo>
                    <a:pt x="37804" y="45366"/>
                  </a:lnTo>
                  <a:lnTo>
                    <a:pt x="51061" y="32109"/>
                  </a:lnTo>
                  <a:lnTo>
                    <a:pt x="54279" y="23246"/>
                  </a:lnTo>
                  <a:lnTo>
                    <a:pt x="56704" y="0"/>
                  </a:lnTo>
                  <a:lnTo>
                    <a:pt x="36129" y="12337"/>
                  </a:lnTo>
                  <a:lnTo>
                    <a:pt x="11138" y="34379"/>
                  </a:lnTo>
                  <a:lnTo>
                    <a:pt x="4786" y="48950"/>
                  </a:lnTo>
                  <a:lnTo>
                    <a:pt x="0" y="85736"/>
                  </a:lnTo>
                  <a:lnTo>
                    <a:pt x="2019" y="88154"/>
                  </a:lnTo>
                  <a:lnTo>
                    <a:pt x="38761" y="99112"/>
                  </a:lnTo>
                  <a:lnTo>
                    <a:pt x="82550" y="102068"/>
                  </a:lnTo>
                  <a:lnTo>
                    <a:pt x="97555" y="105139"/>
                  </a:lnTo>
                  <a:lnTo>
                    <a:pt x="103038" y="107440"/>
                  </a:lnTo>
                  <a:lnTo>
                    <a:pt x="111953" y="115640"/>
                  </a:lnTo>
                  <a:lnTo>
                    <a:pt x="115812" y="120790"/>
                  </a:lnTo>
                  <a:lnTo>
                    <a:pt x="117325" y="127399"/>
                  </a:lnTo>
                  <a:lnTo>
                    <a:pt x="116186" y="143208"/>
                  </a:lnTo>
                  <a:lnTo>
                    <a:pt x="109330" y="157996"/>
                  </a:lnTo>
                  <a:lnTo>
                    <a:pt x="80211" y="197619"/>
                  </a:lnTo>
                  <a:lnTo>
                    <a:pt x="51268" y="220834"/>
                  </a:lnTo>
                  <a:lnTo>
                    <a:pt x="29517" y="225858"/>
                  </a:lnTo>
                  <a:lnTo>
                    <a:pt x="18754" y="22634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SMARTInkShape-4198">
              <a:extLst>
                <a:ext uri="{FF2B5EF4-FFF2-40B4-BE49-F238E27FC236}">
                  <a16:creationId xmlns:a16="http://schemas.microsoft.com/office/drawing/2014/main" id="{5F6A89DF-D062-826D-3E58-49DCA77F08E2}"/>
                </a:ext>
              </a:extLst>
            </p:cNvPr>
            <p:cNvSpPr/>
            <p:nvPr>
              <p:custDataLst>
                <p:tags r:id="rId14"/>
              </p:custDataLst>
            </p:nvPr>
          </p:nvSpPr>
          <p:spPr>
            <a:xfrm>
              <a:off x="4495800" y="4876950"/>
              <a:ext cx="95251" cy="694997"/>
            </a:xfrm>
            <a:custGeom>
              <a:avLst/>
              <a:gdLst/>
              <a:ahLst/>
              <a:cxnLst/>
              <a:rect l="0" t="0" r="0" b="0"/>
              <a:pathLst>
                <a:path w="95251" h="694997">
                  <a:moveTo>
                    <a:pt x="0" y="18900"/>
                  </a:moveTo>
                  <a:lnTo>
                    <a:pt x="0" y="18900"/>
                  </a:lnTo>
                  <a:lnTo>
                    <a:pt x="0" y="0"/>
                  </a:lnTo>
                  <a:lnTo>
                    <a:pt x="0" y="39635"/>
                  </a:lnTo>
                  <a:lnTo>
                    <a:pt x="0" y="77137"/>
                  </a:lnTo>
                  <a:lnTo>
                    <a:pt x="1058" y="122008"/>
                  </a:lnTo>
                  <a:lnTo>
                    <a:pt x="7539" y="161446"/>
                  </a:lnTo>
                  <a:lnTo>
                    <a:pt x="9133" y="204867"/>
                  </a:lnTo>
                  <a:lnTo>
                    <a:pt x="17052" y="249779"/>
                  </a:lnTo>
                  <a:lnTo>
                    <a:pt x="24690" y="295447"/>
                  </a:lnTo>
                  <a:lnTo>
                    <a:pt x="30630" y="340932"/>
                  </a:lnTo>
                  <a:lnTo>
                    <a:pt x="36625" y="380491"/>
                  </a:lnTo>
                  <a:lnTo>
                    <a:pt x="45413" y="422055"/>
                  </a:lnTo>
                  <a:lnTo>
                    <a:pt x="54260" y="469259"/>
                  </a:lnTo>
                  <a:lnTo>
                    <a:pt x="60452" y="501281"/>
                  </a:lnTo>
                  <a:lnTo>
                    <a:pt x="66731" y="533153"/>
                  </a:lnTo>
                  <a:lnTo>
                    <a:pt x="73394" y="575202"/>
                  </a:lnTo>
                  <a:lnTo>
                    <a:pt x="78191" y="610592"/>
                  </a:lnTo>
                  <a:lnTo>
                    <a:pt x="87886" y="657489"/>
                  </a:lnTo>
                  <a:lnTo>
                    <a:pt x="93795" y="677500"/>
                  </a:lnTo>
                  <a:lnTo>
                    <a:pt x="93222" y="681275"/>
                  </a:lnTo>
                  <a:lnTo>
                    <a:pt x="85830" y="694996"/>
                  </a:lnTo>
                  <a:lnTo>
                    <a:pt x="95250" y="6856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SMARTInkShape-4199">
              <a:extLst>
                <a:ext uri="{FF2B5EF4-FFF2-40B4-BE49-F238E27FC236}">
                  <a16:creationId xmlns:a16="http://schemas.microsoft.com/office/drawing/2014/main" id="{EAAF7B48-2EA8-1453-BF1A-6587BC05C595}"/>
                </a:ext>
              </a:extLst>
            </p:cNvPr>
            <p:cNvSpPr/>
            <p:nvPr>
              <p:custDataLst>
                <p:tags r:id="rId15"/>
              </p:custDataLst>
            </p:nvPr>
          </p:nvSpPr>
          <p:spPr>
            <a:xfrm>
              <a:off x="5212826" y="4785930"/>
              <a:ext cx="102125" cy="214696"/>
            </a:xfrm>
            <a:custGeom>
              <a:avLst/>
              <a:gdLst/>
              <a:ahLst/>
              <a:cxnLst/>
              <a:rect l="0" t="0" r="0" b="0"/>
              <a:pathLst>
                <a:path w="102125" h="214696">
                  <a:moveTo>
                    <a:pt x="92599" y="62295"/>
                  </a:moveTo>
                  <a:lnTo>
                    <a:pt x="92599" y="62295"/>
                  </a:lnTo>
                  <a:lnTo>
                    <a:pt x="92599" y="47830"/>
                  </a:lnTo>
                  <a:lnTo>
                    <a:pt x="89777" y="42461"/>
                  </a:lnTo>
                  <a:lnTo>
                    <a:pt x="86054" y="36546"/>
                  </a:lnTo>
                  <a:lnTo>
                    <a:pt x="84398" y="30390"/>
                  </a:lnTo>
                  <a:lnTo>
                    <a:pt x="82898" y="28325"/>
                  </a:lnTo>
                  <a:lnTo>
                    <a:pt x="80840" y="26948"/>
                  </a:lnTo>
                  <a:lnTo>
                    <a:pt x="74990" y="24739"/>
                  </a:lnTo>
                  <a:lnTo>
                    <a:pt x="74189" y="21615"/>
                  </a:lnTo>
                  <a:lnTo>
                    <a:pt x="73976" y="19300"/>
                  </a:lnTo>
                  <a:lnTo>
                    <a:pt x="70917" y="13906"/>
                  </a:lnTo>
                  <a:lnTo>
                    <a:pt x="68619" y="10985"/>
                  </a:lnTo>
                  <a:lnTo>
                    <a:pt x="63244" y="7741"/>
                  </a:lnTo>
                  <a:lnTo>
                    <a:pt x="57327" y="5241"/>
                  </a:lnTo>
                  <a:lnTo>
                    <a:pt x="51169" y="601"/>
                  </a:lnTo>
                  <a:lnTo>
                    <a:pt x="46988" y="0"/>
                  </a:lnTo>
                  <a:lnTo>
                    <a:pt x="30989" y="4209"/>
                  </a:lnTo>
                  <a:lnTo>
                    <a:pt x="19003" y="9315"/>
                  </a:lnTo>
                  <a:lnTo>
                    <a:pt x="9443" y="17935"/>
                  </a:lnTo>
                  <a:lnTo>
                    <a:pt x="5412" y="23195"/>
                  </a:lnTo>
                  <a:lnTo>
                    <a:pt x="932" y="37509"/>
                  </a:lnTo>
                  <a:lnTo>
                    <a:pt x="0" y="53395"/>
                  </a:lnTo>
                  <a:lnTo>
                    <a:pt x="8025" y="80842"/>
                  </a:lnTo>
                  <a:lnTo>
                    <a:pt x="13737" y="91705"/>
                  </a:lnTo>
                  <a:lnTo>
                    <a:pt x="24110" y="99250"/>
                  </a:lnTo>
                  <a:lnTo>
                    <a:pt x="30443" y="100056"/>
                  </a:lnTo>
                  <a:lnTo>
                    <a:pt x="61524" y="87108"/>
                  </a:lnTo>
                  <a:lnTo>
                    <a:pt x="71027" y="78262"/>
                  </a:lnTo>
                  <a:lnTo>
                    <a:pt x="77720" y="67275"/>
                  </a:lnTo>
                  <a:lnTo>
                    <a:pt x="84839" y="45796"/>
                  </a:lnTo>
                  <a:lnTo>
                    <a:pt x="89150" y="38029"/>
                  </a:lnTo>
                  <a:lnTo>
                    <a:pt x="91918" y="24419"/>
                  </a:lnTo>
                  <a:lnTo>
                    <a:pt x="92464" y="16596"/>
                  </a:lnTo>
                  <a:lnTo>
                    <a:pt x="93631" y="23713"/>
                  </a:lnTo>
                  <a:lnTo>
                    <a:pt x="99138" y="39692"/>
                  </a:lnTo>
                  <a:lnTo>
                    <a:pt x="100181" y="64064"/>
                  </a:lnTo>
                  <a:lnTo>
                    <a:pt x="94411" y="103567"/>
                  </a:lnTo>
                  <a:lnTo>
                    <a:pt x="90313" y="133790"/>
                  </a:lnTo>
                  <a:lnTo>
                    <a:pt x="84027" y="163079"/>
                  </a:lnTo>
                  <a:lnTo>
                    <a:pt x="83111" y="198355"/>
                  </a:lnTo>
                  <a:lnTo>
                    <a:pt x="85913" y="204963"/>
                  </a:lnTo>
                  <a:lnTo>
                    <a:pt x="88142" y="208207"/>
                  </a:lnTo>
                  <a:lnTo>
                    <a:pt x="93440" y="211811"/>
                  </a:lnTo>
                  <a:lnTo>
                    <a:pt x="102124" y="21469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SMARTInkShape-4200">
              <a:extLst>
                <a:ext uri="{FF2B5EF4-FFF2-40B4-BE49-F238E27FC236}">
                  <a16:creationId xmlns:a16="http://schemas.microsoft.com/office/drawing/2014/main" id="{EB1FF0A4-AF39-215D-EEEF-96E1D414CBA5}"/>
                </a:ext>
              </a:extLst>
            </p:cNvPr>
            <p:cNvSpPr/>
            <p:nvPr>
              <p:custDataLst>
                <p:tags r:id="rId16"/>
              </p:custDataLst>
            </p:nvPr>
          </p:nvSpPr>
          <p:spPr>
            <a:xfrm>
              <a:off x="5962650" y="4868220"/>
              <a:ext cx="38101" cy="599131"/>
            </a:xfrm>
            <a:custGeom>
              <a:avLst/>
              <a:gdLst/>
              <a:ahLst/>
              <a:cxnLst/>
              <a:rect l="0" t="0" r="0" b="0"/>
              <a:pathLst>
                <a:path w="38101" h="599131">
                  <a:moveTo>
                    <a:pt x="0" y="46680"/>
                  </a:moveTo>
                  <a:lnTo>
                    <a:pt x="0" y="46680"/>
                  </a:lnTo>
                  <a:lnTo>
                    <a:pt x="0" y="0"/>
                  </a:lnTo>
                  <a:lnTo>
                    <a:pt x="0" y="35907"/>
                  </a:lnTo>
                  <a:lnTo>
                    <a:pt x="5056" y="82652"/>
                  </a:lnTo>
                  <a:lnTo>
                    <a:pt x="8642" y="130064"/>
                  </a:lnTo>
                  <a:lnTo>
                    <a:pt x="9263" y="167577"/>
                  </a:lnTo>
                  <a:lnTo>
                    <a:pt x="10506" y="205503"/>
                  </a:lnTo>
                  <a:lnTo>
                    <a:pt x="17106" y="244611"/>
                  </a:lnTo>
                  <a:lnTo>
                    <a:pt x="24707" y="288183"/>
                  </a:lnTo>
                  <a:lnTo>
                    <a:pt x="28487" y="331548"/>
                  </a:lnTo>
                  <a:lnTo>
                    <a:pt x="33122" y="369434"/>
                  </a:lnTo>
                  <a:lnTo>
                    <a:pt x="33066" y="408143"/>
                  </a:lnTo>
                  <a:lnTo>
                    <a:pt x="31629" y="443338"/>
                  </a:lnTo>
                  <a:lnTo>
                    <a:pt x="35713" y="482061"/>
                  </a:lnTo>
                  <a:lnTo>
                    <a:pt x="37393" y="518817"/>
                  </a:lnTo>
                  <a:lnTo>
                    <a:pt x="38007" y="564957"/>
                  </a:lnTo>
                  <a:lnTo>
                    <a:pt x="38100" y="59913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SMARTInkShape-4201">
              <a:extLst>
                <a:ext uri="{FF2B5EF4-FFF2-40B4-BE49-F238E27FC236}">
                  <a16:creationId xmlns:a16="http://schemas.microsoft.com/office/drawing/2014/main" id="{379130A8-56E4-FA42-731E-4E1EC6DCB121}"/>
                </a:ext>
              </a:extLst>
            </p:cNvPr>
            <p:cNvSpPr/>
            <p:nvPr>
              <p:custDataLst>
                <p:tags r:id="rId17"/>
              </p:custDataLst>
            </p:nvPr>
          </p:nvSpPr>
          <p:spPr>
            <a:xfrm>
              <a:off x="4860181" y="4801924"/>
              <a:ext cx="191093" cy="244107"/>
            </a:xfrm>
            <a:custGeom>
              <a:avLst/>
              <a:gdLst/>
              <a:ahLst/>
              <a:cxnLst/>
              <a:rect l="0" t="0" r="0" b="0"/>
              <a:pathLst>
                <a:path w="191093" h="244107">
                  <a:moveTo>
                    <a:pt x="83294" y="8201"/>
                  </a:moveTo>
                  <a:lnTo>
                    <a:pt x="83294" y="8201"/>
                  </a:lnTo>
                  <a:lnTo>
                    <a:pt x="91495" y="0"/>
                  </a:lnTo>
                  <a:lnTo>
                    <a:pt x="91936" y="617"/>
                  </a:lnTo>
                  <a:lnTo>
                    <a:pt x="92703" y="6993"/>
                  </a:lnTo>
                  <a:lnTo>
                    <a:pt x="89945" y="7663"/>
                  </a:lnTo>
                  <a:lnTo>
                    <a:pt x="87728" y="7843"/>
                  </a:lnTo>
                  <a:lnTo>
                    <a:pt x="86250" y="9021"/>
                  </a:lnTo>
                  <a:lnTo>
                    <a:pt x="84607" y="13151"/>
                  </a:lnTo>
                  <a:lnTo>
                    <a:pt x="78233" y="18515"/>
                  </a:lnTo>
                  <a:lnTo>
                    <a:pt x="56894" y="35638"/>
                  </a:lnTo>
                  <a:lnTo>
                    <a:pt x="26012" y="78803"/>
                  </a:lnTo>
                  <a:lnTo>
                    <a:pt x="5774" y="116339"/>
                  </a:lnTo>
                  <a:lnTo>
                    <a:pt x="0" y="147603"/>
                  </a:lnTo>
                  <a:lnTo>
                    <a:pt x="4294" y="168582"/>
                  </a:lnTo>
                  <a:lnTo>
                    <a:pt x="29147" y="215431"/>
                  </a:lnTo>
                  <a:lnTo>
                    <a:pt x="37356" y="226597"/>
                  </a:lnTo>
                  <a:lnTo>
                    <a:pt x="63098" y="238834"/>
                  </a:lnTo>
                  <a:lnTo>
                    <a:pt x="92479" y="244106"/>
                  </a:lnTo>
                  <a:lnTo>
                    <a:pt x="121293" y="240613"/>
                  </a:lnTo>
                  <a:lnTo>
                    <a:pt x="139826" y="232874"/>
                  </a:lnTo>
                  <a:lnTo>
                    <a:pt x="157077" y="213765"/>
                  </a:lnTo>
                  <a:lnTo>
                    <a:pt x="180810" y="169143"/>
                  </a:lnTo>
                  <a:lnTo>
                    <a:pt x="191092" y="122563"/>
                  </a:lnTo>
                  <a:lnTo>
                    <a:pt x="189435" y="86183"/>
                  </a:lnTo>
                  <a:lnTo>
                    <a:pt x="185517" y="42146"/>
                  </a:lnTo>
                  <a:lnTo>
                    <a:pt x="183193" y="34006"/>
                  </a:lnTo>
                  <a:lnTo>
                    <a:pt x="178468" y="27521"/>
                  </a:lnTo>
                  <a:lnTo>
                    <a:pt x="164751" y="17493"/>
                  </a:lnTo>
                  <a:lnTo>
                    <a:pt x="149293" y="10954"/>
                  </a:lnTo>
                  <a:lnTo>
                    <a:pt x="127896" y="9017"/>
                  </a:lnTo>
                  <a:lnTo>
                    <a:pt x="82430" y="17949"/>
                  </a:lnTo>
                  <a:lnTo>
                    <a:pt x="73769" y="2725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 name="SMARTInkShape-4202">
              <a:extLst>
                <a:ext uri="{FF2B5EF4-FFF2-40B4-BE49-F238E27FC236}">
                  <a16:creationId xmlns:a16="http://schemas.microsoft.com/office/drawing/2014/main" id="{72BB9CDA-774D-9074-76DD-05E5EEF9F442}"/>
                </a:ext>
              </a:extLst>
            </p:cNvPr>
            <p:cNvSpPr/>
            <p:nvPr>
              <p:custDataLst>
                <p:tags r:id="rId18"/>
              </p:custDataLst>
            </p:nvPr>
          </p:nvSpPr>
          <p:spPr>
            <a:xfrm>
              <a:off x="5162550" y="4972050"/>
              <a:ext cx="28576" cy="19051"/>
            </a:xfrm>
            <a:custGeom>
              <a:avLst/>
              <a:gdLst/>
              <a:ahLst/>
              <a:cxnLst/>
              <a:rect l="0" t="0" r="0" b="0"/>
              <a:pathLst>
                <a:path w="28576" h="19051">
                  <a:moveTo>
                    <a:pt x="28575" y="19050"/>
                  </a:moveTo>
                  <a:lnTo>
                    <a:pt x="28575" y="19050"/>
                  </a:lnTo>
                  <a:lnTo>
                    <a:pt x="15318" y="19050"/>
                  </a:lnTo>
                  <a:lnTo>
                    <a:pt x="9277" y="16228"/>
                  </a:lnTo>
                  <a:lnTo>
                    <a:pt x="6185" y="13994"/>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 name="SMARTInkShape-4203">
              <a:extLst>
                <a:ext uri="{FF2B5EF4-FFF2-40B4-BE49-F238E27FC236}">
                  <a16:creationId xmlns:a16="http://schemas.microsoft.com/office/drawing/2014/main" id="{3A7643AD-8DBD-7DE0-E04C-919FDCFD80E9}"/>
                </a:ext>
              </a:extLst>
            </p:cNvPr>
            <p:cNvSpPr/>
            <p:nvPr>
              <p:custDataLst>
                <p:tags r:id="rId19"/>
              </p:custDataLst>
            </p:nvPr>
          </p:nvSpPr>
          <p:spPr>
            <a:xfrm>
              <a:off x="6688572" y="5705821"/>
              <a:ext cx="121804" cy="171105"/>
            </a:xfrm>
            <a:custGeom>
              <a:avLst/>
              <a:gdLst/>
              <a:ahLst/>
              <a:cxnLst/>
              <a:rect l="0" t="0" r="0" b="0"/>
              <a:pathLst>
                <a:path w="121804" h="171105">
                  <a:moveTo>
                    <a:pt x="93228" y="47279"/>
                  </a:moveTo>
                  <a:lnTo>
                    <a:pt x="93228" y="47279"/>
                  </a:lnTo>
                  <a:lnTo>
                    <a:pt x="93228" y="33090"/>
                  </a:lnTo>
                  <a:lnTo>
                    <a:pt x="92170" y="31469"/>
                  </a:lnTo>
                  <a:lnTo>
                    <a:pt x="90406" y="30389"/>
                  </a:lnTo>
                  <a:lnTo>
                    <a:pt x="88172" y="29670"/>
                  </a:lnTo>
                  <a:lnTo>
                    <a:pt x="86683" y="28131"/>
                  </a:lnTo>
                  <a:lnTo>
                    <a:pt x="82907" y="18613"/>
                  </a:lnTo>
                  <a:lnTo>
                    <a:pt x="70480" y="5574"/>
                  </a:lnTo>
                  <a:lnTo>
                    <a:pt x="64420" y="2285"/>
                  </a:lnTo>
                  <a:lnTo>
                    <a:pt x="54235" y="0"/>
                  </a:lnTo>
                  <a:lnTo>
                    <a:pt x="40282" y="815"/>
                  </a:lnTo>
                  <a:lnTo>
                    <a:pt x="23800" y="7289"/>
                  </a:lnTo>
                  <a:lnTo>
                    <a:pt x="15451" y="12926"/>
                  </a:lnTo>
                  <a:lnTo>
                    <a:pt x="4802" y="37218"/>
                  </a:lnTo>
                  <a:lnTo>
                    <a:pt x="0" y="61114"/>
                  </a:lnTo>
                  <a:lnTo>
                    <a:pt x="1699" y="72126"/>
                  </a:lnTo>
                  <a:lnTo>
                    <a:pt x="6357" y="82761"/>
                  </a:lnTo>
                  <a:lnTo>
                    <a:pt x="20660" y="98406"/>
                  </a:lnTo>
                  <a:lnTo>
                    <a:pt x="25799" y="99356"/>
                  </a:lnTo>
                  <a:lnTo>
                    <a:pt x="39976" y="97588"/>
                  </a:lnTo>
                  <a:lnTo>
                    <a:pt x="51216" y="90453"/>
                  </a:lnTo>
                  <a:lnTo>
                    <a:pt x="58681" y="81284"/>
                  </a:lnTo>
                  <a:lnTo>
                    <a:pt x="63942" y="71231"/>
                  </a:lnTo>
                  <a:lnTo>
                    <a:pt x="70675" y="66723"/>
                  </a:lnTo>
                  <a:lnTo>
                    <a:pt x="80416" y="42605"/>
                  </a:lnTo>
                  <a:lnTo>
                    <a:pt x="83787" y="25669"/>
                  </a:lnTo>
                  <a:lnTo>
                    <a:pt x="92260" y="9708"/>
                  </a:lnTo>
                  <a:lnTo>
                    <a:pt x="92941" y="4162"/>
                  </a:lnTo>
                  <a:lnTo>
                    <a:pt x="93191" y="8309"/>
                  </a:lnTo>
                  <a:lnTo>
                    <a:pt x="98273" y="13978"/>
                  </a:lnTo>
                  <a:lnTo>
                    <a:pt x="100762" y="22248"/>
                  </a:lnTo>
                  <a:lnTo>
                    <a:pt x="107693" y="68418"/>
                  </a:lnTo>
                  <a:lnTo>
                    <a:pt x="112010" y="114783"/>
                  </a:lnTo>
                  <a:lnTo>
                    <a:pt x="113257" y="135483"/>
                  </a:lnTo>
                  <a:lnTo>
                    <a:pt x="121803" y="17110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3CDD9-5551-43A4-95D0-CD3CF7AF163B}"/>
              </a:ext>
            </a:extLst>
          </p:cNvPr>
          <p:cNvSpPr>
            <a:spLocks noGrp="1"/>
          </p:cNvSpPr>
          <p:nvPr>
            <p:ph type="title"/>
          </p:nvPr>
        </p:nvSpPr>
        <p:spPr/>
        <p:txBody>
          <a:bodyPr/>
          <a:lstStyle/>
          <a:p>
            <a:r>
              <a:rPr lang="en-US" dirty="0"/>
              <a:t>Interval Estimator and Confidence Interval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14418E-57DD-49B6-87BF-C7FC3CC3D006}"/>
                  </a:ext>
                </a:extLst>
              </p:cNvPr>
              <p:cNvSpPr>
                <a:spLocks noGrp="1"/>
              </p:cNvSpPr>
              <p:nvPr>
                <p:ph idx="1"/>
              </p:nvPr>
            </p:nvSpPr>
            <p:spPr/>
            <p:txBody>
              <a:bodyPr>
                <a:normAutofit fontScale="92500" lnSpcReduction="10000"/>
              </a:bodyPr>
              <a:lstStyle/>
              <a:p>
                <a:r>
                  <a:rPr lang="en-US" sz="3000" dirty="0"/>
                  <a:t>Central Limit Theorem</a:t>
                </a:r>
              </a:p>
              <a:p>
                <a14:m>
                  <m:oMath xmlns:m="http://schemas.openxmlformats.org/officeDocument/2006/math">
                    <m:acc>
                      <m:accPr>
                        <m:chr m:val="̅"/>
                        <m:ctrlPr>
                          <a:rPr lang="en-US" sz="3000" i="1">
                            <a:latin typeface="Cambria Math" panose="02040503050406030204" pitchFamily="18" charset="0"/>
                          </a:rPr>
                        </m:ctrlPr>
                      </m:accPr>
                      <m:e>
                        <m:r>
                          <a:rPr lang="en-US" sz="3000" i="1">
                            <a:latin typeface="Cambria Math" panose="02040503050406030204" pitchFamily="18" charset="0"/>
                          </a:rPr>
                          <m:t>𝑥</m:t>
                        </m:r>
                      </m:e>
                    </m:acc>
                    <m:r>
                      <a:rPr lang="en-US" sz="3000" i="1">
                        <a:latin typeface="Cambria Math"/>
                      </a:rPr>
                      <m:t>~</m:t>
                    </m:r>
                    <m:r>
                      <a:rPr lang="en-US" sz="3000" i="1">
                        <a:latin typeface="Cambria Math"/>
                      </a:rPr>
                      <m:t>𝑁</m:t>
                    </m:r>
                    <m:d>
                      <m:dPr>
                        <m:ctrlPr>
                          <a:rPr lang="en-US" sz="3000" i="1">
                            <a:latin typeface="Cambria Math" panose="02040503050406030204" pitchFamily="18" charset="0"/>
                          </a:rPr>
                        </m:ctrlPr>
                      </m:dPr>
                      <m:e>
                        <m:r>
                          <m:rPr>
                            <m:sty m:val="p"/>
                          </m:rPr>
                          <a:rPr lang="el-GR" sz="3000" i="1">
                            <a:latin typeface="Cambria Math"/>
                          </a:rPr>
                          <m:t>μ</m:t>
                        </m:r>
                        <m:r>
                          <a:rPr lang="en-US" sz="3000" i="1">
                            <a:latin typeface="Cambria Math"/>
                          </a:rPr>
                          <m:t>, </m:t>
                        </m:r>
                        <m:sSub>
                          <m:sSubPr>
                            <m:ctrlPr>
                              <a:rPr lang="el-GR" sz="3000" i="1">
                                <a:latin typeface="Cambria Math" panose="02040503050406030204" pitchFamily="18" charset="0"/>
                              </a:rPr>
                            </m:ctrlPr>
                          </m:sSubPr>
                          <m:e>
                            <m:r>
                              <m:rPr>
                                <m:sty m:val="p"/>
                              </m:rPr>
                              <a:rPr lang="el-GR" sz="3000" i="1">
                                <a:latin typeface="Cambria Math"/>
                              </a:rPr>
                              <m:t>σ</m:t>
                            </m:r>
                          </m:e>
                          <m:sub>
                            <m:acc>
                              <m:accPr>
                                <m:chr m:val="̅"/>
                                <m:ctrlPr>
                                  <a:rPr lang="el-GR" sz="3000" i="1">
                                    <a:latin typeface="Cambria Math" panose="02040503050406030204" pitchFamily="18" charset="0"/>
                                  </a:rPr>
                                </m:ctrlPr>
                              </m:accPr>
                              <m:e>
                                <m:r>
                                  <a:rPr lang="en-US" sz="3000" i="1">
                                    <a:latin typeface="Cambria Math" panose="02040503050406030204" pitchFamily="18" charset="0"/>
                                  </a:rPr>
                                  <m:t>𝑥</m:t>
                                </m:r>
                              </m:e>
                            </m:acc>
                          </m:sub>
                        </m:sSub>
                      </m:e>
                    </m:d>
                    <m:r>
                      <a:rPr lang="en-US" sz="3000" i="1">
                        <a:latin typeface="Cambria Math" panose="02040503050406030204" pitchFamily="18" charset="0"/>
                      </a:rPr>
                      <m:t>,  </m:t>
                    </m:r>
                    <m:r>
                      <a:rPr lang="en-US" sz="3000" i="1">
                        <a:latin typeface="Cambria Math" panose="02040503050406030204" pitchFamily="18" charset="0"/>
                      </a:rPr>
                      <m:t>𝑖</m:t>
                    </m:r>
                    <m:r>
                      <a:rPr lang="en-US" sz="3000" i="1">
                        <a:latin typeface="Cambria Math" panose="02040503050406030204" pitchFamily="18" charset="0"/>
                      </a:rPr>
                      <m:t>.</m:t>
                    </m:r>
                    <m:r>
                      <a:rPr lang="en-US" sz="3000" i="1">
                        <a:latin typeface="Cambria Math" panose="02040503050406030204" pitchFamily="18" charset="0"/>
                      </a:rPr>
                      <m:t>𝑒</m:t>
                    </m:r>
                    <m:r>
                      <a:rPr lang="en-US" sz="3000" i="1">
                        <a:latin typeface="Cambria Math" panose="02040503050406030204" pitchFamily="18" charset="0"/>
                      </a:rPr>
                      <m:t>.,  </m:t>
                    </m:r>
                    <m:acc>
                      <m:accPr>
                        <m:chr m:val="̅"/>
                        <m:ctrlPr>
                          <a:rPr lang="en-US" sz="3000" i="1">
                            <a:latin typeface="Cambria Math" panose="02040503050406030204" pitchFamily="18" charset="0"/>
                          </a:rPr>
                        </m:ctrlPr>
                      </m:accPr>
                      <m:e>
                        <m:r>
                          <a:rPr lang="en-US" sz="3000" i="1">
                            <a:latin typeface="Cambria Math" panose="02040503050406030204" pitchFamily="18" charset="0"/>
                          </a:rPr>
                          <m:t>𝑥</m:t>
                        </m:r>
                      </m:e>
                    </m:acc>
                    <m:r>
                      <a:rPr lang="en-US" sz="3000" i="1">
                        <a:latin typeface="Cambria Math"/>
                      </a:rPr>
                      <m:t>~</m:t>
                    </m:r>
                    <m:r>
                      <a:rPr lang="en-US" sz="3000" i="1">
                        <a:latin typeface="Cambria Math"/>
                      </a:rPr>
                      <m:t>𝑁</m:t>
                    </m:r>
                    <m:r>
                      <a:rPr lang="en-US" sz="3000" i="1">
                        <a:latin typeface="Cambria Math"/>
                      </a:rPr>
                      <m:t>(</m:t>
                    </m:r>
                    <m:r>
                      <m:rPr>
                        <m:sty m:val="p"/>
                      </m:rPr>
                      <a:rPr lang="el-GR" sz="3000" i="1">
                        <a:latin typeface="Cambria Math"/>
                      </a:rPr>
                      <m:t>μ</m:t>
                    </m:r>
                    <m:r>
                      <a:rPr lang="en-US" sz="3000" i="1">
                        <a:latin typeface="Cambria Math"/>
                      </a:rPr>
                      <m:t>, </m:t>
                    </m:r>
                    <m:f>
                      <m:fPr>
                        <m:ctrlPr>
                          <a:rPr lang="en-US" sz="3000" i="1">
                            <a:latin typeface="Cambria Math" panose="02040503050406030204" pitchFamily="18" charset="0"/>
                          </a:rPr>
                        </m:ctrlPr>
                      </m:fPr>
                      <m:num>
                        <m:r>
                          <m:rPr>
                            <m:sty m:val="p"/>
                          </m:rPr>
                          <a:rPr lang="el-GR" sz="3000" i="1">
                            <a:latin typeface="Cambria Math"/>
                          </a:rPr>
                          <m:t>σ</m:t>
                        </m:r>
                      </m:num>
                      <m:den>
                        <m:rad>
                          <m:radPr>
                            <m:degHide m:val="on"/>
                            <m:ctrlPr>
                              <a:rPr lang="en-US" sz="3000" i="1">
                                <a:latin typeface="Cambria Math" panose="02040503050406030204" pitchFamily="18" charset="0"/>
                              </a:rPr>
                            </m:ctrlPr>
                          </m:radPr>
                          <m:deg/>
                          <m:e>
                            <m:r>
                              <a:rPr lang="en-US" sz="3000" i="1">
                                <a:latin typeface="Cambria Math"/>
                              </a:rPr>
                              <m:t>𝑛</m:t>
                            </m:r>
                          </m:e>
                        </m:rad>
                      </m:den>
                    </m:f>
                    <m:r>
                      <a:rPr lang="en-US" sz="3000" i="1">
                        <a:latin typeface="Cambria Math"/>
                      </a:rPr>
                      <m:t>)</m:t>
                    </m:r>
                  </m:oMath>
                </a14:m>
                <a:endParaRPr lang="en-US" sz="3000" dirty="0"/>
              </a:p>
              <a:p>
                <a:endParaRPr lang="en-US" dirty="0"/>
              </a:p>
              <a:p>
                <a:r>
                  <a:rPr lang="en-US" sz="2600" dirty="0"/>
                  <a:t>Sampling distribution of  </a:t>
                </a:r>
                <a14:m>
                  <m:oMath xmlns:m="http://schemas.openxmlformats.org/officeDocument/2006/math">
                    <m:acc>
                      <m:accPr>
                        <m:chr m:val="̅"/>
                        <m:ctrlPr>
                          <a:rPr lang="en-US" sz="2600" i="1">
                            <a:latin typeface="Cambria Math" panose="02040503050406030204" pitchFamily="18" charset="0"/>
                          </a:rPr>
                        </m:ctrlPr>
                      </m:accPr>
                      <m:e>
                        <m:r>
                          <a:rPr lang="en-US" sz="2600" i="1">
                            <a:latin typeface="Cambria Math" panose="02040503050406030204" pitchFamily="18" charset="0"/>
                          </a:rPr>
                          <m:t>𝑥</m:t>
                        </m:r>
                      </m:e>
                    </m:acc>
                  </m:oMath>
                </a14:m>
                <a:endParaRPr lang="en-US" sz="2600" dirty="0"/>
              </a:p>
              <a:p>
                <a:endParaRPr lang="en-US" dirty="0"/>
              </a:p>
              <a:p>
                <a:endParaRPr lang="en-US" dirty="0"/>
              </a:p>
              <a:p>
                <a:endParaRPr lang="en-US" dirty="0"/>
              </a:p>
              <a:p>
                <a:endParaRPr lang="en-US" dirty="0"/>
              </a:p>
              <a:p>
                <a:r>
                  <a:rPr lang="en-US" sz="3300" dirty="0"/>
                  <a:t>…</a:t>
                </a:r>
                <a:endParaRPr lang="en-US" dirty="0"/>
              </a:p>
            </p:txBody>
          </p:sp>
        </mc:Choice>
        <mc:Fallback xmlns="">
          <p:sp>
            <p:nvSpPr>
              <p:cNvPr id="3" name="Content Placeholder 2">
                <a:extLst>
                  <a:ext uri="{FF2B5EF4-FFF2-40B4-BE49-F238E27FC236}">
                    <a16:creationId xmlns:a16="http://schemas.microsoft.com/office/drawing/2014/main" id="{7314418E-57DD-49B6-87BF-C7FC3CC3D006}"/>
                  </a:ext>
                </a:extLst>
              </p:cNvPr>
              <p:cNvSpPr>
                <a:spLocks noGrp="1" noRot="1" noChangeAspect="1" noMove="1" noResize="1" noEditPoints="1" noAdjustHandles="1" noChangeArrowheads="1" noChangeShapeType="1" noTextEdit="1"/>
              </p:cNvSpPr>
              <p:nvPr>
                <p:ph idx="1"/>
              </p:nvPr>
            </p:nvSpPr>
            <p:spPr>
              <a:blipFill>
                <a:blip r:embed="rId39"/>
                <a:stretch>
                  <a:fillRect l="-1275" t="-3081" b="-2521"/>
                </a:stretch>
              </a:blipFill>
            </p:spPr>
            <p:txBody>
              <a:bodyPr/>
              <a:lstStyle/>
              <a:p>
                <a:r>
                  <a:rPr lang="en-US">
                    <a:noFill/>
                  </a:rPr>
                  <a:t> </a:t>
                </a:r>
              </a:p>
            </p:txBody>
          </p:sp>
        </mc:Fallback>
      </mc:AlternateContent>
      <p:sp>
        <p:nvSpPr>
          <p:cNvPr id="5" name="Freeform 3">
            <a:extLst>
              <a:ext uri="{FF2B5EF4-FFF2-40B4-BE49-F238E27FC236}">
                <a16:creationId xmlns:a16="http://schemas.microsoft.com/office/drawing/2014/main" id="{83BAD017-AFF9-416B-98CF-C9665E75A786}"/>
              </a:ext>
            </a:extLst>
          </p:cNvPr>
          <p:cNvSpPr>
            <a:spLocks/>
          </p:cNvSpPr>
          <p:nvPr/>
        </p:nvSpPr>
        <p:spPr bwMode="auto">
          <a:xfrm>
            <a:off x="5587118" y="2612210"/>
            <a:ext cx="2243138" cy="1681163"/>
          </a:xfrm>
          <a:custGeom>
            <a:avLst/>
            <a:gdLst>
              <a:gd name="T0" fmla="*/ 0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2147483647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a:solidFill>
              <a:schemeClr val="accent1"/>
            </a:solidFill>
            <a:round/>
            <a:headEnd/>
            <a:tailEnd/>
          </a:ln>
        </p:spPr>
        <p:txBody>
          <a:bodyPr/>
          <a:lstStyle/>
          <a:p>
            <a:pPr fontAlgn="base">
              <a:spcBef>
                <a:spcPct val="0"/>
              </a:spcBef>
              <a:spcAft>
                <a:spcPct val="0"/>
              </a:spcAft>
            </a:pPr>
            <a:endParaRPr lang="en-US" sz="2400" b="1">
              <a:solidFill>
                <a:srgbClr val="0070C0"/>
              </a:solidFill>
              <a:latin typeface="Arial" charset="0"/>
              <a:cs typeface="Arial" charset="0"/>
            </a:endParaRPr>
          </a:p>
        </p:txBody>
      </p:sp>
      <p:sp>
        <p:nvSpPr>
          <p:cNvPr id="6" name="Freeform 29">
            <a:extLst>
              <a:ext uri="{FF2B5EF4-FFF2-40B4-BE49-F238E27FC236}">
                <a16:creationId xmlns:a16="http://schemas.microsoft.com/office/drawing/2014/main" id="{C7A5B154-56F9-4E25-8D89-0A9A1C60A327}"/>
              </a:ext>
            </a:extLst>
          </p:cNvPr>
          <p:cNvSpPr>
            <a:spLocks/>
          </p:cNvSpPr>
          <p:nvPr/>
        </p:nvSpPr>
        <p:spPr bwMode="auto">
          <a:xfrm>
            <a:off x="7841368" y="2618289"/>
            <a:ext cx="2101850" cy="1681163"/>
          </a:xfrm>
          <a:custGeom>
            <a:avLst/>
            <a:gdLst>
              <a:gd name="T0" fmla="*/ 2147483647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a:solidFill>
              <a:schemeClr val="accent1"/>
            </a:solidFill>
            <a:round/>
            <a:headEnd/>
            <a:tailEnd/>
          </a:ln>
        </p:spPr>
        <p:txBody>
          <a:bodyPr/>
          <a:lstStyle/>
          <a:p>
            <a:pPr fontAlgn="base">
              <a:spcBef>
                <a:spcPct val="0"/>
              </a:spcBef>
              <a:spcAft>
                <a:spcPct val="0"/>
              </a:spcAft>
            </a:pPr>
            <a:endParaRPr lang="en-US" sz="2400" b="1">
              <a:solidFill>
                <a:srgbClr val="000000"/>
              </a:solidFill>
              <a:latin typeface="Arial" charset="0"/>
              <a:cs typeface="Arial" charset="0"/>
            </a:endParaRPr>
          </a:p>
        </p:txBody>
      </p:sp>
      <p:sp>
        <p:nvSpPr>
          <p:cNvPr id="7" name="Line 30">
            <a:extLst>
              <a:ext uri="{FF2B5EF4-FFF2-40B4-BE49-F238E27FC236}">
                <a16:creationId xmlns:a16="http://schemas.microsoft.com/office/drawing/2014/main" id="{B7299BB3-6CEA-4F4F-9A49-A210099EE75A}"/>
              </a:ext>
            </a:extLst>
          </p:cNvPr>
          <p:cNvSpPr>
            <a:spLocks noChangeShapeType="1"/>
          </p:cNvSpPr>
          <p:nvPr/>
        </p:nvSpPr>
        <p:spPr bwMode="auto">
          <a:xfrm>
            <a:off x="5434718" y="4419600"/>
            <a:ext cx="4572000" cy="0"/>
          </a:xfrm>
          <a:prstGeom prst="line">
            <a:avLst/>
          </a:prstGeom>
          <a:noFill/>
          <a:ln w="28575">
            <a:solidFill>
              <a:srgbClr val="1C1C1C"/>
            </a:solidFill>
            <a:round/>
            <a:headEnd/>
            <a:tailEnd/>
          </a:ln>
        </p:spPr>
        <p:txBody>
          <a:bodyPr/>
          <a:lstStyle/>
          <a:p>
            <a:pPr fontAlgn="base">
              <a:spcBef>
                <a:spcPct val="0"/>
              </a:spcBef>
              <a:spcAft>
                <a:spcPct val="0"/>
              </a:spcAft>
              <a:defRPr/>
            </a:pPr>
            <a:endParaRPr lang="en-US" sz="2400" b="1" kern="0">
              <a:solidFill>
                <a:srgbClr val="000000"/>
              </a:solidFill>
              <a:latin typeface="Arial" charset="0"/>
              <a:cs typeface="Arial" charset="0"/>
            </a:endParaRPr>
          </a:p>
        </p:txBody>
      </p:sp>
      <p:sp>
        <p:nvSpPr>
          <p:cNvPr id="8" name="Rectangle 31">
            <a:extLst>
              <a:ext uri="{FF2B5EF4-FFF2-40B4-BE49-F238E27FC236}">
                <a16:creationId xmlns:a16="http://schemas.microsoft.com/office/drawing/2014/main" id="{477DE976-8212-41B9-AAB6-074FCA5FF1D9}"/>
              </a:ext>
            </a:extLst>
          </p:cNvPr>
          <p:cNvSpPr>
            <a:spLocks noChangeArrowheads="1"/>
          </p:cNvSpPr>
          <p:nvPr/>
        </p:nvSpPr>
        <p:spPr bwMode="auto">
          <a:xfrm>
            <a:off x="7620706" y="4356146"/>
            <a:ext cx="785812" cy="520655"/>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r>
              <a:rPr lang="el-GR" sz="2800" b="1" dirty="0">
                <a:solidFill>
                  <a:srgbClr val="FF3300"/>
                </a:solidFill>
                <a:latin typeface="Calibri"/>
                <a:cs typeface="Arial" charset="0"/>
              </a:rPr>
              <a:t>μ</a:t>
            </a:r>
            <a:endParaRPr lang="en-US" sz="2800" b="1" dirty="0">
              <a:solidFill>
                <a:srgbClr val="FF3300"/>
              </a:solidFill>
              <a:latin typeface="Arial" charset="0"/>
              <a:cs typeface="Arial" charset="0"/>
            </a:endParaRPr>
          </a:p>
        </p:txBody>
      </p:sp>
      <mc:AlternateContent xmlns:mc="http://schemas.openxmlformats.org/markup-compatibility/2006" xmlns:a14="http://schemas.microsoft.com/office/drawing/2010/main">
        <mc:Choice Requires="a14">
          <p:sp>
            <p:nvSpPr>
              <p:cNvPr id="15" name="Rectangle 31">
                <a:extLst>
                  <a:ext uri="{FF2B5EF4-FFF2-40B4-BE49-F238E27FC236}">
                    <a16:creationId xmlns:a16="http://schemas.microsoft.com/office/drawing/2014/main" id="{E5B3BBDE-72E9-4A58-87F1-E1DA3A98ED86}"/>
                  </a:ext>
                </a:extLst>
              </p:cNvPr>
              <p:cNvSpPr>
                <a:spLocks noChangeArrowheads="1"/>
              </p:cNvSpPr>
              <p:nvPr/>
            </p:nvSpPr>
            <p:spPr bwMode="auto">
              <a:xfrm>
                <a:off x="8558919" y="3213146"/>
                <a:ext cx="868363" cy="510717"/>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14:m>
                  <m:oMathPara xmlns:m="http://schemas.openxmlformats.org/officeDocument/2006/math">
                    <m:oMathParaPr>
                      <m:jc m:val="centerGroup"/>
                    </m:oMathParaPr>
                    <m:oMath xmlns:m="http://schemas.openxmlformats.org/officeDocument/2006/math">
                      <m:acc>
                        <m:accPr>
                          <m:chr m:val="̅"/>
                          <m:ctrlPr>
                            <a:rPr lang="en-US" sz="2800" b="1" i="1" dirty="0">
                              <a:solidFill>
                                <a:srgbClr val="FF3300"/>
                              </a:solidFill>
                              <a:latin typeface="Cambria Math" panose="02040503050406030204" pitchFamily="18" charset="0"/>
                              <a:cs typeface="Arial" charset="0"/>
                            </a:rPr>
                          </m:ctrlPr>
                        </m:accPr>
                        <m:e>
                          <m:r>
                            <a:rPr lang="en-US" sz="2800" b="1" i="1" dirty="0">
                              <a:solidFill>
                                <a:srgbClr val="FF3300"/>
                              </a:solidFill>
                              <a:latin typeface="Cambria Math" panose="02040503050406030204" pitchFamily="18" charset="0"/>
                              <a:cs typeface="Arial" charset="0"/>
                            </a:rPr>
                            <m:t>𝒙</m:t>
                          </m:r>
                        </m:e>
                      </m:acc>
                    </m:oMath>
                  </m:oMathPara>
                </a14:m>
                <a:endParaRPr lang="en-US" sz="2800" b="1" baseline="-25000" dirty="0">
                  <a:solidFill>
                    <a:srgbClr val="FF3300"/>
                  </a:solidFill>
                  <a:latin typeface="Arial" charset="0"/>
                  <a:cs typeface="Arial" charset="0"/>
                </a:endParaRPr>
              </a:p>
            </p:txBody>
          </p:sp>
        </mc:Choice>
        <mc:Fallback xmlns="">
          <p:sp>
            <p:nvSpPr>
              <p:cNvPr id="15" name="Rectangle 31">
                <a:extLst>
                  <a:ext uri="{FF2B5EF4-FFF2-40B4-BE49-F238E27FC236}">
                    <a16:creationId xmlns:a16="http://schemas.microsoft.com/office/drawing/2014/main" id="{E5B3BBDE-72E9-4A58-87F1-E1DA3A98ED86}"/>
                  </a:ext>
                </a:extLst>
              </p:cNvPr>
              <p:cNvSpPr>
                <a:spLocks noRot="1" noChangeAspect="1" noMove="1" noResize="1" noEditPoints="1" noAdjustHandles="1" noChangeArrowheads="1" noChangeShapeType="1" noTextEdit="1"/>
              </p:cNvSpPr>
              <p:nvPr/>
            </p:nvSpPr>
            <p:spPr bwMode="auto">
              <a:xfrm>
                <a:off x="8558919" y="3213146"/>
                <a:ext cx="868363" cy="510717"/>
              </a:xfrm>
              <a:prstGeom prst="rect">
                <a:avLst/>
              </a:prstGeom>
              <a:blipFill>
                <a:blip r:embed="rId40"/>
                <a:stretch>
                  <a:fillRect/>
                </a:stretch>
              </a:blipFill>
              <a:ln w="12700">
                <a:noFill/>
                <a:miter lim="800000"/>
                <a:headEnd/>
                <a:tailEnd/>
              </a:ln>
            </p:spPr>
            <p:txBody>
              <a:bodyPr/>
              <a:lstStyle/>
              <a:p>
                <a:r>
                  <a:rPr lang="en-US">
                    <a:noFill/>
                  </a:rPr>
                  <a:t> </a:t>
                </a:r>
              </a:p>
            </p:txBody>
          </p:sp>
        </mc:Fallback>
      </mc:AlternateContent>
      <p:grpSp>
        <p:nvGrpSpPr>
          <p:cNvPr id="12" name="SMARTInkShape-Group50">
            <a:extLst>
              <a:ext uri="{FF2B5EF4-FFF2-40B4-BE49-F238E27FC236}">
                <a16:creationId xmlns:a16="http://schemas.microsoft.com/office/drawing/2014/main" id="{FCDC3DAC-2A6F-C7CF-6458-495B59DE425B}"/>
              </a:ext>
            </a:extLst>
          </p:cNvPr>
          <p:cNvGrpSpPr/>
          <p:nvPr/>
        </p:nvGrpSpPr>
        <p:grpSpPr>
          <a:xfrm>
            <a:off x="1981200" y="5238754"/>
            <a:ext cx="685801" cy="366416"/>
            <a:chOff x="1981200" y="5238754"/>
            <a:chExt cx="685801" cy="366416"/>
          </a:xfrm>
        </p:grpSpPr>
        <p:sp>
          <p:nvSpPr>
            <p:cNvPr id="4" name="SMARTInkShape-261">
              <a:extLst>
                <a:ext uri="{FF2B5EF4-FFF2-40B4-BE49-F238E27FC236}">
                  <a16:creationId xmlns:a16="http://schemas.microsoft.com/office/drawing/2014/main" id="{720FB4A7-00FF-9C89-09E1-6036D5FB19E0}"/>
                </a:ext>
              </a:extLst>
            </p:cNvPr>
            <p:cNvSpPr/>
            <p:nvPr>
              <p:custDataLst>
                <p:tags r:id="rId34"/>
              </p:custDataLst>
            </p:nvPr>
          </p:nvSpPr>
          <p:spPr>
            <a:xfrm>
              <a:off x="2428875" y="5476875"/>
              <a:ext cx="238126" cy="19035"/>
            </a:xfrm>
            <a:custGeom>
              <a:avLst/>
              <a:gdLst/>
              <a:ahLst/>
              <a:cxnLst/>
              <a:rect l="0" t="0" r="0" b="0"/>
              <a:pathLst>
                <a:path w="238126" h="19035">
                  <a:moveTo>
                    <a:pt x="0" y="9525"/>
                  </a:moveTo>
                  <a:lnTo>
                    <a:pt x="0" y="9525"/>
                  </a:lnTo>
                  <a:lnTo>
                    <a:pt x="0" y="17726"/>
                  </a:lnTo>
                  <a:lnTo>
                    <a:pt x="42214" y="18972"/>
                  </a:lnTo>
                  <a:lnTo>
                    <a:pt x="88850" y="19034"/>
                  </a:lnTo>
                  <a:lnTo>
                    <a:pt x="129499" y="13990"/>
                  </a:lnTo>
                  <a:lnTo>
                    <a:pt x="165840" y="10848"/>
                  </a:lnTo>
                  <a:lnTo>
                    <a:pt x="212692" y="2160"/>
                  </a:lnTo>
                  <a:lnTo>
                    <a:pt x="2381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262">
              <a:extLst>
                <a:ext uri="{FF2B5EF4-FFF2-40B4-BE49-F238E27FC236}">
                  <a16:creationId xmlns:a16="http://schemas.microsoft.com/office/drawing/2014/main" id="{E5B2C435-1A8C-26C1-0AF1-08CD82EC6FFB}"/>
                </a:ext>
              </a:extLst>
            </p:cNvPr>
            <p:cNvSpPr/>
            <p:nvPr>
              <p:custDataLst>
                <p:tags r:id="rId35"/>
              </p:custDataLst>
            </p:nvPr>
          </p:nvSpPr>
          <p:spPr>
            <a:xfrm>
              <a:off x="1981200" y="5238754"/>
              <a:ext cx="257166" cy="28572"/>
            </a:xfrm>
            <a:custGeom>
              <a:avLst/>
              <a:gdLst/>
              <a:ahLst/>
              <a:cxnLst/>
              <a:rect l="0" t="0" r="0" b="0"/>
              <a:pathLst>
                <a:path w="257166" h="28572">
                  <a:moveTo>
                    <a:pt x="0" y="28571"/>
                  </a:moveTo>
                  <a:lnTo>
                    <a:pt x="0" y="28571"/>
                  </a:lnTo>
                  <a:lnTo>
                    <a:pt x="36963" y="28571"/>
                  </a:lnTo>
                  <a:lnTo>
                    <a:pt x="74687" y="28571"/>
                  </a:lnTo>
                  <a:lnTo>
                    <a:pt x="116792" y="27513"/>
                  </a:lnTo>
                  <a:lnTo>
                    <a:pt x="152433" y="22026"/>
                  </a:lnTo>
                  <a:lnTo>
                    <a:pt x="193449" y="18870"/>
                  </a:lnTo>
                  <a:lnTo>
                    <a:pt x="234004" y="8859"/>
                  </a:lnTo>
                  <a:lnTo>
                    <a:pt x="257165" y="0"/>
                  </a:lnTo>
                  <a:lnTo>
                    <a:pt x="247650" y="952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263">
              <a:extLst>
                <a:ext uri="{FF2B5EF4-FFF2-40B4-BE49-F238E27FC236}">
                  <a16:creationId xmlns:a16="http://schemas.microsoft.com/office/drawing/2014/main" id="{A50F44B1-A9B2-E57C-F1E9-13D3A16ACD51}"/>
                </a:ext>
              </a:extLst>
            </p:cNvPr>
            <p:cNvSpPr/>
            <p:nvPr>
              <p:custDataLst>
                <p:tags r:id="rId36"/>
              </p:custDataLst>
            </p:nvPr>
          </p:nvSpPr>
          <p:spPr>
            <a:xfrm>
              <a:off x="2000250" y="5391150"/>
              <a:ext cx="209551" cy="214020"/>
            </a:xfrm>
            <a:custGeom>
              <a:avLst/>
              <a:gdLst/>
              <a:ahLst/>
              <a:cxnLst/>
              <a:rect l="0" t="0" r="0" b="0"/>
              <a:pathLst>
                <a:path w="209551" h="214020">
                  <a:moveTo>
                    <a:pt x="209550" y="0"/>
                  </a:moveTo>
                  <a:lnTo>
                    <a:pt x="209550" y="0"/>
                  </a:lnTo>
                  <a:lnTo>
                    <a:pt x="204494" y="0"/>
                  </a:lnTo>
                  <a:lnTo>
                    <a:pt x="199189" y="2822"/>
                  </a:lnTo>
                  <a:lnTo>
                    <a:pt x="152130" y="47946"/>
                  </a:lnTo>
                  <a:lnTo>
                    <a:pt x="106737" y="85753"/>
                  </a:lnTo>
                  <a:lnTo>
                    <a:pt x="60440" y="130177"/>
                  </a:lnTo>
                  <a:lnTo>
                    <a:pt x="26005" y="173436"/>
                  </a:lnTo>
                  <a:lnTo>
                    <a:pt x="16850" y="183975"/>
                  </a:lnTo>
                  <a:lnTo>
                    <a:pt x="10637" y="194799"/>
                  </a:lnTo>
                  <a:lnTo>
                    <a:pt x="3622" y="199535"/>
                  </a:lnTo>
                  <a:lnTo>
                    <a:pt x="1610" y="204393"/>
                  </a:lnTo>
                  <a:lnTo>
                    <a:pt x="318" y="214019"/>
                  </a:lnTo>
                  <a:lnTo>
                    <a:pt x="0" y="2095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264">
              <a:extLst>
                <a:ext uri="{FF2B5EF4-FFF2-40B4-BE49-F238E27FC236}">
                  <a16:creationId xmlns:a16="http://schemas.microsoft.com/office/drawing/2014/main" id="{2F968BD2-9981-4FB0-80C8-B97EDBCCFD90}"/>
                </a:ext>
              </a:extLst>
            </p:cNvPr>
            <p:cNvSpPr/>
            <p:nvPr>
              <p:custDataLst>
                <p:tags r:id="rId37"/>
              </p:custDataLst>
            </p:nvPr>
          </p:nvSpPr>
          <p:spPr>
            <a:xfrm>
              <a:off x="2047875" y="5372100"/>
              <a:ext cx="133351" cy="200026"/>
            </a:xfrm>
            <a:custGeom>
              <a:avLst/>
              <a:gdLst/>
              <a:ahLst/>
              <a:cxnLst/>
              <a:rect l="0" t="0" r="0" b="0"/>
              <a:pathLst>
                <a:path w="133351" h="200026">
                  <a:moveTo>
                    <a:pt x="0" y="9525"/>
                  </a:moveTo>
                  <a:lnTo>
                    <a:pt x="0" y="9525"/>
                  </a:lnTo>
                  <a:lnTo>
                    <a:pt x="0" y="4037"/>
                  </a:lnTo>
                  <a:lnTo>
                    <a:pt x="0" y="8593"/>
                  </a:lnTo>
                  <a:lnTo>
                    <a:pt x="0" y="0"/>
                  </a:lnTo>
                  <a:lnTo>
                    <a:pt x="0" y="5056"/>
                  </a:lnTo>
                  <a:lnTo>
                    <a:pt x="1058" y="6545"/>
                  </a:lnTo>
                  <a:lnTo>
                    <a:pt x="2822" y="7539"/>
                  </a:lnTo>
                  <a:lnTo>
                    <a:pt x="5056" y="8201"/>
                  </a:lnTo>
                  <a:lnTo>
                    <a:pt x="6546" y="10759"/>
                  </a:lnTo>
                  <a:lnTo>
                    <a:pt x="9701" y="23414"/>
                  </a:lnTo>
                  <a:lnTo>
                    <a:pt x="14189" y="30867"/>
                  </a:lnTo>
                  <a:lnTo>
                    <a:pt x="40081" y="55778"/>
                  </a:lnTo>
                  <a:lnTo>
                    <a:pt x="68887" y="102039"/>
                  </a:lnTo>
                  <a:lnTo>
                    <a:pt x="82776" y="123047"/>
                  </a:lnTo>
                  <a:lnTo>
                    <a:pt x="90199" y="141428"/>
                  </a:lnTo>
                  <a:lnTo>
                    <a:pt x="102124" y="161316"/>
                  </a:lnTo>
                  <a:lnTo>
                    <a:pt x="103008" y="164694"/>
                  </a:lnTo>
                  <a:lnTo>
                    <a:pt x="104655" y="166946"/>
                  </a:lnTo>
                  <a:lnTo>
                    <a:pt x="106812" y="168447"/>
                  </a:lnTo>
                  <a:lnTo>
                    <a:pt x="109308" y="169449"/>
                  </a:lnTo>
                  <a:lnTo>
                    <a:pt x="110972" y="171174"/>
                  </a:lnTo>
                  <a:lnTo>
                    <a:pt x="112821" y="175914"/>
                  </a:lnTo>
                  <a:lnTo>
                    <a:pt x="114372" y="177600"/>
                  </a:lnTo>
                  <a:lnTo>
                    <a:pt x="118918" y="179475"/>
                  </a:lnTo>
                  <a:lnTo>
                    <a:pt x="120554" y="181034"/>
                  </a:lnTo>
                  <a:lnTo>
                    <a:pt x="122371" y="185588"/>
                  </a:lnTo>
                  <a:lnTo>
                    <a:pt x="123394" y="194101"/>
                  </a:lnTo>
                  <a:lnTo>
                    <a:pt x="124596" y="196076"/>
                  </a:lnTo>
                  <a:lnTo>
                    <a:pt x="126456" y="197392"/>
                  </a:lnTo>
                  <a:lnTo>
                    <a:pt x="133350" y="2000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0" name="SMARTInkShape-Group51">
            <a:extLst>
              <a:ext uri="{FF2B5EF4-FFF2-40B4-BE49-F238E27FC236}">
                <a16:creationId xmlns:a16="http://schemas.microsoft.com/office/drawing/2014/main" id="{D6C9BB24-2FC6-4E99-FEFA-7445FB64417C}"/>
              </a:ext>
            </a:extLst>
          </p:cNvPr>
          <p:cNvGrpSpPr/>
          <p:nvPr/>
        </p:nvGrpSpPr>
        <p:grpSpPr>
          <a:xfrm>
            <a:off x="1762125" y="5343555"/>
            <a:ext cx="1724026" cy="1028671"/>
            <a:chOff x="1762125" y="5343555"/>
            <a:chExt cx="1724026" cy="1028671"/>
          </a:xfrm>
        </p:grpSpPr>
        <p:sp>
          <p:nvSpPr>
            <p:cNvPr id="13" name="SMARTInkShape-265">
              <a:extLst>
                <a:ext uri="{FF2B5EF4-FFF2-40B4-BE49-F238E27FC236}">
                  <a16:creationId xmlns:a16="http://schemas.microsoft.com/office/drawing/2014/main" id="{A78C6F7B-87B6-4D36-0930-2C05F7D0A856}"/>
                </a:ext>
              </a:extLst>
            </p:cNvPr>
            <p:cNvSpPr/>
            <p:nvPr>
              <p:custDataLst>
                <p:tags r:id="rId28"/>
              </p:custDataLst>
            </p:nvPr>
          </p:nvSpPr>
          <p:spPr>
            <a:xfrm>
              <a:off x="2819400" y="6219952"/>
              <a:ext cx="180976" cy="152274"/>
            </a:xfrm>
            <a:custGeom>
              <a:avLst/>
              <a:gdLst/>
              <a:ahLst/>
              <a:cxnLst/>
              <a:rect l="0" t="0" r="0" b="0"/>
              <a:pathLst>
                <a:path w="180976" h="152274">
                  <a:moveTo>
                    <a:pt x="0" y="28448"/>
                  </a:moveTo>
                  <a:lnTo>
                    <a:pt x="0" y="28448"/>
                  </a:lnTo>
                  <a:lnTo>
                    <a:pt x="14189" y="14259"/>
                  </a:lnTo>
                  <a:lnTo>
                    <a:pt x="19711" y="11558"/>
                  </a:lnTo>
                  <a:lnTo>
                    <a:pt x="22666" y="10838"/>
                  </a:lnTo>
                  <a:lnTo>
                    <a:pt x="24636" y="9300"/>
                  </a:lnTo>
                  <a:lnTo>
                    <a:pt x="26824" y="4768"/>
                  </a:lnTo>
                  <a:lnTo>
                    <a:pt x="28466" y="3136"/>
                  </a:lnTo>
                  <a:lnTo>
                    <a:pt x="37662" y="0"/>
                  </a:lnTo>
                  <a:lnTo>
                    <a:pt x="43027" y="10023"/>
                  </a:lnTo>
                  <a:lnTo>
                    <a:pt x="46262" y="26399"/>
                  </a:lnTo>
                  <a:lnTo>
                    <a:pt x="48414" y="65046"/>
                  </a:lnTo>
                  <a:lnTo>
                    <a:pt x="53033" y="93620"/>
                  </a:lnTo>
                  <a:lnTo>
                    <a:pt x="48034" y="134007"/>
                  </a:lnTo>
                  <a:lnTo>
                    <a:pt x="47706" y="133378"/>
                  </a:lnTo>
                  <a:lnTo>
                    <a:pt x="54187" y="118044"/>
                  </a:lnTo>
                  <a:lnTo>
                    <a:pt x="55833" y="106721"/>
                  </a:lnTo>
                  <a:lnTo>
                    <a:pt x="62209" y="94633"/>
                  </a:lnTo>
                  <a:lnTo>
                    <a:pt x="90977" y="56980"/>
                  </a:lnTo>
                  <a:lnTo>
                    <a:pt x="129337" y="30885"/>
                  </a:lnTo>
                  <a:lnTo>
                    <a:pt x="141199" y="28662"/>
                  </a:lnTo>
                  <a:lnTo>
                    <a:pt x="155985" y="41724"/>
                  </a:lnTo>
                  <a:lnTo>
                    <a:pt x="165222" y="55899"/>
                  </a:lnTo>
                  <a:lnTo>
                    <a:pt x="166239" y="61566"/>
                  </a:lnTo>
                  <a:lnTo>
                    <a:pt x="164732" y="79653"/>
                  </a:lnTo>
                  <a:lnTo>
                    <a:pt x="171306" y="126280"/>
                  </a:lnTo>
                  <a:lnTo>
                    <a:pt x="171448" y="151595"/>
                  </a:lnTo>
                  <a:lnTo>
                    <a:pt x="180975" y="15227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266">
              <a:extLst>
                <a:ext uri="{FF2B5EF4-FFF2-40B4-BE49-F238E27FC236}">
                  <a16:creationId xmlns:a16="http://schemas.microsoft.com/office/drawing/2014/main" id="{1BDE095B-8472-9B4B-DDD4-C967F0D004D1}"/>
                </a:ext>
              </a:extLst>
            </p:cNvPr>
            <p:cNvSpPr/>
            <p:nvPr>
              <p:custDataLst>
                <p:tags r:id="rId29"/>
              </p:custDataLst>
            </p:nvPr>
          </p:nvSpPr>
          <p:spPr>
            <a:xfrm>
              <a:off x="2562225" y="6048385"/>
              <a:ext cx="447676" cy="303950"/>
            </a:xfrm>
            <a:custGeom>
              <a:avLst/>
              <a:gdLst/>
              <a:ahLst/>
              <a:cxnLst/>
              <a:rect l="0" t="0" r="0" b="0"/>
              <a:pathLst>
                <a:path w="447676" h="303950">
                  <a:moveTo>
                    <a:pt x="0" y="266690"/>
                  </a:moveTo>
                  <a:lnTo>
                    <a:pt x="0" y="266690"/>
                  </a:lnTo>
                  <a:lnTo>
                    <a:pt x="13183" y="245967"/>
                  </a:lnTo>
                  <a:lnTo>
                    <a:pt x="29659" y="230917"/>
                  </a:lnTo>
                  <a:lnTo>
                    <a:pt x="40698" y="222216"/>
                  </a:lnTo>
                  <a:lnTo>
                    <a:pt x="52863" y="207534"/>
                  </a:lnTo>
                  <a:lnTo>
                    <a:pt x="92222" y="185022"/>
                  </a:lnTo>
                  <a:lnTo>
                    <a:pt x="116031" y="181499"/>
                  </a:lnTo>
                  <a:lnTo>
                    <a:pt x="118629" y="183438"/>
                  </a:lnTo>
                  <a:lnTo>
                    <a:pt x="133882" y="227120"/>
                  </a:lnTo>
                  <a:lnTo>
                    <a:pt x="148237" y="261204"/>
                  </a:lnTo>
                  <a:lnTo>
                    <a:pt x="152352" y="303949"/>
                  </a:lnTo>
                  <a:lnTo>
                    <a:pt x="152399" y="259007"/>
                  </a:lnTo>
                  <a:lnTo>
                    <a:pt x="152400" y="218370"/>
                  </a:lnTo>
                  <a:lnTo>
                    <a:pt x="152400" y="173498"/>
                  </a:lnTo>
                  <a:lnTo>
                    <a:pt x="152400" y="137831"/>
                  </a:lnTo>
                  <a:lnTo>
                    <a:pt x="152400" y="96570"/>
                  </a:lnTo>
                  <a:lnTo>
                    <a:pt x="153458" y="54729"/>
                  </a:lnTo>
                  <a:lnTo>
                    <a:pt x="161533" y="30601"/>
                  </a:lnTo>
                  <a:lnTo>
                    <a:pt x="171922" y="24111"/>
                  </a:lnTo>
                  <a:lnTo>
                    <a:pt x="219217" y="11699"/>
                  </a:lnTo>
                  <a:lnTo>
                    <a:pt x="259507" y="9803"/>
                  </a:lnTo>
                  <a:lnTo>
                    <a:pt x="305888" y="6750"/>
                  </a:lnTo>
                  <a:lnTo>
                    <a:pt x="346044" y="1993"/>
                  </a:lnTo>
                  <a:lnTo>
                    <a:pt x="392272" y="254"/>
                  </a:lnTo>
                  <a:lnTo>
                    <a:pt x="430297" y="0"/>
                  </a:lnTo>
                  <a:lnTo>
                    <a:pt x="432914" y="1055"/>
                  </a:lnTo>
                  <a:lnTo>
                    <a:pt x="434660" y="2817"/>
                  </a:lnTo>
                  <a:lnTo>
                    <a:pt x="435823" y="5050"/>
                  </a:lnTo>
                  <a:lnTo>
                    <a:pt x="437657" y="6538"/>
                  </a:lnTo>
                  <a:lnTo>
                    <a:pt x="447675" y="951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267">
              <a:extLst>
                <a:ext uri="{FF2B5EF4-FFF2-40B4-BE49-F238E27FC236}">
                  <a16:creationId xmlns:a16="http://schemas.microsoft.com/office/drawing/2014/main" id="{C21C0C1D-83FA-6646-E974-4D437379D991}"/>
                </a:ext>
              </a:extLst>
            </p:cNvPr>
            <p:cNvSpPr/>
            <p:nvPr>
              <p:custDataLst>
                <p:tags r:id="rId30"/>
              </p:custDataLst>
            </p:nvPr>
          </p:nvSpPr>
          <p:spPr>
            <a:xfrm>
              <a:off x="2419350" y="5924550"/>
              <a:ext cx="304801" cy="409576"/>
            </a:xfrm>
            <a:custGeom>
              <a:avLst/>
              <a:gdLst/>
              <a:ahLst/>
              <a:cxnLst/>
              <a:rect l="0" t="0" r="0" b="0"/>
              <a:pathLst>
                <a:path w="304801" h="409576">
                  <a:moveTo>
                    <a:pt x="304800" y="0"/>
                  </a:moveTo>
                  <a:lnTo>
                    <a:pt x="304800" y="0"/>
                  </a:lnTo>
                  <a:lnTo>
                    <a:pt x="264780" y="35303"/>
                  </a:lnTo>
                  <a:lnTo>
                    <a:pt x="226426" y="78811"/>
                  </a:lnTo>
                  <a:lnTo>
                    <a:pt x="193807" y="124169"/>
                  </a:lnTo>
                  <a:lnTo>
                    <a:pt x="161943" y="163956"/>
                  </a:lnTo>
                  <a:lnTo>
                    <a:pt x="131236" y="208759"/>
                  </a:lnTo>
                  <a:lnTo>
                    <a:pt x="106626" y="249008"/>
                  </a:lnTo>
                  <a:lnTo>
                    <a:pt x="82991" y="294806"/>
                  </a:lnTo>
                  <a:lnTo>
                    <a:pt x="64450" y="324580"/>
                  </a:lnTo>
                  <a:lnTo>
                    <a:pt x="57196" y="345351"/>
                  </a:lnTo>
                  <a:lnTo>
                    <a:pt x="26220" y="385766"/>
                  </a:lnTo>
                  <a:lnTo>
                    <a:pt x="15887" y="398993"/>
                  </a:lnTo>
                  <a:lnTo>
                    <a:pt x="0" y="4095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268">
              <a:extLst>
                <a:ext uri="{FF2B5EF4-FFF2-40B4-BE49-F238E27FC236}">
                  <a16:creationId xmlns:a16="http://schemas.microsoft.com/office/drawing/2014/main" id="{34494F16-22D6-2C5B-2E37-761F85475B5A}"/>
                </a:ext>
              </a:extLst>
            </p:cNvPr>
            <p:cNvSpPr/>
            <p:nvPr>
              <p:custDataLst>
                <p:tags r:id="rId31"/>
              </p:custDataLst>
            </p:nvPr>
          </p:nvSpPr>
          <p:spPr>
            <a:xfrm>
              <a:off x="2259468" y="5962650"/>
              <a:ext cx="293233" cy="245281"/>
            </a:xfrm>
            <a:custGeom>
              <a:avLst/>
              <a:gdLst/>
              <a:ahLst/>
              <a:cxnLst/>
              <a:rect l="0" t="0" r="0" b="0"/>
              <a:pathLst>
                <a:path w="293233" h="245281">
                  <a:moveTo>
                    <a:pt x="45582" y="66675"/>
                  </a:moveTo>
                  <a:lnTo>
                    <a:pt x="45582" y="66675"/>
                  </a:lnTo>
                  <a:lnTo>
                    <a:pt x="45582" y="61619"/>
                  </a:lnTo>
                  <a:lnTo>
                    <a:pt x="46640" y="60130"/>
                  </a:lnTo>
                  <a:lnTo>
                    <a:pt x="48404" y="59136"/>
                  </a:lnTo>
                  <a:lnTo>
                    <a:pt x="50638" y="58474"/>
                  </a:lnTo>
                  <a:lnTo>
                    <a:pt x="64880" y="49785"/>
                  </a:lnTo>
                  <a:lnTo>
                    <a:pt x="72325" y="48052"/>
                  </a:lnTo>
                  <a:lnTo>
                    <a:pt x="87945" y="55313"/>
                  </a:lnTo>
                  <a:lnTo>
                    <a:pt x="95454" y="60920"/>
                  </a:lnTo>
                  <a:lnTo>
                    <a:pt x="105632" y="75083"/>
                  </a:lnTo>
                  <a:lnTo>
                    <a:pt x="118923" y="109763"/>
                  </a:lnTo>
                  <a:lnTo>
                    <a:pt x="119876" y="114450"/>
                  </a:lnTo>
                  <a:lnTo>
                    <a:pt x="113992" y="153674"/>
                  </a:lnTo>
                  <a:lnTo>
                    <a:pt x="110912" y="172016"/>
                  </a:lnTo>
                  <a:lnTo>
                    <a:pt x="94509" y="204017"/>
                  </a:lnTo>
                  <a:lnTo>
                    <a:pt x="76445" y="231242"/>
                  </a:lnTo>
                  <a:lnTo>
                    <a:pt x="66001" y="239652"/>
                  </a:lnTo>
                  <a:lnTo>
                    <a:pt x="54305" y="244095"/>
                  </a:lnTo>
                  <a:lnTo>
                    <a:pt x="48222" y="245280"/>
                  </a:lnTo>
                  <a:lnTo>
                    <a:pt x="42050" y="243953"/>
                  </a:lnTo>
                  <a:lnTo>
                    <a:pt x="29549" y="236835"/>
                  </a:lnTo>
                  <a:lnTo>
                    <a:pt x="19759" y="220971"/>
                  </a:lnTo>
                  <a:lnTo>
                    <a:pt x="4851" y="181350"/>
                  </a:lnTo>
                  <a:lnTo>
                    <a:pt x="0" y="157568"/>
                  </a:lnTo>
                  <a:lnTo>
                    <a:pt x="5965" y="122964"/>
                  </a:lnTo>
                  <a:lnTo>
                    <a:pt x="15381" y="96053"/>
                  </a:lnTo>
                  <a:lnTo>
                    <a:pt x="37973" y="65905"/>
                  </a:lnTo>
                  <a:lnTo>
                    <a:pt x="78486" y="37581"/>
                  </a:lnTo>
                  <a:lnTo>
                    <a:pt x="125812" y="17654"/>
                  </a:lnTo>
                  <a:lnTo>
                    <a:pt x="168367" y="6877"/>
                  </a:lnTo>
                  <a:lnTo>
                    <a:pt x="213886" y="1358"/>
                  </a:lnTo>
                  <a:lnTo>
                    <a:pt x="256181" y="179"/>
                  </a:lnTo>
                  <a:lnTo>
                    <a:pt x="293232"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269">
              <a:extLst>
                <a:ext uri="{FF2B5EF4-FFF2-40B4-BE49-F238E27FC236}">
                  <a16:creationId xmlns:a16="http://schemas.microsoft.com/office/drawing/2014/main" id="{AFCFF847-3374-E614-BD8D-A1E9758A09BA}"/>
                </a:ext>
              </a:extLst>
            </p:cNvPr>
            <p:cNvSpPr/>
            <p:nvPr>
              <p:custDataLst>
                <p:tags r:id="rId32"/>
              </p:custDataLst>
            </p:nvPr>
          </p:nvSpPr>
          <p:spPr>
            <a:xfrm>
              <a:off x="1762125" y="5747690"/>
              <a:ext cx="1724026" cy="24461"/>
            </a:xfrm>
            <a:custGeom>
              <a:avLst/>
              <a:gdLst/>
              <a:ahLst/>
              <a:cxnLst/>
              <a:rect l="0" t="0" r="0" b="0"/>
              <a:pathLst>
                <a:path w="1724026" h="24461">
                  <a:moveTo>
                    <a:pt x="0" y="14935"/>
                  </a:moveTo>
                  <a:lnTo>
                    <a:pt x="0" y="14935"/>
                  </a:lnTo>
                  <a:lnTo>
                    <a:pt x="0" y="24068"/>
                  </a:lnTo>
                  <a:lnTo>
                    <a:pt x="46968" y="24457"/>
                  </a:lnTo>
                  <a:lnTo>
                    <a:pt x="85595" y="24460"/>
                  </a:lnTo>
                  <a:lnTo>
                    <a:pt x="129444" y="24460"/>
                  </a:lnTo>
                  <a:lnTo>
                    <a:pt x="167470" y="24460"/>
                  </a:lnTo>
                  <a:lnTo>
                    <a:pt x="208764" y="24460"/>
                  </a:lnTo>
                  <a:lnTo>
                    <a:pt x="247495" y="23402"/>
                  </a:lnTo>
                  <a:lnTo>
                    <a:pt x="288541" y="16921"/>
                  </a:lnTo>
                  <a:lnTo>
                    <a:pt x="327499" y="15523"/>
                  </a:lnTo>
                  <a:lnTo>
                    <a:pt x="369734" y="15110"/>
                  </a:lnTo>
                  <a:lnTo>
                    <a:pt x="411881" y="14987"/>
                  </a:lnTo>
                  <a:lnTo>
                    <a:pt x="443408" y="13899"/>
                  </a:lnTo>
                  <a:lnTo>
                    <a:pt x="478587" y="9889"/>
                  </a:lnTo>
                  <a:lnTo>
                    <a:pt x="512566" y="7401"/>
                  </a:lnTo>
                  <a:lnTo>
                    <a:pt x="546366" y="6295"/>
                  </a:lnTo>
                  <a:lnTo>
                    <a:pt x="582554" y="5803"/>
                  </a:lnTo>
                  <a:lnTo>
                    <a:pt x="616982" y="2762"/>
                  </a:lnTo>
                  <a:lnTo>
                    <a:pt x="650981" y="0"/>
                  </a:lnTo>
                  <a:lnTo>
                    <a:pt x="687258" y="2300"/>
                  </a:lnTo>
                  <a:lnTo>
                    <a:pt x="724548" y="4028"/>
                  </a:lnTo>
                  <a:lnTo>
                    <a:pt x="762288" y="4796"/>
                  </a:lnTo>
                  <a:lnTo>
                    <a:pt x="800228" y="5137"/>
                  </a:lnTo>
                  <a:lnTo>
                    <a:pt x="838257" y="5289"/>
                  </a:lnTo>
                  <a:lnTo>
                    <a:pt x="876325" y="5356"/>
                  </a:lnTo>
                  <a:lnTo>
                    <a:pt x="914411" y="5386"/>
                  </a:lnTo>
                  <a:lnTo>
                    <a:pt x="955327" y="5399"/>
                  </a:lnTo>
                  <a:lnTo>
                    <a:pt x="996090" y="5405"/>
                  </a:lnTo>
                  <a:lnTo>
                    <a:pt x="1031846" y="5408"/>
                  </a:lnTo>
                  <a:lnTo>
                    <a:pt x="1071020" y="5409"/>
                  </a:lnTo>
                  <a:lnTo>
                    <a:pt x="1112067" y="5410"/>
                  </a:lnTo>
                  <a:lnTo>
                    <a:pt x="1151477" y="5410"/>
                  </a:lnTo>
                  <a:lnTo>
                    <a:pt x="1190159" y="5410"/>
                  </a:lnTo>
                  <a:lnTo>
                    <a:pt x="1227459" y="5410"/>
                  </a:lnTo>
                  <a:lnTo>
                    <a:pt x="1261677" y="5410"/>
                  </a:lnTo>
                  <a:lnTo>
                    <a:pt x="1297345" y="5410"/>
                  </a:lnTo>
                  <a:lnTo>
                    <a:pt x="1333306" y="5410"/>
                  </a:lnTo>
                  <a:lnTo>
                    <a:pt x="1366928" y="5410"/>
                  </a:lnTo>
                  <a:lnTo>
                    <a:pt x="1399510" y="8232"/>
                  </a:lnTo>
                  <a:lnTo>
                    <a:pt x="1444781" y="12949"/>
                  </a:lnTo>
                  <a:lnTo>
                    <a:pt x="1485005" y="14347"/>
                  </a:lnTo>
                  <a:lnTo>
                    <a:pt x="1526557" y="14760"/>
                  </a:lnTo>
                  <a:lnTo>
                    <a:pt x="1557945" y="14857"/>
                  </a:lnTo>
                  <a:lnTo>
                    <a:pt x="1593062" y="14901"/>
                  </a:lnTo>
                  <a:lnTo>
                    <a:pt x="1638419" y="14925"/>
                  </a:lnTo>
                  <a:lnTo>
                    <a:pt x="1678670" y="14932"/>
                  </a:lnTo>
                  <a:lnTo>
                    <a:pt x="1707383" y="15993"/>
                  </a:lnTo>
                  <a:lnTo>
                    <a:pt x="1724025" y="2446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270">
              <a:extLst>
                <a:ext uri="{FF2B5EF4-FFF2-40B4-BE49-F238E27FC236}">
                  <a16:creationId xmlns:a16="http://schemas.microsoft.com/office/drawing/2014/main" id="{075C59A9-5DE7-11F7-8209-A128041C9C67}"/>
                </a:ext>
              </a:extLst>
            </p:cNvPr>
            <p:cNvSpPr/>
            <p:nvPr>
              <p:custDataLst>
                <p:tags r:id="rId33"/>
              </p:custDataLst>
            </p:nvPr>
          </p:nvSpPr>
          <p:spPr>
            <a:xfrm>
              <a:off x="2895600" y="5343555"/>
              <a:ext cx="504826" cy="266671"/>
            </a:xfrm>
            <a:custGeom>
              <a:avLst/>
              <a:gdLst/>
              <a:ahLst/>
              <a:cxnLst/>
              <a:rect l="0" t="0" r="0" b="0"/>
              <a:pathLst>
                <a:path w="504826" h="266671">
                  <a:moveTo>
                    <a:pt x="0" y="266670"/>
                  </a:moveTo>
                  <a:lnTo>
                    <a:pt x="0" y="266670"/>
                  </a:lnTo>
                  <a:lnTo>
                    <a:pt x="22120" y="220535"/>
                  </a:lnTo>
                  <a:lnTo>
                    <a:pt x="63680" y="174683"/>
                  </a:lnTo>
                  <a:lnTo>
                    <a:pt x="101415" y="130150"/>
                  </a:lnTo>
                  <a:lnTo>
                    <a:pt x="140228" y="85695"/>
                  </a:lnTo>
                  <a:lnTo>
                    <a:pt x="179593" y="40056"/>
                  </a:lnTo>
                  <a:lnTo>
                    <a:pt x="208593" y="5789"/>
                  </a:lnTo>
                  <a:lnTo>
                    <a:pt x="219021" y="0"/>
                  </a:lnTo>
                  <a:lnTo>
                    <a:pt x="214002" y="5035"/>
                  </a:lnTo>
                  <a:lnTo>
                    <a:pt x="196683" y="52021"/>
                  </a:lnTo>
                  <a:lnTo>
                    <a:pt x="180953" y="98626"/>
                  </a:lnTo>
                  <a:lnTo>
                    <a:pt x="174266" y="134329"/>
                  </a:lnTo>
                  <a:lnTo>
                    <a:pt x="173760" y="155993"/>
                  </a:lnTo>
                  <a:lnTo>
                    <a:pt x="177063" y="169150"/>
                  </a:lnTo>
                  <a:lnTo>
                    <a:pt x="184872" y="182507"/>
                  </a:lnTo>
                  <a:lnTo>
                    <a:pt x="190821" y="186931"/>
                  </a:lnTo>
                  <a:lnTo>
                    <a:pt x="200120" y="189421"/>
                  </a:lnTo>
                  <a:lnTo>
                    <a:pt x="203264" y="189771"/>
                  </a:lnTo>
                  <a:lnTo>
                    <a:pt x="209578" y="187337"/>
                  </a:lnTo>
                  <a:lnTo>
                    <a:pt x="222256" y="177151"/>
                  </a:lnTo>
                  <a:lnTo>
                    <a:pt x="257567" y="131658"/>
                  </a:lnTo>
                  <a:lnTo>
                    <a:pt x="283672" y="90532"/>
                  </a:lnTo>
                  <a:lnTo>
                    <a:pt x="304108" y="46978"/>
                  </a:lnTo>
                  <a:lnTo>
                    <a:pt x="311901" y="29328"/>
                  </a:lnTo>
                  <a:lnTo>
                    <a:pt x="332413" y="1240"/>
                  </a:lnTo>
                  <a:lnTo>
                    <a:pt x="322887" y="41582"/>
                  </a:lnTo>
                  <a:lnTo>
                    <a:pt x="310960" y="84507"/>
                  </a:lnTo>
                  <a:lnTo>
                    <a:pt x="307075" y="131165"/>
                  </a:lnTo>
                  <a:lnTo>
                    <a:pt x="315402" y="175502"/>
                  </a:lnTo>
                  <a:lnTo>
                    <a:pt x="322212" y="191227"/>
                  </a:lnTo>
                  <a:lnTo>
                    <a:pt x="339758" y="214963"/>
                  </a:lnTo>
                  <a:lnTo>
                    <a:pt x="349970" y="217231"/>
                  </a:lnTo>
                  <a:lnTo>
                    <a:pt x="357139" y="217835"/>
                  </a:lnTo>
                  <a:lnTo>
                    <a:pt x="373570" y="212863"/>
                  </a:lnTo>
                  <a:lnTo>
                    <a:pt x="415045" y="197480"/>
                  </a:lnTo>
                  <a:lnTo>
                    <a:pt x="461887" y="184251"/>
                  </a:lnTo>
                  <a:lnTo>
                    <a:pt x="504825" y="17142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SMARTInkShape-271">
            <a:extLst>
              <a:ext uri="{FF2B5EF4-FFF2-40B4-BE49-F238E27FC236}">
                <a16:creationId xmlns:a16="http://schemas.microsoft.com/office/drawing/2014/main" id="{68FF5DFF-F58D-7C93-3287-1A90B8B7777D}"/>
              </a:ext>
            </a:extLst>
          </p:cNvPr>
          <p:cNvSpPr/>
          <p:nvPr>
            <p:custDataLst>
              <p:tags r:id="rId1"/>
            </p:custDataLst>
          </p:nvPr>
        </p:nvSpPr>
        <p:spPr>
          <a:xfrm>
            <a:off x="4067175" y="5581650"/>
            <a:ext cx="419101" cy="133340"/>
          </a:xfrm>
          <a:custGeom>
            <a:avLst/>
            <a:gdLst/>
            <a:ahLst/>
            <a:cxnLst/>
            <a:rect l="0" t="0" r="0" b="0"/>
            <a:pathLst>
              <a:path w="419101" h="133340">
                <a:moveTo>
                  <a:pt x="0" y="123825"/>
                </a:moveTo>
                <a:lnTo>
                  <a:pt x="0" y="123825"/>
                </a:lnTo>
                <a:lnTo>
                  <a:pt x="0" y="118769"/>
                </a:lnTo>
                <a:lnTo>
                  <a:pt x="2822" y="113464"/>
                </a:lnTo>
                <a:lnTo>
                  <a:pt x="24452" y="88867"/>
                </a:lnTo>
                <a:lnTo>
                  <a:pt x="28032" y="78077"/>
                </a:lnTo>
                <a:lnTo>
                  <a:pt x="73365" y="49104"/>
                </a:lnTo>
                <a:lnTo>
                  <a:pt x="83245" y="46859"/>
                </a:lnTo>
                <a:lnTo>
                  <a:pt x="92281" y="41165"/>
                </a:lnTo>
                <a:lnTo>
                  <a:pt x="102921" y="38504"/>
                </a:lnTo>
                <a:lnTo>
                  <a:pt x="141893" y="38103"/>
                </a:lnTo>
                <a:lnTo>
                  <a:pt x="167880" y="46301"/>
                </a:lnTo>
                <a:lnTo>
                  <a:pt x="193747" y="69981"/>
                </a:lnTo>
                <a:lnTo>
                  <a:pt x="222252" y="107561"/>
                </a:lnTo>
                <a:lnTo>
                  <a:pt x="228601" y="111305"/>
                </a:lnTo>
                <a:lnTo>
                  <a:pt x="241300" y="113709"/>
                </a:lnTo>
                <a:lnTo>
                  <a:pt x="243417" y="114965"/>
                </a:lnTo>
                <a:lnTo>
                  <a:pt x="244828" y="116860"/>
                </a:lnTo>
                <a:lnTo>
                  <a:pt x="245768" y="119181"/>
                </a:lnTo>
                <a:lnTo>
                  <a:pt x="247454" y="120729"/>
                </a:lnTo>
                <a:lnTo>
                  <a:pt x="257764" y="126037"/>
                </a:lnTo>
                <a:lnTo>
                  <a:pt x="263787" y="130099"/>
                </a:lnTo>
                <a:lnTo>
                  <a:pt x="273128" y="132387"/>
                </a:lnTo>
                <a:lnTo>
                  <a:pt x="307975" y="133339"/>
                </a:lnTo>
                <a:lnTo>
                  <a:pt x="314325" y="130523"/>
                </a:lnTo>
                <a:lnTo>
                  <a:pt x="320675" y="126802"/>
                </a:lnTo>
                <a:lnTo>
                  <a:pt x="331494" y="124217"/>
                </a:lnTo>
                <a:lnTo>
                  <a:pt x="360773" y="82199"/>
                </a:lnTo>
                <a:lnTo>
                  <a:pt x="387096" y="36149"/>
                </a:lnTo>
                <a:lnTo>
                  <a:pt x="406738" y="9782"/>
                </a:lnTo>
                <a:lnTo>
                  <a:pt x="407684" y="6522"/>
                </a:lnTo>
                <a:lnTo>
                  <a:pt x="409372" y="4348"/>
                </a:lnTo>
                <a:lnTo>
                  <a:pt x="4191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9" name="SMARTInkShape-Group53">
            <a:extLst>
              <a:ext uri="{FF2B5EF4-FFF2-40B4-BE49-F238E27FC236}">
                <a16:creationId xmlns:a16="http://schemas.microsoft.com/office/drawing/2014/main" id="{2E580439-4DA2-6360-7E6A-3069AF59579B}"/>
              </a:ext>
            </a:extLst>
          </p:cNvPr>
          <p:cNvGrpSpPr/>
          <p:nvPr/>
        </p:nvGrpSpPr>
        <p:grpSpPr>
          <a:xfrm>
            <a:off x="4895850" y="5239142"/>
            <a:ext cx="1351866" cy="552059"/>
            <a:chOff x="4895850" y="5239142"/>
            <a:chExt cx="1351866" cy="552059"/>
          </a:xfrm>
        </p:grpSpPr>
        <p:sp>
          <p:nvSpPr>
            <p:cNvPr id="22" name="SMARTInkShape-272">
              <a:extLst>
                <a:ext uri="{FF2B5EF4-FFF2-40B4-BE49-F238E27FC236}">
                  <a16:creationId xmlns:a16="http://schemas.microsoft.com/office/drawing/2014/main" id="{0289A28B-C317-4DCE-E851-291B2A5DAD90}"/>
                </a:ext>
              </a:extLst>
            </p:cNvPr>
            <p:cNvSpPr/>
            <p:nvPr>
              <p:custDataLst>
                <p:tags r:id="rId21"/>
              </p:custDataLst>
            </p:nvPr>
          </p:nvSpPr>
          <p:spPr>
            <a:xfrm>
              <a:off x="6076950" y="5295900"/>
              <a:ext cx="170766" cy="466726"/>
            </a:xfrm>
            <a:custGeom>
              <a:avLst/>
              <a:gdLst/>
              <a:ahLst/>
              <a:cxnLst/>
              <a:rect l="0" t="0" r="0" b="0"/>
              <a:pathLst>
                <a:path w="170766" h="466726">
                  <a:moveTo>
                    <a:pt x="66675" y="0"/>
                  </a:moveTo>
                  <a:lnTo>
                    <a:pt x="66675" y="0"/>
                  </a:lnTo>
                  <a:lnTo>
                    <a:pt x="76788" y="0"/>
                  </a:lnTo>
                  <a:lnTo>
                    <a:pt x="98246" y="10113"/>
                  </a:lnTo>
                  <a:lnTo>
                    <a:pt x="132908" y="56496"/>
                  </a:lnTo>
                  <a:lnTo>
                    <a:pt x="149447" y="88354"/>
                  </a:lnTo>
                  <a:lnTo>
                    <a:pt x="158228" y="124604"/>
                  </a:lnTo>
                  <a:lnTo>
                    <a:pt x="163652" y="162156"/>
                  </a:lnTo>
                  <a:lnTo>
                    <a:pt x="169139" y="200094"/>
                  </a:lnTo>
                  <a:lnTo>
                    <a:pt x="170765" y="246612"/>
                  </a:lnTo>
                  <a:lnTo>
                    <a:pt x="170087" y="282113"/>
                  </a:lnTo>
                  <a:lnTo>
                    <a:pt x="163756" y="319951"/>
                  </a:lnTo>
                  <a:lnTo>
                    <a:pt x="154118" y="350211"/>
                  </a:lnTo>
                  <a:lnTo>
                    <a:pt x="121333" y="396753"/>
                  </a:lnTo>
                  <a:lnTo>
                    <a:pt x="83411" y="436880"/>
                  </a:lnTo>
                  <a:lnTo>
                    <a:pt x="56464" y="454002"/>
                  </a:lnTo>
                  <a:lnTo>
                    <a:pt x="29027" y="464212"/>
                  </a:lnTo>
                  <a:lnTo>
                    <a:pt x="0" y="4667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273">
              <a:extLst>
                <a:ext uri="{FF2B5EF4-FFF2-40B4-BE49-F238E27FC236}">
                  <a16:creationId xmlns:a16="http://schemas.microsoft.com/office/drawing/2014/main" id="{EA41DAEA-78C9-F99D-3907-E174564422F1}"/>
                </a:ext>
              </a:extLst>
            </p:cNvPr>
            <p:cNvSpPr/>
            <p:nvPr>
              <p:custDataLst>
                <p:tags r:id="rId22"/>
              </p:custDataLst>
            </p:nvPr>
          </p:nvSpPr>
          <p:spPr>
            <a:xfrm>
              <a:off x="6044109" y="5486792"/>
              <a:ext cx="32726" cy="199634"/>
            </a:xfrm>
            <a:custGeom>
              <a:avLst/>
              <a:gdLst/>
              <a:ahLst/>
              <a:cxnLst/>
              <a:rect l="0" t="0" r="0" b="0"/>
              <a:pathLst>
                <a:path w="32726" h="199634">
                  <a:moveTo>
                    <a:pt x="23316" y="9133"/>
                  </a:moveTo>
                  <a:lnTo>
                    <a:pt x="23316" y="9133"/>
                  </a:lnTo>
                  <a:lnTo>
                    <a:pt x="23316" y="4077"/>
                  </a:lnTo>
                  <a:lnTo>
                    <a:pt x="24374" y="2588"/>
                  </a:lnTo>
                  <a:lnTo>
                    <a:pt x="26138" y="1594"/>
                  </a:lnTo>
                  <a:lnTo>
                    <a:pt x="31517" y="0"/>
                  </a:lnTo>
                  <a:lnTo>
                    <a:pt x="31958" y="928"/>
                  </a:lnTo>
                  <a:lnTo>
                    <a:pt x="32725" y="38182"/>
                  </a:lnTo>
                  <a:lnTo>
                    <a:pt x="27751" y="78183"/>
                  </a:lnTo>
                  <a:lnTo>
                    <a:pt x="16587" y="123079"/>
                  </a:lnTo>
                  <a:lnTo>
                    <a:pt x="4191" y="165971"/>
                  </a:lnTo>
                  <a:lnTo>
                    <a:pt x="0" y="180439"/>
                  </a:lnTo>
                  <a:lnTo>
                    <a:pt x="4266" y="19963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274">
              <a:extLst>
                <a:ext uri="{FF2B5EF4-FFF2-40B4-BE49-F238E27FC236}">
                  <a16:creationId xmlns:a16="http://schemas.microsoft.com/office/drawing/2014/main" id="{4B7FC54B-C6D7-305D-213E-7C1045ABE5F1}"/>
                </a:ext>
              </a:extLst>
            </p:cNvPr>
            <p:cNvSpPr/>
            <p:nvPr>
              <p:custDataLst>
                <p:tags r:id="rId23"/>
              </p:custDataLst>
            </p:nvPr>
          </p:nvSpPr>
          <p:spPr>
            <a:xfrm>
              <a:off x="5743575" y="5648454"/>
              <a:ext cx="108880" cy="123697"/>
            </a:xfrm>
            <a:custGeom>
              <a:avLst/>
              <a:gdLst/>
              <a:ahLst/>
              <a:cxnLst/>
              <a:rect l="0" t="0" r="0" b="0"/>
              <a:pathLst>
                <a:path w="108880" h="123697">
                  <a:moveTo>
                    <a:pt x="57150" y="9396"/>
                  </a:moveTo>
                  <a:lnTo>
                    <a:pt x="57150" y="9396"/>
                  </a:lnTo>
                  <a:lnTo>
                    <a:pt x="65351" y="1195"/>
                  </a:lnTo>
                  <a:lnTo>
                    <a:pt x="65792" y="1812"/>
                  </a:lnTo>
                  <a:lnTo>
                    <a:pt x="66641" y="9038"/>
                  </a:lnTo>
                  <a:lnTo>
                    <a:pt x="53414" y="22622"/>
                  </a:lnTo>
                  <a:lnTo>
                    <a:pt x="47376" y="25858"/>
                  </a:lnTo>
                  <a:lnTo>
                    <a:pt x="44284" y="26721"/>
                  </a:lnTo>
                  <a:lnTo>
                    <a:pt x="42222" y="26237"/>
                  </a:lnTo>
                  <a:lnTo>
                    <a:pt x="40849" y="24857"/>
                  </a:lnTo>
                  <a:lnTo>
                    <a:pt x="38263" y="20501"/>
                  </a:lnTo>
                  <a:lnTo>
                    <a:pt x="30060" y="11067"/>
                  </a:lnTo>
                  <a:lnTo>
                    <a:pt x="30623" y="9452"/>
                  </a:lnTo>
                  <a:lnTo>
                    <a:pt x="34072" y="4835"/>
                  </a:lnTo>
                  <a:lnTo>
                    <a:pt x="39132" y="2077"/>
                  </a:lnTo>
                  <a:lnTo>
                    <a:pt x="49701" y="65"/>
                  </a:lnTo>
                  <a:lnTo>
                    <a:pt x="52184" y="0"/>
                  </a:lnTo>
                  <a:lnTo>
                    <a:pt x="53840" y="1016"/>
                  </a:lnTo>
                  <a:lnTo>
                    <a:pt x="54944" y="2751"/>
                  </a:lnTo>
                  <a:lnTo>
                    <a:pt x="56496" y="10250"/>
                  </a:lnTo>
                  <a:lnTo>
                    <a:pt x="57112" y="26614"/>
                  </a:lnTo>
                  <a:lnTo>
                    <a:pt x="56066" y="27226"/>
                  </a:lnTo>
                  <a:lnTo>
                    <a:pt x="52082" y="27903"/>
                  </a:lnTo>
                  <a:lnTo>
                    <a:pt x="50597" y="27026"/>
                  </a:lnTo>
                  <a:lnTo>
                    <a:pt x="49606" y="25383"/>
                  </a:lnTo>
                  <a:lnTo>
                    <a:pt x="47886" y="18713"/>
                  </a:lnTo>
                  <a:lnTo>
                    <a:pt x="47659" y="10832"/>
                  </a:lnTo>
                  <a:lnTo>
                    <a:pt x="48706" y="10354"/>
                  </a:lnTo>
                  <a:lnTo>
                    <a:pt x="71929" y="9434"/>
                  </a:lnTo>
                  <a:lnTo>
                    <a:pt x="82415" y="12235"/>
                  </a:lnTo>
                  <a:lnTo>
                    <a:pt x="107756" y="26730"/>
                  </a:lnTo>
                  <a:lnTo>
                    <a:pt x="108879" y="29418"/>
                  </a:lnTo>
                  <a:lnTo>
                    <a:pt x="107305" y="38050"/>
                  </a:lnTo>
                  <a:lnTo>
                    <a:pt x="96613" y="60839"/>
                  </a:lnTo>
                  <a:lnTo>
                    <a:pt x="63863" y="97764"/>
                  </a:lnTo>
                  <a:lnTo>
                    <a:pt x="49026" y="107664"/>
                  </a:lnTo>
                  <a:lnTo>
                    <a:pt x="0" y="12369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275">
              <a:extLst>
                <a:ext uri="{FF2B5EF4-FFF2-40B4-BE49-F238E27FC236}">
                  <a16:creationId xmlns:a16="http://schemas.microsoft.com/office/drawing/2014/main" id="{3843B363-BF39-1A6E-303B-F210571B0A8C}"/>
                </a:ext>
              </a:extLst>
            </p:cNvPr>
            <p:cNvSpPr/>
            <p:nvPr>
              <p:custDataLst>
                <p:tags r:id="rId24"/>
              </p:custDataLst>
            </p:nvPr>
          </p:nvSpPr>
          <p:spPr>
            <a:xfrm>
              <a:off x="5555107" y="5441700"/>
              <a:ext cx="157958" cy="215697"/>
            </a:xfrm>
            <a:custGeom>
              <a:avLst/>
              <a:gdLst/>
              <a:ahLst/>
              <a:cxnLst/>
              <a:rect l="0" t="0" r="0" b="0"/>
              <a:pathLst>
                <a:path w="157958" h="215697">
                  <a:moveTo>
                    <a:pt x="83693" y="54225"/>
                  </a:moveTo>
                  <a:lnTo>
                    <a:pt x="83693" y="54225"/>
                  </a:lnTo>
                  <a:lnTo>
                    <a:pt x="83693" y="49169"/>
                  </a:lnTo>
                  <a:lnTo>
                    <a:pt x="84751" y="47680"/>
                  </a:lnTo>
                  <a:lnTo>
                    <a:pt x="86515" y="46686"/>
                  </a:lnTo>
                  <a:lnTo>
                    <a:pt x="93102" y="44734"/>
                  </a:lnTo>
                  <a:lnTo>
                    <a:pt x="93218" y="26077"/>
                  </a:lnTo>
                  <a:lnTo>
                    <a:pt x="88162" y="20720"/>
                  </a:lnTo>
                  <a:lnTo>
                    <a:pt x="82857" y="18167"/>
                  </a:lnTo>
                  <a:lnTo>
                    <a:pt x="70828" y="16528"/>
                  </a:lnTo>
                  <a:lnTo>
                    <a:pt x="64570" y="19128"/>
                  </a:lnTo>
                  <a:lnTo>
                    <a:pt x="61420" y="21301"/>
                  </a:lnTo>
                  <a:lnTo>
                    <a:pt x="29156" y="65041"/>
                  </a:lnTo>
                  <a:lnTo>
                    <a:pt x="8255" y="104006"/>
                  </a:lnTo>
                  <a:lnTo>
                    <a:pt x="2540" y="122917"/>
                  </a:lnTo>
                  <a:lnTo>
                    <a:pt x="0" y="145432"/>
                  </a:lnTo>
                  <a:lnTo>
                    <a:pt x="4515" y="163906"/>
                  </a:lnTo>
                  <a:lnTo>
                    <a:pt x="24033" y="193120"/>
                  </a:lnTo>
                  <a:lnTo>
                    <a:pt x="34600" y="204504"/>
                  </a:lnTo>
                  <a:lnTo>
                    <a:pt x="46351" y="210974"/>
                  </a:lnTo>
                  <a:lnTo>
                    <a:pt x="73398" y="215696"/>
                  </a:lnTo>
                  <a:lnTo>
                    <a:pt x="82293" y="214890"/>
                  </a:lnTo>
                  <a:lnTo>
                    <a:pt x="104092" y="207427"/>
                  </a:lnTo>
                  <a:lnTo>
                    <a:pt x="123368" y="192282"/>
                  </a:lnTo>
                  <a:lnTo>
                    <a:pt x="150089" y="149379"/>
                  </a:lnTo>
                  <a:lnTo>
                    <a:pt x="153357" y="143061"/>
                  </a:lnTo>
                  <a:lnTo>
                    <a:pt x="157957" y="103830"/>
                  </a:lnTo>
                  <a:lnTo>
                    <a:pt x="149206" y="57045"/>
                  </a:lnTo>
                  <a:lnTo>
                    <a:pt x="136093" y="33958"/>
                  </a:lnTo>
                  <a:lnTo>
                    <a:pt x="119682" y="17702"/>
                  </a:lnTo>
                  <a:lnTo>
                    <a:pt x="93651" y="3657"/>
                  </a:lnTo>
                  <a:lnTo>
                    <a:pt x="78946" y="0"/>
                  </a:lnTo>
                  <a:lnTo>
                    <a:pt x="74178" y="84"/>
                  </a:lnTo>
                  <a:lnTo>
                    <a:pt x="71000" y="1197"/>
                  </a:lnTo>
                  <a:lnTo>
                    <a:pt x="68881" y="2998"/>
                  </a:lnTo>
                  <a:lnTo>
                    <a:pt x="55118" y="256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276">
              <a:extLst>
                <a:ext uri="{FF2B5EF4-FFF2-40B4-BE49-F238E27FC236}">
                  <a16:creationId xmlns:a16="http://schemas.microsoft.com/office/drawing/2014/main" id="{B375C64B-795B-F1F7-9B03-909CFBDB18FE}"/>
                </a:ext>
              </a:extLst>
            </p:cNvPr>
            <p:cNvSpPr/>
            <p:nvPr>
              <p:custDataLst>
                <p:tags r:id="rId25"/>
              </p:custDataLst>
            </p:nvPr>
          </p:nvSpPr>
          <p:spPr>
            <a:xfrm>
              <a:off x="5286851" y="5239142"/>
              <a:ext cx="151891" cy="552059"/>
            </a:xfrm>
            <a:custGeom>
              <a:avLst/>
              <a:gdLst/>
              <a:ahLst/>
              <a:cxnLst/>
              <a:rect l="0" t="0" r="0" b="0"/>
              <a:pathLst>
                <a:path w="151891" h="552059">
                  <a:moveTo>
                    <a:pt x="142399" y="9133"/>
                  </a:moveTo>
                  <a:lnTo>
                    <a:pt x="142399" y="9133"/>
                  </a:lnTo>
                  <a:lnTo>
                    <a:pt x="150600" y="9133"/>
                  </a:lnTo>
                  <a:lnTo>
                    <a:pt x="151041" y="8075"/>
                  </a:lnTo>
                  <a:lnTo>
                    <a:pt x="151890" y="0"/>
                  </a:lnTo>
                  <a:lnTo>
                    <a:pt x="111219" y="40322"/>
                  </a:lnTo>
                  <a:lnTo>
                    <a:pt x="83756" y="85677"/>
                  </a:lnTo>
                  <a:lnTo>
                    <a:pt x="59554" y="123501"/>
                  </a:lnTo>
                  <a:lnTo>
                    <a:pt x="41995" y="168092"/>
                  </a:lnTo>
                  <a:lnTo>
                    <a:pt x="25513" y="211395"/>
                  </a:lnTo>
                  <a:lnTo>
                    <a:pt x="16366" y="235552"/>
                  </a:lnTo>
                  <a:lnTo>
                    <a:pt x="7672" y="282732"/>
                  </a:lnTo>
                  <a:lnTo>
                    <a:pt x="1938" y="321622"/>
                  </a:lnTo>
                  <a:lnTo>
                    <a:pt x="597" y="355451"/>
                  </a:lnTo>
                  <a:lnTo>
                    <a:pt x="0" y="391652"/>
                  </a:lnTo>
                  <a:lnTo>
                    <a:pt x="2558" y="426086"/>
                  </a:lnTo>
                  <a:lnTo>
                    <a:pt x="12770" y="469577"/>
                  </a:lnTo>
                  <a:lnTo>
                    <a:pt x="23558" y="499750"/>
                  </a:lnTo>
                  <a:lnTo>
                    <a:pt x="28197" y="515051"/>
                  </a:lnTo>
                  <a:lnTo>
                    <a:pt x="49292" y="543552"/>
                  </a:lnTo>
                  <a:lnTo>
                    <a:pt x="59038" y="548278"/>
                  </a:lnTo>
                  <a:lnTo>
                    <a:pt x="94774" y="55205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277">
              <a:extLst>
                <a:ext uri="{FF2B5EF4-FFF2-40B4-BE49-F238E27FC236}">
                  <a16:creationId xmlns:a16="http://schemas.microsoft.com/office/drawing/2014/main" id="{A902E250-4389-A929-2376-2740F57F9E08}"/>
                </a:ext>
              </a:extLst>
            </p:cNvPr>
            <p:cNvSpPr/>
            <p:nvPr>
              <p:custDataLst>
                <p:tags r:id="rId26"/>
              </p:custDataLst>
            </p:nvPr>
          </p:nvSpPr>
          <p:spPr>
            <a:xfrm>
              <a:off x="4905375" y="5374582"/>
              <a:ext cx="200026" cy="311711"/>
            </a:xfrm>
            <a:custGeom>
              <a:avLst/>
              <a:gdLst/>
              <a:ahLst/>
              <a:cxnLst/>
              <a:rect l="0" t="0" r="0" b="0"/>
              <a:pathLst>
                <a:path w="200026" h="311711">
                  <a:moveTo>
                    <a:pt x="0" y="92768"/>
                  </a:moveTo>
                  <a:lnTo>
                    <a:pt x="0" y="92768"/>
                  </a:lnTo>
                  <a:lnTo>
                    <a:pt x="0" y="84567"/>
                  </a:lnTo>
                  <a:lnTo>
                    <a:pt x="1058" y="84126"/>
                  </a:lnTo>
                  <a:lnTo>
                    <a:pt x="9522" y="83243"/>
                  </a:lnTo>
                  <a:lnTo>
                    <a:pt x="9525" y="88299"/>
                  </a:lnTo>
                  <a:lnTo>
                    <a:pt x="22782" y="118891"/>
                  </a:lnTo>
                  <a:lnTo>
                    <a:pt x="50814" y="166204"/>
                  </a:lnTo>
                  <a:lnTo>
                    <a:pt x="73026" y="212364"/>
                  </a:lnTo>
                  <a:lnTo>
                    <a:pt x="98072" y="254817"/>
                  </a:lnTo>
                  <a:lnTo>
                    <a:pt x="108146" y="265331"/>
                  </a:lnTo>
                  <a:lnTo>
                    <a:pt x="119767" y="273367"/>
                  </a:lnTo>
                  <a:lnTo>
                    <a:pt x="147363" y="306721"/>
                  </a:lnTo>
                  <a:lnTo>
                    <a:pt x="152984" y="309566"/>
                  </a:lnTo>
                  <a:lnTo>
                    <a:pt x="161402" y="311710"/>
                  </a:lnTo>
                  <a:lnTo>
                    <a:pt x="166827" y="306747"/>
                  </a:lnTo>
                  <a:lnTo>
                    <a:pt x="169395" y="298642"/>
                  </a:lnTo>
                  <a:lnTo>
                    <a:pt x="171180" y="252759"/>
                  </a:lnTo>
                  <a:lnTo>
                    <a:pt x="171371" y="207906"/>
                  </a:lnTo>
                  <a:lnTo>
                    <a:pt x="171433" y="165998"/>
                  </a:lnTo>
                  <a:lnTo>
                    <a:pt x="171445" y="129988"/>
                  </a:lnTo>
                  <a:lnTo>
                    <a:pt x="171450" y="90007"/>
                  </a:lnTo>
                  <a:lnTo>
                    <a:pt x="171450" y="47601"/>
                  </a:lnTo>
                  <a:lnTo>
                    <a:pt x="172508" y="14774"/>
                  </a:lnTo>
                  <a:lnTo>
                    <a:pt x="179651" y="0"/>
                  </a:lnTo>
                  <a:lnTo>
                    <a:pt x="181151" y="231"/>
                  </a:lnTo>
                  <a:lnTo>
                    <a:pt x="200025" y="1656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278">
              <a:extLst>
                <a:ext uri="{FF2B5EF4-FFF2-40B4-BE49-F238E27FC236}">
                  <a16:creationId xmlns:a16="http://schemas.microsoft.com/office/drawing/2014/main" id="{104035A9-230D-EFDA-591F-80CFC1E2A5C8}"/>
                </a:ext>
              </a:extLst>
            </p:cNvPr>
            <p:cNvSpPr/>
            <p:nvPr>
              <p:custDataLst>
                <p:tags r:id="rId27"/>
              </p:custDataLst>
            </p:nvPr>
          </p:nvSpPr>
          <p:spPr>
            <a:xfrm>
              <a:off x="4895850" y="5438775"/>
              <a:ext cx="19051" cy="266570"/>
            </a:xfrm>
            <a:custGeom>
              <a:avLst/>
              <a:gdLst/>
              <a:ahLst/>
              <a:cxnLst/>
              <a:rect l="0" t="0" r="0" b="0"/>
              <a:pathLst>
                <a:path w="19051" h="266570">
                  <a:moveTo>
                    <a:pt x="19050" y="19050"/>
                  </a:moveTo>
                  <a:lnTo>
                    <a:pt x="19050" y="19050"/>
                  </a:lnTo>
                  <a:lnTo>
                    <a:pt x="19050" y="0"/>
                  </a:lnTo>
                  <a:lnTo>
                    <a:pt x="19050" y="42378"/>
                  </a:lnTo>
                  <a:lnTo>
                    <a:pt x="17992" y="86018"/>
                  </a:lnTo>
                  <a:lnTo>
                    <a:pt x="10113" y="133181"/>
                  </a:lnTo>
                  <a:lnTo>
                    <a:pt x="6877" y="155172"/>
                  </a:lnTo>
                  <a:lnTo>
                    <a:pt x="604" y="191893"/>
                  </a:lnTo>
                  <a:lnTo>
                    <a:pt x="17" y="237325"/>
                  </a:lnTo>
                  <a:lnTo>
                    <a:pt x="0" y="266569"/>
                  </a:lnTo>
                  <a:lnTo>
                    <a:pt x="0" y="2571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2" name="SMARTInkShape-Group54">
            <a:extLst>
              <a:ext uri="{FF2B5EF4-FFF2-40B4-BE49-F238E27FC236}">
                <a16:creationId xmlns:a16="http://schemas.microsoft.com/office/drawing/2014/main" id="{ACFE27AB-D5D7-4CB3-08DC-61A925908B6C}"/>
              </a:ext>
            </a:extLst>
          </p:cNvPr>
          <p:cNvGrpSpPr/>
          <p:nvPr/>
        </p:nvGrpSpPr>
        <p:grpSpPr>
          <a:xfrm>
            <a:off x="5438874" y="6210300"/>
            <a:ext cx="314227" cy="228601"/>
            <a:chOff x="5438874" y="6210300"/>
            <a:chExt cx="314227" cy="228601"/>
          </a:xfrm>
        </p:grpSpPr>
        <p:sp>
          <p:nvSpPr>
            <p:cNvPr id="30" name="SMARTInkShape-279">
              <a:extLst>
                <a:ext uri="{FF2B5EF4-FFF2-40B4-BE49-F238E27FC236}">
                  <a16:creationId xmlns:a16="http://schemas.microsoft.com/office/drawing/2014/main" id="{B444B8CB-F3E4-458C-C80C-C605FF5164ED}"/>
                </a:ext>
              </a:extLst>
            </p:cNvPr>
            <p:cNvSpPr/>
            <p:nvPr>
              <p:custDataLst>
                <p:tags r:id="rId19"/>
              </p:custDataLst>
            </p:nvPr>
          </p:nvSpPr>
          <p:spPr>
            <a:xfrm>
              <a:off x="5448300" y="6343650"/>
              <a:ext cx="304801" cy="9133"/>
            </a:xfrm>
            <a:custGeom>
              <a:avLst/>
              <a:gdLst/>
              <a:ahLst/>
              <a:cxnLst/>
              <a:rect l="0" t="0" r="0" b="0"/>
              <a:pathLst>
                <a:path w="304801" h="9133">
                  <a:moveTo>
                    <a:pt x="0" y="0"/>
                  </a:moveTo>
                  <a:lnTo>
                    <a:pt x="0" y="0"/>
                  </a:lnTo>
                  <a:lnTo>
                    <a:pt x="36728" y="0"/>
                  </a:lnTo>
                  <a:lnTo>
                    <a:pt x="75793" y="2822"/>
                  </a:lnTo>
                  <a:lnTo>
                    <a:pt x="117002" y="7539"/>
                  </a:lnTo>
                  <a:lnTo>
                    <a:pt x="163164" y="9132"/>
                  </a:lnTo>
                  <a:lnTo>
                    <a:pt x="209713" y="1934"/>
                  </a:lnTo>
                  <a:lnTo>
                    <a:pt x="255080" y="255"/>
                  </a:lnTo>
                  <a:lnTo>
                    <a:pt x="3048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280">
              <a:extLst>
                <a:ext uri="{FF2B5EF4-FFF2-40B4-BE49-F238E27FC236}">
                  <a16:creationId xmlns:a16="http://schemas.microsoft.com/office/drawing/2014/main" id="{E5F63B01-562F-E94F-90DE-85ABCAA458EB}"/>
                </a:ext>
              </a:extLst>
            </p:cNvPr>
            <p:cNvSpPr/>
            <p:nvPr>
              <p:custDataLst>
                <p:tags r:id="rId20"/>
              </p:custDataLst>
            </p:nvPr>
          </p:nvSpPr>
          <p:spPr>
            <a:xfrm>
              <a:off x="5438874" y="6210300"/>
              <a:ext cx="257077" cy="228601"/>
            </a:xfrm>
            <a:custGeom>
              <a:avLst/>
              <a:gdLst/>
              <a:ahLst/>
              <a:cxnLst/>
              <a:rect l="0" t="0" r="0" b="0"/>
              <a:pathLst>
                <a:path w="257077" h="228601">
                  <a:moveTo>
                    <a:pt x="28476" y="0"/>
                  </a:moveTo>
                  <a:lnTo>
                    <a:pt x="28476" y="0"/>
                  </a:lnTo>
                  <a:lnTo>
                    <a:pt x="23420" y="0"/>
                  </a:lnTo>
                  <a:lnTo>
                    <a:pt x="21931" y="1058"/>
                  </a:lnTo>
                  <a:lnTo>
                    <a:pt x="20937" y="2822"/>
                  </a:lnTo>
                  <a:lnTo>
                    <a:pt x="20275" y="5056"/>
                  </a:lnTo>
                  <a:lnTo>
                    <a:pt x="18775" y="6545"/>
                  </a:lnTo>
                  <a:lnTo>
                    <a:pt x="10867" y="9132"/>
                  </a:lnTo>
                  <a:lnTo>
                    <a:pt x="4222" y="9447"/>
                  </a:lnTo>
                  <a:lnTo>
                    <a:pt x="49120" y="9525"/>
                  </a:lnTo>
                  <a:lnTo>
                    <a:pt x="90644" y="9525"/>
                  </a:lnTo>
                  <a:lnTo>
                    <a:pt x="126974" y="10583"/>
                  </a:lnTo>
                  <a:lnTo>
                    <a:pt x="145543" y="17726"/>
                  </a:lnTo>
                  <a:lnTo>
                    <a:pt x="160412" y="18657"/>
                  </a:lnTo>
                  <a:lnTo>
                    <a:pt x="172134" y="24520"/>
                  </a:lnTo>
                  <a:lnTo>
                    <a:pt x="197534" y="45506"/>
                  </a:lnTo>
                  <a:lnTo>
                    <a:pt x="191515" y="82154"/>
                  </a:lnTo>
                  <a:lnTo>
                    <a:pt x="185251" y="95074"/>
                  </a:lnTo>
                  <a:lnTo>
                    <a:pt x="150706" y="134633"/>
                  </a:lnTo>
                  <a:lnTo>
                    <a:pt x="103700" y="168667"/>
                  </a:lnTo>
                  <a:lnTo>
                    <a:pt x="59744" y="197254"/>
                  </a:lnTo>
                  <a:lnTo>
                    <a:pt x="25656" y="214477"/>
                  </a:lnTo>
                  <a:lnTo>
                    <a:pt x="8473" y="218771"/>
                  </a:lnTo>
                  <a:lnTo>
                    <a:pt x="5615" y="220989"/>
                  </a:lnTo>
                  <a:lnTo>
                    <a:pt x="0" y="228468"/>
                  </a:lnTo>
                  <a:lnTo>
                    <a:pt x="10043" y="228561"/>
                  </a:lnTo>
                  <a:lnTo>
                    <a:pt x="17814" y="225761"/>
                  </a:lnTo>
                  <a:lnTo>
                    <a:pt x="21368" y="223532"/>
                  </a:lnTo>
                  <a:lnTo>
                    <a:pt x="36483" y="220395"/>
                  </a:lnTo>
                  <a:lnTo>
                    <a:pt x="79373" y="227794"/>
                  </a:lnTo>
                  <a:lnTo>
                    <a:pt x="121153" y="228493"/>
                  </a:lnTo>
                  <a:lnTo>
                    <a:pt x="166806" y="228579"/>
                  </a:lnTo>
                  <a:lnTo>
                    <a:pt x="210316" y="228597"/>
                  </a:lnTo>
                  <a:lnTo>
                    <a:pt x="257076" y="2286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9" name="SMARTInkShape-Group55">
            <a:extLst>
              <a:ext uri="{FF2B5EF4-FFF2-40B4-BE49-F238E27FC236}">
                <a16:creationId xmlns:a16="http://schemas.microsoft.com/office/drawing/2014/main" id="{DADDE0F2-9D9E-0EB2-B240-B0A44F2EA6AC}"/>
              </a:ext>
            </a:extLst>
          </p:cNvPr>
          <p:cNvGrpSpPr/>
          <p:nvPr/>
        </p:nvGrpSpPr>
        <p:grpSpPr>
          <a:xfrm>
            <a:off x="4810125" y="1667422"/>
            <a:ext cx="1476376" cy="675729"/>
            <a:chOff x="4810125" y="1667422"/>
            <a:chExt cx="1476376" cy="675729"/>
          </a:xfrm>
        </p:grpSpPr>
        <p:sp>
          <p:nvSpPr>
            <p:cNvPr id="33" name="SMARTInkShape-281">
              <a:extLst>
                <a:ext uri="{FF2B5EF4-FFF2-40B4-BE49-F238E27FC236}">
                  <a16:creationId xmlns:a16="http://schemas.microsoft.com/office/drawing/2014/main" id="{34DF359A-E7F1-1251-CBD9-4FF1AC7AF055}"/>
                </a:ext>
              </a:extLst>
            </p:cNvPr>
            <p:cNvSpPr/>
            <p:nvPr>
              <p:custDataLst>
                <p:tags r:id="rId13"/>
              </p:custDataLst>
            </p:nvPr>
          </p:nvSpPr>
          <p:spPr>
            <a:xfrm>
              <a:off x="6267450" y="1819275"/>
              <a:ext cx="19051" cy="1"/>
            </a:xfrm>
            <a:custGeom>
              <a:avLst/>
              <a:gdLst/>
              <a:ahLst/>
              <a:cxnLst/>
              <a:rect l="0" t="0" r="0" b="0"/>
              <a:pathLst>
                <a:path w="19051" h="1">
                  <a:moveTo>
                    <a:pt x="19050" y="0"/>
                  </a:moveTo>
                  <a:lnTo>
                    <a:pt x="19050" y="0"/>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282">
              <a:extLst>
                <a:ext uri="{FF2B5EF4-FFF2-40B4-BE49-F238E27FC236}">
                  <a16:creationId xmlns:a16="http://schemas.microsoft.com/office/drawing/2014/main" id="{F90723AF-C976-D74C-FEDB-BFD39AD4875F}"/>
                </a:ext>
              </a:extLst>
            </p:cNvPr>
            <p:cNvSpPr/>
            <p:nvPr>
              <p:custDataLst>
                <p:tags r:id="rId14"/>
              </p:custDataLst>
            </p:nvPr>
          </p:nvSpPr>
          <p:spPr>
            <a:xfrm>
              <a:off x="5953649" y="1667422"/>
              <a:ext cx="180452" cy="306922"/>
            </a:xfrm>
            <a:custGeom>
              <a:avLst/>
              <a:gdLst/>
              <a:ahLst/>
              <a:cxnLst/>
              <a:rect l="0" t="0" r="0" b="0"/>
              <a:pathLst>
                <a:path w="180452" h="306922">
                  <a:moveTo>
                    <a:pt x="85201" y="56603"/>
                  </a:moveTo>
                  <a:lnTo>
                    <a:pt x="85201" y="56603"/>
                  </a:lnTo>
                  <a:lnTo>
                    <a:pt x="85201" y="42414"/>
                  </a:lnTo>
                  <a:lnTo>
                    <a:pt x="82379" y="36891"/>
                  </a:lnTo>
                  <a:lnTo>
                    <a:pt x="77000" y="29779"/>
                  </a:lnTo>
                  <a:lnTo>
                    <a:pt x="74880" y="20770"/>
                  </a:lnTo>
                  <a:lnTo>
                    <a:pt x="58353" y="1299"/>
                  </a:lnTo>
                  <a:lnTo>
                    <a:pt x="47025" y="0"/>
                  </a:lnTo>
                  <a:lnTo>
                    <a:pt x="38953" y="2518"/>
                  </a:lnTo>
                  <a:lnTo>
                    <a:pt x="25148" y="12759"/>
                  </a:lnTo>
                  <a:lnTo>
                    <a:pt x="21469" y="18772"/>
                  </a:lnTo>
                  <a:lnTo>
                    <a:pt x="18776" y="24973"/>
                  </a:lnTo>
                  <a:lnTo>
                    <a:pt x="8423" y="43221"/>
                  </a:lnTo>
                  <a:lnTo>
                    <a:pt x="1243" y="66660"/>
                  </a:lnTo>
                  <a:lnTo>
                    <a:pt x="0" y="83101"/>
                  </a:lnTo>
                  <a:lnTo>
                    <a:pt x="1941" y="88027"/>
                  </a:lnTo>
                  <a:lnTo>
                    <a:pt x="9744" y="96322"/>
                  </a:lnTo>
                  <a:lnTo>
                    <a:pt x="20267" y="100714"/>
                  </a:lnTo>
                  <a:lnTo>
                    <a:pt x="26037" y="101885"/>
                  </a:lnTo>
                  <a:lnTo>
                    <a:pt x="38092" y="100364"/>
                  </a:lnTo>
                  <a:lnTo>
                    <a:pt x="63078" y="90765"/>
                  </a:lnTo>
                  <a:lnTo>
                    <a:pt x="72899" y="82017"/>
                  </a:lnTo>
                  <a:lnTo>
                    <a:pt x="93189" y="50001"/>
                  </a:lnTo>
                  <a:lnTo>
                    <a:pt x="94591" y="39134"/>
                  </a:lnTo>
                  <a:lnTo>
                    <a:pt x="99742" y="32965"/>
                  </a:lnTo>
                  <a:lnTo>
                    <a:pt x="100187" y="31319"/>
                  </a:lnTo>
                  <a:lnTo>
                    <a:pt x="99425" y="30222"/>
                  </a:lnTo>
                  <a:lnTo>
                    <a:pt x="95002" y="28156"/>
                  </a:lnTo>
                  <a:lnTo>
                    <a:pt x="91915" y="72273"/>
                  </a:lnTo>
                  <a:lnTo>
                    <a:pt x="86527" y="118142"/>
                  </a:lnTo>
                  <a:lnTo>
                    <a:pt x="85594" y="155388"/>
                  </a:lnTo>
                  <a:lnTo>
                    <a:pt x="85279" y="199353"/>
                  </a:lnTo>
                  <a:lnTo>
                    <a:pt x="82394" y="244883"/>
                  </a:lnTo>
                  <a:lnTo>
                    <a:pt x="73444" y="290875"/>
                  </a:lnTo>
                  <a:lnTo>
                    <a:pt x="62535" y="306667"/>
                  </a:lnTo>
                  <a:lnTo>
                    <a:pt x="59508" y="306921"/>
                  </a:lnTo>
                  <a:lnTo>
                    <a:pt x="56430" y="304973"/>
                  </a:lnTo>
                  <a:lnTo>
                    <a:pt x="53320" y="301558"/>
                  </a:lnTo>
                  <a:lnTo>
                    <a:pt x="49865" y="289297"/>
                  </a:lnTo>
                  <a:lnTo>
                    <a:pt x="47647" y="260612"/>
                  </a:lnTo>
                  <a:lnTo>
                    <a:pt x="55350" y="231887"/>
                  </a:lnTo>
                  <a:lnTo>
                    <a:pt x="69771" y="215132"/>
                  </a:lnTo>
                  <a:lnTo>
                    <a:pt x="78696" y="211727"/>
                  </a:lnTo>
                  <a:lnTo>
                    <a:pt x="84039" y="210819"/>
                  </a:lnTo>
                  <a:lnTo>
                    <a:pt x="127652" y="183162"/>
                  </a:lnTo>
                  <a:lnTo>
                    <a:pt x="180451" y="15185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SMARTInkShape-283">
              <a:extLst>
                <a:ext uri="{FF2B5EF4-FFF2-40B4-BE49-F238E27FC236}">
                  <a16:creationId xmlns:a16="http://schemas.microsoft.com/office/drawing/2014/main" id="{83F30C86-A0B8-8960-CF7C-7CC7D7AA859F}"/>
                </a:ext>
              </a:extLst>
            </p:cNvPr>
            <p:cNvSpPr/>
            <p:nvPr>
              <p:custDataLst>
                <p:tags r:id="rId15"/>
              </p:custDataLst>
            </p:nvPr>
          </p:nvSpPr>
          <p:spPr>
            <a:xfrm>
              <a:off x="5781675" y="1695450"/>
              <a:ext cx="142876" cy="129435"/>
            </a:xfrm>
            <a:custGeom>
              <a:avLst/>
              <a:gdLst/>
              <a:ahLst/>
              <a:cxnLst/>
              <a:rect l="0" t="0" r="0" b="0"/>
              <a:pathLst>
                <a:path w="142876" h="129435">
                  <a:moveTo>
                    <a:pt x="0" y="47625"/>
                  </a:moveTo>
                  <a:lnTo>
                    <a:pt x="0" y="47625"/>
                  </a:lnTo>
                  <a:lnTo>
                    <a:pt x="0" y="30015"/>
                  </a:lnTo>
                  <a:lnTo>
                    <a:pt x="8201" y="20500"/>
                  </a:lnTo>
                  <a:lnTo>
                    <a:pt x="8642" y="21075"/>
                  </a:lnTo>
                  <a:lnTo>
                    <a:pt x="17692" y="67993"/>
                  </a:lnTo>
                  <a:lnTo>
                    <a:pt x="29232" y="111651"/>
                  </a:lnTo>
                  <a:lnTo>
                    <a:pt x="35217" y="123706"/>
                  </a:lnTo>
                  <a:lnTo>
                    <a:pt x="41404" y="129064"/>
                  </a:lnTo>
                  <a:lnTo>
                    <a:pt x="45595" y="129434"/>
                  </a:lnTo>
                  <a:lnTo>
                    <a:pt x="55895" y="127023"/>
                  </a:lnTo>
                  <a:lnTo>
                    <a:pt x="64706" y="119602"/>
                  </a:lnTo>
                  <a:lnTo>
                    <a:pt x="72149" y="107131"/>
                  </a:lnTo>
                  <a:lnTo>
                    <a:pt x="85553" y="67454"/>
                  </a:lnTo>
                  <a:lnTo>
                    <a:pt x="93056" y="49030"/>
                  </a:lnTo>
                  <a:lnTo>
                    <a:pt x="118404" y="7086"/>
                  </a:lnTo>
                  <a:lnTo>
                    <a:pt x="127060" y="3149"/>
                  </a:lnTo>
                  <a:lnTo>
                    <a:pt x="1428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SMARTInkShape-284">
              <a:extLst>
                <a:ext uri="{FF2B5EF4-FFF2-40B4-BE49-F238E27FC236}">
                  <a16:creationId xmlns:a16="http://schemas.microsoft.com/office/drawing/2014/main" id="{F22A2B13-D22D-2E3D-4F37-1B1C1C0CF0B6}"/>
                </a:ext>
              </a:extLst>
            </p:cNvPr>
            <p:cNvSpPr/>
            <p:nvPr>
              <p:custDataLst>
                <p:tags r:id="rId16"/>
              </p:custDataLst>
            </p:nvPr>
          </p:nvSpPr>
          <p:spPr>
            <a:xfrm>
              <a:off x="5549838" y="1733988"/>
              <a:ext cx="203263" cy="130716"/>
            </a:xfrm>
            <a:custGeom>
              <a:avLst/>
              <a:gdLst/>
              <a:ahLst/>
              <a:cxnLst/>
              <a:rect l="0" t="0" r="0" b="0"/>
              <a:pathLst>
                <a:path w="203263" h="130716">
                  <a:moveTo>
                    <a:pt x="108012" y="47187"/>
                  </a:moveTo>
                  <a:lnTo>
                    <a:pt x="108012" y="47187"/>
                  </a:lnTo>
                  <a:lnTo>
                    <a:pt x="108012" y="38054"/>
                  </a:lnTo>
                  <a:lnTo>
                    <a:pt x="81188" y="10839"/>
                  </a:lnTo>
                  <a:lnTo>
                    <a:pt x="65633" y="2887"/>
                  </a:lnTo>
                  <a:lnTo>
                    <a:pt x="48449" y="219"/>
                  </a:lnTo>
                  <a:lnTo>
                    <a:pt x="42903" y="0"/>
                  </a:lnTo>
                  <a:lnTo>
                    <a:pt x="38148" y="1971"/>
                  </a:lnTo>
                  <a:lnTo>
                    <a:pt x="9669" y="32081"/>
                  </a:lnTo>
                  <a:lnTo>
                    <a:pt x="1509" y="44354"/>
                  </a:lnTo>
                  <a:lnTo>
                    <a:pt x="0" y="59686"/>
                  </a:lnTo>
                  <a:lnTo>
                    <a:pt x="7654" y="95399"/>
                  </a:lnTo>
                  <a:lnTo>
                    <a:pt x="20515" y="125498"/>
                  </a:lnTo>
                  <a:lnTo>
                    <a:pt x="23222" y="127970"/>
                  </a:lnTo>
                  <a:lnTo>
                    <a:pt x="31875" y="130715"/>
                  </a:lnTo>
                  <a:lnTo>
                    <a:pt x="36087" y="130389"/>
                  </a:lnTo>
                  <a:lnTo>
                    <a:pt x="43590" y="127205"/>
                  </a:lnTo>
                  <a:lnTo>
                    <a:pt x="68537" y="92151"/>
                  </a:lnTo>
                  <a:lnTo>
                    <a:pt x="86404" y="51832"/>
                  </a:lnTo>
                  <a:lnTo>
                    <a:pt x="94436" y="41272"/>
                  </a:lnTo>
                  <a:lnTo>
                    <a:pt x="97954" y="30076"/>
                  </a:lnTo>
                  <a:lnTo>
                    <a:pt x="98132" y="30488"/>
                  </a:lnTo>
                  <a:lnTo>
                    <a:pt x="98329" y="33768"/>
                  </a:lnTo>
                  <a:lnTo>
                    <a:pt x="81149" y="77285"/>
                  </a:lnTo>
                  <a:lnTo>
                    <a:pt x="83020" y="87375"/>
                  </a:lnTo>
                  <a:lnTo>
                    <a:pt x="87788" y="100986"/>
                  </a:lnTo>
                  <a:lnTo>
                    <a:pt x="89238" y="102103"/>
                  </a:lnTo>
                  <a:lnTo>
                    <a:pt x="93671" y="103344"/>
                  </a:lnTo>
                  <a:lnTo>
                    <a:pt x="96334" y="102617"/>
                  </a:lnTo>
                  <a:lnTo>
                    <a:pt x="125136" y="87823"/>
                  </a:lnTo>
                  <a:lnTo>
                    <a:pt x="142684" y="84563"/>
                  </a:lnTo>
                  <a:lnTo>
                    <a:pt x="155587" y="77814"/>
                  </a:lnTo>
                  <a:lnTo>
                    <a:pt x="166018" y="74974"/>
                  </a:lnTo>
                  <a:lnTo>
                    <a:pt x="203262" y="5671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SMARTInkShape-285">
              <a:extLst>
                <a:ext uri="{FF2B5EF4-FFF2-40B4-BE49-F238E27FC236}">
                  <a16:creationId xmlns:a16="http://schemas.microsoft.com/office/drawing/2014/main" id="{8E528540-EF09-7086-E1F4-607E6779ECCB}"/>
                </a:ext>
              </a:extLst>
            </p:cNvPr>
            <p:cNvSpPr/>
            <p:nvPr>
              <p:custDataLst>
                <p:tags r:id="rId17"/>
              </p:custDataLst>
            </p:nvPr>
          </p:nvSpPr>
          <p:spPr>
            <a:xfrm>
              <a:off x="5162550" y="1866938"/>
              <a:ext cx="170857" cy="219038"/>
            </a:xfrm>
            <a:custGeom>
              <a:avLst/>
              <a:gdLst/>
              <a:ahLst/>
              <a:cxnLst/>
              <a:rect l="0" t="0" r="0" b="0"/>
              <a:pathLst>
                <a:path w="170857" h="219038">
                  <a:moveTo>
                    <a:pt x="0" y="66637"/>
                  </a:moveTo>
                  <a:lnTo>
                    <a:pt x="0" y="66637"/>
                  </a:lnTo>
                  <a:lnTo>
                    <a:pt x="14189" y="52448"/>
                  </a:lnTo>
                  <a:lnTo>
                    <a:pt x="60959" y="31625"/>
                  </a:lnTo>
                  <a:lnTo>
                    <a:pt x="93180" y="21817"/>
                  </a:lnTo>
                  <a:lnTo>
                    <a:pt x="105972" y="19200"/>
                  </a:lnTo>
                  <a:lnTo>
                    <a:pt x="150325" y="2144"/>
                  </a:lnTo>
                  <a:lnTo>
                    <a:pt x="170856" y="0"/>
                  </a:lnTo>
                  <a:lnTo>
                    <a:pt x="155169" y="18328"/>
                  </a:lnTo>
                  <a:lnTo>
                    <a:pt x="139972" y="46511"/>
                  </a:lnTo>
                  <a:lnTo>
                    <a:pt x="125787" y="69141"/>
                  </a:lnTo>
                  <a:lnTo>
                    <a:pt x="102125" y="108929"/>
                  </a:lnTo>
                  <a:lnTo>
                    <a:pt x="83908" y="143665"/>
                  </a:lnTo>
                  <a:lnTo>
                    <a:pt x="68962" y="188013"/>
                  </a:lnTo>
                  <a:lnTo>
                    <a:pt x="68199" y="192004"/>
                  </a:lnTo>
                  <a:lnTo>
                    <a:pt x="70174" y="202084"/>
                  </a:lnTo>
                  <a:lnTo>
                    <a:pt x="72183" y="207735"/>
                  </a:lnTo>
                  <a:lnTo>
                    <a:pt x="74580" y="211502"/>
                  </a:lnTo>
                  <a:lnTo>
                    <a:pt x="85725" y="21903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SMARTInkShape-286">
              <a:extLst>
                <a:ext uri="{FF2B5EF4-FFF2-40B4-BE49-F238E27FC236}">
                  <a16:creationId xmlns:a16="http://schemas.microsoft.com/office/drawing/2014/main" id="{4487A6B0-25D4-6E3F-09C9-73CA5868834B}"/>
                </a:ext>
              </a:extLst>
            </p:cNvPr>
            <p:cNvSpPr/>
            <p:nvPr>
              <p:custDataLst>
                <p:tags r:id="rId18"/>
              </p:custDataLst>
            </p:nvPr>
          </p:nvSpPr>
          <p:spPr>
            <a:xfrm>
              <a:off x="4810125" y="1943100"/>
              <a:ext cx="504253" cy="400051"/>
            </a:xfrm>
            <a:custGeom>
              <a:avLst/>
              <a:gdLst/>
              <a:ahLst/>
              <a:cxnLst/>
              <a:rect l="0" t="0" r="0" b="0"/>
              <a:pathLst>
                <a:path w="504253" h="400051">
                  <a:moveTo>
                    <a:pt x="0" y="400050"/>
                  </a:moveTo>
                  <a:lnTo>
                    <a:pt x="0" y="400050"/>
                  </a:lnTo>
                  <a:lnTo>
                    <a:pt x="13183" y="379328"/>
                  </a:lnTo>
                  <a:lnTo>
                    <a:pt x="57834" y="332743"/>
                  </a:lnTo>
                  <a:lnTo>
                    <a:pt x="100954" y="292397"/>
                  </a:lnTo>
                  <a:lnTo>
                    <a:pt x="137863" y="265847"/>
                  </a:lnTo>
                  <a:lnTo>
                    <a:pt x="176668" y="240695"/>
                  </a:lnTo>
                  <a:lnTo>
                    <a:pt x="221486" y="207772"/>
                  </a:lnTo>
                  <a:lnTo>
                    <a:pt x="261961" y="182870"/>
                  </a:lnTo>
                  <a:lnTo>
                    <a:pt x="308254" y="151951"/>
                  </a:lnTo>
                  <a:lnTo>
                    <a:pt x="346718" y="124364"/>
                  </a:lnTo>
                  <a:lnTo>
                    <a:pt x="389398" y="93475"/>
                  </a:lnTo>
                  <a:lnTo>
                    <a:pt x="435180" y="57752"/>
                  </a:lnTo>
                  <a:lnTo>
                    <a:pt x="481230" y="22620"/>
                  </a:lnTo>
                  <a:lnTo>
                    <a:pt x="504252" y="562"/>
                  </a:lnTo>
                  <a:lnTo>
                    <a:pt x="4953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1" name="SMARTInkShape-Group56">
            <a:extLst>
              <a:ext uri="{FF2B5EF4-FFF2-40B4-BE49-F238E27FC236}">
                <a16:creationId xmlns:a16="http://schemas.microsoft.com/office/drawing/2014/main" id="{712A11BC-F060-1A96-2EE3-2D266E8DA530}"/>
              </a:ext>
            </a:extLst>
          </p:cNvPr>
          <p:cNvGrpSpPr/>
          <p:nvPr/>
        </p:nvGrpSpPr>
        <p:grpSpPr>
          <a:xfrm>
            <a:off x="4953000" y="2963637"/>
            <a:ext cx="1238251" cy="903514"/>
            <a:chOff x="4953000" y="2963637"/>
            <a:chExt cx="1238251" cy="903514"/>
          </a:xfrm>
        </p:grpSpPr>
        <p:sp>
          <p:nvSpPr>
            <p:cNvPr id="40" name="SMARTInkShape-287">
              <a:extLst>
                <a:ext uri="{FF2B5EF4-FFF2-40B4-BE49-F238E27FC236}">
                  <a16:creationId xmlns:a16="http://schemas.microsoft.com/office/drawing/2014/main" id="{01041950-DBC9-97C0-7BFA-E86C7C33C35A}"/>
                </a:ext>
              </a:extLst>
            </p:cNvPr>
            <p:cNvSpPr/>
            <p:nvPr>
              <p:custDataLst>
                <p:tags r:id="rId2"/>
              </p:custDataLst>
            </p:nvPr>
          </p:nvSpPr>
          <p:spPr>
            <a:xfrm>
              <a:off x="6153150" y="3800475"/>
              <a:ext cx="1" cy="28576"/>
            </a:xfrm>
            <a:custGeom>
              <a:avLst/>
              <a:gdLst/>
              <a:ahLst/>
              <a:cxnLst/>
              <a:rect l="0" t="0" r="0" b="0"/>
              <a:pathLst>
                <a:path w="1" h="28576">
                  <a:moveTo>
                    <a:pt x="0" y="28575"/>
                  </a:moveTo>
                  <a:lnTo>
                    <a:pt x="0" y="28575"/>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288">
              <a:extLst>
                <a:ext uri="{FF2B5EF4-FFF2-40B4-BE49-F238E27FC236}">
                  <a16:creationId xmlns:a16="http://schemas.microsoft.com/office/drawing/2014/main" id="{602BCC47-57BB-FFAB-3264-2080099B612A}"/>
                </a:ext>
              </a:extLst>
            </p:cNvPr>
            <p:cNvSpPr/>
            <p:nvPr>
              <p:custDataLst>
                <p:tags r:id="rId3"/>
              </p:custDataLst>
            </p:nvPr>
          </p:nvSpPr>
          <p:spPr>
            <a:xfrm>
              <a:off x="6010275" y="3638550"/>
              <a:ext cx="180976" cy="197952"/>
            </a:xfrm>
            <a:custGeom>
              <a:avLst/>
              <a:gdLst/>
              <a:ahLst/>
              <a:cxnLst/>
              <a:rect l="0" t="0" r="0" b="0"/>
              <a:pathLst>
                <a:path w="180976" h="197952">
                  <a:moveTo>
                    <a:pt x="0" y="85725"/>
                  </a:moveTo>
                  <a:lnTo>
                    <a:pt x="0" y="85725"/>
                  </a:lnTo>
                  <a:lnTo>
                    <a:pt x="9515" y="76210"/>
                  </a:lnTo>
                  <a:lnTo>
                    <a:pt x="9522" y="81260"/>
                  </a:lnTo>
                  <a:lnTo>
                    <a:pt x="15013" y="98993"/>
                  </a:lnTo>
                  <a:lnTo>
                    <a:pt x="4550" y="145676"/>
                  </a:lnTo>
                  <a:lnTo>
                    <a:pt x="400" y="181957"/>
                  </a:lnTo>
                  <a:lnTo>
                    <a:pt x="3000" y="189525"/>
                  </a:lnTo>
                  <a:lnTo>
                    <a:pt x="8236" y="197951"/>
                  </a:lnTo>
                  <a:lnTo>
                    <a:pt x="9724" y="197584"/>
                  </a:lnTo>
                  <a:lnTo>
                    <a:pt x="33301" y="181540"/>
                  </a:lnTo>
                  <a:lnTo>
                    <a:pt x="68928" y="140168"/>
                  </a:lnTo>
                  <a:lnTo>
                    <a:pt x="98473" y="97899"/>
                  </a:lnTo>
                  <a:lnTo>
                    <a:pt x="130679" y="53619"/>
                  </a:lnTo>
                  <a:lnTo>
                    <a:pt x="167831" y="13274"/>
                  </a:lnTo>
                  <a:lnTo>
                    <a:pt x="172664" y="11191"/>
                  </a:lnTo>
                  <a:lnTo>
                    <a:pt x="175434" y="10636"/>
                  </a:lnTo>
                  <a:lnTo>
                    <a:pt x="177281" y="9207"/>
                  </a:lnTo>
                  <a:lnTo>
                    <a:pt x="1809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289">
              <a:extLst>
                <a:ext uri="{FF2B5EF4-FFF2-40B4-BE49-F238E27FC236}">
                  <a16:creationId xmlns:a16="http://schemas.microsoft.com/office/drawing/2014/main" id="{B852880C-2B2E-F1F1-9B83-5675EAA896F4}"/>
                </a:ext>
              </a:extLst>
            </p:cNvPr>
            <p:cNvSpPr/>
            <p:nvPr>
              <p:custDataLst>
                <p:tags r:id="rId4"/>
              </p:custDataLst>
            </p:nvPr>
          </p:nvSpPr>
          <p:spPr>
            <a:xfrm>
              <a:off x="5772863" y="3695820"/>
              <a:ext cx="180263" cy="130704"/>
            </a:xfrm>
            <a:custGeom>
              <a:avLst/>
              <a:gdLst/>
              <a:ahLst/>
              <a:cxnLst/>
              <a:rect l="0" t="0" r="0" b="0"/>
              <a:pathLst>
                <a:path w="180263" h="130704">
                  <a:moveTo>
                    <a:pt x="37387" y="57030"/>
                  </a:moveTo>
                  <a:lnTo>
                    <a:pt x="37387" y="57030"/>
                  </a:lnTo>
                  <a:lnTo>
                    <a:pt x="37387" y="65231"/>
                  </a:lnTo>
                  <a:lnTo>
                    <a:pt x="46049" y="59748"/>
                  </a:lnTo>
                  <a:lnTo>
                    <a:pt x="67979" y="57388"/>
                  </a:lnTo>
                  <a:lnTo>
                    <a:pt x="70481" y="56210"/>
                  </a:lnTo>
                  <a:lnTo>
                    <a:pt x="72150" y="54367"/>
                  </a:lnTo>
                  <a:lnTo>
                    <a:pt x="73262" y="52080"/>
                  </a:lnTo>
                  <a:lnTo>
                    <a:pt x="75062" y="50555"/>
                  </a:lnTo>
                  <a:lnTo>
                    <a:pt x="102712" y="37197"/>
                  </a:lnTo>
                  <a:lnTo>
                    <a:pt x="121151" y="20766"/>
                  </a:lnTo>
                  <a:lnTo>
                    <a:pt x="122240" y="16924"/>
                  </a:lnTo>
                  <a:lnTo>
                    <a:pt x="123061" y="9845"/>
                  </a:lnTo>
                  <a:lnTo>
                    <a:pt x="108951" y="2946"/>
                  </a:lnTo>
                  <a:lnTo>
                    <a:pt x="86961" y="0"/>
                  </a:lnTo>
                  <a:lnTo>
                    <a:pt x="39351" y="31406"/>
                  </a:lnTo>
                  <a:lnTo>
                    <a:pt x="7412" y="67062"/>
                  </a:lnTo>
                  <a:lnTo>
                    <a:pt x="2898" y="80539"/>
                  </a:lnTo>
                  <a:lnTo>
                    <a:pt x="0" y="110004"/>
                  </a:lnTo>
                  <a:lnTo>
                    <a:pt x="2426" y="120438"/>
                  </a:lnTo>
                  <a:lnTo>
                    <a:pt x="4555" y="124702"/>
                  </a:lnTo>
                  <a:lnTo>
                    <a:pt x="9149" y="127545"/>
                  </a:lnTo>
                  <a:lnTo>
                    <a:pt x="22720" y="130703"/>
                  </a:lnTo>
                  <a:lnTo>
                    <a:pt x="57302" y="125127"/>
                  </a:lnTo>
                  <a:lnTo>
                    <a:pt x="104177" y="110774"/>
                  </a:lnTo>
                  <a:lnTo>
                    <a:pt x="144820" y="100136"/>
                  </a:lnTo>
                  <a:lnTo>
                    <a:pt x="180262" y="9513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SMARTInkShape-290">
              <a:extLst>
                <a:ext uri="{FF2B5EF4-FFF2-40B4-BE49-F238E27FC236}">
                  <a16:creationId xmlns:a16="http://schemas.microsoft.com/office/drawing/2014/main" id="{B4A685C7-863F-B604-D73F-7145FCBFA7B0}"/>
                </a:ext>
              </a:extLst>
            </p:cNvPr>
            <p:cNvSpPr/>
            <p:nvPr>
              <p:custDataLst>
                <p:tags r:id="rId5"/>
              </p:custDataLst>
            </p:nvPr>
          </p:nvSpPr>
          <p:spPr>
            <a:xfrm>
              <a:off x="5640331" y="3571875"/>
              <a:ext cx="141345" cy="279185"/>
            </a:xfrm>
            <a:custGeom>
              <a:avLst/>
              <a:gdLst/>
              <a:ahLst/>
              <a:cxnLst/>
              <a:rect l="0" t="0" r="0" b="0"/>
              <a:pathLst>
                <a:path w="141345" h="279185">
                  <a:moveTo>
                    <a:pt x="84194" y="190500"/>
                  </a:moveTo>
                  <a:lnTo>
                    <a:pt x="84194" y="190500"/>
                  </a:lnTo>
                  <a:lnTo>
                    <a:pt x="84194" y="176311"/>
                  </a:lnTo>
                  <a:lnTo>
                    <a:pt x="81372" y="170788"/>
                  </a:lnTo>
                  <a:lnTo>
                    <a:pt x="69729" y="157023"/>
                  </a:lnTo>
                  <a:lnTo>
                    <a:pt x="64360" y="154454"/>
                  </a:lnTo>
                  <a:lnTo>
                    <a:pt x="61446" y="153769"/>
                  </a:lnTo>
                  <a:lnTo>
                    <a:pt x="58446" y="154372"/>
                  </a:lnTo>
                  <a:lnTo>
                    <a:pt x="32109" y="169785"/>
                  </a:lnTo>
                  <a:lnTo>
                    <a:pt x="20123" y="179882"/>
                  </a:lnTo>
                  <a:lnTo>
                    <a:pt x="6532" y="202523"/>
                  </a:lnTo>
                  <a:lnTo>
                    <a:pt x="62" y="231014"/>
                  </a:lnTo>
                  <a:lnTo>
                    <a:pt x="0" y="250599"/>
                  </a:lnTo>
                  <a:lnTo>
                    <a:pt x="3735" y="263425"/>
                  </a:lnTo>
                  <a:lnTo>
                    <a:pt x="11746" y="273358"/>
                  </a:lnTo>
                  <a:lnTo>
                    <a:pt x="16845" y="277488"/>
                  </a:lnTo>
                  <a:lnTo>
                    <a:pt x="22361" y="279184"/>
                  </a:lnTo>
                  <a:lnTo>
                    <a:pt x="34135" y="278246"/>
                  </a:lnTo>
                  <a:lnTo>
                    <a:pt x="52664" y="266711"/>
                  </a:lnTo>
                  <a:lnTo>
                    <a:pt x="62420" y="247302"/>
                  </a:lnTo>
                  <a:lnTo>
                    <a:pt x="77306" y="201838"/>
                  </a:lnTo>
                  <a:lnTo>
                    <a:pt x="89380" y="161225"/>
                  </a:lnTo>
                  <a:lnTo>
                    <a:pt x="95684" y="116357"/>
                  </a:lnTo>
                  <a:lnTo>
                    <a:pt x="106807" y="76607"/>
                  </a:lnTo>
                  <a:lnTo>
                    <a:pt x="120447" y="29199"/>
                  </a:lnTo>
                  <a:lnTo>
                    <a:pt x="122987" y="7963"/>
                  </a:lnTo>
                  <a:lnTo>
                    <a:pt x="124873" y="5309"/>
                  </a:lnTo>
                  <a:lnTo>
                    <a:pt x="127188" y="3539"/>
                  </a:lnTo>
                  <a:lnTo>
                    <a:pt x="132583" y="1573"/>
                  </a:lnTo>
                  <a:lnTo>
                    <a:pt x="141344"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SMARTInkShape-291">
              <a:extLst>
                <a:ext uri="{FF2B5EF4-FFF2-40B4-BE49-F238E27FC236}">
                  <a16:creationId xmlns:a16="http://schemas.microsoft.com/office/drawing/2014/main" id="{500682A3-C676-68DA-77BD-FC32E37CFC78}"/>
                </a:ext>
              </a:extLst>
            </p:cNvPr>
            <p:cNvSpPr/>
            <p:nvPr>
              <p:custDataLst>
                <p:tags r:id="rId6"/>
              </p:custDataLst>
            </p:nvPr>
          </p:nvSpPr>
          <p:spPr>
            <a:xfrm>
              <a:off x="5448300" y="3829050"/>
              <a:ext cx="1" cy="38101"/>
            </a:xfrm>
            <a:custGeom>
              <a:avLst/>
              <a:gdLst/>
              <a:ahLst/>
              <a:cxnLst/>
              <a:rect l="0" t="0" r="0" b="0"/>
              <a:pathLst>
                <a:path w="1" h="38101">
                  <a:moveTo>
                    <a:pt x="0" y="38100"/>
                  </a:moveTo>
                  <a:lnTo>
                    <a:pt x="0" y="38100"/>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SMARTInkShape-292">
              <a:extLst>
                <a:ext uri="{FF2B5EF4-FFF2-40B4-BE49-F238E27FC236}">
                  <a16:creationId xmlns:a16="http://schemas.microsoft.com/office/drawing/2014/main" id="{F888A92F-47DC-A0A0-2247-75D3D7E91E31}"/>
                </a:ext>
              </a:extLst>
            </p:cNvPr>
            <p:cNvSpPr/>
            <p:nvPr>
              <p:custDataLst>
                <p:tags r:id="rId7"/>
              </p:custDataLst>
            </p:nvPr>
          </p:nvSpPr>
          <p:spPr>
            <a:xfrm>
              <a:off x="5143500" y="3714750"/>
              <a:ext cx="161926" cy="38101"/>
            </a:xfrm>
            <a:custGeom>
              <a:avLst/>
              <a:gdLst/>
              <a:ahLst/>
              <a:cxnLst/>
              <a:rect l="0" t="0" r="0" b="0"/>
              <a:pathLst>
                <a:path w="161926" h="38101">
                  <a:moveTo>
                    <a:pt x="0" y="38100"/>
                  </a:moveTo>
                  <a:lnTo>
                    <a:pt x="0" y="38100"/>
                  </a:lnTo>
                  <a:lnTo>
                    <a:pt x="5056" y="33043"/>
                  </a:lnTo>
                  <a:lnTo>
                    <a:pt x="48905" y="15710"/>
                  </a:lnTo>
                  <a:lnTo>
                    <a:pt x="87880" y="2801"/>
                  </a:lnTo>
                  <a:lnTo>
                    <a:pt x="132576" y="369"/>
                  </a:lnTo>
                  <a:lnTo>
                    <a:pt x="1619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293">
              <a:extLst>
                <a:ext uri="{FF2B5EF4-FFF2-40B4-BE49-F238E27FC236}">
                  <a16:creationId xmlns:a16="http://schemas.microsoft.com/office/drawing/2014/main" id="{D2364518-4221-40DB-AACE-32958CE1A852}"/>
                </a:ext>
              </a:extLst>
            </p:cNvPr>
            <p:cNvSpPr/>
            <p:nvPr>
              <p:custDataLst>
                <p:tags r:id="rId8"/>
              </p:custDataLst>
            </p:nvPr>
          </p:nvSpPr>
          <p:spPr>
            <a:xfrm>
              <a:off x="5311589" y="3574182"/>
              <a:ext cx="117662" cy="276644"/>
            </a:xfrm>
            <a:custGeom>
              <a:avLst/>
              <a:gdLst/>
              <a:ahLst/>
              <a:cxnLst/>
              <a:rect l="0" t="0" r="0" b="0"/>
              <a:pathLst>
                <a:path w="117662" h="276644">
                  <a:moveTo>
                    <a:pt x="89086" y="188193"/>
                  </a:moveTo>
                  <a:lnTo>
                    <a:pt x="89086" y="188193"/>
                  </a:lnTo>
                  <a:lnTo>
                    <a:pt x="89086" y="183136"/>
                  </a:lnTo>
                  <a:lnTo>
                    <a:pt x="91908" y="177832"/>
                  </a:lnTo>
                  <a:lnTo>
                    <a:pt x="102343" y="165803"/>
                  </a:lnTo>
                  <a:lnTo>
                    <a:pt x="103216" y="163741"/>
                  </a:lnTo>
                  <a:lnTo>
                    <a:pt x="102739" y="162367"/>
                  </a:lnTo>
                  <a:lnTo>
                    <a:pt x="101363" y="161450"/>
                  </a:lnTo>
                  <a:lnTo>
                    <a:pt x="100445" y="159781"/>
                  </a:lnTo>
                  <a:lnTo>
                    <a:pt x="99426" y="155105"/>
                  </a:lnTo>
                  <a:lnTo>
                    <a:pt x="98096" y="153434"/>
                  </a:lnTo>
                  <a:lnTo>
                    <a:pt x="93796" y="151578"/>
                  </a:lnTo>
                  <a:lnTo>
                    <a:pt x="68041" y="150223"/>
                  </a:lnTo>
                  <a:lnTo>
                    <a:pt x="61035" y="152973"/>
                  </a:lnTo>
                  <a:lnTo>
                    <a:pt x="32671" y="172894"/>
                  </a:lnTo>
                  <a:lnTo>
                    <a:pt x="1353" y="214049"/>
                  </a:lnTo>
                  <a:lnTo>
                    <a:pt x="0" y="229318"/>
                  </a:lnTo>
                  <a:lnTo>
                    <a:pt x="3984" y="245629"/>
                  </a:lnTo>
                  <a:lnTo>
                    <a:pt x="24623" y="274831"/>
                  </a:lnTo>
                  <a:lnTo>
                    <a:pt x="29178" y="276643"/>
                  </a:lnTo>
                  <a:lnTo>
                    <a:pt x="39882" y="275835"/>
                  </a:lnTo>
                  <a:lnTo>
                    <a:pt x="51695" y="266303"/>
                  </a:lnTo>
                  <a:lnTo>
                    <a:pt x="62943" y="250425"/>
                  </a:lnTo>
                  <a:lnTo>
                    <a:pt x="78787" y="208560"/>
                  </a:lnTo>
                  <a:lnTo>
                    <a:pt x="86035" y="179058"/>
                  </a:lnTo>
                  <a:lnTo>
                    <a:pt x="93540" y="135588"/>
                  </a:lnTo>
                  <a:lnTo>
                    <a:pt x="104155" y="88353"/>
                  </a:lnTo>
                  <a:lnTo>
                    <a:pt x="107350" y="50801"/>
                  </a:lnTo>
                  <a:lnTo>
                    <a:pt x="108090" y="5479"/>
                  </a:lnTo>
                  <a:lnTo>
                    <a:pt x="109164" y="2884"/>
                  </a:lnTo>
                  <a:lnTo>
                    <a:pt x="110938" y="1154"/>
                  </a:lnTo>
                  <a:lnTo>
                    <a:pt x="113179" y="0"/>
                  </a:lnTo>
                  <a:lnTo>
                    <a:pt x="114673" y="289"/>
                  </a:lnTo>
                  <a:lnTo>
                    <a:pt x="117661" y="721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SMARTInkShape-294">
              <a:extLst>
                <a:ext uri="{FF2B5EF4-FFF2-40B4-BE49-F238E27FC236}">
                  <a16:creationId xmlns:a16="http://schemas.microsoft.com/office/drawing/2014/main" id="{5E67EDF5-4918-3291-CA14-B20B51097D06}"/>
                </a:ext>
              </a:extLst>
            </p:cNvPr>
            <p:cNvSpPr/>
            <p:nvPr>
              <p:custDataLst>
                <p:tags r:id="rId9"/>
              </p:custDataLst>
            </p:nvPr>
          </p:nvSpPr>
          <p:spPr>
            <a:xfrm>
              <a:off x="4953000" y="3686571"/>
              <a:ext cx="123792" cy="132157"/>
            </a:xfrm>
            <a:custGeom>
              <a:avLst/>
              <a:gdLst/>
              <a:ahLst/>
              <a:cxnLst/>
              <a:rect l="0" t="0" r="0" b="0"/>
              <a:pathLst>
                <a:path w="123792" h="132157">
                  <a:moveTo>
                    <a:pt x="114300" y="18654"/>
                  </a:moveTo>
                  <a:lnTo>
                    <a:pt x="114300" y="18654"/>
                  </a:lnTo>
                  <a:lnTo>
                    <a:pt x="123709" y="9246"/>
                  </a:lnTo>
                  <a:lnTo>
                    <a:pt x="123791" y="4107"/>
                  </a:lnTo>
                  <a:lnTo>
                    <a:pt x="122744" y="2606"/>
                  </a:lnTo>
                  <a:lnTo>
                    <a:pt x="120988" y="1605"/>
                  </a:lnTo>
                  <a:lnTo>
                    <a:pt x="110565" y="0"/>
                  </a:lnTo>
                  <a:lnTo>
                    <a:pt x="73712" y="12896"/>
                  </a:lnTo>
                  <a:lnTo>
                    <a:pt x="41430" y="35796"/>
                  </a:lnTo>
                  <a:lnTo>
                    <a:pt x="31114" y="44971"/>
                  </a:lnTo>
                  <a:lnTo>
                    <a:pt x="29704" y="49047"/>
                  </a:lnTo>
                  <a:lnTo>
                    <a:pt x="29327" y="51616"/>
                  </a:lnTo>
                  <a:lnTo>
                    <a:pt x="31731" y="57293"/>
                  </a:lnTo>
                  <a:lnTo>
                    <a:pt x="36842" y="64504"/>
                  </a:lnTo>
                  <a:lnTo>
                    <a:pt x="40362" y="65490"/>
                  </a:lnTo>
                  <a:lnTo>
                    <a:pt x="46514" y="66987"/>
                  </a:lnTo>
                  <a:lnTo>
                    <a:pt x="67709" y="73749"/>
                  </a:lnTo>
                  <a:lnTo>
                    <a:pt x="78777" y="75949"/>
                  </a:lnTo>
                  <a:lnTo>
                    <a:pt x="92015" y="82079"/>
                  </a:lnTo>
                  <a:lnTo>
                    <a:pt x="107815" y="85425"/>
                  </a:lnTo>
                  <a:lnTo>
                    <a:pt x="116004" y="89958"/>
                  </a:lnTo>
                  <a:lnTo>
                    <a:pt x="118611" y="93707"/>
                  </a:lnTo>
                  <a:lnTo>
                    <a:pt x="123138" y="110826"/>
                  </a:lnTo>
                  <a:lnTo>
                    <a:pt x="120698" y="115358"/>
                  </a:lnTo>
                  <a:lnTo>
                    <a:pt x="118565" y="118048"/>
                  </a:lnTo>
                  <a:lnTo>
                    <a:pt x="100394" y="126891"/>
                  </a:lnTo>
                  <a:lnTo>
                    <a:pt x="56573" y="132156"/>
                  </a:lnTo>
                  <a:lnTo>
                    <a:pt x="12624" y="131791"/>
                  </a:lnTo>
                  <a:lnTo>
                    <a:pt x="8416" y="130062"/>
                  </a:lnTo>
                  <a:lnTo>
                    <a:pt x="0" y="12342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SMARTInkShape-295">
              <a:extLst>
                <a:ext uri="{FF2B5EF4-FFF2-40B4-BE49-F238E27FC236}">
                  <a16:creationId xmlns:a16="http://schemas.microsoft.com/office/drawing/2014/main" id="{F9169F9E-851C-7919-195D-428D95E4DE7C}"/>
                </a:ext>
              </a:extLst>
            </p:cNvPr>
            <p:cNvSpPr/>
            <p:nvPr>
              <p:custDataLst>
                <p:tags r:id="rId10"/>
              </p:custDataLst>
            </p:nvPr>
          </p:nvSpPr>
          <p:spPr>
            <a:xfrm>
              <a:off x="5125317" y="3601062"/>
              <a:ext cx="122959" cy="237494"/>
            </a:xfrm>
            <a:custGeom>
              <a:avLst/>
              <a:gdLst/>
              <a:ahLst/>
              <a:cxnLst/>
              <a:rect l="0" t="0" r="0" b="0"/>
              <a:pathLst>
                <a:path w="122959" h="237494">
                  <a:moveTo>
                    <a:pt x="37233" y="47013"/>
                  </a:moveTo>
                  <a:lnTo>
                    <a:pt x="37233" y="47013"/>
                  </a:lnTo>
                  <a:lnTo>
                    <a:pt x="47594" y="21574"/>
                  </a:lnTo>
                  <a:lnTo>
                    <a:pt x="52421" y="13482"/>
                  </a:lnTo>
                  <a:lnTo>
                    <a:pt x="56133" y="0"/>
                  </a:lnTo>
                  <a:lnTo>
                    <a:pt x="55216" y="45029"/>
                  </a:lnTo>
                  <a:lnTo>
                    <a:pt x="48676" y="82291"/>
                  </a:lnTo>
                  <a:lnTo>
                    <a:pt x="38977" y="120143"/>
                  </a:lnTo>
                  <a:lnTo>
                    <a:pt x="22918" y="162392"/>
                  </a:lnTo>
                  <a:lnTo>
                    <a:pt x="18171" y="175551"/>
                  </a:lnTo>
                  <a:lnTo>
                    <a:pt x="3521" y="207047"/>
                  </a:lnTo>
                  <a:lnTo>
                    <a:pt x="0" y="228908"/>
                  </a:lnTo>
                  <a:lnTo>
                    <a:pt x="769" y="231776"/>
                  </a:lnTo>
                  <a:lnTo>
                    <a:pt x="2341" y="233688"/>
                  </a:lnTo>
                  <a:lnTo>
                    <a:pt x="4446" y="234963"/>
                  </a:lnTo>
                  <a:lnTo>
                    <a:pt x="39860" y="237289"/>
                  </a:lnTo>
                  <a:lnTo>
                    <a:pt x="81356" y="237493"/>
                  </a:lnTo>
                  <a:lnTo>
                    <a:pt x="122958" y="22798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SMARTInkShape-296">
              <a:extLst>
                <a:ext uri="{FF2B5EF4-FFF2-40B4-BE49-F238E27FC236}">
                  <a16:creationId xmlns:a16="http://schemas.microsoft.com/office/drawing/2014/main" id="{5C35C3F0-3E79-16EA-7294-359796422C2F}"/>
                </a:ext>
              </a:extLst>
            </p:cNvPr>
            <p:cNvSpPr/>
            <p:nvPr>
              <p:custDataLst>
                <p:tags r:id="rId11"/>
              </p:custDataLst>
            </p:nvPr>
          </p:nvSpPr>
          <p:spPr>
            <a:xfrm>
              <a:off x="5114925" y="3314710"/>
              <a:ext cx="238126" cy="138819"/>
            </a:xfrm>
            <a:custGeom>
              <a:avLst/>
              <a:gdLst/>
              <a:ahLst/>
              <a:cxnLst/>
              <a:rect l="0" t="0" r="0" b="0"/>
              <a:pathLst>
                <a:path w="238126" h="138819">
                  <a:moveTo>
                    <a:pt x="0" y="28565"/>
                  </a:moveTo>
                  <a:lnTo>
                    <a:pt x="0" y="28565"/>
                  </a:lnTo>
                  <a:lnTo>
                    <a:pt x="8201" y="20364"/>
                  </a:lnTo>
                  <a:lnTo>
                    <a:pt x="9525" y="9526"/>
                  </a:lnTo>
                  <a:lnTo>
                    <a:pt x="9525" y="0"/>
                  </a:lnTo>
                  <a:lnTo>
                    <a:pt x="24713" y="16237"/>
                  </a:lnTo>
                  <a:lnTo>
                    <a:pt x="36078" y="42353"/>
                  </a:lnTo>
                  <a:lnTo>
                    <a:pt x="47853" y="62372"/>
                  </a:lnTo>
                  <a:lnTo>
                    <a:pt x="57217" y="81621"/>
                  </a:lnTo>
                  <a:lnTo>
                    <a:pt x="64807" y="92550"/>
                  </a:lnTo>
                  <a:lnTo>
                    <a:pt x="67364" y="102313"/>
                  </a:lnTo>
                  <a:lnTo>
                    <a:pt x="73111" y="111329"/>
                  </a:lnTo>
                  <a:lnTo>
                    <a:pt x="75590" y="123857"/>
                  </a:lnTo>
                  <a:lnTo>
                    <a:pt x="76079" y="131467"/>
                  </a:lnTo>
                  <a:lnTo>
                    <a:pt x="77178" y="132091"/>
                  </a:lnTo>
                  <a:lnTo>
                    <a:pt x="85330" y="133292"/>
                  </a:lnTo>
                  <a:lnTo>
                    <a:pt x="85647" y="138818"/>
                  </a:lnTo>
                  <a:lnTo>
                    <a:pt x="85690" y="136481"/>
                  </a:lnTo>
                  <a:lnTo>
                    <a:pt x="86761" y="135434"/>
                  </a:lnTo>
                  <a:lnTo>
                    <a:pt x="90771" y="134271"/>
                  </a:lnTo>
                  <a:lnTo>
                    <a:pt x="96081" y="128109"/>
                  </a:lnTo>
                  <a:lnTo>
                    <a:pt x="124895" y="88882"/>
                  </a:lnTo>
                  <a:lnTo>
                    <a:pt x="171234" y="47429"/>
                  </a:lnTo>
                  <a:lnTo>
                    <a:pt x="205995" y="14113"/>
                  </a:lnTo>
                  <a:lnTo>
                    <a:pt x="212556" y="11559"/>
                  </a:lnTo>
                  <a:lnTo>
                    <a:pt x="238125" y="951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297">
              <a:extLst>
                <a:ext uri="{FF2B5EF4-FFF2-40B4-BE49-F238E27FC236}">
                  <a16:creationId xmlns:a16="http://schemas.microsoft.com/office/drawing/2014/main" id="{42CE2188-ABF9-43A5-4B2A-61982F1575AB}"/>
                </a:ext>
              </a:extLst>
            </p:cNvPr>
            <p:cNvSpPr/>
            <p:nvPr>
              <p:custDataLst>
                <p:tags r:id="rId12"/>
              </p:custDataLst>
            </p:nvPr>
          </p:nvSpPr>
          <p:spPr>
            <a:xfrm>
              <a:off x="5219700" y="2963637"/>
              <a:ext cx="28573" cy="427264"/>
            </a:xfrm>
            <a:custGeom>
              <a:avLst/>
              <a:gdLst/>
              <a:ahLst/>
              <a:cxnLst/>
              <a:rect l="0" t="0" r="0" b="0"/>
              <a:pathLst>
                <a:path w="28573" h="427264">
                  <a:moveTo>
                    <a:pt x="19050" y="27213"/>
                  </a:moveTo>
                  <a:lnTo>
                    <a:pt x="19050" y="27213"/>
                  </a:lnTo>
                  <a:lnTo>
                    <a:pt x="27251" y="19012"/>
                  </a:lnTo>
                  <a:lnTo>
                    <a:pt x="28541" y="8589"/>
                  </a:lnTo>
                  <a:lnTo>
                    <a:pt x="28572" y="0"/>
                  </a:lnTo>
                  <a:lnTo>
                    <a:pt x="25753" y="39088"/>
                  </a:lnTo>
                  <a:lnTo>
                    <a:pt x="21036" y="74476"/>
                  </a:lnTo>
                  <a:lnTo>
                    <a:pt x="19933" y="108544"/>
                  </a:lnTo>
                  <a:lnTo>
                    <a:pt x="19442" y="148380"/>
                  </a:lnTo>
                  <a:lnTo>
                    <a:pt x="16402" y="182312"/>
                  </a:lnTo>
                  <a:lnTo>
                    <a:pt x="12581" y="214679"/>
                  </a:lnTo>
                  <a:lnTo>
                    <a:pt x="10883" y="253759"/>
                  </a:lnTo>
                  <a:lnTo>
                    <a:pt x="10129" y="290178"/>
                  </a:lnTo>
                  <a:lnTo>
                    <a:pt x="6882" y="337609"/>
                  </a:lnTo>
                  <a:lnTo>
                    <a:pt x="2039" y="378474"/>
                  </a:lnTo>
                  <a:lnTo>
                    <a:pt x="53" y="425653"/>
                  </a:lnTo>
                  <a:lnTo>
                    <a:pt x="0" y="42726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960216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a:t>
            </a:r>
          </a:p>
        </p:txBody>
      </p:sp>
      <p:grpSp>
        <p:nvGrpSpPr>
          <p:cNvPr id="12" name="SMARTInkShape-Group1">
            <a:extLst>
              <a:ext uri="{FF2B5EF4-FFF2-40B4-BE49-F238E27FC236}">
                <a16:creationId xmlns:a16="http://schemas.microsoft.com/office/drawing/2014/main" id="{4550E2F5-EC79-05FE-3892-68438E7331B9}"/>
              </a:ext>
            </a:extLst>
          </p:cNvPr>
          <p:cNvGrpSpPr/>
          <p:nvPr/>
        </p:nvGrpSpPr>
        <p:grpSpPr>
          <a:xfrm>
            <a:off x="7384161" y="6220218"/>
            <a:ext cx="1891792" cy="437758"/>
            <a:chOff x="7384161" y="6220218"/>
            <a:chExt cx="1891792" cy="437758"/>
          </a:xfrm>
        </p:grpSpPr>
        <p:sp>
          <p:nvSpPr>
            <p:cNvPr id="3" name="SMARTInkShape-1">
              <a:extLst>
                <a:ext uri="{FF2B5EF4-FFF2-40B4-BE49-F238E27FC236}">
                  <a16:creationId xmlns:a16="http://schemas.microsoft.com/office/drawing/2014/main" id="{0ECC10D3-89AE-4BA1-5E35-BC5EDE1B77D4}"/>
                </a:ext>
              </a:extLst>
            </p:cNvPr>
            <p:cNvSpPr/>
            <p:nvPr>
              <p:custDataLst>
                <p:tags r:id="rId60"/>
              </p:custDataLst>
            </p:nvPr>
          </p:nvSpPr>
          <p:spPr>
            <a:xfrm>
              <a:off x="8848725" y="6364584"/>
              <a:ext cx="197616" cy="102875"/>
            </a:xfrm>
            <a:custGeom>
              <a:avLst/>
              <a:gdLst/>
              <a:ahLst/>
              <a:cxnLst/>
              <a:rect l="0" t="0" r="0" b="0"/>
              <a:pathLst>
                <a:path w="197616" h="102875">
                  <a:moveTo>
                    <a:pt x="47625" y="74316"/>
                  </a:moveTo>
                  <a:lnTo>
                    <a:pt x="47625" y="74316"/>
                  </a:lnTo>
                  <a:lnTo>
                    <a:pt x="55230" y="65654"/>
                  </a:lnTo>
                  <a:lnTo>
                    <a:pt x="62812" y="51522"/>
                  </a:lnTo>
                  <a:lnTo>
                    <a:pt x="64960" y="43724"/>
                  </a:lnTo>
                  <a:lnTo>
                    <a:pt x="71556" y="36731"/>
                  </a:lnTo>
                  <a:lnTo>
                    <a:pt x="112177" y="10836"/>
                  </a:lnTo>
                  <a:lnTo>
                    <a:pt x="143263" y="0"/>
                  </a:lnTo>
                  <a:lnTo>
                    <a:pt x="153984" y="1775"/>
                  </a:lnTo>
                  <a:lnTo>
                    <a:pt x="178113" y="11539"/>
                  </a:lnTo>
                  <a:lnTo>
                    <a:pt x="187817" y="23132"/>
                  </a:lnTo>
                  <a:lnTo>
                    <a:pt x="194599" y="37809"/>
                  </a:lnTo>
                  <a:lnTo>
                    <a:pt x="197615" y="51388"/>
                  </a:lnTo>
                  <a:lnTo>
                    <a:pt x="196301" y="57972"/>
                  </a:lnTo>
                  <a:lnTo>
                    <a:pt x="189198" y="70932"/>
                  </a:lnTo>
                  <a:lnTo>
                    <a:pt x="176163" y="80926"/>
                  </a:lnTo>
                  <a:lnTo>
                    <a:pt x="146981" y="95965"/>
                  </a:lnTo>
                  <a:lnTo>
                    <a:pt x="105625" y="101522"/>
                  </a:lnTo>
                  <a:lnTo>
                    <a:pt x="69161" y="102486"/>
                  </a:lnTo>
                  <a:lnTo>
                    <a:pt x="27380" y="102812"/>
                  </a:lnTo>
                  <a:lnTo>
                    <a:pt x="7996" y="102874"/>
                  </a:lnTo>
                  <a:lnTo>
                    <a:pt x="5331" y="101822"/>
                  </a:lnTo>
                  <a:lnTo>
                    <a:pt x="3553" y="100061"/>
                  </a:lnTo>
                  <a:lnTo>
                    <a:pt x="0" y="9336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SMARTInkShape-2">
              <a:extLst>
                <a:ext uri="{FF2B5EF4-FFF2-40B4-BE49-F238E27FC236}">
                  <a16:creationId xmlns:a16="http://schemas.microsoft.com/office/drawing/2014/main" id="{9AF11E61-E7C1-EE66-7BB8-583511EC30AC}"/>
                </a:ext>
              </a:extLst>
            </p:cNvPr>
            <p:cNvSpPr/>
            <p:nvPr>
              <p:custDataLst>
                <p:tags r:id="rId61"/>
              </p:custDataLst>
            </p:nvPr>
          </p:nvSpPr>
          <p:spPr>
            <a:xfrm>
              <a:off x="8877300" y="6383074"/>
              <a:ext cx="47511" cy="274902"/>
            </a:xfrm>
            <a:custGeom>
              <a:avLst/>
              <a:gdLst/>
              <a:ahLst/>
              <a:cxnLst/>
              <a:rect l="0" t="0" r="0" b="0"/>
              <a:pathLst>
                <a:path w="47511" h="274902">
                  <a:moveTo>
                    <a:pt x="38100" y="8201"/>
                  </a:moveTo>
                  <a:lnTo>
                    <a:pt x="38100" y="8201"/>
                  </a:lnTo>
                  <a:lnTo>
                    <a:pt x="46301" y="0"/>
                  </a:lnTo>
                  <a:lnTo>
                    <a:pt x="46744" y="617"/>
                  </a:lnTo>
                  <a:lnTo>
                    <a:pt x="47510" y="27219"/>
                  </a:lnTo>
                  <a:lnTo>
                    <a:pt x="41056" y="72949"/>
                  </a:lnTo>
                  <a:lnTo>
                    <a:pt x="35862" y="119925"/>
                  </a:lnTo>
                  <a:lnTo>
                    <a:pt x="28476" y="165358"/>
                  </a:lnTo>
                  <a:lnTo>
                    <a:pt x="21226" y="211478"/>
                  </a:lnTo>
                  <a:lnTo>
                    <a:pt x="14423" y="246969"/>
                  </a:lnTo>
                  <a:lnTo>
                    <a:pt x="0" y="27490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3">
              <a:extLst>
                <a:ext uri="{FF2B5EF4-FFF2-40B4-BE49-F238E27FC236}">
                  <a16:creationId xmlns:a16="http://schemas.microsoft.com/office/drawing/2014/main" id="{77854EC8-1651-DDD6-D603-C7F6996C9F47}"/>
                </a:ext>
              </a:extLst>
            </p:cNvPr>
            <p:cNvSpPr/>
            <p:nvPr>
              <p:custDataLst>
                <p:tags r:id="rId62"/>
              </p:custDataLst>
            </p:nvPr>
          </p:nvSpPr>
          <p:spPr>
            <a:xfrm>
              <a:off x="9220213" y="6629411"/>
              <a:ext cx="24518" cy="28565"/>
            </a:xfrm>
            <a:custGeom>
              <a:avLst/>
              <a:gdLst/>
              <a:ahLst/>
              <a:cxnLst/>
              <a:rect l="0" t="0" r="0" b="0"/>
              <a:pathLst>
                <a:path w="24518" h="28565">
                  <a:moveTo>
                    <a:pt x="9512" y="9514"/>
                  </a:moveTo>
                  <a:lnTo>
                    <a:pt x="9512" y="9514"/>
                  </a:lnTo>
                  <a:lnTo>
                    <a:pt x="9512" y="4027"/>
                  </a:lnTo>
                  <a:lnTo>
                    <a:pt x="9512" y="6369"/>
                  </a:lnTo>
                  <a:lnTo>
                    <a:pt x="10570" y="7417"/>
                  </a:lnTo>
                  <a:lnTo>
                    <a:pt x="14569" y="8583"/>
                  </a:lnTo>
                  <a:lnTo>
                    <a:pt x="16058" y="9951"/>
                  </a:lnTo>
                  <a:lnTo>
                    <a:pt x="18646" y="17634"/>
                  </a:lnTo>
                  <a:lnTo>
                    <a:pt x="13863" y="23679"/>
                  </a:lnTo>
                  <a:lnTo>
                    <a:pt x="8623" y="26393"/>
                  </a:lnTo>
                  <a:lnTo>
                    <a:pt x="1693" y="28135"/>
                  </a:lnTo>
                  <a:lnTo>
                    <a:pt x="1124" y="27220"/>
                  </a:lnTo>
                  <a:lnTo>
                    <a:pt x="0" y="14095"/>
                  </a:lnTo>
                  <a:lnTo>
                    <a:pt x="1054" y="12569"/>
                  </a:lnTo>
                  <a:lnTo>
                    <a:pt x="2817" y="11550"/>
                  </a:lnTo>
                  <a:lnTo>
                    <a:pt x="5048" y="10871"/>
                  </a:lnTo>
                  <a:lnTo>
                    <a:pt x="6535" y="9361"/>
                  </a:lnTo>
                  <a:lnTo>
                    <a:pt x="8189" y="4859"/>
                  </a:lnTo>
                  <a:lnTo>
                    <a:pt x="9688" y="3236"/>
                  </a:lnTo>
                  <a:lnTo>
                    <a:pt x="18999" y="0"/>
                  </a:lnTo>
                  <a:lnTo>
                    <a:pt x="24082" y="5049"/>
                  </a:lnTo>
                  <a:lnTo>
                    <a:pt x="24517" y="6537"/>
                  </a:lnTo>
                  <a:lnTo>
                    <a:pt x="23749" y="7530"/>
                  </a:lnTo>
                  <a:lnTo>
                    <a:pt x="22178" y="8191"/>
                  </a:lnTo>
                  <a:lnTo>
                    <a:pt x="21132" y="9690"/>
                  </a:lnTo>
                  <a:lnTo>
                    <a:pt x="19313" y="17599"/>
                  </a:lnTo>
                  <a:lnTo>
                    <a:pt x="19037" y="2856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4">
              <a:extLst>
                <a:ext uri="{FF2B5EF4-FFF2-40B4-BE49-F238E27FC236}">
                  <a16:creationId xmlns:a16="http://schemas.microsoft.com/office/drawing/2014/main" id="{280BA5B0-8496-A608-DDFE-F85D638E1A7F}"/>
                </a:ext>
              </a:extLst>
            </p:cNvPr>
            <p:cNvSpPr/>
            <p:nvPr>
              <p:custDataLst>
                <p:tags r:id="rId63"/>
              </p:custDataLst>
            </p:nvPr>
          </p:nvSpPr>
          <p:spPr>
            <a:xfrm>
              <a:off x="8693019" y="6353175"/>
              <a:ext cx="141128" cy="158949"/>
            </a:xfrm>
            <a:custGeom>
              <a:avLst/>
              <a:gdLst/>
              <a:ahLst/>
              <a:cxnLst/>
              <a:rect l="0" t="0" r="0" b="0"/>
              <a:pathLst>
                <a:path w="141128" h="158949">
                  <a:moveTo>
                    <a:pt x="22356" y="28575"/>
                  </a:moveTo>
                  <a:lnTo>
                    <a:pt x="22356" y="28575"/>
                  </a:lnTo>
                  <a:lnTo>
                    <a:pt x="31766" y="28575"/>
                  </a:lnTo>
                  <a:lnTo>
                    <a:pt x="26791" y="28575"/>
                  </a:lnTo>
                  <a:lnTo>
                    <a:pt x="25312" y="29633"/>
                  </a:lnTo>
                  <a:lnTo>
                    <a:pt x="3110" y="70407"/>
                  </a:lnTo>
                  <a:lnTo>
                    <a:pt x="0" y="78688"/>
                  </a:lnTo>
                  <a:lnTo>
                    <a:pt x="44" y="87383"/>
                  </a:lnTo>
                  <a:lnTo>
                    <a:pt x="10218" y="114791"/>
                  </a:lnTo>
                  <a:lnTo>
                    <a:pt x="26639" y="140904"/>
                  </a:lnTo>
                  <a:lnTo>
                    <a:pt x="38724" y="151876"/>
                  </a:lnTo>
                  <a:lnTo>
                    <a:pt x="53973" y="157459"/>
                  </a:lnTo>
                  <a:lnTo>
                    <a:pt x="62484" y="158948"/>
                  </a:lnTo>
                  <a:lnTo>
                    <a:pt x="80407" y="154957"/>
                  </a:lnTo>
                  <a:lnTo>
                    <a:pt x="96841" y="146129"/>
                  </a:lnTo>
                  <a:lnTo>
                    <a:pt x="107671" y="135147"/>
                  </a:lnTo>
                  <a:lnTo>
                    <a:pt x="126659" y="89515"/>
                  </a:lnTo>
                  <a:lnTo>
                    <a:pt x="133694" y="67799"/>
                  </a:lnTo>
                  <a:lnTo>
                    <a:pt x="138600" y="47958"/>
                  </a:lnTo>
                  <a:lnTo>
                    <a:pt x="141127" y="41497"/>
                  </a:lnTo>
                  <a:lnTo>
                    <a:pt x="141112" y="28674"/>
                  </a:lnTo>
                  <a:lnTo>
                    <a:pt x="137537" y="8251"/>
                  </a:lnTo>
                  <a:lnTo>
                    <a:pt x="136185" y="5501"/>
                  </a:lnTo>
                  <a:lnTo>
                    <a:pt x="134225" y="3667"/>
                  </a:lnTo>
                  <a:lnTo>
                    <a:pt x="127131"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5">
              <a:extLst>
                <a:ext uri="{FF2B5EF4-FFF2-40B4-BE49-F238E27FC236}">
                  <a16:creationId xmlns:a16="http://schemas.microsoft.com/office/drawing/2014/main" id="{01422E71-8BBF-EBDD-A9C5-8A5CBAA60DA7}"/>
                </a:ext>
              </a:extLst>
            </p:cNvPr>
            <p:cNvSpPr/>
            <p:nvPr>
              <p:custDataLst>
                <p:tags r:id="rId64"/>
              </p:custDataLst>
            </p:nvPr>
          </p:nvSpPr>
          <p:spPr>
            <a:xfrm>
              <a:off x="8319578" y="6230682"/>
              <a:ext cx="157673" cy="315627"/>
            </a:xfrm>
            <a:custGeom>
              <a:avLst/>
              <a:gdLst/>
              <a:ahLst/>
              <a:cxnLst/>
              <a:rect l="0" t="0" r="0" b="0"/>
              <a:pathLst>
                <a:path w="157673" h="315627">
                  <a:moveTo>
                    <a:pt x="71947" y="217743"/>
                  </a:moveTo>
                  <a:lnTo>
                    <a:pt x="71947" y="217743"/>
                  </a:lnTo>
                  <a:lnTo>
                    <a:pt x="85204" y="217743"/>
                  </a:lnTo>
                  <a:lnTo>
                    <a:pt x="91244" y="214921"/>
                  </a:lnTo>
                  <a:lnTo>
                    <a:pt x="105035" y="203554"/>
                  </a:lnTo>
                  <a:lnTo>
                    <a:pt x="105647" y="201933"/>
                  </a:lnTo>
                  <a:lnTo>
                    <a:pt x="104997" y="200853"/>
                  </a:lnTo>
                  <a:lnTo>
                    <a:pt x="103506" y="200133"/>
                  </a:lnTo>
                  <a:lnTo>
                    <a:pt x="102511" y="198595"/>
                  </a:lnTo>
                  <a:lnTo>
                    <a:pt x="100053" y="191373"/>
                  </a:lnTo>
                  <a:lnTo>
                    <a:pt x="95728" y="185562"/>
                  </a:lnTo>
                  <a:lnTo>
                    <a:pt x="87455" y="182273"/>
                  </a:lnTo>
                  <a:lnTo>
                    <a:pt x="82286" y="181396"/>
                  </a:lnTo>
                  <a:lnTo>
                    <a:pt x="68075" y="186066"/>
                  </a:lnTo>
                  <a:lnTo>
                    <a:pt x="42225" y="203419"/>
                  </a:lnTo>
                  <a:lnTo>
                    <a:pt x="10102" y="237725"/>
                  </a:lnTo>
                  <a:lnTo>
                    <a:pt x="2127" y="259080"/>
                  </a:lnTo>
                  <a:lnTo>
                    <a:pt x="0" y="270701"/>
                  </a:lnTo>
                  <a:lnTo>
                    <a:pt x="3281" y="289257"/>
                  </a:lnTo>
                  <a:lnTo>
                    <a:pt x="7120" y="297169"/>
                  </a:lnTo>
                  <a:lnTo>
                    <a:pt x="19852" y="308782"/>
                  </a:lnTo>
                  <a:lnTo>
                    <a:pt x="27692" y="313361"/>
                  </a:lnTo>
                  <a:lnTo>
                    <a:pt x="44870" y="315626"/>
                  </a:lnTo>
                  <a:lnTo>
                    <a:pt x="60970" y="313105"/>
                  </a:lnTo>
                  <a:lnTo>
                    <a:pt x="71655" y="308457"/>
                  </a:lnTo>
                  <a:lnTo>
                    <a:pt x="88676" y="294833"/>
                  </a:lnTo>
                  <a:lnTo>
                    <a:pt x="102068" y="277391"/>
                  </a:lnTo>
                  <a:lnTo>
                    <a:pt x="112740" y="253761"/>
                  </a:lnTo>
                  <a:lnTo>
                    <a:pt x="119281" y="216273"/>
                  </a:lnTo>
                  <a:lnTo>
                    <a:pt x="126776" y="180384"/>
                  </a:lnTo>
                  <a:lnTo>
                    <a:pt x="135700" y="137765"/>
                  </a:lnTo>
                  <a:lnTo>
                    <a:pt x="143989" y="97854"/>
                  </a:lnTo>
                  <a:lnTo>
                    <a:pt x="147973" y="60278"/>
                  </a:lnTo>
                  <a:lnTo>
                    <a:pt x="156186" y="13837"/>
                  </a:lnTo>
                  <a:lnTo>
                    <a:pt x="157541" y="0"/>
                  </a:lnTo>
                  <a:lnTo>
                    <a:pt x="157672" y="8193"/>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6">
              <a:extLst>
                <a:ext uri="{FF2B5EF4-FFF2-40B4-BE49-F238E27FC236}">
                  <a16:creationId xmlns:a16="http://schemas.microsoft.com/office/drawing/2014/main" id="{FA0A2341-9608-7B4D-6B90-DD98070AF4DD}"/>
                </a:ext>
              </a:extLst>
            </p:cNvPr>
            <p:cNvSpPr/>
            <p:nvPr>
              <p:custDataLst>
                <p:tags r:id="rId65"/>
              </p:custDataLst>
            </p:nvPr>
          </p:nvSpPr>
          <p:spPr>
            <a:xfrm>
              <a:off x="7717594" y="6353612"/>
              <a:ext cx="539612" cy="173611"/>
            </a:xfrm>
            <a:custGeom>
              <a:avLst/>
              <a:gdLst/>
              <a:ahLst/>
              <a:cxnLst/>
              <a:rect l="0" t="0" r="0" b="0"/>
              <a:pathLst>
                <a:path w="539612" h="173611">
                  <a:moveTo>
                    <a:pt x="54806" y="28138"/>
                  </a:moveTo>
                  <a:lnTo>
                    <a:pt x="54806" y="28138"/>
                  </a:lnTo>
                  <a:lnTo>
                    <a:pt x="54806" y="10805"/>
                  </a:lnTo>
                  <a:lnTo>
                    <a:pt x="45674" y="0"/>
                  </a:lnTo>
                  <a:lnTo>
                    <a:pt x="30150" y="8312"/>
                  </a:lnTo>
                  <a:lnTo>
                    <a:pt x="18800" y="17917"/>
                  </a:lnTo>
                  <a:lnTo>
                    <a:pt x="5567" y="40278"/>
                  </a:lnTo>
                  <a:lnTo>
                    <a:pt x="0" y="77126"/>
                  </a:lnTo>
                  <a:lnTo>
                    <a:pt x="3407" y="106389"/>
                  </a:lnTo>
                  <a:lnTo>
                    <a:pt x="13971" y="121477"/>
                  </a:lnTo>
                  <a:lnTo>
                    <a:pt x="46621" y="148410"/>
                  </a:lnTo>
                  <a:lnTo>
                    <a:pt x="54642" y="151711"/>
                  </a:lnTo>
                  <a:lnTo>
                    <a:pt x="84234" y="152139"/>
                  </a:lnTo>
                  <a:lnTo>
                    <a:pt x="91874" y="149219"/>
                  </a:lnTo>
                  <a:lnTo>
                    <a:pt x="95393" y="146959"/>
                  </a:lnTo>
                  <a:lnTo>
                    <a:pt x="97739" y="143335"/>
                  </a:lnTo>
                  <a:lnTo>
                    <a:pt x="101041" y="128121"/>
                  </a:lnTo>
                  <a:lnTo>
                    <a:pt x="100961" y="110209"/>
                  </a:lnTo>
                  <a:lnTo>
                    <a:pt x="89119" y="78874"/>
                  </a:lnTo>
                  <a:lnTo>
                    <a:pt x="77464" y="69032"/>
                  </a:lnTo>
                  <a:lnTo>
                    <a:pt x="59282" y="59147"/>
                  </a:lnTo>
                  <a:lnTo>
                    <a:pt x="57790" y="57277"/>
                  </a:lnTo>
                  <a:lnTo>
                    <a:pt x="56132" y="52378"/>
                  </a:lnTo>
                  <a:lnTo>
                    <a:pt x="56749" y="50648"/>
                  </a:lnTo>
                  <a:lnTo>
                    <a:pt x="58217" y="49494"/>
                  </a:lnTo>
                  <a:lnTo>
                    <a:pt x="63730" y="48213"/>
                  </a:lnTo>
                  <a:lnTo>
                    <a:pt x="108411" y="44427"/>
                  </a:lnTo>
                  <a:lnTo>
                    <a:pt x="150895" y="35435"/>
                  </a:lnTo>
                  <a:lnTo>
                    <a:pt x="166533" y="27478"/>
                  </a:lnTo>
                  <a:lnTo>
                    <a:pt x="174312" y="22553"/>
                  </a:lnTo>
                  <a:lnTo>
                    <a:pt x="188103" y="18627"/>
                  </a:lnTo>
                  <a:lnTo>
                    <a:pt x="188153" y="59770"/>
                  </a:lnTo>
                  <a:lnTo>
                    <a:pt x="190978" y="99925"/>
                  </a:lnTo>
                  <a:lnTo>
                    <a:pt x="201413" y="133923"/>
                  </a:lnTo>
                  <a:lnTo>
                    <a:pt x="206518" y="140995"/>
                  </a:lnTo>
                  <a:lnTo>
                    <a:pt x="220659" y="151674"/>
                  </a:lnTo>
                  <a:lnTo>
                    <a:pt x="227816" y="153888"/>
                  </a:lnTo>
                  <a:lnTo>
                    <a:pt x="241413" y="153523"/>
                  </a:lnTo>
                  <a:lnTo>
                    <a:pt x="251689" y="149834"/>
                  </a:lnTo>
                  <a:lnTo>
                    <a:pt x="255911" y="147368"/>
                  </a:lnTo>
                  <a:lnTo>
                    <a:pt x="271967" y="128729"/>
                  </a:lnTo>
                  <a:lnTo>
                    <a:pt x="278322" y="112004"/>
                  </a:lnTo>
                  <a:lnTo>
                    <a:pt x="290340" y="67052"/>
                  </a:lnTo>
                  <a:lnTo>
                    <a:pt x="301921" y="30733"/>
                  </a:lnTo>
                  <a:lnTo>
                    <a:pt x="302409" y="20165"/>
                  </a:lnTo>
                  <a:lnTo>
                    <a:pt x="305257" y="22125"/>
                  </a:lnTo>
                  <a:lnTo>
                    <a:pt x="307498" y="24129"/>
                  </a:lnTo>
                  <a:lnTo>
                    <a:pt x="309989" y="34823"/>
                  </a:lnTo>
                  <a:lnTo>
                    <a:pt x="312962" y="78651"/>
                  </a:lnTo>
                  <a:lnTo>
                    <a:pt x="319562" y="90612"/>
                  </a:lnTo>
                  <a:lnTo>
                    <a:pt x="328221" y="102975"/>
                  </a:lnTo>
                  <a:lnTo>
                    <a:pt x="348214" y="139759"/>
                  </a:lnTo>
                  <a:lnTo>
                    <a:pt x="349894" y="139594"/>
                  </a:lnTo>
                  <a:lnTo>
                    <a:pt x="354584" y="136588"/>
                  </a:lnTo>
                  <a:lnTo>
                    <a:pt x="363175" y="123889"/>
                  </a:lnTo>
                  <a:lnTo>
                    <a:pt x="381866" y="80027"/>
                  </a:lnTo>
                  <a:lnTo>
                    <a:pt x="400883" y="45990"/>
                  </a:lnTo>
                  <a:lnTo>
                    <a:pt x="414875" y="30193"/>
                  </a:lnTo>
                  <a:lnTo>
                    <a:pt x="418743" y="29051"/>
                  </a:lnTo>
                  <a:lnTo>
                    <a:pt x="421255" y="28747"/>
                  </a:lnTo>
                  <a:lnTo>
                    <a:pt x="422931" y="31719"/>
                  </a:lnTo>
                  <a:lnTo>
                    <a:pt x="425987" y="76913"/>
                  </a:lnTo>
                  <a:lnTo>
                    <a:pt x="426223" y="116912"/>
                  </a:lnTo>
                  <a:lnTo>
                    <a:pt x="426278" y="158112"/>
                  </a:lnTo>
                  <a:lnTo>
                    <a:pt x="427338" y="158180"/>
                  </a:lnTo>
                  <a:lnTo>
                    <a:pt x="431337" y="155432"/>
                  </a:lnTo>
                  <a:lnTo>
                    <a:pt x="459395" y="111009"/>
                  </a:lnTo>
                  <a:lnTo>
                    <a:pt x="483700" y="70692"/>
                  </a:lnTo>
                  <a:lnTo>
                    <a:pt x="495192" y="57634"/>
                  </a:lnTo>
                  <a:lnTo>
                    <a:pt x="519488" y="39394"/>
                  </a:lnTo>
                  <a:lnTo>
                    <a:pt x="521228" y="40934"/>
                  </a:lnTo>
                  <a:lnTo>
                    <a:pt x="525982" y="48289"/>
                  </a:lnTo>
                  <a:lnTo>
                    <a:pt x="535667" y="92601"/>
                  </a:lnTo>
                  <a:lnTo>
                    <a:pt x="539611" y="137964"/>
                  </a:lnTo>
                  <a:lnTo>
                    <a:pt x="539235" y="161338"/>
                  </a:lnTo>
                  <a:lnTo>
                    <a:pt x="535397" y="171300"/>
                  </a:lnTo>
                  <a:lnTo>
                    <a:pt x="532892" y="173321"/>
                  </a:lnTo>
                  <a:lnTo>
                    <a:pt x="530163" y="173610"/>
                  </a:lnTo>
                  <a:lnTo>
                    <a:pt x="521531" y="171013"/>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7">
              <a:extLst>
                <a:ext uri="{FF2B5EF4-FFF2-40B4-BE49-F238E27FC236}">
                  <a16:creationId xmlns:a16="http://schemas.microsoft.com/office/drawing/2014/main" id="{61C68402-21FF-4651-8E7B-5B13E7E77416}"/>
                </a:ext>
              </a:extLst>
            </p:cNvPr>
            <p:cNvSpPr/>
            <p:nvPr>
              <p:custDataLst>
                <p:tags r:id="rId66"/>
              </p:custDataLst>
            </p:nvPr>
          </p:nvSpPr>
          <p:spPr>
            <a:xfrm>
              <a:off x="7451255" y="6225479"/>
              <a:ext cx="148701" cy="270572"/>
            </a:xfrm>
            <a:custGeom>
              <a:avLst/>
              <a:gdLst/>
              <a:ahLst/>
              <a:cxnLst/>
              <a:rect l="0" t="0" r="0" b="0"/>
              <a:pathLst>
                <a:path w="148701" h="270572">
                  <a:moveTo>
                    <a:pt x="25870" y="99121"/>
                  </a:moveTo>
                  <a:lnTo>
                    <a:pt x="25870" y="99121"/>
                  </a:lnTo>
                  <a:lnTo>
                    <a:pt x="25870" y="90920"/>
                  </a:lnTo>
                  <a:lnTo>
                    <a:pt x="62726" y="44550"/>
                  </a:lnTo>
                  <a:lnTo>
                    <a:pt x="85260" y="16140"/>
                  </a:lnTo>
                  <a:lnTo>
                    <a:pt x="108863" y="1237"/>
                  </a:lnTo>
                  <a:lnTo>
                    <a:pt x="114006" y="0"/>
                  </a:lnTo>
                  <a:lnTo>
                    <a:pt x="118495" y="232"/>
                  </a:lnTo>
                  <a:lnTo>
                    <a:pt x="138358" y="8209"/>
                  </a:lnTo>
                  <a:lnTo>
                    <a:pt x="142137" y="14172"/>
                  </a:lnTo>
                  <a:lnTo>
                    <a:pt x="148202" y="48512"/>
                  </a:lnTo>
                  <a:lnTo>
                    <a:pt x="148700" y="55857"/>
                  </a:lnTo>
                  <a:lnTo>
                    <a:pt x="143609" y="69662"/>
                  </a:lnTo>
                  <a:lnTo>
                    <a:pt x="117144" y="107667"/>
                  </a:lnTo>
                  <a:lnTo>
                    <a:pt x="97600" y="122349"/>
                  </a:lnTo>
                  <a:lnTo>
                    <a:pt x="60265" y="136792"/>
                  </a:lnTo>
                  <a:lnTo>
                    <a:pt x="16250" y="145435"/>
                  </a:lnTo>
                  <a:lnTo>
                    <a:pt x="0" y="146574"/>
                  </a:lnTo>
                  <a:lnTo>
                    <a:pt x="156" y="146631"/>
                  </a:lnTo>
                  <a:lnTo>
                    <a:pt x="3153" y="146695"/>
                  </a:lnTo>
                  <a:lnTo>
                    <a:pt x="45645" y="180294"/>
                  </a:lnTo>
                  <a:lnTo>
                    <a:pt x="79523" y="223601"/>
                  </a:lnTo>
                  <a:lnTo>
                    <a:pt x="111595" y="270571"/>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8">
              <a:extLst>
                <a:ext uri="{FF2B5EF4-FFF2-40B4-BE49-F238E27FC236}">
                  <a16:creationId xmlns:a16="http://schemas.microsoft.com/office/drawing/2014/main" id="{7E10D5FE-D887-F03F-D456-7F6CC0859924}"/>
                </a:ext>
              </a:extLst>
            </p:cNvPr>
            <p:cNvSpPr/>
            <p:nvPr>
              <p:custDataLst>
                <p:tags r:id="rId67"/>
              </p:custDataLst>
            </p:nvPr>
          </p:nvSpPr>
          <p:spPr>
            <a:xfrm>
              <a:off x="7384161" y="6288608"/>
              <a:ext cx="92849" cy="226493"/>
            </a:xfrm>
            <a:custGeom>
              <a:avLst/>
              <a:gdLst/>
              <a:ahLst/>
              <a:cxnLst/>
              <a:rect l="0" t="0" r="0" b="0"/>
              <a:pathLst>
                <a:path w="92849" h="226493">
                  <a:moveTo>
                    <a:pt x="83439" y="26467"/>
                  </a:moveTo>
                  <a:lnTo>
                    <a:pt x="83439" y="26467"/>
                  </a:lnTo>
                  <a:lnTo>
                    <a:pt x="90977" y="8567"/>
                  </a:lnTo>
                  <a:lnTo>
                    <a:pt x="92571" y="0"/>
                  </a:lnTo>
                  <a:lnTo>
                    <a:pt x="92703" y="356"/>
                  </a:lnTo>
                  <a:lnTo>
                    <a:pt x="92848" y="3574"/>
                  </a:lnTo>
                  <a:lnTo>
                    <a:pt x="74640" y="43708"/>
                  </a:lnTo>
                  <a:lnTo>
                    <a:pt x="52263" y="83259"/>
                  </a:lnTo>
                  <a:lnTo>
                    <a:pt x="33133" y="126137"/>
                  </a:lnTo>
                  <a:lnTo>
                    <a:pt x="9290" y="171818"/>
                  </a:lnTo>
                  <a:lnTo>
                    <a:pt x="2859" y="183142"/>
                  </a:lnTo>
                  <a:lnTo>
                    <a:pt x="0" y="195231"/>
                  </a:lnTo>
                  <a:lnTo>
                    <a:pt x="7239" y="226492"/>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9">
              <a:extLst>
                <a:ext uri="{FF2B5EF4-FFF2-40B4-BE49-F238E27FC236}">
                  <a16:creationId xmlns:a16="http://schemas.microsoft.com/office/drawing/2014/main" id="{37CC7F9E-1477-1E37-E48B-6884ED9565CC}"/>
                </a:ext>
              </a:extLst>
            </p:cNvPr>
            <p:cNvSpPr/>
            <p:nvPr>
              <p:custDataLst>
                <p:tags r:id="rId68"/>
              </p:custDataLst>
            </p:nvPr>
          </p:nvSpPr>
          <p:spPr>
            <a:xfrm>
              <a:off x="9201150" y="6220218"/>
              <a:ext cx="74803" cy="332983"/>
            </a:xfrm>
            <a:custGeom>
              <a:avLst/>
              <a:gdLst/>
              <a:ahLst/>
              <a:cxnLst/>
              <a:rect l="0" t="0" r="0" b="0"/>
              <a:pathLst>
                <a:path w="74803" h="332983">
                  <a:moveTo>
                    <a:pt x="57150" y="9132"/>
                  </a:moveTo>
                  <a:lnTo>
                    <a:pt x="57150" y="9132"/>
                  </a:lnTo>
                  <a:lnTo>
                    <a:pt x="57150" y="4076"/>
                  </a:lnTo>
                  <a:lnTo>
                    <a:pt x="58208" y="2587"/>
                  </a:lnTo>
                  <a:lnTo>
                    <a:pt x="59972" y="1593"/>
                  </a:lnTo>
                  <a:lnTo>
                    <a:pt x="70407" y="0"/>
                  </a:lnTo>
                  <a:lnTo>
                    <a:pt x="72337" y="1985"/>
                  </a:lnTo>
                  <a:lnTo>
                    <a:pt x="74485" y="9836"/>
                  </a:lnTo>
                  <a:lnTo>
                    <a:pt x="74802" y="55994"/>
                  </a:lnTo>
                  <a:lnTo>
                    <a:pt x="70993" y="89226"/>
                  </a:lnTo>
                  <a:lnTo>
                    <a:pt x="62898" y="133523"/>
                  </a:lnTo>
                  <a:lnTo>
                    <a:pt x="50680" y="178813"/>
                  </a:lnTo>
                  <a:lnTo>
                    <a:pt x="38076" y="218332"/>
                  </a:lnTo>
                  <a:lnTo>
                    <a:pt x="22221" y="260773"/>
                  </a:lnTo>
                  <a:lnTo>
                    <a:pt x="6349" y="307938"/>
                  </a:lnTo>
                  <a:lnTo>
                    <a:pt x="0" y="332982"/>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 name="SMARTInkShape-Group2">
            <a:extLst>
              <a:ext uri="{FF2B5EF4-FFF2-40B4-BE49-F238E27FC236}">
                <a16:creationId xmlns:a16="http://schemas.microsoft.com/office/drawing/2014/main" id="{A83A924E-C178-521D-B09C-D8C51BBDF033}"/>
              </a:ext>
            </a:extLst>
          </p:cNvPr>
          <p:cNvGrpSpPr/>
          <p:nvPr/>
        </p:nvGrpSpPr>
        <p:grpSpPr>
          <a:xfrm>
            <a:off x="9915525" y="5525945"/>
            <a:ext cx="1038226" cy="293831"/>
            <a:chOff x="9915525" y="5525945"/>
            <a:chExt cx="1038226" cy="293831"/>
          </a:xfrm>
        </p:grpSpPr>
        <p:sp>
          <p:nvSpPr>
            <p:cNvPr id="13" name="SMARTInkShape-10">
              <a:extLst>
                <a:ext uri="{FF2B5EF4-FFF2-40B4-BE49-F238E27FC236}">
                  <a16:creationId xmlns:a16="http://schemas.microsoft.com/office/drawing/2014/main" id="{703A32F6-FFFE-F8BB-461D-A2217D28D80E}"/>
                </a:ext>
              </a:extLst>
            </p:cNvPr>
            <p:cNvSpPr/>
            <p:nvPr>
              <p:custDataLst>
                <p:tags r:id="rId55"/>
              </p:custDataLst>
            </p:nvPr>
          </p:nvSpPr>
          <p:spPr>
            <a:xfrm>
              <a:off x="9915525" y="5555018"/>
              <a:ext cx="226216" cy="258374"/>
            </a:xfrm>
            <a:custGeom>
              <a:avLst/>
              <a:gdLst/>
              <a:ahLst/>
              <a:cxnLst/>
              <a:rect l="0" t="0" r="0" b="0"/>
              <a:pathLst>
                <a:path w="226216" h="258374">
                  <a:moveTo>
                    <a:pt x="47625" y="17107"/>
                  </a:moveTo>
                  <a:lnTo>
                    <a:pt x="47625" y="17107"/>
                  </a:lnTo>
                  <a:lnTo>
                    <a:pt x="47625" y="7698"/>
                  </a:lnTo>
                  <a:lnTo>
                    <a:pt x="52682" y="7616"/>
                  </a:lnTo>
                  <a:lnTo>
                    <a:pt x="54171" y="6546"/>
                  </a:lnTo>
                  <a:lnTo>
                    <a:pt x="55827" y="2536"/>
                  </a:lnTo>
                  <a:lnTo>
                    <a:pt x="65029" y="48"/>
                  </a:lnTo>
                  <a:lnTo>
                    <a:pt x="78644" y="0"/>
                  </a:lnTo>
                  <a:lnTo>
                    <a:pt x="121142" y="11431"/>
                  </a:lnTo>
                  <a:lnTo>
                    <a:pt x="165453" y="26721"/>
                  </a:lnTo>
                  <a:lnTo>
                    <a:pt x="174075" y="33022"/>
                  </a:lnTo>
                  <a:lnTo>
                    <a:pt x="177909" y="39349"/>
                  </a:lnTo>
                  <a:lnTo>
                    <a:pt x="180066" y="53919"/>
                  </a:lnTo>
                  <a:lnTo>
                    <a:pt x="176136" y="59640"/>
                  </a:lnTo>
                  <a:lnTo>
                    <a:pt x="129027" y="90047"/>
                  </a:lnTo>
                  <a:lnTo>
                    <a:pt x="87067" y="110145"/>
                  </a:lnTo>
                  <a:lnTo>
                    <a:pt x="40587" y="134453"/>
                  </a:lnTo>
                  <a:lnTo>
                    <a:pt x="37641" y="137671"/>
                  </a:lnTo>
                  <a:lnTo>
                    <a:pt x="36736" y="140875"/>
                  </a:lnTo>
                  <a:lnTo>
                    <a:pt x="37830" y="148564"/>
                  </a:lnTo>
                  <a:lnTo>
                    <a:pt x="76067" y="151141"/>
                  </a:lnTo>
                  <a:lnTo>
                    <a:pt x="118259" y="159010"/>
                  </a:lnTo>
                  <a:lnTo>
                    <a:pt x="158041" y="173217"/>
                  </a:lnTo>
                  <a:lnTo>
                    <a:pt x="200945" y="188035"/>
                  </a:lnTo>
                  <a:lnTo>
                    <a:pt x="220549" y="201154"/>
                  </a:lnTo>
                  <a:lnTo>
                    <a:pt x="225022" y="210383"/>
                  </a:lnTo>
                  <a:lnTo>
                    <a:pt x="226215" y="215808"/>
                  </a:lnTo>
                  <a:lnTo>
                    <a:pt x="223835" y="220482"/>
                  </a:lnTo>
                  <a:lnTo>
                    <a:pt x="212723" y="228499"/>
                  </a:lnTo>
                  <a:lnTo>
                    <a:pt x="166424" y="248765"/>
                  </a:lnTo>
                  <a:lnTo>
                    <a:pt x="136329" y="258373"/>
                  </a:lnTo>
                  <a:lnTo>
                    <a:pt x="95545" y="257809"/>
                  </a:lnTo>
                  <a:lnTo>
                    <a:pt x="55002" y="255995"/>
                  </a:lnTo>
                  <a:lnTo>
                    <a:pt x="25133" y="254325"/>
                  </a:lnTo>
                  <a:lnTo>
                    <a:pt x="12582" y="250242"/>
                  </a:lnTo>
                  <a:lnTo>
                    <a:pt x="8388" y="247672"/>
                  </a:lnTo>
                  <a:lnTo>
                    <a:pt x="0" y="236182"/>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11">
              <a:extLst>
                <a:ext uri="{FF2B5EF4-FFF2-40B4-BE49-F238E27FC236}">
                  <a16:creationId xmlns:a16="http://schemas.microsoft.com/office/drawing/2014/main" id="{82092823-0176-2ECA-4CB2-E9E2CCD3D265}"/>
                </a:ext>
              </a:extLst>
            </p:cNvPr>
            <p:cNvSpPr/>
            <p:nvPr>
              <p:custDataLst>
                <p:tags r:id="rId56"/>
              </p:custDataLst>
            </p:nvPr>
          </p:nvSpPr>
          <p:spPr>
            <a:xfrm>
              <a:off x="10227628" y="5530281"/>
              <a:ext cx="249299" cy="274089"/>
            </a:xfrm>
            <a:custGeom>
              <a:avLst/>
              <a:gdLst/>
              <a:ahLst/>
              <a:cxnLst/>
              <a:rect l="0" t="0" r="0" b="0"/>
              <a:pathLst>
                <a:path w="249299" h="274089">
                  <a:moveTo>
                    <a:pt x="164147" y="51369"/>
                  </a:moveTo>
                  <a:lnTo>
                    <a:pt x="164147" y="51369"/>
                  </a:lnTo>
                  <a:lnTo>
                    <a:pt x="174259" y="46313"/>
                  </a:lnTo>
                  <a:lnTo>
                    <a:pt x="190661" y="27999"/>
                  </a:lnTo>
                  <a:lnTo>
                    <a:pt x="198814" y="12576"/>
                  </a:lnTo>
                  <a:lnTo>
                    <a:pt x="197841" y="8575"/>
                  </a:lnTo>
                  <a:lnTo>
                    <a:pt x="191116" y="1305"/>
                  </a:lnTo>
                  <a:lnTo>
                    <a:pt x="185302" y="0"/>
                  </a:lnTo>
                  <a:lnTo>
                    <a:pt x="148014" y="4335"/>
                  </a:lnTo>
                  <a:lnTo>
                    <a:pt x="126205" y="11210"/>
                  </a:lnTo>
                  <a:lnTo>
                    <a:pt x="81581" y="31359"/>
                  </a:lnTo>
                  <a:lnTo>
                    <a:pt x="69948" y="45650"/>
                  </a:lnTo>
                  <a:lnTo>
                    <a:pt x="62506" y="61434"/>
                  </a:lnTo>
                  <a:lnTo>
                    <a:pt x="60300" y="72814"/>
                  </a:lnTo>
                  <a:lnTo>
                    <a:pt x="69761" y="93002"/>
                  </a:lnTo>
                  <a:lnTo>
                    <a:pt x="102265" y="136816"/>
                  </a:lnTo>
                  <a:lnTo>
                    <a:pt x="146797" y="179597"/>
                  </a:lnTo>
                  <a:lnTo>
                    <a:pt x="160405" y="208519"/>
                  </a:lnTo>
                  <a:lnTo>
                    <a:pt x="172129" y="248497"/>
                  </a:lnTo>
                  <a:lnTo>
                    <a:pt x="170164" y="258220"/>
                  </a:lnTo>
                  <a:lnTo>
                    <a:pt x="168158" y="262294"/>
                  </a:lnTo>
                  <a:lnTo>
                    <a:pt x="160286" y="269644"/>
                  </a:lnTo>
                  <a:lnTo>
                    <a:pt x="155224" y="273086"/>
                  </a:lnTo>
                  <a:lnTo>
                    <a:pt x="138309" y="274088"/>
                  </a:lnTo>
                  <a:lnTo>
                    <a:pt x="92955" y="266107"/>
                  </a:lnTo>
                  <a:lnTo>
                    <a:pt x="45698" y="248419"/>
                  </a:lnTo>
                  <a:lnTo>
                    <a:pt x="25778" y="237372"/>
                  </a:lnTo>
                  <a:lnTo>
                    <a:pt x="13399" y="225406"/>
                  </a:lnTo>
                  <a:lnTo>
                    <a:pt x="476" y="201713"/>
                  </a:lnTo>
                  <a:lnTo>
                    <a:pt x="0" y="193932"/>
                  </a:lnTo>
                  <a:lnTo>
                    <a:pt x="5115" y="179641"/>
                  </a:lnTo>
                  <a:lnTo>
                    <a:pt x="14445" y="169056"/>
                  </a:lnTo>
                  <a:lnTo>
                    <a:pt x="34418" y="157147"/>
                  </a:lnTo>
                  <a:lnTo>
                    <a:pt x="57623" y="149739"/>
                  </a:lnTo>
                  <a:lnTo>
                    <a:pt x="100613" y="139427"/>
                  </a:lnTo>
                  <a:lnTo>
                    <a:pt x="139442" y="130494"/>
                  </a:lnTo>
                  <a:lnTo>
                    <a:pt x="186920" y="114836"/>
                  </a:lnTo>
                  <a:lnTo>
                    <a:pt x="222360" y="87615"/>
                  </a:lnTo>
                  <a:lnTo>
                    <a:pt x="245516" y="55504"/>
                  </a:lnTo>
                  <a:lnTo>
                    <a:pt x="247935" y="48621"/>
                  </a:lnTo>
                  <a:lnTo>
                    <a:pt x="249298" y="28682"/>
                  </a:lnTo>
                  <a:lnTo>
                    <a:pt x="247373" y="22487"/>
                  </a:lnTo>
                  <a:lnTo>
                    <a:pt x="239588" y="12779"/>
                  </a:lnTo>
                  <a:lnTo>
                    <a:pt x="223307" y="1365"/>
                  </a:lnTo>
                  <a:lnTo>
                    <a:pt x="217345" y="42"/>
                  </a:lnTo>
                  <a:lnTo>
                    <a:pt x="205077" y="1393"/>
                  </a:lnTo>
                  <a:lnTo>
                    <a:pt x="191327" y="8103"/>
                  </a:lnTo>
                  <a:lnTo>
                    <a:pt x="183197" y="1326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12">
              <a:extLst>
                <a:ext uri="{FF2B5EF4-FFF2-40B4-BE49-F238E27FC236}">
                  <a16:creationId xmlns:a16="http://schemas.microsoft.com/office/drawing/2014/main" id="{382E66E4-7D19-6D66-29B4-B75FFAF95290}"/>
                </a:ext>
              </a:extLst>
            </p:cNvPr>
            <p:cNvSpPr/>
            <p:nvPr>
              <p:custDataLst>
                <p:tags r:id="rId57"/>
              </p:custDataLst>
            </p:nvPr>
          </p:nvSpPr>
          <p:spPr>
            <a:xfrm>
              <a:off x="10496550" y="5553583"/>
              <a:ext cx="214582" cy="263908"/>
            </a:xfrm>
            <a:custGeom>
              <a:avLst/>
              <a:gdLst/>
              <a:ahLst/>
              <a:cxnLst/>
              <a:rect l="0" t="0" r="0" b="0"/>
              <a:pathLst>
                <a:path w="214582" h="263908">
                  <a:moveTo>
                    <a:pt x="114300" y="18542"/>
                  </a:moveTo>
                  <a:lnTo>
                    <a:pt x="114300" y="18542"/>
                  </a:lnTo>
                  <a:lnTo>
                    <a:pt x="122963" y="10938"/>
                  </a:lnTo>
                  <a:lnTo>
                    <a:pt x="137092" y="3354"/>
                  </a:lnTo>
                  <a:lnTo>
                    <a:pt x="150176" y="0"/>
                  </a:lnTo>
                  <a:lnTo>
                    <a:pt x="150918" y="889"/>
                  </a:lnTo>
                  <a:lnTo>
                    <a:pt x="151740" y="4699"/>
                  </a:lnTo>
                  <a:lnTo>
                    <a:pt x="142091" y="17852"/>
                  </a:lnTo>
                  <a:lnTo>
                    <a:pt x="97930" y="63449"/>
                  </a:lnTo>
                  <a:lnTo>
                    <a:pt x="84284" y="77121"/>
                  </a:lnTo>
                  <a:lnTo>
                    <a:pt x="79793" y="90085"/>
                  </a:lnTo>
                  <a:lnTo>
                    <a:pt x="76909" y="114165"/>
                  </a:lnTo>
                  <a:lnTo>
                    <a:pt x="78789" y="118274"/>
                  </a:lnTo>
                  <a:lnTo>
                    <a:pt x="86524" y="125662"/>
                  </a:lnTo>
                  <a:lnTo>
                    <a:pt x="102776" y="135772"/>
                  </a:lnTo>
                  <a:lnTo>
                    <a:pt x="148583" y="141498"/>
                  </a:lnTo>
                  <a:lnTo>
                    <a:pt x="192987" y="142291"/>
                  </a:lnTo>
                  <a:lnTo>
                    <a:pt x="207481" y="143391"/>
                  </a:lnTo>
                  <a:lnTo>
                    <a:pt x="211345" y="145166"/>
                  </a:lnTo>
                  <a:lnTo>
                    <a:pt x="213922" y="147408"/>
                  </a:lnTo>
                  <a:lnTo>
                    <a:pt x="214581" y="151019"/>
                  </a:lnTo>
                  <a:lnTo>
                    <a:pt x="212492" y="160676"/>
                  </a:lnTo>
                  <a:lnTo>
                    <a:pt x="192037" y="187490"/>
                  </a:lnTo>
                  <a:lnTo>
                    <a:pt x="167992" y="207255"/>
                  </a:lnTo>
                  <a:lnTo>
                    <a:pt x="126192" y="227439"/>
                  </a:lnTo>
                  <a:lnTo>
                    <a:pt x="88779" y="245720"/>
                  </a:lnTo>
                  <a:lnTo>
                    <a:pt x="43800" y="261050"/>
                  </a:lnTo>
                  <a:lnTo>
                    <a:pt x="30755" y="263907"/>
                  </a:lnTo>
                  <a:lnTo>
                    <a:pt x="0" y="256667"/>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13">
              <a:extLst>
                <a:ext uri="{FF2B5EF4-FFF2-40B4-BE49-F238E27FC236}">
                  <a16:creationId xmlns:a16="http://schemas.microsoft.com/office/drawing/2014/main" id="{100E3800-783D-EDE3-1A8C-FF10253BDAF0}"/>
                </a:ext>
              </a:extLst>
            </p:cNvPr>
            <p:cNvSpPr/>
            <p:nvPr>
              <p:custDataLst>
                <p:tags r:id="rId58"/>
              </p:custDataLst>
            </p:nvPr>
          </p:nvSpPr>
          <p:spPr>
            <a:xfrm>
              <a:off x="10629900" y="5525945"/>
              <a:ext cx="219076" cy="46181"/>
            </a:xfrm>
            <a:custGeom>
              <a:avLst/>
              <a:gdLst/>
              <a:ahLst/>
              <a:cxnLst/>
              <a:rect l="0" t="0" r="0" b="0"/>
              <a:pathLst>
                <a:path w="219076" h="46181">
                  <a:moveTo>
                    <a:pt x="0" y="46180"/>
                  </a:moveTo>
                  <a:lnTo>
                    <a:pt x="0" y="46180"/>
                  </a:lnTo>
                  <a:lnTo>
                    <a:pt x="0" y="41124"/>
                  </a:lnTo>
                  <a:lnTo>
                    <a:pt x="8467" y="35819"/>
                  </a:lnTo>
                  <a:lnTo>
                    <a:pt x="54227" y="21728"/>
                  </a:lnTo>
                  <a:lnTo>
                    <a:pt x="96879" y="15024"/>
                  </a:lnTo>
                  <a:lnTo>
                    <a:pt x="109733" y="11167"/>
                  </a:lnTo>
                  <a:lnTo>
                    <a:pt x="153053" y="3430"/>
                  </a:lnTo>
                  <a:lnTo>
                    <a:pt x="176111" y="0"/>
                  </a:lnTo>
                  <a:lnTo>
                    <a:pt x="192572" y="4841"/>
                  </a:lnTo>
                  <a:lnTo>
                    <a:pt x="207296" y="12990"/>
                  </a:lnTo>
                  <a:lnTo>
                    <a:pt x="219075" y="2713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14">
              <a:extLst>
                <a:ext uri="{FF2B5EF4-FFF2-40B4-BE49-F238E27FC236}">
                  <a16:creationId xmlns:a16="http://schemas.microsoft.com/office/drawing/2014/main" id="{070BAB65-7E3E-C2AD-4971-C8C83260842F}"/>
                </a:ext>
              </a:extLst>
            </p:cNvPr>
            <p:cNvSpPr/>
            <p:nvPr>
              <p:custDataLst>
                <p:tags r:id="rId59"/>
              </p:custDataLst>
            </p:nvPr>
          </p:nvSpPr>
          <p:spPr>
            <a:xfrm>
              <a:off x="10929212" y="5810250"/>
              <a:ext cx="24539" cy="9526"/>
            </a:xfrm>
            <a:custGeom>
              <a:avLst/>
              <a:gdLst/>
              <a:ahLst/>
              <a:cxnLst/>
              <a:rect l="0" t="0" r="0" b="0"/>
              <a:pathLst>
                <a:path w="24539" h="9526">
                  <a:moveTo>
                    <a:pt x="5488" y="9525"/>
                  </a:moveTo>
                  <a:lnTo>
                    <a:pt x="5488" y="9525"/>
                  </a:lnTo>
                  <a:lnTo>
                    <a:pt x="431" y="4469"/>
                  </a:lnTo>
                  <a:lnTo>
                    <a:pt x="0" y="2980"/>
                  </a:lnTo>
                  <a:lnTo>
                    <a:pt x="771" y="1986"/>
                  </a:lnTo>
                  <a:lnTo>
                    <a:pt x="2343" y="1324"/>
                  </a:lnTo>
                  <a:lnTo>
                    <a:pt x="24538"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SMARTInkShape-Group3">
            <a:extLst>
              <a:ext uri="{FF2B5EF4-FFF2-40B4-BE49-F238E27FC236}">
                <a16:creationId xmlns:a16="http://schemas.microsoft.com/office/drawing/2014/main" id="{536DC9CC-A978-71A8-0125-834DCF796163}"/>
              </a:ext>
            </a:extLst>
          </p:cNvPr>
          <p:cNvGrpSpPr/>
          <p:nvPr/>
        </p:nvGrpSpPr>
        <p:grpSpPr>
          <a:xfrm>
            <a:off x="9401175" y="5676900"/>
            <a:ext cx="180976" cy="95251"/>
            <a:chOff x="9401175" y="5676900"/>
            <a:chExt cx="180976" cy="95251"/>
          </a:xfrm>
        </p:grpSpPr>
        <p:sp>
          <p:nvSpPr>
            <p:cNvPr id="19" name="SMARTInkShape-15">
              <a:extLst>
                <a:ext uri="{FF2B5EF4-FFF2-40B4-BE49-F238E27FC236}">
                  <a16:creationId xmlns:a16="http://schemas.microsoft.com/office/drawing/2014/main" id="{D7C7C3EE-4870-2B40-AAC4-EAF917554598}"/>
                </a:ext>
              </a:extLst>
            </p:cNvPr>
            <p:cNvSpPr/>
            <p:nvPr>
              <p:custDataLst>
                <p:tags r:id="rId53"/>
              </p:custDataLst>
            </p:nvPr>
          </p:nvSpPr>
          <p:spPr>
            <a:xfrm>
              <a:off x="9410700" y="5676900"/>
              <a:ext cx="123826" cy="19051"/>
            </a:xfrm>
            <a:custGeom>
              <a:avLst/>
              <a:gdLst/>
              <a:ahLst/>
              <a:cxnLst/>
              <a:rect l="0" t="0" r="0" b="0"/>
              <a:pathLst>
                <a:path w="123826" h="19051">
                  <a:moveTo>
                    <a:pt x="0" y="19050"/>
                  </a:moveTo>
                  <a:lnTo>
                    <a:pt x="0" y="19050"/>
                  </a:lnTo>
                  <a:lnTo>
                    <a:pt x="5057" y="19050"/>
                  </a:lnTo>
                  <a:lnTo>
                    <a:pt x="49361" y="3862"/>
                  </a:lnTo>
                  <a:lnTo>
                    <a:pt x="96265" y="339"/>
                  </a:lnTo>
                  <a:lnTo>
                    <a:pt x="123825" y="0"/>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16">
              <a:extLst>
                <a:ext uri="{FF2B5EF4-FFF2-40B4-BE49-F238E27FC236}">
                  <a16:creationId xmlns:a16="http://schemas.microsoft.com/office/drawing/2014/main" id="{327A71A9-6065-BA01-D6AF-FF5396DFC0E7}"/>
                </a:ext>
              </a:extLst>
            </p:cNvPr>
            <p:cNvSpPr/>
            <p:nvPr>
              <p:custDataLst>
                <p:tags r:id="rId54"/>
              </p:custDataLst>
            </p:nvPr>
          </p:nvSpPr>
          <p:spPr>
            <a:xfrm>
              <a:off x="9401175" y="5754245"/>
              <a:ext cx="180976" cy="17906"/>
            </a:xfrm>
            <a:custGeom>
              <a:avLst/>
              <a:gdLst/>
              <a:ahLst/>
              <a:cxnLst/>
              <a:rect l="0" t="0" r="0" b="0"/>
              <a:pathLst>
                <a:path w="180976" h="17906">
                  <a:moveTo>
                    <a:pt x="0" y="17905"/>
                  </a:moveTo>
                  <a:lnTo>
                    <a:pt x="0" y="17905"/>
                  </a:lnTo>
                  <a:lnTo>
                    <a:pt x="5057" y="12849"/>
                  </a:lnTo>
                  <a:lnTo>
                    <a:pt x="28427" y="4648"/>
                  </a:lnTo>
                  <a:lnTo>
                    <a:pt x="72134" y="0"/>
                  </a:lnTo>
                  <a:lnTo>
                    <a:pt x="117897" y="13"/>
                  </a:lnTo>
                  <a:lnTo>
                    <a:pt x="163103" y="8565"/>
                  </a:lnTo>
                  <a:lnTo>
                    <a:pt x="180975" y="17905"/>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2" name="SMARTInkShape-17">
            <a:extLst>
              <a:ext uri="{FF2B5EF4-FFF2-40B4-BE49-F238E27FC236}">
                <a16:creationId xmlns:a16="http://schemas.microsoft.com/office/drawing/2014/main" id="{EAA688E1-42AC-5868-BDBD-A0F4DC43E03D}"/>
              </a:ext>
            </a:extLst>
          </p:cNvPr>
          <p:cNvSpPr/>
          <p:nvPr>
            <p:custDataLst>
              <p:tags r:id="rId1"/>
            </p:custDataLst>
          </p:nvPr>
        </p:nvSpPr>
        <p:spPr>
          <a:xfrm>
            <a:off x="8905875" y="5677469"/>
            <a:ext cx="235997" cy="275657"/>
          </a:xfrm>
          <a:custGeom>
            <a:avLst/>
            <a:gdLst/>
            <a:ahLst/>
            <a:cxnLst/>
            <a:rect l="0" t="0" r="0" b="0"/>
            <a:pathLst>
              <a:path w="235997" h="275657">
                <a:moveTo>
                  <a:pt x="0" y="56581"/>
                </a:moveTo>
                <a:lnTo>
                  <a:pt x="0" y="56581"/>
                </a:lnTo>
                <a:lnTo>
                  <a:pt x="5057" y="56581"/>
                </a:lnTo>
                <a:lnTo>
                  <a:pt x="45124" y="47644"/>
                </a:lnTo>
                <a:lnTo>
                  <a:pt x="49133" y="47448"/>
                </a:lnTo>
                <a:lnTo>
                  <a:pt x="56409" y="50053"/>
                </a:lnTo>
                <a:lnTo>
                  <a:pt x="64647" y="55292"/>
                </a:lnTo>
                <a:lnTo>
                  <a:pt x="65774" y="58830"/>
                </a:lnTo>
                <a:lnTo>
                  <a:pt x="66622" y="80850"/>
                </a:lnTo>
                <a:lnTo>
                  <a:pt x="59061" y="120250"/>
                </a:lnTo>
                <a:lnTo>
                  <a:pt x="48387" y="160158"/>
                </a:lnTo>
                <a:lnTo>
                  <a:pt x="47669" y="170253"/>
                </a:lnTo>
                <a:lnTo>
                  <a:pt x="47638" y="160582"/>
                </a:lnTo>
                <a:lnTo>
                  <a:pt x="57742" y="139255"/>
                </a:lnTo>
                <a:lnTo>
                  <a:pt x="98646" y="91699"/>
                </a:lnTo>
                <a:lnTo>
                  <a:pt x="131058" y="61027"/>
                </a:lnTo>
                <a:lnTo>
                  <a:pt x="167347" y="38993"/>
                </a:lnTo>
                <a:lnTo>
                  <a:pt x="203010" y="5902"/>
                </a:lnTo>
                <a:lnTo>
                  <a:pt x="212288" y="2307"/>
                </a:lnTo>
                <a:lnTo>
                  <a:pt x="225378" y="0"/>
                </a:lnTo>
                <a:lnTo>
                  <a:pt x="229990" y="2506"/>
                </a:lnTo>
                <a:lnTo>
                  <a:pt x="232701" y="4655"/>
                </a:lnTo>
                <a:lnTo>
                  <a:pt x="235715" y="15512"/>
                </a:lnTo>
                <a:lnTo>
                  <a:pt x="235996" y="31978"/>
                </a:lnTo>
                <a:lnTo>
                  <a:pt x="229784" y="79158"/>
                </a:lnTo>
                <a:lnTo>
                  <a:pt x="221217" y="123720"/>
                </a:lnTo>
                <a:lnTo>
                  <a:pt x="214442" y="166505"/>
                </a:lnTo>
                <a:lnTo>
                  <a:pt x="202912" y="208116"/>
                </a:lnTo>
                <a:lnTo>
                  <a:pt x="193266" y="246910"/>
                </a:lnTo>
                <a:lnTo>
                  <a:pt x="192786" y="262880"/>
                </a:lnTo>
                <a:lnTo>
                  <a:pt x="194142" y="267139"/>
                </a:lnTo>
                <a:lnTo>
                  <a:pt x="200025" y="275656"/>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9" name="SMARTInkShape-Group5">
            <a:extLst>
              <a:ext uri="{FF2B5EF4-FFF2-40B4-BE49-F238E27FC236}">
                <a16:creationId xmlns:a16="http://schemas.microsoft.com/office/drawing/2014/main" id="{9F69AB4F-7964-48AD-7159-5229EB2DD9DC}"/>
              </a:ext>
            </a:extLst>
          </p:cNvPr>
          <p:cNvGrpSpPr/>
          <p:nvPr/>
        </p:nvGrpSpPr>
        <p:grpSpPr>
          <a:xfrm>
            <a:off x="7629525" y="5544131"/>
            <a:ext cx="923926" cy="377145"/>
            <a:chOff x="7629525" y="5544131"/>
            <a:chExt cx="923926" cy="377145"/>
          </a:xfrm>
        </p:grpSpPr>
        <p:sp>
          <p:nvSpPr>
            <p:cNvPr id="23" name="SMARTInkShape-18">
              <a:extLst>
                <a:ext uri="{FF2B5EF4-FFF2-40B4-BE49-F238E27FC236}">
                  <a16:creationId xmlns:a16="http://schemas.microsoft.com/office/drawing/2014/main" id="{AAD53226-06DC-4CC6-6EC3-96653D808518}"/>
                </a:ext>
              </a:extLst>
            </p:cNvPr>
            <p:cNvSpPr/>
            <p:nvPr>
              <p:custDataLst>
                <p:tags r:id="rId47"/>
              </p:custDataLst>
            </p:nvPr>
          </p:nvSpPr>
          <p:spPr>
            <a:xfrm>
              <a:off x="8534400" y="5829300"/>
              <a:ext cx="19051" cy="9526"/>
            </a:xfrm>
            <a:custGeom>
              <a:avLst/>
              <a:gdLst/>
              <a:ahLst/>
              <a:cxnLst/>
              <a:rect l="0" t="0" r="0" b="0"/>
              <a:pathLst>
                <a:path w="19051" h="9526">
                  <a:moveTo>
                    <a:pt x="0" y="0"/>
                  </a:moveTo>
                  <a:lnTo>
                    <a:pt x="0" y="0"/>
                  </a:lnTo>
                  <a:lnTo>
                    <a:pt x="13257" y="0"/>
                  </a:lnTo>
                  <a:lnTo>
                    <a:pt x="15188" y="1058"/>
                  </a:lnTo>
                  <a:lnTo>
                    <a:pt x="19050" y="9525"/>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19">
              <a:extLst>
                <a:ext uri="{FF2B5EF4-FFF2-40B4-BE49-F238E27FC236}">
                  <a16:creationId xmlns:a16="http://schemas.microsoft.com/office/drawing/2014/main" id="{9FD63723-4C21-1348-5AD1-4C6306E0463E}"/>
                </a:ext>
              </a:extLst>
            </p:cNvPr>
            <p:cNvSpPr/>
            <p:nvPr>
              <p:custDataLst>
                <p:tags r:id="rId48"/>
              </p:custDataLst>
            </p:nvPr>
          </p:nvSpPr>
          <p:spPr>
            <a:xfrm>
              <a:off x="8319219" y="5560466"/>
              <a:ext cx="110001" cy="293075"/>
            </a:xfrm>
            <a:custGeom>
              <a:avLst/>
              <a:gdLst/>
              <a:ahLst/>
              <a:cxnLst/>
              <a:rect l="0" t="0" r="0" b="0"/>
              <a:pathLst>
                <a:path w="110001" h="293075">
                  <a:moveTo>
                    <a:pt x="100881" y="192634"/>
                  </a:moveTo>
                  <a:lnTo>
                    <a:pt x="100881" y="192634"/>
                  </a:lnTo>
                  <a:lnTo>
                    <a:pt x="100881" y="163899"/>
                  </a:lnTo>
                  <a:lnTo>
                    <a:pt x="99823" y="160777"/>
                  </a:lnTo>
                  <a:lnTo>
                    <a:pt x="98059" y="158695"/>
                  </a:lnTo>
                  <a:lnTo>
                    <a:pt x="95825" y="157308"/>
                  </a:lnTo>
                  <a:lnTo>
                    <a:pt x="77511" y="155356"/>
                  </a:lnTo>
                  <a:lnTo>
                    <a:pt x="51976" y="159834"/>
                  </a:lnTo>
                  <a:lnTo>
                    <a:pt x="29358" y="172920"/>
                  </a:lnTo>
                  <a:lnTo>
                    <a:pt x="9251" y="200316"/>
                  </a:lnTo>
                  <a:lnTo>
                    <a:pt x="0" y="230187"/>
                  </a:lnTo>
                  <a:lnTo>
                    <a:pt x="2316" y="259149"/>
                  </a:lnTo>
                  <a:lnTo>
                    <a:pt x="9802" y="275465"/>
                  </a:lnTo>
                  <a:lnTo>
                    <a:pt x="14761" y="282779"/>
                  </a:lnTo>
                  <a:lnTo>
                    <a:pt x="21243" y="287656"/>
                  </a:lnTo>
                  <a:lnTo>
                    <a:pt x="36911" y="293074"/>
                  </a:lnTo>
                  <a:lnTo>
                    <a:pt x="48814" y="292660"/>
                  </a:lnTo>
                  <a:lnTo>
                    <a:pt x="53469" y="291067"/>
                  </a:lnTo>
                  <a:lnTo>
                    <a:pt x="61465" y="280832"/>
                  </a:lnTo>
                  <a:lnTo>
                    <a:pt x="75221" y="238277"/>
                  </a:lnTo>
                  <a:lnTo>
                    <a:pt x="84929" y="199337"/>
                  </a:lnTo>
                  <a:lnTo>
                    <a:pt x="94509" y="160988"/>
                  </a:lnTo>
                  <a:lnTo>
                    <a:pt x="98994" y="122815"/>
                  </a:lnTo>
                  <a:lnTo>
                    <a:pt x="100322" y="84693"/>
                  </a:lnTo>
                  <a:lnTo>
                    <a:pt x="107317" y="41490"/>
                  </a:lnTo>
                  <a:lnTo>
                    <a:pt x="110000" y="2887"/>
                  </a:lnTo>
                  <a:lnTo>
                    <a:pt x="109077" y="520"/>
                  </a:lnTo>
                  <a:lnTo>
                    <a:pt x="107403" y="0"/>
                  </a:lnTo>
                  <a:lnTo>
                    <a:pt x="105229" y="711"/>
                  </a:lnTo>
                  <a:lnTo>
                    <a:pt x="103779" y="3302"/>
                  </a:lnTo>
                  <a:lnTo>
                    <a:pt x="100881" y="21184"/>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20">
              <a:extLst>
                <a:ext uri="{FF2B5EF4-FFF2-40B4-BE49-F238E27FC236}">
                  <a16:creationId xmlns:a16="http://schemas.microsoft.com/office/drawing/2014/main" id="{2FCF3CF7-624C-F1C6-CF5C-A62635741032}"/>
                </a:ext>
              </a:extLst>
            </p:cNvPr>
            <p:cNvSpPr/>
            <p:nvPr>
              <p:custDataLst>
                <p:tags r:id="rId49"/>
              </p:custDataLst>
            </p:nvPr>
          </p:nvSpPr>
          <p:spPr>
            <a:xfrm>
              <a:off x="8107427" y="5669611"/>
              <a:ext cx="179324" cy="251665"/>
            </a:xfrm>
            <a:custGeom>
              <a:avLst/>
              <a:gdLst/>
              <a:ahLst/>
              <a:cxnLst/>
              <a:rect l="0" t="0" r="0" b="0"/>
              <a:pathLst>
                <a:path w="179324" h="251665">
                  <a:moveTo>
                    <a:pt x="84073" y="45389"/>
                  </a:moveTo>
                  <a:lnTo>
                    <a:pt x="84073" y="45389"/>
                  </a:lnTo>
                  <a:lnTo>
                    <a:pt x="84073" y="17668"/>
                  </a:lnTo>
                  <a:lnTo>
                    <a:pt x="81956" y="13149"/>
                  </a:lnTo>
                  <a:lnTo>
                    <a:pt x="73960" y="5307"/>
                  </a:lnTo>
                  <a:lnTo>
                    <a:pt x="63350" y="1117"/>
                  </a:lnTo>
                  <a:lnTo>
                    <a:pt x="57558" y="0"/>
                  </a:lnTo>
                  <a:lnTo>
                    <a:pt x="45478" y="1580"/>
                  </a:lnTo>
                  <a:lnTo>
                    <a:pt x="33052" y="6868"/>
                  </a:lnTo>
                  <a:lnTo>
                    <a:pt x="16274" y="20687"/>
                  </a:lnTo>
                  <a:lnTo>
                    <a:pt x="3924" y="43769"/>
                  </a:lnTo>
                  <a:lnTo>
                    <a:pt x="0" y="61724"/>
                  </a:lnTo>
                  <a:lnTo>
                    <a:pt x="4727" y="76991"/>
                  </a:lnTo>
                  <a:lnTo>
                    <a:pt x="17846" y="106779"/>
                  </a:lnTo>
                  <a:lnTo>
                    <a:pt x="33580" y="119430"/>
                  </a:lnTo>
                  <a:lnTo>
                    <a:pt x="40818" y="114985"/>
                  </a:lnTo>
                  <a:lnTo>
                    <a:pt x="59695" y="98212"/>
                  </a:lnTo>
                  <a:lnTo>
                    <a:pt x="62655" y="92501"/>
                  </a:lnTo>
                  <a:lnTo>
                    <a:pt x="69612" y="75156"/>
                  </a:lnTo>
                  <a:lnTo>
                    <a:pt x="81437" y="55489"/>
                  </a:lnTo>
                  <a:lnTo>
                    <a:pt x="82902" y="50936"/>
                  </a:lnTo>
                  <a:lnTo>
                    <a:pt x="83292" y="51204"/>
                  </a:lnTo>
                  <a:lnTo>
                    <a:pt x="83552" y="52440"/>
                  </a:lnTo>
                  <a:lnTo>
                    <a:pt x="75308" y="70693"/>
                  </a:lnTo>
                  <a:lnTo>
                    <a:pt x="54393" y="109419"/>
                  </a:lnTo>
                  <a:lnTo>
                    <a:pt x="38943" y="149381"/>
                  </a:lnTo>
                  <a:lnTo>
                    <a:pt x="29297" y="190696"/>
                  </a:lnTo>
                  <a:lnTo>
                    <a:pt x="27235" y="238104"/>
                  </a:lnTo>
                  <a:lnTo>
                    <a:pt x="27132" y="243716"/>
                  </a:lnTo>
                  <a:lnTo>
                    <a:pt x="28120" y="247457"/>
                  </a:lnTo>
                  <a:lnTo>
                    <a:pt x="29838" y="249951"/>
                  </a:lnTo>
                  <a:lnTo>
                    <a:pt x="32041" y="251614"/>
                  </a:lnTo>
                  <a:lnTo>
                    <a:pt x="34568" y="251664"/>
                  </a:lnTo>
                  <a:lnTo>
                    <a:pt x="40199" y="248898"/>
                  </a:lnTo>
                  <a:lnTo>
                    <a:pt x="71981" y="205947"/>
                  </a:lnTo>
                  <a:lnTo>
                    <a:pt x="103439" y="162398"/>
                  </a:lnTo>
                  <a:lnTo>
                    <a:pt x="133956" y="124947"/>
                  </a:lnTo>
                  <a:lnTo>
                    <a:pt x="150693" y="112498"/>
                  </a:lnTo>
                  <a:lnTo>
                    <a:pt x="179323" y="10253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21">
              <a:extLst>
                <a:ext uri="{FF2B5EF4-FFF2-40B4-BE49-F238E27FC236}">
                  <a16:creationId xmlns:a16="http://schemas.microsoft.com/office/drawing/2014/main" id="{AEA43164-2F4A-5F1C-D9DE-6FFB335D48CE}"/>
                </a:ext>
              </a:extLst>
            </p:cNvPr>
            <p:cNvSpPr/>
            <p:nvPr>
              <p:custDataLst>
                <p:tags r:id="rId50"/>
              </p:custDataLst>
            </p:nvPr>
          </p:nvSpPr>
          <p:spPr>
            <a:xfrm>
              <a:off x="7907954" y="5642692"/>
              <a:ext cx="169247" cy="157152"/>
            </a:xfrm>
            <a:custGeom>
              <a:avLst/>
              <a:gdLst/>
              <a:ahLst/>
              <a:cxnLst/>
              <a:rect l="0" t="0" r="0" b="0"/>
              <a:pathLst>
                <a:path w="169247" h="157152">
                  <a:moveTo>
                    <a:pt x="35896" y="110408"/>
                  </a:moveTo>
                  <a:lnTo>
                    <a:pt x="35896" y="110408"/>
                  </a:lnTo>
                  <a:lnTo>
                    <a:pt x="40952" y="110408"/>
                  </a:lnTo>
                  <a:lnTo>
                    <a:pt x="77652" y="119050"/>
                  </a:lnTo>
                  <a:lnTo>
                    <a:pt x="95306" y="118613"/>
                  </a:lnTo>
                  <a:lnTo>
                    <a:pt x="103928" y="114760"/>
                  </a:lnTo>
                  <a:lnTo>
                    <a:pt x="128921" y="95903"/>
                  </a:lnTo>
                  <a:lnTo>
                    <a:pt x="132837" y="94388"/>
                  </a:lnTo>
                  <a:lnTo>
                    <a:pt x="135448" y="90203"/>
                  </a:lnTo>
                  <a:lnTo>
                    <a:pt x="139639" y="60673"/>
                  </a:lnTo>
                  <a:lnTo>
                    <a:pt x="139154" y="43854"/>
                  </a:lnTo>
                  <a:lnTo>
                    <a:pt x="135411" y="29323"/>
                  </a:lnTo>
                  <a:lnTo>
                    <a:pt x="122296" y="9242"/>
                  </a:lnTo>
                  <a:lnTo>
                    <a:pt x="113807" y="1945"/>
                  </a:lnTo>
                  <a:lnTo>
                    <a:pt x="110062" y="0"/>
                  </a:lnTo>
                  <a:lnTo>
                    <a:pt x="97434" y="660"/>
                  </a:lnTo>
                  <a:lnTo>
                    <a:pt x="81238" y="5540"/>
                  </a:lnTo>
                  <a:lnTo>
                    <a:pt x="54270" y="21246"/>
                  </a:lnTo>
                  <a:lnTo>
                    <a:pt x="17344" y="53472"/>
                  </a:lnTo>
                  <a:lnTo>
                    <a:pt x="5234" y="75193"/>
                  </a:lnTo>
                  <a:lnTo>
                    <a:pt x="0" y="101738"/>
                  </a:lnTo>
                  <a:lnTo>
                    <a:pt x="4420" y="120313"/>
                  </a:lnTo>
                  <a:lnTo>
                    <a:pt x="8563" y="129711"/>
                  </a:lnTo>
                  <a:lnTo>
                    <a:pt x="21631" y="142975"/>
                  </a:lnTo>
                  <a:lnTo>
                    <a:pt x="29561" y="147995"/>
                  </a:lnTo>
                  <a:lnTo>
                    <a:pt x="60947" y="155060"/>
                  </a:lnTo>
                  <a:lnTo>
                    <a:pt x="102114" y="157151"/>
                  </a:lnTo>
                  <a:lnTo>
                    <a:pt x="135133" y="156800"/>
                  </a:lnTo>
                  <a:lnTo>
                    <a:pt x="169246" y="148508"/>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22">
              <a:extLst>
                <a:ext uri="{FF2B5EF4-FFF2-40B4-BE49-F238E27FC236}">
                  <a16:creationId xmlns:a16="http://schemas.microsoft.com/office/drawing/2014/main" id="{A5C9CBC0-1460-0492-9785-CC80D7AC7531}"/>
                </a:ext>
              </a:extLst>
            </p:cNvPr>
            <p:cNvSpPr/>
            <p:nvPr>
              <p:custDataLst>
                <p:tags r:id="rId51"/>
              </p:custDataLst>
            </p:nvPr>
          </p:nvSpPr>
          <p:spPr>
            <a:xfrm>
              <a:off x="7667625" y="5544131"/>
              <a:ext cx="209551" cy="285170"/>
            </a:xfrm>
            <a:custGeom>
              <a:avLst/>
              <a:gdLst/>
              <a:ahLst/>
              <a:cxnLst/>
              <a:rect l="0" t="0" r="0" b="0"/>
              <a:pathLst>
                <a:path w="209551" h="285170">
                  <a:moveTo>
                    <a:pt x="0" y="94669"/>
                  </a:moveTo>
                  <a:lnTo>
                    <a:pt x="0" y="94669"/>
                  </a:lnTo>
                  <a:lnTo>
                    <a:pt x="0" y="81412"/>
                  </a:lnTo>
                  <a:lnTo>
                    <a:pt x="5056" y="67223"/>
                  </a:lnTo>
                  <a:lnTo>
                    <a:pt x="23850" y="37978"/>
                  </a:lnTo>
                  <a:lnTo>
                    <a:pt x="47946" y="19813"/>
                  </a:lnTo>
                  <a:lnTo>
                    <a:pt x="84905" y="3830"/>
                  </a:lnTo>
                  <a:lnTo>
                    <a:pt x="117119" y="0"/>
                  </a:lnTo>
                  <a:lnTo>
                    <a:pt x="150840" y="592"/>
                  </a:lnTo>
                  <a:lnTo>
                    <a:pt x="161585" y="4526"/>
                  </a:lnTo>
                  <a:lnTo>
                    <a:pt x="173583" y="12691"/>
                  </a:lnTo>
                  <a:lnTo>
                    <a:pt x="172872" y="16734"/>
                  </a:lnTo>
                  <a:lnTo>
                    <a:pt x="163616" y="26870"/>
                  </a:lnTo>
                  <a:lnTo>
                    <a:pt x="118077" y="56839"/>
                  </a:lnTo>
                  <a:lnTo>
                    <a:pt x="74476" y="87079"/>
                  </a:lnTo>
                  <a:lnTo>
                    <a:pt x="31174" y="116022"/>
                  </a:lnTo>
                  <a:lnTo>
                    <a:pt x="15266" y="129206"/>
                  </a:lnTo>
                  <a:lnTo>
                    <a:pt x="6785" y="142122"/>
                  </a:lnTo>
                  <a:lnTo>
                    <a:pt x="4523" y="148528"/>
                  </a:lnTo>
                  <a:lnTo>
                    <a:pt x="4073" y="153860"/>
                  </a:lnTo>
                  <a:lnTo>
                    <a:pt x="6397" y="162604"/>
                  </a:lnTo>
                  <a:lnTo>
                    <a:pt x="18711" y="178532"/>
                  </a:lnTo>
                  <a:lnTo>
                    <a:pt x="62425" y="210378"/>
                  </a:lnTo>
                  <a:lnTo>
                    <a:pt x="105470" y="238147"/>
                  </a:lnTo>
                  <a:lnTo>
                    <a:pt x="151625" y="265336"/>
                  </a:lnTo>
                  <a:lnTo>
                    <a:pt x="189536" y="280833"/>
                  </a:lnTo>
                  <a:lnTo>
                    <a:pt x="209550" y="28516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23">
              <a:extLst>
                <a:ext uri="{FF2B5EF4-FFF2-40B4-BE49-F238E27FC236}">
                  <a16:creationId xmlns:a16="http://schemas.microsoft.com/office/drawing/2014/main" id="{50360118-B29B-1764-DA6A-C9A8543CCDE3}"/>
                </a:ext>
              </a:extLst>
            </p:cNvPr>
            <p:cNvSpPr/>
            <p:nvPr>
              <p:custDataLst>
                <p:tags r:id="rId52"/>
              </p:custDataLst>
            </p:nvPr>
          </p:nvSpPr>
          <p:spPr>
            <a:xfrm>
              <a:off x="7629525" y="5562611"/>
              <a:ext cx="66675" cy="323840"/>
            </a:xfrm>
            <a:custGeom>
              <a:avLst/>
              <a:gdLst/>
              <a:ahLst/>
              <a:cxnLst/>
              <a:rect l="0" t="0" r="0" b="0"/>
              <a:pathLst>
                <a:path w="66675" h="323840">
                  <a:moveTo>
                    <a:pt x="57150" y="28564"/>
                  </a:moveTo>
                  <a:lnTo>
                    <a:pt x="57150" y="28564"/>
                  </a:lnTo>
                  <a:lnTo>
                    <a:pt x="57150" y="23508"/>
                  </a:lnTo>
                  <a:lnTo>
                    <a:pt x="59972" y="18203"/>
                  </a:lnTo>
                  <a:lnTo>
                    <a:pt x="65350" y="11231"/>
                  </a:lnTo>
                  <a:lnTo>
                    <a:pt x="66674" y="0"/>
                  </a:lnTo>
                  <a:lnTo>
                    <a:pt x="65617" y="15199"/>
                  </a:lnTo>
                  <a:lnTo>
                    <a:pt x="47378" y="60108"/>
                  </a:lnTo>
                  <a:lnTo>
                    <a:pt x="32776" y="106214"/>
                  </a:lnTo>
                  <a:lnTo>
                    <a:pt x="26583" y="150481"/>
                  </a:lnTo>
                  <a:lnTo>
                    <a:pt x="15481" y="190112"/>
                  </a:lnTo>
                  <a:lnTo>
                    <a:pt x="2770" y="230526"/>
                  </a:lnTo>
                  <a:lnTo>
                    <a:pt x="243" y="275549"/>
                  </a:lnTo>
                  <a:lnTo>
                    <a:pt x="0" y="323839"/>
                  </a:lnTo>
                </a:path>
              </a:pathLst>
            </a:cu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6" name="SMARTInkShape-Group6">
            <a:extLst>
              <a:ext uri="{FF2B5EF4-FFF2-40B4-BE49-F238E27FC236}">
                <a16:creationId xmlns:a16="http://schemas.microsoft.com/office/drawing/2014/main" id="{C1715137-9F2C-EDB3-47CB-C6DF44EED224}"/>
              </a:ext>
            </a:extLst>
          </p:cNvPr>
          <p:cNvGrpSpPr/>
          <p:nvPr/>
        </p:nvGrpSpPr>
        <p:grpSpPr>
          <a:xfrm>
            <a:off x="8943975" y="4610114"/>
            <a:ext cx="1436561" cy="380987"/>
            <a:chOff x="8943975" y="4610114"/>
            <a:chExt cx="1436561" cy="380987"/>
          </a:xfrm>
        </p:grpSpPr>
        <p:sp>
          <p:nvSpPr>
            <p:cNvPr id="30" name="SMARTInkShape-24">
              <a:extLst>
                <a:ext uri="{FF2B5EF4-FFF2-40B4-BE49-F238E27FC236}">
                  <a16:creationId xmlns:a16="http://schemas.microsoft.com/office/drawing/2014/main" id="{C2BEF9E4-B403-A5FF-D974-E681EAF35FE0}"/>
                </a:ext>
              </a:extLst>
            </p:cNvPr>
            <p:cNvSpPr/>
            <p:nvPr>
              <p:custDataLst>
                <p:tags r:id="rId41"/>
              </p:custDataLst>
            </p:nvPr>
          </p:nvSpPr>
          <p:spPr>
            <a:xfrm>
              <a:off x="10191750" y="4638792"/>
              <a:ext cx="188786" cy="321193"/>
            </a:xfrm>
            <a:custGeom>
              <a:avLst/>
              <a:gdLst/>
              <a:ahLst/>
              <a:cxnLst/>
              <a:rect l="0" t="0" r="0" b="0"/>
              <a:pathLst>
                <a:path w="188786" h="321193">
                  <a:moveTo>
                    <a:pt x="171450" y="9408"/>
                  </a:moveTo>
                  <a:lnTo>
                    <a:pt x="171450" y="9408"/>
                  </a:lnTo>
                  <a:lnTo>
                    <a:pt x="176507" y="4351"/>
                  </a:lnTo>
                  <a:lnTo>
                    <a:pt x="181811" y="1869"/>
                  </a:lnTo>
                  <a:lnTo>
                    <a:pt x="188785" y="275"/>
                  </a:lnTo>
                  <a:lnTo>
                    <a:pt x="186913" y="58"/>
                  </a:lnTo>
                  <a:lnTo>
                    <a:pt x="184935" y="0"/>
                  </a:lnTo>
                  <a:lnTo>
                    <a:pt x="141108" y="34500"/>
                  </a:lnTo>
                  <a:lnTo>
                    <a:pt x="104425" y="80726"/>
                  </a:lnTo>
                  <a:lnTo>
                    <a:pt x="76719" y="125331"/>
                  </a:lnTo>
                  <a:lnTo>
                    <a:pt x="57637" y="168724"/>
                  </a:lnTo>
                  <a:lnTo>
                    <a:pt x="52074" y="186050"/>
                  </a:lnTo>
                  <a:lnTo>
                    <a:pt x="50003" y="224494"/>
                  </a:lnTo>
                  <a:lnTo>
                    <a:pt x="55424" y="270303"/>
                  </a:lnTo>
                  <a:lnTo>
                    <a:pt x="56000" y="278587"/>
                  </a:lnTo>
                  <a:lnTo>
                    <a:pt x="62284" y="293438"/>
                  </a:lnTo>
                  <a:lnTo>
                    <a:pt x="72132" y="306035"/>
                  </a:lnTo>
                  <a:lnTo>
                    <a:pt x="83565" y="315162"/>
                  </a:lnTo>
                  <a:lnTo>
                    <a:pt x="98522" y="319924"/>
                  </a:lnTo>
                  <a:lnTo>
                    <a:pt x="106958" y="321192"/>
                  </a:lnTo>
                  <a:lnTo>
                    <a:pt x="127617" y="314138"/>
                  </a:lnTo>
                  <a:lnTo>
                    <a:pt x="148793" y="299360"/>
                  </a:lnTo>
                  <a:lnTo>
                    <a:pt x="165261" y="278681"/>
                  </a:lnTo>
                  <a:lnTo>
                    <a:pt x="173990" y="258202"/>
                  </a:lnTo>
                  <a:lnTo>
                    <a:pt x="176318" y="248295"/>
                  </a:lnTo>
                  <a:lnTo>
                    <a:pt x="175754" y="239574"/>
                  </a:lnTo>
                  <a:lnTo>
                    <a:pt x="169482" y="224240"/>
                  </a:lnTo>
                  <a:lnTo>
                    <a:pt x="156818" y="213191"/>
                  </a:lnTo>
                  <a:lnTo>
                    <a:pt x="148995" y="208764"/>
                  </a:lnTo>
                  <a:lnTo>
                    <a:pt x="129013" y="206666"/>
                  </a:lnTo>
                  <a:lnTo>
                    <a:pt x="81694" y="213943"/>
                  </a:lnTo>
                  <a:lnTo>
                    <a:pt x="41302" y="232117"/>
                  </a:lnTo>
                  <a:lnTo>
                    <a:pt x="25055" y="244612"/>
                  </a:lnTo>
                  <a:lnTo>
                    <a:pt x="13537" y="262308"/>
                  </a:lnTo>
                  <a:lnTo>
                    <a:pt x="0" y="29515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25">
              <a:extLst>
                <a:ext uri="{FF2B5EF4-FFF2-40B4-BE49-F238E27FC236}">
                  <a16:creationId xmlns:a16="http://schemas.microsoft.com/office/drawing/2014/main" id="{C726164D-F0E8-D709-CE8F-833DDF3B0C3D}"/>
                </a:ext>
              </a:extLst>
            </p:cNvPr>
            <p:cNvSpPr/>
            <p:nvPr>
              <p:custDataLst>
                <p:tags r:id="rId42"/>
              </p:custDataLst>
            </p:nvPr>
          </p:nvSpPr>
          <p:spPr>
            <a:xfrm>
              <a:off x="10020300" y="4659592"/>
              <a:ext cx="74727" cy="331509"/>
            </a:xfrm>
            <a:custGeom>
              <a:avLst/>
              <a:gdLst/>
              <a:ahLst/>
              <a:cxnLst/>
              <a:rect l="0" t="0" r="0" b="0"/>
              <a:pathLst>
                <a:path w="74727" h="331509">
                  <a:moveTo>
                    <a:pt x="47625" y="36233"/>
                  </a:moveTo>
                  <a:lnTo>
                    <a:pt x="47625" y="36233"/>
                  </a:lnTo>
                  <a:lnTo>
                    <a:pt x="47625" y="31176"/>
                  </a:lnTo>
                  <a:lnTo>
                    <a:pt x="50449" y="25872"/>
                  </a:lnTo>
                  <a:lnTo>
                    <a:pt x="62812" y="10723"/>
                  </a:lnTo>
                  <a:lnTo>
                    <a:pt x="64960" y="4435"/>
                  </a:lnTo>
                  <a:lnTo>
                    <a:pt x="66589" y="2334"/>
                  </a:lnTo>
                  <a:lnTo>
                    <a:pt x="71223" y="0"/>
                  </a:lnTo>
                  <a:lnTo>
                    <a:pt x="72882" y="436"/>
                  </a:lnTo>
                  <a:lnTo>
                    <a:pt x="73989" y="1785"/>
                  </a:lnTo>
                  <a:lnTo>
                    <a:pt x="74726" y="3742"/>
                  </a:lnTo>
                  <a:lnTo>
                    <a:pt x="67870" y="47087"/>
                  </a:lnTo>
                  <a:lnTo>
                    <a:pt x="59293" y="90736"/>
                  </a:lnTo>
                  <a:lnTo>
                    <a:pt x="49829" y="132390"/>
                  </a:lnTo>
                  <a:lnTo>
                    <a:pt x="34797" y="179227"/>
                  </a:lnTo>
                  <a:lnTo>
                    <a:pt x="25363" y="217831"/>
                  </a:lnTo>
                  <a:lnTo>
                    <a:pt x="12691" y="263075"/>
                  </a:lnTo>
                  <a:lnTo>
                    <a:pt x="2821" y="302587"/>
                  </a:lnTo>
                  <a:lnTo>
                    <a:pt x="0" y="33150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26">
              <a:extLst>
                <a:ext uri="{FF2B5EF4-FFF2-40B4-BE49-F238E27FC236}">
                  <a16:creationId xmlns:a16="http://schemas.microsoft.com/office/drawing/2014/main" id="{496A2CAC-E1A9-5C1B-D3EE-0EE4C96337D5}"/>
                </a:ext>
              </a:extLst>
            </p:cNvPr>
            <p:cNvSpPr/>
            <p:nvPr>
              <p:custDataLst>
                <p:tags r:id="rId43"/>
              </p:custDataLst>
            </p:nvPr>
          </p:nvSpPr>
          <p:spPr>
            <a:xfrm>
              <a:off x="9848850" y="4914900"/>
              <a:ext cx="28576" cy="28576"/>
            </a:xfrm>
            <a:custGeom>
              <a:avLst/>
              <a:gdLst/>
              <a:ahLst/>
              <a:cxnLst/>
              <a:rect l="0" t="0" r="0" b="0"/>
              <a:pathLst>
                <a:path w="28576" h="28576">
                  <a:moveTo>
                    <a:pt x="0" y="0"/>
                  </a:moveTo>
                  <a:lnTo>
                    <a:pt x="0" y="0"/>
                  </a:lnTo>
                  <a:lnTo>
                    <a:pt x="13257" y="0"/>
                  </a:lnTo>
                  <a:lnTo>
                    <a:pt x="15187" y="1058"/>
                  </a:lnTo>
                  <a:lnTo>
                    <a:pt x="16476" y="2822"/>
                  </a:lnTo>
                  <a:lnTo>
                    <a:pt x="18544" y="8201"/>
                  </a:lnTo>
                  <a:lnTo>
                    <a:pt x="18899" y="14189"/>
                  </a:lnTo>
                  <a:lnTo>
                    <a:pt x="17890" y="15810"/>
                  </a:lnTo>
                  <a:lnTo>
                    <a:pt x="16160" y="16890"/>
                  </a:lnTo>
                  <a:lnTo>
                    <a:pt x="9913" y="18924"/>
                  </a:lnTo>
                  <a:lnTo>
                    <a:pt x="18936" y="9640"/>
                  </a:lnTo>
                  <a:lnTo>
                    <a:pt x="19016" y="14615"/>
                  </a:lnTo>
                  <a:lnTo>
                    <a:pt x="20088" y="16094"/>
                  </a:lnTo>
                  <a:lnTo>
                    <a:pt x="24095" y="17737"/>
                  </a:lnTo>
                  <a:lnTo>
                    <a:pt x="25589" y="19233"/>
                  </a:lnTo>
                  <a:lnTo>
                    <a:pt x="28575" y="285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27">
              <a:extLst>
                <a:ext uri="{FF2B5EF4-FFF2-40B4-BE49-F238E27FC236}">
                  <a16:creationId xmlns:a16="http://schemas.microsoft.com/office/drawing/2014/main" id="{40B754F4-2C06-9570-D0CA-9D2968BCCA5B}"/>
                </a:ext>
              </a:extLst>
            </p:cNvPr>
            <p:cNvSpPr/>
            <p:nvPr>
              <p:custDataLst>
                <p:tags r:id="rId44"/>
              </p:custDataLst>
            </p:nvPr>
          </p:nvSpPr>
          <p:spPr>
            <a:xfrm>
              <a:off x="9525066" y="4610114"/>
              <a:ext cx="195905" cy="352412"/>
            </a:xfrm>
            <a:custGeom>
              <a:avLst/>
              <a:gdLst/>
              <a:ahLst/>
              <a:cxnLst/>
              <a:rect l="0" t="0" r="0" b="0"/>
              <a:pathLst>
                <a:path w="195905" h="352412">
                  <a:moveTo>
                    <a:pt x="142809" y="38086"/>
                  </a:moveTo>
                  <a:lnTo>
                    <a:pt x="142809" y="38086"/>
                  </a:lnTo>
                  <a:lnTo>
                    <a:pt x="142809" y="20360"/>
                  </a:lnTo>
                  <a:lnTo>
                    <a:pt x="149355" y="11693"/>
                  </a:lnTo>
                  <a:lnTo>
                    <a:pt x="152331" y="0"/>
                  </a:lnTo>
                  <a:lnTo>
                    <a:pt x="144794" y="17888"/>
                  </a:lnTo>
                  <a:lnTo>
                    <a:pt x="133187" y="62734"/>
                  </a:lnTo>
                  <a:lnTo>
                    <a:pt x="123112" y="83367"/>
                  </a:lnTo>
                  <a:lnTo>
                    <a:pt x="100195" y="123032"/>
                  </a:lnTo>
                  <a:lnTo>
                    <a:pt x="69607" y="166277"/>
                  </a:lnTo>
                  <a:lnTo>
                    <a:pt x="23467" y="201130"/>
                  </a:lnTo>
                  <a:lnTo>
                    <a:pt x="5680" y="213363"/>
                  </a:lnTo>
                  <a:lnTo>
                    <a:pt x="3766" y="213145"/>
                  </a:lnTo>
                  <a:lnTo>
                    <a:pt x="2488" y="211942"/>
                  </a:lnTo>
                  <a:lnTo>
                    <a:pt x="1637" y="212198"/>
                  </a:lnTo>
                  <a:lnTo>
                    <a:pt x="1071" y="213428"/>
                  </a:lnTo>
                  <a:lnTo>
                    <a:pt x="691" y="215305"/>
                  </a:lnTo>
                  <a:lnTo>
                    <a:pt x="439" y="215500"/>
                  </a:lnTo>
                  <a:lnTo>
                    <a:pt x="0" y="210530"/>
                  </a:lnTo>
                  <a:lnTo>
                    <a:pt x="2786" y="209978"/>
                  </a:lnTo>
                  <a:lnTo>
                    <a:pt x="43785" y="209562"/>
                  </a:lnTo>
                  <a:lnTo>
                    <a:pt x="91134" y="209539"/>
                  </a:lnTo>
                  <a:lnTo>
                    <a:pt x="106083" y="208479"/>
                  </a:lnTo>
                  <a:lnTo>
                    <a:pt x="139398" y="196279"/>
                  </a:lnTo>
                  <a:lnTo>
                    <a:pt x="160993" y="183710"/>
                  </a:lnTo>
                  <a:lnTo>
                    <a:pt x="179443" y="176448"/>
                  </a:lnTo>
                  <a:lnTo>
                    <a:pt x="183107" y="173719"/>
                  </a:lnTo>
                  <a:lnTo>
                    <a:pt x="187178" y="167865"/>
                  </a:lnTo>
                  <a:lnTo>
                    <a:pt x="190350" y="152933"/>
                  </a:lnTo>
                  <a:lnTo>
                    <a:pt x="195465" y="152548"/>
                  </a:lnTo>
                  <a:lnTo>
                    <a:pt x="195904" y="153553"/>
                  </a:lnTo>
                  <a:lnTo>
                    <a:pt x="192526" y="162139"/>
                  </a:lnTo>
                  <a:lnTo>
                    <a:pt x="185653" y="201295"/>
                  </a:lnTo>
                  <a:lnTo>
                    <a:pt x="173995" y="247805"/>
                  </a:lnTo>
                  <a:lnTo>
                    <a:pt x="165182" y="293167"/>
                  </a:lnTo>
                  <a:lnTo>
                    <a:pt x="161946" y="338608"/>
                  </a:lnTo>
                  <a:lnTo>
                    <a:pt x="161859" y="35241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28">
              <a:extLst>
                <a:ext uri="{FF2B5EF4-FFF2-40B4-BE49-F238E27FC236}">
                  <a16:creationId xmlns:a16="http://schemas.microsoft.com/office/drawing/2014/main" id="{16B48B8D-A223-02B3-7C9A-0A46D016B847}"/>
                </a:ext>
              </a:extLst>
            </p:cNvPr>
            <p:cNvSpPr/>
            <p:nvPr>
              <p:custDataLst>
                <p:tags r:id="rId45"/>
              </p:custDataLst>
            </p:nvPr>
          </p:nvSpPr>
          <p:spPr>
            <a:xfrm>
              <a:off x="9287917" y="4640873"/>
              <a:ext cx="182895" cy="272017"/>
            </a:xfrm>
            <a:custGeom>
              <a:avLst/>
              <a:gdLst/>
              <a:ahLst/>
              <a:cxnLst/>
              <a:rect l="0" t="0" r="0" b="0"/>
              <a:pathLst>
                <a:path w="182895" h="272017">
                  <a:moveTo>
                    <a:pt x="103733" y="45427"/>
                  </a:moveTo>
                  <a:lnTo>
                    <a:pt x="103733" y="45427"/>
                  </a:lnTo>
                  <a:lnTo>
                    <a:pt x="122656" y="26504"/>
                  </a:lnTo>
                  <a:lnTo>
                    <a:pt x="117689" y="21358"/>
                  </a:lnTo>
                  <a:lnTo>
                    <a:pt x="112405" y="18855"/>
                  </a:lnTo>
                  <a:lnTo>
                    <a:pt x="88608" y="11628"/>
                  </a:lnTo>
                  <a:lnTo>
                    <a:pt x="45846" y="21011"/>
                  </a:lnTo>
                  <a:lnTo>
                    <a:pt x="22488" y="27434"/>
                  </a:lnTo>
                  <a:lnTo>
                    <a:pt x="10826" y="36019"/>
                  </a:lnTo>
                  <a:lnTo>
                    <a:pt x="4232" y="46890"/>
                  </a:lnTo>
                  <a:lnTo>
                    <a:pt x="521" y="70555"/>
                  </a:lnTo>
                  <a:lnTo>
                    <a:pt x="0" y="81229"/>
                  </a:lnTo>
                  <a:lnTo>
                    <a:pt x="5065" y="98733"/>
                  </a:lnTo>
                  <a:lnTo>
                    <a:pt x="14372" y="112510"/>
                  </a:lnTo>
                  <a:lnTo>
                    <a:pt x="37594" y="129978"/>
                  </a:lnTo>
                  <a:lnTo>
                    <a:pt x="84684" y="153308"/>
                  </a:lnTo>
                  <a:lnTo>
                    <a:pt x="119886" y="177477"/>
                  </a:lnTo>
                  <a:lnTo>
                    <a:pt x="141033" y="207599"/>
                  </a:lnTo>
                  <a:lnTo>
                    <a:pt x="144475" y="213867"/>
                  </a:lnTo>
                  <a:lnTo>
                    <a:pt x="145711" y="219103"/>
                  </a:lnTo>
                  <a:lnTo>
                    <a:pt x="145476" y="223653"/>
                  </a:lnTo>
                  <a:lnTo>
                    <a:pt x="137495" y="243615"/>
                  </a:lnTo>
                  <a:lnTo>
                    <a:pt x="128789" y="256667"/>
                  </a:lnTo>
                  <a:lnTo>
                    <a:pt x="114449" y="267237"/>
                  </a:lnTo>
                  <a:lnTo>
                    <a:pt x="96795" y="272016"/>
                  </a:lnTo>
                  <a:lnTo>
                    <a:pt x="56086" y="265648"/>
                  </a:lnTo>
                  <a:lnTo>
                    <a:pt x="27765" y="250578"/>
                  </a:lnTo>
                  <a:lnTo>
                    <a:pt x="17758" y="243144"/>
                  </a:lnTo>
                  <a:lnTo>
                    <a:pt x="6174" y="222896"/>
                  </a:lnTo>
                  <a:lnTo>
                    <a:pt x="4827" y="216656"/>
                  </a:lnTo>
                  <a:lnTo>
                    <a:pt x="6152" y="206901"/>
                  </a:lnTo>
                  <a:lnTo>
                    <a:pt x="13091" y="199038"/>
                  </a:lnTo>
                  <a:lnTo>
                    <a:pt x="54527" y="171345"/>
                  </a:lnTo>
                  <a:lnTo>
                    <a:pt x="101801" y="144990"/>
                  </a:lnTo>
                  <a:lnTo>
                    <a:pt x="146047" y="106947"/>
                  </a:lnTo>
                  <a:lnTo>
                    <a:pt x="172102" y="79530"/>
                  </a:lnTo>
                  <a:lnTo>
                    <a:pt x="181039" y="62700"/>
                  </a:lnTo>
                  <a:lnTo>
                    <a:pt x="182894" y="44638"/>
                  </a:lnTo>
                  <a:lnTo>
                    <a:pt x="180190" y="28143"/>
                  </a:lnTo>
                  <a:lnTo>
                    <a:pt x="175461" y="17284"/>
                  </a:lnTo>
                  <a:lnTo>
                    <a:pt x="164186" y="8930"/>
                  </a:lnTo>
                  <a:lnTo>
                    <a:pt x="149650" y="2748"/>
                  </a:lnTo>
                  <a:lnTo>
                    <a:pt x="136136" y="0"/>
                  </a:lnTo>
                  <a:lnTo>
                    <a:pt x="111569" y="3510"/>
                  </a:lnTo>
                  <a:lnTo>
                    <a:pt x="94208" y="1685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SMARTInkShape-29">
              <a:extLst>
                <a:ext uri="{FF2B5EF4-FFF2-40B4-BE49-F238E27FC236}">
                  <a16:creationId xmlns:a16="http://schemas.microsoft.com/office/drawing/2014/main" id="{A16EB15F-B25F-C517-D616-B085EB7B1787}"/>
                </a:ext>
              </a:extLst>
            </p:cNvPr>
            <p:cNvSpPr/>
            <p:nvPr>
              <p:custDataLst>
                <p:tags r:id="rId46"/>
              </p:custDataLst>
            </p:nvPr>
          </p:nvSpPr>
          <p:spPr>
            <a:xfrm>
              <a:off x="8943975" y="4610868"/>
              <a:ext cx="207268" cy="282492"/>
            </a:xfrm>
            <a:custGeom>
              <a:avLst/>
              <a:gdLst/>
              <a:ahLst/>
              <a:cxnLst/>
              <a:rect l="0" t="0" r="0" b="0"/>
              <a:pathLst>
                <a:path w="207268" h="282492">
                  <a:moveTo>
                    <a:pt x="66675" y="37332"/>
                  </a:moveTo>
                  <a:lnTo>
                    <a:pt x="66675" y="37332"/>
                  </a:lnTo>
                  <a:lnTo>
                    <a:pt x="66675" y="18709"/>
                  </a:lnTo>
                  <a:lnTo>
                    <a:pt x="71732" y="13352"/>
                  </a:lnTo>
                  <a:lnTo>
                    <a:pt x="89467" y="3119"/>
                  </a:lnTo>
                  <a:lnTo>
                    <a:pt x="104260" y="0"/>
                  </a:lnTo>
                  <a:lnTo>
                    <a:pt x="141278" y="392"/>
                  </a:lnTo>
                  <a:lnTo>
                    <a:pt x="156629" y="4334"/>
                  </a:lnTo>
                  <a:lnTo>
                    <a:pt x="167685" y="12435"/>
                  </a:lnTo>
                  <a:lnTo>
                    <a:pt x="183406" y="34884"/>
                  </a:lnTo>
                  <a:lnTo>
                    <a:pt x="182596" y="42050"/>
                  </a:lnTo>
                  <a:lnTo>
                    <a:pt x="173229" y="58478"/>
                  </a:lnTo>
                  <a:lnTo>
                    <a:pt x="150105" y="80522"/>
                  </a:lnTo>
                  <a:lnTo>
                    <a:pt x="107301" y="105875"/>
                  </a:lnTo>
                  <a:lnTo>
                    <a:pt x="64114" y="122468"/>
                  </a:lnTo>
                  <a:lnTo>
                    <a:pt x="61792" y="124781"/>
                  </a:lnTo>
                  <a:lnTo>
                    <a:pt x="58067" y="131041"/>
                  </a:lnTo>
                  <a:lnTo>
                    <a:pt x="105204" y="124246"/>
                  </a:lnTo>
                  <a:lnTo>
                    <a:pt x="151849" y="131362"/>
                  </a:lnTo>
                  <a:lnTo>
                    <a:pt x="160269" y="134862"/>
                  </a:lnTo>
                  <a:lnTo>
                    <a:pt x="167539" y="138887"/>
                  </a:lnTo>
                  <a:lnTo>
                    <a:pt x="174297" y="140676"/>
                  </a:lnTo>
                  <a:lnTo>
                    <a:pt x="189109" y="151796"/>
                  </a:lnTo>
                  <a:lnTo>
                    <a:pt x="201847" y="168496"/>
                  </a:lnTo>
                  <a:lnTo>
                    <a:pt x="207267" y="196963"/>
                  </a:lnTo>
                  <a:lnTo>
                    <a:pt x="203817" y="222096"/>
                  </a:lnTo>
                  <a:lnTo>
                    <a:pt x="193244" y="236219"/>
                  </a:lnTo>
                  <a:lnTo>
                    <a:pt x="155529" y="262532"/>
                  </a:lnTo>
                  <a:lnTo>
                    <a:pt x="114918" y="273963"/>
                  </a:lnTo>
                  <a:lnTo>
                    <a:pt x="73500" y="282491"/>
                  </a:lnTo>
                  <a:lnTo>
                    <a:pt x="40122" y="281421"/>
                  </a:lnTo>
                  <a:lnTo>
                    <a:pt x="15769" y="274402"/>
                  </a:lnTo>
                  <a:lnTo>
                    <a:pt x="7007" y="268638"/>
                  </a:lnTo>
                  <a:lnTo>
                    <a:pt x="0" y="25640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9" name="SMARTInkShape-Group7">
            <a:extLst>
              <a:ext uri="{FF2B5EF4-FFF2-40B4-BE49-F238E27FC236}">
                <a16:creationId xmlns:a16="http://schemas.microsoft.com/office/drawing/2014/main" id="{D7C0D772-676F-F7D6-DE0F-D20492B9B936}"/>
              </a:ext>
            </a:extLst>
          </p:cNvPr>
          <p:cNvGrpSpPr/>
          <p:nvPr/>
        </p:nvGrpSpPr>
        <p:grpSpPr>
          <a:xfrm>
            <a:off x="8267700" y="4714886"/>
            <a:ext cx="257176" cy="142865"/>
            <a:chOff x="8267700" y="4714886"/>
            <a:chExt cx="257176" cy="142865"/>
          </a:xfrm>
        </p:grpSpPr>
        <p:sp>
          <p:nvSpPr>
            <p:cNvPr id="37" name="SMARTInkShape-30">
              <a:extLst>
                <a:ext uri="{FF2B5EF4-FFF2-40B4-BE49-F238E27FC236}">
                  <a16:creationId xmlns:a16="http://schemas.microsoft.com/office/drawing/2014/main" id="{DC05F2DC-AFAC-C363-A722-2FAD927C712C}"/>
                </a:ext>
              </a:extLst>
            </p:cNvPr>
            <p:cNvSpPr/>
            <p:nvPr>
              <p:custDataLst>
                <p:tags r:id="rId39"/>
              </p:custDataLst>
            </p:nvPr>
          </p:nvSpPr>
          <p:spPr>
            <a:xfrm>
              <a:off x="8267700" y="4714886"/>
              <a:ext cx="190501" cy="38090"/>
            </a:xfrm>
            <a:custGeom>
              <a:avLst/>
              <a:gdLst/>
              <a:ahLst/>
              <a:cxnLst/>
              <a:rect l="0" t="0" r="0" b="0"/>
              <a:pathLst>
                <a:path w="190501" h="38090">
                  <a:moveTo>
                    <a:pt x="0" y="38089"/>
                  </a:moveTo>
                  <a:lnTo>
                    <a:pt x="0" y="38089"/>
                  </a:lnTo>
                  <a:lnTo>
                    <a:pt x="0" y="33032"/>
                  </a:lnTo>
                  <a:lnTo>
                    <a:pt x="1058" y="31543"/>
                  </a:lnTo>
                  <a:lnTo>
                    <a:pt x="2822" y="30550"/>
                  </a:lnTo>
                  <a:lnTo>
                    <a:pt x="5056" y="29888"/>
                  </a:lnTo>
                  <a:lnTo>
                    <a:pt x="6545" y="28388"/>
                  </a:lnTo>
                  <a:lnTo>
                    <a:pt x="8200" y="23900"/>
                  </a:lnTo>
                  <a:lnTo>
                    <a:pt x="14581" y="18377"/>
                  </a:lnTo>
                  <a:lnTo>
                    <a:pt x="24472" y="13453"/>
                  </a:lnTo>
                  <a:lnTo>
                    <a:pt x="69185" y="3314"/>
                  </a:lnTo>
                  <a:lnTo>
                    <a:pt x="109779" y="646"/>
                  </a:lnTo>
                  <a:lnTo>
                    <a:pt x="152001" y="75"/>
                  </a:lnTo>
                  <a:lnTo>
                    <a:pt x="181797" y="0"/>
                  </a:lnTo>
                  <a:lnTo>
                    <a:pt x="184699" y="1054"/>
                  </a:lnTo>
                  <a:lnTo>
                    <a:pt x="186633" y="2816"/>
                  </a:lnTo>
                  <a:lnTo>
                    <a:pt x="190500" y="951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SMARTInkShape-31">
              <a:extLst>
                <a:ext uri="{FF2B5EF4-FFF2-40B4-BE49-F238E27FC236}">
                  <a16:creationId xmlns:a16="http://schemas.microsoft.com/office/drawing/2014/main" id="{5E549B31-6153-6271-CFBE-252A34E8BB15}"/>
                </a:ext>
              </a:extLst>
            </p:cNvPr>
            <p:cNvSpPr/>
            <p:nvPr>
              <p:custDataLst>
                <p:tags r:id="rId40"/>
              </p:custDataLst>
            </p:nvPr>
          </p:nvSpPr>
          <p:spPr>
            <a:xfrm>
              <a:off x="8277225" y="4848487"/>
              <a:ext cx="247651" cy="9264"/>
            </a:xfrm>
            <a:custGeom>
              <a:avLst/>
              <a:gdLst/>
              <a:ahLst/>
              <a:cxnLst/>
              <a:rect l="0" t="0" r="0" b="0"/>
              <a:pathLst>
                <a:path w="247651" h="9264">
                  <a:moveTo>
                    <a:pt x="0" y="9263"/>
                  </a:moveTo>
                  <a:lnTo>
                    <a:pt x="0" y="9263"/>
                  </a:lnTo>
                  <a:lnTo>
                    <a:pt x="16267" y="8205"/>
                  </a:lnTo>
                  <a:lnTo>
                    <a:pt x="63095" y="1062"/>
                  </a:lnTo>
                  <a:lnTo>
                    <a:pt x="99639" y="0"/>
                  </a:lnTo>
                  <a:lnTo>
                    <a:pt x="138649" y="874"/>
                  </a:lnTo>
                  <a:lnTo>
                    <a:pt x="176430" y="6307"/>
                  </a:lnTo>
                  <a:lnTo>
                    <a:pt x="222945" y="8874"/>
                  </a:lnTo>
                  <a:lnTo>
                    <a:pt x="247650" y="926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2" name="SMARTInkShape-Group8">
            <a:extLst>
              <a:ext uri="{FF2B5EF4-FFF2-40B4-BE49-F238E27FC236}">
                <a16:creationId xmlns:a16="http://schemas.microsoft.com/office/drawing/2014/main" id="{B04D21AF-C175-929E-2A29-0142146902E3}"/>
              </a:ext>
            </a:extLst>
          </p:cNvPr>
          <p:cNvGrpSpPr/>
          <p:nvPr/>
        </p:nvGrpSpPr>
        <p:grpSpPr>
          <a:xfrm>
            <a:off x="6924675" y="4019714"/>
            <a:ext cx="685801" cy="1876262"/>
            <a:chOff x="6924675" y="4019714"/>
            <a:chExt cx="685801" cy="1876262"/>
          </a:xfrm>
        </p:grpSpPr>
        <p:sp>
          <p:nvSpPr>
            <p:cNvPr id="40" name="SMARTInkShape-32">
              <a:extLst>
                <a:ext uri="{FF2B5EF4-FFF2-40B4-BE49-F238E27FC236}">
                  <a16:creationId xmlns:a16="http://schemas.microsoft.com/office/drawing/2014/main" id="{9D717DE4-34A7-5612-D700-D261DC186601}"/>
                </a:ext>
              </a:extLst>
            </p:cNvPr>
            <p:cNvSpPr/>
            <p:nvPr>
              <p:custDataLst>
                <p:tags r:id="rId37"/>
              </p:custDataLst>
            </p:nvPr>
          </p:nvSpPr>
          <p:spPr>
            <a:xfrm>
              <a:off x="6924675" y="4248150"/>
              <a:ext cx="352298" cy="1647826"/>
            </a:xfrm>
            <a:custGeom>
              <a:avLst/>
              <a:gdLst/>
              <a:ahLst/>
              <a:cxnLst/>
              <a:rect l="0" t="0" r="0" b="0"/>
              <a:pathLst>
                <a:path w="352298" h="1647826">
                  <a:moveTo>
                    <a:pt x="200025" y="0"/>
                  </a:moveTo>
                  <a:lnTo>
                    <a:pt x="200025" y="0"/>
                  </a:lnTo>
                  <a:lnTo>
                    <a:pt x="186768" y="0"/>
                  </a:lnTo>
                  <a:lnTo>
                    <a:pt x="185895" y="2117"/>
                  </a:lnTo>
                  <a:lnTo>
                    <a:pt x="189685" y="21459"/>
                  </a:lnTo>
                  <a:lnTo>
                    <a:pt x="192960" y="28234"/>
                  </a:lnTo>
                  <a:lnTo>
                    <a:pt x="217925" y="74151"/>
                  </a:lnTo>
                  <a:lnTo>
                    <a:pt x="237555" y="116016"/>
                  </a:lnTo>
                  <a:lnTo>
                    <a:pt x="253925" y="162151"/>
                  </a:lnTo>
                  <a:lnTo>
                    <a:pt x="266685" y="202892"/>
                  </a:lnTo>
                  <a:lnTo>
                    <a:pt x="279398" y="246335"/>
                  </a:lnTo>
                  <a:lnTo>
                    <a:pt x="293981" y="285948"/>
                  </a:lnTo>
                  <a:lnTo>
                    <a:pt x="306650" y="326143"/>
                  </a:lnTo>
                  <a:lnTo>
                    <a:pt x="317107" y="364863"/>
                  </a:lnTo>
                  <a:lnTo>
                    <a:pt x="323676" y="396053"/>
                  </a:lnTo>
                  <a:lnTo>
                    <a:pt x="329064" y="430023"/>
                  </a:lnTo>
                  <a:lnTo>
                    <a:pt x="331460" y="462761"/>
                  </a:lnTo>
                  <a:lnTo>
                    <a:pt x="335346" y="494948"/>
                  </a:lnTo>
                  <a:lnTo>
                    <a:pt x="339543" y="527952"/>
                  </a:lnTo>
                  <a:lnTo>
                    <a:pt x="341408" y="563787"/>
                  </a:lnTo>
                  <a:lnTo>
                    <a:pt x="345059" y="600881"/>
                  </a:lnTo>
                  <a:lnTo>
                    <a:pt x="349152" y="638533"/>
                  </a:lnTo>
                  <a:lnTo>
                    <a:pt x="350970" y="676434"/>
                  </a:lnTo>
                  <a:lnTo>
                    <a:pt x="351778" y="714446"/>
                  </a:lnTo>
                  <a:lnTo>
                    <a:pt x="352137" y="753564"/>
                  </a:lnTo>
                  <a:lnTo>
                    <a:pt x="352297" y="795646"/>
                  </a:lnTo>
                  <a:lnTo>
                    <a:pt x="349545" y="836220"/>
                  </a:lnTo>
                  <a:lnTo>
                    <a:pt x="345853" y="875420"/>
                  </a:lnTo>
                  <a:lnTo>
                    <a:pt x="344212" y="914009"/>
                  </a:lnTo>
                  <a:lnTo>
                    <a:pt x="340661" y="955149"/>
                  </a:lnTo>
                  <a:lnTo>
                    <a:pt x="334497" y="997069"/>
                  </a:lnTo>
                  <a:lnTo>
                    <a:pt x="324702" y="1036867"/>
                  </a:lnTo>
                  <a:lnTo>
                    <a:pt x="316115" y="1075722"/>
                  </a:lnTo>
                  <a:lnTo>
                    <a:pt x="307712" y="1113098"/>
                  </a:lnTo>
                  <a:lnTo>
                    <a:pt x="296922" y="1147349"/>
                  </a:lnTo>
                  <a:lnTo>
                    <a:pt x="285071" y="1183033"/>
                  </a:lnTo>
                  <a:lnTo>
                    <a:pt x="272748" y="1219000"/>
                  </a:lnTo>
                  <a:lnTo>
                    <a:pt x="260216" y="1252625"/>
                  </a:lnTo>
                  <a:lnTo>
                    <a:pt x="247590" y="1285210"/>
                  </a:lnTo>
                  <a:lnTo>
                    <a:pt x="228582" y="1330480"/>
                  </a:lnTo>
                  <a:lnTo>
                    <a:pt x="209545" y="1370705"/>
                  </a:lnTo>
                  <a:lnTo>
                    <a:pt x="190499" y="1409435"/>
                  </a:lnTo>
                  <a:lnTo>
                    <a:pt x="168628" y="1444899"/>
                  </a:lnTo>
                  <a:lnTo>
                    <a:pt x="137849" y="1490384"/>
                  </a:lnTo>
                  <a:lnTo>
                    <a:pt x="102127" y="1534847"/>
                  </a:lnTo>
                  <a:lnTo>
                    <a:pt x="57754" y="1580430"/>
                  </a:lnTo>
                  <a:lnTo>
                    <a:pt x="19103" y="1626727"/>
                  </a:lnTo>
                  <a:lnTo>
                    <a:pt x="0" y="16478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33">
              <a:extLst>
                <a:ext uri="{FF2B5EF4-FFF2-40B4-BE49-F238E27FC236}">
                  <a16:creationId xmlns:a16="http://schemas.microsoft.com/office/drawing/2014/main" id="{D5966560-0229-1578-6C25-5AB5F16F0287}"/>
                </a:ext>
              </a:extLst>
            </p:cNvPr>
            <p:cNvSpPr/>
            <p:nvPr>
              <p:custDataLst>
                <p:tags r:id="rId38"/>
              </p:custDataLst>
            </p:nvPr>
          </p:nvSpPr>
          <p:spPr>
            <a:xfrm>
              <a:off x="7382201" y="4019714"/>
              <a:ext cx="228275" cy="161762"/>
            </a:xfrm>
            <a:custGeom>
              <a:avLst/>
              <a:gdLst/>
              <a:ahLst/>
              <a:cxnLst/>
              <a:rect l="0" t="0" r="0" b="0"/>
              <a:pathLst>
                <a:path w="228275" h="161762">
                  <a:moveTo>
                    <a:pt x="37774" y="37936"/>
                  </a:moveTo>
                  <a:lnTo>
                    <a:pt x="37774" y="37936"/>
                  </a:lnTo>
                  <a:lnTo>
                    <a:pt x="29574" y="37936"/>
                  </a:lnTo>
                  <a:lnTo>
                    <a:pt x="29132" y="36878"/>
                  </a:lnTo>
                  <a:lnTo>
                    <a:pt x="28642" y="32879"/>
                  </a:lnTo>
                  <a:lnTo>
                    <a:pt x="31246" y="27575"/>
                  </a:lnTo>
                  <a:lnTo>
                    <a:pt x="34873" y="21689"/>
                  </a:lnTo>
                  <a:lnTo>
                    <a:pt x="36484" y="15546"/>
                  </a:lnTo>
                  <a:lnTo>
                    <a:pt x="42845" y="9288"/>
                  </a:lnTo>
                  <a:lnTo>
                    <a:pt x="52727" y="4037"/>
                  </a:lnTo>
                  <a:lnTo>
                    <a:pt x="88104" y="0"/>
                  </a:lnTo>
                  <a:lnTo>
                    <a:pt x="90377" y="1004"/>
                  </a:lnTo>
                  <a:lnTo>
                    <a:pt x="91893" y="2731"/>
                  </a:lnTo>
                  <a:lnTo>
                    <a:pt x="92904" y="4941"/>
                  </a:lnTo>
                  <a:lnTo>
                    <a:pt x="94326" y="18164"/>
                  </a:lnTo>
                  <a:lnTo>
                    <a:pt x="89690" y="40544"/>
                  </a:lnTo>
                  <a:lnTo>
                    <a:pt x="68064" y="80260"/>
                  </a:lnTo>
                  <a:lnTo>
                    <a:pt x="24769" y="127001"/>
                  </a:lnTo>
                  <a:lnTo>
                    <a:pt x="0" y="151907"/>
                  </a:lnTo>
                  <a:lnTo>
                    <a:pt x="44532" y="152207"/>
                  </a:lnTo>
                  <a:lnTo>
                    <a:pt x="91020" y="152234"/>
                  </a:lnTo>
                  <a:lnTo>
                    <a:pt x="134493" y="152236"/>
                  </a:lnTo>
                  <a:lnTo>
                    <a:pt x="179062" y="152236"/>
                  </a:lnTo>
                  <a:lnTo>
                    <a:pt x="210983" y="152236"/>
                  </a:lnTo>
                  <a:lnTo>
                    <a:pt x="218120" y="155058"/>
                  </a:lnTo>
                  <a:lnTo>
                    <a:pt x="228274" y="16176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3" name="SMARTInkShape-34">
            <a:extLst>
              <a:ext uri="{FF2B5EF4-FFF2-40B4-BE49-F238E27FC236}">
                <a16:creationId xmlns:a16="http://schemas.microsoft.com/office/drawing/2014/main" id="{6A1AF2CA-63F1-1622-20E3-AFB8361B826F}"/>
              </a:ext>
            </a:extLst>
          </p:cNvPr>
          <p:cNvSpPr/>
          <p:nvPr>
            <p:custDataLst>
              <p:tags r:id="rId2"/>
            </p:custDataLst>
          </p:nvPr>
        </p:nvSpPr>
        <p:spPr>
          <a:xfrm>
            <a:off x="4648276" y="4305808"/>
            <a:ext cx="304333" cy="1485393"/>
          </a:xfrm>
          <a:custGeom>
            <a:avLst/>
            <a:gdLst/>
            <a:ahLst/>
            <a:cxnLst/>
            <a:rect l="0" t="0" r="0" b="0"/>
            <a:pathLst>
              <a:path w="304333" h="1485393">
                <a:moveTo>
                  <a:pt x="295199" y="18542"/>
                </a:moveTo>
                <a:lnTo>
                  <a:pt x="295199" y="18542"/>
                </a:lnTo>
                <a:lnTo>
                  <a:pt x="295199" y="13485"/>
                </a:lnTo>
                <a:lnTo>
                  <a:pt x="298021" y="8181"/>
                </a:lnTo>
                <a:lnTo>
                  <a:pt x="304332" y="0"/>
                </a:lnTo>
                <a:lnTo>
                  <a:pt x="290497" y="15859"/>
                </a:lnTo>
                <a:lnTo>
                  <a:pt x="268134" y="57543"/>
                </a:lnTo>
                <a:lnTo>
                  <a:pt x="248191" y="96847"/>
                </a:lnTo>
                <a:lnTo>
                  <a:pt x="224176" y="143703"/>
                </a:lnTo>
                <a:lnTo>
                  <a:pt x="199718" y="190883"/>
                </a:lnTo>
                <a:lnTo>
                  <a:pt x="180830" y="231178"/>
                </a:lnTo>
                <a:lnTo>
                  <a:pt x="169227" y="262272"/>
                </a:lnTo>
                <a:lnTo>
                  <a:pt x="160542" y="297258"/>
                </a:lnTo>
                <a:lnTo>
                  <a:pt x="147510" y="336797"/>
                </a:lnTo>
                <a:lnTo>
                  <a:pt x="132193" y="379063"/>
                </a:lnTo>
                <a:lnTo>
                  <a:pt x="118330" y="422543"/>
                </a:lnTo>
                <a:lnTo>
                  <a:pt x="105113" y="469384"/>
                </a:lnTo>
                <a:lnTo>
                  <a:pt x="92182" y="516308"/>
                </a:lnTo>
                <a:lnTo>
                  <a:pt x="79381" y="558330"/>
                </a:lnTo>
                <a:lnTo>
                  <a:pt x="66635" y="603817"/>
                </a:lnTo>
                <a:lnTo>
                  <a:pt x="60273" y="627800"/>
                </a:lnTo>
                <a:lnTo>
                  <a:pt x="53915" y="652256"/>
                </a:lnTo>
                <a:lnTo>
                  <a:pt x="47560" y="677026"/>
                </a:lnTo>
                <a:lnTo>
                  <a:pt x="41206" y="702007"/>
                </a:lnTo>
                <a:lnTo>
                  <a:pt x="31324" y="749519"/>
                </a:lnTo>
                <a:lnTo>
                  <a:pt x="23405" y="795328"/>
                </a:lnTo>
                <a:lnTo>
                  <a:pt x="16357" y="840382"/>
                </a:lnTo>
                <a:lnTo>
                  <a:pt x="9697" y="885102"/>
                </a:lnTo>
                <a:lnTo>
                  <a:pt x="4268" y="928612"/>
                </a:lnTo>
                <a:lnTo>
                  <a:pt x="1855" y="969118"/>
                </a:lnTo>
                <a:lnTo>
                  <a:pt x="782" y="1011109"/>
                </a:lnTo>
                <a:lnTo>
                  <a:pt x="305" y="1052350"/>
                </a:lnTo>
                <a:lnTo>
                  <a:pt x="93" y="1088318"/>
                </a:lnTo>
                <a:lnTo>
                  <a:pt x="0" y="1124765"/>
                </a:lnTo>
                <a:lnTo>
                  <a:pt x="1017" y="1161072"/>
                </a:lnTo>
                <a:lnTo>
                  <a:pt x="4995" y="1194847"/>
                </a:lnTo>
                <a:lnTo>
                  <a:pt x="7469" y="1227497"/>
                </a:lnTo>
                <a:lnTo>
                  <a:pt x="11685" y="1272808"/>
                </a:lnTo>
                <a:lnTo>
                  <a:pt x="19636" y="1313043"/>
                </a:lnTo>
                <a:lnTo>
                  <a:pt x="28695" y="1351774"/>
                </a:lnTo>
                <a:lnTo>
                  <a:pt x="43726" y="1392885"/>
                </a:lnTo>
                <a:lnTo>
                  <a:pt x="65467" y="1432935"/>
                </a:lnTo>
                <a:lnTo>
                  <a:pt x="100050" y="1480226"/>
                </a:lnTo>
                <a:lnTo>
                  <a:pt x="104087" y="1484711"/>
                </a:lnTo>
                <a:lnTo>
                  <a:pt x="92363" y="1485302"/>
                </a:lnTo>
                <a:lnTo>
                  <a:pt x="95174" y="148539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8" name="SMARTInkShape-Group10">
            <a:extLst>
              <a:ext uri="{FF2B5EF4-FFF2-40B4-BE49-F238E27FC236}">
                <a16:creationId xmlns:a16="http://schemas.microsoft.com/office/drawing/2014/main" id="{B5752B8F-3AD8-32BA-301C-59FDFB0E99EE}"/>
              </a:ext>
            </a:extLst>
          </p:cNvPr>
          <p:cNvGrpSpPr/>
          <p:nvPr/>
        </p:nvGrpSpPr>
        <p:grpSpPr>
          <a:xfrm>
            <a:off x="5643399" y="5372687"/>
            <a:ext cx="795502" cy="418514"/>
            <a:chOff x="5643399" y="5372687"/>
            <a:chExt cx="795502" cy="418514"/>
          </a:xfrm>
        </p:grpSpPr>
        <p:sp>
          <p:nvSpPr>
            <p:cNvPr id="44" name="SMARTInkShape-35">
              <a:extLst>
                <a:ext uri="{FF2B5EF4-FFF2-40B4-BE49-F238E27FC236}">
                  <a16:creationId xmlns:a16="http://schemas.microsoft.com/office/drawing/2014/main" id="{41EAAC66-928D-E742-D5B6-D5D64426D81B}"/>
                </a:ext>
              </a:extLst>
            </p:cNvPr>
            <p:cNvSpPr/>
            <p:nvPr>
              <p:custDataLst>
                <p:tags r:id="rId33"/>
              </p:custDataLst>
            </p:nvPr>
          </p:nvSpPr>
          <p:spPr>
            <a:xfrm>
              <a:off x="6153150" y="5424347"/>
              <a:ext cx="285751" cy="71579"/>
            </a:xfrm>
            <a:custGeom>
              <a:avLst/>
              <a:gdLst/>
              <a:ahLst/>
              <a:cxnLst/>
              <a:rect l="0" t="0" r="0" b="0"/>
              <a:pathLst>
                <a:path w="285751" h="71579">
                  <a:moveTo>
                    <a:pt x="0" y="71578"/>
                  </a:moveTo>
                  <a:lnTo>
                    <a:pt x="0" y="71578"/>
                  </a:lnTo>
                  <a:lnTo>
                    <a:pt x="40020" y="41919"/>
                  </a:lnTo>
                  <a:lnTo>
                    <a:pt x="56945" y="31938"/>
                  </a:lnTo>
                  <a:lnTo>
                    <a:pt x="93524" y="19886"/>
                  </a:lnTo>
                  <a:lnTo>
                    <a:pt x="132838" y="9342"/>
                  </a:lnTo>
                  <a:lnTo>
                    <a:pt x="171298" y="3396"/>
                  </a:lnTo>
                  <a:lnTo>
                    <a:pt x="194666" y="0"/>
                  </a:lnTo>
                  <a:lnTo>
                    <a:pt x="238883" y="4048"/>
                  </a:lnTo>
                  <a:lnTo>
                    <a:pt x="285750" y="490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SMARTInkShape-36">
              <a:extLst>
                <a:ext uri="{FF2B5EF4-FFF2-40B4-BE49-F238E27FC236}">
                  <a16:creationId xmlns:a16="http://schemas.microsoft.com/office/drawing/2014/main" id="{50D1A0D9-E567-661A-5D80-CF821C61B2A7}"/>
                </a:ext>
              </a:extLst>
            </p:cNvPr>
            <p:cNvSpPr/>
            <p:nvPr>
              <p:custDataLst>
                <p:tags r:id="rId34"/>
              </p:custDataLst>
            </p:nvPr>
          </p:nvSpPr>
          <p:spPr>
            <a:xfrm>
              <a:off x="6077943" y="5496488"/>
              <a:ext cx="187291" cy="275663"/>
            </a:xfrm>
            <a:custGeom>
              <a:avLst/>
              <a:gdLst/>
              <a:ahLst/>
              <a:cxnLst/>
              <a:rect l="0" t="0" r="0" b="0"/>
              <a:pathLst>
                <a:path w="187291" h="275663">
                  <a:moveTo>
                    <a:pt x="46632" y="47062"/>
                  </a:moveTo>
                  <a:lnTo>
                    <a:pt x="46632" y="47062"/>
                  </a:lnTo>
                  <a:lnTo>
                    <a:pt x="59889" y="25603"/>
                  </a:lnTo>
                  <a:lnTo>
                    <a:pt x="71084" y="12289"/>
                  </a:lnTo>
                  <a:lnTo>
                    <a:pt x="74664" y="1339"/>
                  </a:lnTo>
                  <a:lnTo>
                    <a:pt x="73787" y="705"/>
                  </a:lnTo>
                  <a:lnTo>
                    <a:pt x="69990" y="0"/>
                  </a:lnTo>
                  <a:lnTo>
                    <a:pt x="56845" y="9717"/>
                  </a:lnTo>
                  <a:lnTo>
                    <a:pt x="26070" y="52433"/>
                  </a:lnTo>
                  <a:lnTo>
                    <a:pt x="6549" y="86224"/>
                  </a:lnTo>
                  <a:lnTo>
                    <a:pt x="0" y="127871"/>
                  </a:lnTo>
                  <a:lnTo>
                    <a:pt x="2270" y="138716"/>
                  </a:lnTo>
                  <a:lnTo>
                    <a:pt x="4357" y="143089"/>
                  </a:lnTo>
                  <a:lnTo>
                    <a:pt x="8924" y="146005"/>
                  </a:lnTo>
                  <a:lnTo>
                    <a:pt x="32637" y="150109"/>
                  </a:lnTo>
                  <a:lnTo>
                    <a:pt x="70119" y="150267"/>
                  </a:lnTo>
                  <a:lnTo>
                    <a:pt x="112302" y="144197"/>
                  </a:lnTo>
                  <a:lnTo>
                    <a:pt x="141584" y="145693"/>
                  </a:lnTo>
                  <a:lnTo>
                    <a:pt x="169811" y="150624"/>
                  </a:lnTo>
                  <a:lnTo>
                    <a:pt x="174260" y="153144"/>
                  </a:lnTo>
                  <a:lnTo>
                    <a:pt x="182024" y="161590"/>
                  </a:lnTo>
                  <a:lnTo>
                    <a:pt x="186181" y="172400"/>
                  </a:lnTo>
                  <a:lnTo>
                    <a:pt x="187290" y="178245"/>
                  </a:lnTo>
                  <a:lnTo>
                    <a:pt x="182877" y="193208"/>
                  </a:lnTo>
                  <a:lnTo>
                    <a:pt x="172802" y="209382"/>
                  </a:lnTo>
                  <a:lnTo>
                    <a:pt x="149279" y="229330"/>
                  </a:lnTo>
                  <a:lnTo>
                    <a:pt x="103503" y="254651"/>
                  </a:lnTo>
                  <a:lnTo>
                    <a:pt x="61765" y="272163"/>
                  </a:lnTo>
                  <a:lnTo>
                    <a:pt x="46632" y="27566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37">
              <a:extLst>
                <a:ext uri="{FF2B5EF4-FFF2-40B4-BE49-F238E27FC236}">
                  <a16:creationId xmlns:a16="http://schemas.microsoft.com/office/drawing/2014/main" id="{9D9B181E-8538-332B-1C44-2B4F3F732EAB}"/>
                </a:ext>
              </a:extLst>
            </p:cNvPr>
            <p:cNvSpPr/>
            <p:nvPr>
              <p:custDataLst>
                <p:tags r:id="rId35"/>
              </p:custDataLst>
            </p:nvPr>
          </p:nvSpPr>
          <p:spPr>
            <a:xfrm>
              <a:off x="5905500" y="5676900"/>
              <a:ext cx="19051" cy="28576"/>
            </a:xfrm>
            <a:custGeom>
              <a:avLst/>
              <a:gdLst/>
              <a:ahLst/>
              <a:cxnLst/>
              <a:rect l="0" t="0" r="0" b="0"/>
              <a:pathLst>
                <a:path w="19051" h="28576">
                  <a:moveTo>
                    <a:pt x="0" y="0"/>
                  </a:moveTo>
                  <a:lnTo>
                    <a:pt x="0" y="0"/>
                  </a:lnTo>
                  <a:lnTo>
                    <a:pt x="9491" y="0"/>
                  </a:lnTo>
                  <a:lnTo>
                    <a:pt x="9522" y="13257"/>
                  </a:lnTo>
                  <a:lnTo>
                    <a:pt x="8465" y="15188"/>
                  </a:lnTo>
                  <a:lnTo>
                    <a:pt x="6702" y="16475"/>
                  </a:lnTo>
                  <a:lnTo>
                    <a:pt x="392" y="18900"/>
                  </a:lnTo>
                  <a:lnTo>
                    <a:pt x="10" y="4857"/>
                  </a:lnTo>
                  <a:lnTo>
                    <a:pt x="1065" y="3238"/>
                  </a:lnTo>
                  <a:lnTo>
                    <a:pt x="2827" y="2158"/>
                  </a:lnTo>
                  <a:lnTo>
                    <a:pt x="8202" y="426"/>
                  </a:lnTo>
                  <a:lnTo>
                    <a:pt x="8643" y="1343"/>
                  </a:lnTo>
                  <a:lnTo>
                    <a:pt x="9133" y="5183"/>
                  </a:lnTo>
                  <a:lnTo>
                    <a:pt x="12174" y="10418"/>
                  </a:lnTo>
                  <a:lnTo>
                    <a:pt x="15994" y="16272"/>
                  </a:lnTo>
                  <a:lnTo>
                    <a:pt x="19050" y="285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SMARTInkShape-38">
              <a:extLst>
                <a:ext uri="{FF2B5EF4-FFF2-40B4-BE49-F238E27FC236}">
                  <a16:creationId xmlns:a16="http://schemas.microsoft.com/office/drawing/2014/main" id="{A2429DC5-00D4-1A53-3A96-D85D41AF0918}"/>
                </a:ext>
              </a:extLst>
            </p:cNvPr>
            <p:cNvSpPr/>
            <p:nvPr>
              <p:custDataLst>
                <p:tags r:id="rId36"/>
              </p:custDataLst>
            </p:nvPr>
          </p:nvSpPr>
          <p:spPr>
            <a:xfrm>
              <a:off x="5643399" y="5372687"/>
              <a:ext cx="109702" cy="418514"/>
            </a:xfrm>
            <a:custGeom>
              <a:avLst/>
              <a:gdLst/>
              <a:ahLst/>
              <a:cxnLst/>
              <a:rect l="0" t="0" r="0" b="0"/>
              <a:pathLst>
                <a:path w="109702" h="418514">
                  <a:moveTo>
                    <a:pt x="109701" y="47038"/>
                  </a:moveTo>
                  <a:lnTo>
                    <a:pt x="109701" y="47038"/>
                  </a:lnTo>
                  <a:lnTo>
                    <a:pt x="109701" y="1396"/>
                  </a:lnTo>
                  <a:lnTo>
                    <a:pt x="108643" y="735"/>
                  </a:lnTo>
                  <a:lnTo>
                    <a:pt x="104645" y="0"/>
                  </a:lnTo>
                  <a:lnTo>
                    <a:pt x="102097" y="1921"/>
                  </a:lnTo>
                  <a:lnTo>
                    <a:pt x="96444" y="9700"/>
                  </a:lnTo>
                  <a:lnTo>
                    <a:pt x="83132" y="52636"/>
                  </a:lnTo>
                  <a:lnTo>
                    <a:pt x="64040" y="93888"/>
                  </a:lnTo>
                  <a:lnTo>
                    <a:pt x="49764" y="137666"/>
                  </a:lnTo>
                  <a:lnTo>
                    <a:pt x="36752" y="179475"/>
                  </a:lnTo>
                  <a:lnTo>
                    <a:pt x="23993" y="218308"/>
                  </a:lnTo>
                  <a:lnTo>
                    <a:pt x="16336" y="256552"/>
                  </a:lnTo>
                  <a:lnTo>
                    <a:pt x="8278" y="296798"/>
                  </a:lnTo>
                  <a:lnTo>
                    <a:pt x="5919" y="335294"/>
                  </a:lnTo>
                  <a:lnTo>
                    <a:pt x="2301" y="368874"/>
                  </a:lnTo>
                  <a:lnTo>
                    <a:pt x="0" y="375894"/>
                  </a:lnTo>
                  <a:lnTo>
                    <a:pt x="267" y="392163"/>
                  </a:lnTo>
                  <a:lnTo>
                    <a:pt x="4926" y="41851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5" name="SMARTInkShape-Group11">
            <a:extLst>
              <a:ext uri="{FF2B5EF4-FFF2-40B4-BE49-F238E27FC236}">
                <a16:creationId xmlns:a16="http://schemas.microsoft.com/office/drawing/2014/main" id="{A38EC2C1-614B-DBD3-5206-638B640CF51A}"/>
              </a:ext>
            </a:extLst>
          </p:cNvPr>
          <p:cNvGrpSpPr/>
          <p:nvPr/>
        </p:nvGrpSpPr>
        <p:grpSpPr>
          <a:xfrm>
            <a:off x="5086466" y="4610516"/>
            <a:ext cx="2152535" cy="532984"/>
            <a:chOff x="5086466" y="4610516"/>
            <a:chExt cx="2152535" cy="532984"/>
          </a:xfrm>
        </p:grpSpPr>
        <p:sp>
          <p:nvSpPr>
            <p:cNvPr id="49" name="SMARTInkShape-39">
              <a:extLst>
                <a:ext uri="{FF2B5EF4-FFF2-40B4-BE49-F238E27FC236}">
                  <a16:creationId xmlns:a16="http://schemas.microsoft.com/office/drawing/2014/main" id="{C59A2F9E-E64B-3802-0D01-BDD6379FE24D}"/>
                </a:ext>
              </a:extLst>
            </p:cNvPr>
            <p:cNvSpPr/>
            <p:nvPr>
              <p:custDataLst>
                <p:tags r:id="rId27"/>
              </p:custDataLst>
            </p:nvPr>
          </p:nvSpPr>
          <p:spPr>
            <a:xfrm>
              <a:off x="6860540" y="4663168"/>
              <a:ext cx="136646" cy="251733"/>
            </a:xfrm>
            <a:custGeom>
              <a:avLst/>
              <a:gdLst/>
              <a:ahLst/>
              <a:cxnLst/>
              <a:rect l="0" t="0" r="0" b="0"/>
              <a:pathLst>
                <a:path w="136646" h="251733">
                  <a:moveTo>
                    <a:pt x="83185" y="32657"/>
                  </a:moveTo>
                  <a:lnTo>
                    <a:pt x="83185" y="32657"/>
                  </a:lnTo>
                  <a:lnTo>
                    <a:pt x="100518" y="1135"/>
                  </a:lnTo>
                  <a:lnTo>
                    <a:pt x="100032" y="0"/>
                  </a:lnTo>
                  <a:lnTo>
                    <a:pt x="98650" y="302"/>
                  </a:lnTo>
                  <a:lnTo>
                    <a:pt x="96669" y="1562"/>
                  </a:lnTo>
                  <a:lnTo>
                    <a:pt x="85888" y="4642"/>
                  </a:lnTo>
                  <a:lnTo>
                    <a:pt x="42629" y="36566"/>
                  </a:lnTo>
                  <a:lnTo>
                    <a:pt x="10320" y="70436"/>
                  </a:lnTo>
                  <a:lnTo>
                    <a:pt x="1270" y="86889"/>
                  </a:lnTo>
                  <a:lnTo>
                    <a:pt x="0" y="91037"/>
                  </a:lnTo>
                  <a:lnTo>
                    <a:pt x="1270" y="95919"/>
                  </a:lnTo>
                  <a:lnTo>
                    <a:pt x="8325" y="106987"/>
                  </a:lnTo>
                  <a:lnTo>
                    <a:pt x="24198" y="120062"/>
                  </a:lnTo>
                  <a:lnTo>
                    <a:pt x="65147" y="129696"/>
                  </a:lnTo>
                  <a:lnTo>
                    <a:pt x="87365" y="137962"/>
                  </a:lnTo>
                  <a:lnTo>
                    <a:pt x="127879" y="159688"/>
                  </a:lnTo>
                  <a:lnTo>
                    <a:pt x="132032" y="164969"/>
                  </a:lnTo>
                  <a:lnTo>
                    <a:pt x="136645" y="179304"/>
                  </a:lnTo>
                  <a:lnTo>
                    <a:pt x="135872" y="190614"/>
                  </a:lnTo>
                  <a:lnTo>
                    <a:pt x="130943" y="200227"/>
                  </a:lnTo>
                  <a:lnTo>
                    <a:pt x="121697" y="211555"/>
                  </a:lnTo>
                  <a:lnTo>
                    <a:pt x="77916" y="235396"/>
                  </a:lnTo>
                  <a:lnTo>
                    <a:pt x="50590" y="247408"/>
                  </a:lnTo>
                  <a:lnTo>
                    <a:pt x="6985" y="25173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40">
              <a:extLst>
                <a:ext uri="{FF2B5EF4-FFF2-40B4-BE49-F238E27FC236}">
                  <a16:creationId xmlns:a16="http://schemas.microsoft.com/office/drawing/2014/main" id="{0C1BA5DB-B876-6D91-F497-56D65DB90B1F}"/>
                </a:ext>
              </a:extLst>
            </p:cNvPr>
            <p:cNvSpPr/>
            <p:nvPr>
              <p:custDataLst>
                <p:tags r:id="rId28"/>
              </p:custDataLst>
            </p:nvPr>
          </p:nvSpPr>
          <p:spPr>
            <a:xfrm>
              <a:off x="6640356" y="4639229"/>
              <a:ext cx="102020" cy="342347"/>
            </a:xfrm>
            <a:custGeom>
              <a:avLst/>
              <a:gdLst/>
              <a:ahLst/>
              <a:cxnLst/>
              <a:rect l="0" t="0" r="0" b="0"/>
              <a:pathLst>
                <a:path w="102020" h="342347">
                  <a:moveTo>
                    <a:pt x="93819" y="47071"/>
                  </a:moveTo>
                  <a:lnTo>
                    <a:pt x="93819" y="47071"/>
                  </a:lnTo>
                  <a:lnTo>
                    <a:pt x="93819" y="15190"/>
                  </a:lnTo>
                  <a:lnTo>
                    <a:pt x="96641" y="8912"/>
                  </a:lnTo>
                  <a:lnTo>
                    <a:pt x="102019" y="1316"/>
                  </a:lnTo>
                  <a:lnTo>
                    <a:pt x="101403" y="693"/>
                  </a:lnTo>
                  <a:lnTo>
                    <a:pt x="97895" y="0"/>
                  </a:lnTo>
                  <a:lnTo>
                    <a:pt x="96536" y="1932"/>
                  </a:lnTo>
                  <a:lnTo>
                    <a:pt x="85395" y="48239"/>
                  </a:lnTo>
                  <a:lnTo>
                    <a:pt x="70038" y="87398"/>
                  </a:lnTo>
                  <a:lnTo>
                    <a:pt x="44696" y="133298"/>
                  </a:lnTo>
                  <a:lnTo>
                    <a:pt x="30650" y="173112"/>
                  </a:lnTo>
                  <a:lnTo>
                    <a:pt x="19834" y="213651"/>
                  </a:lnTo>
                  <a:lnTo>
                    <a:pt x="5810" y="252943"/>
                  </a:lnTo>
                  <a:lnTo>
                    <a:pt x="0" y="295680"/>
                  </a:lnTo>
                  <a:lnTo>
                    <a:pt x="263" y="307847"/>
                  </a:lnTo>
                  <a:lnTo>
                    <a:pt x="6362" y="325539"/>
                  </a:lnTo>
                  <a:lnTo>
                    <a:pt x="17619" y="34234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SMARTInkShape-41">
              <a:extLst>
                <a:ext uri="{FF2B5EF4-FFF2-40B4-BE49-F238E27FC236}">
                  <a16:creationId xmlns:a16="http://schemas.microsoft.com/office/drawing/2014/main" id="{B6CF3DF2-FE18-F365-0ACE-F010228B468F}"/>
                </a:ext>
              </a:extLst>
            </p:cNvPr>
            <p:cNvSpPr/>
            <p:nvPr>
              <p:custDataLst>
                <p:tags r:id="rId29"/>
              </p:custDataLst>
            </p:nvPr>
          </p:nvSpPr>
          <p:spPr>
            <a:xfrm>
              <a:off x="5086466" y="5095875"/>
              <a:ext cx="1914410" cy="47625"/>
            </a:xfrm>
            <a:custGeom>
              <a:avLst/>
              <a:gdLst/>
              <a:ahLst/>
              <a:cxnLst/>
              <a:rect l="0" t="0" r="0" b="0"/>
              <a:pathLst>
                <a:path w="1914410" h="47625">
                  <a:moveTo>
                    <a:pt x="9409" y="38100"/>
                  </a:moveTo>
                  <a:lnTo>
                    <a:pt x="9409" y="38100"/>
                  </a:lnTo>
                  <a:lnTo>
                    <a:pt x="0" y="38100"/>
                  </a:lnTo>
                  <a:lnTo>
                    <a:pt x="4975" y="38100"/>
                  </a:lnTo>
                  <a:lnTo>
                    <a:pt x="6453" y="39158"/>
                  </a:lnTo>
                  <a:lnTo>
                    <a:pt x="8096" y="43156"/>
                  </a:lnTo>
                  <a:lnTo>
                    <a:pt x="17292" y="45639"/>
                  </a:lnTo>
                  <a:lnTo>
                    <a:pt x="64618" y="47363"/>
                  </a:lnTo>
                  <a:lnTo>
                    <a:pt x="109920" y="47573"/>
                  </a:lnTo>
                  <a:lnTo>
                    <a:pt x="153842" y="47608"/>
                  </a:lnTo>
                  <a:lnTo>
                    <a:pt x="197548" y="47620"/>
                  </a:lnTo>
                  <a:lnTo>
                    <a:pt x="242954" y="47624"/>
                  </a:lnTo>
                  <a:lnTo>
                    <a:pt x="277248" y="46566"/>
                  </a:lnTo>
                  <a:lnTo>
                    <a:pt x="310130" y="42569"/>
                  </a:lnTo>
                  <a:lnTo>
                    <a:pt x="353334" y="39424"/>
                  </a:lnTo>
                  <a:lnTo>
                    <a:pt x="392947" y="38492"/>
                  </a:lnTo>
                  <a:lnTo>
                    <a:pt x="436552" y="33160"/>
                  </a:lnTo>
                  <a:lnTo>
                    <a:pt x="482985" y="29933"/>
                  </a:lnTo>
                  <a:lnTo>
                    <a:pt x="525201" y="28978"/>
                  </a:lnTo>
                  <a:lnTo>
                    <a:pt x="569576" y="28694"/>
                  </a:lnTo>
                  <a:lnTo>
                    <a:pt x="616239" y="28611"/>
                  </a:lnTo>
                  <a:lnTo>
                    <a:pt x="650587" y="25768"/>
                  </a:lnTo>
                  <a:lnTo>
                    <a:pt x="685960" y="22036"/>
                  </a:lnTo>
                  <a:lnTo>
                    <a:pt x="719320" y="20377"/>
                  </a:lnTo>
                  <a:lnTo>
                    <a:pt x="751787" y="19639"/>
                  </a:lnTo>
                  <a:lnTo>
                    <a:pt x="784913" y="19312"/>
                  </a:lnTo>
                  <a:lnTo>
                    <a:pt x="820802" y="19166"/>
                  </a:lnTo>
                  <a:lnTo>
                    <a:pt x="857920" y="19102"/>
                  </a:lnTo>
                  <a:lnTo>
                    <a:pt x="894525" y="19073"/>
                  </a:lnTo>
                  <a:lnTo>
                    <a:pt x="928432" y="19060"/>
                  </a:lnTo>
                  <a:lnTo>
                    <a:pt x="963964" y="19055"/>
                  </a:lnTo>
                  <a:lnTo>
                    <a:pt x="1000922" y="19052"/>
                  </a:lnTo>
                  <a:lnTo>
                    <a:pt x="1038515" y="19050"/>
                  </a:lnTo>
                  <a:lnTo>
                    <a:pt x="1076389" y="19050"/>
                  </a:lnTo>
                  <a:lnTo>
                    <a:pt x="1114388" y="19050"/>
                  </a:lnTo>
                  <a:lnTo>
                    <a:pt x="1152445" y="19050"/>
                  </a:lnTo>
                  <a:lnTo>
                    <a:pt x="1190526" y="19050"/>
                  </a:lnTo>
                  <a:lnTo>
                    <a:pt x="1229674" y="19050"/>
                  </a:lnTo>
                  <a:lnTo>
                    <a:pt x="1271769" y="19050"/>
                  </a:lnTo>
                  <a:lnTo>
                    <a:pt x="1312351" y="19050"/>
                  </a:lnTo>
                  <a:lnTo>
                    <a:pt x="1352610" y="19050"/>
                  </a:lnTo>
                  <a:lnTo>
                    <a:pt x="1395199" y="19050"/>
                  </a:lnTo>
                  <a:lnTo>
                    <a:pt x="1433177" y="19050"/>
                  </a:lnTo>
                  <a:lnTo>
                    <a:pt x="1468753" y="19050"/>
                  </a:lnTo>
                  <a:lnTo>
                    <a:pt x="1505731" y="19050"/>
                  </a:lnTo>
                  <a:lnTo>
                    <a:pt x="1543333" y="19050"/>
                  </a:lnTo>
                  <a:lnTo>
                    <a:pt x="1580153" y="19050"/>
                  </a:lnTo>
                  <a:lnTo>
                    <a:pt x="1614157" y="19050"/>
                  </a:lnTo>
                  <a:lnTo>
                    <a:pt x="1657993" y="19050"/>
                  </a:lnTo>
                  <a:lnTo>
                    <a:pt x="1702850" y="19050"/>
                  </a:lnTo>
                  <a:lnTo>
                    <a:pt x="1744597" y="19050"/>
                  </a:lnTo>
                  <a:lnTo>
                    <a:pt x="1792201" y="19050"/>
                  </a:lnTo>
                  <a:lnTo>
                    <a:pt x="1839394" y="19050"/>
                  </a:lnTo>
                  <a:lnTo>
                    <a:pt x="1885872" y="19050"/>
                  </a:lnTo>
                  <a:lnTo>
                    <a:pt x="1897492" y="17992"/>
                  </a:lnTo>
                  <a:lnTo>
                    <a:pt x="1913687" y="9917"/>
                  </a:lnTo>
                  <a:lnTo>
                    <a:pt x="1914409"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SMARTInkShape-42">
              <a:extLst>
                <a:ext uri="{FF2B5EF4-FFF2-40B4-BE49-F238E27FC236}">
                  <a16:creationId xmlns:a16="http://schemas.microsoft.com/office/drawing/2014/main" id="{9B110B11-32AB-BDA4-3391-3084309681DC}"/>
                </a:ext>
              </a:extLst>
            </p:cNvPr>
            <p:cNvSpPr/>
            <p:nvPr>
              <p:custDataLst>
                <p:tags r:id="rId30"/>
              </p:custDataLst>
            </p:nvPr>
          </p:nvSpPr>
          <p:spPr>
            <a:xfrm>
              <a:off x="6962775" y="4610516"/>
              <a:ext cx="276226" cy="37685"/>
            </a:xfrm>
            <a:custGeom>
              <a:avLst/>
              <a:gdLst/>
              <a:ahLst/>
              <a:cxnLst/>
              <a:rect l="0" t="0" r="0" b="0"/>
              <a:pathLst>
                <a:path w="276226" h="37685">
                  <a:moveTo>
                    <a:pt x="0" y="37684"/>
                  </a:moveTo>
                  <a:lnTo>
                    <a:pt x="0" y="37684"/>
                  </a:lnTo>
                  <a:lnTo>
                    <a:pt x="8662" y="30080"/>
                  </a:lnTo>
                  <a:lnTo>
                    <a:pt x="55907" y="6686"/>
                  </a:lnTo>
                  <a:lnTo>
                    <a:pt x="97827" y="987"/>
                  </a:lnTo>
                  <a:lnTo>
                    <a:pt x="134114" y="0"/>
                  </a:lnTo>
                  <a:lnTo>
                    <a:pt x="166032" y="2530"/>
                  </a:lnTo>
                  <a:lnTo>
                    <a:pt x="205893" y="12866"/>
                  </a:lnTo>
                  <a:lnTo>
                    <a:pt x="253120" y="23184"/>
                  </a:lnTo>
                  <a:lnTo>
                    <a:pt x="276225" y="2815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SMARTInkShape-43">
              <a:extLst>
                <a:ext uri="{FF2B5EF4-FFF2-40B4-BE49-F238E27FC236}">
                  <a16:creationId xmlns:a16="http://schemas.microsoft.com/office/drawing/2014/main" id="{736FD1EB-BBA5-87E0-BF03-FA6F07F982DE}"/>
                </a:ext>
              </a:extLst>
            </p:cNvPr>
            <p:cNvSpPr/>
            <p:nvPr>
              <p:custDataLst>
                <p:tags r:id="rId31"/>
              </p:custDataLst>
            </p:nvPr>
          </p:nvSpPr>
          <p:spPr>
            <a:xfrm>
              <a:off x="6219825" y="4781667"/>
              <a:ext cx="114301" cy="123709"/>
            </a:xfrm>
            <a:custGeom>
              <a:avLst/>
              <a:gdLst/>
              <a:ahLst/>
              <a:cxnLst/>
              <a:rect l="0" t="0" r="0" b="0"/>
              <a:pathLst>
                <a:path w="114301" h="123709">
                  <a:moveTo>
                    <a:pt x="0" y="9408"/>
                  </a:moveTo>
                  <a:lnTo>
                    <a:pt x="0" y="9408"/>
                  </a:lnTo>
                  <a:lnTo>
                    <a:pt x="0" y="1207"/>
                  </a:lnTo>
                  <a:lnTo>
                    <a:pt x="1058" y="766"/>
                  </a:lnTo>
                  <a:lnTo>
                    <a:pt x="8201" y="0"/>
                  </a:lnTo>
                  <a:lnTo>
                    <a:pt x="51258" y="41642"/>
                  </a:lnTo>
                  <a:lnTo>
                    <a:pt x="86824" y="78242"/>
                  </a:lnTo>
                  <a:lnTo>
                    <a:pt x="114300" y="12370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SMARTInkShape-44">
              <a:extLst>
                <a:ext uri="{FF2B5EF4-FFF2-40B4-BE49-F238E27FC236}">
                  <a16:creationId xmlns:a16="http://schemas.microsoft.com/office/drawing/2014/main" id="{069E558D-F097-75AB-C1AD-B7DAF78E63C1}"/>
                </a:ext>
              </a:extLst>
            </p:cNvPr>
            <p:cNvSpPr/>
            <p:nvPr>
              <p:custDataLst>
                <p:tags r:id="rId32"/>
              </p:custDataLst>
            </p:nvPr>
          </p:nvSpPr>
          <p:spPr>
            <a:xfrm>
              <a:off x="6172200" y="4776062"/>
              <a:ext cx="133351" cy="157889"/>
            </a:xfrm>
            <a:custGeom>
              <a:avLst/>
              <a:gdLst/>
              <a:ahLst/>
              <a:cxnLst/>
              <a:rect l="0" t="0" r="0" b="0"/>
              <a:pathLst>
                <a:path w="133351" h="157889">
                  <a:moveTo>
                    <a:pt x="133350" y="5488"/>
                  </a:moveTo>
                  <a:lnTo>
                    <a:pt x="133350" y="5488"/>
                  </a:lnTo>
                  <a:lnTo>
                    <a:pt x="133350" y="0"/>
                  </a:lnTo>
                  <a:lnTo>
                    <a:pt x="133350" y="2344"/>
                  </a:lnTo>
                  <a:lnTo>
                    <a:pt x="127705" y="6913"/>
                  </a:lnTo>
                  <a:lnTo>
                    <a:pt x="94311" y="30213"/>
                  </a:lnTo>
                  <a:lnTo>
                    <a:pt x="54172" y="75640"/>
                  </a:lnTo>
                  <a:lnTo>
                    <a:pt x="16951" y="122013"/>
                  </a:lnTo>
                  <a:lnTo>
                    <a:pt x="5493" y="140674"/>
                  </a:lnTo>
                  <a:lnTo>
                    <a:pt x="0" y="15788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0" name="SMARTInkShape-Group12">
            <a:extLst>
              <a:ext uri="{FF2B5EF4-FFF2-40B4-BE49-F238E27FC236}">
                <a16:creationId xmlns:a16="http://schemas.microsoft.com/office/drawing/2014/main" id="{E03A3F2E-9612-8AF0-190C-60244D5860F5}"/>
              </a:ext>
            </a:extLst>
          </p:cNvPr>
          <p:cNvGrpSpPr/>
          <p:nvPr/>
        </p:nvGrpSpPr>
        <p:grpSpPr>
          <a:xfrm>
            <a:off x="5067300" y="4563144"/>
            <a:ext cx="742016" cy="389857"/>
            <a:chOff x="5067300" y="4563144"/>
            <a:chExt cx="742016" cy="389857"/>
          </a:xfrm>
        </p:grpSpPr>
        <p:sp>
          <p:nvSpPr>
            <p:cNvPr id="56" name="SMARTInkShape-45">
              <a:extLst>
                <a:ext uri="{FF2B5EF4-FFF2-40B4-BE49-F238E27FC236}">
                  <a16:creationId xmlns:a16="http://schemas.microsoft.com/office/drawing/2014/main" id="{59EC27FC-4A08-1299-7442-13A82C431661}"/>
                </a:ext>
              </a:extLst>
            </p:cNvPr>
            <p:cNvSpPr/>
            <p:nvPr>
              <p:custDataLst>
                <p:tags r:id="rId23"/>
              </p:custDataLst>
            </p:nvPr>
          </p:nvSpPr>
          <p:spPr>
            <a:xfrm>
              <a:off x="5276850" y="4838700"/>
              <a:ext cx="9526" cy="45749"/>
            </a:xfrm>
            <a:custGeom>
              <a:avLst/>
              <a:gdLst/>
              <a:ahLst/>
              <a:cxnLst/>
              <a:rect l="0" t="0" r="0" b="0"/>
              <a:pathLst>
                <a:path w="9526" h="45749">
                  <a:moveTo>
                    <a:pt x="0" y="0"/>
                  </a:moveTo>
                  <a:lnTo>
                    <a:pt x="0" y="0"/>
                  </a:lnTo>
                  <a:lnTo>
                    <a:pt x="5056" y="0"/>
                  </a:lnTo>
                  <a:lnTo>
                    <a:pt x="6545" y="1058"/>
                  </a:lnTo>
                  <a:lnTo>
                    <a:pt x="7539" y="2822"/>
                  </a:lnTo>
                  <a:lnTo>
                    <a:pt x="9133" y="13257"/>
                  </a:lnTo>
                  <a:lnTo>
                    <a:pt x="9491" y="31798"/>
                  </a:lnTo>
                  <a:lnTo>
                    <a:pt x="6688" y="38122"/>
                  </a:lnTo>
                  <a:lnTo>
                    <a:pt x="1321" y="45748"/>
                  </a:lnTo>
                  <a:lnTo>
                    <a:pt x="586" y="41146"/>
                  </a:lnTo>
                  <a:lnTo>
                    <a:pt x="116" y="26002"/>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SMARTInkShape-46">
              <a:extLst>
                <a:ext uri="{FF2B5EF4-FFF2-40B4-BE49-F238E27FC236}">
                  <a16:creationId xmlns:a16="http://schemas.microsoft.com/office/drawing/2014/main" id="{E057263E-EF96-11E7-8EF6-EF381DE0107E}"/>
                </a:ext>
              </a:extLst>
            </p:cNvPr>
            <p:cNvSpPr/>
            <p:nvPr>
              <p:custDataLst>
                <p:tags r:id="rId24"/>
              </p:custDataLst>
            </p:nvPr>
          </p:nvSpPr>
          <p:spPr>
            <a:xfrm>
              <a:off x="5067300" y="4563144"/>
              <a:ext cx="57035" cy="361282"/>
            </a:xfrm>
            <a:custGeom>
              <a:avLst/>
              <a:gdLst/>
              <a:ahLst/>
              <a:cxnLst/>
              <a:rect l="0" t="0" r="0" b="0"/>
              <a:pathLst>
                <a:path w="57035" h="361282">
                  <a:moveTo>
                    <a:pt x="47625" y="46956"/>
                  </a:moveTo>
                  <a:lnTo>
                    <a:pt x="47625" y="46956"/>
                  </a:lnTo>
                  <a:lnTo>
                    <a:pt x="47625" y="6957"/>
                  </a:lnTo>
                  <a:lnTo>
                    <a:pt x="48683" y="4414"/>
                  </a:lnTo>
                  <a:lnTo>
                    <a:pt x="50447" y="2720"/>
                  </a:lnTo>
                  <a:lnTo>
                    <a:pt x="55826" y="0"/>
                  </a:lnTo>
                  <a:lnTo>
                    <a:pt x="57034" y="36018"/>
                  </a:lnTo>
                  <a:lnTo>
                    <a:pt x="49523" y="79485"/>
                  </a:lnTo>
                  <a:lnTo>
                    <a:pt x="43884" y="114682"/>
                  </a:lnTo>
                  <a:lnTo>
                    <a:pt x="39813" y="160980"/>
                  </a:lnTo>
                  <a:lnTo>
                    <a:pt x="33551" y="196452"/>
                  </a:lnTo>
                  <a:lnTo>
                    <a:pt x="30049" y="242240"/>
                  </a:lnTo>
                  <a:lnTo>
                    <a:pt x="21262" y="286300"/>
                  </a:lnTo>
                  <a:lnTo>
                    <a:pt x="9335" y="330751"/>
                  </a:lnTo>
                  <a:lnTo>
                    <a:pt x="0" y="36128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SMARTInkShape-47">
              <a:extLst>
                <a:ext uri="{FF2B5EF4-FFF2-40B4-BE49-F238E27FC236}">
                  <a16:creationId xmlns:a16="http://schemas.microsoft.com/office/drawing/2014/main" id="{06C30774-9F34-AD4B-6FD7-3DBCE1605CA1}"/>
                </a:ext>
              </a:extLst>
            </p:cNvPr>
            <p:cNvSpPr/>
            <p:nvPr>
              <p:custDataLst>
                <p:tags r:id="rId25"/>
              </p:custDataLst>
            </p:nvPr>
          </p:nvSpPr>
          <p:spPr>
            <a:xfrm>
              <a:off x="5412103" y="4638830"/>
              <a:ext cx="130940" cy="314171"/>
            </a:xfrm>
            <a:custGeom>
              <a:avLst/>
              <a:gdLst/>
              <a:ahLst/>
              <a:cxnLst/>
              <a:rect l="0" t="0" r="0" b="0"/>
              <a:pathLst>
                <a:path w="130940" h="314171">
                  <a:moveTo>
                    <a:pt x="112397" y="85570"/>
                  </a:moveTo>
                  <a:lnTo>
                    <a:pt x="112397" y="85570"/>
                  </a:lnTo>
                  <a:lnTo>
                    <a:pt x="129730" y="54048"/>
                  </a:lnTo>
                  <a:lnTo>
                    <a:pt x="130939" y="44363"/>
                  </a:lnTo>
                  <a:lnTo>
                    <a:pt x="128398" y="37975"/>
                  </a:lnTo>
                  <a:lnTo>
                    <a:pt x="124801" y="31609"/>
                  </a:lnTo>
                  <a:lnTo>
                    <a:pt x="123201" y="25251"/>
                  </a:lnTo>
                  <a:lnTo>
                    <a:pt x="121716" y="23132"/>
                  </a:lnTo>
                  <a:lnTo>
                    <a:pt x="119669" y="21720"/>
                  </a:lnTo>
                  <a:lnTo>
                    <a:pt x="117244" y="20778"/>
                  </a:lnTo>
                  <a:lnTo>
                    <a:pt x="115629" y="19092"/>
                  </a:lnTo>
                  <a:lnTo>
                    <a:pt x="110213" y="8782"/>
                  </a:lnTo>
                  <a:lnTo>
                    <a:pt x="107766" y="5803"/>
                  </a:lnTo>
                  <a:lnTo>
                    <a:pt x="102225" y="2493"/>
                  </a:lnTo>
                  <a:lnTo>
                    <a:pt x="90333" y="629"/>
                  </a:lnTo>
                  <a:lnTo>
                    <a:pt x="72408" y="0"/>
                  </a:lnTo>
                  <a:lnTo>
                    <a:pt x="45584" y="14026"/>
                  </a:lnTo>
                  <a:lnTo>
                    <a:pt x="31687" y="25802"/>
                  </a:lnTo>
                  <a:lnTo>
                    <a:pt x="4519" y="64814"/>
                  </a:lnTo>
                  <a:lnTo>
                    <a:pt x="0" y="87887"/>
                  </a:lnTo>
                  <a:lnTo>
                    <a:pt x="3717" y="119888"/>
                  </a:lnTo>
                  <a:lnTo>
                    <a:pt x="8709" y="132572"/>
                  </a:lnTo>
                  <a:lnTo>
                    <a:pt x="11521" y="135955"/>
                  </a:lnTo>
                  <a:lnTo>
                    <a:pt x="23114" y="139714"/>
                  </a:lnTo>
                  <a:lnTo>
                    <a:pt x="30650" y="140716"/>
                  </a:lnTo>
                  <a:lnTo>
                    <a:pt x="44667" y="136184"/>
                  </a:lnTo>
                  <a:lnTo>
                    <a:pt x="56895" y="127115"/>
                  </a:lnTo>
                  <a:lnTo>
                    <a:pt x="76853" y="97887"/>
                  </a:lnTo>
                  <a:lnTo>
                    <a:pt x="93265" y="56108"/>
                  </a:lnTo>
                  <a:lnTo>
                    <a:pt x="101607" y="24462"/>
                  </a:lnTo>
                  <a:lnTo>
                    <a:pt x="102822" y="10021"/>
                  </a:lnTo>
                  <a:lnTo>
                    <a:pt x="102867" y="22684"/>
                  </a:lnTo>
                  <a:lnTo>
                    <a:pt x="100049" y="28693"/>
                  </a:lnTo>
                  <a:lnTo>
                    <a:pt x="97814" y="31778"/>
                  </a:lnTo>
                  <a:lnTo>
                    <a:pt x="83626" y="74032"/>
                  </a:lnTo>
                  <a:lnTo>
                    <a:pt x="72005" y="114136"/>
                  </a:lnTo>
                  <a:lnTo>
                    <a:pt x="61859" y="159533"/>
                  </a:lnTo>
                  <a:lnTo>
                    <a:pt x="55495" y="207071"/>
                  </a:lnTo>
                  <a:lnTo>
                    <a:pt x="47966" y="249859"/>
                  </a:lnTo>
                  <a:lnTo>
                    <a:pt x="46165" y="288649"/>
                  </a:lnTo>
                  <a:lnTo>
                    <a:pt x="48135" y="295038"/>
                  </a:lnTo>
                  <a:lnTo>
                    <a:pt x="64772" y="31417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SMARTInkShape-48">
              <a:extLst>
                <a:ext uri="{FF2B5EF4-FFF2-40B4-BE49-F238E27FC236}">
                  <a16:creationId xmlns:a16="http://schemas.microsoft.com/office/drawing/2014/main" id="{B761BD2A-2E14-A5AE-DF72-DC5E60997815}"/>
                </a:ext>
              </a:extLst>
            </p:cNvPr>
            <p:cNvSpPr/>
            <p:nvPr>
              <p:custDataLst>
                <p:tags r:id="rId26"/>
              </p:custDataLst>
            </p:nvPr>
          </p:nvSpPr>
          <p:spPr>
            <a:xfrm>
              <a:off x="5676900" y="4630085"/>
              <a:ext cx="132416" cy="288150"/>
            </a:xfrm>
            <a:custGeom>
              <a:avLst/>
              <a:gdLst/>
              <a:ahLst/>
              <a:cxnLst/>
              <a:rect l="0" t="0" r="0" b="0"/>
              <a:pathLst>
                <a:path w="132416" h="288150">
                  <a:moveTo>
                    <a:pt x="95250" y="37165"/>
                  </a:moveTo>
                  <a:lnTo>
                    <a:pt x="95250" y="37165"/>
                  </a:lnTo>
                  <a:lnTo>
                    <a:pt x="132415" y="0"/>
                  </a:lnTo>
                  <a:lnTo>
                    <a:pt x="88216" y="47022"/>
                  </a:lnTo>
                  <a:lnTo>
                    <a:pt x="62574" y="86088"/>
                  </a:lnTo>
                  <a:lnTo>
                    <a:pt x="36685" y="132586"/>
                  </a:lnTo>
                  <a:lnTo>
                    <a:pt x="19281" y="180063"/>
                  </a:lnTo>
                  <a:lnTo>
                    <a:pt x="6395" y="223201"/>
                  </a:lnTo>
                  <a:lnTo>
                    <a:pt x="8487" y="244731"/>
                  </a:lnTo>
                  <a:lnTo>
                    <a:pt x="18743" y="269058"/>
                  </a:lnTo>
                  <a:lnTo>
                    <a:pt x="22019" y="274310"/>
                  </a:lnTo>
                  <a:lnTo>
                    <a:pt x="34128" y="282969"/>
                  </a:lnTo>
                  <a:lnTo>
                    <a:pt x="41802" y="286759"/>
                  </a:lnTo>
                  <a:lnTo>
                    <a:pt x="58795" y="288149"/>
                  </a:lnTo>
                  <a:lnTo>
                    <a:pt x="75873" y="284181"/>
                  </a:lnTo>
                  <a:lnTo>
                    <a:pt x="90519" y="275360"/>
                  </a:lnTo>
                  <a:lnTo>
                    <a:pt x="101260" y="258741"/>
                  </a:lnTo>
                  <a:lnTo>
                    <a:pt x="119129" y="214432"/>
                  </a:lnTo>
                  <a:lnTo>
                    <a:pt x="121374" y="184350"/>
                  </a:lnTo>
                  <a:lnTo>
                    <a:pt x="118151" y="172078"/>
                  </a:lnTo>
                  <a:lnTo>
                    <a:pt x="111575" y="169440"/>
                  </a:lnTo>
                  <a:lnTo>
                    <a:pt x="79156" y="170784"/>
                  </a:lnTo>
                  <a:lnTo>
                    <a:pt x="48501" y="178944"/>
                  </a:lnTo>
                  <a:lnTo>
                    <a:pt x="0" y="20861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3" name="SMARTInkShape-Group13">
            <a:extLst>
              <a:ext uri="{FF2B5EF4-FFF2-40B4-BE49-F238E27FC236}">
                <a16:creationId xmlns:a16="http://schemas.microsoft.com/office/drawing/2014/main" id="{03A1EC77-160B-3B8E-4EEE-2899763ABB3A}"/>
              </a:ext>
            </a:extLst>
          </p:cNvPr>
          <p:cNvGrpSpPr/>
          <p:nvPr/>
        </p:nvGrpSpPr>
        <p:grpSpPr>
          <a:xfrm>
            <a:off x="4087549" y="4629150"/>
            <a:ext cx="255852" cy="133351"/>
            <a:chOff x="4087549" y="4629150"/>
            <a:chExt cx="255852" cy="133351"/>
          </a:xfrm>
        </p:grpSpPr>
        <p:sp>
          <p:nvSpPr>
            <p:cNvPr id="61" name="SMARTInkShape-49">
              <a:extLst>
                <a:ext uri="{FF2B5EF4-FFF2-40B4-BE49-F238E27FC236}">
                  <a16:creationId xmlns:a16="http://schemas.microsoft.com/office/drawing/2014/main" id="{8A255A92-9241-B100-DAC0-3FAB86E4F38A}"/>
                </a:ext>
              </a:extLst>
            </p:cNvPr>
            <p:cNvSpPr/>
            <p:nvPr>
              <p:custDataLst>
                <p:tags r:id="rId21"/>
              </p:custDataLst>
            </p:nvPr>
          </p:nvSpPr>
          <p:spPr>
            <a:xfrm>
              <a:off x="4116124" y="4734325"/>
              <a:ext cx="227277" cy="28176"/>
            </a:xfrm>
            <a:custGeom>
              <a:avLst/>
              <a:gdLst/>
              <a:ahLst/>
              <a:cxnLst/>
              <a:rect l="0" t="0" r="0" b="0"/>
              <a:pathLst>
                <a:path w="227277" h="28176">
                  <a:moveTo>
                    <a:pt x="8201" y="28175"/>
                  </a:moveTo>
                  <a:lnTo>
                    <a:pt x="8201" y="28175"/>
                  </a:lnTo>
                  <a:lnTo>
                    <a:pt x="0" y="28175"/>
                  </a:lnTo>
                  <a:lnTo>
                    <a:pt x="35420" y="9861"/>
                  </a:lnTo>
                  <a:lnTo>
                    <a:pt x="81154" y="1627"/>
                  </a:lnTo>
                  <a:lnTo>
                    <a:pt x="124682" y="0"/>
                  </a:lnTo>
                  <a:lnTo>
                    <a:pt x="145695" y="837"/>
                  </a:lnTo>
                  <a:lnTo>
                    <a:pt x="227276" y="186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SMARTInkShape-50">
              <a:extLst>
                <a:ext uri="{FF2B5EF4-FFF2-40B4-BE49-F238E27FC236}">
                  <a16:creationId xmlns:a16="http://schemas.microsoft.com/office/drawing/2014/main" id="{54390BEF-41CB-4AB8-707A-D4B18F4C8C4E}"/>
                </a:ext>
              </a:extLst>
            </p:cNvPr>
            <p:cNvSpPr/>
            <p:nvPr>
              <p:custDataLst>
                <p:tags r:id="rId22"/>
              </p:custDataLst>
            </p:nvPr>
          </p:nvSpPr>
          <p:spPr>
            <a:xfrm>
              <a:off x="4087549" y="4629150"/>
              <a:ext cx="208227" cy="28576"/>
            </a:xfrm>
            <a:custGeom>
              <a:avLst/>
              <a:gdLst/>
              <a:ahLst/>
              <a:cxnLst/>
              <a:rect l="0" t="0" r="0" b="0"/>
              <a:pathLst>
                <a:path w="208227" h="28576">
                  <a:moveTo>
                    <a:pt x="8201" y="28575"/>
                  </a:moveTo>
                  <a:lnTo>
                    <a:pt x="8201" y="28575"/>
                  </a:lnTo>
                  <a:lnTo>
                    <a:pt x="0" y="28575"/>
                  </a:lnTo>
                  <a:lnTo>
                    <a:pt x="4125" y="28575"/>
                  </a:lnTo>
                  <a:lnTo>
                    <a:pt x="9211" y="25753"/>
                  </a:lnTo>
                  <a:lnTo>
                    <a:pt x="12050" y="23518"/>
                  </a:lnTo>
                  <a:lnTo>
                    <a:pt x="20848" y="21036"/>
                  </a:lnTo>
                  <a:lnTo>
                    <a:pt x="37701" y="16816"/>
                  </a:lnTo>
                  <a:lnTo>
                    <a:pt x="56100" y="11686"/>
                  </a:lnTo>
                  <a:lnTo>
                    <a:pt x="97148" y="4595"/>
                  </a:lnTo>
                  <a:lnTo>
                    <a:pt x="139209" y="908"/>
                  </a:lnTo>
                  <a:lnTo>
                    <a:pt x="183811" y="119"/>
                  </a:lnTo>
                  <a:lnTo>
                    <a:pt x="208226"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6" name="SMARTInkShape-Group14">
            <a:extLst>
              <a:ext uri="{FF2B5EF4-FFF2-40B4-BE49-F238E27FC236}">
                <a16:creationId xmlns:a16="http://schemas.microsoft.com/office/drawing/2014/main" id="{CCD639F8-EC8E-72B1-38F0-6C5DD5B022E2}"/>
              </a:ext>
            </a:extLst>
          </p:cNvPr>
          <p:cNvGrpSpPr/>
          <p:nvPr/>
        </p:nvGrpSpPr>
        <p:grpSpPr>
          <a:xfrm>
            <a:off x="6886575" y="1447800"/>
            <a:ext cx="590551" cy="2465482"/>
            <a:chOff x="6886575" y="1447800"/>
            <a:chExt cx="590551" cy="2465482"/>
          </a:xfrm>
        </p:grpSpPr>
        <p:sp>
          <p:nvSpPr>
            <p:cNvPr id="64" name="SMARTInkShape-51">
              <a:extLst>
                <a:ext uri="{FF2B5EF4-FFF2-40B4-BE49-F238E27FC236}">
                  <a16:creationId xmlns:a16="http://schemas.microsoft.com/office/drawing/2014/main" id="{0D31BEA3-1124-5306-7F47-2036461C32A9}"/>
                </a:ext>
              </a:extLst>
            </p:cNvPr>
            <p:cNvSpPr/>
            <p:nvPr>
              <p:custDataLst>
                <p:tags r:id="rId19"/>
              </p:custDataLst>
            </p:nvPr>
          </p:nvSpPr>
          <p:spPr>
            <a:xfrm>
              <a:off x="7258061" y="1447800"/>
              <a:ext cx="219065" cy="152401"/>
            </a:xfrm>
            <a:custGeom>
              <a:avLst/>
              <a:gdLst/>
              <a:ahLst/>
              <a:cxnLst/>
              <a:rect l="0" t="0" r="0" b="0"/>
              <a:pathLst>
                <a:path w="219065" h="152401">
                  <a:moveTo>
                    <a:pt x="19039" y="38100"/>
                  </a:moveTo>
                  <a:lnTo>
                    <a:pt x="19039" y="38100"/>
                  </a:lnTo>
                  <a:lnTo>
                    <a:pt x="19039" y="28968"/>
                  </a:lnTo>
                  <a:lnTo>
                    <a:pt x="13983" y="28691"/>
                  </a:lnTo>
                  <a:lnTo>
                    <a:pt x="12494" y="27594"/>
                  </a:lnTo>
                  <a:lnTo>
                    <a:pt x="10839" y="23553"/>
                  </a:lnTo>
                  <a:lnTo>
                    <a:pt x="11455" y="22052"/>
                  </a:lnTo>
                  <a:lnTo>
                    <a:pt x="12925" y="21051"/>
                  </a:lnTo>
                  <a:lnTo>
                    <a:pt x="17831" y="19445"/>
                  </a:lnTo>
                  <a:lnTo>
                    <a:pt x="18503" y="16404"/>
                  </a:lnTo>
                  <a:lnTo>
                    <a:pt x="18933" y="10884"/>
                  </a:lnTo>
                  <a:lnTo>
                    <a:pt x="20027" y="10431"/>
                  </a:lnTo>
                  <a:lnTo>
                    <a:pt x="28447" y="9535"/>
                  </a:lnTo>
                  <a:lnTo>
                    <a:pt x="28554" y="1325"/>
                  </a:lnTo>
                  <a:lnTo>
                    <a:pt x="29616" y="883"/>
                  </a:lnTo>
                  <a:lnTo>
                    <a:pt x="75677" y="0"/>
                  </a:lnTo>
                  <a:lnTo>
                    <a:pt x="76189" y="46728"/>
                  </a:lnTo>
                  <a:lnTo>
                    <a:pt x="76189" y="59118"/>
                  </a:lnTo>
                  <a:lnTo>
                    <a:pt x="73367" y="66139"/>
                  </a:lnTo>
                  <a:lnTo>
                    <a:pt x="69644" y="72787"/>
                  </a:lnTo>
                  <a:lnTo>
                    <a:pt x="66488" y="82479"/>
                  </a:lnTo>
                  <a:lnTo>
                    <a:pt x="25378" y="127000"/>
                  </a:lnTo>
                  <a:lnTo>
                    <a:pt x="19034" y="130528"/>
                  </a:lnTo>
                  <a:lnTo>
                    <a:pt x="15862" y="131469"/>
                  </a:lnTo>
                  <a:lnTo>
                    <a:pt x="13746" y="133154"/>
                  </a:lnTo>
                  <a:lnTo>
                    <a:pt x="0" y="152386"/>
                  </a:lnTo>
                  <a:lnTo>
                    <a:pt x="46253" y="152400"/>
                  </a:lnTo>
                  <a:lnTo>
                    <a:pt x="55123" y="149578"/>
                  </a:lnTo>
                  <a:lnTo>
                    <a:pt x="63651" y="145854"/>
                  </a:lnTo>
                  <a:lnTo>
                    <a:pt x="109946" y="142953"/>
                  </a:lnTo>
                  <a:lnTo>
                    <a:pt x="157425" y="142876"/>
                  </a:lnTo>
                  <a:lnTo>
                    <a:pt x="204935" y="142875"/>
                  </a:lnTo>
                  <a:lnTo>
                    <a:pt x="219064" y="1428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SMARTInkShape-52">
              <a:extLst>
                <a:ext uri="{FF2B5EF4-FFF2-40B4-BE49-F238E27FC236}">
                  <a16:creationId xmlns:a16="http://schemas.microsoft.com/office/drawing/2014/main" id="{42676A72-D38E-1B0B-780F-76C5D67F0275}"/>
                </a:ext>
              </a:extLst>
            </p:cNvPr>
            <p:cNvSpPr/>
            <p:nvPr>
              <p:custDataLst>
                <p:tags r:id="rId20"/>
              </p:custDataLst>
            </p:nvPr>
          </p:nvSpPr>
          <p:spPr>
            <a:xfrm>
              <a:off x="6886575" y="1715008"/>
              <a:ext cx="333364" cy="2198274"/>
            </a:xfrm>
            <a:custGeom>
              <a:avLst/>
              <a:gdLst/>
              <a:ahLst/>
              <a:cxnLst/>
              <a:rect l="0" t="0" r="0" b="0"/>
              <a:pathLst>
                <a:path w="333364" h="2198274">
                  <a:moveTo>
                    <a:pt x="0" y="18542"/>
                  </a:moveTo>
                  <a:lnTo>
                    <a:pt x="0" y="18542"/>
                  </a:lnTo>
                  <a:lnTo>
                    <a:pt x="0" y="5284"/>
                  </a:lnTo>
                  <a:lnTo>
                    <a:pt x="1058" y="3354"/>
                  </a:lnTo>
                  <a:lnTo>
                    <a:pt x="2822" y="2066"/>
                  </a:lnTo>
                  <a:lnTo>
                    <a:pt x="7604" y="636"/>
                  </a:lnTo>
                  <a:lnTo>
                    <a:pt x="13257" y="0"/>
                  </a:lnTo>
                  <a:lnTo>
                    <a:pt x="32503" y="9756"/>
                  </a:lnTo>
                  <a:lnTo>
                    <a:pt x="59847" y="33073"/>
                  </a:lnTo>
                  <a:lnTo>
                    <a:pt x="92012" y="76351"/>
                  </a:lnTo>
                  <a:lnTo>
                    <a:pt x="111106" y="114575"/>
                  </a:lnTo>
                  <a:lnTo>
                    <a:pt x="136521" y="159690"/>
                  </a:lnTo>
                  <a:lnTo>
                    <a:pt x="159102" y="199176"/>
                  </a:lnTo>
                  <a:lnTo>
                    <a:pt x="179123" y="242606"/>
                  </a:lnTo>
                  <a:lnTo>
                    <a:pt x="192185" y="279429"/>
                  </a:lnTo>
                  <a:lnTo>
                    <a:pt x="202759" y="317151"/>
                  </a:lnTo>
                  <a:lnTo>
                    <a:pt x="217651" y="355139"/>
                  </a:lnTo>
                  <a:lnTo>
                    <a:pt x="230412" y="398262"/>
                  </a:lnTo>
                  <a:lnTo>
                    <a:pt x="240896" y="439497"/>
                  </a:lnTo>
                  <a:lnTo>
                    <a:pt x="255762" y="478526"/>
                  </a:lnTo>
                  <a:lnTo>
                    <a:pt x="268515" y="521958"/>
                  </a:lnTo>
                  <a:lnTo>
                    <a:pt x="278997" y="568340"/>
                  </a:lnTo>
                  <a:lnTo>
                    <a:pt x="288806" y="615597"/>
                  </a:lnTo>
                  <a:lnTo>
                    <a:pt x="298415" y="663113"/>
                  </a:lnTo>
                  <a:lnTo>
                    <a:pt x="302908" y="710705"/>
                  </a:lnTo>
                  <a:lnTo>
                    <a:pt x="309604" y="745270"/>
                  </a:lnTo>
                  <a:lnTo>
                    <a:pt x="317519" y="780740"/>
                  </a:lnTo>
                  <a:lnTo>
                    <a:pt x="321036" y="814144"/>
                  </a:lnTo>
                  <a:lnTo>
                    <a:pt x="325421" y="849451"/>
                  </a:lnTo>
                  <a:lnTo>
                    <a:pt x="329840" y="885252"/>
                  </a:lnTo>
                  <a:lnTo>
                    <a:pt x="331804" y="918802"/>
                  </a:lnTo>
                  <a:lnTo>
                    <a:pt x="332677" y="954174"/>
                  </a:lnTo>
                  <a:lnTo>
                    <a:pt x="333064" y="991062"/>
                  </a:lnTo>
                  <a:lnTo>
                    <a:pt x="333237" y="1028623"/>
                  </a:lnTo>
                  <a:lnTo>
                    <a:pt x="333314" y="1066484"/>
                  </a:lnTo>
                  <a:lnTo>
                    <a:pt x="333348" y="1104477"/>
                  </a:lnTo>
                  <a:lnTo>
                    <a:pt x="333363" y="1142530"/>
                  </a:lnTo>
                  <a:lnTo>
                    <a:pt x="330547" y="1180609"/>
                  </a:lnTo>
                  <a:lnTo>
                    <a:pt x="326827" y="1219758"/>
                  </a:lnTo>
                  <a:lnTo>
                    <a:pt x="325173" y="1261852"/>
                  </a:lnTo>
                  <a:lnTo>
                    <a:pt x="321615" y="1302433"/>
                  </a:lnTo>
                  <a:lnTo>
                    <a:pt x="316507" y="1341635"/>
                  </a:lnTo>
                  <a:lnTo>
                    <a:pt x="310709" y="1380225"/>
                  </a:lnTo>
                  <a:lnTo>
                    <a:pt x="304604" y="1415721"/>
                  </a:lnTo>
                  <a:lnTo>
                    <a:pt x="298362" y="1450194"/>
                  </a:lnTo>
                  <a:lnTo>
                    <a:pt x="292061" y="1486682"/>
                  </a:lnTo>
                  <a:lnTo>
                    <a:pt x="285733" y="1524065"/>
                  </a:lnTo>
                  <a:lnTo>
                    <a:pt x="278334" y="1560789"/>
                  </a:lnTo>
                  <a:lnTo>
                    <a:pt x="267990" y="1594749"/>
                  </a:lnTo>
                  <a:lnTo>
                    <a:pt x="259159" y="1627481"/>
                  </a:lnTo>
                  <a:lnTo>
                    <a:pt x="250649" y="1659668"/>
                  </a:lnTo>
                  <a:lnTo>
                    <a:pt x="239810" y="1691612"/>
                  </a:lnTo>
                  <a:lnTo>
                    <a:pt x="227938" y="1723448"/>
                  </a:lnTo>
                  <a:lnTo>
                    <a:pt x="216664" y="1755236"/>
                  </a:lnTo>
                  <a:lnTo>
                    <a:pt x="203309" y="1801824"/>
                  </a:lnTo>
                  <a:lnTo>
                    <a:pt x="186417" y="1843968"/>
                  </a:lnTo>
                  <a:lnTo>
                    <a:pt x="168006" y="1888441"/>
                  </a:lnTo>
                  <a:lnTo>
                    <a:pt x="149145" y="1928899"/>
                  </a:lnTo>
                  <a:lnTo>
                    <a:pt x="130151" y="1966639"/>
                  </a:lnTo>
                  <a:lnTo>
                    <a:pt x="104770" y="2008373"/>
                  </a:lnTo>
                  <a:lnTo>
                    <a:pt x="84431" y="2047191"/>
                  </a:lnTo>
                  <a:lnTo>
                    <a:pt x="70222" y="2085432"/>
                  </a:lnTo>
                  <a:lnTo>
                    <a:pt x="54024" y="2128031"/>
                  </a:lnTo>
                  <a:lnTo>
                    <a:pt x="39986" y="2162795"/>
                  </a:lnTo>
                  <a:lnTo>
                    <a:pt x="38265" y="2183712"/>
                  </a:lnTo>
                  <a:lnTo>
                    <a:pt x="39268" y="2185889"/>
                  </a:lnTo>
                  <a:lnTo>
                    <a:pt x="40996" y="2187340"/>
                  </a:lnTo>
                  <a:lnTo>
                    <a:pt x="43206" y="2188307"/>
                  </a:lnTo>
                  <a:lnTo>
                    <a:pt x="44679" y="2190011"/>
                  </a:lnTo>
                  <a:lnTo>
                    <a:pt x="46316" y="2194725"/>
                  </a:lnTo>
                  <a:lnTo>
                    <a:pt x="47810" y="2196406"/>
                  </a:lnTo>
                  <a:lnTo>
                    <a:pt x="52294" y="2198273"/>
                  </a:lnTo>
                  <a:lnTo>
                    <a:pt x="76200" y="219024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7" name="SMARTInkShape-53">
            <a:extLst>
              <a:ext uri="{FF2B5EF4-FFF2-40B4-BE49-F238E27FC236}">
                <a16:creationId xmlns:a16="http://schemas.microsoft.com/office/drawing/2014/main" id="{C0B00AF2-DD3F-BD76-42B2-6C24CE7A39C3}"/>
              </a:ext>
            </a:extLst>
          </p:cNvPr>
          <p:cNvSpPr/>
          <p:nvPr>
            <p:custDataLst>
              <p:tags r:id="rId3"/>
            </p:custDataLst>
          </p:nvPr>
        </p:nvSpPr>
        <p:spPr>
          <a:xfrm>
            <a:off x="4495931" y="1819886"/>
            <a:ext cx="609470" cy="2218715"/>
          </a:xfrm>
          <a:custGeom>
            <a:avLst/>
            <a:gdLst/>
            <a:ahLst/>
            <a:cxnLst/>
            <a:rect l="0" t="0" r="0" b="0"/>
            <a:pathLst>
              <a:path w="609470" h="2218715">
                <a:moveTo>
                  <a:pt x="285619" y="75589"/>
                </a:moveTo>
                <a:lnTo>
                  <a:pt x="285619" y="75589"/>
                </a:lnTo>
                <a:lnTo>
                  <a:pt x="290676" y="70533"/>
                </a:lnTo>
                <a:lnTo>
                  <a:pt x="301429" y="26248"/>
                </a:lnTo>
                <a:lnTo>
                  <a:pt x="304767" y="13462"/>
                </a:lnTo>
                <a:lnTo>
                  <a:pt x="313765" y="0"/>
                </a:lnTo>
                <a:lnTo>
                  <a:pt x="290318" y="25392"/>
                </a:lnTo>
                <a:lnTo>
                  <a:pt x="265058" y="69985"/>
                </a:lnTo>
                <a:lnTo>
                  <a:pt x="249305" y="105914"/>
                </a:lnTo>
                <a:lnTo>
                  <a:pt x="231233" y="150073"/>
                </a:lnTo>
                <a:lnTo>
                  <a:pt x="212472" y="191615"/>
                </a:lnTo>
                <a:lnTo>
                  <a:pt x="193716" y="235973"/>
                </a:lnTo>
                <a:lnTo>
                  <a:pt x="173548" y="278132"/>
                </a:lnTo>
                <a:lnTo>
                  <a:pt x="162454" y="314460"/>
                </a:lnTo>
                <a:lnTo>
                  <a:pt x="149642" y="352035"/>
                </a:lnTo>
                <a:lnTo>
                  <a:pt x="135263" y="389980"/>
                </a:lnTo>
                <a:lnTo>
                  <a:pt x="124300" y="428033"/>
                </a:lnTo>
                <a:lnTo>
                  <a:pt x="111526" y="468942"/>
                </a:lnTo>
                <a:lnTo>
                  <a:pt x="97158" y="514577"/>
                </a:lnTo>
                <a:lnTo>
                  <a:pt x="86197" y="561612"/>
                </a:lnTo>
                <a:lnTo>
                  <a:pt x="76248" y="609062"/>
                </a:lnTo>
                <a:lnTo>
                  <a:pt x="63775" y="656636"/>
                </a:lnTo>
                <a:lnTo>
                  <a:pt x="53672" y="689432"/>
                </a:lnTo>
                <a:lnTo>
                  <a:pt x="45653" y="725175"/>
                </a:lnTo>
                <a:lnTo>
                  <a:pt x="38562" y="762227"/>
                </a:lnTo>
                <a:lnTo>
                  <a:pt x="31883" y="799862"/>
                </a:lnTo>
                <a:lnTo>
                  <a:pt x="25386" y="837754"/>
                </a:lnTo>
                <a:lnTo>
                  <a:pt x="18971" y="875762"/>
                </a:lnTo>
                <a:lnTo>
                  <a:pt x="13651" y="913822"/>
                </a:lnTo>
                <a:lnTo>
                  <a:pt x="11287" y="951904"/>
                </a:lnTo>
                <a:lnTo>
                  <a:pt x="7413" y="992818"/>
                </a:lnTo>
                <a:lnTo>
                  <a:pt x="3222" y="1034638"/>
                </a:lnTo>
                <a:lnTo>
                  <a:pt x="1359" y="1074391"/>
                </a:lnTo>
                <a:lnTo>
                  <a:pt x="531" y="1116048"/>
                </a:lnTo>
                <a:lnTo>
                  <a:pt x="163" y="1159257"/>
                </a:lnTo>
                <a:lnTo>
                  <a:pt x="0" y="1203155"/>
                </a:lnTo>
                <a:lnTo>
                  <a:pt x="2749" y="1247360"/>
                </a:lnTo>
                <a:lnTo>
                  <a:pt x="7499" y="1291701"/>
                </a:lnTo>
                <a:lnTo>
                  <a:pt x="13138" y="1336103"/>
                </a:lnTo>
                <a:lnTo>
                  <a:pt x="19172" y="1377709"/>
                </a:lnTo>
                <a:lnTo>
                  <a:pt x="26439" y="1418426"/>
                </a:lnTo>
                <a:lnTo>
                  <a:pt x="36725" y="1461216"/>
                </a:lnTo>
                <a:lnTo>
                  <a:pt x="51174" y="1504929"/>
                </a:lnTo>
                <a:lnTo>
                  <a:pt x="68180" y="1547993"/>
                </a:lnTo>
                <a:lnTo>
                  <a:pt x="86321" y="1588299"/>
                </a:lnTo>
                <a:lnTo>
                  <a:pt x="102145" y="1624557"/>
                </a:lnTo>
                <a:lnTo>
                  <a:pt x="118350" y="1659369"/>
                </a:lnTo>
                <a:lnTo>
                  <a:pt x="139664" y="1696008"/>
                </a:lnTo>
                <a:lnTo>
                  <a:pt x="163247" y="1730636"/>
                </a:lnTo>
                <a:lnTo>
                  <a:pt x="187840" y="1763665"/>
                </a:lnTo>
                <a:lnTo>
                  <a:pt x="225485" y="1810952"/>
                </a:lnTo>
                <a:lnTo>
                  <a:pt x="263451" y="1852245"/>
                </a:lnTo>
                <a:lnTo>
                  <a:pt x="301511" y="1892349"/>
                </a:lnTo>
                <a:lnTo>
                  <a:pt x="339599" y="1935159"/>
                </a:lnTo>
                <a:lnTo>
                  <a:pt x="377696" y="1968892"/>
                </a:lnTo>
                <a:lnTo>
                  <a:pt x="415794" y="1998995"/>
                </a:lnTo>
                <a:lnTo>
                  <a:pt x="452836" y="2028023"/>
                </a:lnTo>
                <a:lnTo>
                  <a:pt x="494333" y="2063454"/>
                </a:lnTo>
                <a:lnTo>
                  <a:pt x="535081" y="2098746"/>
                </a:lnTo>
                <a:lnTo>
                  <a:pt x="561575" y="2128106"/>
                </a:lnTo>
                <a:lnTo>
                  <a:pt x="580815" y="2146712"/>
                </a:lnTo>
                <a:lnTo>
                  <a:pt x="594276" y="2166688"/>
                </a:lnTo>
                <a:lnTo>
                  <a:pt x="597425" y="2176542"/>
                </a:lnTo>
                <a:lnTo>
                  <a:pt x="609469" y="221871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2" name="SMARTInkShape-Group16">
            <a:extLst>
              <a:ext uri="{FF2B5EF4-FFF2-40B4-BE49-F238E27FC236}">
                <a16:creationId xmlns:a16="http://schemas.microsoft.com/office/drawing/2014/main" id="{D6D86EC8-46C8-5189-4D5C-40B53C8F2033}"/>
              </a:ext>
            </a:extLst>
          </p:cNvPr>
          <p:cNvGrpSpPr/>
          <p:nvPr/>
        </p:nvGrpSpPr>
        <p:grpSpPr>
          <a:xfrm>
            <a:off x="5600700" y="3181883"/>
            <a:ext cx="304801" cy="346265"/>
            <a:chOff x="5600700" y="3181883"/>
            <a:chExt cx="304801" cy="346265"/>
          </a:xfrm>
        </p:grpSpPr>
        <p:sp>
          <p:nvSpPr>
            <p:cNvPr id="68" name="SMARTInkShape-54">
              <a:extLst>
                <a:ext uri="{FF2B5EF4-FFF2-40B4-BE49-F238E27FC236}">
                  <a16:creationId xmlns:a16="http://schemas.microsoft.com/office/drawing/2014/main" id="{329946D7-F8A8-F361-A406-AC217E267D83}"/>
                </a:ext>
              </a:extLst>
            </p:cNvPr>
            <p:cNvSpPr/>
            <p:nvPr>
              <p:custDataLst>
                <p:tags r:id="rId15"/>
              </p:custDataLst>
            </p:nvPr>
          </p:nvSpPr>
          <p:spPr>
            <a:xfrm>
              <a:off x="5638800" y="3316532"/>
              <a:ext cx="190501" cy="26744"/>
            </a:xfrm>
            <a:custGeom>
              <a:avLst/>
              <a:gdLst/>
              <a:ahLst/>
              <a:cxnLst/>
              <a:rect l="0" t="0" r="0" b="0"/>
              <a:pathLst>
                <a:path w="190501" h="26744">
                  <a:moveTo>
                    <a:pt x="0" y="26743"/>
                  </a:moveTo>
                  <a:lnTo>
                    <a:pt x="0" y="26743"/>
                  </a:lnTo>
                  <a:lnTo>
                    <a:pt x="23851" y="25685"/>
                  </a:lnTo>
                  <a:lnTo>
                    <a:pt x="69130" y="10496"/>
                  </a:lnTo>
                  <a:lnTo>
                    <a:pt x="112572" y="0"/>
                  </a:lnTo>
                  <a:lnTo>
                    <a:pt x="153425" y="8771"/>
                  </a:lnTo>
                  <a:lnTo>
                    <a:pt x="190500" y="1721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SMARTInkShape-55">
              <a:extLst>
                <a:ext uri="{FF2B5EF4-FFF2-40B4-BE49-F238E27FC236}">
                  <a16:creationId xmlns:a16="http://schemas.microsoft.com/office/drawing/2014/main" id="{0EE73964-2609-9F04-EDD4-5D89966571AA}"/>
                </a:ext>
              </a:extLst>
            </p:cNvPr>
            <p:cNvSpPr/>
            <p:nvPr>
              <p:custDataLst>
                <p:tags r:id="rId16"/>
              </p:custDataLst>
            </p:nvPr>
          </p:nvSpPr>
          <p:spPr>
            <a:xfrm>
              <a:off x="5629275" y="3457575"/>
              <a:ext cx="276226" cy="33181"/>
            </a:xfrm>
            <a:custGeom>
              <a:avLst/>
              <a:gdLst/>
              <a:ahLst/>
              <a:cxnLst/>
              <a:rect l="0" t="0" r="0" b="0"/>
              <a:pathLst>
                <a:path w="276226" h="33181">
                  <a:moveTo>
                    <a:pt x="0" y="19050"/>
                  </a:moveTo>
                  <a:lnTo>
                    <a:pt x="0" y="19050"/>
                  </a:lnTo>
                  <a:lnTo>
                    <a:pt x="0" y="32307"/>
                  </a:lnTo>
                  <a:lnTo>
                    <a:pt x="3175" y="33180"/>
                  </a:lnTo>
                  <a:lnTo>
                    <a:pt x="49800" y="21515"/>
                  </a:lnTo>
                  <a:lnTo>
                    <a:pt x="96306" y="12207"/>
                  </a:lnTo>
                  <a:lnTo>
                    <a:pt x="128019" y="7498"/>
                  </a:lnTo>
                  <a:lnTo>
                    <a:pt x="162753" y="1481"/>
                  </a:lnTo>
                  <a:lnTo>
                    <a:pt x="200226" y="195"/>
                  </a:lnTo>
                  <a:lnTo>
                    <a:pt x="240752" y="39"/>
                  </a:lnTo>
                  <a:lnTo>
                    <a:pt x="2762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SMARTInkShape-56">
              <a:extLst>
                <a:ext uri="{FF2B5EF4-FFF2-40B4-BE49-F238E27FC236}">
                  <a16:creationId xmlns:a16="http://schemas.microsoft.com/office/drawing/2014/main" id="{C19985B0-ED31-5D37-F955-28AD945E4DA9}"/>
                </a:ext>
              </a:extLst>
            </p:cNvPr>
            <p:cNvSpPr/>
            <p:nvPr>
              <p:custDataLst>
                <p:tags r:id="rId17"/>
              </p:custDataLst>
            </p:nvPr>
          </p:nvSpPr>
          <p:spPr>
            <a:xfrm>
              <a:off x="5600700" y="3210513"/>
              <a:ext cx="28538" cy="317635"/>
            </a:xfrm>
            <a:custGeom>
              <a:avLst/>
              <a:gdLst/>
              <a:ahLst/>
              <a:cxnLst/>
              <a:rect l="0" t="0" r="0" b="0"/>
              <a:pathLst>
                <a:path w="28538" h="317635">
                  <a:moveTo>
                    <a:pt x="0" y="47037"/>
                  </a:moveTo>
                  <a:lnTo>
                    <a:pt x="0" y="47037"/>
                  </a:lnTo>
                  <a:lnTo>
                    <a:pt x="5056" y="41980"/>
                  </a:lnTo>
                  <a:lnTo>
                    <a:pt x="7539" y="33854"/>
                  </a:lnTo>
                  <a:lnTo>
                    <a:pt x="9701" y="24244"/>
                  </a:lnTo>
                  <a:lnTo>
                    <a:pt x="16890" y="9452"/>
                  </a:lnTo>
                  <a:lnTo>
                    <a:pt x="17609" y="6105"/>
                  </a:lnTo>
                  <a:lnTo>
                    <a:pt x="19148" y="3874"/>
                  </a:lnTo>
                  <a:lnTo>
                    <a:pt x="21232" y="2387"/>
                  </a:lnTo>
                  <a:lnTo>
                    <a:pt x="27124" y="0"/>
                  </a:lnTo>
                  <a:lnTo>
                    <a:pt x="27608" y="862"/>
                  </a:lnTo>
                  <a:lnTo>
                    <a:pt x="28537" y="26874"/>
                  </a:lnTo>
                  <a:lnTo>
                    <a:pt x="22022" y="74491"/>
                  </a:lnTo>
                  <a:lnTo>
                    <a:pt x="20371" y="107922"/>
                  </a:lnTo>
                  <a:lnTo>
                    <a:pt x="19441" y="147274"/>
                  </a:lnTo>
                  <a:lnTo>
                    <a:pt x="19166" y="189155"/>
                  </a:lnTo>
                  <a:lnTo>
                    <a:pt x="19084" y="230022"/>
                  </a:lnTo>
                  <a:lnTo>
                    <a:pt x="19060" y="268942"/>
                  </a:lnTo>
                  <a:lnTo>
                    <a:pt x="19050" y="316408"/>
                  </a:lnTo>
                  <a:lnTo>
                    <a:pt x="19050" y="317634"/>
                  </a:lnTo>
                  <a:lnTo>
                    <a:pt x="19050" y="31373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SMARTInkShape-57">
              <a:extLst>
                <a:ext uri="{FF2B5EF4-FFF2-40B4-BE49-F238E27FC236}">
                  <a16:creationId xmlns:a16="http://schemas.microsoft.com/office/drawing/2014/main" id="{CBB8BDF9-A126-8A33-2FDE-70E436356337}"/>
                </a:ext>
              </a:extLst>
            </p:cNvPr>
            <p:cNvSpPr/>
            <p:nvPr>
              <p:custDataLst>
                <p:tags r:id="rId18"/>
              </p:custDataLst>
            </p:nvPr>
          </p:nvSpPr>
          <p:spPr>
            <a:xfrm>
              <a:off x="5600700" y="3181883"/>
              <a:ext cx="228601" cy="56618"/>
            </a:xfrm>
            <a:custGeom>
              <a:avLst/>
              <a:gdLst/>
              <a:ahLst/>
              <a:cxnLst/>
              <a:rect l="0" t="0" r="0" b="0"/>
              <a:pathLst>
                <a:path w="228601" h="56618">
                  <a:moveTo>
                    <a:pt x="0" y="56617"/>
                  </a:moveTo>
                  <a:lnTo>
                    <a:pt x="0" y="56617"/>
                  </a:lnTo>
                  <a:lnTo>
                    <a:pt x="38595" y="34497"/>
                  </a:lnTo>
                  <a:lnTo>
                    <a:pt x="49962" y="25619"/>
                  </a:lnTo>
                  <a:lnTo>
                    <a:pt x="96688" y="8572"/>
                  </a:lnTo>
                  <a:lnTo>
                    <a:pt x="124251" y="2165"/>
                  </a:lnTo>
                  <a:lnTo>
                    <a:pt x="167065" y="0"/>
                  </a:lnTo>
                  <a:lnTo>
                    <a:pt x="201080" y="630"/>
                  </a:lnTo>
                  <a:lnTo>
                    <a:pt x="228600" y="899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56" name="SMARTInkShape-58">
            <a:extLst>
              <a:ext uri="{FF2B5EF4-FFF2-40B4-BE49-F238E27FC236}">
                <a16:creationId xmlns:a16="http://schemas.microsoft.com/office/drawing/2014/main" id="{B5429837-3606-2056-7747-ACA8CC2E273D}"/>
              </a:ext>
            </a:extLst>
          </p:cNvPr>
          <p:cNvSpPr/>
          <p:nvPr>
            <p:custDataLst>
              <p:tags r:id="rId4"/>
            </p:custDataLst>
          </p:nvPr>
        </p:nvSpPr>
        <p:spPr>
          <a:xfrm>
            <a:off x="4867275" y="2886075"/>
            <a:ext cx="2019301" cy="47626"/>
          </a:xfrm>
          <a:custGeom>
            <a:avLst/>
            <a:gdLst/>
            <a:ahLst/>
            <a:cxnLst/>
            <a:rect l="0" t="0" r="0" b="0"/>
            <a:pathLst>
              <a:path w="2019301" h="47626">
                <a:moveTo>
                  <a:pt x="0" y="38100"/>
                </a:moveTo>
                <a:lnTo>
                  <a:pt x="0" y="38100"/>
                </a:lnTo>
                <a:lnTo>
                  <a:pt x="31085" y="30561"/>
                </a:lnTo>
                <a:lnTo>
                  <a:pt x="72227" y="28967"/>
                </a:lnTo>
                <a:lnTo>
                  <a:pt x="108654" y="28691"/>
                </a:lnTo>
                <a:lnTo>
                  <a:pt x="146259" y="23553"/>
                </a:lnTo>
                <a:lnTo>
                  <a:pt x="184212" y="20384"/>
                </a:lnTo>
                <a:lnTo>
                  <a:pt x="227324" y="19446"/>
                </a:lnTo>
                <a:lnTo>
                  <a:pt x="273613" y="14111"/>
                </a:lnTo>
                <a:lnTo>
                  <a:pt x="307872" y="11563"/>
                </a:lnTo>
                <a:lnTo>
                  <a:pt x="344265" y="10431"/>
                </a:lnTo>
                <a:lnTo>
                  <a:pt x="381607" y="9927"/>
                </a:lnTo>
                <a:lnTo>
                  <a:pt x="422192" y="6882"/>
                </a:lnTo>
                <a:lnTo>
                  <a:pt x="465982" y="3058"/>
                </a:lnTo>
                <a:lnTo>
                  <a:pt x="489513" y="2039"/>
                </a:lnTo>
                <a:lnTo>
                  <a:pt x="513667" y="1359"/>
                </a:lnTo>
                <a:lnTo>
                  <a:pt x="560260" y="604"/>
                </a:lnTo>
                <a:lnTo>
                  <a:pt x="606721" y="269"/>
                </a:lnTo>
                <a:lnTo>
                  <a:pt x="630964" y="179"/>
                </a:lnTo>
                <a:lnTo>
                  <a:pt x="655593" y="119"/>
                </a:lnTo>
                <a:lnTo>
                  <a:pt x="680478" y="79"/>
                </a:lnTo>
                <a:lnTo>
                  <a:pt x="705536" y="53"/>
                </a:lnTo>
                <a:lnTo>
                  <a:pt x="730707" y="35"/>
                </a:lnTo>
                <a:lnTo>
                  <a:pt x="755955" y="23"/>
                </a:lnTo>
                <a:lnTo>
                  <a:pt x="781253" y="16"/>
                </a:lnTo>
                <a:lnTo>
                  <a:pt x="806585" y="10"/>
                </a:lnTo>
                <a:lnTo>
                  <a:pt x="832999" y="7"/>
                </a:lnTo>
                <a:lnTo>
                  <a:pt x="860132" y="5"/>
                </a:lnTo>
                <a:lnTo>
                  <a:pt x="887746" y="3"/>
                </a:lnTo>
                <a:lnTo>
                  <a:pt x="914622" y="2"/>
                </a:lnTo>
                <a:lnTo>
                  <a:pt x="941007" y="1"/>
                </a:lnTo>
                <a:lnTo>
                  <a:pt x="967063" y="1"/>
                </a:lnTo>
                <a:lnTo>
                  <a:pt x="992901" y="1"/>
                </a:lnTo>
                <a:lnTo>
                  <a:pt x="1018592" y="0"/>
                </a:lnTo>
                <a:lnTo>
                  <a:pt x="1044186" y="0"/>
                </a:lnTo>
                <a:lnTo>
                  <a:pt x="1069716" y="0"/>
                </a:lnTo>
                <a:lnTo>
                  <a:pt x="1095203" y="0"/>
                </a:lnTo>
                <a:lnTo>
                  <a:pt x="1120659" y="0"/>
                </a:lnTo>
                <a:lnTo>
                  <a:pt x="1146098" y="0"/>
                </a:lnTo>
                <a:lnTo>
                  <a:pt x="1171523" y="0"/>
                </a:lnTo>
                <a:lnTo>
                  <a:pt x="1196941" y="0"/>
                </a:lnTo>
                <a:lnTo>
                  <a:pt x="1222352" y="1058"/>
                </a:lnTo>
                <a:lnTo>
                  <a:pt x="1247758" y="2822"/>
                </a:lnTo>
                <a:lnTo>
                  <a:pt x="1273165" y="5056"/>
                </a:lnTo>
                <a:lnTo>
                  <a:pt x="1298568" y="6546"/>
                </a:lnTo>
                <a:lnTo>
                  <a:pt x="1323970" y="7539"/>
                </a:lnTo>
                <a:lnTo>
                  <a:pt x="1349372" y="8201"/>
                </a:lnTo>
                <a:lnTo>
                  <a:pt x="1373715" y="8642"/>
                </a:lnTo>
                <a:lnTo>
                  <a:pt x="1420518" y="9133"/>
                </a:lnTo>
                <a:lnTo>
                  <a:pt x="1466013" y="12172"/>
                </a:lnTo>
                <a:lnTo>
                  <a:pt x="1510928" y="15994"/>
                </a:lnTo>
                <a:lnTo>
                  <a:pt x="1555585" y="17692"/>
                </a:lnTo>
                <a:lnTo>
                  <a:pt x="1597304" y="18446"/>
                </a:lnTo>
                <a:lnTo>
                  <a:pt x="1635955" y="19840"/>
                </a:lnTo>
                <a:lnTo>
                  <a:pt x="1670772" y="23987"/>
                </a:lnTo>
                <a:lnTo>
                  <a:pt x="1703884" y="26536"/>
                </a:lnTo>
                <a:lnTo>
                  <a:pt x="1736241" y="27669"/>
                </a:lnTo>
                <a:lnTo>
                  <a:pt x="1768260" y="28173"/>
                </a:lnTo>
                <a:lnTo>
                  <a:pt x="1800130" y="31218"/>
                </a:lnTo>
                <a:lnTo>
                  <a:pt x="1845000" y="36061"/>
                </a:lnTo>
                <a:lnTo>
                  <a:pt x="1885106" y="37496"/>
                </a:lnTo>
                <a:lnTo>
                  <a:pt x="1931528" y="37981"/>
                </a:lnTo>
                <a:lnTo>
                  <a:pt x="1977816" y="44623"/>
                </a:lnTo>
                <a:lnTo>
                  <a:pt x="2019300" y="476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 name="SMARTInkShape-59">
            <a:extLst>
              <a:ext uri="{FF2B5EF4-FFF2-40B4-BE49-F238E27FC236}">
                <a16:creationId xmlns:a16="http://schemas.microsoft.com/office/drawing/2014/main" id="{E8865084-4DF0-FEC1-F3DF-5799324CA30F}"/>
              </a:ext>
            </a:extLst>
          </p:cNvPr>
          <p:cNvSpPr/>
          <p:nvPr>
            <p:custDataLst>
              <p:tags r:id="rId5"/>
            </p:custDataLst>
          </p:nvPr>
        </p:nvSpPr>
        <p:spPr>
          <a:xfrm>
            <a:off x="6384442" y="2143125"/>
            <a:ext cx="454376" cy="294105"/>
          </a:xfrm>
          <a:custGeom>
            <a:avLst/>
            <a:gdLst/>
            <a:ahLst/>
            <a:cxnLst/>
            <a:rect l="0" t="0" r="0" b="0"/>
            <a:pathLst>
              <a:path w="454376" h="294105">
                <a:moveTo>
                  <a:pt x="16358" y="133350"/>
                </a:moveTo>
                <a:lnTo>
                  <a:pt x="16358" y="133350"/>
                </a:lnTo>
                <a:lnTo>
                  <a:pt x="16358" y="125149"/>
                </a:lnTo>
                <a:lnTo>
                  <a:pt x="17416" y="124708"/>
                </a:lnTo>
                <a:lnTo>
                  <a:pt x="29541" y="121177"/>
                </a:lnTo>
                <a:lnTo>
                  <a:pt x="40209" y="117356"/>
                </a:lnTo>
                <a:lnTo>
                  <a:pt x="57057" y="114147"/>
                </a:lnTo>
                <a:lnTo>
                  <a:pt x="71339" y="108022"/>
                </a:lnTo>
                <a:lnTo>
                  <a:pt x="86302" y="106218"/>
                </a:lnTo>
                <a:lnTo>
                  <a:pt x="107520" y="110259"/>
                </a:lnTo>
                <a:lnTo>
                  <a:pt x="133653" y="122164"/>
                </a:lnTo>
                <a:lnTo>
                  <a:pt x="146453" y="132259"/>
                </a:lnTo>
                <a:lnTo>
                  <a:pt x="160503" y="154899"/>
                </a:lnTo>
                <a:lnTo>
                  <a:pt x="162267" y="169738"/>
                </a:lnTo>
                <a:lnTo>
                  <a:pt x="152029" y="217125"/>
                </a:lnTo>
                <a:lnTo>
                  <a:pt x="146154" y="237258"/>
                </a:lnTo>
                <a:lnTo>
                  <a:pt x="134369" y="253967"/>
                </a:lnTo>
                <a:lnTo>
                  <a:pt x="105991" y="281942"/>
                </a:lnTo>
                <a:lnTo>
                  <a:pt x="90062" y="289349"/>
                </a:lnTo>
                <a:lnTo>
                  <a:pt x="59021" y="294104"/>
                </a:lnTo>
                <a:lnTo>
                  <a:pt x="45550" y="289110"/>
                </a:lnTo>
                <a:lnTo>
                  <a:pt x="32507" y="278777"/>
                </a:lnTo>
                <a:lnTo>
                  <a:pt x="14322" y="255109"/>
                </a:lnTo>
                <a:lnTo>
                  <a:pt x="2820" y="227988"/>
                </a:lnTo>
                <a:lnTo>
                  <a:pt x="0" y="197727"/>
                </a:lnTo>
                <a:lnTo>
                  <a:pt x="5396" y="159363"/>
                </a:lnTo>
                <a:lnTo>
                  <a:pt x="19762" y="118810"/>
                </a:lnTo>
                <a:lnTo>
                  <a:pt x="34182" y="98821"/>
                </a:lnTo>
                <a:lnTo>
                  <a:pt x="75562" y="63504"/>
                </a:lnTo>
                <a:lnTo>
                  <a:pt x="117501" y="42099"/>
                </a:lnTo>
                <a:lnTo>
                  <a:pt x="144517" y="25762"/>
                </a:lnTo>
                <a:lnTo>
                  <a:pt x="184624" y="13748"/>
                </a:lnTo>
                <a:lnTo>
                  <a:pt x="230021" y="4544"/>
                </a:lnTo>
                <a:lnTo>
                  <a:pt x="276986" y="1346"/>
                </a:lnTo>
                <a:lnTo>
                  <a:pt x="324415" y="399"/>
                </a:lnTo>
                <a:lnTo>
                  <a:pt x="368808" y="118"/>
                </a:lnTo>
                <a:lnTo>
                  <a:pt x="411564" y="16"/>
                </a:lnTo>
                <a:lnTo>
                  <a:pt x="442892" y="0"/>
                </a:lnTo>
                <a:lnTo>
                  <a:pt x="454375" y="9409"/>
                </a:lnTo>
                <a:lnTo>
                  <a:pt x="444983" y="190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 name="SMARTInkShape-60">
            <a:extLst>
              <a:ext uri="{FF2B5EF4-FFF2-40B4-BE49-F238E27FC236}">
                <a16:creationId xmlns:a16="http://schemas.microsoft.com/office/drawing/2014/main" id="{6D186ECC-AE1B-2D91-9C53-D70933A38421}"/>
              </a:ext>
            </a:extLst>
          </p:cNvPr>
          <p:cNvSpPr/>
          <p:nvPr>
            <p:custDataLst>
              <p:tags r:id="rId6"/>
            </p:custDataLst>
          </p:nvPr>
        </p:nvSpPr>
        <p:spPr>
          <a:xfrm>
            <a:off x="5896012" y="2333625"/>
            <a:ext cx="28539" cy="56587"/>
          </a:xfrm>
          <a:custGeom>
            <a:avLst/>
            <a:gdLst/>
            <a:ahLst/>
            <a:cxnLst/>
            <a:rect l="0" t="0" r="0" b="0"/>
            <a:pathLst>
              <a:path w="28539" h="56587">
                <a:moveTo>
                  <a:pt x="19013" y="0"/>
                </a:moveTo>
                <a:lnTo>
                  <a:pt x="19013" y="0"/>
                </a:lnTo>
                <a:lnTo>
                  <a:pt x="9881" y="0"/>
                </a:lnTo>
                <a:lnTo>
                  <a:pt x="14661" y="0"/>
                </a:lnTo>
                <a:lnTo>
                  <a:pt x="16112" y="1058"/>
                </a:lnTo>
                <a:lnTo>
                  <a:pt x="18630" y="8201"/>
                </a:lnTo>
                <a:lnTo>
                  <a:pt x="18900" y="19246"/>
                </a:lnTo>
                <a:lnTo>
                  <a:pt x="17879" y="22355"/>
                </a:lnTo>
                <a:lnTo>
                  <a:pt x="16140" y="24429"/>
                </a:lnTo>
                <a:lnTo>
                  <a:pt x="13923" y="25811"/>
                </a:lnTo>
                <a:lnTo>
                  <a:pt x="12444" y="27791"/>
                </a:lnTo>
                <a:lnTo>
                  <a:pt x="7251" y="38572"/>
                </a:lnTo>
                <a:lnTo>
                  <a:pt x="4820" y="41590"/>
                </a:lnTo>
                <a:lnTo>
                  <a:pt x="3201" y="42543"/>
                </a:lnTo>
                <a:lnTo>
                  <a:pt x="2122" y="42120"/>
                </a:lnTo>
                <a:lnTo>
                  <a:pt x="389" y="38894"/>
                </a:lnTo>
                <a:lnTo>
                  <a:pt x="0" y="16711"/>
                </a:lnTo>
                <a:lnTo>
                  <a:pt x="1046" y="14316"/>
                </a:lnTo>
                <a:lnTo>
                  <a:pt x="2802" y="12719"/>
                </a:lnTo>
                <a:lnTo>
                  <a:pt x="7574" y="10944"/>
                </a:lnTo>
                <a:lnTo>
                  <a:pt x="18505" y="9580"/>
                </a:lnTo>
                <a:lnTo>
                  <a:pt x="18999" y="41049"/>
                </a:lnTo>
                <a:lnTo>
                  <a:pt x="16185" y="47525"/>
                </a:lnTo>
                <a:lnTo>
                  <a:pt x="10811" y="55249"/>
                </a:lnTo>
                <a:lnTo>
                  <a:pt x="7254" y="56305"/>
                </a:lnTo>
                <a:lnTo>
                  <a:pt x="4823" y="56586"/>
                </a:lnTo>
                <a:lnTo>
                  <a:pt x="3203" y="54658"/>
                </a:lnTo>
                <a:lnTo>
                  <a:pt x="603" y="39175"/>
                </a:lnTo>
                <a:lnTo>
                  <a:pt x="0" y="12794"/>
                </a:lnTo>
                <a:lnTo>
                  <a:pt x="2802" y="8156"/>
                </a:lnTo>
                <a:lnTo>
                  <a:pt x="5031" y="5437"/>
                </a:lnTo>
                <a:lnTo>
                  <a:pt x="13151" y="2416"/>
                </a:lnTo>
                <a:lnTo>
                  <a:pt x="28538"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64" name="SMARTInkShape-Group20">
            <a:extLst>
              <a:ext uri="{FF2B5EF4-FFF2-40B4-BE49-F238E27FC236}">
                <a16:creationId xmlns:a16="http://schemas.microsoft.com/office/drawing/2014/main" id="{4F16A2AE-898E-507F-801B-3658635990CD}"/>
              </a:ext>
            </a:extLst>
          </p:cNvPr>
          <p:cNvGrpSpPr/>
          <p:nvPr/>
        </p:nvGrpSpPr>
        <p:grpSpPr>
          <a:xfrm>
            <a:off x="4781550" y="2181226"/>
            <a:ext cx="781051" cy="465956"/>
            <a:chOff x="4781550" y="2181226"/>
            <a:chExt cx="781051" cy="465956"/>
          </a:xfrm>
        </p:grpSpPr>
        <p:sp>
          <p:nvSpPr>
            <p:cNvPr id="159" name="SMARTInkShape-61">
              <a:extLst>
                <a:ext uri="{FF2B5EF4-FFF2-40B4-BE49-F238E27FC236}">
                  <a16:creationId xmlns:a16="http://schemas.microsoft.com/office/drawing/2014/main" id="{4ED3BC1C-03FC-66C6-0E66-2BC0C2F225D0}"/>
                </a:ext>
              </a:extLst>
            </p:cNvPr>
            <p:cNvSpPr/>
            <p:nvPr>
              <p:custDataLst>
                <p:tags r:id="rId10"/>
              </p:custDataLst>
            </p:nvPr>
          </p:nvSpPr>
          <p:spPr>
            <a:xfrm>
              <a:off x="4791256" y="2181226"/>
              <a:ext cx="218895" cy="233742"/>
            </a:xfrm>
            <a:custGeom>
              <a:avLst/>
              <a:gdLst/>
              <a:ahLst/>
              <a:cxnLst/>
              <a:rect l="0" t="0" r="0" b="0"/>
              <a:pathLst>
                <a:path w="218895" h="233742">
                  <a:moveTo>
                    <a:pt x="28394" y="19049"/>
                  </a:moveTo>
                  <a:lnTo>
                    <a:pt x="28394" y="19049"/>
                  </a:lnTo>
                  <a:lnTo>
                    <a:pt x="9736" y="19049"/>
                  </a:lnTo>
                  <a:lnTo>
                    <a:pt x="9461" y="13993"/>
                  </a:lnTo>
                  <a:lnTo>
                    <a:pt x="10480" y="12503"/>
                  </a:lnTo>
                  <a:lnTo>
                    <a:pt x="12218" y="11510"/>
                  </a:lnTo>
                  <a:lnTo>
                    <a:pt x="19052" y="9785"/>
                  </a:lnTo>
                  <a:lnTo>
                    <a:pt x="32011" y="9558"/>
                  </a:lnTo>
                  <a:lnTo>
                    <a:pt x="38115" y="6717"/>
                  </a:lnTo>
                  <a:lnTo>
                    <a:pt x="44356" y="2985"/>
                  </a:lnTo>
                  <a:lnTo>
                    <a:pt x="56986" y="589"/>
                  </a:lnTo>
                  <a:lnTo>
                    <a:pt x="103301" y="2"/>
                  </a:lnTo>
                  <a:lnTo>
                    <a:pt x="110913" y="0"/>
                  </a:lnTo>
                  <a:lnTo>
                    <a:pt x="148554" y="13257"/>
                  </a:lnTo>
                  <a:lnTo>
                    <a:pt x="162892" y="22389"/>
                  </a:lnTo>
                  <a:lnTo>
                    <a:pt x="173844" y="36854"/>
                  </a:lnTo>
                  <a:lnTo>
                    <a:pt x="175102" y="42561"/>
                  </a:lnTo>
                  <a:lnTo>
                    <a:pt x="173678" y="54546"/>
                  </a:lnTo>
                  <a:lnTo>
                    <a:pt x="163082" y="80545"/>
                  </a:lnTo>
                  <a:lnTo>
                    <a:pt x="147559" y="103945"/>
                  </a:lnTo>
                  <a:lnTo>
                    <a:pt x="103242" y="144445"/>
                  </a:lnTo>
                  <a:lnTo>
                    <a:pt x="60345" y="179613"/>
                  </a:lnTo>
                  <a:lnTo>
                    <a:pt x="13905" y="215474"/>
                  </a:lnTo>
                  <a:lnTo>
                    <a:pt x="0" y="228429"/>
                  </a:lnTo>
                  <a:lnTo>
                    <a:pt x="15063" y="229624"/>
                  </a:lnTo>
                  <a:lnTo>
                    <a:pt x="26350" y="233641"/>
                  </a:lnTo>
                  <a:lnTo>
                    <a:pt x="41244" y="233309"/>
                  </a:lnTo>
                  <a:lnTo>
                    <a:pt x="66563" y="229529"/>
                  </a:lnTo>
                  <a:lnTo>
                    <a:pt x="113395" y="233438"/>
                  </a:lnTo>
                  <a:lnTo>
                    <a:pt x="132848" y="231808"/>
                  </a:lnTo>
                  <a:lnTo>
                    <a:pt x="171205" y="233741"/>
                  </a:lnTo>
                  <a:lnTo>
                    <a:pt x="218894" y="22859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SMARTInkShape-62">
              <a:extLst>
                <a:ext uri="{FF2B5EF4-FFF2-40B4-BE49-F238E27FC236}">
                  <a16:creationId xmlns:a16="http://schemas.microsoft.com/office/drawing/2014/main" id="{867A99C9-7A6D-9AEE-4F0C-6192B4F36B06}"/>
                </a:ext>
              </a:extLst>
            </p:cNvPr>
            <p:cNvSpPr/>
            <p:nvPr>
              <p:custDataLst>
                <p:tags r:id="rId11"/>
              </p:custDataLst>
            </p:nvPr>
          </p:nvSpPr>
          <p:spPr>
            <a:xfrm>
              <a:off x="5401702" y="2515125"/>
              <a:ext cx="160899" cy="132057"/>
            </a:xfrm>
            <a:custGeom>
              <a:avLst/>
              <a:gdLst/>
              <a:ahLst/>
              <a:cxnLst/>
              <a:rect l="0" t="0" r="0" b="0"/>
              <a:pathLst>
                <a:path w="160899" h="132057">
                  <a:moveTo>
                    <a:pt x="18023" y="47100"/>
                  </a:moveTo>
                  <a:lnTo>
                    <a:pt x="18023" y="47100"/>
                  </a:lnTo>
                  <a:lnTo>
                    <a:pt x="23079" y="47100"/>
                  </a:lnTo>
                  <a:lnTo>
                    <a:pt x="24568" y="44983"/>
                  </a:lnTo>
                  <a:lnTo>
                    <a:pt x="27724" y="32950"/>
                  </a:lnTo>
                  <a:lnTo>
                    <a:pt x="32212" y="25641"/>
                  </a:lnTo>
                  <a:lnTo>
                    <a:pt x="37735" y="21688"/>
                  </a:lnTo>
                  <a:lnTo>
                    <a:pt x="43716" y="18872"/>
                  </a:lnTo>
                  <a:lnTo>
                    <a:pt x="62499" y="3460"/>
                  </a:lnTo>
                  <a:lnTo>
                    <a:pt x="73294" y="0"/>
                  </a:lnTo>
                  <a:lnTo>
                    <a:pt x="77160" y="2531"/>
                  </a:lnTo>
                  <a:lnTo>
                    <a:pt x="79673" y="4687"/>
                  </a:lnTo>
                  <a:lnTo>
                    <a:pt x="82465" y="9905"/>
                  </a:lnTo>
                  <a:lnTo>
                    <a:pt x="83209" y="12779"/>
                  </a:lnTo>
                  <a:lnTo>
                    <a:pt x="79201" y="31992"/>
                  </a:lnTo>
                  <a:lnTo>
                    <a:pt x="59702" y="66929"/>
                  </a:lnTo>
                  <a:lnTo>
                    <a:pt x="27353" y="108821"/>
                  </a:lnTo>
                  <a:lnTo>
                    <a:pt x="0" y="132056"/>
                  </a:lnTo>
                  <a:lnTo>
                    <a:pt x="41828" y="121036"/>
                  </a:lnTo>
                  <a:lnTo>
                    <a:pt x="76112" y="115210"/>
                  </a:lnTo>
                  <a:lnTo>
                    <a:pt x="121750" y="113831"/>
                  </a:lnTo>
                  <a:lnTo>
                    <a:pt x="160898" y="1137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 name="SMARTInkShape-63">
              <a:extLst>
                <a:ext uri="{FF2B5EF4-FFF2-40B4-BE49-F238E27FC236}">
                  <a16:creationId xmlns:a16="http://schemas.microsoft.com/office/drawing/2014/main" id="{89E21257-C74E-FF37-4CC1-CC3E613AB9A2}"/>
                </a:ext>
              </a:extLst>
            </p:cNvPr>
            <p:cNvSpPr/>
            <p:nvPr>
              <p:custDataLst>
                <p:tags r:id="rId12"/>
              </p:custDataLst>
            </p:nvPr>
          </p:nvSpPr>
          <p:spPr>
            <a:xfrm>
              <a:off x="5088502" y="2381250"/>
              <a:ext cx="150249" cy="180976"/>
            </a:xfrm>
            <a:custGeom>
              <a:avLst/>
              <a:gdLst/>
              <a:ahLst/>
              <a:cxnLst/>
              <a:rect l="0" t="0" r="0" b="0"/>
              <a:pathLst>
                <a:path w="150249" h="180976">
                  <a:moveTo>
                    <a:pt x="140723" y="0"/>
                  </a:moveTo>
                  <a:lnTo>
                    <a:pt x="140723" y="0"/>
                  </a:lnTo>
                  <a:lnTo>
                    <a:pt x="96065" y="43600"/>
                  </a:lnTo>
                  <a:lnTo>
                    <a:pt x="80454" y="54781"/>
                  </a:lnTo>
                  <a:lnTo>
                    <a:pt x="42004" y="95483"/>
                  </a:lnTo>
                  <a:lnTo>
                    <a:pt x="21515" y="114369"/>
                  </a:lnTo>
                  <a:lnTo>
                    <a:pt x="16801" y="120696"/>
                  </a:lnTo>
                  <a:lnTo>
                    <a:pt x="12599" y="123856"/>
                  </a:lnTo>
                  <a:lnTo>
                    <a:pt x="8742" y="124904"/>
                  </a:lnTo>
                  <a:lnTo>
                    <a:pt x="5111" y="124544"/>
                  </a:lnTo>
                  <a:lnTo>
                    <a:pt x="2690" y="123246"/>
                  </a:lnTo>
                  <a:lnTo>
                    <a:pt x="1076" y="121323"/>
                  </a:lnTo>
                  <a:lnTo>
                    <a:pt x="0" y="118982"/>
                  </a:lnTo>
                  <a:lnTo>
                    <a:pt x="8493" y="83833"/>
                  </a:lnTo>
                  <a:lnTo>
                    <a:pt x="17231" y="62234"/>
                  </a:lnTo>
                  <a:lnTo>
                    <a:pt x="22338" y="53060"/>
                  </a:lnTo>
                  <a:lnTo>
                    <a:pt x="24607" y="45454"/>
                  </a:lnTo>
                  <a:lnTo>
                    <a:pt x="26271" y="43003"/>
                  </a:lnTo>
                  <a:lnTo>
                    <a:pt x="28438" y="41369"/>
                  </a:lnTo>
                  <a:lnTo>
                    <a:pt x="33669" y="38494"/>
                  </a:lnTo>
                  <a:lnTo>
                    <a:pt x="39521" y="33689"/>
                  </a:lnTo>
                  <a:lnTo>
                    <a:pt x="48472" y="30848"/>
                  </a:lnTo>
                  <a:lnTo>
                    <a:pt x="66409" y="29024"/>
                  </a:lnTo>
                  <a:lnTo>
                    <a:pt x="81898" y="33765"/>
                  </a:lnTo>
                  <a:lnTo>
                    <a:pt x="90942" y="44640"/>
                  </a:lnTo>
                  <a:lnTo>
                    <a:pt x="99162" y="62968"/>
                  </a:lnTo>
                  <a:lnTo>
                    <a:pt x="109858" y="106122"/>
                  </a:lnTo>
                  <a:lnTo>
                    <a:pt x="113247" y="124424"/>
                  </a:lnTo>
                  <a:lnTo>
                    <a:pt x="133472" y="166473"/>
                  </a:lnTo>
                  <a:lnTo>
                    <a:pt x="140323" y="174529"/>
                  </a:lnTo>
                  <a:lnTo>
                    <a:pt x="150248" y="1809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 name="SMARTInkShape-64">
              <a:extLst>
                <a:ext uri="{FF2B5EF4-FFF2-40B4-BE49-F238E27FC236}">
                  <a16:creationId xmlns:a16="http://schemas.microsoft.com/office/drawing/2014/main" id="{CA13DBAF-4ACB-0A1A-16EE-18B33F68FF2E}"/>
                </a:ext>
              </a:extLst>
            </p:cNvPr>
            <p:cNvSpPr/>
            <p:nvPr>
              <p:custDataLst>
                <p:tags r:id="rId13"/>
              </p:custDataLst>
            </p:nvPr>
          </p:nvSpPr>
          <p:spPr>
            <a:xfrm>
              <a:off x="4781550" y="2257425"/>
              <a:ext cx="295276" cy="19051"/>
            </a:xfrm>
            <a:custGeom>
              <a:avLst/>
              <a:gdLst/>
              <a:ahLst/>
              <a:cxnLst/>
              <a:rect l="0" t="0" r="0" b="0"/>
              <a:pathLst>
                <a:path w="295276" h="19051">
                  <a:moveTo>
                    <a:pt x="0" y="19050"/>
                  </a:moveTo>
                  <a:lnTo>
                    <a:pt x="0" y="19050"/>
                  </a:lnTo>
                  <a:lnTo>
                    <a:pt x="15210" y="17992"/>
                  </a:lnTo>
                  <a:lnTo>
                    <a:pt x="44240" y="11511"/>
                  </a:lnTo>
                  <a:lnTo>
                    <a:pt x="85056" y="4861"/>
                  </a:lnTo>
                  <a:lnTo>
                    <a:pt x="124215" y="1440"/>
                  </a:lnTo>
                  <a:lnTo>
                    <a:pt x="164275" y="427"/>
                  </a:lnTo>
                  <a:lnTo>
                    <a:pt x="202955" y="126"/>
                  </a:lnTo>
                  <a:lnTo>
                    <a:pt x="249718" y="25"/>
                  </a:lnTo>
                  <a:lnTo>
                    <a:pt x="293782" y="0"/>
                  </a:lnTo>
                  <a:lnTo>
                    <a:pt x="294280" y="1058"/>
                  </a:lnTo>
                  <a:lnTo>
                    <a:pt x="295275"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 name="SMARTInkShape-65">
              <a:extLst>
                <a:ext uri="{FF2B5EF4-FFF2-40B4-BE49-F238E27FC236}">
                  <a16:creationId xmlns:a16="http://schemas.microsoft.com/office/drawing/2014/main" id="{C030AF9C-AFC6-E5BD-768D-87D3D9D21FC8}"/>
                </a:ext>
              </a:extLst>
            </p:cNvPr>
            <p:cNvSpPr/>
            <p:nvPr>
              <p:custDataLst>
                <p:tags r:id="rId14"/>
              </p:custDataLst>
            </p:nvPr>
          </p:nvSpPr>
          <p:spPr>
            <a:xfrm>
              <a:off x="5305425" y="2382690"/>
              <a:ext cx="93810" cy="227161"/>
            </a:xfrm>
            <a:custGeom>
              <a:avLst/>
              <a:gdLst/>
              <a:ahLst/>
              <a:cxnLst/>
              <a:rect l="0" t="0" r="0" b="0"/>
              <a:pathLst>
                <a:path w="93810" h="227161">
                  <a:moveTo>
                    <a:pt x="76200" y="17610"/>
                  </a:moveTo>
                  <a:lnTo>
                    <a:pt x="76200" y="17610"/>
                  </a:lnTo>
                  <a:lnTo>
                    <a:pt x="93809" y="0"/>
                  </a:lnTo>
                  <a:lnTo>
                    <a:pt x="87361" y="7507"/>
                  </a:lnTo>
                  <a:lnTo>
                    <a:pt x="63169" y="54492"/>
                  </a:lnTo>
                  <a:lnTo>
                    <a:pt x="45364" y="96391"/>
                  </a:lnTo>
                  <a:lnTo>
                    <a:pt x="30727" y="132675"/>
                  </a:lnTo>
                  <a:lnTo>
                    <a:pt x="11244" y="177805"/>
                  </a:lnTo>
                  <a:lnTo>
                    <a:pt x="2221" y="208630"/>
                  </a:lnTo>
                  <a:lnTo>
                    <a:pt x="0" y="22716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7" name="SMARTInkShape-Group21">
            <a:extLst>
              <a:ext uri="{FF2B5EF4-FFF2-40B4-BE49-F238E27FC236}">
                <a16:creationId xmlns:a16="http://schemas.microsoft.com/office/drawing/2014/main" id="{17D1B9F2-2268-80D4-60EB-917DF7B3484E}"/>
              </a:ext>
            </a:extLst>
          </p:cNvPr>
          <p:cNvGrpSpPr/>
          <p:nvPr/>
        </p:nvGrpSpPr>
        <p:grpSpPr>
          <a:xfrm>
            <a:off x="3857625" y="2257851"/>
            <a:ext cx="219076" cy="113875"/>
            <a:chOff x="3857625" y="2257851"/>
            <a:chExt cx="219076" cy="113875"/>
          </a:xfrm>
        </p:grpSpPr>
        <p:sp>
          <p:nvSpPr>
            <p:cNvPr id="165" name="SMARTInkShape-66">
              <a:extLst>
                <a:ext uri="{FF2B5EF4-FFF2-40B4-BE49-F238E27FC236}">
                  <a16:creationId xmlns:a16="http://schemas.microsoft.com/office/drawing/2014/main" id="{EDA76A8C-131A-FEE3-4116-934299F022FF}"/>
                </a:ext>
              </a:extLst>
            </p:cNvPr>
            <p:cNvSpPr/>
            <p:nvPr>
              <p:custDataLst>
                <p:tags r:id="rId8"/>
              </p:custDataLst>
            </p:nvPr>
          </p:nvSpPr>
          <p:spPr>
            <a:xfrm>
              <a:off x="3857625" y="2257851"/>
              <a:ext cx="152401" cy="18233"/>
            </a:xfrm>
            <a:custGeom>
              <a:avLst/>
              <a:gdLst/>
              <a:ahLst/>
              <a:cxnLst/>
              <a:rect l="0" t="0" r="0" b="0"/>
              <a:pathLst>
                <a:path w="152401" h="18233">
                  <a:moveTo>
                    <a:pt x="0" y="9099"/>
                  </a:moveTo>
                  <a:lnTo>
                    <a:pt x="0" y="9099"/>
                  </a:lnTo>
                  <a:lnTo>
                    <a:pt x="0" y="18232"/>
                  </a:lnTo>
                  <a:lnTo>
                    <a:pt x="5057" y="13451"/>
                  </a:lnTo>
                  <a:lnTo>
                    <a:pt x="50399" y="2808"/>
                  </a:lnTo>
                  <a:lnTo>
                    <a:pt x="92610" y="0"/>
                  </a:lnTo>
                  <a:lnTo>
                    <a:pt x="124166" y="716"/>
                  </a:lnTo>
                  <a:lnTo>
                    <a:pt x="152400" y="909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SMARTInkShape-67">
              <a:extLst>
                <a:ext uri="{FF2B5EF4-FFF2-40B4-BE49-F238E27FC236}">
                  <a16:creationId xmlns:a16="http://schemas.microsoft.com/office/drawing/2014/main" id="{DBE058F9-102B-28DE-B815-195E5C6BD4D9}"/>
                </a:ext>
              </a:extLst>
            </p:cNvPr>
            <p:cNvSpPr/>
            <p:nvPr>
              <p:custDataLst>
                <p:tags r:id="rId9"/>
              </p:custDataLst>
            </p:nvPr>
          </p:nvSpPr>
          <p:spPr>
            <a:xfrm>
              <a:off x="3876675" y="2362200"/>
              <a:ext cx="200026" cy="9526"/>
            </a:xfrm>
            <a:custGeom>
              <a:avLst/>
              <a:gdLst/>
              <a:ahLst/>
              <a:cxnLst/>
              <a:rect l="0" t="0" r="0" b="0"/>
              <a:pathLst>
                <a:path w="200026" h="9526">
                  <a:moveTo>
                    <a:pt x="0" y="9525"/>
                  </a:moveTo>
                  <a:lnTo>
                    <a:pt x="0" y="9525"/>
                  </a:lnTo>
                  <a:lnTo>
                    <a:pt x="22390" y="9525"/>
                  </a:lnTo>
                  <a:lnTo>
                    <a:pt x="68138" y="392"/>
                  </a:lnTo>
                  <a:lnTo>
                    <a:pt x="115714" y="10"/>
                  </a:lnTo>
                  <a:lnTo>
                    <a:pt x="160193" y="0"/>
                  </a:lnTo>
                  <a:lnTo>
                    <a:pt x="183719" y="0"/>
                  </a:lnTo>
                  <a:lnTo>
                    <a:pt x="190309" y="2822"/>
                  </a:lnTo>
                  <a:lnTo>
                    <a:pt x="200025"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68" name="SMARTInkShape-68">
            <a:extLst>
              <a:ext uri="{FF2B5EF4-FFF2-40B4-BE49-F238E27FC236}">
                <a16:creationId xmlns:a16="http://schemas.microsoft.com/office/drawing/2014/main" id="{71AB66DD-F5BD-052A-79D2-EB90C8A91F7A}"/>
              </a:ext>
            </a:extLst>
          </p:cNvPr>
          <p:cNvSpPr/>
          <p:nvPr>
            <p:custDataLst>
              <p:tags r:id="rId7"/>
            </p:custDataLst>
          </p:nvPr>
        </p:nvSpPr>
        <p:spPr>
          <a:xfrm>
            <a:off x="3023540" y="2230627"/>
            <a:ext cx="281636" cy="263361"/>
          </a:xfrm>
          <a:custGeom>
            <a:avLst/>
            <a:gdLst/>
            <a:ahLst/>
            <a:cxnLst/>
            <a:rect l="0" t="0" r="0" b="0"/>
            <a:pathLst>
              <a:path w="281636" h="263361">
                <a:moveTo>
                  <a:pt x="14935" y="74423"/>
                </a:moveTo>
                <a:lnTo>
                  <a:pt x="14935" y="74423"/>
                </a:lnTo>
                <a:lnTo>
                  <a:pt x="5802" y="74423"/>
                </a:lnTo>
                <a:lnTo>
                  <a:pt x="470" y="69367"/>
                </a:lnTo>
                <a:lnTo>
                  <a:pt x="0" y="66819"/>
                </a:lnTo>
                <a:lnTo>
                  <a:pt x="745" y="64062"/>
                </a:lnTo>
                <a:lnTo>
                  <a:pt x="3336" y="58177"/>
                </a:lnTo>
                <a:lnTo>
                  <a:pt x="4489" y="52033"/>
                </a:lnTo>
                <a:lnTo>
                  <a:pt x="10645" y="45775"/>
                </a:lnTo>
                <a:lnTo>
                  <a:pt x="18320" y="39465"/>
                </a:lnTo>
                <a:lnTo>
                  <a:pt x="21731" y="33133"/>
                </a:lnTo>
                <a:lnTo>
                  <a:pt x="24757" y="31022"/>
                </a:lnTo>
                <a:lnTo>
                  <a:pt x="40622" y="27354"/>
                </a:lnTo>
                <a:lnTo>
                  <a:pt x="45049" y="29867"/>
                </a:lnTo>
                <a:lnTo>
                  <a:pt x="61570" y="40104"/>
                </a:lnTo>
                <a:lnTo>
                  <a:pt x="65075" y="45194"/>
                </a:lnTo>
                <a:lnTo>
                  <a:pt x="76219" y="85116"/>
                </a:lnTo>
                <a:lnTo>
                  <a:pt x="80012" y="122982"/>
                </a:lnTo>
                <a:lnTo>
                  <a:pt x="81137" y="162659"/>
                </a:lnTo>
                <a:lnTo>
                  <a:pt x="74009" y="208835"/>
                </a:lnTo>
                <a:lnTo>
                  <a:pt x="71881" y="225179"/>
                </a:lnTo>
                <a:lnTo>
                  <a:pt x="63997" y="242938"/>
                </a:lnTo>
                <a:lnTo>
                  <a:pt x="63518" y="241800"/>
                </a:lnTo>
                <a:lnTo>
                  <a:pt x="62986" y="234891"/>
                </a:lnTo>
                <a:lnTo>
                  <a:pt x="70799" y="187759"/>
                </a:lnTo>
                <a:lnTo>
                  <a:pt x="85981" y="144945"/>
                </a:lnTo>
                <a:lnTo>
                  <a:pt x="110069" y="101423"/>
                </a:lnTo>
                <a:lnTo>
                  <a:pt x="125320" y="80659"/>
                </a:lnTo>
                <a:lnTo>
                  <a:pt x="163635" y="33567"/>
                </a:lnTo>
                <a:lnTo>
                  <a:pt x="170277" y="25220"/>
                </a:lnTo>
                <a:lnTo>
                  <a:pt x="176757" y="20805"/>
                </a:lnTo>
                <a:lnTo>
                  <a:pt x="199267" y="10134"/>
                </a:lnTo>
                <a:lnTo>
                  <a:pt x="212685" y="0"/>
                </a:lnTo>
                <a:lnTo>
                  <a:pt x="219593" y="4657"/>
                </a:lnTo>
                <a:lnTo>
                  <a:pt x="224399" y="8863"/>
                </a:lnTo>
                <a:lnTo>
                  <a:pt x="236219" y="29951"/>
                </a:lnTo>
                <a:lnTo>
                  <a:pt x="249694" y="66579"/>
                </a:lnTo>
                <a:lnTo>
                  <a:pt x="259725" y="107838"/>
                </a:lnTo>
                <a:lnTo>
                  <a:pt x="268754" y="151260"/>
                </a:lnTo>
                <a:lnTo>
                  <a:pt x="271447" y="191671"/>
                </a:lnTo>
                <a:lnTo>
                  <a:pt x="270964" y="236344"/>
                </a:lnTo>
                <a:lnTo>
                  <a:pt x="263898" y="252680"/>
                </a:lnTo>
                <a:lnTo>
                  <a:pt x="264518" y="254644"/>
                </a:lnTo>
                <a:lnTo>
                  <a:pt x="270901" y="263360"/>
                </a:lnTo>
                <a:lnTo>
                  <a:pt x="272363" y="262823"/>
                </a:lnTo>
                <a:lnTo>
                  <a:pt x="281635" y="25539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82665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Size Determination for Estimating a Population Mean for </a:t>
            </a:r>
            <a:r>
              <a:rPr lang="el-GR" dirty="0"/>
              <a:t>σ</a:t>
            </a:r>
            <a:r>
              <a:rPr lang="en-US" dirty="0"/>
              <a:t> Unknown</a:t>
            </a:r>
          </a:p>
        </p:txBody>
      </p:sp>
      <p:sp>
        <p:nvSpPr>
          <p:cNvPr id="3" name="SMARTInkShape-69">
            <a:extLst>
              <a:ext uri="{FF2B5EF4-FFF2-40B4-BE49-F238E27FC236}">
                <a16:creationId xmlns:a16="http://schemas.microsoft.com/office/drawing/2014/main" id="{490B7679-9935-4A45-1B4A-89FABF43AFBA}"/>
              </a:ext>
            </a:extLst>
          </p:cNvPr>
          <p:cNvSpPr/>
          <p:nvPr>
            <p:custDataLst>
              <p:tags r:id="rId1"/>
            </p:custDataLst>
          </p:nvPr>
        </p:nvSpPr>
        <p:spPr>
          <a:xfrm>
            <a:off x="3648075" y="2650392"/>
            <a:ext cx="265792" cy="302359"/>
          </a:xfrm>
          <a:custGeom>
            <a:avLst/>
            <a:gdLst/>
            <a:ahLst/>
            <a:cxnLst/>
            <a:rect l="0" t="0" r="0" b="0"/>
            <a:pathLst>
              <a:path w="265792" h="302359">
                <a:moveTo>
                  <a:pt x="9525" y="102333"/>
                </a:moveTo>
                <a:lnTo>
                  <a:pt x="9525" y="102333"/>
                </a:lnTo>
                <a:lnTo>
                  <a:pt x="9525" y="92924"/>
                </a:lnTo>
                <a:lnTo>
                  <a:pt x="34" y="92808"/>
                </a:lnTo>
                <a:lnTo>
                  <a:pt x="0" y="83399"/>
                </a:lnTo>
                <a:lnTo>
                  <a:pt x="5057" y="83318"/>
                </a:lnTo>
                <a:lnTo>
                  <a:pt x="6546" y="82248"/>
                </a:lnTo>
                <a:lnTo>
                  <a:pt x="12173" y="71526"/>
                </a:lnTo>
                <a:lnTo>
                  <a:pt x="17692" y="65674"/>
                </a:lnTo>
                <a:lnTo>
                  <a:pt x="18648" y="59603"/>
                </a:lnTo>
                <a:lnTo>
                  <a:pt x="19840" y="57972"/>
                </a:lnTo>
                <a:lnTo>
                  <a:pt x="21694" y="56884"/>
                </a:lnTo>
                <a:lnTo>
                  <a:pt x="23987" y="56158"/>
                </a:lnTo>
                <a:lnTo>
                  <a:pt x="25517" y="54617"/>
                </a:lnTo>
                <a:lnTo>
                  <a:pt x="30793" y="44537"/>
                </a:lnTo>
                <a:lnTo>
                  <a:pt x="33229" y="41578"/>
                </a:lnTo>
                <a:lnTo>
                  <a:pt x="38757" y="38289"/>
                </a:lnTo>
                <a:lnTo>
                  <a:pt x="41713" y="37412"/>
                </a:lnTo>
                <a:lnTo>
                  <a:pt x="43684" y="35769"/>
                </a:lnTo>
                <a:lnTo>
                  <a:pt x="52162" y="22554"/>
                </a:lnTo>
                <a:lnTo>
                  <a:pt x="57756" y="19251"/>
                </a:lnTo>
                <a:lnTo>
                  <a:pt x="64913" y="17130"/>
                </a:lnTo>
                <a:lnTo>
                  <a:pt x="65500" y="15898"/>
                </a:lnTo>
                <a:lnTo>
                  <a:pt x="66153" y="11706"/>
                </a:lnTo>
                <a:lnTo>
                  <a:pt x="67385" y="10165"/>
                </a:lnTo>
                <a:lnTo>
                  <a:pt x="75794" y="7203"/>
                </a:lnTo>
                <a:lnTo>
                  <a:pt x="67964" y="15294"/>
                </a:lnTo>
                <a:lnTo>
                  <a:pt x="68592" y="16791"/>
                </a:lnTo>
                <a:lnTo>
                  <a:pt x="73476" y="23953"/>
                </a:lnTo>
                <a:lnTo>
                  <a:pt x="75662" y="35854"/>
                </a:lnTo>
                <a:lnTo>
                  <a:pt x="76186" y="80714"/>
                </a:lnTo>
                <a:lnTo>
                  <a:pt x="76200" y="126816"/>
                </a:lnTo>
                <a:lnTo>
                  <a:pt x="73378" y="165007"/>
                </a:lnTo>
                <a:lnTo>
                  <a:pt x="67999" y="211374"/>
                </a:lnTo>
                <a:lnTo>
                  <a:pt x="58110" y="258091"/>
                </a:lnTo>
                <a:lnTo>
                  <a:pt x="57276" y="263446"/>
                </a:lnTo>
                <a:lnTo>
                  <a:pt x="57188" y="258961"/>
                </a:lnTo>
                <a:lnTo>
                  <a:pt x="70411" y="215332"/>
                </a:lnTo>
                <a:lnTo>
                  <a:pt x="88949" y="172626"/>
                </a:lnTo>
                <a:lnTo>
                  <a:pt x="114302" y="128939"/>
                </a:lnTo>
                <a:lnTo>
                  <a:pt x="140889" y="85096"/>
                </a:lnTo>
                <a:lnTo>
                  <a:pt x="170040" y="38939"/>
                </a:lnTo>
                <a:lnTo>
                  <a:pt x="193272" y="5799"/>
                </a:lnTo>
                <a:lnTo>
                  <a:pt x="199846" y="1221"/>
                </a:lnTo>
                <a:lnTo>
                  <a:pt x="203081" y="0"/>
                </a:lnTo>
                <a:lnTo>
                  <a:pt x="205237" y="244"/>
                </a:lnTo>
                <a:lnTo>
                  <a:pt x="206675" y="1466"/>
                </a:lnTo>
                <a:lnTo>
                  <a:pt x="207633" y="3338"/>
                </a:lnTo>
                <a:lnTo>
                  <a:pt x="209331" y="4586"/>
                </a:lnTo>
                <a:lnTo>
                  <a:pt x="217582" y="6754"/>
                </a:lnTo>
                <a:lnTo>
                  <a:pt x="223689" y="12042"/>
                </a:lnTo>
                <a:lnTo>
                  <a:pt x="226418" y="17401"/>
                </a:lnTo>
                <a:lnTo>
                  <a:pt x="235917" y="45679"/>
                </a:lnTo>
                <a:lnTo>
                  <a:pt x="243703" y="60382"/>
                </a:lnTo>
                <a:lnTo>
                  <a:pt x="254958" y="102480"/>
                </a:lnTo>
                <a:lnTo>
                  <a:pt x="259802" y="146090"/>
                </a:lnTo>
                <a:lnTo>
                  <a:pt x="265791" y="190528"/>
                </a:lnTo>
                <a:lnTo>
                  <a:pt x="263698" y="232290"/>
                </a:lnTo>
                <a:lnTo>
                  <a:pt x="258464" y="275700"/>
                </a:lnTo>
                <a:lnTo>
                  <a:pt x="257175" y="30235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 name="SMARTInkShape-Group24">
            <a:extLst>
              <a:ext uri="{FF2B5EF4-FFF2-40B4-BE49-F238E27FC236}">
                <a16:creationId xmlns:a16="http://schemas.microsoft.com/office/drawing/2014/main" id="{11A53622-4101-7529-7900-EA14A53F3721}"/>
              </a:ext>
            </a:extLst>
          </p:cNvPr>
          <p:cNvGrpSpPr/>
          <p:nvPr/>
        </p:nvGrpSpPr>
        <p:grpSpPr>
          <a:xfrm>
            <a:off x="4258068" y="2690554"/>
            <a:ext cx="399658" cy="157422"/>
            <a:chOff x="4258068" y="2690554"/>
            <a:chExt cx="399658" cy="157422"/>
          </a:xfrm>
        </p:grpSpPr>
        <p:sp>
          <p:nvSpPr>
            <p:cNvPr id="4" name="SMARTInkShape-70">
              <a:extLst>
                <a:ext uri="{FF2B5EF4-FFF2-40B4-BE49-F238E27FC236}">
                  <a16:creationId xmlns:a16="http://schemas.microsoft.com/office/drawing/2014/main" id="{50A6C71A-5219-144F-4FB1-B63D6DBCA49C}"/>
                </a:ext>
              </a:extLst>
            </p:cNvPr>
            <p:cNvSpPr/>
            <p:nvPr>
              <p:custDataLst>
                <p:tags r:id="rId35"/>
              </p:custDataLst>
            </p:nvPr>
          </p:nvSpPr>
          <p:spPr>
            <a:xfrm>
              <a:off x="4319293" y="2828925"/>
              <a:ext cx="338433" cy="19051"/>
            </a:xfrm>
            <a:custGeom>
              <a:avLst/>
              <a:gdLst/>
              <a:ahLst/>
              <a:cxnLst/>
              <a:rect l="0" t="0" r="0" b="0"/>
              <a:pathLst>
                <a:path w="338433" h="19051">
                  <a:moveTo>
                    <a:pt x="5057" y="0"/>
                  </a:moveTo>
                  <a:lnTo>
                    <a:pt x="5057" y="0"/>
                  </a:lnTo>
                  <a:lnTo>
                    <a:pt x="0" y="5056"/>
                  </a:lnTo>
                  <a:lnTo>
                    <a:pt x="627" y="7604"/>
                  </a:lnTo>
                  <a:lnTo>
                    <a:pt x="6969" y="13258"/>
                  </a:lnTo>
                  <a:lnTo>
                    <a:pt x="32553" y="17334"/>
                  </a:lnTo>
                  <a:lnTo>
                    <a:pt x="72000" y="13485"/>
                  </a:lnTo>
                  <a:lnTo>
                    <a:pt x="107090" y="10698"/>
                  </a:lnTo>
                  <a:lnTo>
                    <a:pt x="152764" y="9873"/>
                  </a:lnTo>
                  <a:lnTo>
                    <a:pt x="185357" y="9679"/>
                  </a:lnTo>
                  <a:lnTo>
                    <a:pt x="218540" y="9593"/>
                  </a:lnTo>
                  <a:lnTo>
                    <a:pt x="254455" y="9555"/>
                  </a:lnTo>
                  <a:lnTo>
                    <a:pt x="299893" y="16077"/>
                  </a:lnTo>
                  <a:lnTo>
                    <a:pt x="338432" y="190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71">
              <a:extLst>
                <a:ext uri="{FF2B5EF4-FFF2-40B4-BE49-F238E27FC236}">
                  <a16:creationId xmlns:a16="http://schemas.microsoft.com/office/drawing/2014/main" id="{11574CCC-821E-FA0D-A076-350ECD207A8A}"/>
                </a:ext>
              </a:extLst>
            </p:cNvPr>
            <p:cNvSpPr/>
            <p:nvPr>
              <p:custDataLst>
                <p:tags r:id="rId36"/>
              </p:custDataLst>
            </p:nvPr>
          </p:nvSpPr>
          <p:spPr>
            <a:xfrm>
              <a:off x="4258068" y="2690554"/>
              <a:ext cx="199633" cy="24072"/>
            </a:xfrm>
            <a:custGeom>
              <a:avLst/>
              <a:gdLst/>
              <a:ahLst/>
              <a:cxnLst/>
              <a:rect l="0" t="0" r="0" b="0"/>
              <a:pathLst>
                <a:path w="199633" h="24072">
                  <a:moveTo>
                    <a:pt x="9132" y="24071"/>
                  </a:moveTo>
                  <a:lnTo>
                    <a:pt x="9132" y="24071"/>
                  </a:lnTo>
                  <a:lnTo>
                    <a:pt x="931" y="24071"/>
                  </a:lnTo>
                  <a:lnTo>
                    <a:pt x="490" y="23013"/>
                  </a:lnTo>
                  <a:lnTo>
                    <a:pt x="0" y="19015"/>
                  </a:lnTo>
                  <a:lnTo>
                    <a:pt x="927" y="17525"/>
                  </a:lnTo>
                  <a:lnTo>
                    <a:pt x="2604" y="16532"/>
                  </a:lnTo>
                  <a:lnTo>
                    <a:pt x="10020" y="15135"/>
                  </a:lnTo>
                  <a:lnTo>
                    <a:pt x="12899" y="14938"/>
                  </a:lnTo>
                  <a:lnTo>
                    <a:pt x="18920" y="11899"/>
                  </a:lnTo>
                  <a:lnTo>
                    <a:pt x="22008" y="9606"/>
                  </a:lnTo>
                  <a:lnTo>
                    <a:pt x="31082" y="7059"/>
                  </a:lnTo>
                  <a:lnTo>
                    <a:pt x="76471" y="2252"/>
                  </a:lnTo>
                  <a:lnTo>
                    <a:pt x="82599" y="0"/>
                  </a:lnTo>
                  <a:lnTo>
                    <a:pt x="95053" y="320"/>
                  </a:lnTo>
                  <a:lnTo>
                    <a:pt x="131117" y="4746"/>
                  </a:lnTo>
                  <a:lnTo>
                    <a:pt x="172069" y="7807"/>
                  </a:lnTo>
                  <a:lnTo>
                    <a:pt x="199632" y="1454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 name="SMARTInkShape-Group25">
            <a:extLst>
              <a:ext uri="{FF2B5EF4-FFF2-40B4-BE49-F238E27FC236}">
                <a16:creationId xmlns:a16="http://schemas.microsoft.com/office/drawing/2014/main" id="{CB20BF50-0C51-ACDF-BB57-C5CCCDC8CC03}"/>
              </a:ext>
            </a:extLst>
          </p:cNvPr>
          <p:cNvGrpSpPr/>
          <p:nvPr/>
        </p:nvGrpSpPr>
        <p:grpSpPr>
          <a:xfrm>
            <a:off x="5410200" y="2495561"/>
            <a:ext cx="742951" cy="476240"/>
            <a:chOff x="5410200" y="2495561"/>
            <a:chExt cx="742951" cy="476240"/>
          </a:xfrm>
        </p:grpSpPr>
        <p:sp>
          <p:nvSpPr>
            <p:cNvPr id="7" name="SMARTInkShape-72">
              <a:extLst>
                <a:ext uri="{FF2B5EF4-FFF2-40B4-BE49-F238E27FC236}">
                  <a16:creationId xmlns:a16="http://schemas.microsoft.com/office/drawing/2014/main" id="{D0A8C758-7EDB-2BA2-2A82-48CC55A9B2C3}"/>
                </a:ext>
              </a:extLst>
            </p:cNvPr>
            <p:cNvSpPr/>
            <p:nvPr>
              <p:custDataLst>
                <p:tags r:id="rId30"/>
              </p:custDataLst>
            </p:nvPr>
          </p:nvSpPr>
          <p:spPr>
            <a:xfrm>
              <a:off x="5995299" y="2819411"/>
              <a:ext cx="157852" cy="151861"/>
            </a:xfrm>
            <a:custGeom>
              <a:avLst/>
              <a:gdLst/>
              <a:ahLst/>
              <a:cxnLst/>
              <a:rect l="0" t="0" r="0" b="0"/>
              <a:pathLst>
                <a:path w="157852" h="151861">
                  <a:moveTo>
                    <a:pt x="24501" y="38089"/>
                  </a:moveTo>
                  <a:lnTo>
                    <a:pt x="24501" y="38089"/>
                  </a:lnTo>
                  <a:lnTo>
                    <a:pt x="33633" y="28956"/>
                  </a:lnTo>
                  <a:lnTo>
                    <a:pt x="33910" y="23624"/>
                  </a:lnTo>
                  <a:lnTo>
                    <a:pt x="36797" y="18255"/>
                  </a:lnTo>
                  <a:lnTo>
                    <a:pt x="39049" y="15341"/>
                  </a:lnTo>
                  <a:lnTo>
                    <a:pt x="44371" y="12104"/>
                  </a:lnTo>
                  <a:lnTo>
                    <a:pt x="50266" y="9607"/>
                  </a:lnTo>
                  <a:lnTo>
                    <a:pt x="59535" y="3309"/>
                  </a:lnTo>
                  <a:lnTo>
                    <a:pt x="68983" y="973"/>
                  </a:lnTo>
                  <a:lnTo>
                    <a:pt x="89688" y="0"/>
                  </a:lnTo>
                  <a:lnTo>
                    <a:pt x="91118" y="28224"/>
                  </a:lnTo>
                  <a:lnTo>
                    <a:pt x="91138" y="31512"/>
                  </a:lnTo>
                  <a:lnTo>
                    <a:pt x="88337" y="37988"/>
                  </a:lnTo>
                  <a:lnTo>
                    <a:pt x="63728" y="83679"/>
                  </a:lnTo>
                  <a:lnTo>
                    <a:pt x="24352" y="124372"/>
                  </a:lnTo>
                  <a:lnTo>
                    <a:pt x="16321" y="129353"/>
                  </a:lnTo>
                  <a:lnTo>
                    <a:pt x="12698" y="130682"/>
                  </a:lnTo>
                  <a:lnTo>
                    <a:pt x="10283" y="132626"/>
                  </a:lnTo>
                  <a:lnTo>
                    <a:pt x="7598" y="137608"/>
                  </a:lnTo>
                  <a:lnTo>
                    <a:pt x="5640" y="150603"/>
                  </a:lnTo>
                  <a:lnTo>
                    <a:pt x="4519" y="151199"/>
                  </a:lnTo>
                  <a:lnTo>
                    <a:pt x="450" y="151860"/>
                  </a:lnTo>
                  <a:lnTo>
                    <a:pt x="0" y="150978"/>
                  </a:lnTo>
                  <a:lnTo>
                    <a:pt x="4524" y="144141"/>
                  </a:lnTo>
                  <a:lnTo>
                    <a:pt x="10232" y="143242"/>
                  </a:lnTo>
                  <a:lnTo>
                    <a:pt x="11814" y="142058"/>
                  </a:lnTo>
                  <a:lnTo>
                    <a:pt x="13570" y="137920"/>
                  </a:lnTo>
                  <a:lnTo>
                    <a:pt x="16156" y="136392"/>
                  </a:lnTo>
                  <a:lnTo>
                    <a:pt x="39783" y="133607"/>
                  </a:lnTo>
                  <a:lnTo>
                    <a:pt x="46462" y="133458"/>
                  </a:lnTo>
                  <a:lnTo>
                    <a:pt x="48667" y="132360"/>
                  </a:lnTo>
                  <a:lnTo>
                    <a:pt x="50136" y="130570"/>
                  </a:lnTo>
                  <a:lnTo>
                    <a:pt x="51116" y="128318"/>
                  </a:lnTo>
                  <a:lnTo>
                    <a:pt x="53886" y="126816"/>
                  </a:lnTo>
                  <a:lnTo>
                    <a:pt x="81234" y="123990"/>
                  </a:lnTo>
                  <a:lnTo>
                    <a:pt x="84548" y="123931"/>
                  </a:lnTo>
                  <a:lnTo>
                    <a:pt x="128769" y="132463"/>
                  </a:lnTo>
                  <a:lnTo>
                    <a:pt x="157851" y="13333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73">
              <a:extLst>
                <a:ext uri="{FF2B5EF4-FFF2-40B4-BE49-F238E27FC236}">
                  <a16:creationId xmlns:a16="http://schemas.microsoft.com/office/drawing/2014/main" id="{FF87212A-9163-A632-DE2D-9FA7FA335CE1}"/>
                </a:ext>
              </a:extLst>
            </p:cNvPr>
            <p:cNvSpPr/>
            <p:nvPr>
              <p:custDataLst>
                <p:tags r:id="rId31"/>
              </p:custDataLst>
            </p:nvPr>
          </p:nvSpPr>
          <p:spPr>
            <a:xfrm>
              <a:off x="5886450" y="2714625"/>
              <a:ext cx="95251" cy="257176"/>
            </a:xfrm>
            <a:custGeom>
              <a:avLst/>
              <a:gdLst/>
              <a:ahLst/>
              <a:cxnLst/>
              <a:rect l="0" t="0" r="0" b="0"/>
              <a:pathLst>
                <a:path w="95251" h="257176">
                  <a:moveTo>
                    <a:pt x="95250" y="0"/>
                  </a:moveTo>
                  <a:lnTo>
                    <a:pt x="95250" y="0"/>
                  </a:lnTo>
                  <a:lnTo>
                    <a:pt x="90194" y="5056"/>
                  </a:lnTo>
                  <a:lnTo>
                    <a:pt x="87711" y="10361"/>
                  </a:lnTo>
                  <a:lnTo>
                    <a:pt x="74018" y="57420"/>
                  </a:lnTo>
                  <a:lnTo>
                    <a:pt x="53847" y="101616"/>
                  </a:lnTo>
                  <a:lnTo>
                    <a:pt x="32801" y="146051"/>
                  </a:lnTo>
                  <a:lnTo>
                    <a:pt x="21283" y="190500"/>
                  </a:lnTo>
                  <a:lnTo>
                    <a:pt x="18984" y="202142"/>
                  </a:lnTo>
                  <a:lnTo>
                    <a:pt x="10980" y="221693"/>
                  </a:lnTo>
                  <a:lnTo>
                    <a:pt x="8754" y="234840"/>
                  </a:lnTo>
                  <a:lnTo>
                    <a:pt x="2043" y="247628"/>
                  </a:lnTo>
                  <a:lnTo>
                    <a:pt x="0" y="2571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74">
              <a:extLst>
                <a:ext uri="{FF2B5EF4-FFF2-40B4-BE49-F238E27FC236}">
                  <a16:creationId xmlns:a16="http://schemas.microsoft.com/office/drawing/2014/main" id="{B44ED7F4-2582-ED49-E7AA-0756B816A499}"/>
                </a:ext>
              </a:extLst>
            </p:cNvPr>
            <p:cNvSpPr/>
            <p:nvPr>
              <p:custDataLst>
                <p:tags r:id="rId32"/>
              </p:custDataLst>
            </p:nvPr>
          </p:nvSpPr>
          <p:spPr>
            <a:xfrm>
              <a:off x="5696069" y="2724150"/>
              <a:ext cx="142757" cy="152401"/>
            </a:xfrm>
            <a:custGeom>
              <a:avLst/>
              <a:gdLst/>
              <a:ahLst/>
              <a:cxnLst/>
              <a:rect l="0" t="0" r="0" b="0"/>
              <a:pathLst>
                <a:path w="142757" h="152401">
                  <a:moveTo>
                    <a:pt x="114181" y="19050"/>
                  </a:moveTo>
                  <a:lnTo>
                    <a:pt x="114181" y="19050"/>
                  </a:lnTo>
                  <a:lnTo>
                    <a:pt x="114181" y="9528"/>
                  </a:lnTo>
                  <a:lnTo>
                    <a:pt x="119237" y="4469"/>
                  </a:lnTo>
                  <a:lnTo>
                    <a:pt x="119669" y="2979"/>
                  </a:lnTo>
                  <a:lnTo>
                    <a:pt x="118897" y="1986"/>
                  </a:lnTo>
                  <a:lnTo>
                    <a:pt x="114181" y="0"/>
                  </a:lnTo>
                  <a:lnTo>
                    <a:pt x="119669" y="0"/>
                  </a:lnTo>
                  <a:lnTo>
                    <a:pt x="114181" y="0"/>
                  </a:lnTo>
                  <a:lnTo>
                    <a:pt x="114181" y="5056"/>
                  </a:lnTo>
                  <a:lnTo>
                    <a:pt x="113123" y="6546"/>
                  </a:lnTo>
                  <a:lnTo>
                    <a:pt x="111359" y="7539"/>
                  </a:lnTo>
                  <a:lnTo>
                    <a:pt x="109125" y="8201"/>
                  </a:lnTo>
                  <a:lnTo>
                    <a:pt x="107636" y="9701"/>
                  </a:lnTo>
                  <a:lnTo>
                    <a:pt x="103860" y="19148"/>
                  </a:lnTo>
                  <a:lnTo>
                    <a:pt x="91433" y="32181"/>
                  </a:lnTo>
                  <a:lnTo>
                    <a:pt x="88195" y="41114"/>
                  </a:lnTo>
                  <a:lnTo>
                    <a:pt x="85699" y="51081"/>
                  </a:lnTo>
                  <a:lnTo>
                    <a:pt x="75472" y="66103"/>
                  </a:lnTo>
                  <a:lnTo>
                    <a:pt x="70519" y="72771"/>
                  </a:lnTo>
                  <a:lnTo>
                    <a:pt x="64517" y="85675"/>
                  </a:lnTo>
                  <a:lnTo>
                    <a:pt x="44212" y="107947"/>
                  </a:lnTo>
                  <a:lnTo>
                    <a:pt x="37928" y="111477"/>
                  </a:lnTo>
                  <a:lnTo>
                    <a:pt x="34771" y="112418"/>
                  </a:lnTo>
                  <a:lnTo>
                    <a:pt x="32665" y="114104"/>
                  </a:lnTo>
                  <a:lnTo>
                    <a:pt x="28646" y="120474"/>
                  </a:lnTo>
                  <a:lnTo>
                    <a:pt x="19062" y="123786"/>
                  </a:lnTo>
                  <a:lnTo>
                    <a:pt x="13913" y="118757"/>
                  </a:lnTo>
                  <a:lnTo>
                    <a:pt x="11409" y="113459"/>
                  </a:lnTo>
                  <a:lnTo>
                    <a:pt x="8611" y="98314"/>
                  </a:lnTo>
                  <a:lnTo>
                    <a:pt x="1919" y="85703"/>
                  </a:lnTo>
                  <a:lnTo>
                    <a:pt x="0" y="55298"/>
                  </a:lnTo>
                  <a:lnTo>
                    <a:pt x="2756" y="48213"/>
                  </a:lnTo>
                  <a:lnTo>
                    <a:pt x="8093" y="40098"/>
                  </a:lnTo>
                  <a:lnTo>
                    <a:pt x="9234" y="28002"/>
                  </a:lnTo>
                  <a:lnTo>
                    <a:pt x="9372" y="15762"/>
                  </a:lnTo>
                  <a:lnTo>
                    <a:pt x="10442" y="13683"/>
                  </a:lnTo>
                  <a:lnTo>
                    <a:pt x="12213" y="12297"/>
                  </a:lnTo>
                  <a:lnTo>
                    <a:pt x="17604" y="10073"/>
                  </a:lnTo>
                  <a:lnTo>
                    <a:pt x="27015" y="1372"/>
                  </a:lnTo>
                  <a:lnTo>
                    <a:pt x="36530" y="120"/>
                  </a:lnTo>
                  <a:lnTo>
                    <a:pt x="46055" y="11"/>
                  </a:lnTo>
                  <a:lnTo>
                    <a:pt x="61657" y="14190"/>
                  </a:lnTo>
                  <a:lnTo>
                    <a:pt x="64379" y="19712"/>
                  </a:lnTo>
                  <a:lnTo>
                    <a:pt x="65105" y="22666"/>
                  </a:lnTo>
                  <a:lnTo>
                    <a:pt x="73904" y="38158"/>
                  </a:lnTo>
                  <a:lnTo>
                    <a:pt x="74630" y="41314"/>
                  </a:lnTo>
                  <a:lnTo>
                    <a:pt x="80707" y="50811"/>
                  </a:lnTo>
                  <a:lnTo>
                    <a:pt x="91184" y="63502"/>
                  </a:lnTo>
                  <a:lnTo>
                    <a:pt x="97174" y="76201"/>
                  </a:lnTo>
                  <a:lnTo>
                    <a:pt x="101331" y="82550"/>
                  </a:lnTo>
                  <a:lnTo>
                    <a:pt x="104729" y="92075"/>
                  </a:lnTo>
                  <a:lnTo>
                    <a:pt x="110910" y="101600"/>
                  </a:lnTo>
                  <a:lnTo>
                    <a:pt x="114270" y="111125"/>
                  </a:lnTo>
                  <a:lnTo>
                    <a:pt x="122255" y="121944"/>
                  </a:lnTo>
                  <a:lnTo>
                    <a:pt x="124478" y="131058"/>
                  </a:lnTo>
                  <a:lnTo>
                    <a:pt x="142756" y="1524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75">
              <a:extLst>
                <a:ext uri="{FF2B5EF4-FFF2-40B4-BE49-F238E27FC236}">
                  <a16:creationId xmlns:a16="http://schemas.microsoft.com/office/drawing/2014/main" id="{2036FA4B-1959-4443-FF08-EF86B83F116E}"/>
                </a:ext>
              </a:extLst>
            </p:cNvPr>
            <p:cNvSpPr/>
            <p:nvPr>
              <p:custDataLst>
                <p:tags r:id="rId33"/>
              </p:custDataLst>
            </p:nvPr>
          </p:nvSpPr>
          <p:spPr>
            <a:xfrm>
              <a:off x="5410200" y="2609850"/>
              <a:ext cx="321914" cy="9526"/>
            </a:xfrm>
            <a:custGeom>
              <a:avLst/>
              <a:gdLst/>
              <a:ahLst/>
              <a:cxnLst/>
              <a:rect l="0" t="0" r="0" b="0"/>
              <a:pathLst>
                <a:path w="321914" h="9526">
                  <a:moveTo>
                    <a:pt x="0" y="9525"/>
                  </a:moveTo>
                  <a:lnTo>
                    <a:pt x="0" y="9525"/>
                  </a:lnTo>
                  <a:lnTo>
                    <a:pt x="40704" y="9525"/>
                  </a:lnTo>
                  <a:lnTo>
                    <a:pt x="82202" y="2979"/>
                  </a:lnTo>
                  <a:lnTo>
                    <a:pt x="121444" y="589"/>
                  </a:lnTo>
                  <a:lnTo>
                    <a:pt x="161220" y="175"/>
                  </a:lnTo>
                  <a:lnTo>
                    <a:pt x="202473" y="35"/>
                  </a:lnTo>
                  <a:lnTo>
                    <a:pt x="244096" y="7"/>
                  </a:lnTo>
                  <a:lnTo>
                    <a:pt x="287276" y="1"/>
                  </a:lnTo>
                  <a:lnTo>
                    <a:pt x="321913" y="0"/>
                  </a:lnTo>
                  <a:lnTo>
                    <a:pt x="318219" y="0"/>
                  </a:lnTo>
                  <a:lnTo>
                    <a:pt x="316921" y="1058"/>
                  </a:lnTo>
                  <a:lnTo>
                    <a:pt x="314325"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76">
              <a:extLst>
                <a:ext uri="{FF2B5EF4-FFF2-40B4-BE49-F238E27FC236}">
                  <a16:creationId xmlns:a16="http://schemas.microsoft.com/office/drawing/2014/main" id="{656C1599-A2BD-B435-6B1A-8241B004C0A7}"/>
                </a:ext>
              </a:extLst>
            </p:cNvPr>
            <p:cNvSpPr/>
            <p:nvPr>
              <p:custDataLst>
                <p:tags r:id="rId34"/>
              </p:custDataLst>
            </p:nvPr>
          </p:nvSpPr>
          <p:spPr>
            <a:xfrm>
              <a:off x="5423306" y="2495561"/>
              <a:ext cx="215495" cy="228590"/>
            </a:xfrm>
            <a:custGeom>
              <a:avLst/>
              <a:gdLst/>
              <a:ahLst/>
              <a:cxnLst/>
              <a:rect l="0" t="0" r="0" b="0"/>
              <a:pathLst>
                <a:path w="215495" h="228590">
                  <a:moveTo>
                    <a:pt x="53569" y="28564"/>
                  </a:moveTo>
                  <a:lnTo>
                    <a:pt x="53569" y="28564"/>
                  </a:lnTo>
                  <a:lnTo>
                    <a:pt x="53569" y="23508"/>
                  </a:lnTo>
                  <a:lnTo>
                    <a:pt x="54627" y="22018"/>
                  </a:lnTo>
                  <a:lnTo>
                    <a:pt x="56391" y="21025"/>
                  </a:lnTo>
                  <a:lnTo>
                    <a:pt x="100814" y="9416"/>
                  </a:lnTo>
                  <a:lnTo>
                    <a:pt x="122533" y="1439"/>
                  </a:lnTo>
                  <a:lnTo>
                    <a:pt x="165762" y="117"/>
                  </a:lnTo>
                  <a:lnTo>
                    <a:pt x="206520" y="0"/>
                  </a:lnTo>
                  <a:lnTo>
                    <a:pt x="209511" y="1055"/>
                  </a:lnTo>
                  <a:lnTo>
                    <a:pt x="211505" y="2816"/>
                  </a:lnTo>
                  <a:lnTo>
                    <a:pt x="214706" y="8191"/>
                  </a:lnTo>
                  <a:lnTo>
                    <a:pt x="215425" y="22655"/>
                  </a:lnTo>
                  <a:lnTo>
                    <a:pt x="212640" y="28760"/>
                  </a:lnTo>
                  <a:lnTo>
                    <a:pt x="202230" y="46359"/>
                  </a:lnTo>
                  <a:lnTo>
                    <a:pt x="195470" y="70218"/>
                  </a:lnTo>
                  <a:lnTo>
                    <a:pt x="186840" y="82707"/>
                  </a:lnTo>
                  <a:lnTo>
                    <a:pt x="143507" y="120654"/>
                  </a:lnTo>
                  <a:lnTo>
                    <a:pt x="105212" y="152391"/>
                  </a:lnTo>
                  <a:lnTo>
                    <a:pt x="61702" y="177593"/>
                  </a:lnTo>
                  <a:lnTo>
                    <a:pt x="15573" y="208878"/>
                  </a:lnTo>
                  <a:lnTo>
                    <a:pt x="203" y="217052"/>
                  </a:lnTo>
                  <a:lnTo>
                    <a:pt x="0" y="218781"/>
                  </a:lnTo>
                  <a:lnTo>
                    <a:pt x="2597" y="223524"/>
                  </a:lnTo>
                  <a:lnTo>
                    <a:pt x="4771" y="225212"/>
                  </a:lnTo>
                  <a:lnTo>
                    <a:pt x="10009" y="227089"/>
                  </a:lnTo>
                  <a:lnTo>
                    <a:pt x="54762" y="228457"/>
                  </a:lnTo>
                  <a:lnTo>
                    <a:pt x="93812" y="228572"/>
                  </a:lnTo>
                  <a:lnTo>
                    <a:pt x="139576" y="228587"/>
                  </a:lnTo>
                  <a:lnTo>
                    <a:pt x="181900" y="228589"/>
                  </a:lnTo>
                  <a:lnTo>
                    <a:pt x="215494" y="22858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3" name="SMARTInkShape-77">
            <a:extLst>
              <a:ext uri="{FF2B5EF4-FFF2-40B4-BE49-F238E27FC236}">
                <a16:creationId xmlns:a16="http://schemas.microsoft.com/office/drawing/2014/main" id="{19FB7CA8-3308-A19A-9C86-B4D035F612CF}"/>
              </a:ext>
            </a:extLst>
          </p:cNvPr>
          <p:cNvSpPr/>
          <p:nvPr>
            <p:custDataLst>
              <p:tags r:id="rId2"/>
            </p:custDataLst>
          </p:nvPr>
        </p:nvSpPr>
        <p:spPr>
          <a:xfrm>
            <a:off x="6448425" y="2819400"/>
            <a:ext cx="9526" cy="9526"/>
          </a:xfrm>
          <a:custGeom>
            <a:avLst/>
            <a:gdLst/>
            <a:ahLst/>
            <a:cxnLst/>
            <a:rect l="0" t="0" r="0" b="0"/>
            <a:pathLst>
              <a:path w="9526" h="9526">
                <a:moveTo>
                  <a:pt x="0" y="9525"/>
                </a:moveTo>
                <a:lnTo>
                  <a:pt x="0" y="9525"/>
                </a:lnTo>
                <a:lnTo>
                  <a:pt x="0" y="1324"/>
                </a:lnTo>
                <a:lnTo>
                  <a:pt x="1058" y="883"/>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78">
            <a:extLst>
              <a:ext uri="{FF2B5EF4-FFF2-40B4-BE49-F238E27FC236}">
                <a16:creationId xmlns:a16="http://schemas.microsoft.com/office/drawing/2014/main" id="{495DF286-56FD-1354-14D1-259F2482221B}"/>
              </a:ext>
            </a:extLst>
          </p:cNvPr>
          <p:cNvSpPr/>
          <p:nvPr>
            <p:custDataLst>
              <p:tags r:id="rId3"/>
            </p:custDataLst>
          </p:nvPr>
        </p:nvSpPr>
        <p:spPr>
          <a:xfrm>
            <a:off x="6838950" y="2400416"/>
            <a:ext cx="185493" cy="209435"/>
          </a:xfrm>
          <a:custGeom>
            <a:avLst/>
            <a:gdLst/>
            <a:ahLst/>
            <a:cxnLst/>
            <a:rect l="0" t="0" r="0" b="0"/>
            <a:pathLst>
              <a:path w="185493" h="209435">
                <a:moveTo>
                  <a:pt x="161925" y="9409"/>
                </a:moveTo>
                <a:lnTo>
                  <a:pt x="161925" y="9409"/>
                </a:lnTo>
                <a:lnTo>
                  <a:pt x="153725" y="9409"/>
                </a:lnTo>
                <a:lnTo>
                  <a:pt x="153283" y="8351"/>
                </a:lnTo>
                <a:lnTo>
                  <a:pt x="152793" y="4353"/>
                </a:lnTo>
                <a:lnTo>
                  <a:pt x="151604" y="2863"/>
                </a:lnTo>
                <a:lnTo>
                  <a:pt x="147460" y="1208"/>
                </a:lnTo>
                <a:lnTo>
                  <a:pt x="130020" y="0"/>
                </a:lnTo>
                <a:lnTo>
                  <a:pt x="82613" y="15696"/>
                </a:lnTo>
                <a:lnTo>
                  <a:pt x="70809" y="19033"/>
                </a:lnTo>
                <a:lnTo>
                  <a:pt x="28086" y="49488"/>
                </a:lnTo>
                <a:lnTo>
                  <a:pt x="23066" y="56503"/>
                </a:lnTo>
                <a:lnTo>
                  <a:pt x="21728" y="59855"/>
                </a:lnTo>
                <a:lnTo>
                  <a:pt x="21893" y="63148"/>
                </a:lnTo>
                <a:lnTo>
                  <a:pt x="24900" y="69629"/>
                </a:lnTo>
                <a:lnTo>
                  <a:pt x="32542" y="79228"/>
                </a:lnTo>
                <a:lnTo>
                  <a:pt x="38452" y="82773"/>
                </a:lnTo>
                <a:lnTo>
                  <a:pt x="50551" y="84769"/>
                </a:lnTo>
                <a:lnTo>
                  <a:pt x="61626" y="86294"/>
                </a:lnTo>
                <a:lnTo>
                  <a:pt x="88805" y="93074"/>
                </a:lnTo>
                <a:lnTo>
                  <a:pt x="119606" y="95921"/>
                </a:lnTo>
                <a:lnTo>
                  <a:pt x="151688" y="106877"/>
                </a:lnTo>
                <a:lnTo>
                  <a:pt x="176061" y="128336"/>
                </a:lnTo>
                <a:lnTo>
                  <a:pt x="184576" y="141896"/>
                </a:lnTo>
                <a:lnTo>
                  <a:pt x="185492" y="146417"/>
                </a:lnTo>
                <a:lnTo>
                  <a:pt x="185045" y="150489"/>
                </a:lnTo>
                <a:lnTo>
                  <a:pt x="182181" y="161277"/>
                </a:lnTo>
                <a:lnTo>
                  <a:pt x="181213" y="174404"/>
                </a:lnTo>
                <a:lnTo>
                  <a:pt x="180076" y="176556"/>
                </a:lnTo>
                <a:lnTo>
                  <a:pt x="178259" y="177990"/>
                </a:lnTo>
                <a:lnTo>
                  <a:pt x="173418" y="180642"/>
                </a:lnTo>
                <a:lnTo>
                  <a:pt x="158591" y="193949"/>
                </a:lnTo>
                <a:lnTo>
                  <a:pt x="134009" y="198143"/>
                </a:lnTo>
                <a:lnTo>
                  <a:pt x="93351" y="199676"/>
                </a:lnTo>
                <a:lnTo>
                  <a:pt x="51718" y="199863"/>
                </a:lnTo>
                <a:lnTo>
                  <a:pt x="6087" y="199909"/>
                </a:lnTo>
                <a:lnTo>
                  <a:pt x="535" y="199909"/>
                </a:lnTo>
                <a:lnTo>
                  <a:pt x="0" y="20943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3" name="SMARTInkShape-Group28">
            <a:extLst>
              <a:ext uri="{FF2B5EF4-FFF2-40B4-BE49-F238E27FC236}">
                <a16:creationId xmlns:a16="http://schemas.microsoft.com/office/drawing/2014/main" id="{2F2D1089-8F53-FDCA-DF2D-73B38DB1ED95}"/>
              </a:ext>
            </a:extLst>
          </p:cNvPr>
          <p:cNvGrpSpPr/>
          <p:nvPr/>
        </p:nvGrpSpPr>
        <p:grpSpPr>
          <a:xfrm>
            <a:off x="5057823" y="1857385"/>
            <a:ext cx="2743153" cy="1924041"/>
            <a:chOff x="5057823" y="1857385"/>
            <a:chExt cx="2743153" cy="1924041"/>
          </a:xfrm>
        </p:grpSpPr>
        <p:sp>
          <p:nvSpPr>
            <p:cNvPr id="15" name="SMARTInkShape-79">
              <a:extLst>
                <a:ext uri="{FF2B5EF4-FFF2-40B4-BE49-F238E27FC236}">
                  <a16:creationId xmlns:a16="http://schemas.microsoft.com/office/drawing/2014/main" id="{B856251D-2B98-4959-F8F3-7A730FED973D}"/>
                </a:ext>
              </a:extLst>
            </p:cNvPr>
            <p:cNvSpPr/>
            <p:nvPr>
              <p:custDataLst>
                <p:tags r:id="rId22"/>
              </p:custDataLst>
            </p:nvPr>
          </p:nvSpPr>
          <p:spPr>
            <a:xfrm>
              <a:off x="7595636" y="1857385"/>
              <a:ext cx="205340" cy="123816"/>
            </a:xfrm>
            <a:custGeom>
              <a:avLst/>
              <a:gdLst/>
              <a:ahLst/>
              <a:cxnLst/>
              <a:rect l="0" t="0" r="0" b="0"/>
              <a:pathLst>
                <a:path w="205340" h="123816">
                  <a:moveTo>
                    <a:pt x="33889" y="19040"/>
                  </a:moveTo>
                  <a:lnTo>
                    <a:pt x="33889" y="19040"/>
                  </a:lnTo>
                  <a:lnTo>
                    <a:pt x="33889" y="9907"/>
                  </a:lnTo>
                  <a:lnTo>
                    <a:pt x="38945" y="9631"/>
                  </a:lnTo>
                  <a:lnTo>
                    <a:pt x="44250" y="6744"/>
                  </a:lnTo>
                  <a:lnTo>
                    <a:pt x="50135" y="2992"/>
                  </a:lnTo>
                  <a:lnTo>
                    <a:pt x="60631" y="385"/>
                  </a:lnTo>
                  <a:lnTo>
                    <a:pt x="87951" y="0"/>
                  </a:lnTo>
                  <a:lnTo>
                    <a:pt x="92489" y="2817"/>
                  </a:lnTo>
                  <a:lnTo>
                    <a:pt x="100091" y="9123"/>
                  </a:lnTo>
                  <a:lnTo>
                    <a:pt x="100523" y="30939"/>
                  </a:lnTo>
                  <a:lnTo>
                    <a:pt x="95495" y="46084"/>
                  </a:lnTo>
                  <a:lnTo>
                    <a:pt x="84315" y="62560"/>
                  </a:lnTo>
                  <a:lnTo>
                    <a:pt x="64548" y="82458"/>
                  </a:lnTo>
                  <a:lnTo>
                    <a:pt x="32456" y="101583"/>
                  </a:lnTo>
                  <a:lnTo>
                    <a:pt x="27961" y="107937"/>
                  </a:lnTo>
                  <a:lnTo>
                    <a:pt x="24645" y="110054"/>
                  </a:lnTo>
                  <a:lnTo>
                    <a:pt x="8278" y="113732"/>
                  </a:lnTo>
                  <a:lnTo>
                    <a:pt x="7290" y="114976"/>
                  </a:lnTo>
                  <a:lnTo>
                    <a:pt x="6192" y="119181"/>
                  </a:lnTo>
                  <a:lnTo>
                    <a:pt x="4840" y="120726"/>
                  </a:lnTo>
                  <a:lnTo>
                    <a:pt x="518" y="122442"/>
                  </a:lnTo>
                  <a:lnTo>
                    <a:pt x="0" y="122900"/>
                  </a:lnTo>
                  <a:lnTo>
                    <a:pt x="714" y="123205"/>
                  </a:lnTo>
                  <a:lnTo>
                    <a:pt x="45290" y="123812"/>
                  </a:lnTo>
                  <a:lnTo>
                    <a:pt x="88896" y="123815"/>
                  </a:lnTo>
                  <a:lnTo>
                    <a:pt x="128716" y="123815"/>
                  </a:lnTo>
                  <a:lnTo>
                    <a:pt x="171652" y="123815"/>
                  </a:lnTo>
                  <a:lnTo>
                    <a:pt x="200641" y="123815"/>
                  </a:lnTo>
                  <a:lnTo>
                    <a:pt x="202207" y="122757"/>
                  </a:lnTo>
                  <a:lnTo>
                    <a:pt x="203252" y="120993"/>
                  </a:lnTo>
                  <a:lnTo>
                    <a:pt x="205339" y="11429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80">
              <a:extLst>
                <a:ext uri="{FF2B5EF4-FFF2-40B4-BE49-F238E27FC236}">
                  <a16:creationId xmlns:a16="http://schemas.microsoft.com/office/drawing/2014/main" id="{72BCB4A9-EB75-F103-2B6E-65315AA3EF4E}"/>
                </a:ext>
              </a:extLst>
            </p:cNvPr>
            <p:cNvSpPr/>
            <p:nvPr>
              <p:custDataLst>
                <p:tags r:id="rId23"/>
              </p:custDataLst>
            </p:nvPr>
          </p:nvSpPr>
          <p:spPr>
            <a:xfrm>
              <a:off x="7362825" y="2124075"/>
              <a:ext cx="244233" cy="1657351"/>
            </a:xfrm>
            <a:custGeom>
              <a:avLst/>
              <a:gdLst/>
              <a:ahLst/>
              <a:cxnLst/>
              <a:rect l="0" t="0" r="0" b="0"/>
              <a:pathLst>
                <a:path w="244233" h="1657351">
                  <a:moveTo>
                    <a:pt x="0" y="9525"/>
                  </a:moveTo>
                  <a:lnTo>
                    <a:pt x="0" y="9525"/>
                  </a:lnTo>
                  <a:lnTo>
                    <a:pt x="0" y="1"/>
                  </a:lnTo>
                  <a:lnTo>
                    <a:pt x="8200" y="0"/>
                  </a:lnTo>
                  <a:lnTo>
                    <a:pt x="8642" y="1058"/>
                  </a:lnTo>
                  <a:lnTo>
                    <a:pt x="9409" y="13258"/>
                  </a:lnTo>
                  <a:lnTo>
                    <a:pt x="10506" y="15188"/>
                  </a:lnTo>
                  <a:lnTo>
                    <a:pt x="12296" y="16476"/>
                  </a:lnTo>
                  <a:lnTo>
                    <a:pt x="14547" y="17334"/>
                  </a:lnTo>
                  <a:lnTo>
                    <a:pt x="16049" y="18964"/>
                  </a:lnTo>
                  <a:lnTo>
                    <a:pt x="17716" y="23598"/>
                  </a:lnTo>
                  <a:lnTo>
                    <a:pt x="19845" y="35196"/>
                  </a:lnTo>
                  <a:lnTo>
                    <a:pt x="25518" y="44530"/>
                  </a:lnTo>
                  <a:lnTo>
                    <a:pt x="44742" y="88216"/>
                  </a:lnTo>
                  <a:lnTo>
                    <a:pt x="54061" y="103631"/>
                  </a:lnTo>
                  <a:lnTo>
                    <a:pt x="66692" y="142335"/>
                  </a:lnTo>
                  <a:lnTo>
                    <a:pt x="84435" y="185925"/>
                  </a:lnTo>
                  <a:lnTo>
                    <a:pt x="107264" y="227696"/>
                  </a:lnTo>
                  <a:lnTo>
                    <a:pt x="125885" y="272166"/>
                  </a:lnTo>
                  <a:lnTo>
                    <a:pt x="140663" y="310300"/>
                  </a:lnTo>
                  <a:lnTo>
                    <a:pt x="155139" y="351630"/>
                  </a:lnTo>
                  <a:lnTo>
                    <a:pt x="168189" y="396914"/>
                  </a:lnTo>
                  <a:lnTo>
                    <a:pt x="180958" y="437530"/>
                  </a:lnTo>
                  <a:lnTo>
                    <a:pt x="193673" y="481184"/>
                  </a:lnTo>
                  <a:lnTo>
                    <a:pt x="206374" y="524026"/>
                  </a:lnTo>
                  <a:lnTo>
                    <a:pt x="214842" y="559786"/>
                  </a:lnTo>
                  <a:lnTo>
                    <a:pt x="221062" y="606972"/>
                  </a:lnTo>
                  <a:lnTo>
                    <a:pt x="227111" y="652238"/>
                  </a:lnTo>
                  <a:lnTo>
                    <a:pt x="233214" y="689379"/>
                  </a:lnTo>
                  <a:lnTo>
                    <a:pt x="235943" y="723021"/>
                  </a:lnTo>
                  <a:lnTo>
                    <a:pt x="237155" y="759493"/>
                  </a:lnTo>
                  <a:lnTo>
                    <a:pt x="237837" y="803826"/>
                  </a:lnTo>
                  <a:lnTo>
                    <a:pt x="239098" y="843772"/>
                  </a:lnTo>
                  <a:lnTo>
                    <a:pt x="243587" y="882420"/>
                  </a:lnTo>
                  <a:lnTo>
                    <a:pt x="241273" y="920682"/>
                  </a:lnTo>
                  <a:lnTo>
                    <a:pt x="244232" y="958830"/>
                  </a:lnTo>
                  <a:lnTo>
                    <a:pt x="240405" y="996944"/>
                  </a:lnTo>
                  <a:lnTo>
                    <a:pt x="237743" y="1035048"/>
                  </a:lnTo>
                  <a:lnTo>
                    <a:pt x="230722" y="1074208"/>
                  </a:lnTo>
                  <a:lnTo>
                    <a:pt x="221938" y="1117796"/>
                  </a:lnTo>
                  <a:lnTo>
                    <a:pt x="213690" y="1157992"/>
                  </a:lnTo>
                  <a:lnTo>
                    <a:pt x="208661" y="1196713"/>
                  </a:lnTo>
                  <a:lnTo>
                    <a:pt x="195763" y="1234997"/>
                  </a:lnTo>
                  <a:lnTo>
                    <a:pt x="183710" y="1273152"/>
                  </a:lnTo>
                  <a:lnTo>
                    <a:pt x="168263" y="1311268"/>
                  </a:lnTo>
                  <a:lnTo>
                    <a:pt x="155454" y="1349373"/>
                  </a:lnTo>
                  <a:lnTo>
                    <a:pt x="138723" y="1387475"/>
                  </a:lnTo>
                  <a:lnTo>
                    <a:pt x="121419" y="1424517"/>
                  </a:lnTo>
                  <a:lnTo>
                    <a:pt x="102732" y="1466014"/>
                  </a:lnTo>
                  <a:lnTo>
                    <a:pt x="78971" y="1504785"/>
                  </a:lnTo>
                  <a:lnTo>
                    <a:pt x="59383" y="1544076"/>
                  </a:lnTo>
                  <a:lnTo>
                    <a:pt x="32779" y="1585861"/>
                  </a:lnTo>
                  <a:lnTo>
                    <a:pt x="7766" y="1628337"/>
                  </a:lnTo>
                  <a:lnTo>
                    <a:pt x="0" y="16573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81">
              <a:extLst>
                <a:ext uri="{FF2B5EF4-FFF2-40B4-BE49-F238E27FC236}">
                  <a16:creationId xmlns:a16="http://schemas.microsoft.com/office/drawing/2014/main" id="{96650702-66FF-5F1B-AFA2-5933EB0DF9DE}"/>
                </a:ext>
              </a:extLst>
            </p:cNvPr>
            <p:cNvSpPr/>
            <p:nvPr>
              <p:custDataLst>
                <p:tags r:id="rId24"/>
              </p:custDataLst>
            </p:nvPr>
          </p:nvSpPr>
          <p:spPr>
            <a:xfrm>
              <a:off x="5057823" y="2266950"/>
              <a:ext cx="295228" cy="1476376"/>
            </a:xfrm>
            <a:custGeom>
              <a:avLst/>
              <a:gdLst/>
              <a:ahLst/>
              <a:cxnLst/>
              <a:rect l="0" t="0" r="0" b="0"/>
              <a:pathLst>
                <a:path w="295228" h="1476376">
                  <a:moveTo>
                    <a:pt x="238077" y="0"/>
                  </a:moveTo>
                  <a:lnTo>
                    <a:pt x="238077" y="0"/>
                  </a:lnTo>
                  <a:lnTo>
                    <a:pt x="233021" y="0"/>
                  </a:lnTo>
                  <a:lnTo>
                    <a:pt x="219763" y="5056"/>
                  </a:lnTo>
                  <a:lnTo>
                    <a:pt x="211240" y="16006"/>
                  </a:lnTo>
                  <a:lnTo>
                    <a:pt x="197670" y="37198"/>
                  </a:lnTo>
                  <a:lnTo>
                    <a:pt x="167923" y="82823"/>
                  </a:lnTo>
                  <a:lnTo>
                    <a:pt x="150146" y="109324"/>
                  </a:lnTo>
                  <a:lnTo>
                    <a:pt x="136646" y="147163"/>
                  </a:lnTo>
                  <a:lnTo>
                    <a:pt x="112563" y="194279"/>
                  </a:lnTo>
                  <a:lnTo>
                    <a:pt x="98670" y="235893"/>
                  </a:lnTo>
                  <a:lnTo>
                    <a:pt x="85735" y="275784"/>
                  </a:lnTo>
                  <a:lnTo>
                    <a:pt x="72988" y="319294"/>
                  </a:lnTo>
                  <a:lnTo>
                    <a:pt x="63455" y="356132"/>
                  </a:lnTo>
                  <a:lnTo>
                    <a:pt x="53928" y="393858"/>
                  </a:lnTo>
                  <a:lnTo>
                    <a:pt x="44402" y="431847"/>
                  </a:lnTo>
                  <a:lnTo>
                    <a:pt x="34877" y="474970"/>
                  </a:lnTo>
                  <a:lnTo>
                    <a:pt x="30408" y="521261"/>
                  </a:lnTo>
                  <a:lnTo>
                    <a:pt x="24028" y="568491"/>
                  </a:lnTo>
                  <a:lnTo>
                    <a:pt x="15435" y="615999"/>
                  </a:lnTo>
                  <a:lnTo>
                    <a:pt x="6185" y="663590"/>
                  </a:lnTo>
                  <a:lnTo>
                    <a:pt x="2722" y="698154"/>
                  </a:lnTo>
                  <a:lnTo>
                    <a:pt x="1183" y="733624"/>
                  </a:lnTo>
                  <a:lnTo>
                    <a:pt x="499" y="767027"/>
                  </a:lnTo>
                  <a:lnTo>
                    <a:pt x="195" y="802334"/>
                  </a:lnTo>
                  <a:lnTo>
                    <a:pt x="60" y="839193"/>
                  </a:lnTo>
                  <a:lnTo>
                    <a:pt x="0" y="876741"/>
                  </a:lnTo>
                  <a:lnTo>
                    <a:pt x="2796" y="911774"/>
                  </a:lnTo>
                  <a:lnTo>
                    <a:pt x="7566" y="946041"/>
                  </a:lnTo>
                  <a:lnTo>
                    <a:pt x="13214" y="982438"/>
                  </a:lnTo>
                  <a:lnTo>
                    <a:pt x="19252" y="1019781"/>
                  </a:lnTo>
                  <a:lnTo>
                    <a:pt x="25463" y="1056486"/>
                  </a:lnTo>
                  <a:lnTo>
                    <a:pt x="31751" y="1090438"/>
                  </a:lnTo>
                  <a:lnTo>
                    <a:pt x="40896" y="1123167"/>
                  </a:lnTo>
                  <a:lnTo>
                    <a:pt x="52016" y="1155352"/>
                  </a:lnTo>
                  <a:lnTo>
                    <a:pt x="69119" y="1202163"/>
                  </a:lnTo>
                  <a:lnTo>
                    <a:pt x="82417" y="1242257"/>
                  </a:lnTo>
                  <a:lnTo>
                    <a:pt x="108160" y="1287607"/>
                  </a:lnTo>
                  <a:lnTo>
                    <a:pt x="138449" y="1331961"/>
                  </a:lnTo>
                  <a:lnTo>
                    <a:pt x="177647" y="1377257"/>
                  </a:lnTo>
                  <a:lnTo>
                    <a:pt x="215843" y="1421045"/>
                  </a:lnTo>
                  <a:lnTo>
                    <a:pt x="247796" y="1449022"/>
                  </a:lnTo>
                  <a:lnTo>
                    <a:pt x="295227" y="14763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82">
              <a:extLst>
                <a:ext uri="{FF2B5EF4-FFF2-40B4-BE49-F238E27FC236}">
                  <a16:creationId xmlns:a16="http://schemas.microsoft.com/office/drawing/2014/main" id="{BCD87DAC-46B8-05A5-7C32-A316F9D27AFC}"/>
                </a:ext>
              </a:extLst>
            </p:cNvPr>
            <p:cNvSpPr/>
            <p:nvPr>
              <p:custDataLst>
                <p:tags r:id="rId25"/>
              </p:custDataLst>
            </p:nvPr>
          </p:nvSpPr>
          <p:spPr>
            <a:xfrm>
              <a:off x="5953125" y="3610399"/>
              <a:ext cx="247651" cy="17303"/>
            </a:xfrm>
            <a:custGeom>
              <a:avLst/>
              <a:gdLst/>
              <a:ahLst/>
              <a:cxnLst/>
              <a:rect l="0" t="0" r="0" b="0"/>
              <a:pathLst>
                <a:path w="247651" h="17303">
                  <a:moveTo>
                    <a:pt x="0" y="9101"/>
                  </a:moveTo>
                  <a:lnTo>
                    <a:pt x="0" y="9101"/>
                  </a:lnTo>
                  <a:lnTo>
                    <a:pt x="0" y="14158"/>
                  </a:lnTo>
                  <a:lnTo>
                    <a:pt x="2117" y="15647"/>
                  </a:lnTo>
                  <a:lnTo>
                    <a:pt x="10113" y="17302"/>
                  </a:lnTo>
                  <a:lnTo>
                    <a:pt x="51779" y="10913"/>
                  </a:lnTo>
                  <a:lnTo>
                    <a:pt x="81312" y="6815"/>
                  </a:lnTo>
                  <a:lnTo>
                    <a:pt x="109112" y="1721"/>
                  </a:lnTo>
                  <a:lnTo>
                    <a:pt x="156432" y="0"/>
                  </a:lnTo>
                  <a:lnTo>
                    <a:pt x="198986" y="4758"/>
                  </a:lnTo>
                  <a:lnTo>
                    <a:pt x="247650" y="910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83">
              <a:extLst>
                <a:ext uri="{FF2B5EF4-FFF2-40B4-BE49-F238E27FC236}">
                  <a16:creationId xmlns:a16="http://schemas.microsoft.com/office/drawing/2014/main" id="{0C74D1F3-2E9A-9405-7E39-331C802742CB}"/>
                </a:ext>
              </a:extLst>
            </p:cNvPr>
            <p:cNvSpPr/>
            <p:nvPr>
              <p:custDataLst>
                <p:tags r:id="rId26"/>
              </p:custDataLst>
            </p:nvPr>
          </p:nvSpPr>
          <p:spPr>
            <a:xfrm>
              <a:off x="5981700" y="3429589"/>
              <a:ext cx="190501" cy="18462"/>
            </a:xfrm>
            <a:custGeom>
              <a:avLst/>
              <a:gdLst/>
              <a:ahLst/>
              <a:cxnLst/>
              <a:rect l="0" t="0" r="0" b="0"/>
              <a:pathLst>
                <a:path w="190501" h="18462">
                  <a:moveTo>
                    <a:pt x="0" y="8936"/>
                  </a:moveTo>
                  <a:lnTo>
                    <a:pt x="0" y="8936"/>
                  </a:lnTo>
                  <a:lnTo>
                    <a:pt x="40704" y="8936"/>
                  </a:lnTo>
                  <a:lnTo>
                    <a:pt x="84319" y="2390"/>
                  </a:lnTo>
                  <a:lnTo>
                    <a:pt x="130877" y="0"/>
                  </a:lnTo>
                  <a:lnTo>
                    <a:pt x="158370" y="2408"/>
                  </a:lnTo>
                  <a:lnTo>
                    <a:pt x="177099" y="9824"/>
                  </a:lnTo>
                  <a:lnTo>
                    <a:pt x="190500" y="1846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84">
              <a:extLst>
                <a:ext uri="{FF2B5EF4-FFF2-40B4-BE49-F238E27FC236}">
                  <a16:creationId xmlns:a16="http://schemas.microsoft.com/office/drawing/2014/main" id="{3C67E184-8E27-78A1-E798-75F55AF54131}"/>
                </a:ext>
              </a:extLst>
            </p:cNvPr>
            <p:cNvSpPr/>
            <p:nvPr>
              <p:custDataLst>
                <p:tags r:id="rId27"/>
              </p:custDataLst>
            </p:nvPr>
          </p:nvSpPr>
          <p:spPr>
            <a:xfrm>
              <a:off x="5943600" y="3276616"/>
              <a:ext cx="247651" cy="28560"/>
            </a:xfrm>
            <a:custGeom>
              <a:avLst/>
              <a:gdLst/>
              <a:ahLst/>
              <a:cxnLst/>
              <a:rect l="0" t="0" r="0" b="0"/>
              <a:pathLst>
                <a:path w="247651" h="28560">
                  <a:moveTo>
                    <a:pt x="0" y="28559"/>
                  </a:moveTo>
                  <a:lnTo>
                    <a:pt x="0" y="28559"/>
                  </a:lnTo>
                  <a:lnTo>
                    <a:pt x="0" y="23502"/>
                  </a:lnTo>
                  <a:lnTo>
                    <a:pt x="1058" y="22013"/>
                  </a:lnTo>
                  <a:lnTo>
                    <a:pt x="2822" y="21020"/>
                  </a:lnTo>
                  <a:lnTo>
                    <a:pt x="42842" y="11669"/>
                  </a:lnTo>
                  <a:lnTo>
                    <a:pt x="84780" y="9935"/>
                  </a:lnTo>
                  <a:lnTo>
                    <a:pt x="127581" y="2026"/>
                  </a:lnTo>
                  <a:lnTo>
                    <a:pt x="169162" y="253"/>
                  </a:lnTo>
                  <a:lnTo>
                    <a:pt x="215933" y="0"/>
                  </a:lnTo>
                  <a:lnTo>
                    <a:pt x="225087" y="1049"/>
                  </a:lnTo>
                  <a:lnTo>
                    <a:pt x="247650" y="950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85">
              <a:extLst>
                <a:ext uri="{FF2B5EF4-FFF2-40B4-BE49-F238E27FC236}">
                  <a16:creationId xmlns:a16="http://schemas.microsoft.com/office/drawing/2014/main" id="{338945FB-2214-2C87-21F3-DA02822A0DB8}"/>
                </a:ext>
              </a:extLst>
            </p:cNvPr>
            <p:cNvSpPr/>
            <p:nvPr>
              <p:custDataLst>
                <p:tags r:id="rId28"/>
              </p:custDataLst>
            </p:nvPr>
          </p:nvSpPr>
          <p:spPr>
            <a:xfrm>
              <a:off x="5953125" y="3314735"/>
              <a:ext cx="38101" cy="352391"/>
            </a:xfrm>
            <a:custGeom>
              <a:avLst/>
              <a:gdLst/>
              <a:ahLst/>
              <a:cxnLst/>
              <a:rect l="0" t="0" r="0" b="0"/>
              <a:pathLst>
                <a:path w="38101" h="352391">
                  <a:moveTo>
                    <a:pt x="28575" y="19015"/>
                  </a:moveTo>
                  <a:lnTo>
                    <a:pt x="28575" y="19015"/>
                  </a:lnTo>
                  <a:lnTo>
                    <a:pt x="28575" y="13958"/>
                  </a:lnTo>
                  <a:lnTo>
                    <a:pt x="29633" y="12469"/>
                  </a:lnTo>
                  <a:lnTo>
                    <a:pt x="31397" y="11476"/>
                  </a:lnTo>
                  <a:lnTo>
                    <a:pt x="36776" y="9883"/>
                  </a:lnTo>
                  <a:lnTo>
                    <a:pt x="37512" y="6842"/>
                  </a:lnTo>
                  <a:lnTo>
                    <a:pt x="38097" y="0"/>
                  </a:lnTo>
                  <a:lnTo>
                    <a:pt x="38100" y="8169"/>
                  </a:lnTo>
                  <a:lnTo>
                    <a:pt x="37042" y="8609"/>
                  </a:lnTo>
                  <a:lnTo>
                    <a:pt x="33044" y="9099"/>
                  </a:lnTo>
                  <a:lnTo>
                    <a:pt x="31555" y="10287"/>
                  </a:lnTo>
                  <a:lnTo>
                    <a:pt x="29899" y="14430"/>
                  </a:lnTo>
                  <a:lnTo>
                    <a:pt x="27779" y="56131"/>
                  </a:lnTo>
                  <a:lnTo>
                    <a:pt x="21048" y="99980"/>
                  </a:lnTo>
                  <a:lnTo>
                    <a:pt x="12352" y="147544"/>
                  </a:lnTo>
                  <a:lnTo>
                    <a:pt x="6195" y="183031"/>
                  </a:lnTo>
                  <a:lnTo>
                    <a:pt x="1836" y="223540"/>
                  </a:lnTo>
                  <a:lnTo>
                    <a:pt x="242" y="265167"/>
                  </a:lnTo>
                  <a:lnTo>
                    <a:pt x="14" y="311027"/>
                  </a:lnTo>
                  <a:lnTo>
                    <a:pt x="0" y="35239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86">
              <a:extLst>
                <a:ext uri="{FF2B5EF4-FFF2-40B4-BE49-F238E27FC236}">
                  <a16:creationId xmlns:a16="http://schemas.microsoft.com/office/drawing/2014/main" id="{C3E32799-C146-E64C-1D50-7D9533D5EC74}"/>
                </a:ext>
              </a:extLst>
            </p:cNvPr>
            <p:cNvSpPr/>
            <p:nvPr>
              <p:custDataLst>
                <p:tags r:id="rId29"/>
              </p:custDataLst>
            </p:nvPr>
          </p:nvSpPr>
          <p:spPr>
            <a:xfrm>
              <a:off x="5286375" y="3095625"/>
              <a:ext cx="2114551" cy="76201"/>
            </a:xfrm>
            <a:custGeom>
              <a:avLst/>
              <a:gdLst/>
              <a:ahLst/>
              <a:cxnLst/>
              <a:rect l="0" t="0" r="0" b="0"/>
              <a:pathLst>
                <a:path w="2114551" h="76201">
                  <a:moveTo>
                    <a:pt x="0" y="76200"/>
                  </a:moveTo>
                  <a:lnTo>
                    <a:pt x="0" y="76200"/>
                  </a:lnTo>
                  <a:lnTo>
                    <a:pt x="0" y="67067"/>
                  </a:lnTo>
                  <a:lnTo>
                    <a:pt x="29659" y="63868"/>
                  </a:lnTo>
                  <a:lnTo>
                    <a:pt x="49132" y="58477"/>
                  </a:lnTo>
                  <a:lnTo>
                    <a:pt x="90232" y="56169"/>
                  </a:lnTo>
                  <a:lnTo>
                    <a:pt x="137783" y="48514"/>
                  </a:lnTo>
                  <a:lnTo>
                    <a:pt x="179656" y="44979"/>
                  </a:lnTo>
                  <a:lnTo>
                    <a:pt x="223870" y="39459"/>
                  </a:lnTo>
                  <a:lnTo>
                    <a:pt x="265886" y="33447"/>
                  </a:lnTo>
                  <a:lnTo>
                    <a:pt x="311850" y="30019"/>
                  </a:lnTo>
                  <a:lnTo>
                    <a:pt x="358982" y="23946"/>
                  </a:lnTo>
                  <a:lnTo>
                    <a:pt x="393438" y="21226"/>
                  </a:lnTo>
                  <a:lnTo>
                    <a:pt x="429920" y="18959"/>
                  </a:lnTo>
                  <a:lnTo>
                    <a:pt x="467301" y="14423"/>
                  </a:lnTo>
                  <a:lnTo>
                    <a:pt x="505081" y="11702"/>
                  </a:lnTo>
                  <a:lnTo>
                    <a:pt x="544097" y="10492"/>
                  </a:lnTo>
                  <a:lnTo>
                    <a:pt x="586132" y="9955"/>
                  </a:lnTo>
                  <a:lnTo>
                    <a:pt x="629509" y="6894"/>
                  </a:lnTo>
                  <a:lnTo>
                    <a:pt x="674540" y="3064"/>
                  </a:lnTo>
                  <a:lnTo>
                    <a:pt x="698402" y="2043"/>
                  </a:lnTo>
                  <a:lnTo>
                    <a:pt x="722776" y="1362"/>
                  </a:lnTo>
                  <a:lnTo>
                    <a:pt x="769614" y="605"/>
                  </a:lnTo>
                  <a:lnTo>
                    <a:pt x="816184" y="269"/>
                  </a:lnTo>
                  <a:lnTo>
                    <a:pt x="840456" y="180"/>
                  </a:lnTo>
                  <a:lnTo>
                    <a:pt x="865104" y="120"/>
                  </a:lnTo>
                  <a:lnTo>
                    <a:pt x="890003" y="80"/>
                  </a:lnTo>
                  <a:lnTo>
                    <a:pt x="915069" y="53"/>
                  </a:lnTo>
                  <a:lnTo>
                    <a:pt x="940245" y="35"/>
                  </a:lnTo>
                  <a:lnTo>
                    <a:pt x="965498" y="23"/>
                  </a:lnTo>
                  <a:lnTo>
                    <a:pt x="990798" y="16"/>
                  </a:lnTo>
                  <a:lnTo>
                    <a:pt x="1016132" y="11"/>
                  </a:lnTo>
                  <a:lnTo>
                    <a:pt x="1041488" y="7"/>
                  </a:lnTo>
                  <a:lnTo>
                    <a:pt x="1066859" y="5"/>
                  </a:lnTo>
                  <a:lnTo>
                    <a:pt x="1092239" y="4"/>
                  </a:lnTo>
                  <a:lnTo>
                    <a:pt x="1118685" y="2"/>
                  </a:lnTo>
                  <a:lnTo>
                    <a:pt x="1145839" y="2"/>
                  </a:lnTo>
                  <a:lnTo>
                    <a:pt x="1173468" y="1"/>
                  </a:lnTo>
                  <a:lnTo>
                    <a:pt x="1200354" y="1"/>
                  </a:lnTo>
                  <a:lnTo>
                    <a:pt x="1226745" y="1"/>
                  </a:lnTo>
                  <a:lnTo>
                    <a:pt x="1252805" y="0"/>
                  </a:lnTo>
                  <a:lnTo>
                    <a:pt x="1278644" y="0"/>
                  </a:lnTo>
                  <a:lnTo>
                    <a:pt x="1304338" y="0"/>
                  </a:lnTo>
                  <a:lnTo>
                    <a:pt x="1329934" y="0"/>
                  </a:lnTo>
                  <a:lnTo>
                    <a:pt x="1356523" y="0"/>
                  </a:lnTo>
                  <a:lnTo>
                    <a:pt x="1383774" y="0"/>
                  </a:lnTo>
                  <a:lnTo>
                    <a:pt x="1411465" y="0"/>
                  </a:lnTo>
                  <a:lnTo>
                    <a:pt x="1438394" y="0"/>
                  </a:lnTo>
                  <a:lnTo>
                    <a:pt x="1464812" y="0"/>
                  </a:lnTo>
                  <a:lnTo>
                    <a:pt x="1490891" y="0"/>
                  </a:lnTo>
                  <a:lnTo>
                    <a:pt x="1515686" y="1058"/>
                  </a:lnTo>
                  <a:lnTo>
                    <a:pt x="1562991" y="5056"/>
                  </a:lnTo>
                  <a:lnTo>
                    <a:pt x="1587036" y="6546"/>
                  </a:lnTo>
                  <a:lnTo>
                    <a:pt x="1611532" y="7539"/>
                  </a:lnTo>
                  <a:lnTo>
                    <a:pt x="1636329" y="8201"/>
                  </a:lnTo>
                  <a:lnTo>
                    <a:pt x="1683638" y="8936"/>
                  </a:lnTo>
                  <a:lnTo>
                    <a:pt x="1728300" y="9264"/>
                  </a:lnTo>
                  <a:lnTo>
                    <a:pt x="1769317" y="9409"/>
                  </a:lnTo>
                  <a:lnTo>
                    <a:pt x="1811535" y="12295"/>
                  </a:lnTo>
                  <a:lnTo>
                    <a:pt x="1852877" y="16048"/>
                  </a:lnTo>
                  <a:lnTo>
                    <a:pt x="1888889" y="17716"/>
                  </a:lnTo>
                  <a:lnTo>
                    <a:pt x="1925356" y="21279"/>
                  </a:lnTo>
                  <a:lnTo>
                    <a:pt x="1960614" y="25333"/>
                  </a:lnTo>
                  <a:lnTo>
                    <a:pt x="2004263" y="28673"/>
                  </a:lnTo>
                  <a:lnTo>
                    <a:pt x="2044007" y="34836"/>
                  </a:lnTo>
                  <a:lnTo>
                    <a:pt x="2114550" y="476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7" name="SMARTInkShape-Group29">
            <a:extLst>
              <a:ext uri="{FF2B5EF4-FFF2-40B4-BE49-F238E27FC236}">
                <a16:creationId xmlns:a16="http://schemas.microsoft.com/office/drawing/2014/main" id="{48E49362-4DDD-0CF4-BEE9-0D2EC3E48700}"/>
              </a:ext>
            </a:extLst>
          </p:cNvPr>
          <p:cNvGrpSpPr/>
          <p:nvPr/>
        </p:nvGrpSpPr>
        <p:grpSpPr>
          <a:xfrm>
            <a:off x="7800975" y="4124476"/>
            <a:ext cx="371476" cy="209400"/>
            <a:chOff x="7800975" y="4124476"/>
            <a:chExt cx="371476" cy="209400"/>
          </a:xfrm>
        </p:grpSpPr>
        <p:sp>
          <p:nvSpPr>
            <p:cNvPr id="24" name="SMARTInkShape-87">
              <a:extLst>
                <a:ext uri="{FF2B5EF4-FFF2-40B4-BE49-F238E27FC236}">
                  <a16:creationId xmlns:a16="http://schemas.microsoft.com/office/drawing/2014/main" id="{3D7F9C45-4563-2D27-8DDE-7C75B39F6384}"/>
                </a:ext>
              </a:extLst>
            </p:cNvPr>
            <p:cNvSpPr/>
            <p:nvPr>
              <p:custDataLst>
                <p:tags r:id="rId19"/>
              </p:custDataLst>
            </p:nvPr>
          </p:nvSpPr>
          <p:spPr>
            <a:xfrm>
              <a:off x="8115300" y="4286250"/>
              <a:ext cx="57151" cy="19051"/>
            </a:xfrm>
            <a:custGeom>
              <a:avLst/>
              <a:gdLst/>
              <a:ahLst/>
              <a:cxnLst/>
              <a:rect l="0" t="0" r="0" b="0"/>
              <a:pathLst>
                <a:path w="57151" h="19051">
                  <a:moveTo>
                    <a:pt x="57150" y="0"/>
                  </a:moveTo>
                  <a:lnTo>
                    <a:pt x="57150" y="0"/>
                  </a:lnTo>
                  <a:lnTo>
                    <a:pt x="23619" y="8642"/>
                  </a:lnTo>
                  <a:lnTo>
                    <a:pt x="11591" y="9408"/>
                  </a:lnTo>
                  <a:lnTo>
                    <a:pt x="0" y="190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88">
              <a:extLst>
                <a:ext uri="{FF2B5EF4-FFF2-40B4-BE49-F238E27FC236}">
                  <a16:creationId xmlns:a16="http://schemas.microsoft.com/office/drawing/2014/main" id="{D3FA2080-BC0C-393A-97DE-D36CC6A5765D}"/>
                </a:ext>
              </a:extLst>
            </p:cNvPr>
            <p:cNvSpPr/>
            <p:nvPr>
              <p:custDataLst>
                <p:tags r:id="rId20"/>
              </p:custDataLst>
            </p:nvPr>
          </p:nvSpPr>
          <p:spPr>
            <a:xfrm>
              <a:off x="8134350" y="4181475"/>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89">
              <a:extLst>
                <a:ext uri="{FF2B5EF4-FFF2-40B4-BE49-F238E27FC236}">
                  <a16:creationId xmlns:a16="http://schemas.microsoft.com/office/drawing/2014/main" id="{A05081F2-EE19-CD5D-7563-8E7059DBD2ED}"/>
                </a:ext>
              </a:extLst>
            </p:cNvPr>
            <p:cNvSpPr/>
            <p:nvPr>
              <p:custDataLst>
                <p:tags r:id="rId21"/>
              </p:custDataLst>
            </p:nvPr>
          </p:nvSpPr>
          <p:spPr>
            <a:xfrm>
              <a:off x="7800975" y="4124476"/>
              <a:ext cx="209551" cy="209400"/>
            </a:xfrm>
            <a:custGeom>
              <a:avLst/>
              <a:gdLst/>
              <a:ahLst/>
              <a:cxnLst/>
              <a:rect l="0" t="0" r="0" b="0"/>
              <a:pathLst>
                <a:path w="209551" h="209400">
                  <a:moveTo>
                    <a:pt x="209550" y="28424"/>
                  </a:moveTo>
                  <a:lnTo>
                    <a:pt x="209550" y="28424"/>
                  </a:lnTo>
                  <a:lnTo>
                    <a:pt x="209550" y="18899"/>
                  </a:lnTo>
                  <a:lnTo>
                    <a:pt x="201350" y="18899"/>
                  </a:lnTo>
                  <a:lnTo>
                    <a:pt x="182797" y="3711"/>
                  </a:lnTo>
                  <a:lnTo>
                    <a:pt x="154979" y="357"/>
                  </a:lnTo>
                  <a:lnTo>
                    <a:pt x="141405" y="0"/>
                  </a:lnTo>
                  <a:lnTo>
                    <a:pt x="134107" y="2738"/>
                  </a:lnTo>
                  <a:lnTo>
                    <a:pt x="90674" y="25361"/>
                  </a:lnTo>
                  <a:lnTo>
                    <a:pt x="68494" y="34807"/>
                  </a:lnTo>
                  <a:lnTo>
                    <a:pt x="48531" y="55710"/>
                  </a:lnTo>
                  <a:lnTo>
                    <a:pt x="42736" y="67362"/>
                  </a:lnTo>
                  <a:lnTo>
                    <a:pt x="41191" y="73433"/>
                  </a:lnTo>
                  <a:lnTo>
                    <a:pt x="42296" y="85822"/>
                  </a:lnTo>
                  <a:lnTo>
                    <a:pt x="44073" y="92089"/>
                  </a:lnTo>
                  <a:lnTo>
                    <a:pt x="51691" y="101875"/>
                  </a:lnTo>
                  <a:lnTo>
                    <a:pt x="64249" y="109752"/>
                  </a:lnTo>
                  <a:lnTo>
                    <a:pt x="108715" y="126688"/>
                  </a:lnTo>
                  <a:lnTo>
                    <a:pt x="154376" y="148007"/>
                  </a:lnTo>
                  <a:lnTo>
                    <a:pt x="179105" y="156747"/>
                  </a:lnTo>
                  <a:lnTo>
                    <a:pt x="182904" y="159481"/>
                  </a:lnTo>
                  <a:lnTo>
                    <a:pt x="187124" y="165341"/>
                  </a:lnTo>
                  <a:lnTo>
                    <a:pt x="189499" y="174590"/>
                  </a:lnTo>
                  <a:lnTo>
                    <a:pt x="187716" y="177726"/>
                  </a:lnTo>
                  <a:lnTo>
                    <a:pt x="180091" y="184033"/>
                  </a:lnTo>
                  <a:lnTo>
                    <a:pt x="158841" y="193534"/>
                  </a:lnTo>
                  <a:lnTo>
                    <a:pt x="117728" y="198622"/>
                  </a:lnTo>
                  <a:lnTo>
                    <a:pt x="75188" y="199709"/>
                  </a:lnTo>
                  <a:lnTo>
                    <a:pt x="31264" y="207391"/>
                  </a:lnTo>
                  <a:lnTo>
                    <a:pt x="0" y="20939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3" name="SMARTInkShape-Group30">
            <a:extLst>
              <a:ext uri="{FF2B5EF4-FFF2-40B4-BE49-F238E27FC236}">
                <a16:creationId xmlns:a16="http://schemas.microsoft.com/office/drawing/2014/main" id="{6C0F0C4A-519B-C6C8-053B-D7EBDDD03166}"/>
              </a:ext>
            </a:extLst>
          </p:cNvPr>
          <p:cNvGrpSpPr/>
          <p:nvPr/>
        </p:nvGrpSpPr>
        <p:grpSpPr>
          <a:xfrm>
            <a:off x="8620125" y="4096535"/>
            <a:ext cx="2028826" cy="818366"/>
            <a:chOff x="8620125" y="4096535"/>
            <a:chExt cx="2028826" cy="818366"/>
          </a:xfrm>
        </p:grpSpPr>
        <p:sp>
          <p:nvSpPr>
            <p:cNvPr id="28" name="SMARTInkShape-90">
              <a:extLst>
                <a:ext uri="{FF2B5EF4-FFF2-40B4-BE49-F238E27FC236}">
                  <a16:creationId xmlns:a16="http://schemas.microsoft.com/office/drawing/2014/main" id="{E3BE8FDE-95B9-7321-7044-4325BCD0566F}"/>
                </a:ext>
              </a:extLst>
            </p:cNvPr>
            <p:cNvSpPr/>
            <p:nvPr>
              <p:custDataLst>
                <p:tags r:id="rId4"/>
              </p:custDataLst>
            </p:nvPr>
          </p:nvSpPr>
          <p:spPr>
            <a:xfrm>
              <a:off x="10639425" y="4905375"/>
              <a:ext cx="9526" cy="9526"/>
            </a:xfrm>
            <a:custGeom>
              <a:avLst/>
              <a:gdLst/>
              <a:ahLst/>
              <a:cxnLst/>
              <a:rect l="0" t="0" r="0" b="0"/>
              <a:pathLst>
                <a:path w="9526" h="9526">
                  <a:moveTo>
                    <a:pt x="0" y="9525"/>
                  </a:moveTo>
                  <a:lnTo>
                    <a:pt x="0" y="9525"/>
                  </a:lnTo>
                  <a:lnTo>
                    <a:pt x="0" y="1324"/>
                  </a:lnTo>
                  <a:lnTo>
                    <a:pt x="1058" y="883"/>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91">
              <a:extLst>
                <a:ext uri="{FF2B5EF4-FFF2-40B4-BE49-F238E27FC236}">
                  <a16:creationId xmlns:a16="http://schemas.microsoft.com/office/drawing/2014/main" id="{96AC5271-573F-626E-6F67-E3F59F2A9F31}"/>
                </a:ext>
              </a:extLst>
            </p:cNvPr>
            <p:cNvSpPr/>
            <p:nvPr>
              <p:custDataLst>
                <p:tags r:id="rId5"/>
              </p:custDataLst>
            </p:nvPr>
          </p:nvSpPr>
          <p:spPr>
            <a:xfrm>
              <a:off x="10420350" y="4695825"/>
              <a:ext cx="161926" cy="200932"/>
            </a:xfrm>
            <a:custGeom>
              <a:avLst/>
              <a:gdLst/>
              <a:ahLst/>
              <a:cxnLst/>
              <a:rect l="0" t="0" r="0" b="0"/>
              <a:pathLst>
                <a:path w="161926" h="200932">
                  <a:moveTo>
                    <a:pt x="0" y="66675"/>
                  </a:moveTo>
                  <a:lnTo>
                    <a:pt x="0" y="66675"/>
                  </a:lnTo>
                  <a:lnTo>
                    <a:pt x="5057" y="66675"/>
                  </a:lnTo>
                  <a:lnTo>
                    <a:pt x="6546" y="65617"/>
                  </a:lnTo>
                  <a:lnTo>
                    <a:pt x="7538" y="63853"/>
                  </a:lnTo>
                  <a:lnTo>
                    <a:pt x="9410" y="57542"/>
                  </a:lnTo>
                  <a:lnTo>
                    <a:pt x="12343" y="101405"/>
                  </a:lnTo>
                  <a:lnTo>
                    <a:pt x="15011" y="120211"/>
                  </a:lnTo>
                  <a:lnTo>
                    <a:pt x="12679" y="138864"/>
                  </a:lnTo>
                  <a:lnTo>
                    <a:pt x="18352" y="183380"/>
                  </a:lnTo>
                  <a:lnTo>
                    <a:pt x="18740" y="196508"/>
                  </a:lnTo>
                  <a:lnTo>
                    <a:pt x="20960" y="199797"/>
                  </a:lnTo>
                  <a:lnTo>
                    <a:pt x="24557" y="200931"/>
                  </a:lnTo>
                  <a:lnTo>
                    <a:pt x="34197" y="199369"/>
                  </a:lnTo>
                  <a:lnTo>
                    <a:pt x="45538" y="195147"/>
                  </a:lnTo>
                  <a:lnTo>
                    <a:pt x="63822" y="176707"/>
                  </a:lnTo>
                  <a:lnTo>
                    <a:pt x="81359" y="148578"/>
                  </a:lnTo>
                  <a:lnTo>
                    <a:pt x="103325" y="104272"/>
                  </a:lnTo>
                  <a:lnTo>
                    <a:pt x="123215" y="59906"/>
                  </a:lnTo>
                  <a:lnTo>
                    <a:pt x="146015" y="12861"/>
                  </a:lnTo>
                  <a:lnTo>
                    <a:pt x="152384" y="5716"/>
                  </a:lnTo>
                  <a:lnTo>
                    <a:pt x="1619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92">
              <a:extLst>
                <a:ext uri="{FF2B5EF4-FFF2-40B4-BE49-F238E27FC236}">
                  <a16:creationId xmlns:a16="http://schemas.microsoft.com/office/drawing/2014/main" id="{633CA1D1-EDD6-8A49-1FB5-5394232A976C}"/>
                </a:ext>
              </a:extLst>
            </p:cNvPr>
            <p:cNvSpPr/>
            <p:nvPr>
              <p:custDataLst>
                <p:tags r:id="rId6"/>
              </p:custDataLst>
            </p:nvPr>
          </p:nvSpPr>
          <p:spPr>
            <a:xfrm>
              <a:off x="10125075" y="4700459"/>
              <a:ext cx="209551" cy="175643"/>
            </a:xfrm>
            <a:custGeom>
              <a:avLst/>
              <a:gdLst/>
              <a:ahLst/>
              <a:cxnLst/>
              <a:rect l="0" t="0" r="0" b="0"/>
              <a:pathLst>
                <a:path w="209551" h="175643">
                  <a:moveTo>
                    <a:pt x="0" y="100141"/>
                  </a:moveTo>
                  <a:lnTo>
                    <a:pt x="0" y="100141"/>
                  </a:lnTo>
                  <a:lnTo>
                    <a:pt x="9721" y="99083"/>
                  </a:lnTo>
                  <a:lnTo>
                    <a:pt x="56945" y="83894"/>
                  </a:lnTo>
                  <a:lnTo>
                    <a:pt x="96686" y="63285"/>
                  </a:lnTo>
                  <a:lnTo>
                    <a:pt x="106471" y="54480"/>
                  </a:lnTo>
                  <a:lnTo>
                    <a:pt x="130572" y="23992"/>
                  </a:lnTo>
                  <a:lnTo>
                    <a:pt x="131498" y="20800"/>
                  </a:lnTo>
                  <a:lnTo>
                    <a:pt x="131058" y="17614"/>
                  </a:lnTo>
                  <a:lnTo>
                    <a:pt x="124987" y="6776"/>
                  </a:lnTo>
                  <a:lnTo>
                    <a:pt x="121518" y="5729"/>
                  </a:lnTo>
                  <a:lnTo>
                    <a:pt x="119112" y="5449"/>
                  </a:lnTo>
                  <a:lnTo>
                    <a:pt x="113616" y="2317"/>
                  </a:lnTo>
                  <a:lnTo>
                    <a:pt x="110670" y="0"/>
                  </a:lnTo>
                  <a:lnTo>
                    <a:pt x="105529" y="572"/>
                  </a:lnTo>
                  <a:lnTo>
                    <a:pt x="84185" y="11490"/>
                  </a:lnTo>
                  <a:lnTo>
                    <a:pt x="38047" y="54071"/>
                  </a:lnTo>
                  <a:lnTo>
                    <a:pt x="18917" y="80494"/>
                  </a:lnTo>
                  <a:lnTo>
                    <a:pt x="3804" y="127523"/>
                  </a:lnTo>
                  <a:lnTo>
                    <a:pt x="1691" y="138063"/>
                  </a:lnTo>
                  <a:lnTo>
                    <a:pt x="3573" y="149098"/>
                  </a:lnTo>
                  <a:lnTo>
                    <a:pt x="5556" y="155004"/>
                  </a:lnTo>
                  <a:lnTo>
                    <a:pt x="13406" y="164389"/>
                  </a:lnTo>
                  <a:lnTo>
                    <a:pt x="23951" y="171029"/>
                  </a:lnTo>
                  <a:lnTo>
                    <a:pt x="49147" y="175642"/>
                  </a:lnTo>
                  <a:lnTo>
                    <a:pt x="89195" y="175242"/>
                  </a:lnTo>
                  <a:lnTo>
                    <a:pt x="136813" y="163078"/>
                  </a:lnTo>
                  <a:lnTo>
                    <a:pt x="183980" y="151084"/>
                  </a:lnTo>
                  <a:lnTo>
                    <a:pt x="209550" y="14776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93">
              <a:extLst>
                <a:ext uri="{FF2B5EF4-FFF2-40B4-BE49-F238E27FC236}">
                  <a16:creationId xmlns:a16="http://schemas.microsoft.com/office/drawing/2014/main" id="{14B95B8E-C7A4-5B52-0301-2FDEE34B00F4}"/>
                </a:ext>
              </a:extLst>
            </p:cNvPr>
            <p:cNvSpPr/>
            <p:nvPr>
              <p:custDataLst>
                <p:tags r:id="rId7"/>
              </p:custDataLst>
            </p:nvPr>
          </p:nvSpPr>
          <p:spPr>
            <a:xfrm>
              <a:off x="9903158" y="4581525"/>
              <a:ext cx="174293" cy="321300"/>
            </a:xfrm>
            <a:custGeom>
              <a:avLst/>
              <a:gdLst/>
              <a:ahLst/>
              <a:cxnLst/>
              <a:rect l="0" t="0" r="0" b="0"/>
              <a:pathLst>
                <a:path w="174293" h="321300">
                  <a:moveTo>
                    <a:pt x="98092" y="200025"/>
                  </a:moveTo>
                  <a:lnTo>
                    <a:pt x="98092" y="200025"/>
                  </a:lnTo>
                  <a:lnTo>
                    <a:pt x="98092" y="182415"/>
                  </a:lnTo>
                  <a:lnTo>
                    <a:pt x="93035" y="176345"/>
                  </a:lnTo>
                  <a:lnTo>
                    <a:pt x="87731" y="173625"/>
                  </a:lnTo>
                  <a:lnTo>
                    <a:pt x="84835" y="172901"/>
                  </a:lnTo>
                  <a:lnTo>
                    <a:pt x="65589" y="176936"/>
                  </a:lnTo>
                  <a:lnTo>
                    <a:pt x="39779" y="189891"/>
                  </a:lnTo>
                  <a:lnTo>
                    <a:pt x="17080" y="212192"/>
                  </a:lnTo>
                  <a:lnTo>
                    <a:pt x="2004" y="249021"/>
                  </a:lnTo>
                  <a:lnTo>
                    <a:pt x="0" y="269779"/>
                  </a:lnTo>
                  <a:lnTo>
                    <a:pt x="947" y="278278"/>
                  </a:lnTo>
                  <a:lnTo>
                    <a:pt x="7645" y="293365"/>
                  </a:lnTo>
                  <a:lnTo>
                    <a:pt x="17671" y="310937"/>
                  </a:lnTo>
                  <a:lnTo>
                    <a:pt x="19079" y="315241"/>
                  </a:lnTo>
                  <a:lnTo>
                    <a:pt x="21074" y="318111"/>
                  </a:lnTo>
                  <a:lnTo>
                    <a:pt x="23464" y="320024"/>
                  </a:lnTo>
                  <a:lnTo>
                    <a:pt x="26115" y="321299"/>
                  </a:lnTo>
                  <a:lnTo>
                    <a:pt x="34706" y="319895"/>
                  </a:lnTo>
                  <a:lnTo>
                    <a:pt x="72915" y="304538"/>
                  </a:lnTo>
                  <a:lnTo>
                    <a:pt x="94043" y="277794"/>
                  </a:lnTo>
                  <a:lnTo>
                    <a:pt x="112540" y="237376"/>
                  </a:lnTo>
                  <a:lnTo>
                    <a:pt x="123070" y="202037"/>
                  </a:lnTo>
                  <a:lnTo>
                    <a:pt x="132892" y="164755"/>
                  </a:lnTo>
                  <a:lnTo>
                    <a:pt x="142506" y="127957"/>
                  </a:lnTo>
                  <a:lnTo>
                    <a:pt x="152412" y="83719"/>
                  </a:lnTo>
                  <a:lnTo>
                    <a:pt x="154869" y="37169"/>
                  </a:lnTo>
                  <a:lnTo>
                    <a:pt x="156190" y="17599"/>
                  </a:lnTo>
                  <a:lnTo>
                    <a:pt x="160249" y="8527"/>
                  </a:lnTo>
                  <a:lnTo>
                    <a:pt x="162814" y="5685"/>
                  </a:lnTo>
                  <a:lnTo>
                    <a:pt x="174292"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94">
              <a:extLst>
                <a:ext uri="{FF2B5EF4-FFF2-40B4-BE49-F238E27FC236}">
                  <a16:creationId xmlns:a16="http://schemas.microsoft.com/office/drawing/2014/main" id="{1322C8F5-2107-40BD-A287-6C7380F7D316}"/>
                </a:ext>
              </a:extLst>
            </p:cNvPr>
            <p:cNvSpPr/>
            <p:nvPr>
              <p:custDataLst>
                <p:tags r:id="rId8"/>
              </p:custDataLst>
            </p:nvPr>
          </p:nvSpPr>
          <p:spPr>
            <a:xfrm>
              <a:off x="9610725" y="4867275"/>
              <a:ext cx="19051" cy="9526"/>
            </a:xfrm>
            <a:custGeom>
              <a:avLst/>
              <a:gdLst/>
              <a:ahLst/>
              <a:cxnLst/>
              <a:rect l="0" t="0" r="0" b="0"/>
              <a:pathLst>
                <a:path w="19051" h="9526">
                  <a:moveTo>
                    <a:pt x="19050" y="9525"/>
                  </a:moveTo>
                  <a:lnTo>
                    <a:pt x="19050" y="9525"/>
                  </a:lnTo>
                  <a:lnTo>
                    <a:pt x="13993" y="4468"/>
                  </a:lnTo>
                  <a:lnTo>
                    <a:pt x="8689" y="1986"/>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95">
              <a:extLst>
                <a:ext uri="{FF2B5EF4-FFF2-40B4-BE49-F238E27FC236}">
                  <a16:creationId xmlns:a16="http://schemas.microsoft.com/office/drawing/2014/main" id="{0EABCD22-AE5F-4676-0873-9B7F2407ACF1}"/>
                </a:ext>
              </a:extLst>
            </p:cNvPr>
            <p:cNvSpPr/>
            <p:nvPr>
              <p:custDataLst>
                <p:tags r:id="rId9"/>
              </p:custDataLst>
            </p:nvPr>
          </p:nvSpPr>
          <p:spPr>
            <a:xfrm>
              <a:off x="9382430" y="4581525"/>
              <a:ext cx="152096" cy="294264"/>
            </a:xfrm>
            <a:custGeom>
              <a:avLst/>
              <a:gdLst/>
              <a:ahLst/>
              <a:cxnLst/>
              <a:rect l="0" t="0" r="0" b="0"/>
              <a:pathLst>
                <a:path w="152096" h="294264">
                  <a:moveTo>
                    <a:pt x="104470" y="190500"/>
                  </a:moveTo>
                  <a:lnTo>
                    <a:pt x="104470" y="190500"/>
                  </a:lnTo>
                  <a:lnTo>
                    <a:pt x="109527" y="185443"/>
                  </a:lnTo>
                  <a:lnTo>
                    <a:pt x="109958" y="183954"/>
                  </a:lnTo>
                  <a:lnTo>
                    <a:pt x="109187" y="182961"/>
                  </a:lnTo>
                  <a:lnTo>
                    <a:pt x="107615" y="182299"/>
                  </a:lnTo>
                  <a:lnTo>
                    <a:pt x="106566" y="180799"/>
                  </a:lnTo>
                  <a:lnTo>
                    <a:pt x="99690" y="162777"/>
                  </a:lnTo>
                  <a:lnTo>
                    <a:pt x="97050" y="159319"/>
                  </a:lnTo>
                  <a:lnTo>
                    <a:pt x="91295" y="155475"/>
                  </a:lnTo>
                  <a:lnTo>
                    <a:pt x="82105" y="153311"/>
                  </a:lnTo>
                  <a:lnTo>
                    <a:pt x="60854" y="153638"/>
                  </a:lnTo>
                  <a:lnTo>
                    <a:pt x="38278" y="160057"/>
                  </a:lnTo>
                  <a:lnTo>
                    <a:pt x="22887" y="169721"/>
                  </a:lnTo>
                  <a:lnTo>
                    <a:pt x="11413" y="179854"/>
                  </a:lnTo>
                  <a:lnTo>
                    <a:pt x="4903" y="194235"/>
                  </a:lnTo>
                  <a:lnTo>
                    <a:pt x="380" y="237559"/>
                  </a:lnTo>
                  <a:lnTo>
                    <a:pt x="0" y="252337"/>
                  </a:lnTo>
                  <a:lnTo>
                    <a:pt x="2014" y="258183"/>
                  </a:lnTo>
                  <a:lnTo>
                    <a:pt x="26237" y="283753"/>
                  </a:lnTo>
                  <a:lnTo>
                    <a:pt x="35480" y="290154"/>
                  </a:lnTo>
                  <a:lnTo>
                    <a:pt x="46634" y="293758"/>
                  </a:lnTo>
                  <a:lnTo>
                    <a:pt x="50037" y="294263"/>
                  </a:lnTo>
                  <a:lnTo>
                    <a:pt x="59464" y="289181"/>
                  </a:lnTo>
                  <a:lnTo>
                    <a:pt x="88191" y="263725"/>
                  </a:lnTo>
                  <a:lnTo>
                    <a:pt x="91943" y="251620"/>
                  </a:lnTo>
                  <a:lnTo>
                    <a:pt x="96877" y="218487"/>
                  </a:lnTo>
                  <a:lnTo>
                    <a:pt x="105043" y="176921"/>
                  </a:lnTo>
                  <a:lnTo>
                    <a:pt x="117284" y="129374"/>
                  </a:lnTo>
                  <a:lnTo>
                    <a:pt x="121672" y="86781"/>
                  </a:lnTo>
                  <a:lnTo>
                    <a:pt x="122972" y="40647"/>
                  </a:lnTo>
                  <a:lnTo>
                    <a:pt x="123356" y="18747"/>
                  </a:lnTo>
                  <a:lnTo>
                    <a:pt x="126270" y="10801"/>
                  </a:lnTo>
                  <a:lnTo>
                    <a:pt x="132648" y="632"/>
                  </a:lnTo>
                  <a:lnTo>
                    <a:pt x="15209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96">
              <a:extLst>
                <a:ext uri="{FF2B5EF4-FFF2-40B4-BE49-F238E27FC236}">
                  <a16:creationId xmlns:a16="http://schemas.microsoft.com/office/drawing/2014/main" id="{F4630759-DECD-BEDE-E71C-06644A18C5AD}"/>
                </a:ext>
              </a:extLst>
            </p:cNvPr>
            <p:cNvSpPr/>
            <p:nvPr>
              <p:custDataLst>
                <p:tags r:id="rId10"/>
              </p:custDataLst>
            </p:nvPr>
          </p:nvSpPr>
          <p:spPr>
            <a:xfrm>
              <a:off x="9124950" y="4743450"/>
              <a:ext cx="190501" cy="28576"/>
            </a:xfrm>
            <a:custGeom>
              <a:avLst/>
              <a:gdLst/>
              <a:ahLst/>
              <a:cxnLst/>
              <a:rect l="0" t="0" r="0" b="0"/>
              <a:pathLst>
                <a:path w="190501" h="28576">
                  <a:moveTo>
                    <a:pt x="0" y="28575"/>
                  </a:moveTo>
                  <a:lnTo>
                    <a:pt x="0" y="28575"/>
                  </a:lnTo>
                  <a:lnTo>
                    <a:pt x="36627" y="15318"/>
                  </a:lnTo>
                  <a:lnTo>
                    <a:pt x="76968" y="9611"/>
                  </a:lnTo>
                  <a:lnTo>
                    <a:pt x="112294" y="3319"/>
                  </a:lnTo>
                  <a:lnTo>
                    <a:pt x="1905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SMARTInkShape-97">
              <a:extLst>
                <a:ext uri="{FF2B5EF4-FFF2-40B4-BE49-F238E27FC236}">
                  <a16:creationId xmlns:a16="http://schemas.microsoft.com/office/drawing/2014/main" id="{811DFD00-4321-6217-CC7D-9AFA837ED03F}"/>
                </a:ext>
              </a:extLst>
            </p:cNvPr>
            <p:cNvSpPr/>
            <p:nvPr>
              <p:custDataLst>
                <p:tags r:id="rId11"/>
              </p:custDataLst>
            </p:nvPr>
          </p:nvSpPr>
          <p:spPr>
            <a:xfrm>
              <a:off x="9107897" y="4592767"/>
              <a:ext cx="150404" cy="273743"/>
            </a:xfrm>
            <a:custGeom>
              <a:avLst/>
              <a:gdLst/>
              <a:ahLst/>
              <a:cxnLst/>
              <a:rect l="0" t="0" r="0" b="0"/>
              <a:pathLst>
                <a:path w="150404" h="273743">
                  <a:moveTo>
                    <a:pt x="45628" y="17333"/>
                  </a:moveTo>
                  <a:lnTo>
                    <a:pt x="45628" y="17333"/>
                  </a:lnTo>
                  <a:lnTo>
                    <a:pt x="62963" y="0"/>
                  </a:lnTo>
                  <a:lnTo>
                    <a:pt x="63533" y="486"/>
                  </a:lnTo>
                  <a:lnTo>
                    <a:pt x="64339" y="6226"/>
                  </a:lnTo>
                  <a:lnTo>
                    <a:pt x="63611" y="45303"/>
                  </a:lnTo>
                  <a:lnTo>
                    <a:pt x="54315" y="82203"/>
                  </a:lnTo>
                  <a:lnTo>
                    <a:pt x="45379" y="121573"/>
                  </a:lnTo>
                  <a:lnTo>
                    <a:pt x="33207" y="160049"/>
                  </a:lnTo>
                  <a:lnTo>
                    <a:pt x="15187" y="200864"/>
                  </a:lnTo>
                  <a:lnTo>
                    <a:pt x="998" y="243447"/>
                  </a:lnTo>
                  <a:lnTo>
                    <a:pt x="0" y="250626"/>
                  </a:lnTo>
                  <a:lnTo>
                    <a:pt x="1451" y="256470"/>
                  </a:lnTo>
                  <a:lnTo>
                    <a:pt x="8707" y="265785"/>
                  </a:lnTo>
                  <a:lnTo>
                    <a:pt x="18989" y="270631"/>
                  </a:lnTo>
                  <a:lnTo>
                    <a:pt x="42835" y="273742"/>
                  </a:lnTo>
                  <a:lnTo>
                    <a:pt x="82078" y="267811"/>
                  </a:lnTo>
                  <a:lnTo>
                    <a:pt x="126080" y="265355"/>
                  </a:lnTo>
                  <a:lnTo>
                    <a:pt x="150403" y="25545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SMARTInkShape-98">
              <a:extLst>
                <a:ext uri="{FF2B5EF4-FFF2-40B4-BE49-F238E27FC236}">
                  <a16:creationId xmlns:a16="http://schemas.microsoft.com/office/drawing/2014/main" id="{8C5B73A5-F295-E477-FCA3-815EE3601BB7}"/>
                </a:ext>
              </a:extLst>
            </p:cNvPr>
            <p:cNvSpPr/>
            <p:nvPr>
              <p:custDataLst>
                <p:tags r:id="rId12"/>
              </p:custDataLst>
            </p:nvPr>
          </p:nvSpPr>
          <p:spPr>
            <a:xfrm>
              <a:off x="8858250" y="4724438"/>
              <a:ext cx="195912" cy="161035"/>
            </a:xfrm>
            <a:custGeom>
              <a:avLst/>
              <a:gdLst/>
              <a:ahLst/>
              <a:cxnLst/>
              <a:rect l="0" t="0" r="0" b="0"/>
              <a:pathLst>
                <a:path w="195912" h="161035">
                  <a:moveTo>
                    <a:pt x="180975" y="38062"/>
                  </a:moveTo>
                  <a:lnTo>
                    <a:pt x="180975" y="38062"/>
                  </a:lnTo>
                  <a:lnTo>
                    <a:pt x="186032" y="33005"/>
                  </a:lnTo>
                  <a:lnTo>
                    <a:pt x="188515" y="27701"/>
                  </a:lnTo>
                  <a:lnTo>
                    <a:pt x="190109" y="20729"/>
                  </a:lnTo>
                  <a:lnTo>
                    <a:pt x="195440" y="14464"/>
                  </a:lnTo>
                  <a:lnTo>
                    <a:pt x="195911" y="12806"/>
                  </a:lnTo>
                  <a:lnTo>
                    <a:pt x="195166" y="11699"/>
                  </a:lnTo>
                  <a:lnTo>
                    <a:pt x="193610" y="10962"/>
                  </a:lnTo>
                  <a:lnTo>
                    <a:pt x="192574" y="9411"/>
                  </a:lnTo>
                  <a:lnTo>
                    <a:pt x="191422" y="4868"/>
                  </a:lnTo>
                  <a:lnTo>
                    <a:pt x="188997" y="3233"/>
                  </a:lnTo>
                  <a:lnTo>
                    <a:pt x="172721" y="608"/>
                  </a:lnTo>
                  <a:lnTo>
                    <a:pt x="141099" y="0"/>
                  </a:lnTo>
                  <a:lnTo>
                    <a:pt x="125533" y="5030"/>
                  </a:lnTo>
                  <a:lnTo>
                    <a:pt x="80571" y="30554"/>
                  </a:lnTo>
                  <a:lnTo>
                    <a:pt x="65736" y="40894"/>
                  </a:lnTo>
                  <a:lnTo>
                    <a:pt x="63932" y="45241"/>
                  </a:lnTo>
                  <a:lnTo>
                    <a:pt x="64750" y="55717"/>
                  </a:lnTo>
                  <a:lnTo>
                    <a:pt x="67509" y="59357"/>
                  </a:lnTo>
                  <a:lnTo>
                    <a:pt x="108017" y="76572"/>
                  </a:lnTo>
                  <a:lnTo>
                    <a:pt x="151849" y="90531"/>
                  </a:lnTo>
                  <a:lnTo>
                    <a:pt x="187630" y="116673"/>
                  </a:lnTo>
                  <a:lnTo>
                    <a:pt x="191762" y="122219"/>
                  </a:lnTo>
                  <a:lnTo>
                    <a:pt x="193458" y="126976"/>
                  </a:lnTo>
                  <a:lnTo>
                    <a:pt x="193530" y="131204"/>
                  </a:lnTo>
                  <a:lnTo>
                    <a:pt x="192521" y="135081"/>
                  </a:lnTo>
                  <a:lnTo>
                    <a:pt x="182931" y="142212"/>
                  </a:lnTo>
                  <a:lnTo>
                    <a:pt x="141877" y="157571"/>
                  </a:lnTo>
                  <a:lnTo>
                    <a:pt x="101756" y="161034"/>
                  </a:lnTo>
                  <a:lnTo>
                    <a:pt x="68603" y="158812"/>
                  </a:lnTo>
                  <a:lnTo>
                    <a:pt x="26908" y="152153"/>
                  </a:lnTo>
                  <a:lnTo>
                    <a:pt x="0" y="14283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SMARTInkShape-99">
              <a:extLst>
                <a:ext uri="{FF2B5EF4-FFF2-40B4-BE49-F238E27FC236}">
                  <a16:creationId xmlns:a16="http://schemas.microsoft.com/office/drawing/2014/main" id="{52D2F1B0-2490-CAE1-1112-D2293C324921}"/>
                </a:ext>
              </a:extLst>
            </p:cNvPr>
            <p:cNvSpPr/>
            <p:nvPr>
              <p:custDataLst>
                <p:tags r:id="rId13"/>
              </p:custDataLst>
            </p:nvPr>
          </p:nvSpPr>
          <p:spPr>
            <a:xfrm>
              <a:off x="9752038" y="4229540"/>
              <a:ext cx="182538" cy="132911"/>
            </a:xfrm>
            <a:custGeom>
              <a:avLst/>
              <a:gdLst/>
              <a:ahLst/>
              <a:cxnLst/>
              <a:rect l="0" t="0" r="0" b="0"/>
              <a:pathLst>
                <a:path w="182538" h="132911">
                  <a:moveTo>
                    <a:pt x="11087" y="66235"/>
                  </a:moveTo>
                  <a:lnTo>
                    <a:pt x="11087" y="66235"/>
                  </a:lnTo>
                  <a:lnTo>
                    <a:pt x="11087" y="52046"/>
                  </a:lnTo>
                  <a:lnTo>
                    <a:pt x="12145" y="50426"/>
                  </a:lnTo>
                  <a:lnTo>
                    <a:pt x="13911" y="49345"/>
                  </a:lnTo>
                  <a:lnTo>
                    <a:pt x="19289" y="47611"/>
                  </a:lnTo>
                  <a:lnTo>
                    <a:pt x="35559" y="46211"/>
                  </a:lnTo>
                  <a:lnTo>
                    <a:pt x="47010" y="42166"/>
                  </a:lnTo>
                  <a:lnTo>
                    <a:pt x="92971" y="42970"/>
                  </a:lnTo>
                  <a:lnTo>
                    <a:pt x="134575" y="35304"/>
                  </a:lnTo>
                  <a:lnTo>
                    <a:pt x="145345" y="30263"/>
                  </a:lnTo>
                  <a:lnTo>
                    <a:pt x="150132" y="24495"/>
                  </a:lnTo>
                  <a:lnTo>
                    <a:pt x="152827" y="15297"/>
                  </a:lnTo>
                  <a:lnTo>
                    <a:pt x="152147" y="13227"/>
                  </a:lnTo>
                  <a:lnTo>
                    <a:pt x="150635" y="11846"/>
                  </a:lnTo>
                  <a:lnTo>
                    <a:pt x="148569" y="10926"/>
                  </a:lnTo>
                  <a:lnTo>
                    <a:pt x="147191" y="9254"/>
                  </a:lnTo>
                  <a:lnTo>
                    <a:pt x="145662" y="4574"/>
                  </a:lnTo>
                  <a:lnTo>
                    <a:pt x="144194" y="2902"/>
                  </a:lnTo>
                  <a:lnTo>
                    <a:pt x="139743" y="1046"/>
                  </a:lnTo>
                  <a:lnTo>
                    <a:pt x="121174" y="0"/>
                  </a:lnTo>
                  <a:lnTo>
                    <a:pt x="78850" y="14856"/>
                  </a:lnTo>
                  <a:lnTo>
                    <a:pt x="35368" y="38173"/>
                  </a:lnTo>
                  <a:lnTo>
                    <a:pt x="21879" y="49529"/>
                  </a:lnTo>
                  <a:lnTo>
                    <a:pt x="2395" y="78995"/>
                  </a:lnTo>
                  <a:lnTo>
                    <a:pt x="0" y="86384"/>
                  </a:lnTo>
                  <a:lnTo>
                    <a:pt x="163" y="100237"/>
                  </a:lnTo>
                  <a:lnTo>
                    <a:pt x="2746" y="105837"/>
                  </a:lnTo>
                  <a:lnTo>
                    <a:pt x="11261" y="114880"/>
                  </a:lnTo>
                  <a:lnTo>
                    <a:pt x="22100" y="119605"/>
                  </a:lnTo>
                  <a:lnTo>
                    <a:pt x="64488" y="123053"/>
                  </a:lnTo>
                  <a:lnTo>
                    <a:pt x="107763" y="123342"/>
                  </a:lnTo>
                  <a:lnTo>
                    <a:pt x="137389" y="126199"/>
                  </a:lnTo>
                  <a:lnTo>
                    <a:pt x="182537" y="13291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SMARTInkShape-100">
              <a:extLst>
                <a:ext uri="{FF2B5EF4-FFF2-40B4-BE49-F238E27FC236}">
                  <a16:creationId xmlns:a16="http://schemas.microsoft.com/office/drawing/2014/main" id="{EB8D597A-4D0E-08F0-D0B9-FA5B7FAB648C}"/>
                </a:ext>
              </a:extLst>
            </p:cNvPr>
            <p:cNvSpPr/>
            <p:nvPr>
              <p:custDataLst>
                <p:tags r:id="rId14"/>
              </p:custDataLst>
            </p:nvPr>
          </p:nvSpPr>
          <p:spPr>
            <a:xfrm>
              <a:off x="9615715" y="4096535"/>
              <a:ext cx="47863" cy="304016"/>
            </a:xfrm>
            <a:custGeom>
              <a:avLst/>
              <a:gdLst/>
              <a:ahLst/>
              <a:cxnLst/>
              <a:rect l="0" t="0" r="0" b="0"/>
              <a:pathLst>
                <a:path w="47863" h="304016">
                  <a:moveTo>
                    <a:pt x="33110" y="18265"/>
                  </a:moveTo>
                  <a:lnTo>
                    <a:pt x="33110" y="18265"/>
                  </a:lnTo>
                  <a:lnTo>
                    <a:pt x="38167" y="18265"/>
                  </a:lnTo>
                  <a:lnTo>
                    <a:pt x="39656" y="16148"/>
                  </a:lnTo>
                  <a:lnTo>
                    <a:pt x="42811" y="5173"/>
                  </a:lnTo>
                  <a:lnTo>
                    <a:pt x="44870" y="3187"/>
                  </a:lnTo>
                  <a:lnTo>
                    <a:pt x="47301" y="1863"/>
                  </a:lnTo>
                  <a:lnTo>
                    <a:pt x="47862" y="980"/>
                  </a:lnTo>
                  <a:lnTo>
                    <a:pt x="47177" y="392"/>
                  </a:lnTo>
                  <a:lnTo>
                    <a:pt x="45663" y="0"/>
                  </a:lnTo>
                  <a:lnTo>
                    <a:pt x="43981" y="8030"/>
                  </a:lnTo>
                  <a:lnTo>
                    <a:pt x="35208" y="48001"/>
                  </a:lnTo>
                  <a:lnTo>
                    <a:pt x="25324" y="89561"/>
                  </a:lnTo>
                  <a:lnTo>
                    <a:pt x="13452" y="133173"/>
                  </a:lnTo>
                  <a:lnTo>
                    <a:pt x="6296" y="170786"/>
                  </a:lnTo>
                  <a:lnTo>
                    <a:pt x="0" y="209389"/>
                  </a:lnTo>
                  <a:lnTo>
                    <a:pt x="1545" y="249284"/>
                  </a:lnTo>
                  <a:lnTo>
                    <a:pt x="14060" y="30401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101">
              <a:extLst>
                <a:ext uri="{FF2B5EF4-FFF2-40B4-BE49-F238E27FC236}">
                  <a16:creationId xmlns:a16="http://schemas.microsoft.com/office/drawing/2014/main" id="{EE4C0B48-4A85-A404-1236-F677FCEAEF4D}"/>
                </a:ext>
              </a:extLst>
            </p:cNvPr>
            <p:cNvSpPr/>
            <p:nvPr>
              <p:custDataLst>
                <p:tags r:id="rId15"/>
              </p:custDataLst>
            </p:nvPr>
          </p:nvSpPr>
          <p:spPr>
            <a:xfrm>
              <a:off x="9467850" y="4259758"/>
              <a:ext cx="123221" cy="112218"/>
            </a:xfrm>
            <a:custGeom>
              <a:avLst/>
              <a:gdLst/>
              <a:ahLst/>
              <a:cxnLst/>
              <a:rect l="0" t="0" r="0" b="0"/>
              <a:pathLst>
                <a:path w="123221" h="112218">
                  <a:moveTo>
                    <a:pt x="38100" y="93167"/>
                  </a:moveTo>
                  <a:lnTo>
                    <a:pt x="38100" y="93167"/>
                  </a:lnTo>
                  <a:lnTo>
                    <a:pt x="56414" y="53395"/>
                  </a:lnTo>
                  <a:lnTo>
                    <a:pt x="79856" y="25299"/>
                  </a:lnTo>
                  <a:lnTo>
                    <a:pt x="109913" y="2603"/>
                  </a:lnTo>
                  <a:lnTo>
                    <a:pt x="116936" y="0"/>
                  </a:lnTo>
                  <a:lnTo>
                    <a:pt x="119232" y="1422"/>
                  </a:lnTo>
                  <a:lnTo>
                    <a:pt x="121784" y="8647"/>
                  </a:lnTo>
                  <a:lnTo>
                    <a:pt x="123220" y="19558"/>
                  </a:lnTo>
                  <a:lnTo>
                    <a:pt x="118589" y="39607"/>
                  </a:lnTo>
                  <a:lnTo>
                    <a:pt x="110513" y="55543"/>
                  </a:lnTo>
                  <a:lnTo>
                    <a:pt x="77270" y="88839"/>
                  </a:lnTo>
                  <a:lnTo>
                    <a:pt x="60290" y="98587"/>
                  </a:lnTo>
                  <a:lnTo>
                    <a:pt x="15758" y="109871"/>
                  </a:lnTo>
                  <a:lnTo>
                    <a:pt x="0" y="11221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102">
              <a:extLst>
                <a:ext uri="{FF2B5EF4-FFF2-40B4-BE49-F238E27FC236}">
                  <a16:creationId xmlns:a16="http://schemas.microsoft.com/office/drawing/2014/main" id="{5403A189-8FF1-07EB-C267-F4D11C89DB61}"/>
                </a:ext>
              </a:extLst>
            </p:cNvPr>
            <p:cNvSpPr/>
            <p:nvPr>
              <p:custDataLst>
                <p:tags r:id="rId16"/>
              </p:custDataLst>
            </p:nvPr>
          </p:nvSpPr>
          <p:spPr>
            <a:xfrm>
              <a:off x="9453183" y="4268524"/>
              <a:ext cx="33718" cy="274902"/>
            </a:xfrm>
            <a:custGeom>
              <a:avLst/>
              <a:gdLst/>
              <a:ahLst/>
              <a:cxnLst/>
              <a:rect l="0" t="0" r="0" b="0"/>
              <a:pathLst>
                <a:path w="33718" h="274902">
                  <a:moveTo>
                    <a:pt x="33717" y="8201"/>
                  </a:moveTo>
                  <a:lnTo>
                    <a:pt x="33717" y="8201"/>
                  </a:lnTo>
                  <a:lnTo>
                    <a:pt x="33717" y="0"/>
                  </a:lnTo>
                  <a:lnTo>
                    <a:pt x="33717" y="30560"/>
                  </a:lnTo>
                  <a:lnTo>
                    <a:pt x="25516" y="72858"/>
                  </a:lnTo>
                  <a:lnTo>
                    <a:pt x="19526" y="112966"/>
                  </a:lnTo>
                  <a:lnTo>
                    <a:pt x="9082" y="154288"/>
                  </a:lnTo>
                  <a:lnTo>
                    <a:pt x="5251" y="194126"/>
                  </a:lnTo>
                  <a:lnTo>
                    <a:pt x="0" y="231095"/>
                  </a:lnTo>
                  <a:lnTo>
                    <a:pt x="2151" y="248729"/>
                  </a:lnTo>
                  <a:lnTo>
                    <a:pt x="14667" y="27490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103">
              <a:extLst>
                <a:ext uri="{FF2B5EF4-FFF2-40B4-BE49-F238E27FC236}">
                  <a16:creationId xmlns:a16="http://schemas.microsoft.com/office/drawing/2014/main" id="{47C443D3-6240-1476-DD82-8326D8C973CB}"/>
                </a:ext>
              </a:extLst>
            </p:cNvPr>
            <p:cNvSpPr/>
            <p:nvPr>
              <p:custDataLst>
                <p:tags r:id="rId17"/>
              </p:custDataLst>
            </p:nvPr>
          </p:nvSpPr>
          <p:spPr>
            <a:xfrm>
              <a:off x="8874162" y="4162579"/>
              <a:ext cx="507964" cy="247497"/>
            </a:xfrm>
            <a:custGeom>
              <a:avLst/>
              <a:gdLst/>
              <a:ahLst/>
              <a:cxnLst/>
              <a:rect l="0" t="0" r="0" b="0"/>
              <a:pathLst>
                <a:path w="507964" h="247497">
                  <a:moveTo>
                    <a:pt x="136488" y="47471"/>
                  </a:moveTo>
                  <a:lnTo>
                    <a:pt x="136488" y="47471"/>
                  </a:lnTo>
                  <a:lnTo>
                    <a:pt x="136488" y="20615"/>
                  </a:lnTo>
                  <a:lnTo>
                    <a:pt x="129942" y="11631"/>
                  </a:lnTo>
                  <a:lnTo>
                    <a:pt x="128287" y="5789"/>
                  </a:lnTo>
                  <a:lnTo>
                    <a:pt x="125728" y="3808"/>
                  </a:lnTo>
                  <a:lnTo>
                    <a:pt x="113075" y="1020"/>
                  </a:lnTo>
                  <a:lnTo>
                    <a:pt x="95474" y="0"/>
                  </a:lnTo>
                  <a:lnTo>
                    <a:pt x="88980" y="2737"/>
                  </a:lnTo>
                  <a:lnTo>
                    <a:pt x="73728" y="10228"/>
                  </a:lnTo>
                  <a:lnTo>
                    <a:pt x="34879" y="28497"/>
                  </a:lnTo>
                  <a:lnTo>
                    <a:pt x="26771" y="35863"/>
                  </a:lnTo>
                  <a:lnTo>
                    <a:pt x="6436" y="71129"/>
                  </a:lnTo>
                  <a:lnTo>
                    <a:pt x="16" y="87619"/>
                  </a:lnTo>
                  <a:lnTo>
                    <a:pt x="0" y="96461"/>
                  </a:lnTo>
                  <a:lnTo>
                    <a:pt x="9029" y="121959"/>
                  </a:lnTo>
                  <a:lnTo>
                    <a:pt x="15634" y="132788"/>
                  </a:lnTo>
                  <a:lnTo>
                    <a:pt x="30359" y="144834"/>
                  </a:lnTo>
                  <a:lnTo>
                    <a:pt x="44870" y="146130"/>
                  </a:lnTo>
                  <a:lnTo>
                    <a:pt x="59786" y="143178"/>
                  </a:lnTo>
                  <a:lnTo>
                    <a:pt x="96001" y="123512"/>
                  </a:lnTo>
                  <a:lnTo>
                    <a:pt x="103677" y="116192"/>
                  </a:lnTo>
                  <a:lnTo>
                    <a:pt x="112890" y="101229"/>
                  </a:lnTo>
                  <a:lnTo>
                    <a:pt x="126923" y="66607"/>
                  </a:lnTo>
                  <a:lnTo>
                    <a:pt x="111772" y="93531"/>
                  </a:lnTo>
                  <a:lnTo>
                    <a:pt x="109628" y="108159"/>
                  </a:lnTo>
                  <a:lnTo>
                    <a:pt x="113478" y="134244"/>
                  </a:lnTo>
                  <a:lnTo>
                    <a:pt x="125292" y="163923"/>
                  </a:lnTo>
                  <a:lnTo>
                    <a:pt x="126907" y="166381"/>
                  </a:lnTo>
                  <a:lnTo>
                    <a:pt x="129043" y="168019"/>
                  </a:lnTo>
                  <a:lnTo>
                    <a:pt x="131524" y="169112"/>
                  </a:lnTo>
                  <a:lnTo>
                    <a:pt x="133179" y="170898"/>
                  </a:lnTo>
                  <a:lnTo>
                    <a:pt x="135018" y="175705"/>
                  </a:lnTo>
                  <a:lnTo>
                    <a:pt x="138682" y="176353"/>
                  </a:lnTo>
                  <a:lnTo>
                    <a:pt x="169934" y="170821"/>
                  </a:lnTo>
                  <a:lnTo>
                    <a:pt x="177106" y="166499"/>
                  </a:lnTo>
                  <a:lnTo>
                    <a:pt x="215858" y="120599"/>
                  </a:lnTo>
                  <a:lnTo>
                    <a:pt x="220330" y="116058"/>
                  </a:lnTo>
                  <a:lnTo>
                    <a:pt x="221377" y="112174"/>
                  </a:lnTo>
                  <a:lnTo>
                    <a:pt x="221656" y="109656"/>
                  </a:lnTo>
                  <a:lnTo>
                    <a:pt x="222901" y="107978"/>
                  </a:lnTo>
                  <a:lnTo>
                    <a:pt x="227105" y="106113"/>
                  </a:lnTo>
                  <a:lnTo>
                    <a:pt x="228649" y="104557"/>
                  </a:lnTo>
                  <a:lnTo>
                    <a:pt x="230365" y="100007"/>
                  </a:lnTo>
                  <a:lnTo>
                    <a:pt x="231881" y="98370"/>
                  </a:lnTo>
                  <a:lnTo>
                    <a:pt x="239818" y="95527"/>
                  </a:lnTo>
                  <a:lnTo>
                    <a:pt x="245892" y="95224"/>
                  </a:lnTo>
                  <a:lnTo>
                    <a:pt x="247524" y="96240"/>
                  </a:lnTo>
                  <a:lnTo>
                    <a:pt x="248612" y="97975"/>
                  </a:lnTo>
                  <a:lnTo>
                    <a:pt x="249821" y="104842"/>
                  </a:lnTo>
                  <a:lnTo>
                    <a:pt x="253420" y="132299"/>
                  </a:lnTo>
                  <a:lnTo>
                    <a:pt x="258270" y="151980"/>
                  </a:lnTo>
                  <a:lnTo>
                    <a:pt x="262530" y="171217"/>
                  </a:lnTo>
                  <a:lnTo>
                    <a:pt x="269410" y="189226"/>
                  </a:lnTo>
                  <a:lnTo>
                    <a:pt x="272470" y="189848"/>
                  </a:lnTo>
                  <a:lnTo>
                    <a:pt x="274768" y="190014"/>
                  </a:lnTo>
                  <a:lnTo>
                    <a:pt x="276300" y="189066"/>
                  </a:lnTo>
                  <a:lnTo>
                    <a:pt x="277320" y="187376"/>
                  </a:lnTo>
                  <a:lnTo>
                    <a:pt x="278002" y="185191"/>
                  </a:lnTo>
                  <a:lnTo>
                    <a:pt x="288983" y="171376"/>
                  </a:lnTo>
                  <a:lnTo>
                    <a:pt x="318490" y="144526"/>
                  </a:lnTo>
                  <a:lnTo>
                    <a:pt x="355342" y="117015"/>
                  </a:lnTo>
                  <a:lnTo>
                    <a:pt x="368220" y="114713"/>
                  </a:lnTo>
                  <a:lnTo>
                    <a:pt x="370350" y="115582"/>
                  </a:lnTo>
                  <a:lnTo>
                    <a:pt x="371771" y="117220"/>
                  </a:lnTo>
                  <a:lnTo>
                    <a:pt x="374408" y="121862"/>
                  </a:lnTo>
                  <a:lnTo>
                    <a:pt x="379108" y="127453"/>
                  </a:lnTo>
                  <a:lnTo>
                    <a:pt x="382647" y="146663"/>
                  </a:lnTo>
                  <a:lnTo>
                    <a:pt x="384007" y="173702"/>
                  </a:lnTo>
                  <a:lnTo>
                    <a:pt x="385108" y="176075"/>
                  </a:lnTo>
                  <a:lnTo>
                    <a:pt x="386901" y="177657"/>
                  </a:lnTo>
                  <a:lnTo>
                    <a:pt x="389156" y="178711"/>
                  </a:lnTo>
                  <a:lnTo>
                    <a:pt x="390658" y="180473"/>
                  </a:lnTo>
                  <a:lnTo>
                    <a:pt x="392773" y="185892"/>
                  </a:lnTo>
                  <a:lnTo>
                    <a:pt x="393070" y="185260"/>
                  </a:lnTo>
                  <a:lnTo>
                    <a:pt x="393268" y="183781"/>
                  </a:lnTo>
                  <a:lnTo>
                    <a:pt x="425713" y="139116"/>
                  </a:lnTo>
                  <a:lnTo>
                    <a:pt x="444084" y="112795"/>
                  </a:lnTo>
                  <a:lnTo>
                    <a:pt x="450645" y="108254"/>
                  </a:lnTo>
                  <a:lnTo>
                    <a:pt x="453876" y="107043"/>
                  </a:lnTo>
                  <a:lnTo>
                    <a:pt x="456029" y="105177"/>
                  </a:lnTo>
                  <a:lnTo>
                    <a:pt x="460119" y="98554"/>
                  </a:lnTo>
                  <a:lnTo>
                    <a:pt x="464827" y="96633"/>
                  </a:lnTo>
                  <a:lnTo>
                    <a:pt x="493422" y="95108"/>
                  </a:lnTo>
                  <a:lnTo>
                    <a:pt x="499031" y="97923"/>
                  </a:lnTo>
                  <a:lnTo>
                    <a:pt x="502009" y="100156"/>
                  </a:lnTo>
                  <a:lnTo>
                    <a:pt x="505316" y="105459"/>
                  </a:lnTo>
                  <a:lnTo>
                    <a:pt x="507179" y="117217"/>
                  </a:lnTo>
                  <a:lnTo>
                    <a:pt x="507917" y="150575"/>
                  </a:lnTo>
                  <a:lnTo>
                    <a:pt x="499758" y="197416"/>
                  </a:lnTo>
                  <a:lnTo>
                    <a:pt x="507963" y="24749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104">
              <a:extLst>
                <a:ext uri="{FF2B5EF4-FFF2-40B4-BE49-F238E27FC236}">
                  <a16:creationId xmlns:a16="http://schemas.microsoft.com/office/drawing/2014/main" id="{8B04957C-DBB7-2DF3-2BFB-F196FDFB1E95}"/>
                </a:ext>
              </a:extLst>
            </p:cNvPr>
            <p:cNvSpPr/>
            <p:nvPr>
              <p:custDataLst>
                <p:tags r:id="rId18"/>
              </p:custDataLst>
            </p:nvPr>
          </p:nvSpPr>
          <p:spPr>
            <a:xfrm>
              <a:off x="8620125" y="4163865"/>
              <a:ext cx="188578" cy="178640"/>
            </a:xfrm>
            <a:custGeom>
              <a:avLst/>
              <a:gdLst/>
              <a:ahLst/>
              <a:cxnLst/>
              <a:rect l="0" t="0" r="0" b="0"/>
              <a:pathLst>
                <a:path w="188578" h="178640">
                  <a:moveTo>
                    <a:pt x="142875" y="17610"/>
                  </a:moveTo>
                  <a:lnTo>
                    <a:pt x="142875" y="17610"/>
                  </a:lnTo>
                  <a:lnTo>
                    <a:pt x="156132" y="17610"/>
                  </a:lnTo>
                  <a:lnTo>
                    <a:pt x="158062" y="16552"/>
                  </a:lnTo>
                  <a:lnTo>
                    <a:pt x="159351" y="14788"/>
                  </a:lnTo>
                  <a:lnTo>
                    <a:pt x="161417" y="9409"/>
                  </a:lnTo>
                  <a:lnTo>
                    <a:pt x="151661" y="3421"/>
                  </a:lnTo>
                  <a:lnTo>
                    <a:pt x="135365" y="0"/>
                  </a:lnTo>
                  <a:lnTo>
                    <a:pt x="112075" y="4043"/>
                  </a:lnTo>
                  <a:lnTo>
                    <a:pt x="67310" y="22631"/>
                  </a:lnTo>
                  <a:lnTo>
                    <a:pt x="57338" y="28623"/>
                  </a:lnTo>
                  <a:lnTo>
                    <a:pt x="54100" y="31302"/>
                  </a:lnTo>
                  <a:lnTo>
                    <a:pt x="50503" y="37101"/>
                  </a:lnTo>
                  <a:lnTo>
                    <a:pt x="49544" y="40129"/>
                  </a:lnTo>
                  <a:lnTo>
                    <a:pt x="47845" y="42148"/>
                  </a:lnTo>
                  <a:lnTo>
                    <a:pt x="43137" y="44391"/>
                  </a:lnTo>
                  <a:lnTo>
                    <a:pt x="42516" y="46047"/>
                  </a:lnTo>
                  <a:lnTo>
                    <a:pt x="43161" y="48210"/>
                  </a:lnTo>
                  <a:lnTo>
                    <a:pt x="44648" y="50710"/>
                  </a:lnTo>
                  <a:lnTo>
                    <a:pt x="69850" y="62326"/>
                  </a:lnTo>
                  <a:lnTo>
                    <a:pt x="114718" y="77970"/>
                  </a:lnTo>
                  <a:lnTo>
                    <a:pt x="159460" y="91578"/>
                  </a:lnTo>
                  <a:lnTo>
                    <a:pt x="167180" y="93876"/>
                  </a:lnTo>
                  <a:lnTo>
                    <a:pt x="174139" y="98426"/>
                  </a:lnTo>
                  <a:lnTo>
                    <a:pt x="184007" y="117050"/>
                  </a:lnTo>
                  <a:lnTo>
                    <a:pt x="188577" y="132563"/>
                  </a:lnTo>
                  <a:lnTo>
                    <a:pt x="186042" y="137637"/>
                  </a:lnTo>
                  <a:lnTo>
                    <a:pt x="174761" y="148919"/>
                  </a:lnTo>
                  <a:lnTo>
                    <a:pt x="150558" y="162115"/>
                  </a:lnTo>
                  <a:lnTo>
                    <a:pt x="108448" y="174997"/>
                  </a:lnTo>
                  <a:lnTo>
                    <a:pt x="71909" y="178639"/>
                  </a:lnTo>
                  <a:lnTo>
                    <a:pt x="33890" y="178359"/>
                  </a:lnTo>
                  <a:lnTo>
                    <a:pt x="16626" y="171896"/>
                  </a:lnTo>
                  <a:lnTo>
                    <a:pt x="0" y="16048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470157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An airline’s maintenance manager desires to estimate the average time (in hours) required to replace a jet engine in a Boeing 767. How large a sample would be necessary if the manager wishes to be 95% confident of estimating the mean to within one-quarter of an hour (</a:t>
            </a:r>
            <a:r>
              <a:rPr lang="en-US" i="1" dirty="0"/>
              <a:t>E</a:t>
            </a:r>
            <a:r>
              <a:rPr lang="en-US" dirty="0"/>
              <a:t> = 0.25). Assume a preliminary sample of size </a:t>
            </a:r>
            <a:r>
              <a:rPr lang="en-US" i="1" dirty="0"/>
              <a:t>n</a:t>
            </a:r>
            <a:r>
              <a:rPr lang="en-US" dirty="0"/>
              <a:t> = 31 has an average replacement time of 16.7 hours with a standard deviation of 4.3 </a:t>
            </a:r>
            <a:r>
              <a:rPr lang="en-US"/>
              <a:t>hours. </a:t>
            </a:r>
            <a:endParaRPr lang="en-US" dirty="0"/>
          </a:p>
        </p:txBody>
      </p:sp>
      <p:sp>
        <p:nvSpPr>
          <p:cNvPr id="4" name="SMARTInkShape-105">
            <a:extLst>
              <a:ext uri="{FF2B5EF4-FFF2-40B4-BE49-F238E27FC236}">
                <a16:creationId xmlns:a16="http://schemas.microsoft.com/office/drawing/2014/main" id="{B332D9D0-35F0-A71A-4548-EB4A5CC5AF43}"/>
              </a:ext>
            </a:extLst>
          </p:cNvPr>
          <p:cNvSpPr/>
          <p:nvPr>
            <p:custDataLst>
              <p:tags r:id="rId1"/>
            </p:custDataLst>
          </p:nvPr>
        </p:nvSpPr>
        <p:spPr>
          <a:xfrm>
            <a:off x="1571625" y="3333750"/>
            <a:ext cx="742906" cy="76201"/>
          </a:xfrm>
          <a:custGeom>
            <a:avLst/>
            <a:gdLst/>
            <a:ahLst/>
            <a:cxnLst/>
            <a:rect l="0" t="0" r="0" b="0"/>
            <a:pathLst>
              <a:path w="742906" h="76201">
                <a:moveTo>
                  <a:pt x="9525" y="76200"/>
                </a:moveTo>
                <a:lnTo>
                  <a:pt x="9525" y="76200"/>
                </a:lnTo>
                <a:lnTo>
                  <a:pt x="4469" y="71143"/>
                </a:lnTo>
                <a:lnTo>
                  <a:pt x="2979" y="70712"/>
                </a:lnTo>
                <a:lnTo>
                  <a:pt x="1986" y="71483"/>
                </a:lnTo>
                <a:lnTo>
                  <a:pt x="116" y="75924"/>
                </a:lnTo>
                <a:lnTo>
                  <a:pt x="23" y="70658"/>
                </a:lnTo>
                <a:lnTo>
                  <a:pt x="10" y="73031"/>
                </a:lnTo>
                <a:lnTo>
                  <a:pt x="7" y="73029"/>
                </a:lnTo>
                <a:lnTo>
                  <a:pt x="2" y="70086"/>
                </a:lnTo>
                <a:lnTo>
                  <a:pt x="1" y="72860"/>
                </a:lnTo>
                <a:lnTo>
                  <a:pt x="0" y="66765"/>
                </a:lnTo>
                <a:lnTo>
                  <a:pt x="5056" y="66701"/>
                </a:lnTo>
                <a:lnTo>
                  <a:pt x="6546" y="67751"/>
                </a:lnTo>
                <a:lnTo>
                  <a:pt x="7539" y="69509"/>
                </a:lnTo>
                <a:lnTo>
                  <a:pt x="8201" y="71739"/>
                </a:lnTo>
                <a:lnTo>
                  <a:pt x="8642" y="72168"/>
                </a:lnTo>
                <a:lnTo>
                  <a:pt x="8937" y="71395"/>
                </a:lnTo>
                <a:lnTo>
                  <a:pt x="9515" y="66757"/>
                </a:lnTo>
                <a:lnTo>
                  <a:pt x="57039" y="66675"/>
                </a:lnTo>
                <a:lnTo>
                  <a:pt x="103492" y="66675"/>
                </a:lnTo>
                <a:lnTo>
                  <a:pt x="143960" y="66675"/>
                </a:lnTo>
                <a:lnTo>
                  <a:pt x="171771" y="63853"/>
                </a:lnTo>
                <a:lnTo>
                  <a:pt x="214670" y="58474"/>
                </a:lnTo>
                <a:lnTo>
                  <a:pt x="251401" y="52486"/>
                </a:lnTo>
                <a:lnTo>
                  <a:pt x="296251" y="47527"/>
                </a:lnTo>
                <a:lnTo>
                  <a:pt x="338721" y="41363"/>
                </a:lnTo>
                <a:lnTo>
                  <a:pt x="385876" y="39067"/>
                </a:lnTo>
                <a:lnTo>
                  <a:pt x="421267" y="38530"/>
                </a:lnTo>
                <a:lnTo>
                  <a:pt x="461723" y="33170"/>
                </a:lnTo>
                <a:lnTo>
                  <a:pt x="503931" y="29937"/>
                </a:lnTo>
                <a:lnTo>
                  <a:pt x="549334" y="28844"/>
                </a:lnTo>
                <a:lnTo>
                  <a:pt x="582605" y="25806"/>
                </a:lnTo>
                <a:lnTo>
                  <a:pt x="624493" y="20384"/>
                </a:lnTo>
                <a:lnTo>
                  <a:pt x="661050" y="19446"/>
                </a:lnTo>
                <a:lnTo>
                  <a:pt x="703724" y="18070"/>
                </a:lnTo>
                <a:lnTo>
                  <a:pt x="742799" y="9559"/>
                </a:lnTo>
                <a:lnTo>
                  <a:pt x="742905" y="4478"/>
                </a:lnTo>
                <a:lnTo>
                  <a:pt x="741862" y="2986"/>
                </a:lnTo>
                <a:lnTo>
                  <a:pt x="740108" y="1991"/>
                </a:lnTo>
                <a:lnTo>
                  <a:pt x="7239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106">
            <a:extLst>
              <a:ext uri="{FF2B5EF4-FFF2-40B4-BE49-F238E27FC236}">
                <a16:creationId xmlns:a16="http://schemas.microsoft.com/office/drawing/2014/main" id="{178D2D48-0C8E-83AA-00C0-885CC898BC33}"/>
              </a:ext>
            </a:extLst>
          </p:cNvPr>
          <p:cNvSpPr/>
          <p:nvPr>
            <p:custDataLst>
              <p:tags r:id="rId2"/>
            </p:custDataLst>
          </p:nvPr>
        </p:nvSpPr>
        <p:spPr>
          <a:xfrm>
            <a:off x="6534153" y="3371850"/>
            <a:ext cx="817109" cy="57151"/>
          </a:xfrm>
          <a:custGeom>
            <a:avLst/>
            <a:gdLst/>
            <a:ahLst/>
            <a:cxnLst/>
            <a:rect l="0" t="0" r="0" b="0"/>
            <a:pathLst>
              <a:path w="817109" h="57151">
                <a:moveTo>
                  <a:pt x="19047" y="9525"/>
                </a:moveTo>
                <a:lnTo>
                  <a:pt x="19047" y="9525"/>
                </a:lnTo>
                <a:lnTo>
                  <a:pt x="19047" y="1324"/>
                </a:lnTo>
                <a:lnTo>
                  <a:pt x="9638" y="9419"/>
                </a:lnTo>
                <a:lnTo>
                  <a:pt x="0" y="9525"/>
                </a:lnTo>
                <a:lnTo>
                  <a:pt x="5054" y="9525"/>
                </a:lnTo>
                <a:lnTo>
                  <a:pt x="10358" y="6703"/>
                </a:lnTo>
                <a:lnTo>
                  <a:pt x="17332" y="1324"/>
                </a:lnTo>
                <a:lnTo>
                  <a:pt x="26312" y="262"/>
                </a:lnTo>
                <a:lnTo>
                  <a:pt x="70347" y="5"/>
                </a:lnTo>
                <a:lnTo>
                  <a:pt x="110554" y="0"/>
                </a:lnTo>
                <a:lnTo>
                  <a:pt x="157146" y="6546"/>
                </a:lnTo>
                <a:lnTo>
                  <a:pt x="200855" y="9132"/>
                </a:lnTo>
                <a:lnTo>
                  <a:pt x="247756" y="9473"/>
                </a:lnTo>
                <a:lnTo>
                  <a:pt x="267804" y="11619"/>
                </a:lnTo>
                <a:lnTo>
                  <a:pt x="301833" y="21552"/>
                </a:lnTo>
                <a:lnTo>
                  <a:pt x="336727" y="21320"/>
                </a:lnTo>
                <a:lnTo>
                  <a:pt x="372257" y="24645"/>
                </a:lnTo>
                <a:lnTo>
                  <a:pt x="409922" y="26828"/>
                </a:lnTo>
                <a:lnTo>
                  <a:pt x="445710" y="27799"/>
                </a:lnTo>
                <a:lnTo>
                  <a:pt x="488601" y="28345"/>
                </a:lnTo>
                <a:lnTo>
                  <a:pt x="525063" y="29565"/>
                </a:lnTo>
                <a:lnTo>
                  <a:pt x="570439" y="35101"/>
                </a:lnTo>
                <a:lnTo>
                  <a:pt x="615346" y="37508"/>
                </a:lnTo>
                <a:lnTo>
                  <a:pt x="658925" y="40747"/>
                </a:lnTo>
                <a:lnTo>
                  <a:pt x="699707" y="45587"/>
                </a:lnTo>
                <a:lnTo>
                  <a:pt x="746989" y="47223"/>
                </a:lnTo>
                <a:lnTo>
                  <a:pt x="775338" y="48604"/>
                </a:lnTo>
                <a:lnTo>
                  <a:pt x="808824" y="56557"/>
                </a:lnTo>
                <a:lnTo>
                  <a:pt x="817108" y="57033"/>
                </a:lnTo>
                <a:lnTo>
                  <a:pt x="809622" y="571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 name="SMARTInkShape-Group33">
            <a:extLst>
              <a:ext uri="{FF2B5EF4-FFF2-40B4-BE49-F238E27FC236}">
                <a16:creationId xmlns:a16="http://schemas.microsoft.com/office/drawing/2014/main" id="{016E7202-9CFB-8DEB-FA2B-1EF1AE7B32B7}"/>
              </a:ext>
            </a:extLst>
          </p:cNvPr>
          <p:cNvGrpSpPr/>
          <p:nvPr/>
        </p:nvGrpSpPr>
        <p:grpSpPr>
          <a:xfrm>
            <a:off x="2971835" y="4585647"/>
            <a:ext cx="533366" cy="405454"/>
            <a:chOff x="2971835" y="4585647"/>
            <a:chExt cx="533366" cy="405454"/>
          </a:xfrm>
        </p:grpSpPr>
        <p:sp>
          <p:nvSpPr>
            <p:cNvPr id="6" name="SMARTInkShape-107">
              <a:extLst>
                <a:ext uri="{FF2B5EF4-FFF2-40B4-BE49-F238E27FC236}">
                  <a16:creationId xmlns:a16="http://schemas.microsoft.com/office/drawing/2014/main" id="{6EBC7F3D-D1D3-93F3-45C4-C440F8119F96}"/>
                </a:ext>
              </a:extLst>
            </p:cNvPr>
            <p:cNvSpPr/>
            <p:nvPr>
              <p:custDataLst>
                <p:tags r:id="rId22"/>
              </p:custDataLst>
            </p:nvPr>
          </p:nvSpPr>
          <p:spPr>
            <a:xfrm>
              <a:off x="2971835" y="4585647"/>
              <a:ext cx="533366" cy="24454"/>
            </a:xfrm>
            <a:custGeom>
              <a:avLst/>
              <a:gdLst/>
              <a:ahLst/>
              <a:cxnLst/>
              <a:rect l="0" t="0" r="0" b="0"/>
              <a:pathLst>
                <a:path w="533366" h="24454">
                  <a:moveTo>
                    <a:pt x="19015" y="5403"/>
                  </a:moveTo>
                  <a:lnTo>
                    <a:pt x="19015" y="5403"/>
                  </a:lnTo>
                  <a:lnTo>
                    <a:pt x="19015" y="13604"/>
                  </a:lnTo>
                  <a:lnTo>
                    <a:pt x="17957" y="14045"/>
                  </a:lnTo>
                  <a:lnTo>
                    <a:pt x="1292" y="14928"/>
                  </a:lnTo>
                  <a:lnTo>
                    <a:pt x="850" y="15986"/>
                  </a:lnTo>
                  <a:lnTo>
                    <a:pt x="0" y="24061"/>
                  </a:lnTo>
                  <a:lnTo>
                    <a:pt x="46658" y="24443"/>
                  </a:lnTo>
                  <a:lnTo>
                    <a:pt x="88256" y="24453"/>
                  </a:lnTo>
                  <a:lnTo>
                    <a:pt x="134864" y="24453"/>
                  </a:lnTo>
                  <a:lnTo>
                    <a:pt x="164342" y="24453"/>
                  </a:lnTo>
                  <a:lnTo>
                    <a:pt x="211300" y="24453"/>
                  </a:lnTo>
                  <a:lnTo>
                    <a:pt x="256611" y="24453"/>
                  </a:lnTo>
                  <a:lnTo>
                    <a:pt x="295005" y="24453"/>
                  </a:lnTo>
                  <a:lnTo>
                    <a:pt x="333235" y="24453"/>
                  </a:lnTo>
                  <a:lnTo>
                    <a:pt x="375289" y="19396"/>
                  </a:lnTo>
                  <a:lnTo>
                    <a:pt x="417972" y="16252"/>
                  </a:lnTo>
                  <a:lnTo>
                    <a:pt x="459075" y="10264"/>
                  </a:lnTo>
                  <a:lnTo>
                    <a:pt x="504857" y="5830"/>
                  </a:lnTo>
                  <a:lnTo>
                    <a:pt x="512934" y="2771"/>
                  </a:lnTo>
                  <a:lnTo>
                    <a:pt x="516570" y="473"/>
                  </a:lnTo>
                  <a:lnTo>
                    <a:pt x="518993" y="0"/>
                  </a:lnTo>
                  <a:lnTo>
                    <a:pt x="520609" y="742"/>
                  </a:lnTo>
                  <a:lnTo>
                    <a:pt x="533365" y="1492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108">
              <a:extLst>
                <a:ext uri="{FF2B5EF4-FFF2-40B4-BE49-F238E27FC236}">
                  <a16:creationId xmlns:a16="http://schemas.microsoft.com/office/drawing/2014/main" id="{A6DDF44E-673A-D06B-1D49-6FB5F7B49335}"/>
                </a:ext>
              </a:extLst>
            </p:cNvPr>
            <p:cNvSpPr/>
            <p:nvPr>
              <p:custDataLst>
                <p:tags r:id="rId23"/>
              </p:custDataLst>
            </p:nvPr>
          </p:nvSpPr>
          <p:spPr>
            <a:xfrm>
              <a:off x="3162300" y="4800600"/>
              <a:ext cx="142357" cy="190501"/>
            </a:xfrm>
            <a:custGeom>
              <a:avLst/>
              <a:gdLst/>
              <a:ahLst/>
              <a:cxnLst/>
              <a:rect l="0" t="0" r="0" b="0"/>
              <a:pathLst>
                <a:path w="142357" h="190501">
                  <a:moveTo>
                    <a:pt x="95250" y="28575"/>
                  </a:moveTo>
                  <a:lnTo>
                    <a:pt x="95250" y="28575"/>
                  </a:lnTo>
                  <a:lnTo>
                    <a:pt x="100307" y="28575"/>
                  </a:lnTo>
                  <a:lnTo>
                    <a:pt x="101796" y="27517"/>
                  </a:lnTo>
                  <a:lnTo>
                    <a:pt x="102789" y="25753"/>
                  </a:lnTo>
                  <a:lnTo>
                    <a:pt x="104775" y="19053"/>
                  </a:lnTo>
                  <a:lnTo>
                    <a:pt x="104775" y="392"/>
                  </a:lnTo>
                  <a:lnTo>
                    <a:pt x="71687" y="0"/>
                  </a:lnTo>
                  <a:lnTo>
                    <a:pt x="66080" y="2823"/>
                  </a:lnTo>
                  <a:lnTo>
                    <a:pt x="25782" y="31799"/>
                  </a:lnTo>
                  <a:lnTo>
                    <a:pt x="15988" y="46346"/>
                  </a:lnTo>
                  <a:lnTo>
                    <a:pt x="10092" y="64402"/>
                  </a:lnTo>
                  <a:lnTo>
                    <a:pt x="9693" y="71058"/>
                  </a:lnTo>
                  <a:lnTo>
                    <a:pt x="10695" y="72772"/>
                  </a:lnTo>
                  <a:lnTo>
                    <a:pt x="12422" y="73915"/>
                  </a:lnTo>
                  <a:lnTo>
                    <a:pt x="17741" y="75748"/>
                  </a:lnTo>
                  <a:lnTo>
                    <a:pt x="27136" y="84361"/>
                  </a:lnTo>
                  <a:lnTo>
                    <a:pt x="35895" y="86514"/>
                  </a:lnTo>
                  <a:lnTo>
                    <a:pt x="45796" y="92191"/>
                  </a:lnTo>
                  <a:lnTo>
                    <a:pt x="93055" y="95171"/>
                  </a:lnTo>
                  <a:lnTo>
                    <a:pt x="113297" y="96284"/>
                  </a:lnTo>
                  <a:lnTo>
                    <a:pt x="116806" y="98057"/>
                  </a:lnTo>
                  <a:lnTo>
                    <a:pt x="122439" y="103448"/>
                  </a:lnTo>
                  <a:lnTo>
                    <a:pt x="131155" y="105571"/>
                  </a:lnTo>
                  <a:lnTo>
                    <a:pt x="136961" y="109715"/>
                  </a:lnTo>
                  <a:lnTo>
                    <a:pt x="140246" y="115084"/>
                  </a:lnTo>
                  <a:lnTo>
                    <a:pt x="142356" y="127155"/>
                  </a:lnTo>
                  <a:lnTo>
                    <a:pt x="141470" y="129220"/>
                  </a:lnTo>
                  <a:lnTo>
                    <a:pt x="139822" y="130597"/>
                  </a:lnTo>
                  <a:lnTo>
                    <a:pt x="137664" y="131514"/>
                  </a:lnTo>
                  <a:lnTo>
                    <a:pt x="120735" y="151008"/>
                  </a:lnTo>
                  <a:lnTo>
                    <a:pt x="109751" y="157074"/>
                  </a:lnTo>
                  <a:lnTo>
                    <a:pt x="65328" y="169937"/>
                  </a:lnTo>
                  <a:lnTo>
                    <a:pt x="30896" y="180543"/>
                  </a:lnTo>
                  <a:lnTo>
                    <a:pt x="1574" y="180972"/>
                  </a:lnTo>
                  <a:lnTo>
                    <a:pt x="1050" y="182031"/>
                  </a:lnTo>
                  <a:lnTo>
                    <a:pt x="0" y="1905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 name="SMARTInkShape-109">
            <a:extLst>
              <a:ext uri="{FF2B5EF4-FFF2-40B4-BE49-F238E27FC236}">
                <a16:creationId xmlns:a16="http://schemas.microsoft.com/office/drawing/2014/main" id="{AA10B5E1-EA68-D449-6EEA-500E25B3AB98}"/>
              </a:ext>
            </a:extLst>
          </p:cNvPr>
          <p:cNvSpPr/>
          <p:nvPr>
            <p:custDataLst>
              <p:tags r:id="rId3"/>
            </p:custDataLst>
          </p:nvPr>
        </p:nvSpPr>
        <p:spPr>
          <a:xfrm>
            <a:off x="5648432" y="1381125"/>
            <a:ext cx="2343044" cy="76201"/>
          </a:xfrm>
          <a:custGeom>
            <a:avLst/>
            <a:gdLst/>
            <a:ahLst/>
            <a:cxnLst/>
            <a:rect l="0" t="0" r="0" b="0"/>
            <a:pathLst>
              <a:path w="2343044" h="76201">
                <a:moveTo>
                  <a:pt x="9418" y="76200"/>
                </a:moveTo>
                <a:lnTo>
                  <a:pt x="9418" y="76200"/>
                </a:lnTo>
                <a:lnTo>
                  <a:pt x="1217" y="76200"/>
                </a:lnTo>
                <a:lnTo>
                  <a:pt x="8210" y="76200"/>
                </a:lnTo>
                <a:lnTo>
                  <a:pt x="0" y="76200"/>
                </a:lnTo>
                <a:lnTo>
                  <a:pt x="46952" y="76200"/>
                </a:lnTo>
                <a:lnTo>
                  <a:pt x="50316" y="76200"/>
                </a:lnTo>
                <a:lnTo>
                  <a:pt x="96592" y="67068"/>
                </a:lnTo>
                <a:lnTo>
                  <a:pt x="137919" y="66753"/>
                </a:lnTo>
                <a:lnTo>
                  <a:pt x="183338" y="65624"/>
                </a:lnTo>
                <a:lnTo>
                  <a:pt x="228627" y="58033"/>
                </a:lnTo>
                <a:lnTo>
                  <a:pt x="264934" y="57325"/>
                </a:lnTo>
                <a:lnTo>
                  <a:pt x="307023" y="54380"/>
                </a:lnTo>
                <a:lnTo>
                  <a:pt x="353008" y="49626"/>
                </a:lnTo>
                <a:lnTo>
                  <a:pt x="385433" y="48514"/>
                </a:lnTo>
                <a:lnTo>
                  <a:pt x="421010" y="48020"/>
                </a:lnTo>
                <a:lnTo>
                  <a:pt x="461572" y="47742"/>
                </a:lnTo>
                <a:lnTo>
                  <a:pt x="503721" y="47648"/>
                </a:lnTo>
                <a:lnTo>
                  <a:pt x="542621" y="44807"/>
                </a:lnTo>
                <a:lnTo>
                  <a:pt x="580879" y="39425"/>
                </a:lnTo>
                <a:lnTo>
                  <a:pt x="624651" y="38493"/>
                </a:lnTo>
                <a:lnTo>
                  <a:pt x="662667" y="38216"/>
                </a:lnTo>
                <a:lnTo>
                  <a:pt x="699096" y="38135"/>
                </a:lnTo>
                <a:lnTo>
                  <a:pt x="741728" y="37049"/>
                </a:lnTo>
                <a:lnTo>
                  <a:pt x="783546" y="30562"/>
                </a:lnTo>
                <a:lnTo>
                  <a:pt x="828281" y="29164"/>
                </a:lnTo>
                <a:lnTo>
                  <a:pt x="863365" y="27778"/>
                </a:lnTo>
                <a:lnTo>
                  <a:pt x="902026" y="22107"/>
                </a:lnTo>
                <a:lnTo>
                  <a:pt x="938763" y="19956"/>
                </a:lnTo>
                <a:lnTo>
                  <a:pt x="982980" y="16406"/>
                </a:lnTo>
                <a:lnTo>
                  <a:pt x="1019664" y="11564"/>
                </a:lnTo>
                <a:lnTo>
                  <a:pt x="1062989" y="10129"/>
                </a:lnTo>
                <a:lnTo>
                  <a:pt x="1110398" y="9704"/>
                </a:lnTo>
                <a:lnTo>
                  <a:pt x="1141151" y="9604"/>
                </a:lnTo>
                <a:lnTo>
                  <a:pt x="1179513" y="9560"/>
                </a:lnTo>
                <a:lnTo>
                  <a:pt x="1212790" y="6718"/>
                </a:lnTo>
                <a:lnTo>
                  <a:pt x="1255326" y="1991"/>
                </a:lnTo>
                <a:lnTo>
                  <a:pt x="1284938" y="885"/>
                </a:lnTo>
                <a:lnTo>
                  <a:pt x="1322793" y="393"/>
                </a:lnTo>
                <a:lnTo>
                  <a:pt x="1355846" y="175"/>
                </a:lnTo>
                <a:lnTo>
                  <a:pt x="1398253" y="52"/>
                </a:lnTo>
                <a:lnTo>
                  <a:pt x="1437630" y="15"/>
                </a:lnTo>
                <a:lnTo>
                  <a:pt x="1476109" y="5"/>
                </a:lnTo>
                <a:lnTo>
                  <a:pt x="1514321" y="1"/>
                </a:lnTo>
                <a:lnTo>
                  <a:pt x="1552454" y="0"/>
                </a:lnTo>
                <a:lnTo>
                  <a:pt x="1593386" y="0"/>
                </a:lnTo>
                <a:lnTo>
                  <a:pt x="1636206" y="0"/>
                </a:lnTo>
                <a:lnTo>
                  <a:pt x="1675704" y="0"/>
                </a:lnTo>
                <a:lnTo>
                  <a:pt x="1714219" y="0"/>
                </a:lnTo>
                <a:lnTo>
                  <a:pt x="1752441" y="0"/>
                </a:lnTo>
                <a:lnTo>
                  <a:pt x="1793400" y="0"/>
                </a:lnTo>
                <a:lnTo>
                  <a:pt x="1836227" y="0"/>
                </a:lnTo>
                <a:lnTo>
                  <a:pt x="1875728" y="0"/>
                </a:lnTo>
                <a:lnTo>
                  <a:pt x="1914244" y="0"/>
                </a:lnTo>
                <a:lnTo>
                  <a:pt x="1952466" y="0"/>
                </a:lnTo>
                <a:lnTo>
                  <a:pt x="1990602" y="0"/>
                </a:lnTo>
                <a:lnTo>
                  <a:pt x="2028713" y="0"/>
                </a:lnTo>
                <a:lnTo>
                  <a:pt x="2066817" y="0"/>
                </a:lnTo>
                <a:lnTo>
                  <a:pt x="2104918" y="0"/>
                </a:lnTo>
                <a:lnTo>
                  <a:pt x="2148663" y="0"/>
                </a:lnTo>
                <a:lnTo>
                  <a:pt x="2193374" y="2822"/>
                </a:lnTo>
                <a:lnTo>
                  <a:pt x="2231869" y="8201"/>
                </a:lnTo>
                <a:lnTo>
                  <a:pt x="2268358" y="9133"/>
                </a:lnTo>
                <a:lnTo>
                  <a:pt x="2311827" y="9447"/>
                </a:lnTo>
                <a:lnTo>
                  <a:pt x="2343043"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8" name="SMARTInkShape-Group35">
            <a:extLst>
              <a:ext uri="{FF2B5EF4-FFF2-40B4-BE49-F238E27FC236}">
                <a16:creationId xmlns:a16="http://schemas.microsoft.com/office/drawing/2014/main" id="{1EC618AB-8150-B369-AC96-F32625A0F418}"/>
              </a:ext>
            </a:extLst>
          </p:cNvPr>
          <p:cNvGrpSpPr/>
          <p:nvPr/>
        </p:nvGrpSpPr>
        <p:grpSpPr>
          <a:xfrm>
            <a:off x="5652385" y="314336"/>
            <a:ext cx="1948566" cy="1466840"/>
            <a:chOff x="5652385" y="314336"/>
            <a:chExt cx="1948566" cy="1466840"/>
          </a:xfrm>
        </p:grpSpPr>
        <p:sp>
          <p:nvSpPr>
            <p:cNvPr id="10" name="SMARTInkShape-110">
              <a:extLst>
                <a:ext uri="{FF2B5EF4-FFF2-40B4-BE49-F238E27FC236}">
                  <a16:creationId xmlns:a16="http://schemas.microsoft.com/office/drawing/2014/main" id="{8626A279-EB86-4C50-591B-4E6F9755D6C9}"/>
                </a:ext>
              </a:extLst>
            </p:cNvPr>
            <p:cNvSpPr/>
            <p:nvPr>
              <p:custDataLst>
                <p:tags r:id="rId4"/>
              </p:custDataLst>
            </p:nvPr>
          </p:nvSpPr>
          <p:spPr>
            <a:xfrm>
              <a:off x="5686425" y="314336"/>
              <a:ext cx="1809751" cy="952490"/>
            </a:xfrm>
            <a:custGeom>
              <a:avLst/>
              <a:gdLst/>
              <a:ahLst/>
              <a:cxnLst/>
              <a:rect l="0" t="0" r="0" b="0"/>
              <a:pathLst>
                <a:path w="1809751" h="952490">
                  <a:moveTo>
                    <a:pt x="9525" y="952489"/>
                  </a:moveTo>
                  <a:lnTo>
                    <a:pt x="9525" y="952489"/>
                  </a:lnTo>
                  <a:lnTo>
                    <a:pt x="4469" y="952489"/>
                  </a:lnTo>
                  <a:lnTo>
                    <a:pt x="2980" y="951431"/>
                  </a:lnTo>
                  <a:lnTo>
                    <a:pt x="1986" y="949667"/>
                  </a:lnTo>
                  <a:lnTo>
                    <a:pt x="0" y="942967"/>
                  </a:lnTo>
                  <a:lnTo>
                    <a:pt x="0" y="942964"/>
                  </a:lnTo>
                  <a:lnTo>
                    <a:pt x="17609" y="942964"/>
                  </a:lnTo>
                  <a:lnTo>
                    <a:pt x="28736" y="948021"/>
                  </a:lnTo>
                  <a:lnTo>
                    <a:pt x="42405" y="947681"/>
                  </a:lnTo>
                  <a:lnTo>
                    <a:pt x="88089" y="940556"/>
                  </a:lnTo>
                  <a:lnTo>
                    <a:pt x="115001" y="929903"/>
                  </a:lnTo>
                  <a:lnTo>
                    <a:pt x="140260" y="918986"/>
                  </a:lnTo>
                  <a:lnTo>
                    <a:pt x="153355" y="915374"/>
                  </a:lnTo>
                  <a:lnTo>
                    <a:pt x="193843" y="892389"/>
                  </a:lnTo>
                  <a:lnTo>
                    <a:pt x="240883" y="861729"/>
                  </a:lnTo>
                  <a:lnTo>
                    <a:pt x="269990" y="847717"/>
                  </a:lnTo>
                  <a:lnTo>
                    <a:pt x="316192" y="807504"/>
                  </a:lnTo>
                  <a:lnTo>
                    <a:pt x="345263" y="771040"/>
                  </a:lnTo>
                  <a:lnTo>
                    <a:pt x="375554" y="723930"/>
                  </a:lnTo>
                  <a:lnTo>
                    <a:pt x="414518" y="679894"/>
                  </a:lnTo>
                  <a:lnTo>
                    <a:pt x="426372" y="649702"/>
                  </a:lnTo>
                  <a:lnTo>
                    <a:pt x="427123" y="645856"/>
                  </a:lnTo>
                  <a:lnTo>
                    <a:pt x="442479" y="625533"/>
                  </a:lnTo>
                  <a:lnTo>
                    <a:pt x="453425" y="611609"/>
                  </a:lnTo>
                  <a:lnTo>
                    <a:pt x="474081" y="568909"/>
                  </a:lnTo>
                  <a:lnTo>
                    <a:pt x="490481" y="545854"/>
                  </a:lnTo>
                  <a:lnTo>
                    <a:pt x="508276" y="499403"/>
                  </a:lnTo>
                  <a:lnTo>
                    <a:pt x="527074" y="452246"/>
                  </a:lnTo>
                  <a:lnTo>
                    <a:pt x="542928" y="408913"/>
                  </a:lnTo>
                  <a:lnTo>
                    <a:pt x="550334" y="391283"/>
                  </a:lnTo>
                  <a:lnTo>
                    <a:pt x="575607" y="344894"/>
                  </a:lnTo>
                  <a:lnTo>
                    <a:pt x="596806" y="300746"/>
                  </a:lnTo>
                  <a:lnTo>
                    <a:pt x="600847" y="279592"/>
                  </a:lnTo>
                  <a:lnTo>
                    <a:pt x="624072" y="239276"/>
                  </a:lnTo>
                  <a:lnTo>
                    <a:pt x="625599" y="232539"/>
                  </a:lnTo>
                  <a:lnTo>
                    <a:pt x="632938" y="222230"/>
                  </a:lnTo>
                  <a:lnTo>
                    <a:pt x="637859" y="218000"/>
                  </a:lnTo>
                  <a:lnTo>
                    <a:pt x="665150" y="175566"/>
                  </a:lnTo>
                  <a:lnTo>
                    <a:pt x="681681" y="151519"/>
                  </a:lnTo>
                  <a:lnTo>
                    <a:pt x="691871" y="143312"/>
                  </a:lnTo>
                  <a:lnTo>
                    <a:pt x="729453" y="98172"/>
                  </a:lnTo>
                  <a:lnTo>
                    <a:pt x="735462" y="85666"/>
                  </a:lnTo>
                  <a:lnTo>
                    <a:pt x="741739" y="79343"/>
                  </a:lnTo>
                  <a:lnTo>
                    <a:pt x="787600" y="48907"/>
                  </a:lnTo>
                  <a:lnTo>
                    <a:pt x="818249" y="31975"/>
                  </a:lnTo>
                  <a:lnTo>
                    <a:pt x="818549" y="30838"/>
                  </a:lnTo>
                  <a:lnTo>
                    <a:pt x="829085" y="24181"/>
                  </a:lnTo>
                  <a:lnTo>
                    <a:pt x="862439" y="12177"/>
                  </a:lnTo>
                  <a:lnTo>
                    <a:pt x="905863" y="902"/>
                  </a:lnTo>
                  <a:lnTo>
                    <a:pt x="946876" y="69"/>
                  </a:lnTo>
                  <a:lnTo>
                    <a:pt x="991114" y="0"/>
                  </a:lnTo>
                  <a:lnTo>
                    <a:pt x="1030753" y="7529"/>
                  </a:lnTo>
                  <a:lnTo>
                    <a:pt x="1055062" y="11748"/>
                  </a:lnTo>
                  <a:lnTo>
                    <a:pt x="1072847" y="19701"/>
                  </a:lnTo>
                  <a:lnTo>
                    <a:pt x="1115171" y="50453"/>
                  </a:lnTo>
                  <a:lnTo>
                    <a:pt x="1126398" y="59459"/>
                  </a:lnTo>
                  <a:lnTo>
                    <a:pt x="1138669" y="66646"/>
                  </a:lnTo>
                  <a:lnTo>
                    <a:pt x="1155119" y="84143"/>
                  </a:lnTo>
                  <a:lnTo>
                    <a:pt x="1165320" y="92424"/>
                  </a:lnTo>
                  <a:lnTo>
                    <a:pt x="1197983" y="138263"/>
                  </a:lnTo>
                  <a:lnTo>
                    <a:pt x="1232012" y="182235"/>
                  </a:lnTo>
                  <a:lnTo>
                    <a:pt x="1263500" y="229808"/>
                  </a:lnTo>
                  <a:lnTo>
                    <a:pt x="1287110" y="270926"/>
                  </a:lnTo>
                  <a:lnTo>
                    <a:pt x="1306462" y="313269"/>
                  </a:lnTo>
                  <a:lnTo>
                    <a:pt x="1333569" y="352208"/>
                  </a:lnTo>
                  <a:lnTo>
                    <a:pt x="1354898" y="394955"/>
                  </a:lnTo>
                  <a:lnTo>
                    <a:pt x="1381853" y="438724"/>
                  </a:lnTo>
                  <a:lnTo>
                    <a:pt x="1411912" y="483724"/>
                  </a:lnTo>
                  <a:lnTo>
                    <a:pt x="1441289" y="530444"/>
                  </a:lnTo>
                  <a:lnTo>
                    <a:pt x="1475077" y="575093"/>
                  </a:lnTo>
                  <a:lnTo>
                    <a:pt x="1494836" y="604511"/>
                  </a:lnTo>
                  <a:lnTo>
                    <a:pt x="1507598" y="627134"/>
                  </a:lnTo>
                  <a:lnTo>
                    <a:pt x="1544498" y="667944"/>
                  </a:lnTo>
                  <a:lnTo>
                    <a:pt x="1585654" y="699628"/>
                  </a:lnTo>
                  <a:lnTo>
                    <a:pt x="1630032" y="729085"/>
                  </a:lnTo>
                  <a:lnTo>
                    <a:pt x="1652464" y="742711"/>
                  </a:lnTo>
                  <a:lnTo>
                    <a:pt x="1667879" y="750246"/>
                  </a:lnTo>
                  <a:lnTo>
                    <a:pt x="1688456" y="764272"/>
                  </a:lnTo>
                  <a:lnTo>
                    <a:pt x="1733690" y="777424"/>
                  </a:lnTo>
                  <a:lnTo>
                    <a:pt x="1778175" y="788366"/>
                  </a:lnTo>
                  <a:lnTo>
                    <a:pt x="1798291" y="791620"/>
                  </a:lnTo>
                  <a:lnTo>
                    <a:pt x="1809750" y="80008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111">
              <a:extLst>
                <a:ext uri="{FF2B5EF4-FFF2-40B4-BE49-F238E27FC236}">
                  <a16:creationId xmlns:a16="http://schemas.microsoft.com/office/drawing/2014/main" id="{8396195A-5B08-9439-6EB9-B439E6A4B776}"/>
                </a:ext>
              </a:extLst>
            </p:cNvPr>
            <p:cNvSpPr/>
            <p:nvPr>
              <p:custDataLst>
                <p:tags r:id="rId5"/>
              </p:custDataLst>
            </p:nvPr>
          </p:nvSpPr>
          <p:spPr>
            <a:xfrm>
              <a:off x="6030649" y="1047750"/>
              <a:ext cx="17727" cy="314273"/>
            </a:xfrm>
            <a:custGeom>
              <a:avLst/>
              <a:gdLst/>
              <a:ahLst/>
              <a:cxnLst/>
              <a:rect l="0" t="0" r="0" b="0"/>
              <a:pathLst>
                <a:path w="17727" h="314273">
                  <a:moveTo>
                    <a:pt x="8201" y="0"/>
                  </a:moveTo>
                  <a:lnTo>
                    <a:pt x="8201" y="0"/>
                  </a:lnTo>
                  <a:lnTo>
                    <a:pt x="7143" y="46593"/>
                  </a:lnTo>
                  <a:lnTo>
                    <a:pt x="0" y="81787"/>
                  </a:lnTo>
                  <a:lnTo>
                    <a:pt x="6389" y="126455"/>
                  </a:lnTo>
                  <a:lnTo>
                    <a:pt x="7963" y="167955"/>
                  </a:lnTo>
                  <a:lnTo>
                    <a:pt x="8187" y="209810"/>
                  </a:lnTo>
                  <a:lnTo>
                    <a:pt x="9257" y="247880"/>
                  </a:lnTo>
                  <a:lnTo>
                    <a:pt x="17138" y="292280"/>
                  </a:lnTo>
                  <a:lnTo>
                    <a:pt x="17716" y="313716"/>
                  </a:lnTo>
                  <a:lnTo>
                    <a:pt x="9524" y="314272"/>
                  </a:lnTo>
                  <a:lnTo>
                    <a:pt x="17726" y="3048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112">
              <a:extLst>
                <a:ext uri="{FF2B5EF4-FFF2-40B4-BE49-F238E27FC236}">
                  <a16:creationId xmlns:a16="http://schemas.microsoft.com/office/drawing/2014/main" id="{12901717-C889-B818-215E-35A429F7BAB5}"/>
                </a:ext>
              </a:extLst>
            </p:cNvPr>
            <p:cNvSpPr/>
            <p:nvPr>
              <p:custDataLst>
                <p:tags r:id="rId6"/>
              </p:custDataLst>
            </p:nvPr>
          </p:nvSpPr>
          <p:spPr>
            <a:xfrm>
              <a:off x="7229475" y="981075"/>
              <a:ext cx="26367" cy="380985"/>
            </a:xfrm>
            <a:custGeom>
              <a:avLst/>
              <a:gdLst/>
              <a:ahLst/>
              <a:cxnLst/>
              <a:rect l="0" t="0" r="0" b="0"/>
              <a:pathLst>
                <a:path w="26367" h="380985">
                  <a:moveTo>
                    <a:pt x="0" y="19050"/>
                  </a:moveTo>
                  <a:lnTo>
                    <a:pt x="0" y="19050"/>
                  </a:lnTo>
                  <a:lnTo>
                    <a:pt x="8200" y="10849"/>
                  </a:lnTo>
                  <a:lnTo>
                    <a:pt x="7584" y="9349"/>
                  </a:lnTo>
                  <a:lnTo>
                    <a:pt x="1208" y="1440"/>
                  </a:lnTo>
                  <a:lnTo>
                    <a:pt x="1864" y="960"/>
                  </a:lnTo>
                  <a:lnTo>
                    <a:pt x="5726" y="284"/>
                  </a:lnTo>
                  <a:lnTo>
                    <a:pt x="1" y="0"/>
                  </a:lnTo>
                  <a:lnTo>
                    <a:pt x="7538" y="31084"/>
                  </a:lnTo>
                  <a:lnTo>
                    <a:pt x="9132" y="77284"/>
                  </a:lnTo>
                  <a:lnTo>
                    <a:pt x="14465" y="121912"/>
                  </a:lnTo>
                  <a:lnTo>
                    <a:pt x="19834" y="155783"/>
                  </a:lnTo>
                  <a:lnTo>
                    <a:pt x="25985" y="199263"/>
                  </a:lnTo>
                  <a:lnTo>
                    <a:pt x="26366" y="218736"/>
                  </a:lnTo>
                  <a:lnTo>
                    <a:pt x="20223" y="261599"/>
                  </a:lnTo>
                  <a:lnTo>
                    <a:pt x="19282" y="303753"/>
                  </a:lnTo>
                  <a:lnTo>
                    <a:pt x="19080" y="350236"/>
                  </a:lnTo>
                  <a:lnTo>
                    <a:pt x="19050" y="380984"/>
                  </a:lnTo>
                  <a:lnTo>
                    <a:pt x="19050" y="3714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113">
              <a:extLst>
                <a:ext uri="{FF2B5EF4-FFF2-40B4-BE49-F238E27FC236}">
                  <a16:creationId xmlns:a16="http://schemas.microsoft.com/office/drawing/2014/main" id="{30161315-DECB-9DBE-E6BB-26A745376E53}"/>
                </a:ext>
              </a:extLst>
            </p:cNvPr>
            <p:cNvSpPr/>
            <p:nvPr>
              <p:custDataLst>
                <p:tags r:id="rId7"/>
              </p:custDataLst>
            </p:nvPr>
          </p:nvSpPr>
          <p:spPr>
            <a:xfrm>
              <a:off x="6262357" y="781177"/>
              <a:ext cx="134076" cy="171181"/>
            </a:xfrm>
            <a:custGeom>
              <a:avLst/>
              <a:gdLst/>
              <a:ahLst/>
              <a:cxnLst/>
              <a:rect l="0" t="0" r="0" b="0"/>
              <a:pathLst>
                <a:path w="134076" h="171181">
                  <a:moveTo>
                    <a:pt x="81293" y="28448"/>
                  </a:moveTo>
                  <a:lnTo>
                    <a:pt x="81293" y="28448"/>
                  </a:lnTo>
                  <a:lnTo>
                    <a:pt x="89494" y="20247"/>
                  </a:lnTo>
                  <a:lnTo>
                    <a:pt x="90425" y="14259"/>
                  </a:lnTo>
                  <a:lnTo>
                    <a:pt x="89498" y="12639"/>
                  </a:lnTo>
                  <a:lnTo>
                    <a:pt x="87821" y="11558"/>
                  </a:lnTo>
                  <a:lnTo>
                    <a:pt x="85645" y="10838"/>
                  </a:lnTo>
                  <a:lnTo>
                    <a:pt x="84194" y="9300"/>
                  </a:lnTo>
                  <a:lnTo>
                    <a:pt x="82583" y="4768"/>
                  </a:lnTo>
                  <a:lnTo>
                    <a:pt x="81095" y="3137"/>
                  </a:lnTo>
                  <a:lnTo>
                    <a:pt x="76619" y="1323"/>
                  </a:lnTo>
                  <a:lnTo>
                    <a:pt x="58936" y="0"/>
                  </a:lnTo>
                  <a:lnTo>
                    <a:pt x="52659" y="2752"/>
                  </a:lnTo>
                  <a:lnTo>
                    <a:pt x="34950" y="18198"/>
                  </a:lnTo>
                  <a:lnTo>
                    <a:pt x="22288" y="35524"/>
                  </a:lnTo>
                  <a:lnTo>
                    <a:pt x="8089" y="71360"/>
                  </a:lnTo>
                  <a:lnTo>
                    <a:pt x="0" y="99990"/>
                  </a:lnTo>
                  <a:lnTo>
                    <a:pt x="4214" y="133276"/>
                  </a:lnTo>
                  <a:lnTo>
                    <a:pt x="10347" y="144183"/>
                  </a:lnTo>
                  <a:lnTo>
                    <a:pt x="21418" y="158318"/>
                  </a:lnTo>
                  <a:lnTo>
                    <a:pt x="33448" y="165823"/>
                  </a:lnTo>
                  <a:lnTo>
                    <a:pt x="45362" y="169694"/>
                  </a:lnTo>
                  <a:lnTo>
                    <a:pt x="65330" y="171180"/>
                  </a:lnTo>
                  <a:lnTo>
                    <a:pt x="105919" y="158053"/>
                  </a:lnTo>
                  <a:lnTo>
                    <a:pt x="113404" y="152020"/>
                  </a:lnTo>
                  <a:lnTo>
                    <a:pt x="126407" y="133201"/>
                  </a:lnTo>
                  <a:lnTo>
                    <a:pt x="134075" y="103195"/>
                  </a:lnTo>
                  <a:lnTo>
                    <a:pt x="129858" y="82933"/>
                  </a:lnTo>
                  <a:lnTo>
                    <a:pt x="105020" y="36108"/>
                  </a:lnTo>
                  <a:lnTo>
                    <a:pt x="96210" y="24905"/>
                  </a:lnTo>
                  <a:lnTo>
                    <a:pt x="90392" y="21582"/>
                  </a:lnTo>
                  <a:lnTo>
                    <a:pt x="83090" y="19448"/>
                  </a:lnTo>
                  <a:lnTo>
                    <a:pt x="71768" y="939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114">
              <a:extLst>
                <a:ext uri="{FF2B5EF4-FFF2-40B4-BE49-F238E27FC236}">
                  <a16:creationId xmlns:a16="http://schemas.microsoft.com/office/drawing/2014/main" id="{1F3F624D-FEBB-D1E2-C34E-A20D94F48229}"/>
                </a:ext>
              </a:extLst>
            </p:cNvPr>
            <p:cNvSpPr/>
            <p:nvPr>
              <p:custDataLst>
                <p:tags r:id="rId8"/>
              </p:custDataLst>
            </p:nvPr>
          </p:nvSpPr>
          <p:spPr>
            <a:xfrm>
              <a:off x="6457950" y="7715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115">
              <a:extLst>
                <a:ext uri="{FF2B5EF4-FFF2-40B4-BE49-F238E27FC236}">
                  <a16:creationId xmlns:a16="http://schemas.microsoft.com/office/drawing/2014/main" id="{D24D8958-6C04-F235-2A58-40949D6B28E9}"/>
                </a:ext>
              </a:extLst>
            </p:cNvPr>
            <p:cNvSpPr/>
            <p:nvPr>
              <p:custDataLst>
                <p:tags r:id="rId9"/>
              </p:custDataLst>
            </p:nvPr>
          </p:nvSpPr>
          <p:spPr>
            <a:xfrm>
              <a:off x="6505575" y="847725"/>
              <a:ext cx="9526" cy="28576"/>
            </a:xfrm>
            <a:custGeom>
              <a:avLst/>
              <a:gdLst/>
              <a:ahLst/>
              <a:cxnLst/>
              <a:rect l="0" t="0" r="0" b="0"/>
              <a:pathLst>
                <a:path w="9526" h="28576">
                  <a:moveTo>
                    <a:pt x="9525" y="28575"/>
                  </a:moveTo>
                  <a:lnTo>
                    <a:pt x="9525" y="28575"/>
                  </a:lnTo>
                  <a:lnTo>
                    <a:pt x="9525" y="23518"/>
                  </a:lnTo>
                  <a:lnTo>
                    <a:pt x="6703" y="18214"/>
                  </a:lnTo>
                  <a:lnTo>
                    <a:pt x="2980" y="12328"/>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116">
              <a:extLst>
                <a:ext uri="{FF2B5EF4-FFF2-40B4-BE49-F238E27FC236}">
                  <a16:creationId xmlns:a16="http://schemas.microsoft.com/office/drawing/2014/main" id="{7D1B0220-056C-B2F4-85BA-FDDCDD52E78D}"/>
                </a:ext>
              </a:extLst>
            </p:cNvPr>
            <p:cNvSpPr/>
            <p:nvPr>
              <p:custDataLst>
                <p:tags r:id="rId10"/>
              </p:custDataLst>
            </p:nvPr>
          </p:nvSpPr>
          <p:spPr>
            <a:xfrm>
              <a:off x="6534731" y="685838"/>
              <a:ext cx="104195" cy="180938"/>
            </a:xfrm>
            <a:custGeom>
              <a:avLst/>
              <a:gdLst/>
              <a:ahLst/>
              <a:cxnLst/>
              <a:rect l="0" t="0" r="0" b="0"/>
              <a:pathLst>
                <a:path w="104195" h="180938">
                  <a:moveTo>
                    <a:pt x="85144" y="66637"/>
                  </a:moveTo>
                  <a:lnTo>
                    <a:pt x="85144" y="66637"/>
                  </a:lnTo>
                  <a:lnTo>
                    <a:pt x="85144" y="29907"/>
                  </a:lnTo>
                  <a:lnTo>
                    <a:pt x="78599" y="21203"/>
                  </a:lnTo>
                  <a:lnTo>
                    <a:pt x="76012" y="11239"/>
                  </a:lnTo>
                  <a:lnTo>
                    <a:pt x="70679" y="4950"/>
                  </a:lnTo>
                  <a:lnTo>
                    <a:pt x="65310" y="2179"/>
                  </a:lnTo>
                  <a:lnTo>
                    <a:pt x="46975" y="157"/>
                  </a:lnTo>
                  <a:lnTo>
                    <a:pt x="39387" y="0"/>
                  </a:lnTo>
                  <a:lnTo>
                    <a:pt x="23738" y="7574"/>
                  </a:lnTo>
                  <a:lnTo>
                    <a:pt x="16224" y="13223"/>
                  </a:lnTo>
                  <a:lnTo>
                    <a:pt x="6045" y="27410"/>
                  </a:lnTo>
                  <a:lnTo>
                    <a:pt x="1382" y="45019"/>
                  </a:lnTo>
                  <a:lnTo>
                    <a:pt x="0" y="58585"/>
                  </a:lnTo>
                  <a:lnTo>
                    <a:pt x="5322" y="68703"/>
                  </a:lnTo>
                  <a:lnTo>
                    <a:pt x="13684" y="78138"/>
                  </a:lnTo>
                  <a:lnTo>
                    <a:pt x="20929" y="82332"/>
                  </a:lnTo>
                  <a:lnTo>
                    <a:pt x="34202" y="85024"/>
                  </a:lnTo>
                  <a:lnTo>
                    <a:pt x="40630" y="85392"/>
                  </a:lnTo>
                  <a:lnTo>
                    <a:pt x="47015" y="82734"/>
                  </a:lnTo>
                  <a:lnTo>
                    <a:pt x="77468" y="55088"/>
                  </a:lnTo>
                  <a:lnTo>
                    <a:pt x="81733" y="48099"/>
                  </a:lnTo>
                  <a:lnTo>
                    <a:pt x="87667" y="28582"/>
                  </a:lnTo>
                  <a:lnTo>
                    <a:pt x="91557" y="22207"/>
                  </a:lnTo>
                  <a:lnTo>
                    <a:pt x="94054" y="9491"/>
                  </a:lnTo>
                  <a:lnTo>
                    <a:pt x="94633" y="520"/>
                  </a:lnTo>
                  <a:lnTo>
                    <a:pt x="99715" y="127"/>
                  </a:lnTo>
                  <a:lnTo>
                    <a:pt x="101208" y="2189"/>
                  </a:lnTo>
                  <a:lnTo>
                    <a:pt x="102867" y="10124"/>
                  </a:lnTo>
                  <a:lnTo>
                    <a:pt x="93657" y="56464"/>
                  </a:lnTo>
                  <a:lnTo>
                    <a:pt x="86826" y="95084"/>
                  </a:lnTo>
                  <a:lnTo>
                    <a:pt x="85476" y="137716"/>
                  </a:lnTo>
                  <a:lnTo>
                    <a:pt x="85157" y="174139"/>
                  </a:lnTo>
                  <a:lnTo>
                    <a:pt x="86211" y="176405"/>
                  </a:lnTo>
                  <a:lnTo>
                    <a:pt x="87973" y="177916"/>
                  </a:lnTo>
                  <a:lnTo>
                    <a:pt x="92751" y="179594"/>
                  </a:lnTo>
                  <a:lnTo>
                    <a:pt x="104194" y="18093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117">
              <a:extLst>
                <a:ext uri="{FF2B5EF4-FFF2-40B4-BE49-F238E27FC236}">
                  <a16:creationId xmlns:a16="http://schemas.microsoft.com/office/drawing/2014/main" id="{F2C71140-8977-C55B-A1FD-C1AC28A2833F}"/>
                </a:ext>
              </a:extLst>
            </p:cNvPr>
            <p:cNvSpPr/>
            <p:nvPr>
              <p:custDataLst>
                <p:tags r:id="rId11"/>
              </p:custDataLst>
            </p:nvPr>
          </p:nvSpPr>
          <p:spPr>
            <a:xfrm>
              <a:off x="6696075" y="671954"/>
              <a:ext cx="104098" cy="154759"/>
            </a:xfrm>
            <a:custGeom>
              <a:avLst/>
              <a:gdLst/>
              <a:ahLst/>
              <a:cxnLst/>
              <a:rect l="0" t="0" r="0" b="0"/>
              <a:pathLst>
                <a:path w="104098" h="154759">
                  <a:moveTo>
                    <a:pt x="66675" y="32896"/>
                  </a:moveTo>
                  <a:lnTo>
                    <a:pt x="66675" y="32896"/>
                  </a:lnTo>
                  <a:lnTo>
                    <a:pt x="74875" y="24695"/>
                  </a:lnTo>
                  <a:lnTo>
                    <a:pt x="75807" y="18707"/>
                  </a:lnTo>
                  <a:lnTo>
                    <a:pt x="76084" y="10230"/>
                  </a:lnTo>
                  <a:lnTo>
                    <a:pt x="73327" y="4125"/>
                  </a:lnTo>
                  <a:lnTo>
                    <a:pt x="71110" y="1015"/>
                  </a:lnTo>
                  <a:lnTo>
                    <a:pt x="69631" y="0"/>
                  </a:lnTo>
                  <a:lnTo>
                    <a:pt x="68646" y="382"/>
                  </a:lnTo>
                  <a:lnTo>
                    <a:pt x="67989" y="1695"/>
                  </a:lnTo>
                  <a:lnTo>
                    <a:pt x="66493" y="2571"/>
                  </a:lnTo>
                  <a:lnTo>
                    <a:pt x="59330" y="4861"/>
                  </a:lnTo>
                  <a:lnTo>
                    <a:pt x="39262" y="22567"/>
                  </a:lnTo>
                  <a:lnTo>
                    <a:pt x="33325" y="33950"/>
                  </a:lnTo>
                  <a:lnTo>
                    <a:pt x="28992" y="68266"/>
                  </a:lnTo>
                  <a:lnTo>
                    <a:pt x="28853" y="72351"/>
                  </a:lnTo>
                  <a:lnTo>
                    <a:pt x="31936" y="76133"/>
                  </a:lnTo>
                  <a:lnTo>
                    <a:pt x="49326" y="85453"/>
                  </a:lnTo>
                  <a:lnTo>
                    <a:pt x="65756" y="89139"/>
                  </a:lnTo>
                  <a:lnTo>
                    <a:pt x="73675" y="90701"/>
                  </a:lnTo>
                  <a:lnTo>
                    <a:pt x="88975" y="97531"/>
                  </a:lnTo>
                  <a:lnTo>
                    <a:pt x="97047" y="103250"/>
                  </a:lnTo>
                  <a:lnTo>
                    <a:pt x="101340" y="109320"/>
                  </a:lnTo>
                  <a:lnTo>
                    <a:pt x="104097" y="116784"/>
                  </a:lnTo>
                  <a:lnTo>
                    <a:pt x="94461" y="128190"/>
                  </a:lnTo>
                  <a:lnTo>
                    <a:pt x="51776" y="150096"/>
                  </a:lnTo>
                  <a:lnTo>
                    <a:pt x="32039" y="154758"/>
                  </a:lnTo>
                  <a:lnTo>
                    <a:pt x="19179" y="153026"/>
                  </a:lnTo>
                  <a:lnTo>
                    <a:pt x="0" y="14719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118">
              <a:extLst>
                <a:ext uri="{FF2B5EF4-FFF2-40B4-BE49-F238E27FC236}">
                  <a16:creationId xmlns:a16="http://schemas.microsoft.com/office/drawing/2014/main" id="{2E5547B5-CD5B-EB01-A02F-58E6281B1F83}"/>
                </a:ext>
              </a:extLst>
            </p:cNvPr>
            <p:cNvSpPr/>
            <p:nvPr>
              <p:custDataLst>
                <p:tags r:id="rId12"/>
              </p:custDataLst>
            </p:nvPr>
          </p:nvSpPr>
          <p:spPr>
            <a:xfrm>
              <a:off x="6753225" y="609600"/>
              <a:ext cx="161926" cy="76201"/>
            </a:xfrm>
            <a:custGeom>
              <a:avLst/>
              <a:gdLst/>
              <a:ahLst/>
              <a:cxnLst/>
              <a:rect l="0" t="0" r="0" b="0"/>
              <a:pathLst>
                <a:path w="161926" h="76201">
                  <a:moveTo>
                    <a:pt x="0" y="76200"/>
                  </a:moveTo>
                  <a:lnTo>
                    <a:pt x="0" y="76200"/>
                  </a:lnTo>
                  <a:lnTo>
                    <a:pt x="41911" y="39345"/>
                  </a:lnTo>
                  <a:lnTo>
                    <a:pt x="87384" y="16263"/>
                  </a:lnTo>
                  <a:lnTo>
                    <a:pt x="130746" y="2873"/>
                  </a:lnTo>
                  <a:lnTo>
                    <a:pt x="1619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119">
              <a:extLst>
                <a:ext uri="{FF2B5EF4-FFF2-40B4-BE49-F238E27FC236}">
                  <a16:creationId xmlns:a16="http://schemas.microsoft.com/office/drawing/2014/main" id="{629636A0-56ED-413C-DB02-C685A07D2480}"/>
                </a:ext>
              </a:extLst>
            </p:cNvPr>
            <p:cNvSpPr/>
            <p:nvPr>
              <p:custDataLst>
                <p:tags r:id="rId13"/>
              </p:custDataLst>
            </p:nvPr>
          </p:nvSpPr>
          <p:spPr>
            <a:xfrm>
              <a:off x="7153275" y="1496466"/>
              <a:ext cx="38101" cy="198985"/>
            </a:xfrm>
            <a:custGeom>
              <a:avLst/>
              <a:gdLst/>
              <a:ahLst/>
              <a:cxnLst/>
              <a:rect l="0" t="0" r="0" b="0"/>
              <a:pathLst>
                <a:path w="38101" h="198985">
                  <a:moveTo>
                    <a:pt x="38100" y="8484"/>
                  </a:moveTo>
                  <a:lnTo>
                    <a:pt x="38100" y="8484"/>
                  </a:lnTo>
                  <a:lnTo>
                    <a:pt x="38100" y="2996"/>
                  </a:lnTo>
                  <a:lnTo>
                    <a:pt x="38100" y="7552"/>
                  </a:lnTo>
                  <a:lnTo>
                    <a:pt x="38100" y="2812"/>
                  </a:lnTo>
                  <a:lnTo>
                    <a:pt x="38100" y="5275"/>
                  </a:lnTo>
                  <a:lnTo>
                    <a:pt x="38100" y="0"/>
                  </a:lnTo>
                  <a:lnTo>
                    <a:pt x="37042" y="24679"/>
                  </a:lnTo>
                  <a:lnTo>
                    <a:pt x="24843" y="71569"/>
                  </a:lnTo>
                  <a:lnTo>
                    <a:pt x="16990" y="114772"/>
                  </a:lnTo>
                  <a:lnTo>
                    <a:pt x="9450" y="160025"/>
                  </a:lnTo>
                  <a:lnTo>
                    <a:pt x="0" y="19898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120">
              <a:extLst>
                <a:ext uri="{FF2B5EF4-FFF2-40B4-BE49-F238E27FC236}">
                  <a16:creationId xmlns:a16="http://schemas.microsoft.com/office/drawing/2014/main" id="{7EB22B32-CEDF-9B0D-0793-61F43D2CA1E5}"/>
                </a:ext>
              </a:extLst>
            </p:cNvPr>
            <p:cNvSpPr/>
            <p:nvPr>
              <p:custDataLst>
                <p:tags r:id="rId14"/>
              </p:custDataLst>
            </p:nvPr>
          </p:nvSpPr>
          <p:spPr>
            <a:xfrm>
              <a:off x="7258050" y="1609725"/>
              <a:ext cx="9526" cy="28576"/>
            </a:xfrm>
            <a:custGeom>
              <a:avLst/>
              <a:gdLst/>
              <a:ahLst/>
              <a:cxnLst/>
              <a:rect l="0" t="0" r="0" b="0"/>
              <a:pathLst>
                <a:path w="9526" h="28576">
                  <a:moveTo>
                    <a:pt x="9525" y="28575"/>
                  </a:moveTo>
                  <a:lnTo>
                    <a:pt x="9525" y="28575"/>
                  </a:lnTo>
                  <a:lnTo>
                    <a:pt x="4469" y="28575"/>
                  </a:lnTo>
                  <a:lnTo>
                    <a:pt x="2980" y="27517"/>
                  </a:lnTo>
                  <a:lnTo>
                    <a:pt x="1987" y="25753"/>
                  </a:lnTo>
                  <a:lnTo>
                    <a:pt x="261" y="18874"/>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121">
              <a:extLst>
                <a:ext uri="{FF2B5EF4-FFF2-40B4-BE49-F238E27FC236}">
                  <a16:creationId xmlns:a16="http://schemas.microsoft.com/office/drawing/2014/main" id="{C8DEA2A0-EE22-4795-99EA-0831EE1F5938}"/>
                </a:ext>
              </a:extLst>
            </p:cNvPr>
            <p:cNvSpPr/>
            <p:nvPr>
              <p:custDataLst>
                <p:tags r:id="rId15"/>
              </p:custDataLst>
            </p:nvPr>
          </p:nvSpPr>
          <p:spPr>
            <a:xfrm>
              <a:off x="7326251" y="1514509"/>
              <a:ext cx="112775" cy="161892"/>
            </a:xfrm>
            <a:custGeom>
              <a:avLst/>
              <a:gdLst/>
              <a:ahLst/>
              <a:cxnLst/>
              <a:rect l="0" t="0" r="0" b="0"/>
              <a:pathLst>
                <a:path w="112775" h="161892">
                  <a:moveTo>
                    <a:pt x="112774" y="66641"/>
                  </a:moveTo>
                  <a:lnTo>
                    <a:pt x="112774" y="66641"/>
                  </a:lnTo>
                  <a:lnTo>
                    <a:pt x="112774" y="61585"/>
                  </a:lnTo>
                  <a:lnTo>
                    <a:pt x="103837" y="29056"/>
                  </a:lnTo>
                  <a:lnTo>
                    <a:pt x="103642" y="25709"/>
                  </a:lnTo>
                  <a:lnTo>
                    <a:pt x="102453" y="23478"/>
                  </a:lnTo>
                  <a:lnTo>
                    <a:pt x="100601" y="21991"/>
                  </a:lnTo>
                  <a:lnTo>
                    <a:pt x="98309" y="20999"/>
                  </a:lnTo>
                  <a:lnTo>
                    <a:pt x="96780" y="19280"/>
                  </a:lnTo>
                  <a:lnTo>
                    <a:pt x="93759" y="9622"/>
                  </a:lnTo>
                  <a:lnTo>
                    <a:pt x="88678" y="9530"/>
                  </a:lnTo>
                  <a:lnTo>
                    <a:pt x="87185" y="8459"/>
                  </a:lnTo>
                  <a:lnTo>
                    <a:pt x="85526" y="4446"/>
                  </a:lnTo>
                  <a:lnTo>
                    <a:pt x="84025" y="2953"/>
                  </a:lnTo>
                  <a:lnTo>
                    <a:pt x="76114" y="359"/>
                  </a:lnTo>
                  <a:lnTo>
                    <a:pt x="56487" y="0"/>
                  </a:lnTo>
                  <a:lnTo>
                    <a:pt x="47893" y="2804"/>
                  </a:lnTo>
                  <a:lnTo>
                    <a:pt x="15778" y="22357"/>
                  </a:lnTo>
                  <a:lnTo>
                    <a:pt x="11456" y="31437"/>
                  </a:lnTo>
                  <a:lnTo>
                    <a:pt x="8477" y="41470"/>
                  </a:lnTo>
                  <a:lnTo>
                    <a:pt x="0" y="54846"/>
                  </a:lnTo>
                  <a:lnTo>
                    <a:pt x="8264" y="81872"/>
                  </a:lnTo>
                  <a:lnTo>
                    <a:pt x="12702" y="88580"/>
                  </a:lnTo>
                  <a:lnTo>
                    <a:pt x="18203" y="92267"/>
                  </a:lnTo>
                  <a:lnTo>
                    <a:pt x="25301" y="94633"/>
                  </a:lnTo>
                  <a:lnTo>
                    <a:pt x="41700" y="95043"/>
                  </a:lnTo>
                  <a:lnTo>
                    <a:pt x="52258" y="92317"/>
                  </a:lnTo>
                  <a:lnTo>
                    <a:pt x="67660" y="81943"/>
                  </a:lnTo>
                  <a:lnTo>
                    <a:pt x="71556" y="75911"/>
                  </a:lnTo>
                  <a:lnTo>
                    <a:pt x="74058" y="68472"/>
                  </a:lnTo>
                  <a:lnTo>
                    <a:pt x="99927" y="40335"/>
                  </a:lnTo>
                  <a:lnTo>
                    <a:pt x="102813" y="30303"/>
                  </a:lnTo>
                  <a:lnTo>
                    <a:pt x="103249" y="19027"/>
                  </a:lnTo>
                  <a:lnTo>
                    <a:pt x="103249" y="24076"/>
                  </a:lnTo>
                  <a:lnTo>
                    <a:pt x="89060" y="65004"/>
                  </a:lnTo>
                  <a:lnTo>
                    <a:pt x="74478" y="105780"/>
                  </a:lnTo>
                  <a:lnTo>
                    <a:pt x="57494" y="153163"/>
                  </a:lnTo>
                  <a:lnTo>
                    <a:pt x="57929" y="156072"/>
                  </a:lnTo>
                  <a:lnTo>
                    <a:pt x="65149" y="16189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122">
              <a:extLst>
                <a:ext uri="{FF2B5EF4-FFF2-40B4-BE49-F238E27FC236}">
                  <a16:creationId xmlns:a16="http://schemas.microsoft.com/office/drawing/2014/main" id="{BEF88180-E5DB-E910-9C4F-AA05E915167B}"/>
                </a:ext>
              </a:extLst>
            </p:cNvPr>
            <p:cNvSpPr/>
            <p:nvPr>
              <p:custDataLst>
                <p:tags r:id="rId16"/>
              </p:custDataLst>
            </p:nvPr>
          </p:nvSpPr>
          <p:spPr>
            <a:xfrm>
              <a:off x="7500591" y="1457325"/>
              <a:ext cx="100360" cy="248601"/>
            </a:xfrm>
            <a:custGeom>
              <a:avLst/>
              <a:gdLst/>
              <a:ahLst/>
              <a:cxnLst/>
              <a:rect l="0" t="0" r="0" b="0"/>
              <a:pathLst>
                <a:path w="100360" h="248601">
                  <a:moveTo>
                    <a:pt x="100359" y="0"/>
                  </a:moveTo>
                  <a:lnTo>
                    <a:pt x="100359" y="0"/>
                  </a:lnTo>
                  <a:lnTo>
                    <a:pt x="95303" y="0"/>
                  </a:lnTo>
                  <a:lnTo>
                    <a:pt x="93814" y="1058"/>
                  </a:lnTo>
                  <a:lnTo>
                    <a:pt x="92821" y="2822"/>
                  </a:lnTo>
                  <a:lnTo>
                    <a:pt x="86170" y="18314"/>
                  </a:lnTo>
                  <a:lnTo>
                    <a:pt x="77825" y="26837"/>
                  </a:lnTo>
                  <a:lnTo>
                    <a:pt x="72637" y="30591"/>
                  </a:lnTo>
                  <a:lnTo>
                    <a:pt x="64049" y="46052"/>
                  </a:lnTo>
                  <a:lnTo>
                    <a:pt x="50442" y="72912"/>
                  </a:lnTo>
                  <a:lnTo>
                    <a:pt x="28287" y="108575"/>
                  </a:lnTo>
                  <a:lnTo>
                    <a:pt x="11584" y="147844"/>
                  </a:lnTo>
                  <a:lnTo>
                    <a:pt x="5329" y="187444"/>
                  </a:lnTo>
                  <a:lnTo>
                    <a:pt x="0" y="210879"/>
                  </a:lnTo>
                  <a:lnTo>
                    <a:pt x="2132" y="224604"/>
                  </a:lnTo>
                  <a:lnTo>
                    <a:pt x="14340" y="244232"/>
                  </a:lnTo>
                  <a:lnTo>
                    <a:pt x="19731" y="247488"/>
                  </a:lnTo>
                  <a:lnTo>
                    <a:pt x="25440" y="248600"/>
                  </a:lnTo>
                  <a:lnTo>
                    <a:pt x="31362" y="248283"/>
                  </a:lnTo>
                  <a:lnTo>
                    <a:pt x="43589" y="242287"/>
                  </a:lnTo>
                  <a:lnTo>
                    <a:pt x="56078" y="231508"/>
                  </a:lnTo>
                  <a:lnTo>
                    <a:pt x="73951" y="207589"/>
                  </a:lnTo>
                  <a:lnTo>
                    <a:pt x="85361" y="181452"/>
                  </a:lnTo>
                  <a:lnTo>
                    <a:pt x="88402" y="166723"/>
                  </a:lnTo>
                  <a:lnTo>
                    <a:pt x="86931" y="155944"/>
                  </a:lnTo>
                  <a:lnTo>
                    <a:pt x="85057" y="151587"/>
                  </a:lnTo>
                  <a:lnTo>
                    <a:pt x="81691" y="149742"/>
                  </a:lnTo>
                  <a:lnTo>
                    <a:pt x="77330" y="149570"/>
                  </a:lnTo>
                  <a:lnTo>
                    <a:pt x="43548" y="154144"/>
                  </a:lnTo>
                  <a:lnTo>
                    <a:pt x="24159" y="1714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123">
              <a:extLst>
                <a:ext uri="{FF2B5EF4-FFF2-40B4-BE49-F238E27FC236}">
                  <a16:creationId xmlns:a16="http://schemas.microsoft.com/office/drawing/2014/main" id="{94273A69-911E-6405-335F-9A6A25417DB1}"/>
                </a:ext>
              </a:extLst>
            </p:cNvPr>
            <p:cNvSpPr/>
            <p:nvPr>
              <p:custDataLst>
                <p:tags r:id="rId17"/>
              </p:custDataLst>
            </p:nvPr>
          </p:nvSpPr>
          <p:spPr>
            <a:xfrm>
              <a:off x="5652385" y="1676400"/>
              <a:ext cx="186441" cy="9526"/>
            </a:xfrm>
            <a:custGeom>
              <a:avLst/>
              <a:gdLst/>
              <a:ahLst/>
              <a:cxnLst/>
              <a:rect l="0" t="0" r="0" b="0"/>
              <a:pathLst>
                <a:path w="186441" h="9526">
                  <a:moveTo>
                    <a:pt x="14990" y="0"/>
                  </a:moveTo>
                  <a:lnTo>
                    <a:pt x="14990" y="0"/>
                  </a:lnTo>
                  <a:lnTo>
                    <a:pt x="5857" y="0"/>
                  </a:lnTo>
                  <a:lnTo>
                    <a:pt x="5581" y="5056"/>
                  </a:lnTo>
                  <a:lnTo>
                    <a:pt x="4484" y="6546"/>
                  </a:lnTo>
                  <a:lnTo>
                    <a:pt x="442" y="8201"/>
                  </a:lnTo>
                  <a:lnTo>
                    <a:pt x="0" y="8642"/>
                  </a:lnTo>
                  <a:lnTo>
                    <a:pt x="764" y="8936"/>
                  </a:lnTo>
                  <a:lnTo>
                    <a:pt x="4536" y="9409"/>
                  </a:lnTo>
                  <a:lnTo>
                    <a:pt x="5052" y="6651"/>
                  </a:lnTo>
                  <a:lnTo>
                    <a:pt x="5190" y="4434"/>
                  </a:lnTo>
                  <a:lnTo>
                    <a:pt x="6339" y="2956"/>
                  </a:lnTo>
                  <a:lnTo>
                    <a:pt x="10440" y="1314"/>
                  </a:lnTo>
                  <a:lnTo>
                    <a:pt x="54821" y="77"/>
                  </a:lnTo>
                  <a:lnTo>
                    <a:pt x="95886" y="10"/>
                  </a:lnTo>
                  <a:lnTo>
                    <a:pt x="139434" y="2823"/>
                  </a:lnTo>
                  <a:lnTo>
                    <a:pt x="186440"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124">
              <a:extLst>
                <a:ext uri="{FF2B5EF4-FFF2-40B4-BE49-F238E27FC236}">
                  <a16:creationId xmlns:a16="http://schemas.microsoft.com/office/drawing/2014/main" id="{95B26F3A-3EB3-1685-F6BA-521881336EBC}"/>
                </a:ext>
              </a:extLst>
            </p:cNvPr>
            <p:cNvSpPr/>
            <p:nvPr>
              <p:custDataLst>
                <p:tags r:id="rId18"/>
              </p:custDataLst>
            </p:nvPr>
          </p:nvSpPr>
          <p:spPr>
            <a:xfrm>
              <a:off x="5900787" y="1563424"/>
              <a:ext cx="12915" cy="208227"/>
            </a:xfrm>
            <a:custGeom>
              <a:avLst/>
              <a:gdLst/>
              <a:ahLst/>
              <a:cxnLst/>
              <a:rect l="0" t="0" r="0" b="0"/>
              <a:pathLst>
                <a:path w="12915" h="208227">
                  <a:moveTo>
                    <a:pt x="4713" y="8201"/>
                  </a:moveTo>
                  <a:lnTo>
                    <a:pt x="4713" y="8201"/>
                  </a:lnTo>
                  <a:lnTo>
                    <a:pt x="4713" y="0"/>
                  </a:lnTo>
                  <a:lnTo>
                    <a:pt x="12914" y="6993"/>
                  </a:lnTo>
                  <a:lnTo>
                    <a:pt x="5921" y="44723"/>
                  </a:lnTo>
                  <a:lnTo>
                    <a:pt x="4951" y="89577"/>
                  </a:lnTo>
                  <a:lnTo>
                    <a:pt x="4745" y="132916"/>
                  </a:lnTo>
                  <a:lnTo>
                    <a:pt x="0" y="176946"/>
                  </a:lnTo>
                  <a:lnTo>
                    <a:pt x="4713" y="20822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125">
              <a:extLst>
                <a:ext uri="{FF2B5EF4-FFF2-40B4-BE49-F238E27FC236}">
                  <a16:creationId xmlns:a16="http://schemas.microsoft.com/office/drawing/2014/main" id="{23A3B01D-4779-79A1-36F5-A10C81C93D98}"/>
                </a:ext>
              </a:extLst>
            </p:cNvPr>
            <p:cNvSpPr/>
            <p:nvPr>
              <p:custDataLst>
                <p:tags r:id="rId19"/>
              </p:custDataLst>
            </p:nvPr>
          </p:nvSpPr>
          <p:spPr>
            <a:xfrm>
              <a:off x="5981700" y="1704975"/>
              <a:ext cx="9526" cy="28576"/>
            </a:xfrm>
            <a:custGeom>
              <a:avLst/>
              <a:gdLst/>
              <a:ahLst/>
              <a:cxnLst/>
              <a:rect l="0" t="0" r="0" b="0"/>
              <a:pathLst>
                <a:path w="9526" h="28576">
                  <a:moveTo>
                    <a:pt x="9525" y="28575"/>
                  </a:moveTo>
                  <a:lnTo>
                    <a:pt x="9525" y="28575"/>
                  </a:lnTo>
                  <a:lnTo>
                    <a:pt x="4469" y="28575"/>
                  </a:lnTo>
                  <a:lnTo>
                    <a:pt x="2980" y="27517"/>
                  </a:lnTo>
                  <a:lnTo>
                    <a:pt x="1986" y="25753"/>
                  </a:lnTo>
                  <a:lnTo>
                    <a:pt x="393" y="15317"/>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126">
              <a:extLst>
                <a:ext uri="{FF2B5EF4-FFF2-40B4-BE49-F238E27FC236}">
                  <a16:creationId xmlns:a16="http://schemas.microsoft.com/office/drawing/2014/main" id="{0BC160B0-EC8F-FA67-183E-FFEEE5894428}"/>
                </a:ext>
              </a:extLst>
            </p:cNvPr>
            <p:cNvSpPr/>
            <p:nvPr>
              <p:custDataLst>
                <p:tags r:id="rId20"/>
              </p:custDataLst>
            </p:nvPr>
          </p:nvSpPr>
          <p:spPr>
            <a:xfrm>
              <a:off x="6020715" y="1562135"/>
              <a:ext cx="112876" cy="219041"/>
            </a:xfrm>
            <a:custGeom>
              <a:avLst/>
              <a:gdLst/>
              <a:ahLst/>
              <a:cxnLst/>
              <a:rect l="0" t="0" r="0" b="0"/>
              <a:pathLst>
                <a:path w="112876" h="219041">
                  <a:moveTo>
                    <a:pt x="103860" y="47590"/>
                  </a:moveTo>
                  <a:lnTo>
                    <a:pt x="103860" y="47590"/>
                  </a:lnTo>
                  <a:lnTo>
                    <a:pt x="103860" y="39389"/>
                  </a:lnTo>
                  <a:lnTo>
                    <a:pt x="102802" y="38948"/>
                  </a:lnTo>
                  <a:lnTo>
                    <a:pt x="98804" y="38458"/>
                  </a:lnTo>
                  <a:lnTo>
                    <a:pt x="97315" y="37268"/>
                  </a:lnTo>
                  <a:lnTo>
                    <a:pt x="86250" y="20742"/>
                  </a:lnTo>
                  <a:lnTo>
                    <a:pt x="76736" y="10965"/>
                  </a:lnTo>
                  <a:lnTo>
                    <a:pt x="67211" y="9619"/>
                  </a:lnTo>
                  <a:lnTo>
                    <a:pt x="58443" y="2970"/>
                  </a:lnTo>
                  <a:lnTo>
                    <a:pt x="49598" y="855"/>
                  </a:lnTo>
                  <a:lnTo>
                    <a:pt x="29530" y="0"/>
                  </a:lnTo>
                  <a:lnTo>
                    <a:pt x="9510" y="18282"/>
                  </a:lnTo>
                  <a:lnTo>
                    <a:pt x="3718" y="26803"/>
                  </a:lnTo>
                  <a:lnTo>
                    <a:pt x="1144" y="35176"/>
                  </a:lnTo>
                  <a:lnTo>
                    <a:pt x="0" y="45953"/>
                  </a:lnTo>
                  <a:lnTo>
                    <a:pt x="754" y="49674"/>
                  </a:lnTo>
                  <a:lnTo>
                    <a:pt x="2314" y="52154"/>
                  </a:lnTo>
                  <a:lnTo>
                    <a:pt x="4413" y="53808"/>
                  </a:lnTo>
                  <a:lnTo>
                    <a:pt x="15385" y="69554"/>
                  </a:lnTo>
                  <a:lnTo>
                    <a:pt x="21499" y="73227"/>
                  </a:lnTo>
                  <a:lnTo>
                    <a:pt x="53634" y="75907"/>
                  </a:lnTo>
                  <a:lnTo>
                    <a:pt x="58734" y="73876"/>
                  </a:lnTo>
                  <a:lnTo>
                    <a:pt x="92408" y="40012"/>
                  </a:lnTo>
                  <a:lnTo>
                    <a:pt x="93479" y="36108"/>
                  </a:lnTo>
                  <a:lnTo>
                    <a:pt x="94166" y="24978"/>
                  </a:lnTo>
                  <a:lnTo>
                    <a:pt x="97082" y="18843"/>
                  </a:lnTo>
                  <a:lnTo>
                    <a:pt x="99341" y="15726"/>
                  </a:lnTo>
                  <a:lnTo>
                    <a:pt x="104674" y="12261"/>
                  </a:lnTo>
                  <a:lnTo>
                    <a:pt x="107578" y="11338"/>
                  </a:lnTo>
                  <a:lnTo>
                    <a:pt x="109514" y="9663"/>
                  </a:lnTo>
                  <a:lnTo>
                    <a:pt x="112875" y="1451"/>
                  </a:lnTo>
                  <a:lnTo>
                    <a:pt x="106739" y="15467"/>
                  </a:lnTo>
                  <a:lnTo>
                    <a:pt x="104239" y="54897"/>
                  </a:lnTo>
                  <a:lnTo>
                    <a:pt x="103893" y="100813"/>
                  </a:lnTo>
                  <a:lnTo>
                    <a:pt x="96326" y="145472"/>
                  </a:lnTo>
                  <a:lnTo>
                    <a:pt x="86970" y="191532"/>
                  </a:lnTo>
                  <a:lnTo>
                    <a:pt x="84810" y="21904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127">
              <a:extLst>
                <a:ext uri="{FF2B5EF4-FFF2-40B4-BE49-F238E27FC236}">
                  <a16:creationId xmlns:a16="http://schemas.microsoft.com/office/drawing/2014/main" id="{0556425E-1E38-0B65-C298-4857F4DDF990}"/>
                </a:ext>
              </a:extLst>
            </p:cNvPr>
            <p:cNvSpPr/>
            <p:nvPr>
              <p:custDataLst>
                <p:tags r:id="rId21"/>
              </p:custDataLst>
            </p:nvPr>
          </p:nvSpPr>
          <p:spPr>
            <a:xfrm>
              <a:off x="6225597" y="1495541"/>
              <a:ext cx="115494" cy="236702"/>
            </a:xfrm>
            <a:custGeom>
              <a:avLst/>
              <a:gdLst/>
              <a:ahLst/>
              <a:cxnLst/>
              <a:rect l="0" t="0" r="0" b="0"/>
              <a:pathLst>
                <a:path w="115494" h="236702">
                  <a:moveTo>
                    <a:pt x="108528" y="9409"/>
                  </a:moveTo>
                  <a:lnTo>
                    <a:pt x="108528" y="9409"/>
                  </a:lnTo>
                  <a:lnTo>
                    <a:pt x="108528" y="277"/>
                  </a:lnTo>
                  <a:lnTo>
                    <a:pt x="103472" y="0"/>
                  </a:lnTo>
                  <a:lnTo>
                    <a:pt x="85158" y="15088"/>
                  </a:lnTo>
                  <a:lnTo>
                    <a:pt x="48822" y="60604"/>
                  </a:lnTo>
                  <a:lnTo>
                    <a:pt x="27691" y="96192"/>
                  </a:lnTo>
                  <a:lnTo>
                    <a:pt x="11068" y="136030"/>
                  </a:lnTo>
                  <a:lnTo>
                    <a:pt x="864" y="167694"/>
                  </a:lnTo>
                  <a:lnTo>
                    <a:pt x="0" y="188766"/>
                  </a:lnTo>
                  <a:lnTo>
                    <a:pt x="8068" y="223108"/>
                  </a:lnTo>
                  <a:lnTo>
                    <a:pt x="12979" y="228075"/>
                  </a:lnTo>
                  <a:lnTo>
                    <a:pt x="26904" y="233594"/>
                  </a:lnTo>
                  <a:lnTo>
                    <a:pt x="47537" y="236701"/>
                  </a:lnTo>
                  <a:lnTo>
                    <a:pt x="63429" y="231783"/>
                  </a:lnTo>
                  <a:lnTo>
                    <a:pt x="100198" y="211985"/>
                  </a:lnTo>
                  <a:lnTo>
                    <a:pt x="109412" y="201396"/>
                  </a:lnTo>
                  <a:lnTo>
                    <a:pt x="114213" y="189633"/>
                  </a:lnTo>
                  <a:lnTo>
                    <a:pt x="115493" y="183534"/>
                  </a:lnTo>
                  <a:lnTo>
                    <a:pt x="114230" y="177350"/>
                  </a:lnTo>
                  <a:lnTo>
                    <a:pt x="107181" y="164836"/>
                  </a:lnTo>
                  <a:lnTo>
                    <a:pt x="102339" y="160652"/>
                  </a:lnTo>
                  <a:lnTo>
                    <a:pt x="91314" y="156003"/>
                  </a:lnTo>
                  <a:lnTo>
                    <a:pt x="73206" y="153386"/>
                  </a:lnTo>
                  <a:lnTo>
                    <a:pt x="63549" y="155596"/>
                  </a:lnTo>
                  <a:lnTo>
                    <a:pt x="52161" y="159968"/>
                  </a:lnTo>
                  <a:lnTo>
                    <a:pt x="29198" y="161701"/>
                  </a:lnTo>
                  <a:lnTo>
                    <a:pt x="27067" y="162795"/>
                  </a:lnTo>
                  <a:lnTo>
                    <a:pt x="25645" y="164583"/>
                  </a:lnTo>
                  <a:lnTo>
                    <a:pt x="22803" y="17133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a:t>
            </a:r>
          </a:p>
        </p:txBody>
      </p:sp>
      <p:sp>
        <p:nvSpPr>
          <p:cNvPr id="3" name="SMARTInkShape-128">
            <a:extLst>
              <a:ext uri="{FF2B5EF4-FFF2-40B4-BE49-F238E27FC236}">
                <a16:creationId xmlns:a16="http://schemas.microsoft.com/office/drawing/2014/main" id="{AFB1BC1E-C534-A9FC-BD86-F8F3C7E7A283}"/>
              </a:ext>
            </a:extLst>
          </p:cNvPr>
          <p:cNvSpPr/>
          <p:nvPr>
            <p:custDataLst>
              <p:tags r:id="rId1"/>
            </p:custDataLst>
          </p:nvPr>
        </p:nvSpPr>
        <p:spPr>
          <a:xfrm>
            <a:off x="4914900" y="2067130"/>
            <a:ext cx="265332" cy="275016"/>
          </a:xfrm>
          <a:custGeom>
            <a:avLst/>
            <a:gdLst/>
            <a:ahLst/>
            <a:cxnLst/>
            <a:rect l="0" t="0" r="0" b="0"/>
            <a:pathLst>
              <a:path w="265332" h="275016">
                <a:moveTo>
                  <a:pt x="0" y="47420"/>
                </a:moveTo>
                <a:lnTo>
                  <a:pt x="0" y="47420"/>
                </a:lnTo>
                <a:lnTo>
                  <a:pt x="0" y="29810"/>
                </a:lnTo>
                <a:lnTo>
                  <a:pt x="1058" y="29330"/>
                </a:lnTo>
                <a:lnTo>
                  <a:pt x="5056" y="28797"/>
                </a:lnTo>
                <a:lnTo>
                  <a:pt x="10361" y="25737"/>
                </a:lnTo>
                <a:lnTo>
                  <a:pt x="25510" y="13207"/>
                </a:lnTo>
                <a:lnTo>
                  <a:pt x="34958" y="10471"/>
                </a:lnTo>
                <a:lnTo>
                  <a:pt x="45748" y="9472"/>
                </a:lnTo>
                <a:lnTo>
                  <a:pt x="52126" y="14421"/>
                </a:lnTo>
                <a:lnTo>
                  <a:pt x="54917" y="19701"/>
                </a:lnTo>
                <a:lnTo>
                  <a:pt x="62076" y="59434"/>
                </a:lnTo>
                <a:lnTo>
                  <a:pt x="60256" y="96371"/>
                </a:lnTo>
                <a:lnTo>
                  <a:pt x="58070" y="135772"/>
                </a:lnTo>
                <a:lnTo>
                  <a:pt x="63877" y="180466"/>
                </a:lnTo>
                <a:lnTo>
                  <a:pt x="66307" y="226304"/>
                </a:lnTo>
                <a:lnTo>
                  <a:pt x="66642" y="245101"/>
                </a:lnTo>
                <a:lnTo>
                  <a:pt x="67731" y="212718"/>
                </a:lnTo>
                <a:lnTo>
                  <a:pt x="78434" y="168248"/>
                </a:lnTo>
                <a:lnTo>
                  <a:pt x="92368" y="131888"/>
                </a:lnTo>
                <a:lnTo>
                  <a:pt x="122774" y="87593"/>
                </a:lnTo>
                <a:lnTo>
                  <a:pt x="168287" y="41117"/>
                </a:lnTo>
                <a:lnTo>
                  <a:pt x="206747" y="7658"/>
                </a:lnTo>
                <a:lnTo>
                  <a:pt x="227887" y="0"/>
                </a:lnTo>
                <a:lnTo>
                  <a:pt x="236045" y="41267"/>
                </a:lnTo>
                <a:lnTo>
                  <a:pt x="240331" y="76994"/>
                </a:lnTo>
                <a:lnTo>
                  <a:pt x="248303" y="114391"/>
                </a:lnTo>
                <a:lnTo>
                  <a:pt x="255422" y="154841"/>
                </a:lnTo>
                <a:lnTo>
                  <a:pt x="257887" y="196305"/>
                </a:lnTo>
                <a:lnTo>
                  <a:pt x="265331" y="233864"/>
                </a:lnTo>
                <a:lnTo>
                  <a:pt x="263269" y="244231"/>
                </a:lnTo>
                <a:lnTo>
                  <a:pt x="259883" y="253425"/>
                </a:lnTo>
                <a:lnTo>
                  <a:pt x="257281" y="275015"/>
                </a:lnTo>
                <a:lnTo>
                  <a:pt x="247650" y="26649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 name="SMARTInkShape-Group37">
            <a:extLst>
              <a:ext uri="{FF2B5EF4-FFF2-40B4-BE49-F238E27FC236}">
                <a16:creationId xmlns:a16="http://schemas.microsoft.com/office/drawing/2014/main" id="{5569437C-D553-AB22-4D38-68B7A0E9896D}"/>
              </a:ext>
            </a:extLst>
          </p:cNvPr>
          <p:cNvGrpSpPr/>
          <p:nvPr/>
        </p:nvGrpSpPr>
        <p:grpSpPr>
          <a:xfrm>
            <a:off x="5525824" y="2133600"/>
            <a:ext cx="227277" cy="85726"/>
            <a:chOff x="5525824" y="2133600"/>
            <a:chExt cx="227277" cy="85726"/>
          </a:xfrm>
        </p:grpSpPr>
        <p:sp>
          <p:nvSpPr>
            <p:cNvPr id="4" name="SMARTInkShape-129">
              <a:extLst>
                <a:ext uri="{FF2B5EF4-FFF2-40B4-BE49-F238E27FC236}">
                  <a16:creationId xmlns:a16="http://schemas.microsoft.com/office/drawing/2014/main" id="{5318611E-08D7-9913-C209-0D45A991DFA0}"/>
                </a:ext>
              </a:extLst>
            </p:cNvPr>
            <p:cNvSpPr/>
            <p:nvPr>
              <p:custDataLst>
                <p:tags r:id="rId60"/>
              </p:custDataLst>
            </p:nvPr>
          </p:nvSpPr>
          <p:spPr>
            <a:xfrm>
              <a:off x="5562600" y="2209800"/>
              <a:ext cx="190501" cy="9526"/>
            </a:xfrm>
            <a:custGeom>
              <a:avLst/>
              <a:gdLst/>
              <a:ahLst/>
              <a:cxnLst/>
              <a:rect l="0" t="0" r="0" b="0"/>
              <a:pathLst>
                <a:path w="190501" h="9526">
                  <a:moveTo>
                    <a:pt x="0" y="0"/>
                  </a:moveTo>
                  <a:lnTo>
                    <a:pt x="0" y="0"/>
                  </a:lnTo>
                  <a:lnTo>
                    <a:pt x="0" y="5056"/>
                  </a:lnTo>
                  <a:lnTo>
                    <a:pt x="1058" y="6546"/>
                  </a:lnTo>
                  <a:lnTo>
                    <a:pt x="2822" y="7539"/>
                  </a:lnTo>
                  <a:lnTo>
                    <a:pt x="13257" y="9133"/>
                  </a:lnTo>
                  <a:lnTo>
                    <a:pt x="60226" y="9491"/>
                  </a:lnTo>
                  <a:lnTo>
                    <a:pt x="103089" y="9520"/>
                  </a:lnTo>
                  <a:lnTo>
                    <a:pt x="144966" y="9524"/>
                  </a:lnTo>
                  <a:lnTo>
                    <a:pt x="190500"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130">
              <a:extLst>
                <a:ext uri="{FF2B5EF4-FFF2-40B4-BE49-F238E27FC236}">
                  <a16:creationId xmlns:a16="http://schemas.microsoft.com/office/drawing/2014/main" id="{0EF0631C-CA39-C7CA-946B-A765E0BD5BBA}"/>
                </a:ext>
              </a:extLst>
            </p:cNvPr>
            <p:cNvSpPr/>
            <p:nvPr>
              <p:custDataLst>
                <p:tags r:id="rId61"/>
              </p:custDataLst>
            </p:nvPr>
          </p:nvSpPr>
          <p:spPr>
            <a:xfrm>
              <a:off x="5525824" y="2133600"/>
              <a:ext cx="170127" cy="9526"/>
            </a:xfrm>
            <a:custGeom>
              <a:avLst/>
              <a:gdLst/>
              <a:ahLst/>
              <a:cxnLst/>
              <a:rect l="0" t="0" r="0" b="0"/>
              <a:pathLst>
                <a:path w="170127" h="9526">
                  <a:moveTo>
                    <a:pt x="8201" y="9525"/>
                  </a:moveTo>
                  <a:lnTo>
                    <a:pt x="8201" y="9525"/>
                  </a:lnTo>
                  <a:lnTo>
                    <a:pt x="3145" y="9525"/>
                  </a:lnTo>
                  <a:lnTo>
                    <a:pt x="1656" y="8467"/>
                  </a:lnTo>
                  <a:lnTo>
                    <a:pt x="662" y="6703"/>
                  </a:lnTo>
                  <a:lnTo>
                    <a:pt x="0" y="4469"/>
                  </a:lnTo>
                  <a:lnTo>
                    <a:pt x="617" y="2979"/>
                  </a:lnTo>
                  <a:lnTo>
                    <a:pt x="2087" y="1986"/>
                  </a:lnTo>
                  <a:lnTo>
                    <a:pt x="7601" y="883"/>
                  </a:lnTo>
                  <a:lnTo>
                    <a:pt x="53502" y="10"/>
                  </a:lnTo>
                  <a:lnTo>
                    <a:pt x="99507" y="0"/>
                  </a:lnTo>
                  <a:lnTo>
                    <a:pt x="146492" y="0"/>
                  </a:lnTo>
                  <a:lnTo>
                    <a:pt x="170126"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SMARTInkShape-Group38">
            <a:extLst>
              <a:ext uri="{FF2B5EF4-FFF2-40B4-BE49-F238E27FC236}">
                <a16:creationId xmlns:a16="http://schemas.microsoft.com/office/drawing/2014/main" id="{57BF135D-56A2-CA73-4B76-09E37DC6459C}"/>
              </a:ext>
            </a:extLst>
          </p:cNvPr>
          <p:cNvGrpSpPr/>
          <p:nvPr/>
        </p:nvGrpSpPr>
        <p:grpSpPr>
          <a:xfrm>
            <a:off x="6505575" y="1819309"/>
            <a:ext cx="704817" cy="361917"/>
            <a:chOff x="6505575" y="1819309"/>
            <a:chExt cx="704817" cy="361917"/>
          </a:xfrm>
        </p:grpSpPr>
        <p:sp>
          <p:nvSpPr>
            <p:cNvPr id="7" name="SMARTInkShape-131">
              <a:extLst>
                <a:ext uri="{FF2B5EF4-FFF2-40B4-BE49-F238E27FC236}">
                  <a16:creationId xmlns:a16="http://schemas.microsoft.com/office/drawing/2014/main" id="{D9C05FEB-585B-D209-1258-C168CD006F31}"/>
                </a:ext>
              </a:extLst>
            </p:cNvPr>
            <p:cNvSpPr/>
            <p:nvPr>
              <p:custDataLst>
                <p:tags r:id="rId51"/>
              </p:custDataLst>
            </p:nvPr>
          </p:nvSpPr>
          <p:spPr>
            <a:xfrm>
              <a:off x="7067550" y="1819309"/>
              <a:ext cx="142842" cy="278090"/>
            </a:xfrm>
            <a:custGeom>
              <a:avLst/>
              <a:gdLst/>
              <a:ahLst/>
              <a:cxnLst/>
              <a:rect l="0" t="0" r="0" b="0"/>
              <a:pathLst>
                <a:path w="142842" h="278090">
                  <a:moveTo>
                    <a:pt x="133350" y="9491"/>
                  </a:moveTo>
                  <a:lnTo>
                    <a:pt x="133350" y="9491"/>
                  </a:lnTo>
                  <a:lnTo>
                    <a:pt x="142841" y="0"/>
                  </a:lnTo>
                  <a:lnTo>
                    <a:pt x="100079" y="41723"/>
                  </a:lnTo>
                  <a:lnTo>
                    <a:pt x="72975" y="86988"/>
                  </a:lnTo>
                  <a:lnTo>
                    <a:pt x="54387" y="133487"/>
                  </a:lnTo>
                  <a:lnTo>
                    <a:pt x="39515" y="172055"/>
                  </a:lnTo>
                  <a:lnTo>
                    <a:pt x="30016" y="217035"/>
                  </a:lnTo>
                  <a:lnTo>
                    <a:pt x="29823" y="250527"/>
                  </a:lnTo>
                  <a:lnTo>
                    <a:pt x="33715" y="263373"/>
                  </a:lnTo>
                  <a:lnTo>
                    <a:pt x="41795" y="273317"/>
                  </a:lnTo>
                  <a:lnTo>
                    <a:pt x="46914" y="277450"/>
                  </a:lnTo>
                  <a:lnTo>
                    <a:pt x="54559" y="278089"/>
                  </a:lnTo>
                  <a:lnTo>
                    <a:pt x="74344" y="273154"/>
                  </a:lnTo>
                  <a:lnTo>
                    <a:pt x="104225" y="253419"/>
                  </a:lnTo>
                  <a:lnTo>
                    <a:pt x="123074" y="227463"/>
                  </a:lnTo>
                  <a:lnTo>
                    <a:pt x="125961" y="209026"/>
                  </a:lnTo>
                  <a:lnTo>
                    <a:pt x="124247" y="181432"/>
                  </a:lnTo>
                  <a:lnTo>
                    <a:pt x="121989" y="178093"/>
                  </a:lnTo>
                  <a:lnTo>
                    <a:pt x="118368" y="175868"/>
                  </a:lnTo>
                  <a:lnTo>
                    <a:pt x="107641" y="173394"/>
                  </a:lnTo>
                  <a:lnTo>
                    <a:pt x="82693" y="173060"/>
                  </a:lnTo>
                  <a:lnTo>
                    <a:pt x="42518" y="179071"/>
                  </a:lnTo>
                  <a:lnTo>
                    <a:pt x="28422" y="181168"/>
                  </a:lnTo>
                  <a:lnTo>
                    <a:pt x="4777" y="190569"/>
                  </a:lnTo>
                  <a:lnTo>
                    <a:pt x="3185" y="192651"/>
                  </a:lnTo>
                  <a:lnTo>
                    <a:pt x="0" y="19999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132">
              <a:extLst>
                <a:ext uri="{FF2B5EF4-FFF2-40B4-BE49-F238E27FC236}">
                  <a16:creationId xmlns:a16="http://schemas.microsoft.com/office/drawing/2014/main" id="{2CED9A53-CC16-3E90-14C1-6FDDCC29FD0C}"/>
                </a:ext>
              </a:extLst>
            </p:cNvPr>
            <p:cNvSpPr/>
            <p:nvPr>
              <p:custDataLst>
                <p:tags r:id="rId52"/>
              </p:custDataLst>
            </p:nvPr>
          </p:nvSpPr>
          <p:spPr>
            <a:xfrm>
              <a:off x="6877050" y="2124075"/>
              <a:ext cx="1" cy="19051"/>
            </a:xfrm>
            <a:custGeom>
              <a:avLst/>
              <a:gdLst/>
              <a:ahLst/>
              <a:cxnLst/>
              <a:rect l="0" t="0" r="0" b="0"/>
              <a:pathLst>
                <a:path w="1" h="19051">
                  <a:moveTo>
                    <a:pt x="0" y="0"/>
                  </a:moveTo>
                  <a:lnTo>
                    <a:pt x="0" y="0"/>
                  </a:lnTo>
                  <a:lnTo>
                    <a:pt x="0" y="190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133">
              <a:extLst>
                <a:ext uri="{FF2B5EF4-FFF2-40B4-BE49-F238E27FC236}">
                  <a16:creationId xmlns:a16="http://schemas.microsoft.com/office/drawing/2014/main" id="{66957176-F19E-5CDF-4DDE-0E2798DB824C}"/>
                </a:ext>
              </a:extLst>
            </p:cNvPr>
            <p:cNvSpPr/>
            <p:nvPr>
              <p:custDataLst>
                <p:tags r:id="rId53"/>
              </p:custDataLst>
            </p:nvPr>
          </p:nvSpPr>
          <p:spPr>
            <a:xfrm>
              <a:off x="6877050" y="2076450"/>
              <a:ext cx="1" cy="19051"/>
            </a:xfrm>
            <a:custGeom>
              <a:avLst/>
              <a:gdLst/>
              <a:ahLst/>
              <a:cxnLst/>
              <a:rect l="0" t="0" r="0" b="0"/>
              <a:pathLst>
                <a:path w="1" h="19051">
                  <a:moveTo>
                    <a:pt x="0" y="0"/>
                  </a:moveTo>
                  <a:lnTo>
                    <a:pt x="0" y="0"/>
                  </a:lnTo>
                  <a:lnTo>
                    <a:pt x="0" y="190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134">
              <a:extLst>
                <a:ext uri="{FF2B5EF4-FFF2-40B4-BE49-F238E27FC236}">
                  <a16:creationId xmlns:a16="http://schemas.microsoft.com/office/drawing/2014/main" id="{06D1B44D-FE03-1393-D551-3E44F4115AAA}"/>
                </a:ext>
              </a:extLst>
            </p:cNvPr>
            <p:cNvSpPr/>
            <p:nvPr>
              <p:custDataLst>
                <p:tags r:id="rId54"/>
              </p:custDataLst>
            </p:nvPr>
          </p:nvSpPr>
          <p:spPr>
            <a:xfrm>
              <a:off x="6810375" y="1859276"/>
              <a:ext cx="114290" cy="160025"/>
            </a:xfrm>
            <a:custGeom>
              <a:avLst/>
              <a:gdLst/>
              <a:ahLst/>
              <a:cxnLst/>
              <a:rect l="0" t="0" r="0" b="0"/>
              <a:pathLst>
                <a:path w="114290" h="160025">
                  <a:moveTo>
                    <a:pt x="0" y="74299"/>
                  </a:moveTo>
                  <a:lnTo>
                    <a:pt x="0" y="74299"/>
                  </a:lnTo>
                  <a:lnTo>
                    <a:pt x="21458" y="103959"/>
                  </a:lnTo>
                  <a:lnTo>
                    <a:pt x="28235" y="108648"/>
                  </a:lnTo>
                  <a:lnTo>
                    <a:pt x="37998" y="111288"/>
                  </a:lnTo>
                  <a:lnTo>
                    <a:pt x="45724" y="112179"/>
                  </a:lnTo>
                  <a:lnTo>
                    <a:pt x="57175" y="107277"/>
                  </a:lnTo>
                  <a:lnTo>
                    <a:pt x="60341" y="104751"/>
                  </a:lnTo>
                  <a:lnTo>
                    <a:pt x="92976" y="64947"/>
                  </a:lnTo>
                  <a:lnTo>
                    <a:pt x="102130" y="39996"/>
                  </a:lnTo>
                  <a:lnTo>
                    <a:pt x="104658" y="31537"/>
                  </a:lnTo>
                  <a:lnTo>
                    <a:pt x="112082" y="17482"/>
                  </a:lnTo>
                  <a:lnTo>
                    <a:pt x="114171" y="0"/>
                  </a:lnTo>
                  <a:lnTo>
                    <a:pt x="114289" y="11523"/>
                  </a:lnTo>
                  <a:lnTo>
                    <a:pt x="101042" y="53283"/>
                  </a:lnTo>
                  <a:lnTo>
                    <a:pt x="89848" y="99507"/>
                  </a:lnTo>
                  <a:lnTo>
                    <a:pt x="81212" y="144999"/>
                  </a:lnTo>
                  <a:lnTo>
                    <a:pt x="76200" y="16002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135">
              <a:extLst>
                <a:ext uri="{FF2B5EF4-FFF2-40B4-BE49-F238E27FC236}">
                  <a16:creationId xmlns:a16="http://schemas.microsoft.com/office/drawing/2014/main" id="{11A08EDF-A546-F555-EE9A-ED9A05900D43}"/>
                </a:ext>
              </a:extLst>
            </p:cNvPr>
            <p:cNvSpPr/>
            <p:nvPr>
              <p:custDataLst>
                <p:tags r:id="rId55"/>
              </p:custDataLst>
            </p:nvPr>
          </p:nvSpPr>
          <p:spPr>
            <a:xfrm>
              <a:off x="6800850" y="1905000"/>
              <a:ext cx="1" cy="9526"/>
            </a:xfrm>
            <a:custGeom>
              <a:avLst/>
              <a:gdLst/>
              <a:ahLst/>
              <a:cxnLst/>
              <a:rect l="0" t="0" r="0" b="0"/>
              <a:pathLst>
                <a:path w="1" h="9526">
                  <a:moveTo>
                    <a:pt x="0" y="0"/>
                  </a:moveTo>
                  <a:lnTo>
                    <a:pt x="0" y="0"/>
                  </a:lnTo>
                  <a:lnTo>
                    <a:pt x="0"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136">
              <a:extLst>
                <a:ext uri="{FF2B5EF4-FFF2-40B4-BE49-F238E27FC236}">
                  <a16:creationId xmlns:a16="http://schemas.microsoft.com/office/drawing/2014/main" id="{4C2E1218-C5F8-6BFA-09BF-BDD9356739F1}"/>
                </a:ext>
              </a:extLst>
            </p:cNvPr>
            <p:cNvSpPr/>
            <p:nvPr>
              <p:custDataLst>
                <p:tags r:id="rId56"/>
              </p:custDataLst>
            </p:nvPr>
          </p:nvSpPr>
          <p:spPr>
            <a:xfrm>
              <a:off x="6810375" y="1849730"/>
              <a:ext cx="110263" cy="83846"/>
            </a:xfrm>
            <a:custGeom>
              <a:avLst/>
              <a:gdLst/>
              <a:ahLst/>
              <a:cxnLst/>
              <a:rect l="0" t="0" r="0" b="0"/>
              <a:pathLst>
                <a:path w="110263" h="83846">
                  <a:moveTo>
                    <a:pt x="104775" y="83845"/>
                  </a:moveTo>
                  <a:lnTo>
                    <a:pt x="104775" y="83845"/>
                  </a:lnTo>
                  <a:lnTo>
                    <a:pt x="104775" y="78789"/>
                  </a:lnTo>
                  <a:lnTo>
                    <a:pt x="107597" y="73484"/>
                  </a:lnTo>
                  <a:lnTo>
                    <a:pt x="109831" y="70587"/>
                  </a:lnTo>
                  <a:lnTo>
                    <a:pt x="110262" y="68657"/>
                  </a:lnTo>
                  <a:lnTo>
                    <a:pt x="109492" y="67369"/>
                  </a:lnTo>
                  <a:lnTo>
                    <a:pt x="107920" y="66511"/>
                  </a:lnTo>
                  <a:lnTo>
                    <a:pt x="106872" y="64881"/>
                  </a:lnTo>
                  <a:lnTo>
                    <a:pt x="105050" y="56745"/>
                  </a:lnTo>
                  <a:lnTo>
                    <a:pt x="98283" y="47957"/>
                  </a:lnTo>
                  <a:lnTo>
                    <a:pt x="96598" y="42142"/>
                  </a:lnTo>
                  <a:lnTo>
                    <a:pt x="90205" y="36030"/>
                  </a:lnTo>
                  <a:lnTo>
                    <a:pt x="44306" y="2351"/>
                  </a:lnTo>
                  <a:lnTo>
                    <a:pt x="36272" y="0"/>
                  </a:lnTo>
                  <a:lnTo>
                    <a:pt x="26352" y="1778"/>
                  </a:lnTo>
                  <a:lnTo>
                    <a:pt x="20743" y="3734"/>
                  </a:lnTo>
                  <a:lnTo>
                    <a:pt x="0" y="2669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137">
              <a:extLst>
                <a:ext uri="{FF2B5EF4-FFF2-40B4-BE49-F238E27FC236}">
                  <a16:creationId xmlns:a16="http://schemas.microsoft.com/office/drawing/2014/main" id="{3D3BD5E0-4F27-B242-9326-8A34CB31DFB8}"/>
                </a:ext>
              </a:extLst>
            </p:cNvPr>
            <p:cNvSpPr/>
            <p:nvPr>
              <p:custDataLst>
                <p:tags r:id="rId57"/>
              </p:custDataLst>
            </p:nvPr>
          </p:nvSpPr>
          <p:spPr>
            <a:xfrm>
              <a:off x="6657975" y="2067320"/>
              <a:ext cx="28576" cy="18656"/>
            </a:xfrm>
            <a:custGeom>
              <a:avLst/>
              <a:gdLst/>
              <a:ahLst/>
              <a:cxnLst/>
              <a:rect l="0" t="0" r="0" b="0"/>
              <a:pathLst>
                <a:path w="28576" h="18656">
                  <a:moveTo>
                    <a:pt x="0" y="18655"/>
                  </a:moveTo>
                  <a:lnTo>
                    <a:pt x="0" y="18655"/>
                  </a:lnTo>
                  <a:lnTo>
                    <a:pt x="9409" y="18655"/>
                  </a:lnTo>
                  <a:lnTo>
                    <a:pt x="17716" y="10454"/>
                  </a:lnTo>
                  <a:lnTo>
                    <a:pt x="18161" y="11071"/>
                  </a:lnTo>
                  <a:lnTo>
                    <a:pt x="18655" y="14579"/>
                  </a:lnTo>
                  <a:lnTo>
                    <a:pt x="19845" y="15938"/>
                  </a:lnTo>
                  <a:lnTo>
                    <a:pt x="23988" y="17447"/>
                  </a:lnTo>
                  <a:lnTo>
                    <a:pt x="24459" y="17850"/>
                  </a:lnTo>
                  <a:lnTo>
                    <a:pt x="23714" y="18118"/>
                  </a:lnTo>
                  <a:lnTo>
                    <a:pt x="22160" y="18297"/>
                  </a:lnTo>
                  <a:lnTo>
                    <a:pt x="21124" y="17358"/>
                  </a:lnTo>
                  <a:lnTo>
                    <a:pt x="19074" y="9244"/>
                  </a:lnTo>
                  <a:lnTo>
                    <a:pt x="19051" y="0"/>
                  </a:lnTo>
                  <a:lnTo>
                    <a:pt x="24106" y="4779"/>
                  </a:lnTo>
                  <a:lnTo>
                    <a:pt x="26588" y="10018"/>
                  </a:lnTo>
                  <a:lnTo>
                    <a:pt x="28575" y="1865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138">
              <a:extLst>
                <a:ext uri="{FF2B5EF4-FFF2-40B4-BE49-F238E27FC236}">
                  <a16:creationId xmlns:a16="http://schemas.microsoft.com/office/drawing/2014/main" id="{5FFA1413-17B3-3CB5-77F4-ED659FE52336}"/>
                </a:ext>
              </a:extLst>
            </p:cNvPr>
            <p:cNvSpPr/>
            <p:nvPr>
              <p:custDataLst>
                <p:tags r:id="rId58"/>
              </p:custDataLst>
            </p:nvPr>
          </p:nvSpPr>
          <p:spPr>
            <a:xfrm>
              <a:off x="6505575" y="2162175"/>
              <a:ext cx="1" cy="19051"/>
            </a:xfrm>
            <a:custGeom>
              <a:avLst/>
              <a:gdLst/>
              <a:ahLst/>
              <a:cxnLst/>
              <a:rect l="0" t="0" r="0" b="0"/>
              <a:pathLst>
                <a:path w="1" h="19051">
                  <a:moveTo>
                    <a:pt x="0" y="0"/>
                  </a:moveTo>
                  <a:lnTo>
                    <a:pt x="0" y="0"/>
                  </a:lnTo>
                  <a:lnTo>
                    <a:pt x="0" y="190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139">
              <a:extLst>
                <a:ext uri="{FF2B5EF4-FFF2-40B4-BE49-F238E27FC236}">
                  <a16:creationId xmlns:a16="http://schemas.microsoft.com/office/drawing/2014/main" id="{D169065C-FA25-8B90-6AB9-06BC9FB8BC58}"/>
                </a:ext>
              </a:extLst>
            </p:cNvPr>
            <p:cNvSpPr/>
            <p:nvPr>
              <p:custDataLst>
                <p:tags r:id="rId59"/>
              </p:custDataLst>
            </p:nvPr>
          </p:nvSpPr>
          <p:spPr>
            <a:xfrm>
              <a:off x="6524625" y="1905000"/>
              <a:ext cx="28576" cy="228601"/>
            </a:xfrm>
            <a:custGeom>
              <a:avLst/>
              <a:gdLst/>
              <a:ahLst/>
              <a:cxnLst/>
              <a:rect l="0" t="0" r="0" b="0"/>
              <a:pathLst>
                <a:path w="28576" h="228601">
                  <a:moveTo>
                    <a:pt x="28575" y="0"/>
                  </a:moveTo>
                  <a:lnTo>
                    <a:pt x="28575" y="0"/>
                  </a:lnTo>
                  <a:lnTo>
                    <a:pt x="20375" y="34716"/>
                  </a:lnTo>
                  <a:lnTo>
                    <a:pt x="14110" y="78063"/>
                  </a:lnTo>
                  <a:lnTo>
                    <a:pt x="7307" y="122176"/>
                  </a:lnTo>
                  <a:lnTo>
                    <a:pt x="1443" y="169243"/>
                  </a:lnTo>
                  <a:lnTo>
                    <a:pt x="0" y="2286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5" name="SMARTInkShape-Group39">
            <a:extLst>
              <a:ext uri="{FF2B5EF4-FFF2-40B4-BE49-F238E27FC236}">
                <a16:creationId xmlns:a16="http://schemas.microsoft.com/office/drawing/2014/main" id="{FA384E9F-50FE-4EC4-DD96-5A12CF7D70F9}"/>
              </a:ext>
            </a:extLst>
          </p:cNvPr>
          <p:cNvGrpSpPr/>
          <p:nvPr/>
        </p:nvGrpSpPr>
        <p:grpSpPr>
          <a:xfrm>
            <a:off x="7467600" y="1792451"/>
            <a:ext cx="1040817" cy="293525"/>
            <a:chOff x="7467600" y="1792451"/>
            <a:chExt cx="1040817" cy="293525"/>
          </a:xfrm>
        </p:grpSpPr>
        <p:sp>
          <p:nvSpPr>
            <p:cNvPr id="17" name="SMARTInkShape-140">
              <a:extLst>
                <a:ext uri="{FF2B5EF4-FFF2-40B4-BE49-F238E27FC236}">
                  <a16:creationId xmlns:a16="http://schemas.microsoft.com/office/drawing/2014/main" id="{8E3F609C-B445-09E7-67B9-D253AD120BFF}"/>
                </a:ext>
              </a:extLst>
            </p:cNvPr>
            <p:cNvSpPr/>
            <p:nvPr>
              <p:custDataLst>
                <p:tags r:id="rId43"/>
              </p:custDataLst>
            </p:nvPr>
          </p:nvSpPr>
          <p:spPr>
            <a:xfrm>
              <a:off x="8286750" y="1895475"/>
              <a:ext cx="221667" cy="114047"/>
            </a:xfrm>
            <a:custGeom>
              <a:avLst/>
              <a:gdLst/>
              <a:ahLst/>
              <a:cxnLst/>
              <a:rect l="0" t="0" r="0" b="0"/>
              <a:pathLst>
                <a:path w="221667" h="114047">
                  <a:moveTo>
                    <a:pt x="95250" y="0"/>
                  </a:moveTo>
                  <a:lnTo>
                    <a:pt x="95250" y="0"/>
                  </a:lnTo>
                  <a:lnTo>
                    <a:pt x="105363" y="5056"/>
                  </a:lnTo>
                  <a:lnTo>
                    <a:pt x="144207" y="11759"/>
                  </a:lnTo>
                  <a:lnTo>
                    <a:pt x="185064" y="21232"/>
                  </a:lnTo>
                  <a:lnTo>
                    <a:pt x="193226" y="23680"/>
                  </a:lnTo>
                  <a:lnTo>
                    <a:pt x="205117" y="32044"/>
                  </a:lnTo>
                  <a:lnTo>
                    <a:pt x="221375" y="54660"/>
                  </a:lnTo>
                  <a:lnTo>
                    <a:pt x="221666" y="60782"/>
                  </a:lnTo>
                  <a:lnTo>
                    <a:pt x="216346" y="73228"/>
                  </a:lnTo>
                  <a:lnTo>
                    <a:pt x="206926" y="82993"/>
                  </a:lnTo>
                  <a:lnTo>
                    <a:pt x="186901" y="94441"/>
                  </a:lnTo>
                  <a:lnTo>
                    <a:pt x="146633" y="107790"/>
                  </a:lnTo>
                  <a:lnTo>
                    <a:pt x="105300" y="112371"/>
                  </a:lnTo>
                  <a:lnTo>
                    <a:pt x="62132" y="114046"/>
                  </a:lnTo>
                  <a:lnTo>
                    <a:pt x="16756" y="113232"/>
                  </a:lnTo>
                  <a:lnTo>
                    <a:pt x="0" y="1047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141">
              <a:extLst>
                <a:ext uri="{FF2B5EF4-FFF2-40B4-BE49-F238E27FC236}">
                  <a16:creationId xmlns:a16="http://schemas.microsoft.com/office/drawing/2014/main" id="{9692139E-38B4-0281-8970-E1AAAED28897}"/>
                </a:ext>
              </a:extLst>
            </p:cNvPr>
            <p:cNvSpPr/>
            <p:nvPr>
              <p:custDataLst>
                <p:tags r:id="rId44"/>
              </p:custDataLst>
            </p:nvPr>
          </p:nvSpPr>
          <p:spPr>
            <a:xfrm>
              <a:off x="8382000" y="1885950"/>
              <a:ext cx="1" cy="9526"/>
            </a:xfrm>
            <a:custGeom>
              <a:avLst/>
              <a:gdLst/>
              <a:ahLst/>
              <a:cxnLst/>
              <a:rect l="0" t="0" r="0" b="0"/>
              <a:pathLst>
                <a:path w="1" h="9526">
                  <a:moveTo>
                    <a:pt x="0" y="0"/>
                  </a:moveTo>
                  <a:lnTo>
                    <a:pt x="0" y="0"/>
                  </a:lnTo>
                  <a:lnTo>
                    <a:pt x="0"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142">
              <a:extLst>
                <a:ext uri="{FF2B5EF4-FFF2-40B4-BE49-F238E27FC236}">
                  <a16:creationId xmlns:a16="http://schemas.microsoft.com/office/drawing/2014/main" id="{6E8CD51E-B56E-52EB-01EF-BBC202F276B8}"/>
                </a:ext>
              </a:extLst>
            </p:cNvPr>
            <p:cNvSpPr/>
            <p:nvPr>
              <p:custDataLst>
                <p:tags r:id="rId45"/>
              </p:custDataLst>
            </p:nvPr>
          </p:nvSpPr>
          <p:spPr>
            <a:xfrm>
              <a:off x="8362950" y="1792451"/>
              <a:ext cx="113627" cy="83975"/>
            </a:xfrm>
            <a:custGeom>
              <a:avLst/>
              <a:gdLst/>
              <a:ahLst/>
              <a:cxnLst/>
              <a:rect l="0" t="0" r="0" b="0"/>
              <a:pathLst>
                <a:path w="113627" h="83975">
                  <a:moveTo>
                    <a:pt x="0" y="26824"/>
                  </a:moveTo>
                  <a:lnTo>
                    <a:pt x="0" y="26824"/>
                  </a:lnTo>
                  <a:lnTo>
                    <a:pt x="0" y="21768"/>
                  </a:lnTo>
                  <a:lnTo>
                    <a:pt x="2117" y="20278"/>
                  </a:lnTo>
                  <a:lnTo>
                    <a:pt x="44781" y="4158"/>
                  </a:lnTo>
                  <a:lnTo>
                    <a:pt x="73711" y="0"/>
                  </a:lnTo>
                  <a:lnTo>
                    <a:pt x="88499" y="1849"/>
                  </a:lnTo>
                  <a:lnTo>
                    <a:pt x="112023" y="7427"/>
                  </a:lnTo>
                  <a:lnTo>
                    <a:pt x="113288" y="13264"/>
                  </a:lnTo>
                  <a:lnTo>
                    <a:pt x="113626" y="17784"/>
                  </a:lnTo>
                  <a:lnTo>
                    <a:pt x="111178" y="25629"/>
                  </a:lnTo>
                  <a:lnTo>
                    <a:pt x="109044" y="29202"/>
                  </a:lnTo>
                  <a:lnTo>
                    <a:pt x="65377" y="62237"/>
                  </a:lnTo>
                  <a:lnTo>
                    <a:pt x="28575" y="8397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143">
              <a:extLst>
                <a:ext uri="{FF2B5EF4-FFF2-40B4-BE49-F238E27FC236}">
                  <a16:creationId xmlns:a16="http://schemas.microsoft.com/office/drawing/2014/main" id="{13704FF7-D257-2B42-2E81-E4321A4F6B2B}"/>
                </a:ext>
              </a:extLst>
            </p:cNvPr>
            <p:cNvSpPr/>
            <p:nvPr>
              <p:custDataLst>
                <p:tags r:id="rId46"/>
              </p:custDataLst>
            </p:nvPr>
          </p:nvSpPr>
          <p:spPr>
            <a:xfrm>
              <a:off x="8210550" y="2010167"/>
              <a:ext cx="9526" cy="9134"/>
            </a:xfrm>
            <a:custGeom>
              <a:avLst/>
              <a:gdLst/>
              <a:ahLst/>
              <a:cxnLst/>
              <a:rect l="0" t="0" r="0" b="0"/>
              <a:pathLst>
                <a:path w="9526" h="9134">
                  <a:moveTo>
                    <a:pt x="0" y="9133"/>
                  </a:moveTo>
                  <a:lnTo>
                    <a:pt x="0" y="9133"/>
                  </a:lnTo>
                  <a:lnTo>
                    <a:pt x="9409" y="9133"/>
                  </a:lnTo>
                  <a:lnTo>
                    <a:pt x="1314" y="9133"/>
                  </a:lnTo>
                  <a:lnTo>
                    <a:pt x="877" y="8075"/>
                  </a:lnTo>
                  <a:lnTo>
                    <a:pt x="34" y="0"/>
                  </a:lnTo>
                  <a:lnTo>
                    <a:pt x="9525" y="913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144">
              <a:extLst>
                <a:ext uri="{FF2B5EF4-FFF2-40B4-BE49-F238E27FC236}">
                  <a16:creationId xmlns:a16="http://schemas.microsoft.com/office/drawing/2014/main" id="{4EACB925-1137-8487-81CA-7FD6E073B306}"/>
                </a:ext>
              </a:extLst>
            </p:cNvPr>
            <p:cNvSpPr/>
            <p:nvPr>
              <p:custDataLst>
                <p:tags r:id="rId47"/>
              </p:custDataLst>
            </p:nvPr>
          </p:nvSpPr>
          <p:spPr>
            <a:xfrm>
              <a:off x="8048625" y="2066925"/>
              <a:ext cx="1" cy="19051"/>
            </a:xfrm>
            <a:custGeom>
              <a:avLst/>
              <a:gdLst/>
              <a:ahLst/>
              <a:cxnLst/>
              <a:rect l="0" t="0" r="0" b="0"/>
              <a:pathLst>
                <a:path w="1" h="19051">
                  <a:moveTo>
                    <a:pt x="0" y="0"/>
                  </a:moveTo>
                  <a:lnTo>
                    <a:pt x="0" y="0"/>
                  </a:lnTo>
                  <a:lnTo>
                    <a:pt x="0" y="190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145">
              <a:extLst>
                <a:ext uri="{FF2B5EF4-FFF2-40B4-BE49-F238E27FC236}">
                  <a16:creationId xmlns:a16="http://schemas.microsoft.com/office/drawing/2014/main" id="{25DB5F24-99F0-66CD-BB83-BCE604021D95}"/>
                </a:ext>
              </a:extLst>
            </p:cNvPr>
            <p:cNvSpPr/>
            <p:nvPr>
              <p:custDataLst>
                <p:tags r:id="rId48"/>
              </p:custDataLst>
            </p:nvPr>
          </p:nvSpPr>
          <p:spPr>
            <a:xfrm>
              <a:off x="7896909" y="1809750"/>
              <a:ext cx="178963" cy="238126"/>
            </a:xfrm>
            <a:custGeom>
              <a:avLst/>
              <a:gdLst/>
              <a:ahLst/>
              <a:cxnLst/>
              <a:rect l="0" t="0" r="0" b="0"/>
              <a:pathLst>
                <a:path w="178963" h="238126">
                  <a:moveTo>
                    <a:pt x="104091" y="28575"/>
                  </a:moveTo>
                  <a:lnTo>
                    <a:pt x="104091" y="28575"/>
                  </a:lnTo>
                  <a:lnTo>
                    <a:pt x="104091" y="23519"/>
                  </a:lnTo>
                  <a:lnTo>
                    <a:pt x="105149" y="22029"/>
                  </a:lnTo>
                  <a:lnTo>
                    <a:pt x="106913" y="21036"/>
                  </a:lnTo>
                  <a:lnTo>
                    <a:pt x="112291" y="19442"/>
                  </a:lnTo>
                  <a:lnTo>
                    <a:pt x="113028" y="16402"/>
                  </a:lnTo>
                  <a:lnTo>
                    <a:pt x="113223" y="14110"/>
                  </a:lnTo>
                  <a:lnTo>
                    <a:pt x="114412" y="12582"/>
                  </a:lnTo>
                  <a:lnTo>
                    <a:pt x="121782" y="9927"/>
                  </a:lnTo>
                  <a:lnTo>
                    <a:pt x="122537" y="6882"/>
                  </a:lnTo>
                  <a:lnTo>
                    <a:pt x="123141" y="0"/>
                  </a:lnTo>
                  <a:lnTo>
                    <a:pt x="118085" y="0"/>
                  </a:lnTo>
                  <a:lnTo>
                    <a:pt x="116596" y="2117"/>
                  </a:lnTo>
                  <a:lnTo>
                    <a:pt x="112383" y="15209"/>
                  </a:lnTo>
                  <a:lnTo>
                    <a:pt x="92274" y="39724"/>
                  </a:lnTo>
                  <a:lnTo>
                    <a:pt x="85433" y="44113"/>
                  </a:lnTo>
                  <a:lnTo>
                    <a:pt x="82128" y="45284"/>
                  </a:lnTo>
                  <a:lnTo>
                    <a:pt x="75632" y="52229"/>
                  </a:lnTo>
                  <a:lnTo>
                    <a:pt x="69218" y="60254"/>
                  </a:lnTo>
                  <a:lnTo>
                    <a:pt x="25658" y="94798"/>
                  </a:lnTo>
                  <a:lnTo>
                    <a:pt x="0" y="113735"/>
                  </a:lnTo>
                  <a:lnTo>
                    <a:pt x="43182" y="114285"/>
                  </a:lnTo>
                  <a:lnTo>
                    <a:pt x="86871" y="114299"/>
                  </a:lnTo>
                  <a:lnTo>
                    <a:pt x="109352" y="113242"/>
                  </a:lnTo>
                  <a:lnTo>
                    <a:pt x="144492" y="105658"/>
                  </a:lnTo>
                  <a:lnTo>
                    <a:pt x="153092" y="105167"/>
                  </a:lnTo>
                  <a:lnTo>
                    <a:pt x="160441" y="102127"/>
                  </a:lnTo>
                  <a:lnTo>
                    <a:pt x="170713" y="95285"/>
                  </a:lnTo>
                  <a:lnTo>
                    <a:pt x="175807" y="95260"/>
                  </a:lnTo>
                  <a:lnTo>
                    <a:pt x="177301" y="96315"/>
                  </a:lnTo>
                  <a:lnTo>
                    <a:pt x="178298" y="98077"/>
                  </a:lnTo>
                  <a:lnTo>
                    <a:pt x="178962" y="100309"/>
                  </a:lnTo>
                  <a:lnTo>
                    <a:pt x="171571" y="144591"/>
                  </a:lnTo>
                  <a:lnTo>
                    <a:pt x="163274" y="191901"/>
                  </a:lnTo>
                  <a:lnTo>
                    <a:pt x="151716" y="2381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146">
              <a:extLst>
                <a:ext uri="{FF2B5EF4-FFF2-40B4-BE49-F238E27FC236}">
                  <a16:creationId xmlns:a16="http://schemas.microsoft.com/office/drawing/2014/main" id="{8FB827B2-92E4-9675-B540-AE15DCBB28BE}"/>
                </a:ext>
              </a:extLst>
            </p:cNvPr>
            <p:cNvSpPr/>
            <p:nvPr>
              <p:custDataLst>
                <p:tags r:id="rId49"/>
              </p:custDataLst>
            </p:nvPr>
          </p:nvSpPr>
          <p:spPr>
            <a:xfrm>
              <a:off x="7467600" y="1849682"/>
              <a:ext cx="170126" cy="198194"/>
            </a:xfrm>
            <a:custGeom>
              <a:avLst/>
              <a:gdLst/>
              <a:ahLst/>
              <a:cxnLst/>
              <a:rect l="0" t="0" r="0" b="0"/>
              <a:pathLst>
                <a:path w="170126" h="198194">
                  <a:moveTo>
                    <a:pt x="161925" y="26743"/>
                  </a:moveTo>
                  <a:lnTo>
                    <a:pt x="161925" y="26743"/>
                  </a:lnTo>
                  <a:lnTo>
                    <a:pt x="161925" y="21687"/>
                  </a:lnTo>
                  <a:lnTo>
                    <a:pt x="164747" y="16382"/>
                  </a:lnTo>
                  <a:lnTo>
                    <a:pt x="168470" y="10496"/>
                  </a:lnTo>
                  <a:lnTo>
                    <a:pt x="170125" y="4353"/>
                  </a:lnTo>
                  <a:lnTo>
                    <a:pt x="169509" y="2291"/>
                  </a:lnTo>
                  <a:lnTo>
                    <a:pt x="168039" y="917"/>
                  </a:lnTo>
                  <a:lnTo>
                    <a:pt x="166001" y="0"/>
                  </a:lnTo>
                  <a:lnTo>
                    <a:pt x="122086" y="32865"/>
                  </a:lnTo>
                  <a:lnTo>
                    <a:pt x="92697" y="74540"/>
                  </a:lnTo>
                  <a:lnTo>
                    <a:pt x="50650" y="121973"/>
                  </a:lnTo>
                  <a:lnTo>
                    <a:pt x="21852" y="158522"/>
                  </a:lnTo>
                  <a:lnTo>
                    <a:pt x="0" y="19819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147">
              <a:extLst>
                <a:ext uri="{FF2B5EF4-FFF2-40B4-BE49-F238E27FC236}">
                  <a16:creationId xmlns:a16="http://schemas.microsoft.com/office/drawing/2014/main" id="{6F627F57-8A8D-71B3-4C3A-0F0B35811887}"/>
                </a:ext>
              </a:extLst>
            </p:cNvPr>
            <p:cNvSpPr/>
            <p:nvPr>
              <p:custDataLst>
                <p:tags r:id="rId50"/>
              </p:custDataLst>
            </p:nvPr>
          </p:nvSpPr>
          <p:spPr>
            <a:xfrm>
              <a:off x="7496175" y="1905117"/>
              <a:ext cx="161926" cy="152284"/>
            </a:xfrm>
            <a:custGeom>
              <a:avLst/>
              <a:gdLst/>
              <a:ahLst/>
              <a:cxnLst/>
              <a:rect l="0" t="0" r="0" b="0"/>
              <a:pathLst>
                <a:path w="161926" h="152284">
                  <a:moveTo>
                    <a:pt x="0" y="18933"/>
                  </a:moveTo>
                  <a:lnTo>
                    <a:pt x="0" y="18933"/>
                  </a:lnTo>
                  <a:lnTo>
                    <a:pt x="0" y="278"/>
                  </a:lnTo>
                  <a:lnTo>
                    <a:pt x="5056" y="0"/>
                  </a:lnTo>
                  <a:lnTo>
                    <a:pt x="18314" y="10031"/>
                  </a:lnTo>
                  <a:lnTo>
                    <a:pt x="62391" y="52868"/>
                  </a:lnTo>
                  <a:lnTo>
                    <a:pt x="105320" y="100400"/>
                  </a:lnTo>
                  <a:lnTo>
                    <a:pt x="116659" y="110174"/>
                  </a:lnTo>
                  <a:lnTo>
                    <a:pt x="145896" y="144022"/>
                  </a:lnTo>
                  <a:lnTo>
                    <a:pt x="161925" y="15228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6" name="SMARTInkShape-148">
            <a:extLst>
              <a:ext uri="{FF2B5EF4-FFF2-40B4-BE49-F238E27FC236}">
                <a16:creationId xmlns:a16="http://schemas.microsoft.com/office/drawing/2014/main" id="{0BB5DEAF-1D35-BCBB-92BF-DA533A0DC4D0}"/>
              </a:ext>
            </a:extLst>
          </p:cNvPr>
          <p:cNvSpPr/>
          <p:nvPr>
            <p:custDataLst>
              <p:tags r:id="rId2"/>
            </p:custDataLst>
          </p:nvPr>
        </p:nvSpPr>
        <p:spPr>
          <a:xfrm>
            <a:off x="6381750" y="23622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149">
            <a:extLst>
              <a:ext uri="{FF2B5EF4-FFF2-40B4-BE49-F238E27FC236}">
                <a16:creationId xmlns:a16="http://schemas.microsoft.com/office/drawing/2014/main" id="{8AC69280-F5B2-F656-30D3-AD668B316ADE}"/>
              </a:ext>
            </a:extLst>
          </p:cNvPr>
          <p:cNvSpPr/>
          <p:nvPr>
            <p:custDataLst>
              <p:tags r:id="rId3"/>
            </p:custDataLst>
          </p:nvPr>
        </p:nvSpPr>
        <p:spPr>
          <a:xfrm>
            <a:off x="6315075" y="2286000"/>
            <a:ext cx="2495551" cy="66676"/>
          </a:xfrm>
          <a:custGeom>
            <a:avLst/>
            <a:gdLst/>
            <a:ahLst/>
            <a:cxnLst/>
            <a:rect l="0" t="0" r="0" b="0"/>
            <a:pathLst>
              <a:path w="2495551" h="66676">
                <a:moveTo>
                  <a:pt x="0" y="66675"/>
                </a:moveTo>
                <a:lnTo>
                  <a:pt x="0" y="66675"/>
                </a:lnTo>
                <a:lnTo>
                  <a:pt x="0" y="57542"/>
                </a:lnTo>
                <a:lnTo>
                  <a:pt x="45586" y="50627"/>
                </a:lnTo>
                <a:lnTo>
                  <a:pt x="89501" y="47889"/>
                </a:lnTo>
                <a:lnTo>
                  <a:pt x="130215" y="47677"/>
                </a:lnTo>
                <a:lnTo>
                  <a:pt x="167699" y="44818"/>
                </a:lnTo>
                <a:lnTo>
                  <a:pt x="208810" y="39427"/>
                </a:lnTo>
                <a:lnTo>
                  <a:pt x="254050" y="38362"/>
                </a:lnTo>
                <a:lnTo>
                  <a:pt x="297480" y="35330"/>
                </a:lnTo>
                <a:lnTo>
                  <a:pt x="336851" y="30576"/>
                </a:lnTo>
                <a:lnTo>
                  <a:pt x="379208" y="29168"/>
                </a:lnTo>
                <a:lnTo>
                  <a:pt x="418569" y="28751"/>
                </a:lnTo>
                <a:lnTo>
                  <a:pt x="459865" y="28627"/>
                </a:lnTo>
                <a:lnTo>
                  <a:pt x="505615" y="28590"/>
                </a:lnTo>
                <a:lnTo>
                  <a:pt x="552684" y="28580"/>
                </a:lnTo>
                <a:lnTo>
                  <a:pt x="600144" y="25754"/>
                </a:lnTo>
                <a:lnTo>
                  <a:pt x="644899" y="21037"/>
                </a:lnTo>
                <a:lnTo>
                  <a:pt x="690614" y="19639"/>
                </a:lnTo>
                <a:lnTo>
                  <a:pt x="724981" y="18253"/>
                </a:lnTo>
                <a:lnTo>
                  <a:pt x="757895" y="14110"/>
                </a:lnTo>
                <a:lnTo>
                  <a:pt x="790162" y="11563"/>
                </a:lnTo>
                <a:lnTo>
                  <a:pt x="822141" y="10431"/>
                </a:lnTo>
                <a:lnTo>
                  <a:pt x="868838" y="9793"/>
                </a:lnTo>
                <a:lnTo>
                  <a:pt x="911013" y="9605"/>
                </a:lnTo>
                <a:lnTo>
                  <a:pt x="956552" y="9548"/>
                </a:lnTo>
                <a:lnTo>
                  <a:pt x="1003560" y="8474"/>
                </a:lnTo>
                <a:lnTo>
                  <a:pt x="1049944" y="2981"/>
                </a:lnTo>
                <a:lnTo>
                  <a:pt x="1092027" y="883"/>
                </a:lnTo>
                <a:lnTo>
                  <a:pt x="1137539" y="262"/>
                </a:lnTo>
                <a:lnTo>
                  <a:pt x="1183480" y="78"/>
                </a:lnTo>
                <a:lnTo>
                  <a:pt x="1226491" y="23"/>
                </a:lnTo>
                <a:lnTo>
                  <a:pt x="1260541" y="10"/>
                </a:lnTo>
                <a:lnTo>
                  <a:pt x="1305297" y="3"/>
                </a:lnTo>
                <a:lnTo>
                  <a:pt x="1337899" y="1"/>
                </a:lnTo>
                <a:lnTo>
                  <a:pt x="1372497" y="1"/>
                </a:lnTo>
                <a:lnTo>
                  <a:pt x="1405512" y="0"/>
                </a:lnTo>
                <a:lnTo>
                  <a:pt x="1437825" y="0"/>
                </a:lnTo>
                <a:lnTo>
                  <a:pt x="1470883" y="0"/>
                </a:lnTo>
                <a:lnTo>
                  <a:pt x="1506743" y="0"/>
                </a:lnTo>
                <a:lnTo>
                  <a:pt x="1543847" y="0"/>
                </a:lnTo>
                <a:lnTo>
                  <a:pt x="1580447" y="0"/>
                </a:lnTo>
                <a:lnTo>
                  <a:pt x="1614351" y="0"/>
                </a:lnTo>
                <a:lnTo>
                  <a:pt x="1649881" y="0"/>
                </a:lnTo>
                <a:lnTo>
                  <a:pt x="1686839" y="0"/>
                </a:lnTo>
                <a:lnTo>
                  <a:pt x="1724431" y="0"/>
                </a:lnTo>
                <a:lnTo>
                  <a:pt x="1765128" y="0"/>
                </a:lnTo>
                <a:lnTo>
                  <a:pt x="1805793" y="0"/>
                </a:lnTo>
                <a:lnTo>
                  <a:pt x="1841505" y="0"/>
                </a:lnTo>
                <a:lnTo>
                  <a:pt x="1877838" y="0"/>
                </a:lnTo>
                <a:lnTo>
                  <a:pt x="1915154" y="0"/>
                </a:lnTo>
                <a:lnTo>
                  <a:pt x="1952905" y="0"/>
                </a:lnTo>
                <a:lnTo>
                  <a:pt x="1990850" y="0"/>
                </a:lnTo>
                <a:lnTo>
                  <a:pt x="2027821" y="1058"/>
                </a:lnTo>
                <a:lnTo>
                  <a:pt x="2061894" y="5056"/>
                </a:lnTo>
                <a:lnTo>
                  <a:pt x="2094674" y="7539"/>
                </a:lnTo>
                <a:lnTo>
                  <a:pt x="2126883" y="8642"/>
                </a:lnTo>
                <a:lnTo>
                  <a:pt x="2158836" y="9133"/>
                </a:lnTo>
                <a:lnTo>
                  <a:pt x="2190678" y="9351"/>
                </a:lnTo>
                <a:lnTo>
                  <a:pt x="2235531" y="9473"/>
                </a:lnTo>
                <a:lnTo>
                  <a:pt x="2275632" y="12332"/>
                </a:lnTo>
                <a:lnTo>
                  <a:pt x="2314325" y="17059"/>
                </a:lnTo>
                <a:lnTo>
                  <a:pt x="2352601" y="18460"/>
                </a:lnTo>
                <a:lnTo>
                  <a:pt x="2393575" y="18875"/>
                </a:lnTo>
                <a:lnTo>
                  <a:pt x="2439658" y="19016"/>
                </a:lnTo>
                <a:lnTo>
                  <a:pt x="2495550" y="190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7" name="SMARTInkShape-Group42">
            <a:extLst>
              <a:ext uri="{FF2B5EF4-FFF2-40B4-BE49-F238E27FC236}">
                <a16:creationId xmlns:a16="http://schemas.microsoft.com/office/drawing/2014/main" id="{7FA7D92A-4F1A-BDB2-0747-7DEB861A9D36}"/>
              </a:ext>
            </a:extLst>
          </p:cNvPr>
          <p:cNvGrpSpPr/>
          <p:nvPr/>
        </p:nvGrpSpPr>
        <p:grpSpPr>
          <a:xfrm>
            <a:off x="7001616" y="2514600"/>
            <a:ext cx="1132735" cy="341739"/>
            <a:chOff x="7001616" y="2514600"/>
            <a:chExt cx="1132735" cy="341739"/>
          </a:xfrm>
        </p:grpSpPr>
        <p:sp>
          <p:nvSpPr>
            <p:cNvPr id="28" name="SMARTInkShape-150">
              <a:extLst>
                <a:ext uri="{FF2B5EF4-FFF2-40B4-BE49-F238E27FC236}">
                  <a16:creationId xmlns:a16="http://schemas.microsoft.com/office/drawing/2014/main" id="{B68B6C27-EE10-572B-7CD9-C136DA614D8F}"/>
                </a:ext>
              </a:extLst>
            </p:cNvPr>
            <p:cNvSpPr/>
            <p:nvPr>
              <p:custDataLst>
                <p:tags r:id="rId34"/>
              </p:custDataLst>
            </p:nvPr>
          </p:nvSpPr>
          <p:spPr>
            <a:xfrm>
              <a:off x="7134225" y="26193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151">
              <a:extLst>
                <a:ext uri="{FF2B5EF4-FFF2-40B4-BE49-F238E27FC236}">
                  <a16:creationId xmlns:a16="http://schemas.microsoft.com/office/drawing/2014/main" id="{86155F98-07D5-6C43-E374-28AA7528B63F}"/>
                </a:ext>
              </a:extLst>
            </p:cNvPr>
            <p:cNvSpPr/>
            <p:nvPr>
              <p:custDataLst>
                <p:tags r:id="rId35"/>
              </p:custDataLst>
            </p:nvPr>
          </p:nvSpPr>
          <p:spPr>
            <a:xfrm>
              <a:off x="7067550" y="2609885"/>
              <a:ext cx="76201" cy="28541"/>
            </a:xfrm>
            <a:custGeom>
              <a:avLst/>
              <a:gdLst/>
              <a:ahLst/>
              <a:cxnLst/>
              <a:rect l="0" t="0" r="0" b="0"/>
              <a:pathLst>
                <a:path w="76201" h="28541">
                  <a:moveTo>
                    <a:pt x="76200" y="9490"/>
                  </a:moveTo>
                  <a:lnTo>
                    <a:pt x="76200" y="9490"/>
                  </a:lnTo>
                  <a:lnTo>
                    <a:pt x="76200" y="1289"/>
                  </a:lnTo>
                  <a:lnTo>
                    <a:pt x="75142" y="848"/>
                  </a:lnTo>
                  <a:lnTo>
                    <a:pt x="45609" y="0"/>
                  </a:lnTo>
                  <a:lnTo>
                    <a:pt x="18887" y="14122"/>
                  </a:lnTo>
                  <a:lnTo>
                    <a:pt x="0" y="2854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152">
              <a:extLst>
                <a:ext uri="{FF2B5EF4-FFF2-40B4-BE49-F238E27FC236}">
                  <a16:creationId xmlns:a16="http://schemas.microsoft.com/office/drawing/2014/main" id="{2CDA7F2C-8A58-D043-674B-7260FBF5CD1B}"/>
                </a:ext>
              </a:extLst>
            </p:cNvPr>
            <p:cNvSpPr/>
            <p:nvPr>
              <p:custDataLst>
                <p:tags r:id="rId36"/>
              </p:custDataLst>
            </p:nvPr>
          </p:nvSpPr>
          <p:spPr>
            <a:xfrm>
              <a:off x="7001616" y="2585360"/>
              <a:ext cx="179628" cy="270979"/>
            </a:xfrm>
            <a:custGeom>
              <a:avLst/>
              <a:gdLst/>
              <a:ahLst/>
              <a:cxnLst/>
              <a:rect l="0" t="0" r="0" b="0"/>
              <a:pathLst>
                <a:path w="179628" h="270979">
                  <a:moveTo>
                    <a:pt x="37359" y="81640"/>
                  </a:moveTo>
                  <a:lnTo>
                    <a:pt x="37359" y="81640"/>
                  </a:lnTo>
                  <a:lnTo>
                    <a:pt x="16663" y="112057"/>
                  </a:lnTo>
                  <a:lnTo>
                    <a:pt x="3010" y="153187"/>
                  </a:lnTo>
                  <a:lnTo>
                    <a:pt x="0" y="187378"/>
                  </a:lnTo>
                  <a:lnTo>
                    <a:pt x="5233" y="205893"/>
                  </a:lnTo>
                  <a:lnTo>
                    <a:pt x="15673" y="223647"/>
                  </a:lnTo>
                  <a:lnTo>
                    <a:pt x="57876" y="263318"/>
                  </a:lnTo>
                  <a:lnTo>
                    <a:pt x="66939" y="268219"/>
                  </a:lnTo>
                  <a:lnTo>
                    <a:pt x="88104" y="270978"/>
                  </a:lnTo>
                  <a:lnTo>
                    <a:pt x="109427" y="266739"/>
                  </a:lnTo>
                  <a:lnTo>
                    <a:pt x="122658" y="255982"/>
                  </a:lnTo>
                  <a:lnTo>
                    <a:pt x="142008" y="237719"/>
                  </a:lnTo>
                  <a:lnTo>
                    <a:pt x="148400" y="233318"/>
                  </a:lnTo>
                  <a:lnTo>
                    <a:pt x="158324" y="217139"/>
                  </a:lnTo>
                  <a:lnTo>
                    <a:pt x="169862" y="181407"/>
                  </a:lnTo>
                  <a:lnTo>
                    <a:pt x="177161" y="142951"/>
                  </a:lnTo>
                  <a:lnTo>
                    <a:pt x="179627" y="96455"/>
                  </a:lnTo>
                  <a:lnTo>
                    <a:pt x="169942" y="59101"/>
                  </a:lnTo>
                  <a:lnTo>
                    <a:pt x="158723" y="31335"/>
                  </a:lnTo>
                  <a:lnTo>
                    <a:pt x="143510" y="16596"/>
                  </a:lnTo>
                  <a:lnTo>
                    <a:pt x="124754" y="5107"/>
                  </a:lnTo>
                  <a:lnTo>
                    <a:pt x="109363" y="0"/>
                  </a:lnTo>
                  <a:lnTo>
                    <a:pt x="98289" y="553"/>
                  </a:lnTo>
                  <a:lnTo>
                    <a:pt x="75459" y="544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153">
              <a:extLst>
                <a:ext uri="{FF2B5EF4-FFF2-40B4-BE49-F238E27FC236}">
                  <a16:creationId xmlns:a16="http://schemas.microsoft.com/office/drawing/2014/main" id="{8C2A4DF1-D308-EE93-E4FA-7662DDC440D1}"/>
                </a:ext>
              </a:extLst>
            </p:cNvPr>
            <p:cNvSpPr/>
            <p:nvPr>
              <p:custDataLst>
                <p:tags r:id="rId37"/>
              </p:custDataLst>
            </p:nvPr>
          </p:nvSpPr>
          <p:spPr>
            <a:xfrm>
              <a:off x="7353300" y="2828925"/>
              <a:ext cx="9526" cy="1"/>
            </a:xfrm>
            <a:custGeom>
              <a:avLst/>
              <a:gdLst/>
              <a:ahLst/>
              <a:cxnLst/>
              <a:rect l="0" t="0" r="0" b="0"/>
              <a:pathLst>
                <a:path w="9526" h="1">
                  <a:moveTo>
                    <a:pt x="9525" y="0"/>
                  </a:moveTo>
                  <a:lnTo>
                    <a:pt x="9525" y="0"/>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154">
              <a:extLst>
                <a:ext uri="{FF2B5EF4-FFF2-40B4-BE49-F238E27FC236}">
                  <a16:creationId xmlns:a16="http://schemas.microsoft.com/office/drawing/2014/main" id="{B07E44FB-DFBC-ADAD-E990-8A38ABE82AF7}"/>
                </a:ext>
              </a:extLst>
            </p:cNvPr>
            <p:cNvSpPr/>
            <p:nvPr>
              <p:custDataLst>
                <p:tags r:id="rId38"/>
              </p:custDataLst>
            </p:nvPr>
          </p:nvSpPr>
          <p:spPr>
            <a:xfrm>
              <a:off x="7343775" y="281940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155">
              <a:extLst>
                <a:ext uri="{FF2B5EF4-FFF2-40B4-BE49-F238E27FC236}">
                  <a16:creationId xmlns:a16="http://schemas.microsoft.com/office/drawing/2014/main" id="{E4BAFB47-D8BD-A5B2-CC01-9D0A57819159}"/>
                </a:ext>
              </a:extLst>
            </p:cNvPr>
            <p:cNvSpPr/>
            <p:nvPr>
              <p:custDataLst>
                <p:tags r:id="rId39"/>
              </p:custDataLst>
            </p:nvPr>
          </p:nvSpPr>
          <p:spPr>
            <a:xfrm>
              <a:off x="7515225" y="2638425"/>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156">
              <a:extLst>
                <a:ext uri="{FF2B5EF4-FFF2-40B4-BE49-F238E27FC236}">
                  <a16:creationId xmlns:a16="http://schemas.microsoft.com/office/drawing/2014/main" id="{AFA95CAD-A9D5-BD05-3666-86FC4FFFB1FD}"/>
                </a:ext>
              </a:extLst>
            </p:cNvPr>
            <p:cNvSpPr/>
            <p:nvPr>
              <p:custDataLst>
                <p:tags r:id="rId40"/>
              </p:custDataLst>
            </p:nvPr>
          </p:nvSpPr>
          <p:spPr>
            <a:xfrm>
              <a:off x="7515285" y="2581832"/>
              <a:ext cx="257116" cy="237569"/>
            </a:xfrm>
            <a:custGeom>
              <a:avLst/>
              <a:gdLst/>
              <a:ahLst/>
              <a:cxnLst/>
              <a:rect l="0" t="0" r="0" b="0"/>
              <a:pathLst>
                <a:path w="257116" h="237569">
                  <a:moveTo>
                    <a:pt x="9465" y="56593"/>
                  </a:moveTo>
                  <a:lnTo>
                    <a:pt x="9465" y="56593"/>
                  </a:lnTo>
                  <a:lnTo>
                    <a:pt x="14521" y="51537"/>
                  </a:lnTo>
                  <a:lnTo>
                    <a:pt x="17003" y="46232"/>
                  </a:lnTo>
                  <a:lnTo>
                    <a:pt x="17665" y="43335"/>
                  </a:lnTo>
                  <a:lnTo>
                    <a:pt x="24046" y="37296"/>
                  </a:lnTo>
                  <a:lnTo>
                    <a:pt x="68733" y="8962"/>
                  </a:lnTo>
                  <a:lnTo>
                    <a:pt x="80256" y="3674"/>
                  </a:lnTo>
                  <a:lnTo>
                    <a:pt x="111189" y="0"/>
                  </a:lnTo>
                  <a:lnTo>
                    <a:pt x="123820" y="5335"/>
                  </a:lnTo>
                  <a:lnTo>
                    <a:pt x="134373" y="13703"/>
                  </a:lnTo>
                  <a:lnTo>
                    <a:pt x="139063" y="20950"/>
                  </a:lnTo>
                  <a:lnTo>
                    <a:pt x="141703" y="41093"/>
                  </a:lnTo>
                  <a:lnTo>
                    <a:pt x="137429" y="72226"/>
                  </a:lnTo>
                  <a:lnTo>
                    <a:pt x="119347" y="108262"/>
                  </a:lnTo>
                  <a:lnTo>
                    <a:pt x="85920" y="150285"/>
                  </a:lnTo>
                  <a:lnTo>
                    <a:pt x="40280" y="197194"/>
                  </a:lnTo>
                  <a:lnTo>
                    <a:pt x="15914" y="220531"/>
                  </a:lnTo>
                  <a:lnTo>
                    <a:pt x="5144" y="226876"/>
                  </a:lnTo>
                  <a:lnTo>
                    <a:pt x="0" y="237426"/>
                  </a:lnTo>
                  <a:lnTo>
                    <a:pt x="45550" y="237560"/>
                  </a:lnTo>
                  <a:lnTo>
                    <a:pt x="82833" y="237566"/>
                  </a:lnTo>
                  <a:lnTo>
                    <a:pt x="120692" y="237567"/>
                  </a:lnTo>
                  <a:lnTo>
                    <a:pt x="165766" y="237568"/>
                  </a:lnTo>
                  <a:lnTo>
                    <a:pt x="191596" y="234746"/>
                  </a:lnTo>
                  <a:lnTo>
                    <a:pt x="236101" y="228926"/>
                  </a:lnTo>
                  <a:lnTo>
                    <a:pt x="257115" y="22804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SMARTInkShape-157">
              <a:extLst>
                <a:ext uri="{FF2B5EF4-FFF2-40B4-BE49-F238E27FC236}">
                  <a16:creationId xmlns:a16="http://schemas.microsoft.com/office/drawing/2014/main" id="{72DE384B-D0CD-2EA9-BBEB-88BEB5E2B614}"/>
                </a:ext>
              </a:extLst>
            </p:cNvPr>
            <p:cNvSpPr/>
            <p:nvPr>
              <p:custDataLst>
                <p:tags r:id="rId41"/>
              </p:custDataLst>
            </p:nvPr>
          </p:nvSpPr>
          <p:spPr>
            <a:xfrm>
              <a:off x="7828320" y="2602425"/>
              <a:ext cx="121229" cy="176881"/>
            </a:xfrm>
            <a:custGeom>
              <a:avLst/>
              <a:gdLst/>
              <a:ahLst/>
              <a:cxnLst/>
              <a:rect l="0" t="0" r="0" b="0"/>
              <a:pathLst>
                <a:path w="121229" h="176881">
                  <a:moveTo>
                    <a:pt x="96480" y="55050"/>
                  </a:moveTo>
                  <a:lnTo>
                    <a:pt x="96480" y="55050"/>
                  </a:lnTo>
                  <a:lnTo>
                    <a:pt x="101536" y="49994"/>
                  </a:lnTo>
                  <a:lnTo>
                    <a:pt x="118870" y="16258"/>
                  </a:lnTo>
                  <a:lnTo>
                    <a:pt x="119873" y="12255"/>
                  </a:lnTo>
                  <a:lnTo>
                    <a:pt x="119484" y="8528"/>
                  </a:lnTo>
                  <a:lnTo>
                    <a:pt x="118166" y="4986"/>
                  </a:lnTo>
                  <a:lnTo>
                    <a:pt x="116229" y="2624"/>
                  </a:lnTo>
                  <a:lnTo>
                    <a:pt x="111255" y="0"/>
                  </a:lnTo>
                  <a:lnTo>
                    <a:pt x="92391" y="3579"/>
                  </a:lnTo>
                  <a:lnTo>
                    <a:pt x="46871" y="23447"/>
                  </a:lnTo>
                  <a:lnTo>
                    <a:pt x="22149" y="44251"/>
                  </a:lnTo>
                  <a:lnTo>
                    <a:pt x="4017" y="67019"/>
                  </a:lnTo>
                  <a:lnTo>
                    <a:pt x="972" y="73613"/>
                  </a:lnTo>
                  <a:lnTo>
                    <a:pt x="0" y="79067"/>
                  </a:lnTo>
                  <a:lnTo>
                    <a:pt x="1742" y="87949"/>
                  </a:lnTo>
                  <a:lnTo>
                    <a:pt x="6044" y="95424"/>
                  </a:lnTo>
                  <a:lnTo>
                    <a:pt x="19472" y="105583"/>
                  </a:lnTo>
                  <a:lnTo>
                    <a:pt x="56065" y="117439"/>
                  </a:lnTo>
                  <a:lnTo>
                    <a:pt x="99173" y="128953"/>
                  </a:lnTo>
                  <a:lnTo>
                    <a:pt x="112140" y="134815"/>
                  </a:lnTo>
                  <a:lnTo>
                    <a:pt x="116445" y="138919"/>
                  </a:lnTo>
                  <a:lnTo>
                    <a:pt x="121228" y="149122"/>
                  </a:lnTo>
                  <a:lnTo>
                    <a:pt x="120387" y="153748"/>
                  </a:lnTo>
                  <a:lnTo>
                    <a:pt x="113808" y="161710"/>
                  </a:lnTo>
                  <a:lnTo>
                    <a:pt x="98204" y="172143"/>
                  </a:lnTo>
                  <a:lnTo>
                    <a:pt x="65006" y="176880"/>
                  </a:lnTo>
                  <a:lnTo>
                    <a:pt x="10755" y="1693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SMARTInkShape-158">
              <a:extLst>
                <a:ext uri="{FF2B5EF4-FFF2-40B4-BE49-F238E27FC236}">
                  <a16:creationId xmlns:a16="http://schemas.microsoft.com/office/drawing/2014/main" id="{7D440243-FDB0-84F6-0A05-2EF107418235}"/>
                </a:ext>
              </a:extLst>
            </p:cNvPr>
            <p:cNvSpPr/>
            <p:nvPr>
              <p:custDataLst>
                <p:tags r:id="rId42"/>
              </p:custDataLst>
            </p:nvPr>
          </p:nvSpPr>
          <p:spPr>
            <a:xfrm>
              <a:off x="7886700" y="2514600"/>
              <a:ext cx="247651" cy="104776"/>
            </a:xfrm>
            <a:custGeom>
              <a:avLst/>
              <a:gdLst/>
              <a:ahLst/>
              <a:cxnLst/>
              <a:rect l="0" t="0" r="0" b="0"/>
              <a:pathLst>
                <a:path w="247651" h="104776">
                  <a:moveTo>
                    <a:pt x="0" y="104775"/>
                  </a:moveTo>
                  <a:lnTo>
                    <a:pt x="0" y="104775"/>
                  </a:lnTo>
                  <a:lnTo>
                    <a:pt x="21458" y="91517"/>
                  </a:lnTo>
                  <a:lnTo>
                    <a:pt x="36890" y="79265"/>
                  </a:lnTo>
                  <a:lnTo>
                    <a:pt x="80659" y="54321"/>
                  </a:lnTo>
                  <a:lnTo>
                    <a:pt x="96173" y="45309"/>
                  </a:lnTo>
                  <a:lnTo>
                    <a:pt x="142743" y="28160"/>
                  </a:lnTo>
                  <a:lnTo>
                    <a:pt x="189430" y="9489"/>
                  </a:lnTo>
                  <a:lnTo>
                    <a:pt x="2476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8" name="SMARTInkShape-159">
            <a:extLst>
              <a:ext uri="{FF2B5EF4-FFF2-40B4-BE49-F238E27FC236}">
                <a16:creationId xmlns:a16="http://schemas.microsoft.com/office/drawing/2014/main" id="{1169CA0B-35DB-2CF9-E5C9-63A3E3D3A7C6}"/>
              </a:ext>
            </a:extLst>
          </p:cNvPr>
          <p:cNvSpPr/>
          <p:nvPr>
            <p:custDataLst>
              <p:tags r:id="rId4"/>
            </p:custDataLst>
          </p:nvPr>
        </p:nvSpPr>
        <p:spPr>
          <a:xfrm>
            <a:off x="6077261" y="1705498"/>
            <a:ext cx="285405" cy="1190103"/>
          </a:xfrm>
          <a:custGeom>
            <a:avLst/>
            <a:gdLst/>
            <a:ahLst/>
            <a:cxnLst/>
            <a:rect l="0" t="0" r="0" b="0"/>
            <a:pathLst>
              <a:path w="285405" h="1190103">
                <a:moveTo>
                  <a:pt x="266389" y="56627"/>
                </a:moveTo>
                <a:lnTo>
                  <a:pt x="266389" y="56627"/>
                </a:lnTo>
                <a:lnTo>
                  <a:pt x="266389" y="51571"/>
                </a:lnTo>
                <a:lnTo>
                  <a:pt x="269211" y="46266"/>
                </a:lnTo>
                <a:lnTo>
                  <a:pt x="272934" y="40380"/>
                </a:lnTo>
                <a:lnTo>
                  <a:pt x="275326" y="27979"/>
                </a:lnTo>
                <a:lnTo>
                  <a:pt x="275521" y="24828"/>
                </a:lnTo>
                <a:lnTo>
                  <a:pt x="276710" y="22728"/>
                </a:lnTo>
                <a:lnTo>
                  <a:pt x="278562" y="21327"/>
                </a:lnTo>
                <a:lnTo>
                  <a:pt x="280854" y="20394"/>
                </a:lnTo>
                <a:lnTo>
                  <a:pt x="282383" y="18713"/>
                </a:lnTo>
                <a:lnTo>
                  <a:pt x="284081" y="14024"/>
                </a:lnTo>
                <a:lnTo>
                  <a:pt x="285404" y="0"/>
                </a:lnTo>
                <a:lnTo>
                  <a:pt x="245664" y="31094"/>
                </a:lnTo>
                <a:lnTo>
                  <a:pt x="218268" y="67641"/>
                </a:lnTo>
                <a:lnTo>
                  <a:pt x="188171" y="114306"/>
                </a:lnTo>
                <a:lnTo>
                  <a:pt x="167249" y="157090"/>
                </a:lnTo>
                <a:lnTo>
                  <a:pt x="142469" y="204339"/>
                </a:lnTo>
                <a:lnTo>
                  <a:pt x="128058" y="239752"/>
                </a:lnTo>
                <a:lnTo>
                  <a:pt x="111776" y="276658"/>
                </a:lnTo>
                <a:lnTo>
                  <a:pt x="95013" y="315285"/>
                </a:lnTo>
                <a:lnTo>
                  <a:pt x="80508" y="357147"/>
                </a:lnTo>
                <a:lnTo>
                  <a:pt x="64184" y="397625"/>
                </a:lnTo>
                <a:lnTo>
                  <a:pt x="48462" y="436782"/>
                </a:lnTo>
                <a:lnTo>
                  <a:pt x="37946" y="475351"/>
                </a:lnTo>
                <a:lnTo>
                  <a:pt x="26923" y="516482"/>
                </a:lnTo>
                <a:lnTo>
                  <a:pt x="16026" y="558399"/>
                </a:lnTo>
                <a:lnTo>
                  <a:pt x="7656" y="598195"/>
                </a:lnTo>
                <a:lnTo>
                  <a:pt x="3230" y="637049"/>
                </a:lnTo>
                <a:lnTo>
                  <a:pt x="1263" y="675484"/>
                </a:lnTo>
                <a:lnTo>
                  <a:pt x="388" y="713733"/>
                </a:lnTo>
                <a:lnTo>
                  <a:pt x="0" y="749077"/>
                </a:lnTo>
                <a:lnTo>
                  <a:pt x="885" y="782424"/>
                </a:lnTo>
                <a:lnTo>
                  <a:pt x="4807" y="814884"/>
                </a:lnTo>
                <a:lnTo>
                  <a:pt x="10078" y="846950"/>
                </a:lnTo>
                <a:lnTo>
                  <a:pt x="15948" y="878840"/>
                </a:lnTo>
                <a:lnTo>
                  <a:pt x="26261" y="925486"/>
                </a:lnTo>
                <a:lnTo>
                  <a:pt x="42252" y="965530"/>
                </a:lnTo>
                <a:lnTo>
                  <a:pt x="63797" y="1010863"/>
                </a:lnTo>
                <a:lnTo>
                  <a:pt x="73690" y="1033182"/>
                </a:lnTo>
                <a:lnTo>
                  <a:pt x="104841" y="1076670"/>
                </a:lnTo>
                <a:lnTo>
                  <a:pt x="151046" y="1122915"/>
                </a:lnTo>
                <a:lnTo>
                  <a:pt x="193489" y="1158312"/>
                </a:lnTo>
                <a:lnTo>
                  <a:pt x="228289" y="119010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1" name="SMARTInkShape-Group44">
            <a:extLst>
              <a:ext uri="{FF2B5EF4-FFF2-40B4-BE49-F238E27FC236}">
                <a16:creationId xmlns:a16="http://schemas.microsoft.com/office/drawing/2014/main" id="{568EC5D4-44CC-F2AD-8549-7692E28EDD5C}"/>
              </a:ext>
            </a:extLst>
          </p:cNvPr>
          <p:cNvGrpSpPr/>
          <p:nvPr/>
        </p:nvGrpSpPr>
        <p:grpSpPr>
          <a:xfrm>
            <a:off x="8658225" y="1343070"/>
            <a:ext cx="600076" cy="1550589"/>
            <a:chOff x="8658225" y="1343070"/>
            <a:chExt cx="600076" cy="1550589"/>
          </a:xfrm>
        </p:grpSpPr>
        <p:sp>
          <p:nvSpPr>
            <p:cNvPr id="39" name="SMARTInkShape-160">
              <a:extLst>
                <a:ext uri="{FF2B5EF4-FFF2-40B4-BE49-F238E27FC236}">
                  <a16:creationId xmlns:a16="http://schemas.microsoft.com/office/drawing/2014/main" id="{1F16BD7A-BA54-3A99-8992-E4D07D3A40B2}"/>
                </a:ext>
              </a:extLst>
            </p:cNvPr>
            <p:cNvSpPr/>
            <p:nvPr>
              <p:custDataLst>
                <p:tags r:id="rId32"/>
              </p:custDataLst>
            </p:nvPr>
          </p:nvSpPr>
          <p:spPr>
            <a:xfrm>
              <a:off x="8658225" y="1638727"/>
              <a:ext cx="256995" cy="1254932"/>
            </a:xfrm>
            <a:custGeom>
              <a:avLst/>
              <a:gdLst/>
              <a:ahLst/>
              <a:cxnLst/>
              <a:rect l="0" t="0" r="0" b="0"/>
              <a:pathLst>
                <a:path w="256995" h="1254932">
                  <a:moveTo>
                    <a:pt x="85725" y="18623"/>
                  </a:moveTo>
                  <a:lnTo>
                    <a:pt x="85725" y="18623"/>
                  </a:lnTo>
                  <a:lnTo>
                    <a:pt x="85725" y="10422"/>
                  </a:lnTo>
                  <a:lnTo>
                    <a:pt x="77524" y="1013"/>
                  </a:lnTo>
                  <a:lnTo>
                    <a:pt x="78140" y="533"/>
                  </a:lnTo>
                  <a:lnTo>
                    <a:pt x="81649" y="0"/>
                  </a:lnTo>
                  <a:lnTo>
                    <a:pt x="84066" y="1974"/>
                  </a:lnTo>
                  <a:lnTo>
                    <a:pt x="107686" y="43830"/>
                  </a:lnTo>
                  <a:lnTo>
                    <a:pt x="124687" y="80419"/>
                  </a:lnTo>
                  <a:lnTo>
                    <a:pt x="140308" y="119130"/>
                  </a:lnTo>
                  <a:lnTo>
                    <a:pt x="155067" y="160655"/>
                  </a:lnTo>
                  <a:lnTo>
                    <a:pt x="169233" y="200490"/>
                  </a:lnTo>
                  <a:lnTo>
                    <a:pt x="188494" y="248026"/>
                  </a:lnTo>
                  <a:lnTo>
                    <a:pt x="199430" y="285561"/>
                  </a:lnTo>
                  <a:lnTo>
                    <a:pt x="209373" y="323493"/>
                  </a:lnTo>
                  <a:lnTo>
                    <a:pt x="219022" y="361544"/>
                  </a:lnTo>
                  <a:lnTo>
                    <a:pt x="228584" y="402451"/>
                  </a:lnTo>
                  <a:lnTo>
                    <a:pt x="238120" y="445264"/>
                  </a:lnTo>
                  <a:lnTo>
                    <a:pt x="244826" y="487582"/>
                  </a:lnTo>
                  <a:lnTo>
                    <a:pt x="246814" y="533635"/>
                  </a:lnTo>
                  <a:lnTo>
                    <a:pt x="250224" y="580794"/>
                  </a:lnTo>
                  <a:lnTo>
                    <a:pt x="255116" y="628281"/>
                  </a:lnTo>
                  <a:lnTo>
                    <a:pt x="256565" y="675865"/>
                  </a:lnTo>
                  <a:lnTo>
                    <a:pt x="256994" y="723478"/>
                  </a:lnTo>
                  <a:lnTo>
                    <a:pt x="254298" y="771100"/>
                  </a:lnTo>
                  <a:lnTo>
                    <a:pt x="246797" y="815901"/>
                  </a:lnTo>
                  <a:lnTo>
                    <a:pt x="237873" y="858809"/>
                  </a:lnTo>
                  <a:lnTo>
                    <a:pt x="228526" y="902215"/>
                  </a:lnTo>
                  <a:lnTo>
                    <a:pt x="216231" y="941887"/>
                  </a:lnTo>
                  <a:lnTo>
                    <a:pt x="202004" y="980452"/>
                  </a:lnTo>
                  <a:lnTo>
                    <a:pt x="188264" y="1018690"/>
                  </a:lnTo>
                  <a:lnTo>
                    <a:pt x="169714" y="1064480"/>
                  </a:lnTo>
                  <a:lnTo>
                    <a:pt x="142228" y="1110927"/>
                  </a:lnTo>
                  <a:lnTo>
                    <a:pt x="112099" y="1151889"/>
                  </a:lnTo>
                  <a:lnTo>
                    <a:pt x="96479" y="1174379"/>
                  </a:lnTo>
                  <a:lnTo>
                    <a:pt x="57706" y="1207064"/>
                  </a:lnTo>
                  <a:lnTo>
                    <a:pt x="11966" y="1240313"/>
                  </a:lnTo>
                  <a:lnTo>
                    <a:pt x="5318" y="1247043"/>
                  </a:lnTo>
                  <a:lnTo>
                    <a:pt x="1050" y="1254931"/>
                  </a:lnTo>
                  <a:lnTo>
                    <a:pt x="700" y="1254520"/>
                  </a:lnTo>
                  <a:lnTo>
                    <a:pt x="0" y="124734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161">
              <a:extLst>
                <a:ext uri="{FF2B5EF4-FFF2-40B4-BE49-F238E27FC236}">
                  <a16:creationId xmlns:a16="http://schemas.microsoft.com/office/drawing/2014/main" id="{6FB68772-B8F3-D48F-0436-F1950EC31448}"/>
                </a:ext>
              </a:extLst>
            </p:cNvPr>
            <p:cNvSpPr/>
            <p:nvPr>
              <p:custDataLst>
                <p:tags r:id="rId33"/>
              </p:custDataLst>
            </p:nvPr>
          </p:nvSpPr>
          <p:spPr>
            <a:xfrm>
              <a:off x="9050768" y="1343070"/>
              <a:ext cx="207533" cy="161881"/>
            </a:xfrm>
            <a:custGeom>
              <a:avLst/>
              <a:gdLst/>
              <a:ahLst/>
              <a:cxnLst/>
              <a:rect l="0" t="0" r="0" b="0"/>
              <a:pathLst>
                <a:path w="207533" h="161881">
                  <a:moveTo>
                    <a:pt x="36082" y="28530"/>
                  </a:moveTo>
                  <a:lnTo>
                    <a:pt x="36082" y="28530"/>
                  </a:lnTo>
                  <a:lnTo>
                    <a:pt x="36082" y="19121"/>
                  </a:lnTo>
                  <a:lnTo>
                    <a:pt x="49339" y="5758"/>
                  </a:lnTo>
                  <a:lnTo>
                    <a:pt x="55379" y="2534"/>
                  </a:lnTo>
                  <a:lnTo>
                    <a:pt x="71040" y="295"/>
                  </a:lnTo>
                  <a:lnTo>
                    <a:pt x="81829" y="0"/>
                  </a:lnTo>
                  <a:lnTo>
                    <a:pt x="88208" y="5025"/>
                  </a:lnTo>
                  <a:lnTo>
                    <a:pt x="90999" y="10322"/>
                  </a:lnTo>
                  <a:lnTo>
                    <a:pt x="92791" y="32460"/>
                  </a:lnTo>
                  <a:lnTo>
                    <a:pt x="82813" y="76673"/>
                  </a:lnTo>
                  <a:lnTo>
                    <a:pt x="79936" y="86025"/>
                  </a:lnTo>
                  <a:lnTo>
                    <a:pt x="68273" y="102061"/>
                  </a:lnTo>
                  <a:lnTo>
                    <a:pt x="23699" y="145725"/>
                  </a:lnTo>
                  <a:lnTo>
                    <a:pt x="11717" y="156623"/>
                  </a:lnTo>
                  <a:lnTo>
                    <a:pt x="0" y="161188"/>
                  </a:lnTo>
                  <a:lnTo>
                    <a:pt x="45960" y="161862"/>
                  </a:lnTo>
                  <a:lnTo>
                    <a:pt x="77469" y="159055"/>
                  </a:lnTo>
                  <a:lnTo>
                    <a:pt x="113720" y="152943"/>
                  </a:lnTo>
                  <a:lnTo>
                    <a:pt x="157711" y="152370"/>
                  </a:lnTo>
                  <a:lnTo>
                    <a:pt x="185148" y="152356"/>
                  </a:lnTo>
                  <a:lnTo>
                    <a:pt x="207532" y="16188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4" name="SMARTInkShape-Group45">
            <a:extLst>
              <a:ext uri="{FF2B5EF4-FFF2-40B4-BE49-F238E27FC236}">
                <a16:creationId xmlns:a16="http://schemas.microsoft.com/office/drawing/2014/main" id="{DF524718-0392-BF7A-F383-7FAB8436AC93}"/>
              </a:ext>
            </a:extLst>
          </p:cNvPr>
          <p:cNvGrpSpPr/>
          <p:nvPr/>
        </p:nvGrpSpPr>
        <p:grpSpPr>
          <a:xfrm>
            <a:off x="6810375" y="3657600"/>
            <a:ext cx="266701" cy="133351"/>
            <a:chOff x="6810375" y="3657600"/>
            <a:chExt cx="266701" cy="133351"/>
          </a:xfrm>
        </p:grpSpPr>
        <p:sp>
          <p:nvSpPr>
            <p:cNvPr id="42" name="SMARTInkShape-162">
              <a:extLst>
                <a:ext uri="{FF2B5EF4-FFF2-40B4-BE49-F238E27FC236}">
                  <a16:creationId xmlns:a16="http://schemas.microsoft.com/office/drawing/2014/main" id="{1C0063E5-EF24-E7E2-E06A-8228C8A6931E}"/>
                </a:ext>
              </a:extLst>
            </p:cNvPr>
            <p:cNvSpPr/>
            <p:nvPr>
              <p:custDataLst>
                <p:tags r:id="rId30"/>
              </p:custDataLst>
            </p:nvPr>
          </p:nvSpPr>
          <p:spPr>
            <a:xfrm>
              <a:off x="6810375" y="3657600"/>
              <a:ext cx="180976" cy="28576"/>
            </a:xfrm>
            <a:custGeom>
              <a:avLst/>
              <a:gdLst/>
              <a:ahLst/>
              <a:cxnLst/>
              <a:rect l="0" t="0" r="0" b="0"/>
              <a:pathLst>
                <a:path w="180976" h="28576">
                  <a:moveTo>
                    <a:pt x="0" y="28575"/>
                  </a:moveTo>
                  <a:lnTo>
                    <a:pt x="0" y="28575"/>
                  </a:lnTo>
                  <a:lnTo>
                    <a:pt x="10113" y="23518"/>
                  </a:lnTo>
                  <a:lnTo>
                    <a:pt x="54601" y="19639"/>
                  </a:lnTo>
                  <a:lnTo>
                    <a:pt x="88850" y="16402"/>
                  </a:lnTo>
                  <a:lnTo>
                    <a:pt x="132704" y="10430"/>
                  </a:lnTo>
                  <a:lnTo>
                    <a:pt x="162716" y="9644"/>
                  </a:lnTo>
                  <a:lnTo>
                    <a:pt x="165627" y="8546"/>
                  </a:lnTo>
                  <a:lnTo>
                    <a:pt x="167568" y="6756"/>
                  </a:lnTo>
                  <a:lnTo>
                    <a:pt x="168862" y="4504"/>
                  </a:lnTo>
                  <a:lnTo>
                    <a:pt x="170783" y="3003"/>
                  </a:lnTo>
                  <a:lnTo>
                    <a:pt x="1809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SMARTInkShape-163">
              <a:extLst>
                <a:ext uri="{FF2B5EF4-FFF2-40B4-BE49-F238E27FC236}">
                  <a16:creationId xmlns:a16="http://schemas.microsoft.com/office/drawing/2014/main" id="{3DA01100-DC5C-8D96-EF8B-D1999A5388F5}"/>
                </a:ext>
              </a:extLst>
            </p:cNvPr>
            <p:cNvSpPr/>
            <p:nvPr>
              <p:custDataLst>
                <p:tags r:id="rId31"/>
              </p:custDataLst>
            </p:nvPr>
          </p:nvSpPr>
          <p:spPr>
            <a:xfrm>
              <a:off x="6810883" y="3752850"/>
              <a:ext cx="266193" cy="38101"/>
            </a:xfrm>
            <a:custGeom>
              <a:avLst/>
              <a:gdLst/>
              <a:ahLst/>
              <a:cxnLst/>
              <a:rect l="0" t="0" r="0" b="0"/>
              <a:pathLst>
                <a:path w="266193" h="38101">
                  <a:moveTo>
                    <a:pt x="18542" y="0"/>
                  </a:moveTo>
                  <a:lnTo>
                    <a:pt x="18542" y="0"/>
                  </a:lnTo>
                  <a:lnTo>
                    <a:pt x="13486" y="5057"/>
                  </a:lnTo>
                  <a:lnTo>
                    <a:pt x="8181" y="7539"/>
                  </a:lnTo>
                  <a:lnTo>
                    <a:pt x="5285" y="8201"/>
                  </a:lnTo>
                  <a:lnTo>
                    <a:pt x="3354" y="9701"/>
                  </a:lnTo>
                  <a:lnTo>
                    <a:pt x="0" y="17610"/>
                  </a:lnTo>
                  <a:lnTo>
                    <a:pt x="15859" y="18766"/>
                  </a:lnTo>
                  <a:lnTo>
                    <a:pt x="57543" y="19012"/>
                  </a:lnTo>
                  <a:lnTo>
                    <a:pt x="100577" y="19048"/>
                  </a:lnTo>
                  <a:lnTo>
                    <a:pt x="145186" y="19050"/>
                  </a:lnTo>
                  <a:lnTo>
                    <a:pt x="183179" y="20108"/>
                  </a:lnTo>
                  <a:lnTo>
                    <a:pt x="229255" y="29411"/>
                  </a:lnTo>
                  <a:lnTo>
                    <a:pt x="266192" y="381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1" name="SMARTInkShape-Group46">
            <a:extLst>
              <a:ext uri="{FF2B5EF4-FFF2-40B4-BE49-F238E27FC236}">
                <a16:creationId xmlns:a16="http://schemas.microsoft.com/office/drawing/2014/main" id="{608CE785-A1EA-FEFC-7142-9215F1E93484}"/>
              </a:ext>
            </a:extLst>
          </p:cNvPr>
          <p:cNvGrpSpPr/>
          <p:nvPr/>
        </p:nvGrpSpPr>
        <p:grpSpPr>
          <a:xfrm>
            <a:off x="7496175" y="3524260"/>
            <a:ext cx="876301" cy="352416"/>
            <a:chOff x="7496175" y="3524260"/>
            <a:chExt cx="876301" cy="352416"/>
          </a:xfrm>
        </p:grpSpPr>
        <p:sp>
          <p:nvSpPr>
            <p:cNvPr id="45" name="SMARTInkShape-164">
              <a:extLst>
                <a:ext uri="{FF2B5EF4-FFF2-40B4-BE49-F238E27FC236}">
                  <a16:creationId xmlns:a16="http://schemas.microsoft.com/office/drawing/2014/main" id="{8ACDACA6-6BED-C2E7-1A19-6880290910BE}"/>
                </a:ext>
              </a:extLst>
            </p:cNvPr>
            <p:cNvSpPr/>
            <p:nvPr>
              <p:custDataLst>
                <p:tags r:id="rId24"/>
              </p:custDataLst>
            </p:nvPr>
          </p:nvSpPr>
          <p:spPr>
            <a:xfrm>
              <a:off x="8362950" y="3781425"/>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165">
              <a:extLst>
                <a:ext uri="{FF2B5EF4-FFF2-40B4-BE49-F238E27FC236}">
                  <a16:creationId xmlns:a16="http://schemas.microsoft.com/office/drawing/2014/main" id="{118308A1-B57E-5ED7-FD60-5301B260B5E4}"/>
                </a:ext>
              </a:extLst>
            </p:cNvPr>
            <p:cNvSpPr/>
            <p:nvPr>
              <p:custDataLst>
                <p:tags r:id="rId25"/>
              </p:custDataLst>
            </p:nvPr>
          </p:nvSpPr>
          <p:spPr>
            <a:xfrm>
              <a:off x="8362950" y="37909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SMARTInkShape-166">
              <a:extLst>
                <a:ext uri="{FF2B5EF4-FFF2-40B4-BE49-F238E27FC236}">
                  <a16:creationId xmlns:a16="http://schemas.microsoft.com/office/drawing/2014/main" id="{EFFC3268-BB41-DF8B-3E4D-B856513CE65B}"/>
                </a:ext>
              </a:extLst>
            </p:cNvPr>
            <p:cNvSpPr/>
            <p:nvPr>
              <p:custDataLst>
                <p:tags r:id="rId26"/>
              </p:custDataLst>
            </p:nvPr>
          </p:nvSpPr>
          <p:spPr>
            <a:xfrm>
              <a:off x="8134350" y="3524260"/>
              <a:ext cx="104765" cy="246307"/>
            </a:xfrm>
            <a:custGeom>
              <a:avLst/>
              <a:gdLst/>
              <a:ahLst/>
              <a:cxnLst/>
              <a:rect l="0" t="0" r="0" b="0"/>
              <a:pathLst>
                <a:path w="104765" h="246307">
                  <a:moveTo>
                    <a:pt x="85725" y="9515"/>
                  </a:moveTo>
                  <a:lnTo>
                    <a:pt x="85725" y="9515"/>
                  </a:lnTo>
                  <a:lnTo>
                    <a:pt x="93925" y="9515"/>
                  </a:lnTo>
                  <a:lnTo>
                    <a:pt x="104764" y="0"/>
                  </a:lnTo>
                  <a:lnTo>
                    <a:pt x="86873" y="20714"/>
                  </a:lnTo>
                  <a:lnTo>
                    <a:pt x="48875" y="67648"/>
                  </a:lnTo>
                  <a:lnTo>
                    <a:pt x="18156" y="113361"/>
                  </a:lnTo>
                  <a:lnTo>
                    <a:pt x="5605" y="158788"/>
                  </a:lnTo>
                  <a:lnTo>
                    <a:pt x="738" y="196873"/>
                  </a:lnTo>
                  <a:lnTo>
                    <a:pt x="3041" y="224837"/>
                  </a:lnTo>
                  <a:lnTo>
                    <a:pt x="5202" y="232438"/>
                  </a:lnTo>
                  <a:lnTo>
                    <a:pt x="9818" y="237505"/>
                  </a:lnTo>
                  <a:lnTo>
                    <a:pt x="23413" y="243136"/>
                  </a:lnTo>
                  <a:lnTo>
                    <a:pt x="43862" y="246306"/>
                  </a:lnTo>
                  <a:lnTo>
                    <a:pt x="56889" y="241402"/>
                  </a:lnTo>
                  <a:lnTo>
                    <a:pt x="96529" y="207882"/>
                  </a:lnTo>
                  <a:lnTo>
                    <a:pt x="101110" y="197867"/>
                  </a:lnTo>
                  <a:lnTo>
                    <a:pt x="104711" y="163925"/>
                  </a:lnTo>
                  <a:lnTo>
                    <a:pt x="99700" y="157454"/>
                  </a:lnTo>
                  <a:lnTo>
                    <a:pt x="94406" y="154641"/>
                  </a:lnTo>
                  <a:lnTo>
                    <a:pt x="91511" y="153890"/>
                  </a:lnTo>
                  <a:lnTo>
                    <a:pt x="89584" y="152332"/>
                  </a:lnTo>
                  <a:lnTo>
                    <a:pt x="87440" y="147778"/>
                  </a:lnTo>
                  <a:lnTo>
                    <a:pt x="84751" y="146141"/>
                  </a:lnTo>
                  <a:lnTo>
                    <a:pt x="64417" y="143296"/>
                  </a:lnTo>
                  <a:lnTo>
                    <a:pt x="23072" y="164361"/>
                  </a:lnTo>
                  <a:lnTo>
                    <a:pt x="12724" y="173938"/>
                  </a:lnTo>
                  <a:lnTo>
                    <a:pt x="0" y="19049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SMARTInkShape-167">
              <a:extLst>
                <a:ext uri="{FF2B5EF4-FFF2-40B4-BE49-F238E27FC236}">
                  <a16:creationId xmlns:a16="http://schemas.microsoft.com/office/drawing/2014/main" id="{046CBA56-4A40-9CE8-2A08-4815F1904C32}"/>
                </a:ext>
              </a:extLst>
            </p:cNvPr>
            <p:cNvSpPr/>
            <p:nvPr>
              <p:custDataLst>
                <p:tags r:id="rId27"/>
              </p:custDataLst>
            </p:nvPr>
          </p:nvSpPr>
          <p:spPr>
            <a:xfrm>
              <a:off x="7820025" y="3533901"/>
              <a:ext cx="169670" cy="254705"/>
            </a:xfrm>
            <a:custGeom>
              <a:avLst/>
              <a:gdLst/>
              <a:ahLst/>
              <a:cxnLst/>
              <a:rect l="0" t="0" r="0" b="0"/>
              <a:pathLst>
                <a:path w="169670" h="254705">
                  <a:moveTo>
                    <a:pt x="38100" y="18924"/>
                  </a:moveTo>
                  <a:lnTo>
                    <a:pt x="38100" y="18924"/>
                  </a:lnTo>
                  <a:lnTo>
                    <a:pt x="43156" y="13867"/>
                  </a:lnTo>
                  <a:lnTo>
                    <a:pt x="48461" y="11385"/>
                  </a:lnTo>
                  <a:lnTo>
                    <a:pt x="92459" y="834"/>
                  </a:lnTo>
                  <a:lnTo>
                    <a:pt x="124123" y="0"/>
                  </a:lnTo>
                  <a:lnTo>
                    <a:pt x="132072" y="2753"/>
                  </a:lnTo>
                  <a:lnTo>
                    <a:pt x="145798" y="13143"/>
                  </a:lnTo>
                  <a:lnTo>
                    <a:pt x="149466" y="21999"/>
                  </a:lnTo>
                  <a:lnTo>
                    <a:pt x="150444" y="27324"/>
                  </a:lnTo>
                  <a:lnTo>
                    <a:pt x="148708" y="36063"/>
                  </a:lnTo>
                  <a:lnTo>
                    <a:pt x="143351" y="44533"/>
                  </a:lnTo>
                  <a:lnTo>
                    <a:pt x="128435" y="60143"/>
                  </a:lnTo>
                  <a:lnTo>
                    <a:pt x="82801" y="88232"/>
                  </a:lnTo>
                  <a:lnTo>
                    <a:pt x="42249" y="111889"/>
                  </a:lnTo>
                  <a:lnTo>
                    <a:pt x="42983" y="113709"/>
                  </a:lnTo>
                  <a:lnTo>
                    <a:pt x="49443" y="118553"/>
                  </a:lnTo>
                  <a:lnTo>
                    <a:pt x="64979" y="122174"/>
                  </a:lnTo>
                  <a:lnTo>
                    <a:pt x="109932" y="123565"/>
                  </a:lnTo>
                  <a:lnTo>
                    <a:pt x="129822" y="128716"/>
                  </a:lnTo>
                  <a:lnTo>
                    <a:pt x="144065" y="136945"/>
                  </a:lnTo>
                  <a:lnTo>
                    <a:pt x="148696" y="142992"/>
                  </a:lnTo>
                  <a:lnTo>
                    <a:pt x="167444" y="184405"/>
                  </a:lnTo>
                  <a:lnTo>
                    <a:pt x="169669" y="196893"/>
                  </a:lnTo>
                  <a:lnTo>
                    <a:pt x="165014" y="209500"/>
                  </a:lnTo>
                  <a:lnTo>
                    <a:pt x="149836" y="229782"/>
                  </a:lnTo>
                  <a:lnTo>
                    <a:pt x="124711" y="240621"/>
                  </a:lnTo>
                  <a:lnTo>
                    <a:pt x="78296" y="252706"/>
                  </a:lnTo>
                  <a:lnTo>
                    <a:pt x="43072" y="254704"/>
                  </a:lnTo>
                  <a:lnTo>
                    <a:pt x="19348" y="249063"/>
                  </a:lnTo>
                  <a:lnTo>
                    <a:pt x="0" y="23799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SMARTInkShape-168">
              <a:extLst>
                <a:ext uri="{FF2B5EF4-FFF2-40B4-BE49-F238E27FC236}">
                  <a16:creationId xmlns:a16="http://schemas.microsoft.com/office/drawing/2014/main" id="{9473B119-1F26-65B6-73E5-1A0F4EACEB07}"/>
                </a:ext>
              </a:extLst>
            </p:cNvPr>
            <p:cNvSpPr/>
            <p:nvPr>
              <p:custDataLst>
                <p:tags r:id="rId28"/>
              </p:custDataLst>
            </p:nvPr>
          </p:nvSpPr>
          <p:spPr>
            <a:xfrm>
              <a:off x="7696200" y="3526199"/>
              <a:ext cx="18901" cy="312377"/>
            </a:xfrm>
            <a:custGeom>
              <a:avLst/>
              <a:gdLst/>
              <a:ahLst/>
              <a:cxnLst/>
              <a:rect l="0" t="0" r="0" b="0"/>
              <a:pathLst>
                <a:path w="18901" h="312377">
                  <a:moveTo>
                    <a:pt x="0" y="36151"/>
                  </a:moveTo>
                  <a:lnTo>
                    <a:pt x="0" y="36151"/>
                  </a:lnTo>
                  <a:lnTo>
                    <a:pt x="18542" y="0"/>
                  </a:lnTo>
                  <a:lnTo>
                    <a:pt x="18900" y="8741"/>
                  </a:lnTo>
                  <a:lnTo>
                    <a:pt x="12474" y="47984"/>
                  </a:lnTo>
                  <a:lnTo>
                    <a:pt x="10836" y="79510"/>
                  </a:lnTo>
                  <a:lnTo>
                    <a:pt x="10107" y="114688"/>
                  </a:lnTo>
                  <a:lnTo>
                    <a:pt x="9698" y="161727"/>
                  </a:lnTo>
                  <a:lnTo>
                    <a:pt x="9577" y="201417"/>
                  </a:lnTo>
                  <a:lnTo>
                    <a:pt x="6718" y="243869"/>
                  </a:lnTo>
                  <a:lnTo>
                    <a:pt x="1327" y="291082"/>
                  </a:lnTo>
                  <a:lnTo>
                    <a:pt x="0" y="31237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169">
              <a:extLst>
                <a:ext uri="{FF2B5EF4-FFF2-40B4-BE49-F238E27FC236}">
                  <a16:creationId xmlns:a16="http://schemas.microsoft.com/office/drawing/2014/main" id="{F8AF1EA3-B08C-A09B-9823-A4D6A693652A}"/>
                </a:ext>
              </a:extLst>
            </p:cNvPr>
            <p:cNvSpPr/>
            <p:nvPr>
              <p:custDataLst>
                <p:tags r:id="rId29"/>
              </p:custDataLst>
            </p:nvPr>
          </p:nvSpPr>
          <p:spPr>
            <a:xfrm>
              <a:off x="7496175" y="3552825"/>
              <a:ext cx="28576" cy="323851"/>
            </a:xfrm>
            <a:custGeom>
              <a:avLst/>
              <a:gdLst/>
              <a:ahLst/>
              <a:cxnLst/>
              <a:rect l="0" t="0" r="0" b="0"/>
              <a:pathLst>
                <a:path w="28576" h="323851">
                  <a:moveTo>
                    <a:pt x="28575" y="0"/>
                  </a:moveTo>
                  <a:lnTo>
                    <a:pt x="28575" y="0"/>
                  </a:lnTo>
                  <a:lnTo>
                    <a:pt x="22030" y="15208"/>
                  </a:lnTo>
                  <a:lnTo>
                    <a:pt x="19102" y="59768"/>
                  </a:lnTo>
                  <a:lnTo>
                    <a:pt x="19055" y="103946"/>
                  </a:lnTo>
                  <a:lnTo>
                    <a:pt x="19051" y="145298"/>
                  </a:lnTo>
                  <a:lnTo>
                    <a:pt x="13994" y="182281"/>
                  </a:lnTo>
                  <a:lnTo>
                    <a:pt x="10850" y="221696"/>
                  </a:lnTo>
                  <a:lnTo>
                    <a:pt x="9918" y="260186"/>
                  </a:lnTo>
                  <a:lnTo>
                    <a:pt x="1359" y="304964"/>
                  </a:lnTo>
                  <a:lnTo>
                    <a:pt x="0" y="3238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4" name="SMARTInkShape-Group47">
            <a:extLst>
              <a:ext uri="{FF2B5EF4-FFF2-40B4-BE49-F238E27FC236}">
                <a16:creationId xmlns:a16="http://schemas.microsoft.com/office/drawing/2014/main" id="{D67710E1-649C-F999-CE7A-29AFDB6B94E4}"/>
              </a:ext>
            </a:extLst>
          </p:cNvPr>
          <p:cNvGrpSpPr/>
          <p:nvPr/>
        </p:nvGrpSpPr>
        <p:grpSpPr>
          <a:xfrm>
            <a:off x="8610600" y="3438525"/>
            <a:ext cx="352426" cy="314326"/>
            <a:chOff x="8610600" y="3438525"/>
            <a:chExt cx="352426" cy="314326"/>
          </a:xfrm>
        </p:grpSpPr>
        <p:sp>
          <p:nvSpPr>
            <p:cNvPr id="52" name="SMARTInkShape-170">
              <a:extLst>
                <a:ext uri="{FF2B5EF4-FFF2-40B4-BE49-F238E27FC236}">
                  <a16:creationId xmlns:a16="http://schemas.microsoft.com/office/drawing/2014/main" id="{FA86B864-834F-2346-817E-2323353FF0C0}"/>
                </a:ext>
              </a:extLst>
            </p:cNvPr>
            <p:cNvSpPr/>
            <p:nvPr>
              <p:custDataLst>
                <p:tags r:id="rId22"/>
              </p:custDataLst>
            </p:nvPr>
          </p:nvSpPr>
          <p:spPr>
            <a:xfrm>
              <a:off x="8696325" y="3438525"/>
              <a:ext cx="266701" cy="38101"/>
            </a:xfrm>
            <a:custGeom>
              <a:avLst/>
              <a:gdLst/>
              <a:ahLst/>
              <a:cxnLst/>
              <a:rect l="0" t="0" r="0" b="0"/>
              <a:pathLst>
                <a:path w="266701" h="38101">
                  <a:moveTo>
                    <a:pt x="0" y="38100"/>
                  </a:moveTo>
                  <a:lnTo>
                    <a:pt x="0" y="38100"/>
                  </a:lnTo>
                  <a:lnTo>
                    <a:pt x="18362" y="37042"/>
                  </a:lnTo>
                  <a:lnTo>
                    <a:pt x="58313" y="24843"/>
                  </a:lnTo>
                  <a:lnTo>
                    <a:pt x="100967" y="19136"/>
                  </a:lnTo>
                  <a:lnTo>
                    <a:pt x="143837" y="11000"/>
                  </a:lnTo>
                  <a:lnTo>
                    <a:pt x="187710" y="8758"/>
                  </a:lnTo>
                  <a:lnTo>
                    <a:pt x="232701" y="1362"/>
                  </a:lnTo>
                  <a:lnTo>
                    <a:pt x="2667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SMARTInkShape-171">
              <a:extLst>
                <a:ext uri="{FF2B5EF4-FFF2-40B4-BE49-F238E27FC236}">
                  <a16:creationId xmlns:a16="http://schemas.microsoft.com/office/drawing/2014/main" id="{E414DDC2-45BD-FDC2-FC0B-48035DD9B728}"/>
                </a:ext>
              </a:extLst>
            </p:cNvPr>
            <p:cNvSpPr/>
            <p:nvPr>
              <p:custDataLst>
                <p:tags r:id="rId23"/>
              </p:custDataLst>
            </p:nvPr>
          </p:nvSpPr>
          <p:spPr>
            <a:xfrm>
              <a:off x="8610600" y="3490313"/>
              <a:ext cx="166427" cy="262538"/>
            </a:xfrm>
            <a:custGeom>
              <a:avLst/>
              <a:gdLst/>
              <a:ahLst/>
              <a:cxnLst/>
              <a:rect l="0" t="0" r="0" b="0"/>
              <a:pathLst>
                <a:path w="166427" h="262538">
                  <a:moveTo>
                    <a:pt x="38100" y="52987"/>
                  </a:moveTo>
                  <a:lnTo>
                    <a:pt x="38100" y="52987"/>
                  </a:lnTo>
                  <a:lnTo>
                    <a:pt x="38100" y="39730"/>
                  </a:lnTo>
                  <a:lnTo>
                    <a:pt x="39158" y="37799"/>
                  </a:lnTo>
                  <a:lnTo>
                    <a:pt x="40922" y="36512"/>
                  </a:lnTo>
                  <a:lnTo>
                    <a:pt x="43156" y="35654"/>
                  </a:lnTo>
                  <a:lnTo>
                    <a:pt x="51357" y="24333"/>
                  </a:lnTo>
                  <a:lnTo>
                    <a:pt x="57000" y="6000"/>
                  </a:lnTo>
                  <a:lnTo>
                    <a:pt x="57121" y="0"/>
                  </a:lnTo>
                  <a:lnTo>
                    <a:pt x="57137" y="2274"/>
                  </a:lnTo>
                  <a:lnTo>
                    <a:pt x="54321" y="6812"/>
                  </a:lnTo>
                  <a:lnTo>
                    <a:pt x="22997" y="41578"/>
                  </a:lnTo>
                  <a:lnTo>
                    <a:pt x="6452" y="82568"/>
                  </a:lnTo>
                  <a:lnTo>
                    <a:pt x="1912" y="105379"/>
                  </a:lnTo>
                  <a:lnTo>
                    <a:pt x="3672" y="118958"/>
                  </a:lnTo>
                  <a:lnTo>
                    <a:pt x="7982" y="129933"/>
                  </a:lnTo>
                  <a:lnTo>
                    <a:pt x="10613" y="132859"/>
                  </a:lnTo>
                  <a:lnTo>
                    <a:pt x="16358" y="136111"/>
                  </a:lnTo>
                  <a:lnTo>
                    <a:pt x="28670" y="138198"/>
                  </a:lnTo>
                  <a:lnTo>
                    <a:pt x="46350" y="138611"/>
                  </a:lnTo>
                  <a:lnTo>
                    <a:pt x="87772" y="130502"/>
                  </a:lnTo>
                  <a:lnTo>
                    <a:pt x="133743" y="129239"/>
                  </a:lnTo>
                  <a:lnTo>
                    <a:pt x="136788" y="129221"/>
                  </a:lnTo>
                  <a:lnTo>
                    <a:pt x="142992" y="132024"/>
                  </a:lnTo>
                  <a:lnTo>
                    <a:pt x="149277" y="135740"/>
                  </a:lnTo>
                  <a:lnTo>
                    <a:pt x="155597" y="137391"/>
                  </a:lnTo>
                  <a:lnTo>
                    <a:pt x="157706" y="139948"/>
                  </a:lnTo>
                  <a:lnTo>
                    <a:pt x="163915" y="156438"/>
                  </a:lnTo>
                  <a:lnTo>
                    <a:pt x="166426" y="160054"/>
                  </a:lnTo>
                  <a:lnTo>
                    <a:pt x="166395" y="172539"/>
                  </a:lnTo>
                  <a:lnTo>
                    <a:pt x="161454" y="200395"/>
                  </a:lnTo>
                  <a:lnTo>
                    <a:pt x="157129" y="207755"/>
                  </a:lnTo>
                  <a:lnTo>
                    <a:pt x="130521" y="234195"/>
                  </a:lnTo>
                  <a:lnTo>
                    <a:pt x="91870" y="251804"/>
                  </a:lnTo>
                  <a:lnTo>
                    <a:pt x="56148" y="259357"/>
                  </a:lnTo>
                  <a:lnTo>
                    <a:pt x="11946" y="262258"/>
                  </a:lnTo>
                  <a:lnTo>
                    <a:pt x="0" y="26253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1" name="SMARTInkShape-Group48">
            <a:extLst>
              <a:ext uri="{FF2B5EF4-FFF2-40B4-BE49-F238E27FC236}">
                <a16:creationId xmlns:a16="http://schemas.microsoft.com/office/drawing/2014/main" id="{0A80DA16-CF94-A434-64F1-7F6AA1939C77}"/>
              </a:ext>
            </a:extLst>
          </p:cNvPr>
          <p:cNvGrpSpPr/>
          <p:nvPr/>
        </p:nvGrpSpPr>
        <p:grpSpPr>
          <a:xfrm>
            <a:off x="5514975" y="4567721"/>
            <a:ext cx="1152526" cy="518450"/>
            <a:chOff x="5514975" y="4567721"/>
            <a:chExt cx="1152526" cy="518450"/>
          </a:xfrm>
        </p:grpSpPr>
        <p:sp>
          <p:nvSpPr>
            <p:cNvPr id="55" name="SMARTInkShape-172">
              <a:extLst>
                <a:ext uri="{FF2B5EF4-FFF2-40B4-BE49-F238E27FC236}">
                  <a16:creationId xmlns:a16="http://schemas.microsoft.com/office/drawing/2014/main" id="{0B58A702-BAED-570A-1462-B424240CB31F}"/>
                </a:ext>
              </a:extLst>
            </p:cNvPr>
            <p:cNvSpPr/>
            <p:nvPr>
              <p:custDataLst>
                <p:tags r:id="rId16"/>
              </p:custDataLst>
            </p:nvPr>
          </p:nvSpPr>
          <p:spPr>
            <a:xfrm>
              <a:off x="6648450" y="4981575"/>
              <a:ext cx="19051" cy="9526"/>
            </a:xfrm>
            <a:custGeom>
              <a:avLst/>
              <a:gdLst/>
              <a:ahLst/>
              <a:cxnLst/>
              <a:rect l="0" t="0" r="0" b="0"/>
              <a:pathLst>
                <a:path w="19051" h="9526">
                  <a:moveTo>
                    <a:pt x="19050" y="0"/>
                  </a:moveTo>
                  <a:lnTo>
                    <a:pt x="19050" y="0"/>
                  </a:lnTo>
                  <a:lnTo>
                    <a:pt x="10850" y="8201"/>
                  </a:lnTo>
                  <a:lnTo>
                    <a:pt x="0"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SMARTInkShape-173">
              <a:extLst>
                <a:ext uri="{FF2B5EF4-FFF2-40B4-BE49-F238E27FC236}">
                  <a16:creationId xmlns:a16="http://schemas.microsoft.com/office/drawing/2014/main" id="{C6EEAF59-B61A-CD27-9EBA-435F5CC7D950}"/>
                </a:ext>
              </a:extLst>
            </p:cNvPr>
            <p:cNvSpPr/>
            <p:nvPr>
              <p:custDataLst>
                <p:tags r:id="rId17"/>
              </p:custDataLst>
            </p:nvPr>
          </p:nvSpPr>
          <p:spPr>
            <a:xfrm>
              <a:off x="6402300" y="4667250"/>
              <a:ext cx="150901" cy="337250"/>
            </a:xfrm>
            <a:custGeom>
              <a:avLst/>
              <a:gdLst/>
              <a:ahLst/>
              <a:cxnLst/>
              <a:rect l="0" t="0" r="0" b="0"/>
              <a:pathLst>
                <a:path w="150901" h="337250">
                  <a:moveTo>
                    <a:pt x="122325" y="247650"/>
                  </a:moveTo>
                  <a:lnTo>
                    <a:pt x="122325" y="247650"/>
                  </a:lnTo>
                  <a:lnTo>
                    <a:pt x="130525" y="239449"/>
                  </a:lnTo>
                  <a:lnTo>
                    <a:pt x="131457" y="233461"/>
                  </a:lnTo>
                  <a:lnTo>
                    <a:pt x="131847" y="211028"/>
                  </a:lnTo>
                  <a:lnTo>
                    <a:pt x="123649" y="201478"/>
                  </a:lnTo>
                  <a:lnTo>
                    <a:pt x="122440" y="191951"/>
                  </a:lnTo>
                  <a:lnTo>
                    <a:pt x="117303" y="185874"/>
                  </a:lnTo>
                  <a:lnTo>
                    <a:pt x="111979" y="183152"/>
                  </a:lnTo>
                  <a:lnTo>
                    <a:pt x="93678" y="181166"/>
                  </a:lnTo>
                  <a:lnTo>
                    <a:pt x="81036" y="181013"/>
                  </a:lnTo>
                  <a:lnTo>
                    <a:pt x="66465" y="186043"/>
                  </a:lnTo>
                  <a:lnTo>
                    <a:pt x="33490" y="207544"/>
                  </a:lnTo>
                  <a:lnTo>
                    <a:pt x="14802" y="230465"/>
                  </a:lnTo>
                  <a:lnTo>
                    <a:pt x="11037" y="240365"/>
                  </a:lnTo>
                  <a:lnTo>
                    <a:pt x="0" y="282706"/>
                  </a:lnTo>
                  <a:lnTo>
                    <a:pt x="1989" y="292511"/>
                  </a:lnTo>
                  <a:lnTo>
                    <a:pt x="9059" y="303981"/>
                  </a:lnTo>
                  <a:lnTo>
                    <a:pt x="13775" y="310786"/>
                  </a:lnTo>
                  <a:lnTo>
                    <a:pt x="15873" y="317338"/>
                  </a:lnTo>
                  <a:lnTo>
                    <a:pt x="22449" y="323778"/>
                  </a:lnTo>
                  <a:lnTo>
                    <a:pt x="43917" y="336536"/>
                  </a:lnTo>
                  <a:lnTo>
                    <a:pt x="58902" y="337249"/>
                  </a:lnTo>
                  <a:lnTo>
                    <a:pt x="74029" y="334039"/>
                  </a:lnTo>
                  <a:lnTo>
                    <a:pt x="84280" y="329084"/>
                  </a:lnTo>
                  <a:lnTo>
                    <a:pt x="106029" y="303129"/>
                  </a:lnTo>
                  <a:lnTo>
                    <a:pt x="117026" y="283020"/>
                  </a:lnTo>
                  <a:lnTo>
                    <a:pt x="126684" y="240771"/>
                  </a:lnTo>
                  <a:lnTo>
                    <a:pt x="130319" y="205277"/>
                  </a:lnTo>
                  <a:lnTo>
                    <a:pt x="136453" y="167950"/>
                  </a:lnTo>
                  <a:lnTo>
                    <a:pt x="139917" y="130078"/>
                  </a:lnTo>
                  <a:lnTo>
                    <a:pt x="146000" y="86990"/>
                  </a:lnTo>
                  <a:lnTo>
                    <a:pt x="145900" y="67590"/>
                  </a:lnTo>
                  <a:lnTo>
                    <a:pt x="144392" y="60935"/>
                  </a:lnTo>
                  <a:lnTo>
                    <a:pt x="145538" y="47896"/>
                  </a:lnTo>
                  <a:lnTo>
                    <a:pt x="149840" y="27335"/>
                  </a:lnTo>
                  <a:lnTo>
                    <a:pt x="149136" y="24573"/>
                  </a:lnTo>
                  <a:lnTo>
                    <a:pt x="147607" y="22732"/>
                  </a:lnTo>
                  <a:lnTo>
                    <a:pt x="145530" y="21505"/>
                  </a:lnTo>
                  <a:lnTo>
                    <a:pt x="145203" y="18569"/>
                  </a:lnTo>
                  <a:lnTo>
                    <a:pt x="1509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SMARTInkShape-174">
              <a:extLst>
                <a:ext uri="{FF2B5EF4-FFF2-40B4-BE49-F238E27FC236}">
                  <a16:creationId xmlns:a16="http://schemas.microsoft.com/office/drawing/2014/main" id="{C2EF5B6A-6FBB-8583-A2A6-34013924C872}"/>
                </a:ext>
              </a:extLst>
            </p:cNvPr>
            <p:cNvSpPr/>
            <p:nvPr>
              <p:custDataLst>
                <p:tags r:id="rId18"/>
              </p:custDataLst>
            </p:nvPr>
          </p:nvSpPr>
          <p:spPr>
            <a:xfrm>
              <a:off x="6096059" y="4781561"/>
              <a:ext cx="238067" cy="304610"/>
            </a:xfrm>
            <a:custGeom>
              <a:avLst/>
              <a:gdLst/>
              <a:ahLst/>
              <a:cxnLst/>
              <a:rect l="0" t="0" r="0" b="0"/>
              <a:pathLst>
                <a:path w="238067" h="304610">
                  <a:moveTo>
                    <a:pt x="152341" y="57139"/>
                  </a:moveTo>
                  <a:lnTo>
                    <a:pt x="152341" y="57139"/>
                  </a:lnTo>
                  <a:lnTo>
                    <a:pt x="152341" y="39423"/>
                  </a:lnTo>
                  <a:lnTo>
                    <a:pt x="151283" y="38978"/>
                  </a:lnTo>
                  <a:lnTo>
                    <a:pt x="144140" y="38206"/>
                  </a:lnTo>
                  <a:lnTo>
                    <a:pt x="143404" y="35319"/>
                  </a:lnTo>
                  <a:lnTo>
                    <a:pt x="142826" y="28681"/>
                  </a:lnTo>
                  <a:lnTo>
                    <a:pt x="133684" y="19434"/>
                  </a:lnTo>
                  <a:lnTo>
                    <a:pt x="133407" y="14100"/>
                  </a:lnTo>
                  <a:lnTo>
                    <a:pt x="132310" y="12571"/>
                  </a:lnTo>
                  <a:lnTo>
                    <a:pt x="130520" y="11552"/>
                  </a:lnTo>
                  <a:lnTo>
                    <a:pt x="128268" y="10872"/>
                  </a:lnTo>
                  <a:lnTo>
                    <a:pt x="113998" y="2154"/>
                  </a:lnTo>
                  <a:lnTo>
                    <a:pt x="83418" y="27"/>
                  </a:lnTo>
                  <a:lnTo>
                    <a:pt x="73241" y="0"/>
                  </a:lnTo>
                  <a:lnTo>
                    <a:pt x="58466" y="5049"/>
                  </a:lnTo>
                  <a:lnTo>
                    <a:pt x="38640" y="19287"/>
                  </a:lnTo>
                  <a:lnTo>
                    <a:pt x="7650" y="46335"/>
                  </a:lnTo>
                  <a:lnTo>
                    <a:pt x="2225" y="58994"/>
                  </a:lnTo>
                  <a:lnTo>
                    <a:pt x="0" y="94843"/>
                  </a:lnTo>
                  <a:lnTo>
                    <a:pt x="2789" y="103177"/>
                  </a:lnTo>
                  <a:lnTo>
                    <a:pt x="6499" y="110409"/>
                  </a:lnTo>
                  <a:lnTo>
                    <a:pt x="9645" y="120430"/>
                  </a:lnTo>
                  <a:lnTo>
                    <a:pt x="14132" y="126896"/>
                  </a:lnTo>
                  <a:lnTo>
                    <a:pt x="19653" y="130476"/>
                  </a:lnTo>
                  <a:lnTo>
                    <a:pt x="25636" y="133125"/>
                  </a:lnTo>
                  <a:lnTo>
                    <a:pt x="34953" y="139508"/>
                  </a:lnTo>
                  <a:lnTo>
                    <a:pt x="44417" y="141870"/>
                  </a:lnTo>
                  <a:lnTo>
                    <a:pt x="60269" y="142733"/>
                  </a:lnTo>
                  <a:lnTo>
                    <a:pt x="66617" y="139984"/>
                  </a:lnTo>
                  <a:lnTo>
                    <a:pt x="88841" y="120470"/>
                  </a:lnTo>
                  <a:lnTo>
                    <a:pt x="92369" y="114214"/>
                  </a:lnTo>
                  <a:lnTo>
                    <a:pt x="93310" y="111064"/>
                  </a:lnTo>
                  <a:lnTo>
                    <a:pt x="94995" y="108964"/>
                  </a:lnTo>
                  <a:lnTo>
                    <a:pt x="108284" y="100261"/>
                  </a:lnTo>
                  <a:lnTo>
                    <a:pt x="111593" y="94648"/>
                  </a:lnTo>
                  <a:lnTo>
                    <a:pt x="113892" y="85832"/>
                  </a:lnTo>
                  <a:lnTo>
                    <a:pt x="114240" y="76227"/>
                  </a:lnTo>
                  <a:lnTo>
                    <a:pt x="114241" y="89450"/>
                  </a:lnTo>
                  <a:lnTo>
                    <a:pt x="102482" y="133608"/>
                  </a:lnTo>
                  <a:lnTo>
                    <a:pt x="88292" y="179002"/>
                  </a:lnTo>
                  <a:lnTo>
                    <a:pt x="78357" y="226431"/>
                  </a:lnTo>
                  <a:lnTo>
                    <a:pt x="76271" y="272913"/>
                  </a:lnTo>
                  <a:lnTo>
                    <a:pt x="76179" y="286995"/>
                  </a:lnTo>
                  <a:lnTo>
                    <a:pt x="78980" y="294411"/>
                  </a:lnTo>
                  <a:lnTo>
                    <a:pt x="84346" y="302739"/>
                  </a:lnTo>
                  <a:lnTo>
                    <a:pt x="87902" y="303878"/>
                  </a:lnTo>
                  <a:lnTo>
                    <a:pt x="93751" y="304609"/>
                  </a:lnTo>
                  <a:lnTo>
                    <a:pt x="127222" y="278218"/>
                  </a:lnTo>
                  <a:lnTo>
                    <a:pt x="138784" y="261168"/>
                  </a:lnTo>
                  <a:lnTo>
                    <a:pt x="159674" y="216659"/>
                  </a:lnTo>
                  <a:lnTo>
                    <a:pt x="199790" y="171700"/>
                  </a:lnTo>
                  <a:lnTo>
                    <a:pt x="215818" y="156657"/>
                  </a:lnTo>
                  <a:lnTo>
                    <a:pt x="228536" y="150409"/>
                  </a:lnTo>
                  <a:lnTo>
                    <a:pt x="231713" y="147894"/>
                  </a:lnTo>
                  <a:lnTo>
                    <a:pt x="235243" y="142278"/>
                  </a:lnTo>
                  <a:lnTo>
                    <a:pt x="238066" y="13333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SMARTInkShape-175">
              <a:extLst>
                <a:ext uri="{FF2B5EF4-FFF2-40B4-BE49-F238E27FC236}">
                  <a16:creationId xmlns:a16="http://schemas.microsoft.com/office/drawing/2014/main" id="{A31131DF-6A40-4176-4C64-A29D68D1A0F0}"/>
                </a:ext>
              </a:extLst>
            </p:cNvPr>
            <p:cNvSpPr/>
            <p:nvPr>
              <p:custDataLst>
                <p:tags r:id="rId19"/>
              </p:custDataLst>
            </p:nvPr>
          </p:nvSpPr>
          <p:spPr>
            <a:xfrm>
              <a:off x="5867856" y="4763280"/>
              <a:ext cx="209095" cy="178300"/>
            </a:xfrm>
            <a:custGeom>
              <a:avLst/>
              <a:gdLst/>
              <a:ahLst/>
              <a:cxnLst/>
              <a:rect l="0" t="0" r="0" b="0"/>
              <a:pathLst>
                <a:path w="209095" h="178300">
                  <a:moveTo>
                    <a:pt x="28119" y="56370"/>
                  </a:moveTo>
                  <a:lnTo>
                    <a:pt x="28119" y="56370"/>
                  </a:lnTo>
                  <a:lnTo>
                    <a:pt x="36320" y="56370"/>
                  </a:lnTo>
                  <a:lnTo>
                    <a:pt x="36761" y="57428"/>
                  </a:lnTo>
                  <a:lnTo>
                    <a:pt x="37251" y="61427"/>
                  </a:lnTo>
                  <a:lnTo>
                    <a:pt x="38440" y="62916"/>
                  </a:lnTo>
                  <a:lnTo>
                    <a:pt x="42584" y="64571"/>
                  </a:lnTo>
                  <a:lnTo>
                    <a:pt x="54967" y="65778"/>
                  </a:lnTo>
                  <a:lnTo>
                    <a:pt x="63957" y="59326"/>
                  </a:lnTo>
                  <a:lnTo>
                    <a:pt x="72840" y="57246"/>
                  </a:lnTo>
                  <a:lnTo>
                    <a:pt x="109793" y="55334"/>
                  </a:lnTo>
                  <a:lnTo>
                    <a:pt x="123197" y="48836"/>
                  </a:lnTo>
                  <a:lnTo>
                    <a:pt x="139221" y="46049"/>
                  </a:lnTo>
                  <a:lnTo>
                    <a:pt x="151939" y="39357"/>
                  </a:lnTo>
                  <a:lnTo>
                    <a:pt x="164643" y="37723"/>
                  </a:lnTo>
                  <a:lnTo>
                    <a:pt x="166760" y="36530"/>
                  </a:lnTo>
                  <a:lnTo>
                    <a:pt x="168172" y="34677"/>
                  </a:lnTo>
                  <a:lnTo>
                    <a:pt x="170436" y="29154"/>
                  </a:lnTo>
                  <a:lnTo>
                    <a:pt x="170946" y="19713"/>
                  </a:lnTo>
                  <a:lnTo>
                    <a:pt x="157732" y="5139"/>
                  </a:lnTo>
                  <a:lnTo>
                    <a:pt x="151694" y="1851"/>
                  </a:lnTo>
                  <a:lnTo>
                    <a:pt x="139523" y="0"/>
                  </a:lnTo>
                  <a:lnTo>
                    <a:pt x="110288" y="381"/>
                  </a:lnTo>
                  <a:lnTo>
                    <a:pt x="92565" y="6855"/>
                  </a:lnTo>
                  <a:lnTo>
                    <a:pt x="49947" y="36077"/>
                  </a:lnTo>
                  <a:lnTo>
                    <a:pt x="21364" y="66149"/>
                  </a:lnTo>
                  <a:lnTo>
                    <a:pt x="14533" y="78708"/>
                  </a:lnTo>
                  <a:lnTo>
                    <a:pt x="1850" y="123052"/>
                  </a:lnTo>
                  <a:lnTo>
                    <a:pt x="0" y="143389"/>
                  </a:lnTo>
                  <a:lnTo>
                    <a:pt x="2569" y="150784"/>
                  </a:lnTo>
                  <a:lnTo>
                    <a:pt x="21946" y="173796"/>
                  </a:lnTo>
                  <a:lnTo>
                    <a:pt x="31020" y="177351"/>
                  </a:lnTo>
                  <a:lnTo>
                    <a:pt x="36402" y="178299"/>
                  </a:lnTo>
                  <a:lnTo>
                    <a:pt x="45206" y="176530"/>
                  </a:lnTo>
                  <a:lnTo>
                    <a:pt x="76936" y="164896"/>
                  </a:lnTo>
                  <a:lnTo>
                    <a:pt x="123391" y="153870"/>
                  </a:lnTo>
                  <a:lnTo>
                    <a:pt x="162935" y="138798"/>
                  </a:lnTo>
                  <a:lnTo>
                    <a:pt x="209094" y="12304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SMARTInkShape-176">
              <a:extLst>
                <a:ext uri="{FF2B5EF4-FFF2-40B4-BE49-F238E27FC236}">
                  <a16:creationId xmlns:a16="http://schemas.microsoft.com/office/drawing/2014/main" id="{F33B0DE8-39C3-7DD7-36E2-53D38CFDB7CC}"/>
                </a:ext>
              </a:extLst>
            </p:cNvPr>
            <p:cNvSpPr/>
            <p:nvPr>
              <p:custDataLst>
                <p:tags r:id="rId20"/>
              </p:custDataLst>
            </p:nvPr>
          </p:nvSpPr>
          <p:spPr>
            <a:xfrm>
              <a:off x="5579865" y="4567721"/>
              <a:ext cx="230386" cy="344270"/>
            </a:xfrm>
            <a:custGeom>
              <a:avLst/>
              <a:gdLst/>
              <a:ahLst/>
              <a:cxnLst/>
              <a:rect l="0" t="0" r="0" b="0"/>
              <a:pathLst>
                <a:path w="230386" h="344270">
                  <a:moveTo>
                    <a:pt x="1785" y="90004"/>
                  </a:moveTo>
                  <a:lnTo>
                    <a:pt x="1785" y="90004"/>
                  </a:lnTo>
                  <a:lnTo>
                    <a:pt x="1785" y="67614"/>
                  </a:lnTo>
                  <a:lnTo>
                    <a:pt x="4607" y="61356"/>
                  </a:lnTo>
                  <a:lnTo>
                    <a:pt x="19090" y="38998"/>
                  </a:lnTo>
                  <a:lnTo>
                    <a:pt x="51898" y="15489"/>
                  </a:lnTo>
                  <a:lnTo>
                    <a:pt x="93521" y="206"/>
                  </a:lnTo>
                  <a:lnTo>
                    <a:pt x="106409" y="0"/>
                  </a:lnTo>
                  <a:lnTo>
                    <a:pt x="131930" y="8491"/>
                  </a:lnTo>
                  <a:lnTo>
                    <a:pt x="151001" y="22343"/>
                  </a:lnTo>
                  <a:lnTo>
                    <a:pt x="170058" y="44909"/>
                  </a:lnTo>
                  <a:lnTo>
                    <a:pt x="177114" y="65376"/>
                  </a:lnTo>
                  <a:lnTo>
                    <a:pt x="178996" y="76760"/>
                  </a:lnTo>
                  <a:lnTo>
                    <a:pt x="175443" y="95054"/>
                  </a:lnTo>
                  <a:lnTo>
                    <a:pt x="155915" y="139215"/>
                  </a:lnTo>
                  <a:lnTo>
                    <a:pt x="125419" y="183372"/>
                  </a:lnTo>
                  <a:lnTo>
                    <a:pt x="106504" y="200924"/>
                  </a:lnTo>
                  <a:lnTo>
                    <a:pt x="61245" y="239273"/>
                  </a:lnTo>
                  <a:lnTo>
                    <a:pt x="22085" y="267509"/>
                  </a:lnTo>
                  <a:lnTo>
                    <a:pt x="3326" y="275350"/>
                  </a:lnTo>
                  <a:lnTo>
                    <a:pt x="696" y="277068"/>
                  </a:lnTo>
                  <a:lnTo>
                    <a:pt x="0" y="278213"/>
                  </a:lnTo>
                  <a:lnTo>
                    <a:pt x="595" y="278977"/>
                  </a:lnTo>
                  <a:lnTo>
                    <a:pt x="45051" y="299742"/>
                  </a:lnTo>
                  <a:lnTo>
                    <a:pt x="71257" y="314395"/>
                  </a:lnTo>
                  <a:lnTo>
                    <a:pt x="116474" y="326641"/>
                  </a:lnTo>
                  <a:lnTo>
                    <a:pt x="160208" y="343011"/>
                  </a:lnTo>
                  <a:lnTo>
                    <a:pt x="175912" y="344269"/>
                  </a:lnTo>
                  <a:lnTo>
                    <a:pt x="230385" y="33765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SMARTInkShape-177">
              <a:extLst>
                <a:ext uri="{FF2B5EF4-FFF2-40B4-BE49-F238E27FC236}">
                  <a16:creationId xmlns:a16="http://schemas.microsoft.com/office/drawing/2014/main" id="{DF6B3C14-5FC6-12D9-D896-05EF618A67A4}"/>
                </a:ext>
              </a:extLst>
            </p:cNvPr>
            <p:cNvSpPr/>
            <p:nvPr>
              <p:custDataLst>
                <p:tags r:id="rId21"/>
              </p:custDataLst>
            </p:nvPr>
          </p:nvSpPr>
          <p:spPr>
            <a:xfrm>
              <a:off x="5514975" y="4645021"/>
              <a:ext cx="62197" cy="338589"/>
            </a:xfrm>
            <a:custGeom>
              <a:avLst/>
              <a:gdLst/>
              <a:ahLst/>
              <a:cxnLst/>
              <a:rect l="0" t="0" r="0" b="0"/>
              <a:pathLst>
                <a:path w="62197" h="338589">
                  <a:moveTo>
                    <a:pt x="47625" y="50804"/>
                  </a:moveTo>
                  <a:lnTo>
                    <a:pt x="47625" y="50804"/>
                  </a:lnTo>
                  <a:lnTo>
                    <a:pt x="47625" y="45747"/>
                  </a:lnTo>
                  <a:lnTo>
                    <a:pt x="50447" y="40443"/>
                  </a:lnTo>
                  <a:lnTo>
                    <a:pt x="54170" y="34557"/>
                  </a:lnTo>
                  <a:lnTo>
                    <a:pt x="56562" y="22156"/>
                  </a:lnTo>
                  <a:lnTo>
                    <a:pt x="57116" y="0"/>
                  </a:lnTo>
                  <a:lnTo>
                    <a:pt x="58186" y="1"/>
                  </a:lnTo>
                  <a:lnTo>
                    <a:pt x="62196" y="5647"/>
                  </a:lnTo>
                  <a:lnTo>
                    <a:pt x="58546" y="53219"/>
                  </a:lnTo>
                  <a:lnTo>
                    <a:pt x="52369" y="97025"/>
                  </a:lnTo>
                  <a:lnTo>
                    <a:pt x="47504" y="142798"/>
                  </a:lnTo>
                  <a:lnTo>
                    <a:pt x="37449" y="183511"/>
                  </a:lnTo>
                  <a:lnTo>
                    <a:pt x="25272" y="222127"/>
                  </a:lnTo>
                  <a:lnTo>
                    <a:pt x="19221" y="261388"/>
                  </a:lnTo>
                  <a:lnTo>
                    <a:pt x="8932" y="305988"/>
                  </a:lnTo>
                  <a:lnTo>
                    <a:pt x="1176" y="338016"/>
                  </a:lnTo>
                  <a:lnTo>
                    <a:pt x="783" y="338588"/>
                  </a:lnTo>
                  <a:lnTo>
                    <a:pt x="0" y="33655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2" name="SMARTInkShape-178">
            <a:extLst>
              <a:ext uri="{FF2B5EF4-FFF2-40B4-BE49-F238E27FC236}">
                <a16:creationId xmlns:a16="http://schemas.microsoft.com/office/drawing/2014/main" id="{FA2E5F56-B33D-4CCC-AC86-25335CC703C3}"/>
              </a:ext>
            </a:extLst>
          </p:cNvPr>
          <p:cNvSpPr/>
          <p:nvPr>
            <p:custDataLst>
              <p:tags r:id="rId5"/>
            </p:custDataLst>
          </p:nvPr>
        </p:nvSpPr>
        <p:spPr>
          <a:xfrm>
            <a:off x="7210425" y="4819702"/>
            <a:ext cx="285751" cy="247599"/>
          </a:xfrm>
          <a:custGeom>
            <a:avLst/>
            <a:gdLst/>
            <a:ahLst/>
            <a:cxnLst/>
            <a:rect l="0" t="0" r="0" b="0"/>
            <a:pathLst>
              <a:path w="285751" h="247599">
                <a:moveTo>
                  <a:pt x="0" y="57098"/>
                </a:moveTo>
                <a:lnTo>
                  <a:pt x="0" y="57098"/>
                </a:lnTo>
                <a:lnTo>
                  <a:pt x="0" y="52041"/>
                </a:lnTo>
                <a:lnTo>
                  <a:pt x="2822" y="46737"/>
                </a:lnTo>
                <a:lnTo>
                  <a:pt x="9721" y="39793"/>
                </a:lnTo>
                <a:lnTo>
                  <a:pt x="53961" y="12042"/>
                </a:lnTo>
                <a:lnTo>
                  <a:pt x="79724" y="3531"/>
                </a:lnTo>
                <a:lnTo>
                  <a:pt x="100762" y="1010"/>
                </a:lnTo>
                <a:lnTo>
                  <a:pt x="106333" y="2772"/>
                </a:lnTo>
                <a:lnTo>
                  <a:pt x="115346" y="10375"/>
                </a:lnTo>
                <a:lnTo>
                  <a:pt x="120055" y="23632"/>
                </a:lnTo>
                <a:lnTo>
                  <a:pt x="123080" y="68126"/>
                </a:lnTo>
                <a:lnTo>
                  <a:pt x="113492" y="107402"/>
                </a:lnTo>
                <a:lnTo>
                  <a:pt x="103101" y="147788"/>
                </a:lnTo>
                <a:lnTo>
                  <a:pt x="98739" y="157729"/>
                </a:lnTo>
                <a:lnTo>
                  <a:pt x="95225" y="174169"/>
                </a:lnTo>
                <a:lnTo>
                  <a:pt x="86698" y="189938"/>
                </a:lnTo>
                <a:lnTo>
                  <a:pt x="86013" y="195471"/>
                </a:lnTo>
                <a:lnTo>
                  <a:pt x="85763" y="191318"/>
                </a:lnTo>
                <a:lnTo>
                  <a:pt x="98914" y="159479"/>
                </a:lnTo>
                <a:lnTo>
                  <a:pt x="126429" y="118243"/>
                </a:lnTo>
                <a:lnTo>
                  <a:pt x="164802" y="73851"/>
                </a:lnTo>
                <a:lnTo>
                  <a:pt x="209215" y="28909"/>
                </a:lnTo>
                <a:lnTo>
                  <a:pt x="230960" y="9942"/>
                </a:lnTo>
                <a:lnTo>
                  <a:pt x="242349" y="4390"/>
                </a:lnTo>
                <a:lnTo>
                  <a:pt x="269045" y="25"/>
                </a:lnTo>
                <a:lnTo>
                  <a:pt x="271438" y="0"/>
                </a:lnTo>
                <a:lnTo>
                  <a:pt x="273034" y="1041"/>
                </a:lnTo>
                <a:lnTo>
                  <a:pt x="274097" y="2793"/>
                </a:lnTo>
                <a:lnTo>
                  <a:pt x="274807" y="5019"/>
                </a:lnTo>
                <a:lnTo>
                  <a:pt x="275945" y="46615"/>
                </a:lnTo>
                <a:lnTo>
                  <a:pt x="276142" y="89388"/>
                </a:lnTo>
                <a:lnTo>
                  <a:pt x="277258" y="129342"/>
                </a:lnTo>
                <a:lnTo>
                  <a:pt x="283759" y="175125"/>
                </a:lnTo>
                <a:lnTo>
                  <a:pt x="285489" y="217397"/>
                </a:lnTo>
                <a:lnTo>
                  <a:pt x="285750" y="24759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5" name="SMARTInkShape-Group50">
            <a:extLst>
              <a:ext uri="{FF2B5EF4-FFF2-40B4-BE49-F238E27FC236}">
                <a16:creationId xmlns:a16="http://schemas.microsoft.com/office/drawing/2014/main" id="{561FDAC9-3FCD-2F56-F35E-4231157CEF9C}"/>
              </a:ext>
            </a:extLst>
          </p:cNvPr>
          <p:cNvGrpSpPr/>
          <p:nvPr/>
        </p:nvGrpSpPr>
        <p:grpSpPr>
          <a:xfrm>
            <a:off x="8020050" y="4914900"/>
            <a:ext cx="247651" cy="76201"/>
            <a:chOff x="8020050" y="4914900"/>
            <a:chExt cx="247651" cy="76201"/>
          </a:xfrm>
        </p:grpSpPr>
        <p:sp>
          <p:nvSpPr>
            <p:cNvPr id="63" name="SMARTInkShape-179">
              <a:extLst>
                <a:ext uri="{FF2B5EF4-FFF2-40B4-BE49-F238E27FC236}">
                  <a16:creationId xmlns:a16="http://schemas.microsoft.com/office/drawing/2014/main" id="{40C1DEE5-E265-ACCA-07BA-C92CF2F81D02}"/>
                </a:ext>
              </a:extLst>
            </p:cNvPr>
            <p:cNvSpPr/>
            <p:nvPr>
              <p:custDataLst>
                <p:tags r:id="rId14"/>
              </p:custDataLst>
            </p:nvPr>
          </p:nvSpPr>
          <p:spPr>
            <a:xfrm>
              <a:off x="8020050" y="4972389"/>
              <a:ext cx="247651" cy="18712"/>
            </a:xfrm>
            <a:custGeom>
              <a:avLst/>
              <a:gdLst/>
              <a:ahLst/>
              <a:cxnLst/>
              <a:rect l="0" t="0" r="0" b="0"/>
              <a:pathLst>
                <a:path w="247651" h="18712">
                  <a:moveTo>
                    <a:pt x="0" y="18711"/>
                  </a:moveTo>
                  <a:lnTo>
                    <a:pt x="0" y="18711"/>
                  </a:lnTo>
                  <a:lnTo>
                    <a:pt x="16267" y="17653"/>
                  </a:lnTo>
                  <a:lnTo>
                    <a:pt x="58038" y="5454"/>
                  </a:lnTo>
                  <a:lnTo>
                    <a:pt x="96101" y="1377"/>
                  </a:lnTo>
                  <a:lnTo>
                    <a:pt x="141162" y="0"/>
                  </a:lnTo>
                  <a:lnTo>
                    <a:pt x="180637" y="2550"/>
                  </a:lnTo>
                  <a:lnTo>
                    <a:pt x="224065" y="7876"/>
                  </a:lnTo>
                  <a:lnTo>
                    <a:pt x="247650" y="918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SMARTInkShape-180">
              <a:extLst>
                <a:ext uri="{FF2B5EF4-FFF2-40B4-BE49-F238E27FC236}">
                  <a16:creationId xmlns:a16="http://schemas.microsoft.com/office/drawing/2014/main" id="{9B3595D7-6093-225A-C737-3B6EC21CD0F8}"/>
                </a:ext>
              </a:extLst>
            </p:cNvPr>
            <p:cNvSpPr/>
            <p:nvPr>
              <p:custDataLst>
                <p:tags r:id="rId15"/>
              </p:custDataLst>
            </p:nvPr>
          </p:nvSpPr>
          <p:spPr>
            <a:xfrm>
              <a:off x="8029575" y="4914900"/>
              <a:ext cx="180976" cy="1"/>
            </a:xfrm>
            <a:custGeom>
              <a:avLst/>
              <a:gdLst/>
              <a:ahLst/>
              <a:cxnLst/>
              <a:rect l="0" t="0" r="0" b="0"/>
              <a:pathLst>
                <a:path w="180976" h="1">
                  <a:moveTo>
                    <a:pt x="0" y="0"/>
                  </a:moveTo>
                  <a:lnTo>
                    <a:pt x="0" y="0"/>
                  </a:lnTo>
                  <a:lnTo>
                    <a:pt x="46968" y="0"/>
                  </a:lnTo>
                  <a:lnTo>
                    <a:pt x="92342" y="0"/>
                  </a:lnTo>
                  <a:lnTo>
                    <a:pt x="134220" y="0"/>
                  </a:lnTo>
                  <a:lnTo>
                    <a:pt x="1809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0" name="SMARTInkShape-Group51">
            <a:extLst>
              <a:ext uri="{FF2B5EF4-FFF2-40B4-BE49-F238E27FC236}">
                <a16:creationId xmlns:a16="http://schemas.microsoft.com/office/drawing/2014/main" id="{50E741D9-48E7-C392-9A56-38900113F5B0}"/>
              </a:ext>
            </a:extLst>
          </p:cNvPr>
          <p:cNvGrpSpPr/>
          <p:nvPr/>
        </p:nvGrpSpPr>
        <p:grpSpPr>
          <a:xfrm>
            <a:off x="8601075" y="4667367"/>
            <a:ext cx="589357" cy="390409"/>
            <a:chOff x="8601075" y="4667367"/>
            <a:chExt cx="589357" cy="390409"/>
          </a:xfrm>
        </p:grpSpPr>
        <p:sp>
          <p:nvSpPr>
            <p:cNvPr id="66" name="SMARTInkShape-181">
              <a:extLst>
                <a:ext uri="{FF2B5EF4-FFF2-40B4-BE49-F238E27FC236}">
                  <a16:creationId xmlns:a16="http://schemas.microsoft.com/office/drawing/2014/main" id="{C1E977A1-A744-1748-F6EF-493E6C29FE29}"/>
                </a:ext>
              </a:extLst>
            </p:cNvPr>
            <p:cNvSpPr/>
            <p:nvPr>
              <p:custDataLst>
                <p:tags r:id="rId10"/>
              </p:custDataLst>
            </p:nvPr>
          </p:nvSpPr>
          <p:spPr>
            <a:xfrm>
              <a:off x="9048750" y="4676940"/>
              <a:ext cx="141682" cy="95086"/>
            </a:xfrm>
            <a:custGeom>
              <a:avLst/>
              <a:gdLst/>
              <a:ahLst/>
              <a:cxnLst/>
              <a:rect l="0" t="0" r="0" b="0"/>
              <a:pathLst>
                <a:path w="141682" h="95086">
                  <a:moveTo>
                    <a:pt x="0" y="47460"/>
                  </a:moveTo>
                  <a:lnTo>
                    <a:pt x="0" y="47460"/>
                  </a:lnTo>
                  <a:lnTo>
                    <a:pt x="0" y="42403"/>
                  </a:lnTo>
                  <a:lnTo>
                    <a:pt x="5644" y="37099"/>
                  </a:lnTo>
                  <a:lnTo>
                    <a:pt x="49836" y="15661"/>
                  </a:lnTo>
                  <a:lnTo>
                    <a:pt x="91649" y="4058"/>
                  </a:lnTo>
                  <a:lnTo>
                    <a:pt x="138848" y="0"/>
                  </a:lnTo>
                  <a:lnTo>
                    <a:pt x="140191" y="2061"/>
                  </a:lnTo>
                  <a:lnTo>
                    <a:pt x="141681" y="9997"/>
                  </a:lnTo>
                  <a:lnTo>
                    <a:pt x="138904" y="15076"/>
                  </a:lnTo>
                  <a:lnTo>
                    <a:pt x="93006" y="57404"/>
                  </a:lnTo>
                  <a:lnTo>
                    <a:pt x="45620" y="89355"/>
                  </a:lnTo>
                  <a:lnTo>
                    <a:pt x="38100" y="9508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SMARTInkShape-182">
              <a:extLst>
                <a:ext uri="{FF2B5EF4-FFF2-40B4-BE49-F238E27FC236}">
                  <a16:creationId xmlns:a16="http://schemas.microsoft.com/office/drawing/2014/main" id="{D5C367CE-961A-F862-DB7F-A0B89972072D}"/>
                </a:ext>
              </a:extLst>
            </p:cNvPr>
            <p:cNvSpPr/>
            <p:nvPr>
              <p:custDataLst>
                <p:tags r:id="rId11"/>
              </p:custDataLst>
            </p:nvPr>
          </p:nvSpPr>
          <p:spPr>
            <a:xfrm>
              <a:off x="8810625" y="50196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SMARTInkShape-183">
              <a:extLst>
                <a:ext uri="{FF2B5EF4-FFF2-40B4-BE49-F238E27FC236}">
                  <a16:creationId xmlns:a16="http://schemas.microsoft.com/office/drawing/2014/main" id="{A965EEDB-DB6E-C541-7315-B26FAD02461A}"/>
                </a:ext>
              </a:extLst>
            </p:cNvPr>
            <p:cNvSpPr/>
            <p:nvPr>
              <p:custDataLst>
                <p:tags r:id="rId12"/>
              </p:custDataLst>
            </p:nvPr>
          </p:nvSpPr>
          <p:spPr>
            <a:xfrm>
              <a:off x="8810625" y="4690337"/>
              <a:ext cx="55701" cy="300764"/>
            </a:xfrm>
            <a:custGeom>
              <a:avLst/>
              <a:gdLst/>
              <a:ahLst/>
              <a:cxnLst/>
              <a:rect l="0" t="0" r="0" b="0"/>
              <a:pathLst>
                <a:path w="55701" h="300764">
                  <a:moveTo>
                    <a:pt x="28575" y="5488"/>
                  </a:moveTo>
                  <a:lnTo>
                    <a:pt x="28575" y="5488"/>
                  </a:lnTo>
                  <a:lnTo>
                    <a:pt x="33632" y="5488"/>
                  </a:lnTo>
                  <a:lnTo>
                    <a:pt x="35121" y="4430"/>
                  </a:lnTo>
                  <a:lnTo>
                    <a:pt x="36115" y="2666"/>
                  </a:lnTo>
                  <a:lnTo>
                    <a:pt x="36776" y="431"/>
                  </a:lnTo>
                  <a:lnTo>
                    <a:pt x="38276" y="0"/>
                  </a:lnTo>
                  <a:lnTo>
                    <a:pt x="46186" y="4556"/>
                  </a:lnTo>
                  <a:lnTo>
                    <a:pt x="53887" y="19454"/>
                  </a:lnTo>
                  <a:lnTo>
                    <a:pt x="55700" y="26865"/>
                  </a:lnTo>
                  <a:lnTo>
                    <a:pt x="49420" y="69843"/>
                  </a:lnTo>
                  <a:lnTo>
                    <a:pt x="42922" y="117448"/>
                  </a:lnTo>
                  <a:lnTo>
                    <a:pt x="37995" y="157426"/>
                  </a:lnTo>
                  <a:lnTo>
                    <a:pt x="27927" y="195897"/>
                  </a:lnTo>
                  <a:lnTo>
                    <a:pt x="19161" y="237055"/>
                  </a:lnTo>
                  <a:lnTo>
                    <a:pt x="9451" y="282835"/>
                  </a:lnTo>
                  <a:lnTo>
                    <a:pt x="0" y="30076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SMARTInkShape-184">
              <a:extLst>
                <a:ext uri="{FF2B5EF4-FFF2-40B4-BE49-F238E27FC236}">
                  <a16:creationId xmlns:a16="http://schemas.microsoft.com/office/drawing/2014/main" id="{93CFF024-21EF-D36F-E2EC-2898632AC4E1}"/>
                </a:ext>
              </a:extLst>
            </p:cNvPr>
            <p:cNvSpPr/>
            <p:nvPr>
              <p:custDataLst>
                <p:tags r:id="rId13"/>
              </p:custDataLst>
            </p:nvPr>
          </p:nvSpPr>
          <p:spPr>
            <a:xfrm>
              <a:off x="8601075" y="4667367"/>
              <a:ext cx="66642" cy="390409"/>
            </a:xfrm>
            <a:custGeom>
              <a:avLst/>
              <a:gdLst/>
              <a:ahLst/>
              <a:cxnLst/>
              <a:rect l="0" t="0" r="0" b="0"/>
              <a:pathLst>
                <a:path w="66642" h="390409">
                  <a:moveTo>
                    <a:pt x="57150" y="9408"/>
                  </a:moveTo>
                  <a:lnTo>
                    <a:pt x="57150" y="9408"/>
                  </a:lnTo>
                  <a:lnTo>
                    <a:pt x="66559" y="0"/>
                  </a:lnTo>
                  <a:lnTo>
                    <a:pt x="66641" y="4974"/>
                  </a:lnTo>
                  <a:lnTo>
                    <a:pt x="59131" y="42730"/>
                  </a:lnTo>
                  <a:lnTo>
                    <a:pt x="54914" y="71845"/>
                  </a:lnTo>
                  <a:lnTo>
                    <a:pt x="44008" y="115815"/>
                  </a:lnTo>
                  <a:lnTo>
                    <a:pt x="37904" y="147717"/>
                  </a:lnTo>
                  <a:lnTo>
                    <a:pt x="31339" y="192910"/>
                  </a:lnTo>
                  <a:lnTo>
                    <a:pt x="26571" y="234876"/>
                  </a:lnTo>
                  <a:lnTo>
                    <a:pt x="22393" y="268366"/>
                  </a:lnTo>
                  <a:lnTo>
                    <a:pt x="18982" y="315912"/>
                  </a:lnTo>
                  <a:lnTo>
                    <a:pt x="11739" y="355165"/>
                  </a:lnTo>
                  <a:lnTo>
                    <a:pt x="0" y="39040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3" name="SMARTInkShape-Group52">
            <a:extLst>
              <a:ext uri="{FF2B5EF4-FFF2-40B4-BE49-F238E27FC236}">
                <a16:creationId xmlns:a16="http://schemas.microsoft.com/office/drawing/2014/main" id="{E30353FA-FEA4-6DC5-6758-BE3F9C193631}"/>
              </a:ext>
            </a:extLst>
          </p:cNvPr>
          <p:cNvGrpSpPr/>
          <p:nvPr/>
        </p:nvGrpSpPr>
        <p:grpSpPr>
          <a:xfrm>
            <a:off x="8982075" y="4648211"/>
            <a:ext cx="495300" cy="371465"/>
            <a:chOff x="8982075" y="4648211"/>
            <a:chExt cx="495300" cy="371465"/>
          </a:xfrm>
        </p:grpSpPr>
        <p:sp>
          <p:nvSpPr>
            <p:cNvPr id="71" name="SMARTInkShape-185">
              <a:extLst>
                <a:ext uri="{FF2B5EF4-FFF2-40B4-BE49-F238E27FC236}">
                  <a16:creationId xmlns:a16="http://schemas.microsoft.com/office/drawing/2014/main" id="{93655683-CC3E-B5C2-565E-D72B9ADDFB07}"/>
                </a:ext>
              </a:extLst>
            </p:cNvPr>
            <p:cNvSpPr/>
            <p:nvPr>
              <p:custDataLst>
                <p:tags r:id="rId8"/>
              </p:custDataLst>
            </p:nvPr>
          </p:nvSpPr>
          <p:spPr>
            <a:xfrm>
              <a:off x="9258300" y="4648211"/>
              <a:ext cx="219075" cy="371465"/>
            </a:xfrm>
            <a:custGeom>
              <a:avLst/>
              <a:gdLst/>
              <a:ahLst/>
              <a:cxnLst/>
              <a:rect l="0" t="0" r="0" b="0"/>
              <a:pathLst>
                <a:path w="219075" h="371465">
                  <a:moveTo>
                    <a:pt x="0" y="28564"/>
                  </a:moveTo>
                  <a:lnTo>
                    <a:pt x="0" y="28564"/>
                  </a:lnTo>
                  <a:lnTo>
                    <a:pt x="42194" y="27506"/>
                  </a:lnTo>
                  <a:lnTo>
                    <a:pt x="79831" y="21025"/>
                  </a:lnTo>
                  <a:lnTo>
                    <a:pt x="120539" y="18243"/>
                  </a:lnTo>
                  <a:lnTo>
                    <a:pt x="160961" y="11551"/>
                  </a:lnTo>
                  <a:lnTo>
                    <a:pt x="200760" y="8724"/>
                  </a:lnTo>
                  <a:lnTo>
                    <a:pt x="219054" y="0"/>
                  </a:lnTo>
                  <a:lnTo>
                    <a:pt x="219074" y="8191"/>
                  </a:lnTo>
                  <a:lnTo>
                    <a:pt x="201771" y="53747"/>
                  </a:lnTo>
                  <a:lnTo>
                    <a:pt x="185961" y="92588"/>
                  </a:lnTo>
                  <a:lnTo>
                    <a:pt x="168929" y="135494"/>
                  </a:lnTo>
                  <a:lnTo>
                    <a:pt x="155652" y="171372"/>
                  </a:lnTo>
                  <a:lnTo>
                    <a:pt x="139840" y="213517"/>
                  </a:lnTo>
                  <a:lnTo>
                    <a:pt x="126923" y="252228"/>
                  </a:lnTo>
                  <a:lnTo>
                    <a:pt x="109777" y="291467"/>
                  </a:lnTo>
                  <a:lnTo>
                    <a:pt x="105940" y="305218"/>
                  </a:lnTo>
                  <a:lnTo>
                    <a:pt x="97675" y="322669"/>
                  </a:lnTo>
                  <a:lnTo>
                    <a:pt x="95253" y="351971"/>
                  </a:lnTo>
                  <a:lnTo>
                    <a:pt x="100307" y="357339"/>
                  </a:lnTo>
                  <a:lnTo>
                    <a:pt x="123825" y="37146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SMARTInkShape-186">
              <a:extLst>
                <a:ext uri="{FF2B5EF4-FFF2-40B4-BE49-F238E27FC236}">
                  <a16:creationId xmlns:a16="http://schemas.microsoft.com/office/drawing/2014/main" id="{8E9F652E-7757-6248-A1C5-31646BE6A2AB}"/>
                </a:ext>
              </a:extLst>
            </p:cNvPr>
            <p:cNvSpPr/>
            <p:nvPr>
              <p:custDataLst>
                <p:tags r:id="rId9"/>
              </p:custDataLst>
            </p:nvPr>
          </p:nvSpPr>
          <p:spPr>
            <a:xfrm>
              <a:off x="8982075" y="4667288"/>
              <a:ext cx="209060" cy="247613"/>
            </a:xfrm>
            <a:custGeom>
              <a:avLst/>
              <a:gdLst/>
              <a:ahLst/>
              <a:cxnLst/>
              <a:rect l="0" t="0" r="0" b="0"/>
              <a:pathLst>
                <a:path w="209060" h="247613">
                  <a:moveTo>
                    <a:pt x="85725" y="28537"/>
                  </a:moveTo>
                  <a:lnTo>
                    <a:pt x="85725" y="28537"/>
                  </a:lnTo>
                  <a:lnTo>
                    <a:pt x="85725" y="19012"/>
                  </a:lnTo>
                  <a:lnTo>
                    <a:pt x="80668" y="19012"/>
                  </a:lnTo>
                  <a:lnTo>
                    <a:pt x="79179" y="20070"/>
                  </a:lnTo>
                  <a:lnTo>
                    <a:pt x="78185" y="21834"/>
                  </a:lnTo>
                  <a:lnTo>
                    <a:pt x="76591" y="27213"/>
                  </a:lnTo>
                  <a:lnTo>
                    <a:pt x="73552" y="27948"/>
                  </a:lnTo>
                  <a:lnTo>
                    <a:pt x="66710" y="28534"/>
                  </a:lnTo>
                  <a:lnTo>
                    <a:pt x="71742" y="23480"/>
                  </a:lnTo>
                  <a:lnTo>
                    <a:pt x="117074" y="12727"/>
                  </a:lnTo>
                  <a:lnTo>
                    <a:pt x="163203" y="1413"/>
                  </a:lnTo>
                  <a:lnTo>
                    <a:pt x="180368" y="0"/>
                  </a:lnTo>
                  <a:lnTo>
                    <a:pt x="185852" y="5030"/>
                  </a:lnTo>
                  <a:lnTo>
                    <a:pt x="188434" y="10328"/>
                  </a:lnTo>
                  <a:lnTo>
                    <a:pt x="190419" y="34920"/>
                  </a:lnTo>
                  <a:lnTo>
                    <a:pt x="190464" y="41252"/>
                  </a:lnTo>
                  <a:lnTo>
                    <a:pt x="187662" y="47594"/>
                  </a:lnTo>
                  <a:lnTo>
                    <a:pt x="185433" y="50767"/>
                  </a:lnTo>
                  <a:lnTo>
                    <a:pt x="179739" y="70008"/>
                  </a:lnTo>
                  <a:lnTo>
                    <a:pt x="135518" y="111064"/>
                  </a:lnTo>
                  <a:lnTo>
                    <a:pt x="117295" y="120605"/>
                  </a:lnTo>
                  <a:lnTo>
                    <a:pt x="72334" y="131430"/>
                  </a:lnTo>
                  <a:lnTo>
                    <a:pt x="24792" y="124302"/>
                  </a:lnTo>
                  <a:lnTo>
                    <a:pt x="19150" y="123796"/>
                  </a:lnTo>
                  <a:lnTo>
                    <a:pt x="24136" y="123790"/>
                  </a:lnTo>
                  <a:lnTo>
                    <a:pt x="29424" y="120966"/>
                  </a:lnTo>
                  <a:lnTo>
                    <a:pt x="32315" y="118731"/>
                  </a:lnTo>
                  <a:lnTo>
                    <a:pt x="36360" y="118299"/>
                  </a:lnTo>
                  <a:lnTo>
                    <a:pt x="64107" y="122855"/>
                  </a:lnTo>
                  <a:lnTo>
                    <a:pt x="94508" y="118115"/>
                  </a:lnTo>
                  <a:lnTo>
                    <a:pt x="141309" y="123362"/>
                  </a:lnTo>
                  <a:lnTo>
                    <a:pt x="174420" y="124790"/>
                  </a:lnTo>
                  <a:lnTo>
                    <a:pt x="187233" y="128819"/>
                  </a:lnTo>
                  <a:lnTo>
                    <a:pt x="191498" y="131375"/>
                  </a:lnTo>
                  <a:lnTo>
                    <a:pt x="203959" y="146175"/>
                  </a:lnTo>
                  <a:lnTo>
                    <a:pt x="207064" y="152434"/>
                  </a:lnTo>
                  <a:lnTo>
                    <a:pt x="209059" y="165076"/>
                  </a:lnTo>
                  <a:lnTo>
                    <a:pt x="203688" y="174240"/>
                  </a:lnTo>
                  <a:lnTo>
                    <a:pt x="165067" y="214718"/>
                  </a:lnTo>
                  <a:lnTo>
                    <a:pt x="149334" y="223990"/>
                  </a:lnTo>
                  <a:lnTo>
                    <a:pt x="117567" y="234706"/>
                  </a:lnTo>
                  <a:lnTo>
                    <a:pt x="77159" y="237419"/>
                  </a:lnTo>
                  <a:lnTo>
                    <a:pt x="33233" y="237955"/>
                  </a:lnTo>
                  <a:lnTo>
                    <a:pt x="3405" y="238076"/>
                  </a:lnTo>
                  <a:lnTo>
                    <a:pt x="2270" y="239138"/>
                  </a:lnTo>
                  <a:lnTo>
                    <a:pt x="0" y="24761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6" name="SMARTInkShape-Group53">
            <a:extLst>
              <a:ext uri="{FF2B5EF4-FFF2-40B4-BE49-F238E27FC236}">
                <a16:creationId xmlns:a16="http://schemas.microsoft.com/office/drawing/2014/main" id="{FE3829FE-226A-5005-AF1E-3E47FE04D544}"/>
              </a:ext>
            </a:extLst>
          </p:cNvPr>
          <p:cNvGrpSpPr/>
          <p:nvPr/>
        </p:nvGrpSpPr>
        <p:grpSpPr>
          <a:xfrm>
            <a:off x="9696450" y="5019675"/>
            <a:ext cx="9526" cy="9526"/>
            <a:chOff x="9696450" y="5019675"/>
            <a:chExt cx="9526" cy="9526"/>
          </a:xfrm>
        </p:grpSpPr>
        <p:sp>
          <p:nvSpPr>
            <p:cNvPr id="74" name="SMARTInkShape-187">
              <a:extLst>
                <a:ext uri="{FF2B5EF4-FFF2-40B4-BE49-F238E27FC236}">
                  <a16:creationId xmlns:a16="http://schemas.microsoft.com/office/drawing/2014/main" id="{E8CF6044-7CA0-4FE0-043B-C3EFAE68DFFC}"/>
                </a:ext>
              </a:extLst>
            </p:cNvPr>
            <p:cNvSpPr/>
            <p:nvPr>
              <p:custDataLst>
                <p:tags r:id="rId6"/>
              </p:custDataLst>
            </p:nvPr>
          </p:nvSpPr>
          <p:spPr>
            <a:xfrm>
              <a:off x="9696450" y="5019675"/>
              <a:ext cx="9526" cy="9526"/>
            </a:xfrm>
            <a:custGeom>
              <a:avLst/>
              <a:gdLst/>
              <a:ahLst/>
              <a:cxnLst/>
              <a:rect l="0" t="0" r="0" b="0"/>
              <a:pathLst>
                <a:path w="9526" h="9526">
                  <a:moveTo>
                    <a:pt x="0" y="9525"/>
                  </a:moveTo>
                  <a:lnTo>
                    <a:pt x="0" y="9525"/>
                  </a:lnTo>
                  <a:lnTo>
                    <a:pt x="0" y="1324"/>
                  </a:lnTo>
                  <a:lnTo>
                    <a:pt x="1058" y="883"/>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SMARTInkShape-188">
              <a:extLst>
                <a:ext uri="{FF2B5EF4-FFF2-40B4-BE49-F238E27FC236}">
                  <a16:creationId xmlns:a16="http://schemas.microsoft.com/office/drawing/2014/main" id="{FA50F98A-3FD2-92D5-9E92-7DDF3AD0933C}"/>
                </a:ext>
              </a:extLst>
            </p:cNvPr>
            <p:cNvSpPr/>
            <p:nvPr>
              <p:custDataLst>
                <p:tags r:id="rId7"/>
              </p:custDataLst>
            </p:nvPr>
          </p:nvSpPr>
          <p:spPr>
            <a:xfrm>
              <a:off x="9696450" y="50292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578596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3CDD9-5551-43A4-95D0-CD3CF7AF163B}"/>
              </a:ext>
            </a:extLst>
          </p:cNvPr>
          <p:cNvSpPr>
            <a:spLocks noGrp="1"/>
          </p:cNvSpPr>
          <p:nvPr>
            <p:ph type="title"/>
          </p:nvPr>
        </p:nvSpPr>
        <p:spPr/>
        <p:txBody>
          <a:bodyPr/>
          <a:lstStyle/>
          <a:p>
            <a:r>
              <a:rPr lang="en-US" dirty="0"/>
              <a:t>Interval Estimator and Confidence Interval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14418E-57DD-49B6-87BF-C7FC3CC3D006}"/>
                  </a:ext>
                </a:extLst>
              </p:cNvPr>
              <p:cNvSpPr>
                <a:spLocks noGrp="1"/>
              </p:cNvSpPr>
              <p:nvPr>
                <p:ph idx="1"/>
              </p:nvPr>
            </p:nvSpPr>
            <p:spPr/>
            <p:txBody>
              <a:bodyPr>
                <a:normAutofit/>
              </a:bodyPr>
              <a:lstStyle/>
              <a:p>
                <a:r>
                  <a:rPr lang="en-US" dirty="0"/>
                  <a:t>For </a:t>
                </a:r>
                <a14:m>
                  <m:oMath xmlns:m="http://schemas.openxmlformats.org/officeDocument/2006/math">
                    <m:r>
                      <a:rPr lang="en-US" i="1">
                        <a:latin typeface="Cambria Math"/>
                      </a:rPr>
                      <m:t>𝑁</m:t>
                    </m:r>
                    <m:d>
                      <m:dPr>
                        <m:ctrlPr>
                          <a:rPr lang="en-US" i="1">
                            <a:latin typeface="Cambria Math" panose="02040503050406030204" pitchFamily="18" charset="0"/>
                          </a:rPr>
                        </m:ctrlPr>
                      </m:dPr>
                      <m:e>
                        <m:r>
                          <a:rPr lang="en-US" i="1">
                            <a:latin typeface="Cambria Math"/>
                          </a:rPr>
                          <m:t>0, 1</m:t>
                        </m:r>
                      </m:e>
                    </m:d>
                  </m:oMath>
                </a14:m>
                <a:endParaRPr lang="en-US" dirty="0"/>
              </a:p>
              <a:p>
                <a:endParaRPr lang="en-US" dirty="0"/>
              </a:p>
              <a:p>
                <a:endParaRPr lang="en-US" dirty="0"/>
              </a:p>
              <a:p>
                <a:endParaRPr lang="en-US" dirty="0"/>
              </a:p>
              <a:p>
                <a:endParaRPr lang="en-US" dirty="0"/>
              </a:p>
              <a:p>
                <a:endParaRPr lang="en-US" dirty="0"/>
              </a:p>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−1.96&lt;</m:t>
                        </m:r>
                        <m:r>
                          <a:rPr lang="en-US" b="0" i="1" smtClean="0">
                            <a:latin typeface="Cambria Math" panose="02040503050406030204" pitchFamily="18" charset="0"/>
                          </a:rPr>
                          <m:t>𝑧</m:t>
                        </m:r>
                        <m:r>
                          <a:rPr lang="en-US" b="0" i="1" smtClean="0">
                            <a:latin typeface="Cambria Math" panose="02040503050406030204" pitchFamily="18" charset="0"/>
                          </a:rPr>
                          <m:t>&lt;1.96</m:t>
                        </m:r>
                      </m:e>
                    </m:d>
                    <m:r>
                      <a:rPr lang="en-US" b="0" i="1" smtClean="0">
                        <a:latin typeface="Cambria Math" panose="02040503050406030204" pitchFamily="18" charset="0"/>
                      </a:rPr>
                      <m:t>=</m:t>
                    </m:r>
                  </m:oMath>
                </a14:m>
                <a:endParaRPr lang="en-US" b="0" dirty="0"/>
              </a:p>
              <a:p>
                <a:endParaRPr lang="en-US" b="0" dirty="0"/>
              </a:p>
            </p:txBody>
          </p:sp>
        </mc:Choice>
        <mc:Fallback xmlns="">
          <p:sp>
            <p:nvSpPr>
              <p:cNvPr id="3" name="Content Placeholder 2">
                <a:extLst>
                  <a:ext uri="{FF2B5EF4-FFF2-40B4-BE49-F238E27FC236}">
                    <a16:creationId xmlns:a16="http://schemas.microsoft.com/office/drawing/2014/main" id="{7314418E-57DD-49B6-87BF-C7FC3CC3D006}"/>
                  </a:ext>
                </a:extLst>
              </p:cNvPr>
              <p:cNvSpPr>
                <a:spLocks noGrp="1" noRot="1" noChangeAspect="1" noMove="1" noResize="1" noEditPoints="1" noAdjustHandles="1" noChangeArrowheads="1" noChangeShapeType="1" noTextEdit="1"/>
              </p:cNvSpPr>
              <p:nvPr>
                <p:ph idx="1"/>
              </p:nvPr>
            </p:nvSpPr>
            <p:spPr>
              <a:blipFill>
                <a:blip r:embed="rId7"/>
                <a:stretch>
                  <a:fillRect l="-1481" t="-1200"/>
                </a:stretch>
              </a:blipFill>
            </p:spPr>
            <p:txBody>
              <a:bodyPr/>
              <a:lstStyle/>
              <a:p>
                <a:r>
                  <a:rPr lang="en-US">
                    <a:noFill/>
                  </a:rPr>
                  <a:t> </a:t>
                </a:r>
              </a:p>
            </p:txBody>
          </p:sp>
        </mc:Fallback>
      </mc:AlternateContent>
      <p:sp>
        <p:nvSpPr>
          <p:cNvPr id="5" name="Freeform 3">
            <a:extLst>
              <a:ext uri="{FF2B5EF4-FFF2-40B4-BE49-F238E27FC236}">
                <a16:creationId xmlns:a16="http://schemas.microsoft.com/office/drawing/2014/main" id="{83BAD017-AFF9-416B-98CF-C9665E75A786}"/>
              </a:ext>
            </a:extLst>
          </p:cNvPr>
          <p:cNvSpPr>
            <a:spLocks/>
          </p:cNvSpPr>
          <p:nvPr/>
        </p:nvSpPr>
        <p:spPr bwMode="auto">
          <a:xfrm>
            <a:off x="3352800" y="1828801"/>
            <a:ext cx="2243138" cy="1681163"/>
          </a:xfrm>
          <a:custGeom>
            <a:avLst/>
            <a:gdLst>
              <a:gd name="T0" fmla="*/ 0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2147483647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a:solidFill>
              <a:schemeClr val="accent1"/>
            </a:solidFill>
            <a:round/>
            <a:headEnd/>
            <a:tailEnd/>
          </a:ln>
        </p:spPr>
        <p:txBody>
          <a:bodyPr/>
          <a:lstStyle/>
          <a:p>
            <a:pPr fontAlgn="base">
              <a:spcBef>
                <a:spcPct val="0"/>
              </a:spcBef>
              <a:spcAft>
                <a:spcPct val="0"/>
              </a:spcAft>
            </a:pPr>
            <a:endParaRPr lang="en-US" sz="2400" b="1">
              <a:solidFill>
                <a:srgbClr val="0070C0"/>
              </a:solidFill>
              <a:latin typeface="Arial" charset="0"/>
              <a:cs typeface="Arial" charset="0"/>
            </a:endParaRPr>
          </a:p>
        </p:txBody>
      </p:sp>
      <p:sp>
        <p:nvSpPr>
          <p:cNvPr id="6" name="Freeform 29">
            <a:extLst>
              <a:ext uri="{FF2B5EF4-FFF2-40B4-BE49-F238E27FC236}">
                <a16:creationId xmlns:a16="http://schemas.microsoft.com/office/drawing/2014/main" id="{C7A5B154-56F9-4E25-8D89-0A9A1C60A327}"/>
              </a:ext>
            </a:extLst>
          </p:cNvPr>
          <p:cNvSpPr>
            <a:spLocks/>
          </p:cNvSpPr>
          <p:nvPr/>
        </p:nvSpPr>
        <p:spPr bwMode="auto">
          <a:xfrm>
            <a:off x="5607050" y="1828801"/>
            <a:ext cx="2101850" cy="1681163"/>
          </a:xfrm>
          <a:custGeom>
            <a:avLst/>
            <a:gdLst>
              <a:gd name="T0" fmla="*/ 2147483647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a:solidFill>
              <a:schemeClr val="accent1"/>
            </a:solidFill>
            <a:round/>
            <a:headEnd/>
            <a:tailEnd/>
          </a:ln>
        </p:spPr>
        <p:txBody>
          <a:bodyPr/>
          <a:lstStyle/>
          <a:p>
            <a:pPr fontAlgn="base">
              <a:spcBef>
                <a:spcPct val="0"/>
              </a:spcBef>
              <a:spcAft>
                <a:spcPct val="0"/>
              </a:spcAft>
            </a:pPr>
            <a:endParaRPr lang="en-US" sz="2400" b="1">
              <a:solidFill>
                <a:srgbClr val="000000"/>
              </a:solidFill>
              <a:latin typeface="Arial" charset="0"/>
              <a:cs typeface="Arial" charset="0"/>
            </a:endParaRPr>
          </a:p>
        </p:txBody>
      </p:sp>
      <p:sp>
        <p:nvSpPr>
          <p:cNvPr id="7" name="Line 30">
            <a:extLst>
              <a:ext uri="{FF2B5EF4-FFF2-40B4-BE49-F238E27FC236}">
                <a16:creationId xmlns:a16="http://schemas.microsoft.com/office/drawing/2014/main" id="{B7299BB3-6CEA-4F4F-9A49-A210099EE75A}"/>
              </a:ext>
            </a:extLst>
          </p:cNvPr>
          <p:cNvSpPr>
            <a:spLocks noChangeShapeType="1"/>
          </p:cNvSpPr>
          <p:nvPr/>
        </p:nvSpPr>
        <p:spPr bwMode="auto">
          <a:xfrm>
            <a:off x="3200400" y="3581400"/>
            <a:ext cx="4572000" cy="0"/>
          </a:xfrm>
          <a:prstGeom prst="line">
            <a:avLst/>
          </a:prstGeom>
          <a:noFill/>
          <a:ln w="28575">
            <a:solidFill>
              <a:srgbClr val="1C1C1C"/>
            </a:solidFill>
            <a:round/>
            <a:headEnd/>
            <a:tailEnd/>
          </a:ln>
        </p:spPr>
        <p:txBody>
          <a:bodyPr/>
          <a:lstStyle/>
          <a:p>
            <a:pPr fontAlgn="base">
              <a:spcBef>
                <a:spcPct val="0"/>
              </a:spcBef>
              <a:spcAft>
                <a:spcPct val="0"/>
              </a:spcAft>
              <a:defRPr/>
            </a:pPr>
            <a:endParaRPr lang="en-US" sz="2400" b="1" kern="0">
              <a:solidFill>
                <a:srgbClr val="000000"/>
              </a:solidFill>
              <a:latin typeface="Arial" charset="0"/>
              <a:cs typeface="Arial" charset="0"/>
            </a:endParaRPr>
          </a:p>
        </p:txBody>
      </p:sp>
      <p:sp>
        <p:nvSpPr>
          <p:cNvPr id="8" name="Rectangle 31">
            <a:extLst>
              <a:ext uri="{FF2B5EF4-FFF2-40B4-BE49-F238E27FC236}">
                <a16:creationId xmlns:a16="http://schemas.microsoft.com/office/drawing/2014/main" id="{477DE976-8212-41B9-AAB6-074FCA5FF1D9}"/>
              </a:ext>
            </a:extLst>
          </p:cNvPr>
          <p:cNvSpPr>
            <a:spLocks noChangeArrowheads="1"/>
          </p:cNvSpPr>
          <p:nvPr/>
        </p:nvSpPr>
        <p:spPr bwMode="auto">
          <a:xfrm>
            <a:off x="5386388" y="3505201"/>
            <a:ext cx="785812" cy="520655"/>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r>
              <a:rPr lang="en-US" sz="2800" b="1" dirty="0">
                <a:solidFill>
                  <a:srgbClr val="FF3300"/>
                </a:solidFill>
                <a:latin typeface="Arial" panose="020B0604020202020204" pitchFamily="34" charset="0"/>
                <a:cs typeface="Arial" panose="020B0604020202020204" pitchFamily="34" charset="0"/>
              </a:rPr>
              <a:t>0</a:t>
            </a:r>
          </a:p>
        </p:txBody>
      </p:sp>
      <p:sp>
        <p:nvSpPr>
          <p:cNvPr id="9" name="Rectangle 31">
            <a:extLst>
              <a:ext uri="{FF2B5EF4-FFF2-40B4-BE49-F238E27FC236}">
                <a16:creationId xmlns:a16="http://schemas.microsoft.com/office/drawing/2014/main" id="{F444C146-BAB8-4C2C-B405-3521A00DDEFB}"/>
              </a:ext>
            </a:extLst>
          </p:cNvPr>
          <p:cNvSpPr>
            <a:spLocks noChangeArrowheads="1"/>
          </p:cNvSpPr>
          <p:nvPr/>
        </p:nvSpPr>
        <p:spPr bwMode="auto">
          <a:xfrm>
            <a:off x="6477000" y="3581401"/>
            <a:ext cx="990600" cy="520655"/>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r>
              <a:rPr lang="en-US" sz="2800" b="1" dirty="0">
                <a:solidFill>
                  <a:srgbClr val="FF3300"/>
                </a:solidFill>
                <a:latin typeface="Arial" charset="0"/>
                <a:cs typeface="Arial" charset="0"/>
              </a:rPr>
              <a:t>1.96</a:t>
            </a:r>
            <a:endParaRPr lang="en-US" sz="2800" b="1" baseline="-25000" dirty="0">
              <a:solidFill>
                <a:srgbClr val="FF3300"/>
              </a:solidFill>
              <a:latin typeface="Arial" charset="0"/>
              <a:cs typeface="Arial" charset="0"/>
            </a:endParaRPr>
          </a:p>
        </p:txBody>
      </p:sp>
      <p:sp>
        <p:nvSpPr>
          <p:cNvPr id="10" name="Rectangle 31">
            <a:extLst>
              <a:ext uri="{FF2B5EF4-FFF2-40B4-BE49-F238E27FC236}">
                <a16:creationId xmlns:a16="http://schemas.microsoft.com/office/drawing/2014/main" id="{A36833AC-82D2-4D61-ABC7-92B302A956E4}"/>
              </a:ext>
            </a:extLst>
          </p:cNvPr>
          <p:cNvSpPr>
            <a:spLocks noChangeArrowheads="1"/>
          </p:cNvSpPr>
          <p:nvPr/>
        </p:nvSpPr>
        <p:spPr bwMode="auto">
          <a:xfrm>
            <a:off x="3644900" y="3581401"/>
            <a:ext cx="1155700" cy="520655"/>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r>
              <a:rPr lang="en-US" sz="2800" b="1" dirty="0">
                <a:solidFill>
                  <a:srgbClr val="FF3300"/>
                </a:solidFill>
                <a:latin typeface="Arial" charset="0"/>
                <a:cs typeface="Arial" charset="0"/>
              </a:rPr>
              <a:t>-1.96</a:t>
            </a:r>
            <a:endParaRPr lang="en-US" sz="2800" b="1" baseline="-25000" dirty="0">
              <a:solidFill>
                <a:srgbClr val="FF3300"/>
              </a:solidFill>
              <a:latin typeface="Arial" charset="0"/>
              <a:cs typeface="Arial" charset="0"/>
            </a:endParaRPr>
          </a:p>
        </p:txBody>
      </p:sp>
      <p:sp>
        <p:nvSpPr>
          <p:cNvPr id="11" name="TextBox 10">
            <a:extLst>
              <a:ext uri="{FF2B5EF4-FFF2-40B4-BE49-F238E27FC236}">
                <a16:creationId xmlns:a16="http://schemas.microsoft.com/office/drawing/2014/main" id="{06BB3C02-4A75-45B1-9D08-4DE8CD2F69FE}"/>
              </a:ext>
            </a:extLst>
          </p:cNvPr>
          <p:cNvSpPr txBox="1"/>
          <p:nvPr/>
        </p:nvSpPr>
        <p:spPr>
          <a:xfrm>
            <a:off x="5118100" y="2438400"/>
            <a:ext cx="825500" cy="369332"/>
          </a:xfrm>
          <a:prstGeom prst="rect">
            <a:avLst/>
          </a:prstGeom>
          <a:solidFill>
            <a:schemeClr val="bg1"/>
          </a:solidFill>
          <a:ln>
            <a:solidFill>
              <a:schemeClr val="bg1"/>
            </a:solidFill>
          </a:ln>
        </p:spPr>
        <p:txBody>
          <a:bodyPr wrap="square" rtlCol="0">
            <a:spAutoFit/>
          </a:bodyPr>
          <a:lstStyle/>
          <a:p>
            <a:r>
              <a:rPr lang="en-US" dirty="0">
                <a:latin typeface="Arial" panose="020B0604020202020204" pitchFamily="34" charset="0"/>
                <a:cs typeface="Arial" panose="020B0604020202020204" pitchFamily="34" charset="0"/>
              </a:rPr>
              <a:t>0.95</a:t>
            </a:r>
          </a:p>
        </p:txBody>
      </p:sp>
      <p:sp>
        <p:nvSpPr>
          <p:cNvPr id="12" name="Line 35">
            <a:extLst>
              <a:ext uri="{FF2B5EF4-FFF2-40B4-BE49-F238E27FC236}">
                <a16:creationId xmlns:a16="http://schemas.microsoft.com/office/drawing/2014/main" id="{31CBB394-E63B-4D30-BE65-5C7CA5EC0361}"/>
              </a:ext>
            </a:extLst>
          </p:cNvPr>
          <p:cNvSpPr>
            <a:spLocks noChangeShapeType="1"/>
          </p:cNvSpPr>
          <p:nvPr/>
        </p:nvSpPr>
        <p:spPr bwMode="auto">
          <a:xfrm>
            <a:off x="4343400" y="3124201"/>
            <a:ext cx="0" cy="467379"/>
          </a:xfrm>
          <a:prstGeom prst="line">
            <a:avLst/>
          </a:prstGeom>
          <a:noFill/>
          <a:ln w="12700">
            <a:solidFill>
              <a:srgbClr val="1C1C1C"/>
            </a:solidFill>
            <a:round/>
            <a:headEnd/>
            <a:tailEnd/>
          </a:ln>
        </p:spPr>
        <p:txBody>
          <a:bodyPr/>
          <a:lstStyle/>
          <a:p>
            <a:pPr fontAlgn="base">
              <a:spcBef>
                <a:spcPct val="0"/>
              </a:spcBef>
              <a:spcAft>
                <a:spcPct val="0"/>
              </a:spcAft>
              <a:defRPr/>
            </a:pPr>
            <a:endParaRPr lang="en-US" sz="2400" b="1" kern="0">
              <a:solidFill>
                <a:srgbClr val="000000"/>
              </a:solidFill>
              <a:latin typeface="Arial" charset="0"/>
              <a:cs typeface="Arial" charset="0"/>
            </a:endParaRPr>
          </a:p>
        </p:txBody>
      </p:sp>
      <p:sp>
        <p:nvSpPr>
          <p:cNvPr id="13" name="Line 35">
            <a:extLst>
              <a:ext uri="{FF2B5EF4-FFF2-40B4-BE49-F238E27FC236}">
                <a16:creationId xmlns:a16="http://schemas.microsoft.com/office/drawing/2014/main" id="{66CD6214-D51F-4404-849F-7E3F76117C4A}"/>
              </a:ext>
            </a:extLst>
          </p:cNvPr>
          <p:cNvSpPr>
            <a:spLocks noChangeShapeType="1"/>
          </p:cNvSpPr>
          <p:nvPr/>
        </p:nvSpPr>
        <p:spPr bwMode="auto">
          <a:xfrm>
            <a:off x="6705600" y="3124201"/>
            <a:ext cx="0" cy="467379"/>
          </a:xfrm>
          <a:prstGeom prst="line">
            <a:avLst/>
          </a:prstGeom>
          <a:noFill/>
          <a:ln w="12700">
            <a:solidFill>
              <a:srgbClr val="1C1C1C"/>
            </a:solidFill>
            <a:round/>
            <a:headEnd/>
            <a:tailEnd/>
          </a:ln>
        </p:spPr>
        <p:txBody>
          <a:bodyPr/>
          <a:lstStyle/>
          <a:p>
            <a:pPr fontAlgn="base">
              <a:spcBef>
                <a:spcPct val="0"/>
              </a:spcBef>
              <a:spcAft>
                <a:spcPct val="0"/>
              </a:spcAft>
              <a:defRPr/>
            </a:pPr>
            <a:endParaRPr lang="en-US" sz="2400" b="1" kern="0">
              <a:solidFill>
                <a:srgbClr val="000000"/>
              </a:solidFill>
              <a:latin typeface="Arial" charset="0"/>
              <a:cs typeface="Arial" charset="0"/>
            </a:endParaRPr>
          </a:p>
        </p:txBody>
      </p:sp>
      <p:sp>
        <p:nvSpPr>
          <p:cNvPr id="14" name="TextBox 13">
            <a:extLst>
              <a:ext uri="{FF2B5EF4-FFF2-40B4-BE49-F238E27FC236}">
                <a16:creationId xmlns:a16="http://schemas.microsoft.com/office/drawing/2014/main" id="{646D6DC0-C976-48EA-A9FA-E23922E6C68E}"/>
              </a:ext>
            </a:extLst>
          </p:cNvPr>
          <p:cNvSpPr txBox="1"/>
          <p:nvPr/>
        </p:nvSpPr>
        <p:spPr>
          <a:xfrm>
            <a:off x="6642100" y="3276600"/>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0.025</a:t>
            </a:r>
          </a:p>
        </p:txBody>
      </p:sp>
      <p:sp>
        <p:nvSpPr>
          <p:cNvPr id="15" name="TextBox 14">
            <a:extLst>
              <a:ext uri="{FF2B5EF4-FFF2-40B4-BE49-F238E27FC236}">
                <a16:creationId xmlns:a16="http://schemas.microsoft.com/office/drawing/2014/main" id="{60336CBC-EC13-4386-B509-BDB350A145B9}"/>
              </a:ext>
            </a:extLst>
          </p:cNvPr>
          <p:cNvSpPr txBox="1"/>
          <p:nvPr/>
        </p:nvSpPr>
        <p:spPr>
          <a:xfrm>
            <a:off x="3657600" y="3276600"/>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0.025</a:t>
            </a:r>
          </a:p>
        </p:txBody>
      </p:sp>
      <mc:AlternateContent xmlns:mc="http://schemas.openxmlformats.org/markup-compatibility/2006" xmlns:a14="http://schemas.microsoft.com/office/drawing/2010/main">
        <mc:Choice Requires="a14">
          <p:sp>
            <p:nvSpPr>
              <p:cNvPr id="16" name="Rectangle 31">
                <a:extLst>
                  <a:ext uri="{FF2B5EF4-FFF2-40B4-BE49-F238E27FC236}">
                    <a16:creationId xmlns:a16="http://schemas.microsoft.com/office/drawing/2014/main" id="{E5B3BBDE-72E9-4A58-87F1-E1DA3A98ED86}"/>
                  </a:ext>
                </a:extLst>
              </p:cNvPr>
              <p:cNvSpPr>
                <a:spLocks noChangeArrowheads="1"/>
              </p:cNvSpPr>
              <p:nvPr/>
            </p:nvSpPr>
            <p:spPr bwMode="auto">
              <a:xfrm>
                <a:off x="6324601" y="2438401"/>
                <a:ext cx="868363" cy="510717"/>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14:m>
                  <m:oMathPara xmlns:m="http://schemas.openxmlformats.org/officeDocument/2006/math">
                    <m:oMathParaPr>
                      <m:jc m:val="centerGroup"/>
                    </m:oMathParaPr>
                    <m:oMath xmlns:m="http://schemas.openxmlformats.org/officeDocument/2006/math">
                      <m:r>
                        <a:rPr lang="en-US" sz="2800" b="1" i="1" dirty="0">
                          <a:solidFill>
                            <a:srgbClr val="FF3300"/>
                          </a:solidFill>
                          <a:latin typeface="Cambria Math" panose="02040503050406030204" pitchFamily="18" charset="0"/>
                          <a:cs typeface="Arial" charset="0"/>
                        </a:rPr>
                        <m:t>𝒛</m:t>
                      </m:r>
                    </m:oMath>
                  </m:oMathPara>
                </a14:m>
                <a:endParaRPr lang="en-US" sz="2800" b="1" baseline="-25000" dirty="0">
                  <a:solidFill>
                    <a:srgbClr val="FF3300"/>
                  </a:solidFill>
                  <a:latin typeface="Arial" charset="0"/>
                  <a:cs typeface="Arial" charset="0"/>
                </a:endParaRPr>
              </a:p>
            </p:txBody>
          </p:sp>
        </mc:Choice>
        <mc:Fallback xmlns="">
          <p:sp>
            <p:nvSpPr>
              <p:cNvPr id="16" name="Rectangle 31">
                <a:extLst>
                  <a:ext uri="{FF2B5EF4-FFF2-40B4-BE49-F238E27FC236}">
                    <a16:creationId xmlns:a16="http://schemas.microsoft.com/office/drawing/2014/main" id="{E5B3BBDE-72E9-4A58-87F1-E1DA3A98ED86}"/>
                  </a:ext>
                </a:extLst>
              </p:cNvPr>
              <p:cNvSpPr>
                <a:spLocks noRot="1" noChangeAspect="1" noMove="1" noResize="1" noEditPoints="1" noAdjustHandles="1" noChangeArrowheads="1" noChangeShapeType="1" noTextEdit="1"/>
              </p:cNvSpPr>
              <p:nvPr/>
            </p:nvSpPr>
            <p:spPr bwMode="auto">
              <a:xfrm>
                <a:off x="6324601" y="2438401"/>
                <a:ext cx="868363" cy="510717"/>
              </a:xfrm>
              <a:prstGeom prst="rect">
                <a:avLst/>
              </a:prstGeom>
              <a:blipFill>
                <a:blip r:embed="rId8"/>
                <a:stretch>
                  <a:fillRect/>
                </a:stretch>
              </a:blipFill>
              <a:ln w="12700">
                <a:noFill/>
                <a:miter lim="800000"/>
                <a:headEnd/>
                <a:tailEnd/>
              </a:ln>
            </p:spPr>
            <p:txBody>
              <a:bodyPr/>
              <a:lstStyle/>
              <a:p>
                <a:r>
                  <a:rPr lang="en-US">
                    <a:noFill/>
                  </a:rPr>
                  <a:t> </a:t>
                </a:r>
              </a:p>
            </p:txBody>
          </p:sp>
        </mc:Fallback>
      </mc:AlternateContent>
      <p:grpSp>
        <p:nvGrpSpPr>
          <p:cNvPr id="21" name="SMARTInkShape-Group57">
            <a:extLst>
              <a:ext uri="{FF2B5EF4-FFF2-40B4-BE49-F238E27FC236}">
                <a16:creationId xmlns:a16="http://schemas.microsoft.com/office/drawing/2014/main" id="{17B7F98C-0B7A-D3F0-F06D-0101B2DF1221}"/>
              </a:ext>
            </a:extLst>
          </p:cNvPr>
          <p:cNvGrpSpPr/>
          <p:nvPr/>
        </p:nvGrpSpPr>
        <p:grpSpPr>
          <a:xfrm>
            <a:off x="4947645" y="4953000"/>
            <a:ext cx="853081" cy="256463"/>
            <a:chOff x="4947645" y="4953000"/>
            <a:chExt cx="853081" cy="256463"/>
          </a:xfrm>
        </p:grpSpPr>
        <p:sp>
          <p:nvSpPr>
            <p:cNvPr id="4" name="SMARTInkShape-298">
              <a:extLst>
                <a:ext uri="{FF2B5EF4-FFF2-40B4-BE49-F238E27FC236}">
                  <a16:creationId xmlns:a16="http://schemas.microsoft.com/office/drawing/2014/main" id="{BF45FDCD-4E0E-8B5E-317E-EA7B099C996D}"/>
                </a:ext>
              </a:extLst>
            </p:cNvPr>
            <p:cNvSpPr/>
            <p:nvPr>
              <p:custDataLst>
                <p:tags r:id="rId1"/>
              </p:custDataLst>
            </p:nvPr>
          </p:nvSpPr>
          <p:spPr>
            <a:xfrm>
              <a:off x="4947645" y="5010347"/>
              <a:ext cx="166427" cy="190251"/>
            </a:xfrm>
            <a:custGeom>
              <a:avLst/>
              <a:gdLst/>
              <a:ahLst/>
              <a:cxnLst/>
              <a:rect l="0" t="0" r="0" b="0"/>
              <a:pathLst>
                <a:path w="166427" h="190251">
                  <a:moveTo>
                    <a:pt x="81555" y="28378"/>
                  </a:moveTo>
                  <a:lnTo>
                    <a:pt x="81555" y="28378"/>
                  </a:lnTo>
                  <a:lnTo>
                    <a:pt x="89756" y="28378"/>
                  </a:lnTo>
                  <a:lnTo>
                    <a:pt x="90197" y="27320"/>
                  </a:lnTo>
                  <a:lnTo>
                    <a:pt x="91070" y="18969"/>
                  </a:lnTo>
                  <a:lnTo>
                    <a:pt x="68414" y="18853"/>
                  </a:lnTo>
                  <a:lnTo>
                    <a:pt x="62309" y="21676"/>
                  </a:lnTo>
                  <a:lnTo>
                    <a:pt x="48469" y="33042"/>
                  </a:lnTo>
                  <a:lnTo>
                    <a:pt x="16814" y="79130"/>
                  </a:lnTo>
                  <a:lnTo>
                    <a:pt x="7619" y="104608"/>
                  </a:lnTo>
                  <a:lnTo>
                    <a:pt x="0" y="146041"/>
                  </a:lnTo>
                  <a:lnTo>
                    <a:pt x="2270" y="158636"/>
                  </a:lnTo>
                  <a:lnTo>
                    <a:pt x="9497" y="172571"/>
                  </a:lnTo>
                  <a:lnTo>
                    <a:pt x="18341" y="183402"/>
                  </a:lnTo>
                  <a:lnTo>
                    <a:pt x="24533" y="187235"/>
                  </a:lnTo>
                  <a:lnTo>
                    <a:pt x="37130" y="189697"/>
                  </a:lnTo>
                  <a:lnTo>
                    <a:pt x="66270" y="190250"/>
                  </a:lnTo>
                  <a:lnTo>
                    <a:pt x="77584" y="187458"/>
                  </a:lnTo>
                  <a:lnTo>
                    <a:pt x="121785" y="161654"/>
                  </a:lnTo>
                  <a:lnTo>
                    <a:pt x="144081" y="145843"/>
                  </a:lnTo>
                  <a:lnTo>
                    <a:pt x="150972" y="139498"/>
                  </a:lnTo>
                  <a:lnTo>
                    <a:pt x="160802" y="119864"/>
                  </a:lnTo>
                  <a:lnTo>
                    <a:pt x="166426" y="78330"/>
                  </a:lnTo>
                  <a:lnTo>
                    <a:pt x="165842" y="63279"/>
                  </a:lnTo>
                  <a:lnTo>
                    <a:pt x="159563" y="40130"/>
                  </a:lnTo>
                  <a:lnTo>
                    <a:pt x="156843" y="36212"/>
                  </a:lnTo>
                  <a:lnTo>
                    <a:pt x="151000" y="29743"/>
                  </a:lnTo>
                  <a:lnTo>
                    <a:pt x="135477" y="7378"/>
                  </a:lnTo>
                  <a:lnTo>
                    <a:pt x="129156" y="3170"/>
                  </a:lnTo>
                  <a:lnTo>
                    <a:pt x="119648" y="800"/>
                  </a:lnTo>
                  <a:lnTo>
                    <a:pt x="106953" y="0"/>
                  </a:lnTo>
                  <a:lnTo>
                    <a:pt x="104837" y="992"/>
                  </a:lnTo>
                  <a:lnTo>
                    <a:pt x="103427" y="2713"/>
                  </a:lnTo>
                  <a:lnTo>
                    <a:pt x="100605" y="932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299">
              <a:extLst>
                <a:ext uri="{FF2B5EF4-FFF2-40B4-BE49-F238E27FC236}">
                  <a16:creationId xmlns:a16="http://schemas.microsoft.com/office/drawing/2014/main" id="{D490D03F-568C-352D-A821-A9DA8A9ABBC8}"/>
                </a:ext>
              </a:extLst>
            </p:cNvPr>
            <p:cNvSpPr/>
            <p:nvPr>
              <p:custDataLst>
                <p:tags r:id="rId2"/>
              </p:custDataLst>
            </p:nvPr>
          </p:nvSpPr>
          <p:spPr>
            <a:xfrm>
              <a:off x="5229770" y="5134631"/>
              <a:ext cx="47081" cy="35994"/>
            </a:xfrm>
            <a:custGeom>
              <a:avLst/>
              <a:gdLst/>
              <a:ahLst/>
              <a:cxnLst/>
              <a:rect l="0" t="0" r="0" b="0"/>
              <a:pathLst>
                <a:path w="47081" h="35994">
                  <a:moveTo>
                    <a:pt x="18505" y="8869"/>
                  </a:moveTo>
                  <a:lnTo>
                    <a:pt x="18505" y="8869"/>
                  </a:lnTo>
                  <a:lnTo>
                    <a:pt x="26706" y="8869"/>
                  </a:lnTo>
                  <a:lnTo>
                    <a:pt x="32694" y="13925"/>
                  </a:lnTo>
                  <a:lnTo>
                    <a:pt x="33256" y="15414"/>
                  </a:lnTo>
                  <a:lnTo>
                    <a:pt x="32571" y="16408"/>
                  </a:lnTo>
                  <a:lnTo>
                    <a:pt x="31058" y="17070"/>
                  </a:lnTo>
                  <a:lnTo>
                    <a:pt x="30048" y="18570"/>
                  </a:lnTo>
                  <a:lnTo>
                    <a:pt x="28927" y="23058"/>
                  </a:lnTo>
                  <a:lnTo>
                    <a:pt x="27570" y="24679"/>
                  </a:lnTo>
                  <a:lnTo>
                    <a:pt x="8768" y="35269"/>
                  </a:lnTo>
                  <a:lnTo>
                    <a:pt x="5664" y="35993"/>
                  </a:lnTo>
                  <a:lnTo>
                    <a:pt x="3594" y="35418"/>
                  </a:lnTo>
                  <a:lnTo>
                    <a:pt x="2214" y="33978"/>
                  </a:lnTo>
                  <a:lnTo>
                    <a:pt x="1295" y="31958"/>
                  </a:lnTo>
                  <a:lnTo>
                    <a:pt x="0" y="19003"/>
                  </a:lnTo>
                  <a:lnTo>
                    <a:pt x="2520" y="10551"/>
                  </a:lnTo>
                  <a:lnTo>
                    <a:pt x="4673" y="6815"/>
                  </a:lnTo>
                  <a:lnTo>
                    <a:pt x="7167" y="4325"/>
                  </a:lnTo>
                  <a:lnTo>
                    <a:pt x="12761" y="1558"/>
                  </a:lnTo>
                  <a:lnTo>
                    <a:pt x="21859" y="0"/>
                  </a:lnTo>
                  <a:lnTo>
                    <a:pt x="47080" y="886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300">
              <a:extLst>
                <a:ext uri="{FF2B5EF4-FFF2-40B4-BE49-F238E27FC236}">
                  <a16:creationId xmlns:a16="http://schemas.microsoft.com/office/drawing/2014/main" id="{44B5EADD-658F-AEDC-14A0-E17A22129F4B}"/>
                </a:ext>
              </a:extLst>
            </p:cNvPr>
            <p:cNvSpPr/>
            <p:nvPr>
              <p:custDataLst>
                <p:tags r:id="rId3"/>
              </p:custDataLst>
            </p:nvPr>
          </p:nvSpPr>
          <p:spPr>
            <a:xfrm>
              <a:off x="5372808" y="4966642"/>
              <a:ext cx="104068" cy="242821"/>
            </a:xfrm>
            <a:custGeom>
              <a:avLst/>
              <a:gdLst/>
              <a:ahLst/>
              <a:cxnLst/>
              <a:rect l="0" t="0" r="0" b="0"/>
              <a:pathLst>
                <a:path w="104068" h="242821">
                  <a:moveTo>
                    <a:pt x="104067" y="43508"/>
                  </a:moveTo>
                  <a:lnTo>
                    <a:pt x="104067" y="43508"/>
                  </a:lnTo>
                  <a:lnTo>
                    <a:pt x="104067" y="19797"/>
                  </a:lnTo>
                  <a:lnTo>
                    <a:pt x="103009" y="18175"/>
                  </a:lnTo>
                  <a:lnTo>
                    <a:pt x="101245" y="17094"/>
                  </a:lnTo>
                  <a:lnTo>
                    <a:pt x="93706" y="15574"/>
                  </a:lnTo>
                  <a:lnTo>
                    <a:pt x="90810" y="15360"/>
                  </a:lnTo>
                  <a:lnTo>
                    <a:pt x="88879" y="14159"/>
                  </a:lnTo>
                  <a:lnTo>
                    <a:pt x="87592" y="12301"/>
                  </a:lnTo>
                  <a:lnTo>
                    <a:pt x="86734" y="10003"/>
                  </a:lnTo>
                  <a:lnTo>
                    <a:pt x="85104" y="8471"/>
                  </a:lnTo>
                  <a:lnTo>
                    <a:pt x="80469" y="6770"/>
                  </a:lnTo>
                  <a:lnTo>
                    <a:pt x="68871" y="4619"/>
                  </a:lnTo>
                  <a:lnTo>
                    <a:pt x="62671" y="471"/>
                  </a:lnTo>
                  <a:lnTo>
                    <a:pt x="59536" y="0"/>
                  </a:lnTo>
                  <a:lnTo>
                    <a:pt x="56388" y="744"/>
                  </a:lnTo>
                  <a:lnTo>
                    <a:pt x="49010" y="5453"/>
                  </a:lnTo>
                  <a:lnTo>
                    <a:pt x="20956" y="31650"/>
                  </a:lnTo>
                  <a:lnTo>
                    <a:pt x="7357" y="55163"/>
                  </a:lnTo>
                  <a:lnTo>
                    <a:pt x="885" y="83950"/>
                  </a:lnTo>
                  <a:lnTo>
                    <a:pt x="0" y="97113"/>
                  </a:lnTo>
                  <a:lnTo>
                    <a:pt x="1881" y="102528"/>
                  </a:lnTo>
                  <a:lnTo>
                    <a:pt x="9615" y="111366"/>
                  </a:lnTo>
                  <a:lnTo>
                    <a:pt x="20108" y="116001"/>
                  </a:lnTo>
                  <a:lnTo>
                    <a:pt x="25869" y="117237"/>
                  </a:lnTo>
                  <a:lnTo>
                    <a:pt x="31826" y="115944"/>
                  </a:lnTo>
                  <a:lnTo>
                    <a:pt x="50325" y="104011"/>
                  </a:lnTo>
                  <a:lnTo>
                    <a:pt x="72716" y="81016"/>
                  </a:lnTo>
                  <a:lnTo>
                    <a:pt x="102137" y="37343"/>
                  </a:lnTo>
                  <a:lnTo>
                    <a:pt x="103898" y="26077"/>
                  </a:lnTo>
                  <a:lnTo>
                    <a:pt x="104053" y="42914"/>
                  </a:lnTo>
                  <a:lnTo>
                    <a:pt x="96526" y="85606"/>
                  </a:lnTo>
                  <a:lnTo>
                    <a:pt x="89877" y="128141"/>
                  </a:lnTo>
                  <a:lnTo>
                    <a:pt x="80387" y="173030"/>
                  </a:lnTo>
                  <a:lnTo>
                    <a:pt x="68144" y="215521"/>
                  </a:lnTo>
                  <a:lnTo>
                    <a:pt x="66005" y="242820"/>
                  </a:lnTo>
                  <a:lnTo>
                    <a:pt x="85017" y="22448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301">
              <a:extLst>
                <a:ext uri="{FF2B5EF4-FFF2-40B4-BE49-F238E27FC236}">
                  <a16:creationId xmlns:a16="http://schemas.microsoft.com/office/drawing/2014/main" id="{02E3A6B7-3A6E-3702-3068-167F73428644}"/>
                </a:ext>
              </a:extLst>
            </p:cNvPr>
            <p:cNvSpPr/>
            <p:nvPr>
              <p:custDataLst>
                <p:tags r:id="rId4"/>
              </p:custDataLst>
            </p:nvPr>
          </p:nvSpPr>
          <p:spPr>
            <a:xfrm>
              <a:off x="5553075" y="4981725"/>
              <a:ext cx="132356" cy="216912"/>
            </a:xfrm>
            <a:custGeom>
              <a:avLst/>
              <a:gdLst/>
              <a:ahLst/>
              <a:cxnLst/>
              <a:rect l="0" t="0" r="0" b="0"/>
              <a:pathLst>
                <a:path w="132356" h="216912">
                  <a:moveTo>
                    <a:pt x="47625" y="18900"/>
                  </a:moveTo>
                  <a:lnTo>
                    <a:pt x="47625" y="18900"/>
                  </a:lnTo>
                  <a:lnTo>
                    <a:pt x="56758" y="18900"/>
                  </a:lnTo>
                  <a:lnTo>
                    <a:pt x="57034" y="13844"/>
                  </a:lnTo>
                  <a:lnTo>
                    <a:pt x="59921" y="8539"/>
                  </a:lnTo>
                  <a:lnTo>
                    <a:pt x="66280" y="358"/>
                  </a:lnTo>
                  <a:lnTo>
                    <a:pt x="61502" y="0"/>
                  </a:lnTo>
                  <a:lnTo>
                    <a:pt x="60051" y="1008"/>
                  </a:lnTo>
                  <a:lnTo>
                    <a:pt x="59084" y="2739"/>
                  </a:lnTo>
                  <a:lnTo>
                    <a:pt x="58439" y="4952"/>
                  </a:lnTo>
                  <a:lnTo>
                    <a:pt x="31649" y="48052"/>
                  </a:lnTo>
                  <a:lnTo>
                    <a:pt x="20644" y="90931"/>
                  </a:lnTo>
                  <a:lnTo>
                    <a:pt x="19522" y="105624"/>
                  </a:lnTo>
                  <a:lnTo>
                    <a:pt x="21482" y="109524"/>
                  </a:lnTo>
                  <a:lnTo>
                    <a:pt x="29302" y="116680"/>
                  </a:lnTo>
                  <a:lnTo>
                    <a:pt x="33293" y="117953"/>
                  </a:lnTo>
                  <a:lnTo>
                    <a:pt x="37012" y="117744"/>
                  </a:lnTo>
                  <a:lnTo>
                    <a:pt x="57055" y="111643"/>
                  </a:lnTo>
                  <a:lnTo>
                    <a:pt x="74888" y="100955"/>
                  </a:lnTo>
                  <a:lnTo>
                    <a:pt x="97735" y="96257"/>
                  </a:lnTo>
                  <a:lnTo>
                    <a:pt x="106232" y="95614"/>
                  </a:lnTo>
                  <a:lnTo>
                    <a:pt x="122022" y="100309"/>
                  </a:lnTo>
                  <a:lnTo>
                    <a:pt x="125798" y="103864"/>
                  </a:lnTo>
                  <a:lnTo>
                    <a:pt x="129994" y="113460"/>
                  </a:lnTo>
                  <a:lnTo>
                    <a:pt x="132355" y="135818"/>
                  </a:lnTo>
                  <a:lnTo>
                    <a:pt x="127264" y="150591"/>
                  </a:lnTo>
                  <a:lnTo>
                    <a:pt x="96744" y="188402"/>
                  </a:lnTo>
                  <a:lnTo>
                    <a:pt x="78877" y="201532"/>
                  </a:lnTo>
                  <a:lnTo>
                    <a:pt x="42843" y="215903"/>
                  </a:lnTo>
                  <a:lnTo>
                    <a:pt x="38086" y="216911"/>
                  </a:lnTo>
                  <a:lnTo>
                    <a:pt x="27158" y="215207"/>
                  </a:lnTo>
                  <a:lnTo>
                    <a:pt x="7951" y="210547"/>
                  </a:lnTo>
                  <a:lnTo>
                    <a:pt x="5301" y="208048"/>
                  </a:lnTo>
                  <a:lnTo>
                    <a:pt x="0" y="1903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302">
              <a:extLst>
                <a:ext uri="{FF2B5EF4-FFF2-40B4-BE49-F238E27FC236}">
                  <a16:creationId xmlns:a16="http://schemas.microsoft.com/office/drawing/2014/main" id="{7DB9183A-1DAF-D612-257B-B922B5F67636}"/>
                </a:ext>
              </a:extLst>
            </p:cNvPr>
            <p:cNvSpPr/>
            <p:nvPr>
              <p:custDataLst>
                <p:tags r:id="rId5"/>
              </p:custDataLst>
            </p:nvPr>
          </p:nvSpPr>
          <p:spPr>
            <a:xfrm>
              <a:off x="5619784" y="4953000"/>
              <a:ext cx="180942" cy="38101"/>
            </a:xfrm>
            <a:custGeom>
              <a:avLst/>
              <a:gdLst/>
              <a:ahLst/>
              <a:cxnLst/>
              <a:rect l="0" t="0" r="0" b="0"/>
              <a:pathLst>
                <a:path w="180942" h="38101">
                  <a:moveTo>
                    <a:pt x="9491" y="38100"/>
                  </a:moveTo>
                  <a:lnTo>
                    <a:pt x="9491" y="38100"/>
                  </a:lnTo>
                  <a:lnTo>
                    <a:pt x="0" y="38100"/>
                  </a:lnTo>
                  <a:lnTo>
                    <a:pt x="14156" y="38100"/>
                  </a:lnTo>
                  <a:lnTo>
                    <a:pt x="19678" y="35278"/>
                  </a:lnTo>
                  <a:lnTo>
                    <a:pt x="25661" y="31555"/>
                  </a:lnTo>
                  <a:lnTo>
                    <a:pt x="63650" y="20010"/>
                  </a:lnTo>
                  <a:lnTo>
                    <a:pt x="92140" y="18076"/>
                  </a:lnTo>
                  <a:lnTo>
                    <a:pt x="121047" y="10860"/>
                  </a:lnTo>
                  <a:lnTo>
                    <a:pt x="167435" y="9527"/>
                  </a:lnTo>
                  <a:lnTo>
                    <a:pt x="171261" y="9525"/>
                  </a:lnTo>
                  <a:lnTo>
                    <a:pt x="176427" y="4469"/>
                  </a:lnTo>
                  <a:lnTo>
                    <a:pt x="177931" y="4037"/>
                  </a:lnTo>
                  <a:lnTo>
                    <a:pt x="178934" y="4809"/>
                  </a:lnTo>
                  <a:lnTo>
                    <a:pt x="179603" y="6381"/>
                  </a:lnTo>
                  <a:lnTo>
                    <a:pt x="180049" y="6370"/>
                  </a:lnTo>
                  <a:lnTo>
                    <a:pt x="180941"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456320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3CDD9-5551-43A4-95D0-CD3CF7AF163B}"/>
              </a:ext>
            </a:extLst>
          </p:cNvPr>
          <p:cNvSpPr>
            <a:spLocks noGrp="1"/>
          </p:cNvSpPr>
          <p:nvPr>
            <p:ph type="title"/>
          </p:nvPr>
        </p:nvSpPr>
        <p:spPr/>
        <p:txBody>
          <a:bodyPr/>
          <a:lstStyle/>
          <a:p>
            <a:r>
              <a:rPr lang="en-US" dirty="0"/>
              <a:t>Interval Estimator and Confidence Interval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14418E-57DD-49B6-87BF-C7FC3CC3D006}"/>
                  </a:ext>
                </a:extLst>
              </p:cNvPr>
              <p:cNvSpPr>
                <a:spLocks noGrp="1"/>
              </p:cNvSpPr>
              <p:nvPr>
                <p:ph idx="1"/>
              </p:nvPr>
            </p:nvSpPr>
            <p:spPr/>
            <p:txBody>
              <a:bodyPr>
                <a:normAutofit/>
              </a:bodyPr>
              <a:lstStyle/>
              <a:p>
                <a:r>
                  <a:rPr lang="en-US" dirty="0"/>
                  <a:t>From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−1.96&lt;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1">
                                <a:latin typeface="Cambria Math"/>
                              </a:rPr>
                              <m:t>−</m:t>
                            </m:r>
                            <m:r>
                              <m:rPr>
                                <m:sty m:val="p"/>
                              </m:rPr>
                              <a:rPr lang="el-GR" i="1">
                                <a:latin typeface="Cambria Math"/>
                              </a:rPr>
                              <m:t>μ</m:t>
                            </m:r>
                          </m:num>
                          <m:den>
                            <m:sSub>
                              <m:sSubPr>
                                <m:ctrlPr>
                                  <a:rPr lang="el-GR" i="1">
                                    <a:latin typeface="Cambria Math" panose="02040503050406030204" pitchFamily="18" charset="0"/>
                                  </a:rPr>
                                </m:ctrlPr>
                              </m:sSubPr>
                              <m:e>
                                <m:r>
                                  <m:rPr>
                                    <m:sty m:val="p"/>
                                  </m:rPr>
                                  <a:rPr lang="el-GR" i="1">
                                    <a:latin typeface="Cambria Math"/>
                                  </a:rPr>
                                  <m:t>σ</m:t>
                                </m:r>
                              </m:e>
                              <m:sub>
                                <m:acc>
                                  <m:accPr>
                                    <m:chr m:val="̅"/>
                                    <m:ctrlPr>
                                      <a:rPr lang="el-GR" i="1">
                                        <a:latin typeface="Cambria Math" panose="02040503050406030204" pitchFamily="18" charset="0"/>
                                      </a:rPr>
                                    </m:ctrlPr>
                                  </m:accPr>
                                  <m:e>
                                    <m:r>
                                      <a:rPr lang="en-US" i="1">
                                        <a:latin typeface="Cambria Math" panose="02040503050406030204" pitchFamily="18" charset="0"/>
                                      </a:rPr>
                                      <m:t>𝑥</m:t>
                                    </m:r>
                                  </m:e>
                                </m:acc>
                              </m:sub>
                            </m:sSub>
                          </m:den>
                        </m:f>
                        <m:r>
                          <a:rPr lang="en-US" i="1">
                            <a:latin typeface="Cambria Math" panose="02040503050406030204" pitchFamily="18" charset="0"/>
                          </a:rPr>
                          <m:t>&lt;1.96</m:t>
                        </m:r>
                      </m:e>
                    </m:d>
                    <m:r>
                      <a:rPr lang="en-US" b="0" i="1" smtClean="0">
                        <a:latin typeface="Cambria Math" panose="02040503050406030204" pitchFamily="18" charset="0"/>
                      </a:rPr>
                      <m:t>=</m:t>
                    </m:r>
                  </m:oMath>
                </a14:m>
                <a:endParaRPr lang="en-US" dirty="0"/>
              </a:p>
              <a:p>
                <a:r>
                  <a:rPr lang="en-US" dirty="0"/>
                  <a:t>	</a:t>
                </a:r>
              </a:p>
              <a:p>
                <a:endParaRPr lang="en-US" dirty="0"/>
              </a:p>
              <a:p>
                <a:r>
                  <a:rPr lang="en-US" sz="2400" dirty="0"/>
                  <a:t>Sampling distribution of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oMath>
                </a14:m>
                <a:endParaRPr lang="en-US" sz="2400" dirty="0"/>
              </a:p>
              <a:p>
                <a:endParaRPr lang="en-US" dirty="0"/>
              </a:p>
              <a:p>
                <a:endParaRPr lang="en-US" dirty="0"/>
              </a:p>
              <a:p>
                <a:endParaRPr lang="en-US" dirty="0"/>
              </a:p>
              <a:p>
                <a:endParaRPr lang="en-US" b="0" dirty="0"/>
              </a:p>
              <a:p>
                <a:endParaRPr lang="en-US" b="0" dirty="0"/>
              </a:p>
            </p:txBody>
          </p:sp>
        </mc:Choice>
        <mc:Fallback xmlns="">
          <p:sp>
            <p:nvSpPr>
              <p:cNvPr id="3" name="Content Placeholder 2">
                <a:extLst>
                  <a:ext uri="{FF2B5EF4-FFF2-40B4-BE49-F238E27FC236}">
                    <a16:creationId xmlns:a16="http://schemas.microsoft.com/office/drawing/2014/main" id="{7314418E-57DD-49B6-87BF-C7FC3CC3D006}"/>
                  </a:ext>
                </a:extLst>
              </p:cNvPr>
              <p:cNvSpPr>
                <a:spLocks noGrp="1" noRot="1" noChangeAspect="1" noMove="1" noResize="1" noEditPoints="1" noAdjustHandles="1" noChangeArrowheads="1" noChangeShapeType="1" noTextEdit="1"/>
              </p:cNvSpPr>
              <p:nvPr>
                <p:ph idx="1"/>
              </p:nvPr>
            </p:nvSpPr>
            <p:spPr>
              <a:blipFill>
                <a:blip r:embed="rId110"/>
                <a:stretch>
                  <a:fillRect l="-1043"/>
                </a:stretch>
              </a:blipFill>
            </p:spPr>
            <p:txBody>
              <a:bodyPr/>
              <a:lstStyle/>
              <a:p>
                <a:r>
                  <a:rPr lang="en-US">
                    <a:noFill/>
                  </a:rPr>
                  <a:t> </a:t>
                </a:r>
              </a:p>
            </p:txBody>
          </p:sp>
        </mc:Fallback>
      </mc:AlternateContent>
      <p:sp>
        <p:nvSpPr>
          <p:cNvPr id="5" name="Freeform 3">
            <a:extLst>
              <a:ext uri="{FF2B5EF4-FFF2-40B4-BE49-F238E27FC236}">
                <a16:creationId xmlns:a16="http://schemas.microsoft.com/office/drawing/2014/main" id="{83BAD017-AFF9-416B-98CF-C9665E75A786}"/>
              </a:ext>
            </a:extLst>
          </p:cNvPr>
          <p:cNvSpPr>
            <a:spLocks/>
          </p:cNvSpPr>
          <p:nvPr/>
        </p:nvSpPr>
        <p:spPr bwMode="auto">
          <a:xfrm>
            <a:off x="3352800" y="3500438"/>
            <a:ext cx="2243138" cy="1681163"/>
          </a:xfrm>
          <a:custGeom>
            <a:avLst/>
            <a:gdLst>
              <a:gd name="T0" fmla="*/ 0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2147483647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a:solidFill>
              <a:schemeClr val="accent1"/>
            </a:solidFill>
            <a:round/>
            <a:headEnd/>
            <a:tailEnd/>
          </a:ln>
        </p:spPr>
        <p:txBody>
          <a:bodyPr/>
          <a:lstStyle/>
          <a:p>
            <a:pPr fontAlgn="base">
              <a:spcBef>
                <a:spcPct val="0"/>
              </a:spcBef>
              <a:spcAft>
                <a:spcPct val="0"/>
              </a:spcAft>
            </a:pPr>
            <a:endParaRPr lang="en-US" sz="2400" b="1">
              <a:solidFill>
                <a:srgbClr val="0070C0"/>
              </a:solidFill>
              <a:latin typeface="Arial" charset="0"/>
              <a:cs typeface="Arial" charset="0"/>
            </a:endParaRPr>
          </a:p>
        </p:txBody>
      </p:sp>
      <p:sp>
        <p:nvSpPr>
          <p:cNvPr id="6" name="Freeform 29">
            <a:extLst>
              <a:ext uri="{FF2B5EF4-FFF2-40B4-BE49-F238E27FC236}">
                <a16:creationId xmlns:a16="http://schemas.microsoft.com/office/drawing/2014/main" id="{C7A5B154-56F9-4E25-8D89-0A9A1C60A327}"/>
              </a:ext>
            </a:extLst>
          </p:cNvPr>
          <p:cNvSpPr>
            <a:spLocks/>
          </p:cNvSpPr>
          <p:nvPr/>
        </p:nvSpPr>
        <p:spPr bwMode="auto">
          <a:xfrm>
            <a:off x="5607050" y="3500438"/>
            <a:ext cx="2101850" cy="1681163"/>
          </a:xfrm>
          <a:custGeom>
            <a:avLst/>
            <a:gdLst>
              <a:gd name="T0" fmla="*/ 2147483647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a:solidFill>
              <a:schemeClr val="accent1"/>
            </a:solidFill>
            <a:round/>
            <a:headEnd/>
            <a:tailEnd/>
          </a:ln>
        </p:spPr>
        <p:txBody>
          <a:bodyPr/>
          <a:lstStyle/>
          <a:p>
            <a:pPr fontAlgn="base">
              <a:spcBef>
                <a:spcPct val="0"/>
              </a:spcBef>
              <a:spcAft>
                <a:spcPct val="0"/>
              </a:spcAft>
            </a:pPr>
            <a:endParaRPr lang="en-US" sz="2400" b="1">
              <a:solidFill>
                <a:srgbClr val="000000"/>
              </a:solidFill>
              <a:latin typeface="Arial" charset="0"/>
              <a:cs typeface="Arial" charset="0"/>
            </a:endParaRPr>
          </a:p>
        </p:txBody>
      </p:sp>
      <p:sp>
        <p:nvSpPr>
          <p:cNvPr id="7" name="Line 30">
            <a:extLst>
              <a:ext uri="{FF2B5EF4-FFF2-40B4-BE49-F238E27FC236}">
                <a16:creationId xmlns:a16="http://schemas.microsoft.com/office/drawing/2014/main" id="{B7299BB3-6CEA-4F4F-9A49-A210099EE75A}"/>
              </a:ext>
            </a:extLst>
          </p:cNvPr>
          <p:cNvSpPr>
            <a:spLocks noChangeShapeType="1"/>
          </p:cNvSpPr>
          <p:nvPr/>
        </p:nvSpPr>
        <p:spPr bwMode="auto">
          <a:xfrm>
            <a:off x="3200400" y="5257800"/>
            <a:ext cx="4572000" cy="0"/>
          </a:xfrm>
          <a:prstGeom prst="line">
            <a:avLst/>
          </a:prstGeom>
          <a:noFill/>
          <a:ln w="28575">
            <a:solidFill>
              <a:srgbClr val="1C1C1C"/>
            </a:solidFill>
            <a:round/>
            <a:headEnd/>
            <a:tailEnd/>
          </a:ln>
        </p:spPr>
        <p:txBody>
          <a:bodyPr/>
          <a:lstStyle/>
          <a:p>
            <a:pPr fontAlgn="base">
              <a:spcBef>
                <a:spcPct val="0"/>
              </a:spcBef>
              <a:spcAft>
                <a:spcPct val="0"/>
              </a:spcAft>
              <a:defRPr/>
            </a:pPr>
            <a:endParaRPr lang="en-US" sz="2400" b="1" kern="0">
              <a:solidFill>
                <a:srgbClr val="000000"/>
              </a:solidFill>
              <a:latin typeface="Arial" charset="0"/>
              <a:cs typeface="Arial" charset="0"/>
            </a:endParaRPr>
          </a:p>
        </p:txBody>
      </p:sp>
      <p:sp>
        <p:nvSpPr>
          <p:cNvPr id="8" name="Rectangle 31">
            <a:extLst>
              <a:ext uri="{FF2B5EF4-FFF2-40B4-BE49-F238E27FC236}">
                <a16:creationId xmlns:a16="http://schemas.microsoft.com/office/drawing/2014/main" id="{477DE976-8212-41B9-AAB6-074FCA5FF1D9}"/>
              </a:ext>
            </a:extLst>
          </p:cNvPr>
          <p:cNvSpPr>
            <a:spLocks noChangeArrowheads="1"/>
          </p:cNvSpPr>
          <p:nvPr/>
        </p:nvSpPr>
        <p:spPr bwMode="auto">
          <a:xfrm>
            <a:off x="5386388" y="5194346"/>
            <a:ext cx="785812" cy="520655"/>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r>
              <a:rPr lang="el-GR" sz="2800" b="1" dirty="0">
                <a:solidFill>
                  <a:srgbClr val="FF3300"/>
                </a:solidFill>
                <a:cs typeface="Arial" charset="0"/>
              </a:rPr>
              <a:t>μ</a:t>
            </a:r>
            <a:endParaRPr lang="en-US" sz="2800" b="1" dirty="0">
              <a:solidFill>
                <a:srgbClr val="FF3300"/>
              </a:solidFill>
              <a:latin typeface="Arial" charset="0"/>
              <a:cs typeface="Arial" charset="0"/>
            </a:endParaRPr>
          </a:p>
        </p:txBody>
      </p:sp>
      <mc:AlternateContent xmlns:mc="http://schemas.openxmlformats.org/markup-compatibility/2006" xmlns:a14="http://schemas.microsoft.com/office/drawing/2010/main">
        <mc:Choice Requires="a14">
          <p:sp>
            <p:nvSpPr>
              <p:cNvPr id="10" name="Rectangle 31">
                <a:extLst>
                  <a:ext uri="{FF2B5EF4-FFF2-40B4-BE49-F238E27FC236}">
                    <a16:creationId xmlns:a16="http://schemas.microsoft.com/office/drawing/2014/main" id="{A36833AC-82D2-4D61-ABC7-92B302A956E4}"/>
                  </a:ext>
                </a:extLst>
              </p:cNvPr>
              <p:cNvSpPr>
                <a:spLocks noChangeArrowheads="1"/>
              </p:cNvSpPr>
              <p:nvPr/>
            </p:nvSpPr>
            <p:spPr bwMode="auto">
              <a:xfrm>
                <a:off x="2743200" y="5334001"/>
                <a:ext cx="2057400" cy="510717"/>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14:m>
                  <m:oMathPara xmlns:m="http://schemas.openxmlformats.org/officeDocument/2006/math">
                    <m:oMathParaPr>
                      <m:jc m:val="centerGroup"/>
                    </m:oMathParaPr>
                    <m:oMath xmlns:m="http://schemas.openxmlformats.org/officeDocument/2006/math">
                      <m:r>
                        <a:rPr lang="el-GR" sz="2800" i="1">
                          <a:solidFill>
                            <a:srgbClr val="FF0000"/>
                          </a:solidFill>
                          <a:latin typeface="Cambria Math"/>
                        </a:rPr>
                        <m:t>𝜇</m:t>
                      </m:r>
                      <m:r>
                        <a:rPr lang="en-US" sz="2800" i="1">
                          <a:solidFill>
                            <a:srgbClr val="FF0000"/>
                          </a:solidFill>
                          <a:latin typeface="Cambria Math" panose="02040503050406030204" pitchFamily="18" charset="0"/>
                        </a:rPr>
                        <m:t>−1.96</m:t>
                      </m:r>
                      <m:sSub>
                        <m:sSubPr>
                          <m:ctrlPr>
                            <a:rPr lang="el-GR" sz="2800" i="1">
                              <a:solidFill>
                                <a:srgbClr val="FF0000"/>
                              </a:solidFill>
                              <a:latin typeface="Cambria Math" panose="02040503050406030204" pitchFamily="18" charset="0"/>
                            </a:rPr>
                          </m:ctrlPr>
                        </m:sSubPr>
                        <m:e>
                          <m:r>
                            <a:rPr lang="el-GR" sz="2800" i="1">
                              <a:solidFill>
                                <a:srgbClr val="FF0000"/>
                              </a:solidFill>
                              <a:latin typeface="Cambria Math"/>
                            </a:rPr>
                            <m:t>𝜎</m:t>
                          </m:r>
                        </m:e>
                        <m:sub>
                          <m:acc>
                            <m:accPr>
                              <m:chr m:val="̅"/>
                              <m:ctrlPr>
                                <a:rPr lang="el-GR" sz="2800" i="1">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𝑥</m:t>
                              </m:r>
                            </m:e>
                          </m:acc>
                        </m:sub>
                      </m:sSub>
                    </m:oMath>
                  </m:oMathPara>
                </a14:m>
                <a:endParaRPr lang="en-US" sz="2800" baseline="-25000" dirty="0">
                  <a:solidFill>
                    <a:srgbClr val="FF3300"/>
                  </a:solidFill>
                  <a:latin typeface="Calibri" panose="020F0502020204030204" pitchFamily="34" charset="0"/>
                  <a:cs typeface="Calibri" panose="020F0502020204030204" pitchFamily="34" charset="0"/>
                </a:endParaRPr>
              </a:p>
            </p:txBody>
          </p:sp>
        </mc:Choice>
        <mc:Fallback xmlns="">
          <p:sp>
            <p:nvSpPr>
              <p:cNvPr id="10" name="Rectangle 31">
                <a:extLst>
                  <a:ext uri="{FF2B5EF4-FFF2-40B4-BE49-F238E27FC236}">
                    <a16:creationId xmlns:a16="http://schemas.microsoft.com/office/drawing/2014/main" id="{A36833AC-82D2-4D61-ABC7-92B302A956E4}"/>
                  </a:ext>
                </a:extLst>
              </p:cNvPr>
              <p:cNvSpPr>
                <a:spLocks noRot="1" noChangeAspect="1" noMove="1" noResize="1" noEditPoints="1" noAdjustHandles="1" noChangeArrowheads="1" noChangeShapeType="1" noTextEdit="1"/>
              </p:cNvSpPr>
              <p:nvPr/>
            </p:nvSpPr>
            <p:spPr bwMode="auto">
              <a:xfrm>
                <a:off x="2743200" y="5334001"/>
                <a:ext cx="2057400" cy="510717"/>
              </a:xfrm>
              <a:prstGeom prst="rect">
                <a:avLst/>
              </a:prstGeom>
              <a:blipFill>
                <a:blip r:embed="rId111"/>
                <a:stretch>
                  <a:fillRect/>
                </a:stretch>
              </a:blipFill>
              <a:ln w="12700">
                <a:noFill/>
                <a:miter lim="800000"/>
                <a:headEnd/>
                <a:tailEnd/>
              </a:ln>
            </p:spPr>
            <p:txBody>
              <a:bodyPr/>
              <a:lstStyle/>
              <a:p>
                <a:r>
                  <a:rPr lang="en-US">
                    <a:noFill/>
                  </a:rPr>
                  <a:t> </a:t>
                </a:r>
              </a:p>
            </p:txBody>
          </p:sp>
        </mc:Fallback>
      </mc:AlternateContent>
      <p:sp>
        <p:nvSpPr>
          <p:cNvPr id="11" name="TextBox 10">
            <a:extLst>
              <a:ext uri="{FF2B5EF4-FFF2-40B4-BE49-F238E27FC236}">
                <a16:creationId xmlns:a16="http://schemas.microsoft.com/office/drawing/2014/main" id="{06BB3C02-4A75-45B1-9D08-4DE8CD2F69FE}"/>
              </a:ext>
            </a:extLst>
          </p:cNvPr>
          <p:cNvSpPr txBox="1"/>
          <p:nvPr/>
        </p:nvSpPr>
        <p:spPr>
          <a:xfrm>
            <a:off x="5118100" y="4126468"/>
            <a:ext cx="825500" cy="369332"/>
          </a:xfrm>
          <a:prstGeom prst="rect">
            <a:avLst/>
          </a:prstGeom>
          <a:solidFill>
            <a:schemeClr val="bg1"/>
          </a:solidFill>
          <a:ln>
            <a:solidFill>
              <a:schemeClr val="bg1"/>
            </a:solidFill>
          </a:ln>
        </p:spPr>
        <p:txBody>
          <a:bodyPr wrap="square" rtlCol="0">
            <a:spAutoFit/>
          </a:bodyPr>
          <a:lstStyle/>
          <a:p>
            <a:r>
              <a:rPr lang="en-US" dirty="0">
                <a:latin typeface="Arial" panose="020B0604020202020204" pitchFamily="34" charset="0"/>
                <a:cs typeface="Arial" panose="020B0604020202020204" pitchFamily="34" charset="0"/>
              </a:rPr>
              <a:t>0.95</a:t>
            </a:r>
          </a:p>
        </p:txBody>
      </p:sp>
      <p:sp>
        <p:nvSpPr>
          <p:cNvPr id="12" name="Line 35">
            <a:extLst>
              <a:ext uri="{FF2B5EF4-FFF2-40B4-BE49-F238E27FC236}">
                <a16:creationId xmlns:a16="http://schemas.microsoft.com/office/drawing/2014/main" id="{31CBB394-E63B-4D30-BE65-5C7CA5EC0361}"/>
              </a:ext>
            </a:extLst>
          </p:cNvPr>
          <p:cNvSpPr>
            <a:spLocks noChangeShapeType="1"/>
          </p:cNvSpPr>
          <p:nvPr/>
        </p:nvSpPr>
        <p:spPr bwMode="auto">
          <a:xfrm>
            <a:off x="4343400" y="4790422"/>
            <a:ext cx="0" cy="467379"/>
          </a:xfrm>
          <a:prstGeom prst="line">
            <a:avLst/>
          </a:prstGeom>
          <a:noFill/>
          <a:ln w="12700">
            <a:solidFill>
              <a:srgbClr val="1C1C1C"/>
            </a:solidFill>
            <a:round/>
            <a:headEnd/>
            <a:tailEnd/>
          </a:ln>
        </p:spPr>
        <p:txBody>
          <a:bodyPr/>
          <a:lstStyle/>
          <a:p>
            <a:pPr fontAlgn="base">
              <a:spcBef>
                <a:spcPct val="0"/>
              </a:spcBef>
              <a:spcAft>
                <a:spcPct val="0"/>
              </a:spcAft>
              <a:defRPr/>
            </a:pPr>
            <a:endParaRPr lang="en-US" sz="2400" b="1" kern="0">
              <a:solidFill>
                <a:srgbClr val="000000"/>
              </a:solidFill>
              <a:latin typeface="Arial" charset="0"/>
              <a:cs typeface="Arial" charset="0"/>
            </a:endParaRPr>
          </a:p>
        </p:txBody>
      </p:sp>
      <p:sp>
        <p:nvSpPr>
          <p:cNvPr id="13" name="Line 35">
            <a:extLst>
              <a:ext uri="{FF2B5EF4-FFF2-40B4-BE49-F238E27FC236}">
                <a16:creationId xmlns:a16="http://schemas.microsoft.com/office/drawing/2014/main" id="{66CD6214-D51F-4404-849F-7E3F76117C4A}"/>
              </a:ext>
            </a:extLst>
          </p:cNvPr>
          <p:cNvSpPr>
            <a:spLocks noChangeShapeType="1"/>
          </p:cNvSpPr>
          <p:nvPr/>
        </p:nvSpPr>
        <p:spPr bwMode="auto">
          <a:xfrm>
            <a:off x="6705600" y="4790422"/>
            <a:ext cx="0" cy="467379"/>
          </a:xfrm>
          <a:prstGeom prst="line">
            <a:avLst/>
          </a:prstGeom>
          <a:noFill/>
          <a:ln w="12700">
            <a:solidFill>
              <a:srgbClr val="1C1C1C"/>
            </a:solidFill>
            <a:round/>
            <a:headEnd/>
            <a:tailEnd/>
          </a:ln>
        </p:spPr>
        <p:txBody>
          <a:bodyPr/>
          <a:lstStyle/>
          <a:p>
            <a:pPr fontAlgn="base">
              <a:spcBef>
                <a:spcPct val="0"/>
              </a:spcBef>
              <a:spcAft>
                <a:spcPct val="0"/>
              </a:spcAft>
              <a:defRPr/>
            </a:pPr>
            <a:endParaRPr lang="en-US" sz="2400" b="1" kern="0">
              <a:solidFill>
                <a:srgbClr val="000000"/>
              </a:solidFill>
              <a:latin typeface="Arial" charset="0"/>
              <a:cs typeface="Arial" charset="0"/>
            </a:endParaRPr>
          </a:p>
        </p:txBody>
      </p:sp>
      <p:sp>
        <p:nvSpPr>
          <p:cNvPr id="14" name="TextBox 13">
            <a:extLst>
              <a:ext uri="{FF2B5EF4-FFF2-40B4-BE49-F238E27FC236}">
                <a16:creationId xmlns:a16="http://schemas.microsoft.com/office/drawing/2014/main" id="{646D6DC0-C976-48EA-A9FA-E23922E6C68E}"/>
              </a:ext>
            </a:extLst>
          </p:cNvPr>
          <p:cNvSpPr txBox="1"/>
          <p:nvPr/>
        </p:nvSpPr>
        <p:spPr>
          <a:xfrm>
            <a:off x="6642100" y="4964668"/>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0.025</a:t>
            </a:r>
          </a:p>
        </p:txBody>
      </p:sp>
      <p:sp>
        <p:nvSpPr>
          <p:cNvPr id="15" name="TextBox 14">
            <a:extLst>
              <a:ext uri="{FF2B5EF4-FFF2-40B4-BE49-F238E27FC236}">
                <a16:creationId xmlns:a16="http://schemas.microsoft.com/office/drawing/2014/main" id="{60336CBC-EC13-4386-B509-BDB350A145B9}"/>
              </a:ext>
            </a:extLst>
          </p:cNvPr>
          <p:cNvSpPr txBox="1"/>
          <p:nvPr/>
        </p:nvSpPr>
        <p:spPr>
          <a:xfrm>
            <a:off x="3657600" y="4964668"/>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0.025</a:t>
            </a:r>
          </a:p>
        </p:txBody>
      </p:sp>
      <mc:AlternateContent xmlns:mc="http://schemas.openxmlformats.org/markup-compatibility/2006" xmlns:a14="http://schemas.microsoft.com/office/drawing/2010/main">
        <mc:Choice Requires="a14">
          <p:sp>
            <p:nvSpPr>
              <p:cNvPr id="16" name="Rectangle 31">
                <a:extLst>
                  <a:ext uri="{FF2B5EF4-FFF2-40B4-BE49-F238E27FC236}">
                    <a16:creationId xmlns:a16="http://schemas.microsoft.com/office/drawing/2014/main" id="{E5B3BBDE-72E9-4A58-87F1-E1DA3A98ED86}"/>
                  </a:ext>
                </a:extLst>
              </p:cNvPr>
              <p:cNvSpPr>
                <a:spLocks noChangeArrowheads="1"/>
              </p:cNvSpPr>
              <p:nvPr/>
            </p:nvSpPr>
            <p:spPr bwMode="auto">
              <a:xfrm>
                <a:off x="7208838" y="4670884"/>
                <a:ext cx="868363" cy="510717"/>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14:m>
                  <m:oMathPara xmlns:m="http://schemas.openxmlformats.org/officeDocument/2006/math">
                    <m:oMathParaPr>
                      <m:jc m:val="centerGroup"/>
                    </m:oMathParaPr>
                    <m:oMath xmlns:m="http://schemas.openxmlformats.org/officeDocument/2006/math">
                      <m:acc>
                        <m:accPr>
                          <m:chr m:val="̅"/>
                          <m:ctrlPr>
                            <a:rPr lang="en-US" sz="2800" b="1" i="1" dirty="0">
                              <a:solidFill>
                                <a:srgbClr val="FF3300"/>
                              </a:solidFill>
                              <a:latin typeface="Cambria Math" panose="02040503050406030204" pitchFamily="18" charset="0"/>
                              <a:cs typeface="Arial" charset="0"/>
                            </a:rPr>
                          </m:ctrlPr>
                        </m:accPr>
                        <m:e>
                          <m:r>
                            <a:rPr lang="en-US" sz="2800" b="1" i="1" dirty="0">
                              <a:solidFill>
                                <a:srgbClr val="FF3300"/>
                              </a:solidFill>
                              <a:latin typeface="Cambria Math" panose="02040503050406030204" pitchFamily="18" charset="0"/>
                              <a:cs typeface="Arial" charset="0"/>
                            </a:rPr>
                            <m:t>𝒙</m:t>
                          </m:r>
                        </m:e>
                      </m:acc>
                    </m:oMath>
                  </m:oMathPara>
                </a14:m>
                <a:endParaRPr lang="en-US" sz="2800" b="1" baseline="-25000" dirty="0">
                  <a:solidFill>
                    <a:srgbClr val="FF3300"/>
                  </a:solidFill>
                  <a:latin typeface="Arial" charset="0"/>
                  <a:cs typeface="Arial" charset="0"/>
                </a:endParaRPr>
              </a:p>
            </p:txBody>
          </p:sp>
        </mc:Choice>
        <mc:Fallback xmlns="">
          <p:sp>
            <p:nvSpPr>
              <p:cNvPr id="16" name="Rectangle 31">
                <a:extLst>
                  <a:ext uri="{FF2B5EF4-FFF2-40B4-BE49-F238E27FC236}">
                    <a16:creationId xmlns:a16="http://schemas.microsoft.com/office/drawing/2014/main" id="{E5B3BBDE-72E9-4A58-87F1-E1DA3A98ED86}"/>
                  </a:ext>
                </a:extLst>
              </p:cNvPr>
              <p:cNvSpPr>
                <a:spLocks noRot="1" noChangeAspect="1" noMove="1" noResize="1" noEditPoints="1" noAdjustHandles="1" noChangeArrowheads="1" noChangeShapeType="1" noTextEdit="1"/>
              </p:cNvSpPr>
              <p:nvPr/>
            </p:nvSpPr>
            <p:spPr bwMode="auto">
              <a:xfrm>
                <a:off x="7208838" y="4670884"/>
                <a:ext cx="868363" cy="510717"/>
              </a:xfrm>
              <a:prstGeom prst="rect">
                <a:avLst/>
              </a:prstGeom>
              <a:blipFill>
                <a:blip r:embed="rId112"/>
                <a:stretch>
                  <a:fillRect/>
                </a:stretch>
              </a:blipFill>
              <a:ln w="12700">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31">
                <a:extLst>
                  <a:ext uri="{FF2B5EF4-FFF2-40B4-BE49-F238E27FC236}">
                    <a16:creationId xmlns:a16="http://schemas.microsoft.com/office/drawing/2014/main" id="{A36833AC-82D2-4D61-ABC7-92B302A956E4}"/>
                  </a:ext>
                </a:extLst>
              </p:cNvPr>
              <p:cNvSpPr>
                <a:spLocks noChangeArrowheads="1"/>
              </p:cNvSpPr>
              <p:nvPr/>
            </p:nvSpPr>
            <p:spPr bwMode="auto">
              <a:xfrm>
                <a:off x="6248400" y="5257801"/>
                <a:ext cx="2057400" cy="510717"/>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14:m>
                  <m:oMathPara xmlns:m="http://schemas.openxmlformats.org/officeDocument/2006/math">
                    <m:oMathParaPr>
                      <m:jc m:val="centerGroup"/>
                    </m:oMathParaPr>
                    <m:oMath xmlns:m="http://schemas.openxmlformats.org/officeDocument/2006/math">
                      <m:r>
                        <a:rPr lang="el-GR" sz="2800" i="1">
                          <a:solidFill>
                            <a:srgbClr val="FF0000"/>
                          </a:solidFill>
                          <a:latin typeface="Cambria Math"/>
                        </a:rPr>
                        <m:t>𝜇</m:t>
                      </m:r>
                      <m:r>
                        <a:rPr lang="en-US" sz="2800" i="1">
                          <a:solidFill>
                            <a:srgbClr val="FF0000"/>
                          </a:solidFill>
                          <a:latin typeface="Cambria Math" panose="02040503050406030204" pitchFamily="18" charset="0"/>
                        </a:rPr>
                        <m:t>+1.96</m:t>
                      </m:r>
                      <m:sSub>
                        <m:sSubPr>
                          <m:ctrlPr>
                            <a:rPr lang="el-GR" sz="2800" i="1">
                              <a:solidFill>
                                <a:srgbClr val="FF0000"/>
                              </a:solidFill>
                              <a:latin typeface="Cambria Math" panose="02040503050406030204" pitchFamily="18" charset="0"/>
                            </a:rPr>
                          </m:ctrlPr>
                        </m:sSubPr>
                        <m:e>
                          <m:r>
                            <a:rPr lang="el-GR" sz="2800" i="1">
                              <a:solidFill>
                                <a:srgbClr val="FF0000"/>
                              </a:solidFill>
                              <a:latin typeface="Cambria Math"/>
                            </a:rPr>
                            <m:t>𝜎</m:t>
                          </m:r>
                        </m:e>
                        <m:sub>
                          <m:acc>
                            <m:accPr>
                              <m:chr m:val="̅"/>
                              <m:ctrlPr>
                                <a:rPr lang="el-GR" sz="2800" i="1">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𝑥</m:t>
                              </m:r>
                            </m:e>
                          </m:acc>
                        </m:sub>
                      </m:sSub>
                    </m:oMath>
                  </m:oMathPara>
                </a14:m>
                <a:endParaRPr lang="en-US" sz="2800" baseline="-25000" dirty="0">
                  <a:solidFill>
                    <a:srgbClr val="FF3300"/>
                  </a:solidFill>
                  <a:latin typeface="Calibri" panose="020F0502020204030204" pitchFamily="34" charset="0"/>
                  <a:cs typeface="Calibri" panose="020F0502020204030204" pitchFamily="34" charset="0"/>
                </a:endParaRPr>
              </a:p>
            </p:txBody>
          </p:sp>
        </mc:Choice>
        <mc:Fallback xmlns="">
          <p:sp>
            <p:nvSpPr>
              <p:cNvPr id="17" name="Rectangle 31">
                <a:extLst>
                  <a:ext uri="{FF2B5EF4-FFF2-40B4-BE49-F238E27FC236}">
                    <a16:creationId xmlns:a16="http://schemas.microsoft.com/office/drawing/2014/main" id="{A36833AC-82D2-4D61-ABC7-92B302A956E4}"/>
                  </a:ext>
                </a:extLst>
              </p:cNvPr>
              <p:cNvSpPr>
                <a:spLocks noRot="1" noChangeAspect="1" noMove="1" noResize="1" noEditPoints="1" noAdjustHandles="1" noChangeArrowheads="1" noChangeShapeType="1" noTextEdit="1"/>
              </p:cNvSpPr>
              <p:nvPr/>
            </p:nvSpPr>
            <p:spPr bwMode="auto">
              <a:xfrm>
                <a:off x="6248400" y="5257801"/>
                <a:ext cx="2057400" cy="510717"/>
              </a:xfrm>
              <a:prstGeom prst="rect">
                <a:avLst/>
              </a:prstGeom>
              <a:blipFill>
                <a:blip r:embed="rId113"/>
                <a:stretch>
                  <a:fillRect/>
                </a:stretch>
              </a:blipFill>
              <a:ln w="12700">
                <a:noFill/>
                <a:miter lim="800000"/>
                <a:headEnd/>
                <a:tailEnd/>
              </a:ln>
            </p:spPr>
            <p:txBody>
              <a:bodyPr/>
              <a:lstStyle/>
              <a:p>
                <a:r>
                  <a:rPr lang="en-US">
                    <a:noFill/>
                  </a:rPr>
                  <a:t> </a:t>
                </a:r>
              </a:p>
            </p:txBody>
          </p:sp>
        </mc:Fallback>
      </mc:AlternateContent>
      <p:grpSp>
        <p:nvGrpSpPr>
          <p:cNvPr id="194" name="SMARTInkShape-Group85">
            <a:extLst>
              <a:ext uri="{FF2B5EF4-FFF2-40B4-BE49-F238E27FC236}">
                <a16:creationId xmlns:a16="http://schemas.microsoft.com/office/drawing/2014/main" id="{9E337B1E-B69C-3869-3AFC-1352A6D0CD64}"/>
              </a:ext>
            </a:extLst>
          </p:cNvPr>
          <p:cNvGrpSpPr/>
          <p:nvPr/>
        </p:nvGrpSpPr>
        <p:grpSpPr>
          <a:xfrm>
            <a:off x="9430367" y="6105525"/>
            <a:ext cx="837584" cy="294833"/>
            <a:chOff x="9430367" y="6105525"/>
            <a:chExt cx="837584" cy="294833"/>
          </a:xfrm>
        </p:grpSpPr>
        <p:sp>
          <p:nvSpPr>
            <p:cNvPr id="188" name="SMARTInkShape-452">
              <a:extLst>
                <a:ext uri="{FF2B5EF4-FFF2-40B4-BE49-F238E27FC236}">
                  <a16:creationId xmlns:a16="http://schemas.microsoft.com/office/drawing/2014/main" id="{B4E67EE9-EE1A-49BE-ED22-9DD906AE4E50}"/>
                </a:ext>
              </a:extLst>
            </p:cNvPr>
            <p:cNvSpPr/>
            <p:nvPr>
              <p:custDataLst>
                <p:tags r:id="rId103"/>
              </p:custDataLst>
            </p:nvPr>
          </p:nvSpPr>
          <p:spPr>
            <a:xfrm>
              <a:off x="10096500" y="6105525"/>
              <a:ext cx="171451" cy="57151"/>
            </a:xfrm>
            <a:custGeom>
              <a:avLst/>
              <a:gdLst/>
              <a:ahLst/>
              <a:cxnLst/>
              <a:rect l="0" t="0" r="0" b="0"/>
              <a:pathLst>
                <a:path w="171451" h="57151">
                  <a:moveTo>
                    <a:pt x="0" y="57150"/>
                  </a:moveTo>
                  <a:lnTo>
                    <a:pt x="0" y="57150"/>
                  </a:lnTo>
                  <a:lnTo>
                    <a:pt x="0" y="52094"/>
                  </a:lnTo>
                  <a:lnTo>
                    <a:pt x="8467" y="46789"/>
                  </a:lnTo>
                  <a:lnTo>
                    <a:pt x="53176" y="28502"/>
                  </a:lnTo>
                  <a:lnTo>
                    <a:pt x="94466" y="15860"/>
                  </a:lnTo>
                  <a:lnTo>
                    <a:pt x="137127" y="2820"/>
                  </a:lnTo>
                  <a:lnTo>
                    <a:pt x="1714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9" name="SMARTInkShape-453">
              <a:extLst>
                <a:ext uri="{FF2B5EF4-FFF2-40B4-BE49-F238E27FC236}">
                  <a16:creationId xmlns:a16="http://schemas.microsoft.com/office/drawing/2014/main" id="{3AFE3AFC-D6FE-C087-98F5-AA94FFBE05A4}"/>
                </a:ext>
              </a:extLst>
            </p:cNvPr>
            <p:cNvSpPr/>
            <p:nvPr>
              <p:custDataLst>
                <p:tags r:id="rId104"/>
              </p:custDataLst>
            </p:nvPr>
          </p:nvSpPr>
          <p:spPr>
            <a:xfrm>
              <a:off x="10001250" y="6173524"/>
              <a:ext cx="131667" cy="179652"/>
            </a:xfrm>
            <a:custGeom>
              <a:avLst/>
              <a:gdLst/>
              <a:ahLst/>
              <a:cxnLst/>
              <a:rect l="0" t="0" r="0" b="0"/>
              <a:pathLst>
                <a:path w="131667" h="179652">
                  <a:moveTo>
                    <a:pt x="76200" y="8201"/>
                  </a:moveTo>
                  <a:lnTo>
                    <a:pt x="76200" y="8201"/>
                  </a:lnTo>
                  <a:lnTo>
                    <a:pt x="81257" y="8201"/>
                  </a:lnTo>
                  <a:lnTo>
                    <a:pt x="82746" y="7143"/>
                  </a:lnTo>
                  <a:lnTo>
                    <a:pt x="83738" y="5379"/>
                  </a:lnTo>
                  <a:lnTo>
                    <a:pt x="85334" y="0"/>
                  </a:lnTo>
                  <a:lnTo>
                    <a:pt x="55123" y="21101"/>
                  </a:lnTo>
                  <a:lnTo>
                    <a:pt x="44790" y="35541"/>
                  </a:lnTo>
                  <a:lnTo>
                    <a:pt x="40082" y="48169"/>
                  </a:lnTo>
                  <a:lnTo>
                    <a:pt x="38687" y="58613"/>
                  </a:lnTo>
                  <a:lnTo>
                    <a:pt x="41184" y="65179"/>
                  </a:lnTo>
                  <a:lnTo>
                    <a:pt x="43330" y="68412"/>
                  </a:lnTo>
                  <a:lnTo>
                    <a:pt x="45820" y="70566"/>
                  </a:lnTo>
                  <a:lnTo>
                    <a:pt x="65562" y="79364"/>
                  </a:lnTo>
                  <a:lnTo>
                    <a:pt x="109982" y="89015"/>
                  </a:lnTo>
                  <a:lnTo>
                    <a:pt x="119723" y="92471"/>
                  </a:lnTo>
                  <a:lnTo>
                    <a:pt x="127667" y="98551"/>
                  </a:lnTo>
                  <a:lnTo>
                    <a:pt x="130824" y="106917"/>
                  </a:lnTo>
                  <a:lnTo>
                    <a:pt x="131666" y="112112"/>
                  </a:lnTo>
                  <a:lnTo>
                    <a:pt x="129779" y="120706"/>
                  </a:lnTo>
                  <a:lnTo>
                    <a:pt x="119945" y="134846"/>
                  </a:lnTo>
                  <a:lnTo>
                    <a:pt x="110916" y="144621"/>
                  </a:lnTo>
                  <a:lnTo>
                    <a:pt x="104682" y="148208"/>
                  </a:lnTo>
                  <a:lnTo>
                    <a:pt x="96267" y="151918"/>
                  </a:lnTo>
                  <a:lnTo>
                    <a:pt x="56030" y="172367"/>
                  </a:lnTo>
                  <a:lnTo>
                    <a:pt x="0" y="17965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0" name="SMARTInkShape-454">
              <a:extLst>
                <a:ext uri="{FF2B5EF4-FFF2-40B4-BE49-F238E27FC236}">
                  <a16:creationId xmlns:a16="http://schemas.microsoft.com/office/drawing/2014/main" id="{84484CBC-EEEA-5908-F7E4-451D6BAD861A}"/>
                </a:ext>
              </a:extLst>
            </p:cNvPr>
            <p:cNvSpPr/>
            <p:nvPr>
              <p:custDataLst>
                <p:tags r:id="rId105"/>
              </p:custDataLst>
            </p:nvPr>
          </p:nvSpPr>
          <p:spPr>
            <a:xfrm>
              <a:off x="9915525" y="6162794"/>
              <a:ext cx="76191" cy="237564"/>
            </a:xfrm>
            <a:custGeom>
              <a:avLst/>
              <a:gdLst/>
              <a:ahLst/>
              <a:cxnLst/>
              <a:rect l="0" t="0" r="0" b="0"/>
              <a:pathLst>
                <a:path w="76191" h="237564">
                  <a:moveTo>
                    <a:pt x="66675" y="18931"/>
                  </a:moveTo>
                  <a:lnTo>
                    <a:pt x="66675" y="18931"/>
                  </a:lnTo>
                  <a:lnTo>
                    <a:pt x="66675" y="10730"/>
                  </a:lnTo>
                  <a:lnTo>
                    <a:pt x="67733" y="10289"/>
                  </a:lnTo>
                  <a:lnTo>
                    <a:pt x="71732" y="9799"/>
                  </a:lnTo>
                  <a:lnTo>
                    <a:pt x="73221" y="8610"/>
                  </a:lnTo>
                  <a:lnTo>
                    <a:pt x="76148" y="60"/>
                  </a:lnTo>
                  <a:lnTo>
                    <a:pt x="76165" y="0"/>
                  </a:lnTo>
                  <a:lnTo>
                    <a:pt x="76190" y="4973"/>
                  </a:lnTo>
                  <a:lnTo>
                    <a:pt x="73373" y="10257"/>
                  </a:lnTo>
                  <a:lnTo>
                    <a:pt x="53810" y="44939"/>
                  </a:lnTo>
                  <a:lnTo>
                    <a:pt x="40900" y="83700"/>
                  </a:lnTo>
                  <a:lnTo>
                    <a:pt x="36107" y="104091"/>
                  </a:lnTo>
                  <a:lnTo>
                    <a:pt x="20225" y="147830"/>
                  </a:lnTo>
                  <a:lnTo>
                    <a:pt x="19573" y="154889"/>
                  </a:lnTo>
                  <a:lnTo>
                    <a:pt x="16461" y="161554"/>
                  </a:lnTo>
                  <a:lnTo>
                    <a:pt x="14149" y="164812"/>
                  </a:lnTo>
                  <a:lnTo>
                    <a:pt x="9931" y="187161"/>
                  </a:lnTo>
                  <a:lnTo>
                    <a:pt x="8548" y="203895"/>
                  </a:lnTo>
                  <a:lnTo>
                    <a:pt x="2002" y="218489"/>
                  </a:lnTo>
                  <a:lnTo>
                    <a:pt x="10" y="237563"/>
                  </a:lnTo>
                  <a:lnTo>
                    <a:pt x="0" y="20943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1" name="SMARTInkShape-455">
              <a:extLst>
                <a:ext uri="{FF2B5EF4-FFF2-40B4-BE49-F238E27FC236}">
                  <a16:creationId xmlns:a16="http://schemas.microsoft.com/office/drawing/2014/main" id="{6EB801A8-11A3-FD04-0BCE-1DEA0633A992}"/>
                </a:ext>
              </a:extLst>
            </p:cNvPr>
            <p:cNvSpPr/>
            <p:nvPr>
              <p:custDataLst>
                <p:tags r:id="rId106"/>
              </p:custDataLst>
            </p:nvPr>
          </p:nvSpPr>
          <p:spPr>
            <a:xfrm>
              <a:off x="9836172" y="6116903"/>
              <a:ext cx="136102" cy="150548"/>
            </a:xfrm>
            <a:custGeom>
              <a:avLst/>
              <a:gdLst/>
              <a:ahLst/>
              <a:cxnLst/>
              <a:rect l="0" t="0" r="0" b="0"/>
              <a:pathLst>
                <a:path w="136102" h="150548">
                  <a:moveTo>
                    <a:pt x="117453" y="64822"/>
                  </a:moveTo>
                  <a:lnTo>
                    <a:pt x="117453" y="64822"/>
                  </a:lnTo>
                  <a:lnTo>
                    <a:pt x="122510" y="59766"/>
                  </a:lnTo>
                  <a:lnTo>
                    <a:pt x="124991" y="54461"/>
                  </a:lnTo>
                  <a:lnTo>
                    <a:pt x="126587" y="47489"/>
                  </a:lnTo>
                  <a:lnTo>
                    <a:pt x="127776" y="46917"/>
                  </a:lnTo>
                  <a:lnTo>
                    <a:pt x="131918" y="46280"/>
                  </a:lnTo>
                  <a:lnTo>
                    <a:pt x="133446" y="43994"/>
                  </a:lnTo>
                  <a:lnTo>
                    <a:pt x="136101" y="29415"/>
                  </a:lnTo>
                  <a:lnTo>
                    <a:pt x="133502" y="25096"/>
                  </a:lnTo>
                  <a:lnTo>
                    <a:pt x="129878" y="19651"/>
                  </a:lnTo>
                  <a:lnTo>
                    <a:pt x="128266" y="13701"/>
                  </a:lnTo>
                  <a:lnTo>
                    <a:pt x="121906" y="7529"/>
                  </a:lnTo>
                  <a:lnTo>
                    <a:pt x="112023" y="2316"/>
                  </a:lnTo>
                  <a:lnTo>
                    <a:pt x="100577" y="0"/>
                  </a:lnTo>
                  <a:lnTo>
                    <a:pt x="85611" y="4615"/>
                  </a:lnTo>
                  <a:lnTo>
                    <a:pt x="42940" y="29690"/>
                  </a:lnTo>
                  <a:lnTo>
                    <a:pt x="26701" y="43712"/>
                  </a:lnTo>
                  <a:lnTo>
                    <a:pt x="1615" y="79798"/>
                  </a:lnTo>
                  <a:lnTo>
                    <a:pt x="0" y="95820"/>
                  </a:lnTo>
                  <a:lnTo>
                    <a:pt x="2809" y="110349"/>
                  </a:lnTo>
                  <a:lnTo>
                    <a:pt x="5040" y="114222"/>
                  </a:lnTo>
                  <a:lnTo>
                    <a:pt x="7587" y="116805"/>
                  </a:lnTo>
                  <a:lnTo>
                    <a:pt x="11401" y="117470"/>
                  </a:lnTo>
                  <a:lnTo>
                    <a:pt x="55413" y="104504"/>
                  </a:lnTo>
                  <a:lnTo>
                    <a:pt x="98708" y="64388"/>
                  </a:lnTo>
                  <a:lnTo>
                    <a:pt x="109122" y="52987"/>
                  </a:lnTo>
                  <a:lnTo>
                    <a:pt x="117357" y="36459"/>
                  </a:lnTo>
                  <a:lnTo>
                    <a:pt x="116389" y="60111"/>
                  </a:lnTo>
                  <a:lnTo>
                    <a:pt x="105693" y="105841"/>
                  </a:lnTo>
                  <a:lnTo>
                    <a:pt x="100586" y="120093"/>
                  </a:lnTo>
                  <a:lnTo>
                    <a:pt x="91504" y="132066"/>
                  </a:lnTo>
                  <a:lnTo>
                    <a:pt x="88884" y="150475"/>
                  </a:lnTo>
                  <a:lnTo>
                    <a:pt x="88882" y="150499"/>
                  </a:lnTo>
                  <a:lnTo>
                    <a:pt x="98403" y="15054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2" name="SMARTInkShape-456">
              <a:extLst>
                <a:ext uri="{FF2B5EF4-FFF2-40B4-BE49-F238E27FC236}">
                  <a16:creationId xmlns:a16="http://schemas.microsoft.com/office/drawing/2014/main" id="{390AFDE4-8913-B47A-35E2-8716D756672A}"/>
                </a:ext>
              </a:extLst>
            </p:cNvPr>
            <p:cNvSpPr/>
            <p:nvPr>
              <p:custDataLst>
                <p:tags r:id="rId107"/>
              </p:custDataLst>
            </p:nvPr>
          </p:nvSpPr>
          <p:spPr>
            <a:xfrm>
              <a:off x="9744075" y="6276975"/>
              <a:ext cx="9526" cy="19051"/>
            </a:xfrm>
            <a:custGeom>
              <a:avLst/>
              <a:gdLst/>
              <a:ahLst/>
              <a:cxnLst/>
              <a:rect l="0" t="0" r="0" b="0"/>
              <a:pathLst>
                <a:path w="9526" h="19051">
                  <a:moveTo>
                    <a:pt x="0" y="19050"/>
                  </a:moveTo>
                  <a:lnTo>
                    <a:pt x="0" y="19050"/>
                  </a:lnTo>
                  <a:lnTo>
                    <a:pt x="0" y="13994"/>
                  </a:lnTo>
                  <a:lnTo>
                    <a:pt x="1058" y="12505"/>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3" name="SMARTInkShape-457">
              <a:extLst>
                <a:ext uri="{FF2B5EF4-FFF2-40B4-BE49-F238E27FC236}">
                  <a16:creationId xmlns:a16="http://schemas.microsoft.com/office/drawing/2014/main" id="{1C809539-ACA3-E514-1F6E-2911DF368E5D}"/>
                </a:ext>
              </a:extLst>
            </p:cNvPr>
            <p:cNvSpPr/>
            <p:nvPr>
              <p:custDataLst>
                <p:tags r:id="rId108"/>
              </p:custDataLst>
            </p:nvPr>
          </p:nvSpPr>
          <p:spPr>
            <a:xfrm>
              <a:off x="9430367" y="6134365"/>
              <a:ext cx="193847" cy="222677"/>
            </a:xfrm>
            <a:custGeom>
              <a:avLst/>
              <a:gdLst/>
              <a:ahLst/>
              <a:cxnLst/>
              <a:rect l="0" t="0" r="0" b="0"/>
              <a:pathLst>
                <a:path w="193847" h="222677">
                  <a:moveTo>
                    <a:pt x="142258" y="28310"/>
                  </a:moveTo>
                  <a:lnTo>
                    <a:pt x="142258" y="28310"/>
                  </a:lnTo>
                  <a:lnTo>
                    <a:pt x="142258" y="23254"/>
                  </a:lnTo>
                  <a:lnTo>
                    <a:pt x="141200" y="21765"/>
                  </a:lnTo>
                  <a:lnTo>
                    <a:pt x="139436" y="20771"/>
                  </a:lnTo>
                  <a:lnTo>
                    <a:pt x="137201" y="20109"/>
                  </a:lnTo>
                  <a:lnTo>
                    <a:pt x="135712" y="18609"/>
                  </a:lnTo>
                  <a:lnTo>
                    <a:pt x="134057" y="14121"/>
                  </a:lnTo>
                  <a:lnTo>
                    <a:pt x="132557" y="12500"/>
                  </a:lnTo>
                  <a:lnTo>
                    <a:pt x="128067" y="10700"/>
                  </a:lnTo>
                  <a:lnTo>
                    <a:pt x="119592" y="9687"/>
                  </a:lnTo>
                  <a:lnTo>
                    <a:pt x="86199" y="19678"/>
                  </a:lnTo>
                  <a:lnTo>
                    <a:pt x="46955" y="42382"/>
                  </a:lnTo>
                  <a:lnTo>
                    <a:pt x="26767" y="60466"/>
                  </a:lnTo>
                  <a:lnTo>
                    <a:pt x="17550" y="72940"/>
                  </a:lnTo>
                  <a:lnTo>
                    <a:pt x="4069" y="111287"/>
                  </a:lnTo>
                  <a:lnTo>
                    <a:pt x="0" y="158293"/>
                  </a:lnTo>
                  <a:lnTo>
                    <a:pt x="5302" y="176392"/>
                  </a:lnTo>
                  <a:lnTo>
                    <a:pt x="15773" y="191491"/>
                  </a:lnTo>
                  <a:lnTo>
                    <a:pt x="37400" y="209775"/>
                  </a:lnTo>
                  <a:lnTo>
                    <a:pt x="68975" y="222676"/>
                  </a:lnTo>
                  <a:lnTo>
                    <a:pt x="86404" y="220176"/>
                  </a:lnTo>
                  <a:lnTo>
                    <a:pt x="130788" y="202057"/>
                  </a:lnTo>
                  <a:lnTo>
                    <a:pt x="147207" y="184801"/>
                  </a:lnTo>
                  <a:lnTo>
                    <a:pt x="177416" y="141895"/>
                  </a:lnTo>
                  <a:lnTo>
                    <a:pt x="184342" y="123242"/>
                  </a:lnTo>
                  <a:lnTo>
                    <a:pt x="193846" y="85396"/>
                  </a:lnTo>
                  <a:lnTo>
                    <a:pt x="191764" y="42918"/>
                  </a:lnTo>
                  <a:lnTo>
                    <a:pt x="190719" y="30216"/>
                  </a:lnTo>
                  <a:lnTo>
                    <a:pt x="188323" y="25347"/>
                  </a:lnTo>
                  <a:lnTo>
                    <a:pt x="180018" y="17116"/>
                  </a:lnTo>
                  <a:lnTo>
                    <a:pt x="158497" y="4266"/>
                  </a:lnTo>
                  <a:lnTo>
                    <a:pt x="150181" y="1748"/>
                  </a:lnTo>
                  <a:lnTo>
                    <a:pt x="102784" y="0"/>
                  </a:lnTo>
                  <a:lnTo>
                    <a:pt x="90848" y="911"/>
                  </a:lnTo>
                  <a:lnTo>
                    <a:pt x="47008" y="1878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7" name="SMARTInkShape-Group86">
            <a:extLst>
              <a:ext uri="{FF2B5EF4-FFF2-40B4-BE49-F238E27FC236}">
                <a16:creationId xmlns:a16="http://schemas.microsoft.com/office/drawing/2014/main" id="{7A0C20B4-CC36-ABE5-BD49-3BAC7E6271BC}"/>
              </a:ext>
            </a:extLst>
          </p:cNvPr>
          <p:cNvGrpSpPr/>
          <p:nvPr/>
        </p:nvGrpSpPr>
        <p:grpSpPr>
          <a:xfrm>
            <a:off x="8839200" y="6191250"/>
            <a:ext cx="228601" cy="95251"/>
            <a:chOff x="8839200" y="6191250"/>
            <a:chExt cx="228601" cy="95251"/>
          </a:xfrm>
        </p:grpSpPr>
        <p:sp>
          <p:nvSpPr>
            <p:cNvPr id="195" name="SMARTInkShape-458">
              <a:extLst>
                <a:ext uri="{FF2B5EF4-FFF2-40B4-BE49-F238E27FC236}">
                  <a16:creationId xmlns:a16="http://schemas.microsoft.com/office/drawing/2014/main" id="{DDAC5457-6310-F3CC-D0AA-27BA6EE40774}"/>
                </a:ext>
              </a:extLst>
            </p:cNvPr>
            <p:cNvSpPr/>
            <p:nvPr>
              <p:custDataLst>
                <p:tags r:id="rId101"/>
              </p:custDataLst>
            </p:nvPr>
          </p:nvSpPr>
          <p:spPr>
            <a:xfrm>
              <a:off x="8867775" y="6276975"/>
              <a:ext cx="200026" cy="9526"/>
            </a:xfrm>
            <a:custGeom>
              <a:avLst/>
              <a:gdLst/>
              <a:ahLst/>
              <a:cxnLst/>
              <a:rect l="0" t="0" r="0" b="0"/>
              <a:pathLst>
                <a:path w="200026" h="9526">
                  <a:moveTo>
                    <a:pt x="0" y="0"/>
                  </a:moveTo>
                  <a:lnTo>
                    <a:pt x="0" y="0"/>
                  </a:lnTo>
                  <a:lnTo>
                    <a:pt x="39772" y="0"/>
                  </a:lnTo>
                  <a:lnTo>
                    <a:pt x="84135" y="6545"/>
                  </a:lnTo>
                  <a:lnTo>
                    <a:pt x="130841" y="8937"/>
                  </a:lnTo>
                  <a:lnTo>
                    <a:pt x="176011" y="9409"/>
                  </a:lnTo>
                  <a:lnTo>
                    <a:pt x="200025"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6" name="SMARTInkShape-459">
              <a:extLst>
                <a:ext uri="{FF2B5EF4-FFF2-40B4-BE49-F238E27FC236}">
                  <a16:creationId xmlns:a16="http://schemas.microsoft.com/office/drawing/2014/main" id="{C79C38A5-4A4E-AC6B-7FA0-951F855C039A}"/>
                </a:ext>
              </a:extLst>
            </p:cNvPr>
            <p:cNvSpPr/>
            <p:nvPr>
              <p:custDataLst>
                <p:tags r:id="rId102"/>
              </p:custDataLst>
            </p:nvPr>
          </p:nvSpPr>
          <p:spPr>
            <a:xfrm>
              <a:off x="8839200" y="6191250"/>
              <a:ext cx="200026" cy="28576"/>
            </a:xfrm>
            <a:custGeom>
              <a:avLst/>
              <a:gdLst/>
              <a:ahLst/>
              <a:cxnLst/>
              <a:rect l="0" t="0" r="0" b="0"/>
              <a:pathLst>
                <a:path w="200026" h="28576">
                  <a:moveTo>
                    <a:pt x="0" y="0"/>
                  </a:moveTo>
                  <a:lnTo>
                    <a:pt x="0" y="0"/>
                  </a:lnTo>
                  <a:lnTo>
                    <a:pt x="46593" y="0"/>
                  </a:lnTo>
                  <a:lnTo>
                    <a:pt x="77877" y="2822"/>
                  </a:lnTo>
                  <a:lnTo>
                    <a:pt x="117502" y="8642"/>
                  </a:lnTo>
                  <a:lnTo>
                    <a:pt x="150210" y="12173"/>
                  </a:lnTo>
                  <a:lnTo>
                    <a:pt x="200025" y="285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09" name="SMARTInkShape-Group87">
            <a:extLst>
              <a:ext uri="{FF2B5EF4-FFF2-40B4-BE49-F238E27FC236}">
                <a16:creationId xmlns:a16="http://schemas.microsoft.com/office/drawing/2014/main" id="{0EC54021-71CA-256A-0336-7112C57D6B74}"/>
              </a:ext>
            </a:extLst>
          </p:cNvPr>
          <p:cNvGrpSpPr/>
          <p:nvPr/>
        </p:nvGrpSpPr>
        <p:grpSpPr>
          <a:xfrm>
            <a:off x="6410325" y="5981700"/>
            <a:ext cx="1999415" cy="676276"/>
            <a:chOff x="6410325" y="5981700"/>
            <a:chExt cx="1999415" cy="676276"/>
          </a:xfrm>
        </p:grpSpPr>
        <p:sp>
          <p:nvSpPr>
            <p:cNvPr id="198" name="SMARTInkShape-460">
              <a:extLst>
                <a:ext uri="{FF2B5EF4-FFF2-40B4-BE49-F238E27FC236}">
                  <a16:creationId xmlns:a16="http://schemas.microsoft.com/office/drawing/2014/main" id="{F6CB7204-949D-39F9-EA0E-BF58773A3598}"/>
                </a:ext>
              </a:extLst>
            </p:cNvPr>
            <p:cNvSpPr/>
            <p:nvPr>
              <p:custDataLst>
                <p:tags r:id="rId90"/>
              </p:custDataLst>
            </p:nvPr>
          </p:nvSpPr>
          <p:spPr>
            <a:xfrm>
              <a:off x="8191500" y="5981700"/>
              <a:ext cx="218240" cy="676276"/>
            </a:xfrm>
            <a:custGeom>
              <a:avLst/>
              <a:gdLst/>
              <a:ahLst/>
              <a:cxnLst/>
              <a:rect l="0" t="0" r="0" b="0"/>
              <a:pathLst>
                <a:path w="218240" h="676276">
                  <a:moveTo>
                    <a:pt x="66675" y="0"/>
                  </a:moveTo>
                  <a:lnTo>
                    <a:pt x="66675" y="0"/>
                  </a:lnTo>
                  <a:lnTo>
                    <a:pt x="79932" y="0"/>
                  </a:lnTo>
                  <a:lnTo>
                    <a:pt x="94121" y="5056"/>
                  </a:lnTo>
                  <a:lnTo>
                    <a:pt x="116787" y="23370"/>
                  </a:lnTo>
                  <a:lnTo>
                    <a:pt x="144352" y="67244"/>
                  </a:lnTo>
                  <a:lnTo>
                    <a:pt x="159541" y="98241"/>
                  </a:lnTo>
                  <a:lnTo>
                    <a:pt x="170743" y="137058"/>
                  </a:lnTo>
                  <a:lnTo>
                    <a:pt x="177486" y="167807"/>
                  </a:lnTo>
                  <a:lnTo>
                    <a:pt x="184011" y="202639"/>
                  </a:lnTo>
                  <a:lnTo>
                    <a:pt x="190438" y="239287"/>
                  </a:lnTo>
                  <a:lnTo>
                    <a:pt x="196822" y="275684"/>
                  </a:lnTo>
                  <a:lnTo>
                    <a:pt x="203188" y="309499"/>
                  </a:lnTo>
                  <a:lnTo>
                    <a:pt x="209545" y="342166"/>
                  </a:lnTo>
                  <a:lnTo>
                    <a:pt x="216251" y="387485"/>
                  </a:lnTo>
                  <a:lnTo>
                    <a:pt x="218239" y="430547"/>
                  </a:lnTo>
                  <a:lnTo>
                    <a:pt x="216005" y="471176"/>
                  </a:lnTo>
                  <a:lnTo>
                    <a:pt x="205769" y="513347"/>
                  </a:lnTo>
                  <a:lnTo>
                    <a:pt x="184892" y="553310"/>
                  </a:lnTo>
                  <a:lnTo>
                    <a:pt x="151292" y="595227"/>
                  </a:lnTo>
                  <a:lnTo>
                    <a:pt x="110117" y="624641"/>
                  </a:lnTo>
                  <a:lnTo>
                    <a:pt x="63119" y="649301"/>
                  </a:lnTo>
                  <a:lnTo>
                    <a:pt x="19325" y="669787"/>
                  </a:lnTo>
                  <a:lnTo>
                    <a:pt x="0" y="6762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9" name="SMARTInkShape-461">
              <a:extLst>
                <a:ext uri="{FF2B5EF4-FFF2-40B4-BE49-F238E27FC236}">
                  <a16:creationId xmlns:a16="http://schemas.microsoft.com/office/drawing/2014/main" id="{FD3B57A1-C3F7-AF41-28D7-1785BDF724F8}"/>
                </a:ext>
              </a:extLst>
            </p:cNvPr>
            <p:cNvSpPr/>
            <p:nvPr>
              <p:custDataLst>
                <p:tags r:id="rId91"/>
              </p:custDataLst>
            </p:nvPr>
          </p:nvSpPr>
          <p:spPr>
            <a:xfrm>
              <a:off x="8096250" y="6419850"/>
              <a:ext cx="152401" cy="9526"/>
            </a:xfrm>
            <a:custGeom>
              <a:avLst/>
              <a:gdLst/>
              <a:ahLst/>
              <a:cxnLst/>
              <a:rect l="0" t="0" r="0" b="0"/>
              <a:pathLst>
                <a:path w="152401" h="9526">
                  <a:moveTo>
                    <a:pt x="0" y="9525"/>
                  </a:moveTo>
                  <a:lnTo>
                    <a:pt x="0" y="9525"/>
                  </a:lnTo>
                  <a:lnTo>
                    <a:pt x="42815" y="9525"/>
                  </a:lnTo>
                  <a:lnTo>
                    <a:pt x="88059" y="9525"/>
                  </a:lnTo>
                  <a:lnTo>
                    <a:pt x="125868" y="8467"/>
                  </a:lnTo>
                  <a:lnTo>
                    <a:pt x="1524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0" name="SMARTInkShape-462">
              <a:extLst>
                <a:ext uri="{FF2B5EF4-FFF2-40B4-BE49-F238E27FC236}">
                  <a16:creationId xmlns:a16="http://schemas.microsoft.com/office/drawing/2014/main" id="{7F5510E1-BB4C-3D25-524D-C228225FF2AD}"/>
                </a:ext>
              </a:extLst>
            </p:cNvPr>
            <p:cNvSpPr/>
            <p:nvPr>
              <p:custDataLst>
                <p:tags r:id="rId92"/>
              </p:custDataLst>
            </p:nvPr>
          </p:nvSpPr>
          <p:spPr>
            <a:xfrm>
              <a:off x="8096250" y="6496203"/>
              <a:ext cx="152401" cy="127286"/>
            </a:xfrm>
            <a:custGeom>
              <a:avLst/>
              <a:gdLst/>
              <a:ahLst/>
              <a:cxnLst/>
              <a:rect l="0" t="0" r="0" b="0"/>
              <a:pathLst>
                <a:path w="152401" h="127286">
                  <a:moveTo>
                    <a:pt x="0" y="28422"/>
                  </a:moveTo>
                  <a:lnTo>
                    <a:pt x="0" y="28422"/>
                  </a:lnTo>
                  <a:lnTo>
                    <a:pt x="0" y="23366"/>
                  </a:lnTo>
                  <a:lnTo>
                    <a:pt x="1058" y="21877"/>
                  </a:lnTo>
                  <a:lnTo>
                    <a:pt x="2822" y="20884"/>
                  </a:lnTo>
                  <a:lnTo>
                    <a:pt x="5056" y="20222"/>
                  </a:lnTo>
                  <a:lnTo>
                    <a:pt x="19297" y="8711"/>
                  </a:lnTo>
                  <a:lnTo>
                    <a:pt x="22390" y="5756"/>
                  </a:lnTo>
                  <a:lnTo>
                    <a:pt x="31471" y="2472"/>
                  </a:lnTo>
                  <a:lnTo>
                    <a:pt x="51736" y="0"/>
                  </a:lnTo>
                  <a:lnTo>
                    <a:pt x="54599" y="2066"/>
                  </a:lnTo>
                  <a:lnTo>
                    <a:pt x="60602" y="10005"/>
                  </a:lnTo>
                  <a:lnTo>
                    <a:pt x="61154" y="23412"/>
                  </a:lnTo>
                  <a:lnTo>
                    <a:pt x="52884" y="68002"/>
                  </a:lnTo>
                  <a:lnTo>
                    <a:pt x="39070" y="97181"/>
                  </a:lnTo>
                  <a:lnTo>
                    <a:pt x="8037" y="125915"/>
                  </a:lnTo>
                  <a:lnTo>
                    <a:pt x="5359" y="127285"/>
                  </a:lnTo>
                  <a:lnTo>
                    <a:pt x="3573" y="127138"/>
                  </a:lnTo>
                  <a:lnTo>
                    <a:pt x="2381" y="125983"/>
                  </a:lnTo>
                  <a:lnTo>
                    <a:pt x="1058" y="121877"/>
                  </a:lnTo>
                  <a:lnTo>
                    <a:pt x="706" y="119300"/>
                  </a:lnTo>
                  <a:lnTo>
                    <a:pt x="5266" y="105561"/>
                  </a:lnTo>
                  <a:lnTo>
                    <a:pt x="36281" y="63216"/>
                  </a:lnTo>
                  <a:lnTo>
                    <a:pt x="77215" y="31580"/>
                  </a:lnTo>
                  <a:lnTo>
                    <a:pt x="118314" y="13028"/>
                  </a:lnTo>
                  <a:lnTo>
                    <a:pt x="127726" y="9939"/>
                  </a:lnTo>
                  <a:lnTo>
                    <a:pt x="142222" y="303"/>
                  </a:lnTo>
                  <a:lnTo>
                    <a:pt x="111246" y="18201"/>
                  </a:lnTo>
                  <a:lnTo>
                    <a:pt x="71298" y="62414"/>
                  </a:lnTo>
                  <a:lnTo>
                    <a:pt x="51985" y="97410"/>
                  </a:lnTo>
                  <a:lnTo>
                    <a:pt x="49563" y="106003"/>
                  </a:lnTo>
                  <a:lnTo>
                    <a:pt x="51033" y="109776"/>
                  </a:lnTo>
                  <a:lnTo>
                    <a:pt x="58312" y="116789"/>
                  </a:lnTo>
                  <a:lnTo>
                    <a:pt x="65780" y="120613"/>
                  </a:lnTo>
                  <a:lnTo>
                    <a:pt x="78757" y="122766"/>
                  </a:lnTo>
                  <a:lnTo>
                    <a:pt x="84255" y="123068"/>
                  </a:lnTo>
                  <a:lnTo>
                    <a:pt x="129001" y="102161"/>
                  </a:lnTo>
                  <a:lnTo>
                    <a:pt x="152400" y="7604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1" name="SMARTInkShape-463">
              <a:extLst>
                <a:ext uri="{FF2B5EF4-FFF2-40B4-BE49-F238E27FC236}">
                  <a16:creationId xmlns:a16="http://schemas.microsoft.com/office/drawing/2014/main" id="{CE091BFE-1E0D-90D8-1EC2-2ACC9E31B669}"/>
                </a:ext>
              </a:extLst>
            </p:cNvPr>
            <p:cNvSpPr/>
            <p:nvPr>
              <p:custDataLst>
                <p:tags r:id="rId93"/>
              </p:custDataLst>
            </p:nvPr>
          </p:nvSpPr>
          <p:spPr>
            <a:xfrm>
              <a:off x="7887570" y="6229350"/>
              <a:ext cx="275356" cy="247339"/>
            </a:xfrm>
            <a:custGeom>
              <a:avLst/>
              <a:gdLst/>
              <a:ahLst/>
              <a:cxnLst/>
              <a:rect l="0" t="0" r="0" b="0"/>
              <a:pathLst>
                <a:path w="275356" h="247339">
                  <a:moveTo>
                    <a:pt x="18180" y="76200"/>
                  </a:moveTo>
                  <a:lnTo>
                    <a:pt x="18180" y="76200"/>
                  </a:lnTo>
                  <a:lnTo>
                    <a:pt x="18180" y="71144"/>
                  </a:lnTo>
                  <a:lnTo>
                    <a:pt x="19238" y="69655"/>
                  </a:lnTo>
                  <a:lnTo>
                    <a:pt x="21002" y="68661"/>
                  </a:lnTo>
                  <a:lnTo>
                    <a:pt x="67521" y="58110"/>
                  </a:lnTo>
                  <a:lnTo>
                    <a:pt x="92477" y="57277"/>
                  </a:lnTo>
                  <a:lnTo>
                    <a:pt x="101649" y="60029"/>
                  </a:lnTo>
                  <a:lnTo>
                    <a:pt x="105575" y="62244"/>
                  </a:lnTo>
                  <a:lnTo>
                    <a:pt x="108194" y="65838"/>
                  </a:lnTo>
                  <a:lnTo>
                    <a:pt x="111102" y="75475"/>
                  </a:lnTo>
                  <a:lnTo>
                    <a:pt x="111912" y="114117"/>
                  </a:lnTo>
                  <a:lnTo>
                    <a:pt x="102978" y="159694"/>
                  </a:lnTo>
                  <a:lnTo>
                    <a:pt x="91283" y="189838"/>
                  </a:lnTo>
                  <a:lnTo>
                    <a:pt x="68768" y="223887"/>
                  </a:lnTo>
                  <a:lnTo>
                    <a:pt x="53160" y="239669"/>
                  </a:lnTo>
                  <a:lnTo>
                    <a:pt x="45016" y="244103"/>
                  </a:lnTo>
                  <a:lnTo>
                    <a:pt x="21512" y="247338"/>
                  </a:lnTo>
                  <a:lnTo>
                    <a:pt x="9054" y="237444"/>
                  </a:lnTo>
                  <a:lnTo>
                    <a:pt x="3541" y="226887"/>
                  </a:lnTo>
                  <a:lnTo>
                    <a:pt x="0" y="192749"/>
                  </a:lnTo>
                  <a:lnTo>
                    <a:pt x="4444" y="152479"/>
                  </a:lnTo>
                  <a:lnTo>
                    <a:pt x="16486" y="112159"/>
                  </a:lnTo>
                  <a:lnTo>
                    <a:pt x="38150" y="71270"/>
                  </a:lnTo>
                  <a:lnTo>
                    <a:pt x="62555" y="43134"/>
                  </a:lnTo>
                  <a:lnTo>
                    <a:pt x="96769" y="23448"/>
                  </a:lnTo>
                  <a:lnTo>
                    <a:pt x="139961" y="9463"/>
                  </a:lnTo>
                  <a:lnTo>
                    <a:pt x="182682" y="969"/>
                  </a:lnTo>
                  <a:lnTo>
                    <a:pt x="227873" y="85"/>
                  </a:lnTo>
                  <a:lnTo>
                    <a:pt x="27535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2" name="SMARTInkShape-464">
              <a:extLst>
                <a:ext uri="{FF2B5EF4-FFF2-40B4-BE49-F238E27FC236}">
                  <a16:creationId xmlns:a16="http://schemas.microsoft.com/office/drawing/2014/main" id="{6914E905-005D-C5D3-9BA3-B107DB82B6E9}"/>
                </a:ext>
              </a:extLst>
            </p:cNvPr>
            <p:cNvSpPr/>
            <p:nvPr>
              <p:custDataLst>
                <p:tags r:id="rId94"/>
              </p:custDataLst>
            </p:nvPr>
          </p:nvSpPr>
          <p:spPr>
            <a:xfrm>
              <a:off x="7524750" y="6173524"/>
              <a:ext cx="180860" cy="276037"/>
            </a:xfrm>
            <a:custGeom>
              <a:avLst/>
              <a:gdLst/>
              <a:ahLst/>
              <a:cxnLst/>
              <a:rect l="0" t="0" r="0" b="0"/>
              <a:pathLst>
                <a:path w="180860" h="276037">
                  <a:moveTo>
                    <a:pt x="171450" y="8201"/>
                  </a:moveTo>
                  <a:lnTo>
                    <a:pt x="171450" y="8201"/>
                  </a:lnTo>
                  <a:lnTo>
                    <a:pt x="179650" y="8201"/>
                  </a:lnTo>
                  <a:lnTo>
                    <a:pt x="180092" y="7143"/>
                  </a:lnTo>
                  <a:lnTo>
                    <a:pt x="180859" y="0"/>
                  </a:lnTo>
                  <a:lnTo>
                    <a:pt x="175885" y="4125"/>
                  </a:lnTo>
                  <a:lnTo>
                    <a:pt x="147858" y="48060"/>
                  </a:lnTo>
                  <a:lnTo>
                    <a:pt x="120733" y="90393"/>
                  </a:lnTo>
                  <a:lnTo>
                    <a:pt x="97156" y="133801"/>
                  </a:lnTo>
                  <a:lnTo>
                    <a:pt x="79587" y="177355"/>
                  </a:lnTo>
                  <a:lnTo>
                    <a:pt x="73471" y="201914"/>
                  </a:lnTo>
                  <a:lnTo>
                    <a:pt x="78170" y="240570"/>
                  </a:lnTo>
                  <a:lnTo>
                    <a:pt x="86309" y="267551"/>
                  </a:lnTo>
                  <a:lnTo>
                    <a:pt x="89288" y="273176"/>
                  </a:lnTo>
                  <a:lnTo>
                    <a:pt x="95510" y="275868"/>
                  </a:lnTo>
                  <a:lnTo>
                    <a:pt x="113709" y="276036"/>
                  </a:lnTo>
                  <a:lnTo>
                    <a:pt x="122373" y="271424"/>
                  </a:lnTo>
                  <a:lnTo>
                    <a:pt x="137644" y="255012"/>
                  </a:lnTo>
                  <a:lnTo>
                    <a:pt x="163636" y="209981"/>
                  </a:lnTo>
                  <a:lnTo>
                    <a:pt x="174310" y="176055"/>
                  </a:lnTo>
                  <a:lnTo>
                    <a:pt x="173426" y="162883"/>
                  </a:lnTo>
                  <a:lnTo>
                    <a:pt x="170651" y="157889"/>
                  </a:lnTo>
                  <a:lnTo>
                    <a:pt x="161922" y="149518"/>
                  </a:lnTo>
                  <a:lnTo>
                    <a:pt x="148165" y="145092"/>
                  </a:lnTo>
                  <a:lnTo>
                    <a:pt x="140052" y="143912"/>
                  </a:lnTo>
                  <a:lnTo>
                    <a:pt x="122571" y="148245"/>
                  </a:lnTo>
                  <a:lnTo>
                    <a:pt x="97700" y="156940"/>
                  </a:lnTo>
                  <a:lnTo>
                    <a:pt x="82581" y="161091"/>
                  </a:lnTo>
                  <a:lnTo>
                    <a:pt x="44182" y="181002"/>
                  </a:lnTo>
                  <a:lnTo>
                    <a:pt x="0" y="20822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3" name="SMARTInkShape-465">
              <a:extLst>
                <a:ext uri="{FF2B5EF4-FFF2-40B4-BE49-F238E27FC236}">
                  <a16:creationId xmlns:a16="http://schemas.microsoft.com/office/drawing/2014/main" id="{FE176DC6-40FB-71DE-7C19-5166E45681FA}"/>
                </a:ext>
              </a:extLst>
            </p:cNvPr>
            <p:cNvSpPr/>
            <p:nvPr>
              <p:custDataLst>
                <p:tags r:id="rId95"/>
              </p:custDataLst>
            </p:nvPr>
          </p:nvSpPr>
          <p:spPr>
            <a:xfrm>
              <a:off x="7339027" y="6182118"/>
              <a:ext cx="119000" cy="277236"/>
            </a:xfrm>
            <a:custGeom>
              <a:avLst/>
              <a:gdLst/>
              <a:ahLst/>
              <a:cxnLst/>
              <a:rect l="0" t="0" r="0" b="0"/>
              <a:pathLst>
                <a:path w="119000" h="277236">
                  <a:moveTo>
                    <a:pt x="109523" y="28182"/>
                  </a:moveTo>
                  <a:lnTo>
                    <a:pt x="109523" y="28182"/>
                  </a:lnTo>
                  <a:lnTo>
                    <a:pt x="109523" y="19981"/>
                  </a:lnTo>
                  <a:lnTo>
                    <a:pt x="99998" y="9132"/>
                  </a:lnTo>
                  <a:lnTo>
                    <a:pt x="94942" y="9132"/>
                  </a:lnTo>
                  <a:lnTo>
                    <a:pt x="93453" y="8074"/>
                  </a:lnTo>
                  <a:lnTo>
                    <a:pt x="92460" y="6310"/>
                  </a:lnTo>
                  <a:lnTo>
                    <a:pt x="90866" y="931"/>
                  </a:lnTo>
                  <a:lnTo>
                    <a:pt x="87825" y="195"/>
                  </a:lnTo>
                  <a:lnTo>
                    <a:pt x="85533" y="0"/>
                  </a:lnTo>
                  <a:lnTo>
                    <a:pt x="42531" y="18921"/>
                  </a:lnTo>
                  <a:lnTo>
                    <a:pt x="23704" y="31083"/>
                  </a:lnTo>
                  <a:lnTo>
                    <a:pt x="17386" y="36465"/>
                  </a:lnTo>
                  <a:lnTo>
                    <a:pt x="10365" y="48091"/>
                  </a:lnTo>
                  <a:lnTo>
                    <a:pt x="0" y="85641"/>
                  </a:lnTo>
                  <a:lnTo>
                    <a:pt x="1933" y="99934"/>
                  </a:lnTo>
                  <a:lnTo>
                    <a:pt x="14027" y="124937"/>
                  </a:lnTo>
                  <a:lnTo>
                    <a:pt x="22277" y="134684"/>
                  </a:lnTo>
                  <a:lnTo>
                    <a:pt x="25959" y="137283"/>
                  </a:lnTo>
                  <a:lnTo>
                    <a:pt x="35694" y="140172"/>
                  </a:lnTo>
                  <a:lnTo>
                    <a:pt x="41254" y="140941"/>
                  </a:lnTo>
                  <a:lnTo>
                    <a:pt x="53075" y="136153"/>
                  </a:lnTo>
                  <a:lnTo>
                    <a:pt x="83608" y="110920"/>
                  </a:lnTo>
                  <a:lnTo>
                    <a:pt x="96721" y="89406"/>
                  </a:lnTo>
                  <a:lnTo>
                    <a:pt x="106318" y="67843"/>
                  </a:lnTo>
                  <a:lnTo>
                    <a:pt x="114806" y="58982"/>
                  </a:lnTo>
                  <a:lnTo>
                    <a:pt x="118999" y="47386"/>
                  </a:lnTo>
                  <a:lnTo>
                    <a:pt x="113987" y="83874"/>
                  </a:lnTo>
                  <a:lnTo>
                    <a:pt x="103859" y="128632"/>
                  </a:lnTo>
                  <a:lnTo>
                    <a:pt x="97938" y="165695"/>
                  </a:lnTo>
                  <a:lnTo>
                    <a:pt x="91947" y="213155"/>
                  </a:lnTo>
                  <a:lnTo>
                    <a:pt x="90764" y="260120"/>
                  </a:lnTo>
                  <a:lnTo>
                    <a:pt x="90530" y="277235"/>
                  </a:lnTo>
                  <a:lnTo>
                    <a:pt x="90473" y="27583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4" name="SMARTInkShape-466">
              <a:extLst>
                <a:ext uri="{FF2B5EF4-FFF2-40B4-BE49-F238E27FC236}">
                  <a16:creationId xmlns:a16="http://schemas.microsoft.com/office/drawing/2014/main" id="{5B014B01-B8E6-603E-66F0-B068FEABA506}"/>
                </a:ext>
              </a:extLst>
            </p:cNvPr>
            <p:cNvSpPr/>
            <p:nvPr>
              <p:custDataLst>
                <p:tags r:id="rId96"/>
              </p:custDataLst>
            </p:nvPr>
          </p:nvSpPr>
          <p:spPr>
            <a:xfrm>
              <a:off x="7229475" y="6410325"/>
              <a:ext cx="19051" cy="1"/>
            </a:xfrm>
            <a:custGeom>
              <a:avLst/>
              <a:gdLst/>
              <a:ahLst/>
              <a:cxnLst/>
              <a:rect l="0" t="0" r="0" b="0"/>
              <a:pathLst>
                <a:path w="19051" h="1">
                  <a:moveTo>
                    <a:pt x="0" y="0"/>
                  </a:moveTo>
                  <a:lnTo>
                    <a:pt x="0" y="0"/>
                  </a:lnTo>
                  <a:lnTo>
                    <a:pt x="190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5" name="SMARTInkShape-467">
              <a:extLst>
                <a:ext uri="{FF2B5EF4-FFF2-40B4-BE49-F238E27FC236}">
                  <a16:creationId xmlns:a16="http://schemas.microsoft.com/office/drawing/2014/main" id="{FC68797F-37BA-160F-96DF-80ADB02A5A5A}"/>
                </a:ext>
              </a:extLst>
            </p:cNvPr>
            <p:cNvSpPr/>
            <p:nvPr>
              <p:custDataLst>
                <p:tags r:id="rId97"/>
              </p:custDataLst>
            </p:nvPr>
          </p:nvSpPr>
          <p:spPr>
            <a:xfrm>
              <a:off x="7143750" y="6219825"/>
              <a:ext cx="38101" cy="219076"/>
            </a:xfrm>
            <a:custGeom>
              <a:avLst/>
              <a:gdLst/>
              <a:ahLst/>
              <a:cxnLst/>
              <a:rect l="0" t="0" r="0" b="0"/>
              <a:pathLst>
                <a:path w="38101" h="219076">
                  <a:moveTo>
                    <a:pt x="38100" y="0"/>
                  </a:moveTo>
                  <a:lnTo>
                    <a:pt x="38100" y="0"/>
                  </a:lnTo>
                  <a:lnTo>
                    <a:pt x="35983" y="45606"/>
                  </a:lnTo>
                  <a:lnTo>
                    <a:pt x="25008" y="83950"/>
                  </a:lnTo>
                  <a:lnTo>
                    <a:pt x="19757" y="127298"/>
                  </a:lnTo>
                  <a:lnTo>
                    <a:pt x="11860" y="171940"/>
                  </a:lnTo>
                  <a:lnTo>
                    <a:pt x="7395" y="190645"/>
                  </a:lnTo>
                  <a:lnTo>
                    <a:pt x="0" y="2190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6" name="SMARTInkShape-468">
              <a:extLst>
                <a:ext uri="{FF2B5EF4-FFF2-40B4-BE49-F238E27FC236}">
                  <a16:creationId xmlns:a16="http://schemas.microsoft.com/office/drawing/2014/main" id="{630367F0-8A33-DFCB-715D-FA15689D762A}"/>
                </a:ext>
              </a:extLst>
            </p:cNvPr>
            <p:cNvSpPr/>
            <p:nvPr>
              <p:custDataLst>
                <p:tags r:id="rId98"/>
              </p:custDataLst>
            </p:nvPr>
          </p:nvSpPr>
          <p:spPr>
            <a:xfrm>
              <a:off x="6829425" y="6315075"/>
              <a:ext cx="219076" cy="28576"/>
            </a:xfrm>
            <a:custGeom>
              <a:avLst/>
              <a:gdLst/>
              <a:ahLst/>
              <a:cxnLst/>
              <a:rect l="0" t="0" r="0" b="0"/>
              <a:pathLst>
                <a:path w="219076" h="28576">
                  <a:moveTo>
                    <a:pt x="0" y="28575"/>
                  </a:moveTo>
                  <a:lnTo>
                    <a:pt x="0" y="28575"/>
                  </a:lnTo>
                  <a:lnTo>
                    <a:pt x="36628" y="28575"/>
                  </a:lnTo>
                  <a:lnTo>
                    <a:pt x="82455" y="22030"/>
                  </a:lnTo>
                  <a:lnTo>
                    <a:pt x="123179" y="16816"/>
                  </a:lnTo>
                  <a:lnTo>
                    <a:pt x="170557" y="10165"/>
                  </a:lnTo>
                  <a:lnTo>
                    <a:pt x="183753" y="8751"/>
                  </a:lnTo>
                  <a:lnTo>
                    <a:pt x="2190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7" name="SMARTInkShape-469">
              <a:extLst>
                <a:ext uri="{FF2B5EF4-FFF2-40B4-BE49-F238E27FC236}">
                  <a16:creationId xmlns:a16="http://schemas.microsoft.com/office/drawing/2014/main" id="{C2EEBAA5-298C-E5EA-B07C-6DF209FA5FAA}"/>
                </a:ext>
              </a:extLst>
            </p:cNvPr>
            <p:cNvSpPr/>
            <p:nvPr>
              <p:custDataLst>
                <p:tags r:id="rId99"/>
              </p:custDataLst>
            </p:nvPr>
          </p:nvSpPr>
          <p:spPr>
            <a:xfrm>
              <a:off x="6915150" y="6229350"/>
              <a:ext cx="24107" cy="200026"/>
            </a:xfrm>
            <a:custGeom>
              <a:avLst/>
              <a:gdLst/>
              <a:ahLst/>
              <a:cxnLst/>
              <a:rect l="0" t="0" r="0" b="0"/>
              <a:pathLst>
                <a:path w="24107" h="200026">
                  <a:moveTo>
                    <a:pt x="19050" y="0"/>
                  </a:moveTo>
                  <a:lnTo>
                    <a:pt x="19050" y="0"/>
                  </a:lnTo>
                  <a:lnTo>
                    <a:pt x="19050" y="5056"/>
                  </a:lnTo>
                  <a:lnTo>
                    <a:pt x="20108" y="6545"/>
                  </a:lnTo>
                  <a:lnTo>
                    <a:pt x="21872" y="7539"/>
                  </a:lnTo>
                  <a:lnTo>
                    <a:pt x="24106" y="8201"/>
                  </a:lnTo>
                  <a:lnTo>
                    <a:pt x="23767" y="20225"/>
                  </a:lnTo>
                  <a:lnTo>
                    <a:pt x="19981" y="62438"/>
                  </a:lnTo>
                  <a:lnTo>
                    <a:pt x="14270" y="99051"/>
                  </a:lnTo>
                  <a:lnTo>
                    <a:pt x="4975" y="140686"/>
                  </a:lnTo>
                  <a:lnTo>
                    <a:pt x="5490" y="170391"/>
                  </a:lnTo>
                  <a:lnTo>
                    <a:pt x="0" y="2000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8" name="SMARTInkShape-470">
              <a:extLst>
                <a:ext uri="{FF2B5EF4-FFF2-40B4-BE49-F238E27FC236}">
                  <a16:creationId xmlns:a16="http://schemas.microsoft.com/office/drawing/2014/main" id="{BE073D4C-9EAA-78AC-2C3F-C0E5CAB9260D}"/>
                </a:ext>
              </a:extLst>
            </p:cNvPr>
            <p:cNvSpPr/>
            <p:nvPr>
              <p:custDataLst>
                <p:tags r:id="rId100"/>
              </p:custDataLst>
            </p:nvPr>
          </p:nvSpPr>
          <p:spPr>
            <a:xfrm>
              <a:off x="6410325" y="6220043"/>
              <a:ext cx="390526" cy="218858"/>
            </a:xfrm>
            <a:custGeom>
              <a:avLst/>
              <a:gdLst/>
              <a:ahLst/>
              <a:cxnLst/>
              <a:rect l="0" t="0" r="0" b="0"/>
              <a:pathLst>
                <a:path w="390526" h="218858">
                  <a:moveTo>
                    <a:pt x="0" y="218857"/>
                  </a:moveTo>
                  <a:lnTo>
                    <a:pt x="0" y="218857"/>
                  </a:lnTo>
                  <a:lnTo>
                    <a:pt x="0" y="213801"/>
                  </a:lnTo>
                  <a:lnTo>
                    <a:pt x="5056" y="200543"/>
                  </a:lnTo>
                  <a:lnTo>
                    <a:pt x="40020" y="157727"/>
                  </a:lnTo>
                  <a:lnTo>
                    <a:pt x="76579" y="115178"/>
                  </a:lnTo>
                  <a:lnTo>
                    <a:pt x="113513" y="74140"/>
                  </a:lnTo>
                  <a:lnTo>
                    <a:pt x="149509" y="29031"/>
                  </a:lnTo>
                  <a:lnTo>
                    <a:pt x="170842" y="516"/>
                  </a:lnTo>
                  <a:lnTo>
                    <a:pt x="168358" y="109"/>
                  </a:lnTo>
                  <a:lnTo>
                    <a:pt x="166214" y="0"/>
                  </a:lnTo>
                  <a:lnTo>
                    <a:pt x="161009" y="5523"/>
                  </a:lnTo>
                  <a:lnTo>
                    <a:pt x="145930" y="39892"/>
                  </a:lnTo>
                  <a:lnTo>
                    <a:pt x="130159" y="80715"/>
                  </a:lnTo>
                  <a:lnTo>
                    <a:pt x="125702" y="111016"/>
                  </a:lnTo>
                  <a:lnTo>
                    <a:pt x="131800" y="151577"/>
                  </a:lnTo>
                  <a:lnTo>
                    <a:pt x="137247" y="170963"/>
                  </a:lnTo>
                  <a:lnTo>
                    <a:pt x="146018" y="184518"/>
                  </a:lnTo>
                  <a:lnTo>
                    <a:pt x="151320" y="189614"/>
                  </a:lnTo>
                  <a:lnTo>
                    <a:pt x="156972" y="191953"/>
                  </a:lnTo>
                  <a:lnTo>
                    <a:pt x="168895" y="191730"/>
                  </a:lnTo>
                  <a:lnTo>
                    <a:pt x="199286" y="182963"/>
                  </a:lnTo>
                  <a:lnTo>
                    <a:pt x="209574" y="177152"/>
                  </a:lnTo>
                  <a:lnTo>
                    <a:pt x="232408" y="148531"/>
                  </a:lnTo>
                  <a:lnTo>
                    <a:pt x="254477" y="106031"/>
                  </a:lnTo>
                  <a:lnTo>
                    <a:pt x="274399" y="66747"/>
                  </a:lnTo>
                  <a:lnTo>
                    <a:pt x="291795" y="32054"/>
                  </a:lnTo>
                  <a:lnTo>
                    <a:pt x="294587" y="21444"/>
                  </a:lnTo>
                  <a:lnTo>
                    <a:pt x="294816" y="21631"/>
                  </a:lnTo>
                  <a:lnTo>
                    <a:pt x="295071" y="24663"/>
                  </a:lnTo>
                  <a:lnTo>
                    <a:pt x="284887" y="66493"/>
                  </a:lnTo>
                  <a:lnTo>
                    <a:pt x="277936" y="104564"/>
                  </a:lnTo>
                  <a:lnTo>
                    <a:pt x="277621" y="142658"/>
                  </a:lnTo>
                  <a:lnTo>
                    <a:pt x="284987" y="171232"/>
                  </a:lnTo>
                  <a:lnTo>
                    <a:pt x="301772" y="203687"/>
                  </a:lnTo>
                  <a:lnTo>
                    <a:pt x="304898" y="205569"/>
                  </a:lnTo>
                  <a:lnTo>
                    <a:pt x="314016" y="207659"/>
                  </a:lnTo>
                  <a:lnTo>
                    <a:pt x="336106" y="203780"/>
                  </a:lnTo>
                  <a:lnTo>
                    <a:pt x="390525" y="17123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0" name="SMARTInkShape-471">
            <a:extLst>
              <a:ext uri="{FF2B5EF4-FFF2-40B4-BE49-F238E27FC236}">
                <a16:creationId xmlns:a16="http://schemas.microsoft.com/office/drawing/2014/main" id="{9690AB96-6DFC-DF52-0FEF-350E60A9E961}"/>
              </a:ext>
            </a:extLst>
          </p:cNvPr>
          <p:cNvSpPr/>
          <p:nvPr>
            <p:custDataLst>
              <p:tags r:id="rId1"/>
            </p:custDataLst>
          </p:nvPr>
        </p:nvSpPr>
        <p:spPr>
          <a:xfrm>
            <a:off x="5906060" y="6200775"/>
            <a:ext cx="228041" cy="219076"/>
          </a:xfrm>
          <a:custGeom>
            <a:avLst/>
            <a:gdLst/>
            <a:ahLst/>
            <a:cxnLst/>
            <a:rect l="0" t="0" r="0" b="0"/>
            <a:pathLst>
              <a:path w="228041" h="219076">
                <a:moveTo>
                  <a:pt x="189940" y="9525"/>
                </a:moveTo>
                <a:lnTo>
                  <a:pt x="189940" y="9525"/>
                </a:lnTo>
                <a:lnTo>
                  <a:pt x="198141" y="1324"/>
                </a:lnTo>
                <a:lnTo>
                  <a:pt x="208953" y="3"/>
                </a:lnTo>
                <a:lnTo>
                  <a:pt x="218399" y="0"/>
                </a:lnTo>
                <a:lnTo>
                  <a:pt x="213425" y="0"/>
                </a:lnTo>
                <a:lnTo>
                  <a:pt x="208139" y="2822"/>
                </a:lnTo>
                <a:lnTo>
                  <a:pt x="160824" y="40001"/>
                </a:lnTo>
                <a:lnTo>
                  <a:pt x="121939" y="67343"/>
                </a:lnTo>
                <a:lnTo>
                  <a:pt x="77583" y="90908"/>
                </a:lnTo>
                <a:lnTo>
                  <a:pt x="40011" y="111409"/>
                </a:lnTo>
                <a:lnTo>
                  <a:pt x="32289" y="114072"/>
                </a:lnTo>
                <a:lnTo>
                  <a:pt x="21991" y="120466"/>
                </a:lnTo>
                <a:lnTo>
                  <a:pt x="12236" y="122830"/>
                </a:lnTo>
                <a:lnTo>
                  <a:pt x="0" y="123787"/>
                </a:lnTo>
                <a:lnTo>
                  <a:pt x="4663" y="123814"/>
                </a:lnTo>
                <a:lnTo>
                  <a:pt x="47753" y="140071"/>
                </a:lnTo>
                <a:lnTo>
                  <a:pt x="91775" y="160681"/>
                </a:lnTo>
                <a:lnTo>
                  <a:pt x="133273" y="183473"/>
                </a:lnTo>
                <a:lnTo>
                  <a:pt x="178428" y="202693"/>
                </a:lnTo>
                <a:lnTo>
                  <a:pt x="206325" y="216186"/>
                </a:lnTo>
                <a:lnTo>
                  <a:pt x="228040" y="2190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13" name="SMARTInkShape-Group89">
            <a:extLst>
              <a:ext uri="{FF2B5EF4-FFF2-40B4-BE49-F238E27FC236}">
                <a16:creationId xmlns:a16="http://schemas.microsoft.com/office/drawing/2014/main" id="{B1FF48A2-DB8F-79D5-E151-3EE995CC284D}"/>
              </a:ext>
            </a:extLst>
          </p:cNvPr>
          <p:cNvGrpSpPr/>
          <p:nvPr/>
        </p:nvGrpSpPr>
        <p:grpSpPr>
          <a:xfrm>
            <a:off x="5324475" y="6105652"/>
            <a:ext cx="295276" cy="345799"/>
            <a:chOff x="5324475" y="6105652"/>
            <a:chExt cx="295276" cy="345799"/>
          </a:xfrm>
        </p:grpSpPr>
        <p:sp>
          <p:nvSpPr>
            <p:cNvPr id="211" name="SMARTInkShape-472">
              <a:extLst>
                <a:ext uri="{FF2B5EF4-FFF2-40B4-BE49-F238E27FC236}">
                  <a16:creationId xmlns:a16="http://schemas.microsoft.com/office/drawing/2014/main" id="{473D12F1-D504-AB54-821C-41EDD8C29E76}"/>
                </a:ext>
              </a:extLst>
            </p:cNvPr>
            <p:cNvSpPr/>
            <p:nvPr>
              <p:custDataLst>
                <p:tags r:id="rId88"/>
              </p:custDataLst>
            </p:nvPr>
          </p:nvSpPr>
          <p:spPr>
            <a:xfrm>
              <a:off x="5324475" y="6105652"/>
              <a:ext cx="295210" cy="28449"/>
            </a:xfrm>
            <a:custGeom>
              <a:avLst/>
              <a:gdLst/>
              <a:ahLst/>
              <a:cxnLst/>
              <a:rect l="0" t="0" r="0" b="0"/>
              <a:pathLst>
                <a:path w="295210" h="28449">
                  <a:moveTo>
                    <a:pt x="0" y="28448"/>
                  </a:moveTo>
                  <a:lnTo>
                    <a:pt x="0" y="28448"/>
                  </a:lnTo>
                  <a:lnTo>
                    <a:pt x="45760" y="28448"/>
                  </a:lnTo>
                  <a:lnTo>
                    <a:pt x="91354" y="20247"/>
                  </a:lnTo>
                  <a:lnTo>
                    <a:pt x="138312" y="19039"/>
                  </a:lnTo>
                  <a:lnTo>
                    <a:pt x="174547" y="18946"/>
                  </a:lnTo>
                  <a:lnTo>
                    <a:pt x="219177" y="16106"/>
                  </a:lnTo>
                  <a:lnTo>
                    <a:pt x="240979" y="11385"/>
                  </a:lnTo>
                  <a:lnTo>
                    <a:pt x="264723" y="7165"/>
                  </a:lnTo>
                  <a:lnTo>
                    <a:pt x="294518" y="0"/>
                  </a:lnTo>
                  <a:lnTo>
                    <a:pt x="295209" y="8085"/>
                  </a:lnTo>
                  <a:lnTo>
                    <a:pt x="285750" y="1892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2" name="SMARTInkShape-473">
              <a:extLst>
                <a:ext uri="{FF2B5EF4-FFF2-40B4-BE49-F238E27FC236}">
                  <a16:creationId xmlns:a16="http://schemas.microsoft.com/office/drawing/2014/main" id="{B9D00B31-CFA2-5883-03AA-89F883AF0740}"/>
                </a:ext>
              </a:extLst>
            </p:cNvPr>
            <p:cNvSpPr/>
            <p:nvPr>
              <p:custDataLst>
                <p:tags r:id="rId89"/>
              </p:custDataLst>
            </p:nvPr>
          </p:nvSpPr>
          <p:spPr>
            <a:xfrm>
              <a:off x="5353656" y="6248530"/>
              <a:ext cx="266095" cy="202921"/>
            </a:xfrm>
            <a:custGeom>
              <a:avLst/>
              <a:gdLst/>
              <a:ahLst/>
              <a:cxnLst/>
              <a:rect l="0" t="0" r="0" b="0"/>
              <a:pathLst>
                <a:path w="266095" h="202921">
                  <a:moveTo>
                    <a:pt x="8919" y="28445"/>
                  </a:moveTo>
                  <a:lnTo>
                    <a:pt x="8919" y="28445"/>
                  </a:lnTo>
                  <a:lnTo>
                    <a:pt x="8919" y="33933"/>
                  </a:lnTo>
                  <a:lnTo>
                    <a:pt x="8919" y="29376"/>
                  </a:lnTo>
                  <a:lnTo>
                    <a:pt x="22176" y="15269"/>
                  </a:lnTo>
                  <a:lnTo>
                    <a:pt x="28217" y="12007"/>
                  </a:lnTo>
                  <a:lnTo>
                    <a:pt x="34429" y="9497"/>
                  </a:lnTo>
                  <a:lnTo>
                    <a:pt x="40717" y="4855"/>
                  </a:lnTo>
                  <a:lnTo>
                    <a:pt x="49863" y="2085"/>
                  </a:lnTo>
                  <a:lnTo>
                    <a:pt x="78377" y="0"/>
                  </a:lnTo>
                  <a:lnTo>
                    <a:pt x="81683" y="3131"/>
                  </a:lnTo>
                  <a:lnTo>
                    <a:pt x="101332" y="37046"/>
                  </a:lnTo>
                  <a:lnTo>
                    <a:pt x="103609" y="55544"/>
                  </a:lnTo>
                  <a:lnTo>
                    <a:pt x="103000" y="75151"/>
                  </a:lnTo>
                  <a:lnTo>
                    <a:pt x="99063" y="94007"/>
                  </a:lnTo>
                  <a:lnTo>
                    <a:pt x="90964" y="108031"/>
                  </a:lnTo>
                  <a:lnTo>
                    <a:pt x="56220" y="150581"/>
                  </a:lnTo>
                  <a:lnTo>
                    <a:pt x="13336" y="194341"/>
                  </a:lnTo>
                  <a:lnTo>
                    <a:pt x="1439" y="199162"/>
                  </a:lnTo>
                  <a:lnTo>
                    <a:pt x="757" y="198349"/>
                  </a:lnTo>
                  <a:lnTo>
                    <a:pt x="0" y="194621"/>
                  </a:lnTo>
                  <a:lnTo>
                    <a:pt x="9686" y="181517"/>
                  </a:lnTo>
                  <a:lnTo>
                    <a:pt x="50584" y="142059"/>
                  </a:lnTo>
                  <a:lnTo>
                    <a:pt x="96943" y="112124"/>
                  </a:lnTo>
                  <a:lnTo>
                    <a:pt x="138255" y="88367"/>
                  </a:lnTo>
                  <a:lnTo>
                    <a:pt x="178518" y="64349"/>
                  </a:lnTo>
                  <a:lnTo>
                    <a:pt x="207633" y="48213"/>
                  </a:lnTo>
                  <a:lnTo>
                    <a:pt x="208361" y="44992"/>
                  </a:lnTo>
                  <a:lnTo>
                    <a:pt x="208910" y="38380"/>
                  </a:lnTo>
                  <a:lnTo>
                    <a:pt x="203878" y="38091"/>
                  </a:lnTo>
                  <a:lnTo>
                    <a:pt x="190627" y="43063"/>
                  </a:lnTo>
                  <a:lnTo>
                    <a:pt x="148475" y="82884"/>
                  </a:lnTo>
                  <a:lnTo>
                    <a:pt x="130585" y="106663"/>
                  </a:lnTo>
                  <a:lnTo>
                    <a:pt x="119168" y="132760"/>
                  </a:lnTo>
                  <a:lnTo>
                    <a:pt x="116128" y="147478"/>
                  </a:lnTo>
                  <a:lnTo>
                    <a:pt x="117599" y="161077"/>
                  </a:lnTo>
                  <a:lnTo>
                    <a:pt x="122108" y="187054"/>
                  </a:lnTo>
                  <a:lnTo>
                    <a:pt x="125654" y="192392"/>
                  </a:lnTo>
                  <a:lnTo>
                    <a:pt x="138060" y="201146"/>
                  </a:lnTo>
                  <a:lnTo>
                    <a:pt x="154155" y="202920"/>
                  </a:lnTo>
                  <a:lnTo>
                    <a:pt x="198673" y="199235"/>
                  </a:lnTo>
                  <a:lnTo>
                    <a:pt x="243939" y="181634"/>
                  </a:lnTo>
                  <a:lnTo>
                    <a:pt x="256248" y="173082"/>
                  </a:lnTo>
                  <a:lnTo>
                    <a:pt x="266094" y="16179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4" name="SMARTInkShape-474">
            <a:extLst>
              <a:ext uri="{FF2B5EF4-FFF2-40B4-BE49-F238E27FC236}">
                <a16:creationId xmlns:a16="http://schemas.microsoft.com/office/drawing/2014/main" id="{BBE2F2CD-F823-5234-E618-1C071FC244B2}"/>
              </a:ext>
            </a:extLst>
          </p:cNvPr>
          <p:cNvSpPr/>
          <p:nvPr>
            <p:custDataLst>
              <p:tags r:id="rId2"/>
            </p:custDataLst>
          </p:nvPr>
        </p:nvSpPr>
        <p:spPr>
          <a:xfrm>
            <a:off x="4800636" y="6238875"/>
            <a:ext cx="219040" cy="228601"/>
          </a:xfrm>
          <a:custGeom>
            <a:avLst/>
            <a:gdLst/>
            <a:ahLst/>
            <a:cxnLst/>
            <a:rect l="0" t="0" r="0" b="0"/>
            <a:pathLst>
              <a:path w="219040" h="228601">
                <a:moveTo>
                  <a:pt x="199989" y="9525"/>
                </a:moveTo>
                <a:lnTo>
                  <a:pt x="199989" y="9525"/>
                </a:lnTo>
                <a:lnTo>
                  <a:pt x="199989" y="1324"/>
                </a:lnTo>
                <a:lnTo>
                  <a:pt x="201047" y="883"/>
                </a:lnTo>
                <a:lnTo>
                  <a:pt x="219036" y="0"/>
                </a:lnTo>
                <a:lnTo>
                  <a:pt x="213982" y="0"/>
                </a:lnTo>
                <a:lnTo>
                  <a:pt x="170736" y="31435"/>
                </a:lnTo>
                <a:lnTo>
                  <a:pt x="124870" y="59156"/>
                </a:lnTo>
                <a:lnTo>
                  <a:pt x="79071" y="79640"/>
                </a:lnTo>
                <a:lnTo>
                  <a:pt x="46272" y="101593"/>
                </a:lnTo>
                <a:lnTo>
                  <a:pt x="32081" y="105205"/>
                </a:lnTo>
                <a:lnTo>
                  <a:pt x="19086" y="112190"/>
                </a:lnTo>
                <a:lnTo>
                  <a:pt x="11385" y="113883"/>
                </a:lnTo>
                <a:lnTo>
                  <a:pt x="10753" y="115080"/>
                </a:lnTo>
                <a:lnTo>
                  <a:pt x="10051" y="119233"/>
                </a:lnTo>
                <a:lnTo>
                  <a:pt x="8806" y="120764"/>
                </a:lnTo>
                <a:lnTo>
                  <a:pt x="45" y="123802"/>
                </a:lnTo>
                <a:lnTo>
                  <a:pt x="0" y="123814"/>
                </a:lnTo>
                <a:lnTo>
                  <a:pt x="10087" y="133934"/>
                </a:lnTo>
                <a:lnTo>
                  <a:pt x="20691" y="138902"/>
                </a:lnTo>
                <a:lnTo>
                  <a:pt x="65135" y="156502"/>
                </a:lnTo>
                <a:lnTo>
                  <a:pt x="104443" y="171005"/>
                </a:lnTo>
                <a:lnTo>
                  <a:pt x="151266" y="187266"/>
                </a:lnTo>
                <a:lnTo>
                  <a:pt x="196917" y="209547"/>
                </a:lnTo>
                <a:lnTo>
                  <a:pt x="204974" y="214841"/>
                </a:lnTo>
                <a:lnTo>
                  <a:pt x="218858" y="219027"/>
                </a:lnTo>
                <a:lnTo>
                  <a:pt x="219039" y="2286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18" name="SMARTInkShape-Group91">
            <a:extLst>
              <a:ext uri="{FF2B5EF4-FFF2-40B4-BE49-F238E27FC236}">
                <a16:creationId xmlns:a16="http://schemas.microsoft.com/office/drawing/2014/main" id="{E4B04A54-1547-C16B-8325-51499C310FF9}"/>
              </a:ext>
            </a:extLst>
          </p:cNvPr>
          <p:cNvGrpSpPr/>
          <p:nvPr/>
        </p:nvGrpSpPr>
        <p:grpSpPr>
          <a:xfrm>
            <a:off x="4095750" y="6229350"/>
            <a:ext cx="333376" cy="408926"/>
            <a:chOff x="4095750" y="6229350"/>
            <a:chExt cx="333376" cy="408926"/>
          </a:xfrm>
        </p:grpSpPr>
        <p:sp>
          <p:nvSpPr>
            <p:cNvPr id="215" name="SMARTInkShape-475">
              <a:extLst>
                <a:ext uri="{FF2B5EF4-FFF2-40B4-BE49-F238E27FC236}">
                  <a16:creationId xmlns:a16="http://schemas.microsoft.com/office/drawing/2014/main" id="{2B280AE7-C3FE-7E28-D734-EC2C95C72366}"/>
                </a:ext>
              </a:extLst>
            </p:cNvPr>
            <p:cNvSpPr/>
            <p:nvPr>
              <p:custDataLst>
                <p:tags r:id="rId85"/>
              </p:custDataLst>
            </p:nvPr>
          </p:nvSpPr>
          <p:spPr>
            <a:xfrm>
              <a:off x="4267593" y="6429375"/>
              <a:ext cx="161533" cy="9526"/>
            </a:xfrm>
            <a:custGeom>
              <a:avLst/>
              <a:gdLst/>
              <a:ahLst/>
              <a:cxnLst/>
              <a:rect l="0" t="0" r="0" b="0"/>
              <a:pathLst>
                <a:path w="161533" h="9526">
                  <a:moveTo>
                    <a:pt x="9132" y="0"/>
                  </a:moveTo>
                  <a:lnTo>
                    <a:pt x="9132" y="0"/>
                  </a:lnTo>
                  <a:lnTo>
                    <a:pt x="0" y="0"/>
                  </a:lnTo>
                  <a:lnTo>
                    <a:pt x="45150" y="0"/>
                  </a:lnTo>
                  <a:lnTo>
                    <a:pt x="49018" y="0"/>
                  </a:lnTo>
                  <a:lnTo>
                    <a:pt x="56140" y="2822"/>
                  </a:lnTo>
                  <a:lnTo>
                    <a:pt x="59521" y="5056"/>
                  </a:lnTo>
                  <a:lnTo>
                    <a:pt x="79448" y="8201"/>
                  </a:lnTo>
                  <a:lnTo>
                    <a:pt x="114962" y="1208"/>
                  </a:lnTo>
                  <a:lnTo>
                    <a:pt x="122490" y="3359"/>
                  </a:lnTo>
                  <a:lnTo>
                    <a:pt x="125979" y="5414"/>
                  </a:lnTo>
                  <a:lnTo>
                    <a:pt x="145729" y="8714"/>
                  </a:lnTo>
                  <a:lnTo>
                    <a:pt x="161532"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6" name="SMARTInkShape-476">
              <a:extLst>
                <a:ext uri="{FF2B5EF4-FFF2-40B4-BE49-F238E27FC236}">
                  <a16:creationId xmlns:a16="http://schemas.microsoft.com/office/drawing/2014/main" id="{298DEAE2-FFBC-16C6-79A4-D6EDD16DFD56}"/>
                </a:ext>
              </a:extLst>
            </p:cNvPr>
            <p:cNvSpPr/>
            <p:nvPr>
              <p:custDataLst>
                <p:tags r:id="rId86"/>
              </p:custDataLst>
            </p:nvPr>
          </p:nvSpPr>
          <p:spPr>
            <a:xfrm>
              <a:off x="4258068" y="6497384"/>
              <a:ext cx="142483" cy="140892"/>
            </a:xfrm>
            <a:custGeom>
              <a:avLst/>
              <a:gdLst/>
              <a:ahLst/>
              <a:cxnLst/>
              <a:rect l="0" t="0" r="0" b="0"/>
              <a:pathLst>
                <a:path w="142483" h="140892">
                  <a:moveTo>
                    <a:pt x="9132" y="17716"/>
                  </a:moveTo>
                  <a:lnTo>
                    <a:pt x="9132" y="17716"/>
                  </a:lnTo>
                  <a:lnTo>
                    <a:pt x="0" y="17716"/>
                  </a:lnTo>
                  <a:lnTo>
                    <a:pt x="4780" y="17716"/>
                  </a:lnTo>
                  <a:lnTo>
                    <a:pt x="6231" y="16658"/>
                  </a:lnTo>
                  <a:lnTo>
                    <a:pt x="9018" y="8584"/>
                  </a:lnTo>
                  <a:lnTo>
                    <a:pt x="23260" y="7210"/>
                  </a:lnTo>
                  <a:lnTo>
                    <a:pt x="37362" y="667"/>
                  </a:lnTo>
                  <a:lnTo>
                    <a:pt x="40652" y="0"/>
                  </a:lnTo>
                  <a:lnTo>
                    <a:pt x="42845" y="614"/>
                  </a:lnTo>
                  <a:lnTo>
                    <a:pt x="44307" y="2081"/>
                  </a:lnTo>
                  <a:lnTo>
                    <a:pt x="45282" y="4117"/>
                  </a:lnTo>
                  <a:lnTo>
                    <a:pt x="46991" y="5476"/>
                  </a:lnTo>
                  <a:lnTo>
                    <a:pt x="51710" y="6984"/>
                  </a:lnTo>
                  <a:lnTo>
                    <a:pt x="53392" y="9503"/>
                  </a:lnTo>
                  <a:lnTo>
                    <a:pt x="55262" y="17946"/>
                  </a:lnTo>
                  <a:lnTo>
                    <a:pt x="46199" y="57101"/>
                  </a:lnTo>
                  <a:lnTo>
                    <a:pt x="28091" y="102718"/>
                  </a:lnTo>
                  <a:lnTo>
                    <a:pt x="21792" y="113702"/>
                  </a:lnTo>
                  <a:lnTo>
                    <a:pt x="1486" y="130349"/>
                  </a:lnTo>
                  <a:lnTo>
                    <a:pt x="860" y="129846"/>
                  </a:lnTo>
                  <a:lnTo>
                    <a:pt x="164" y="126465"/>
                  </a:lnTo>
                  <a:lnTo>
                    <a:pt x="2677" y="121435"/>
                  </a:lnTo>
                  <a:lnTo>
                    <a:pt x="24549" y="98872"/>
                  </a:lnTo>
                  <a:lnTo>
                    <a:pt x="70598" y="63274"/>
                  </a:lnTo>
                  <a:lnTo>
                    <a:pt x="113450" y="34599"/>
                  </a:lnTo>
                  <a:lnTo>
                    <a:pt x="129999" y="22719"/>
                  </a:lnTo>
                  <a:lnTo>
                    <a:pt x="141751" y="18009"/>
                  </a:lnTo>
                  <a:lnTo>
                    <a:pt x="132153" y="17803"/>
                  </a:lnTo>
                  <a:lnTo>
                    <a:pt x="124486" y="20577"/>
                  </a:lnTo>
                  <a:lnTo>
                    <a:pt x="94604" y="41572"/>
                  </a:lnTo>
                  <a:lnTo>
                    <a:pt x="80788" y="60533"/>
                  </a:lnTo>
                  <a:lnTo>
                    <a:pt x="71051" y="85789"/>
                  </a:lnTo>
                  <a:lnTo>
                    <a:pt x="66910" y="122087"/>
                  </a:lnTo>
                  <a:lnTo>
                    <a:pt x="69384" y="130425"/>
                  </a:lnTo>
                  <a:lnTo>
                    <a:pt x="71525" y="134131"/>
                  </a:lnTo>
                  <a:lnTo>
                    <a:pt x="75069" y="136601"/>
                  </a:lnTo>
                  <a:lnTo>
                    <a:pt x="89112" y="140077"/>
                  </a:lnTo>
                  <a:lnTo>
                    <a:pt x="96890" y="140891"/>
                  </a:lnTo>
                  <a:lnTo>
                    <a:pt x="103874" y="138430"/>
                  </a:lnTo>
                  <a:lnTo>
                    <a:pt x="142482" y="11296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7" name="SMARTInkShape-477">
              <a:extLst>
                <a:ext uri="{FF2B5EF4-FFF2-40B4-BE49-F238E27FC236}">
                  <a16:creationId xmlns:a16="http://schemas.microsoft.com/office/drawing/2014/main" id="{F44E8F0F-7A40-3A2C-D66D-EBA0BE8DC450}"/>
                </a:ext>
              </a:extLst>
            </p:cNvPr>
            <p:cNvSpPr/>
            <p:nvPr>
              <p:custDataLst>
                <p:tags r:id="rId87"/>
              </p:custDataLst>
            </p:nvPr>
          </p:nvSpPr>
          <p:spPr>
            <a:xfrm>
              <a:off x="4095750" y="6229350"/>
              <a:ext cx="219076" cy="197583"/>
            </a:xfrm>
            <a:custGeom>
              <a:avLst/>
              <a:gdLst/>
              <a:ahLst/>
              <a:cxnLst/>
              <a:rect l="0" t="0" r="0" b="0"/>
              <a:pathLst>
                <a:path w="219076" h="197583">
                  <a:moveTo>
                    <a:pt x="0" y="57150"/>
                  </a:moveTo>
                  <a:lnTo>
                    <a:pt x="0" y="57150"/>
                  </a:lnTo>
                  <a:lnTo>
                    <a:pt x="8201" y="48949"/>
                  </a:lnTo>
                  <a:lnTo>
                    <a:pt x="16868" y="46829"/>
                  </a:lnTo>
                  <a:lnTo>
                    <a:pt x="22666" y="42685"/>
                  </a:lnTo>
                  <a:lnTo>
                    <a:pt x="25694" y="42215"/>
                  </a:lnTo>
                  <a:lnTo>
                    <a:pt x="28771" y="42960"/>
                  </a:lnTo>
                  <a:lnTo>
                    <a:pt x="35012" y="45551"/>
                  </a:lnTo>
                  <a:lnTo>
                    <a:pt x="55868" y="52408"/>
                  </a:lnTo>
                  <a:lnTo>
                    <a:pt x="75613" y="66887"/>
                  </a:lnTo>
                  <a:lnTo>
                    <a:pt x="78984" y="69991"/>
                  </a:lnTo>
                  <a:lnTo>
                    <a:pt x="79906" y="84729"/>
                  </a:lnTo>
                  <a:lnTo>
                    <a:pt x="75629" y="125614"/>
                  </a:lnTo>
                  <a:lnTo>
                    <a:pt x="63007" y="158567"/>
                  </a:lnTo>
                  <a:lnTo>
                    <a:pt x="36206" y="191776"/>
                  </a:lnTo>
                  <a:lnTo>
                    <a:pt x="29144" y="196360"/>
                  </a:lnTo>
                  <a:lnTo>
                    <a:pt x="25779" y="197582"/>
                  </a:lnTo>
                  <a:lnTo>
                    <a:pt x="22478" y="196278"/>
                  </a:lnTo>
                  <a:lnTo>
                    <a:pt x="6383" y="178352"/>
                  </a:lnTo>
                  <a:lnTo>
                    <a:pt x="2837" y="166050"/>
                  </a:lnTo>
                  <a:lnTo>
                    <a:pt x="560" y="127228"/>
                  </a:lnTo>
                  <a:lnTo>
                    <a:pt x="7715" y="86397"/>
                  </a:lnTo>
                  <a:lnTo>
                    <a:pt x="19319" y="53403"/>
                  </a:lnTo>
                  <a:lnTo>
                    <a:pt x="49492" y="17537"/>
                  </a:lnTo>
                  <a:lnTo>
                    <a:pt x="70050" y="6842"/>
                  </a:lnTo>
                  <a:lnTo>
                    <a:pt x="91194" y="2027"/>
                  </a:lnTo>
                  <a:lnTo>
                    <a:pt x="135965" y="268"/>
                  </a:lnTo>
                  <a:lnTo>
                    <a:pt x="181098" y="15"/>
                  </a:lnTo>
                  <a:lnTo>
                    <a:pt x="2190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28" name="SMARTInkShape-Group92">
            <a:extLst>
              <a:ext uri="{FF2B5EF4-FFF2-40B4-BE49-F238E27FC236}">
                <a16:creationId xmlns:a16="http://schemas.microsoft.com/office/drawing/2014/main" id="{7D529895-BAF6-40AC-0B18-B14F54834BFF}"/>
              </a:ext>
            </a:extLst>
          </p:cNvPr>
          <p:cNvGrpSpPr/>
          <p:nvPr/>
        </p:nvGrpSpPr>
        <p:grpSpPr>
          <a:xfrm>
            <a:off x="1876425" y="5991768"/>
            <a:ext cx="1998534" cy="537703"/>
            <a:chOff x="1876425" y="5991768"/>
            <a:chExt cx="1998534" cy="537703"/>
          </a:xfrm>
        </p:grpSpPr>
        <p:sp>
          <p:nvSpPr>
            <p:cNvPr id="219" name="SMARTInkShape-478">
              <a:extLst>
                <a:ext uri="{FF2B5EF4-FFF2-40B4-BE49-F238E27FC236}">
                  <a16:creationId xmlns:a16="http://schemas.microsoft.com/office/drawing/2014/main" id="{38106633-34BE-956A-CD30-27FD398E9075}"/>
                </a:ext>
              </a:extLst>
            </p:cNvPr>
            <p:cNvSpPr/>
            <p:nvPr>
              <p:custDataLst>
                <p:tags r:id="rId76"/>
              </p:custDataLst>
            </p:nvPr>
          </p:nvSpPr>
          <p:spPr>
            <a:xfrm>
              <a:off x="3743325" y="6181728"/>
              <a:ext cx="131634" cy="236172"/>
            </a:xfrm>
            <a:custGeom>
              <a:avLst/>
              <a:gdLst/>
              <a:ahLst/>
              <a:cxnLst/>
              <a:rect l="0" t="0" r="0" b="0"/>
              <a:pathLst>
                <a:path w="131634" h="236172">
                  <a:moveTo>
                    <a:pt x="114300" y="9522"/>
                  </a:moveTo>
                  <a:lnTo>
                    <a:pt x="114300" y="9522"/>
                  </a:lnTo>
                  <a:lnTo>
                    <a:pt x="119357" y="4466"/>
                  </a:lnTo>
                  <a:lnTo>
                    <a:pt x="124661" y="1983"/>
                  </a:lnTo>
                  <a:lnTo>
                    <a:pt x="131633" y="390"/>
                  </a:lnTo>
                  <a:lnTo>
                    <a:pt x="129765" y="172"/>
                  </a:lnTo>
                  <a:lnTo>
                    <a:pt x="123928" y="0"/>
                  </a:lnTo>
                  <a:lnTo>
                    <a:pt x="107578" y="9718"/>
                  </a:lnTo>
                  <a:lnTo>
                    <a:pt x="86908" y="30394"/>
                  </a:lnTo>
                  <a:lnTo>
                    <a:pt x="69536" y="76275"/>
                  </a:lnTo>
                  <a:lnTo>
                    <a:pt x="51831" y="123746"/>
                  </a:lnTo>
                  <a:lnTo>
                    <a:pt x="43123" y="168432"/>
                  </a:lnTo>
                  <a:lnTo>
                    <a:pt x="43154" y="186334"/>
                  </a:lnTo>
                  <a:lnTo>
                    <a:pt x="46696" y="200287"/>
                  </a:lnTo>
                  <a:lnTo>
                    <a:pt x="54640" y="214094"/>
                  </a:lnTo>
                  <a:lnTo>
                    <a:pt x="62638" y="224889"/>
                  </a:lnTo>
                  <a:lnTo>
                    <a:pt x="64881" y="231535"/>
                  </a:lnTo>
                  <a:lnTo>
                    <a:pt x="67596" y="233730"/>
                  </a:lnTo>
                  <a:lnTo>
                    <a:pt x="76256" y="236171"/>
                  </a:lnTo>
                  <a:lnTo>
                    <a:pt x="89983" y="231610"/>
                  </a:lnTo>
                  <a:lnTo>
                    <a:pt x="104551" y="222528"/>
                  </a:lnTo>
                  <a:lnTo>
                    <a:pt x="114553" y="211436"/>
                  </a:lnTo>
                  <a:lnTo>
                    <a:pt x="126135" y="188235"/>
                  </a:lnTo>
                  <a:lnTo>
                    <a:pt x="131212" y="166308"/>
                  </a:lnTo>
                  <a:lnTo>
                    <a:pt x="129808" y="160612"/>
                  </a:lnTo>
                  <a:lnTo>
                    <a:pt x="122603" y="151463"/>
                  </a:lnTo>
                  <a:lnTo>
                    <a:pt x="115168" y="146690"/>
                  </a:lnTo>
                  <a:lnTo>
                    <a:pt x="105032" y="144003"/>
                  </a:lnTo>
                  <a:lnTo>
                    <a:pt x="92126" y="143095"/>
                  </a:lnTo>
                  <a:lnTo>
                    <a:pt x="77508" y="147994"/>
                  </a:lnTo>
                  <a:lnTo>
                    <a:pt x="32910" y="173469"/>
                  </a:lnTo>
                  <a:lnTo>
                    <a:pt x="0" y="19049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0" name="SMARTInkShape-479">
              <a:extLst>
                <a:ext uri="{FF2B5EF4-FFF2-40B4-BE49-F238E27FC236}">
                  <a16:creationId xmlns:a16="http://schemas.microsoft.com/office/drawing/2014/main" id="{199E2E02-2FBC-AA6A-3173-670F8E354A48}"/>
                </a:ext>
              </a:extLst>
            </p:cNvPr>
            <p:cNvSpPr/>
            <p:nvPr>
              <p:custDataLst>
                <p:tags r:id="rId77"/>
              </p:custDataLst>
            </p:nvPr>
          </p:nvSpPr>
          <p:spPr>
            <a:xfrm>
              <a:off x="3537396" y="6210427"/>
              <a:ext cx="129510" cy="256542"/>
            </a:xfrm>
            <a:custGeom>
              <a:avLst/>
              <a:gdLst/>
              <a:ahLst/>
              <a:cxnLst/>
              <a:rect l="0" t="0" r="0" b="0"/>
              <a:pathLst>
                <a:path w="129510" h="256542">
                  <a:moveTo>
                    <a:pt x="120204" y="57023"/>
                  </a:moveTo>
                  <a:lnTo>
                    <a:pt x="120204" y="57023"/>
                  </a:lnTo>
                  <a:lnTo>
                    <a:pt x="120204" y="47614"/>
                  </a:lnTo>
                  <a:lnTo>
                    <a:pt x="112003" y="47508"/>
                  </a:lnTo>
                  <a:lnTo>
                    <a:pt x="111562" y="46447"/>
                  </a:lnTo>
                  <a:lnTo>
                    <a:pt x="110689" y="38089"/>
                  </a:lnTo>
                  <a:lnTo>
                    <a:pt x="92963" y="20257"/>
                  </a:lnTo>
                  <a:lnTo>
                    <a:pt x="84288" y="18128"/>
                  </a:lnTo>
                  <a:lnTo>
                    <a:pt x="64531" y="1316"/>
                  </a:lnTo>
                  <a:lnTo>
                    <a:pt x="41725" y="0"/>
                  </a:lnTo>
                  <a:lnTo>
                    <a:pt x="26513" y="4967"/>
                  </a:lnTo>
                  <a:lnTo>
                    <a:pt x="8600" y="23254"/>
                  </a:lnTo>
                  <a:lnTo>
                    <a:pt x="1811" y="37076"/>
                  </a:lnTo>
                  <a:lnTo>
                    <a:pt x="0" y="43725"/>
                  </a:lnTo>
                  <a:lnTo>
                    <a:pt x="811" y="56758"/>
                  </a:lnTo>
                  <a:lnTo>
                    <a:pt x="5757" y="69605"/>
                  </a:lnTo>
                  <a:lnTo>
                    <a:pt x="27064" y="96402"/>
                  </a:lnTo>
                  <a:lnTo>
                    <a:pt x="31653" y="98092"/>
                  </a:lnTo>
                  <a:lnTo>
                    <a:pt x="42395" y="97149"/>
                  </a:lnTo>
                  <a:lnTo>
                    <a:pt x="85371" y="69294"/>
                  </a:lnTo>
                  <a:lnTo>
                    <a:pt x="121271" y="35541"/>
                  </a:lnTo>
                  <a:lnTo>
                    <a:pt x="125970" y="27014"/>
                  </a:lnTo>
                  <a:lnTo>
                    <a:pt x="129399" y="11432"/>
                  </a:lnTo>
                  <a:lnTo>
                    <a:pt x="129509" y="11812"/>
                  </a:lnTo>
                  <a:lnTo>
                    <a:pt x="128652" y="35485"/>
                  </a:lnTo>
                  <a:lnTo>
                    <a:pt x="121525" y="80006"/>
                  </a:lnTo>
                  <a:lnTo>
                    <a:pt x="113919" y="121495"/>
                  </a:lnTo>
                  <a:lnTo>
                    <a:pt x="111319" y="164185"/>
                  </a:lnTo>
                  <a:lnTo>
                    <a:pt x="105749" y="208013"/>
                  </a:lnTo>
                  <a:lnTo>
                    <a:pt x="101274" y="255340"/>
                  </a:lnTo>
                  <a:lnTo>
                    <a:pt x="102292" y="255909"/>
                  </a:lnTo>
                  <a:lnTo>
                    <a:pt x="106246" y="256541"/>
                  </a:lnTo>
                  <a:lnTo>
                    <a:pt x="107724" y="255652"/>
                  </a:lnTo>
                  <a:lnTo>
                    <a:pt x="108709" y="254001"/>
                  </a:lnTo>
                  <a:lnTo>
                    <a:pt x="109366" y="251842"/>
                  </a:lnTo>
                  <a:lnTo>
                    <a:pt x="120204" y="23799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1" name="SMARTInkShape-480">
              <a:extLst>
                <a:ext uri="{FF2B5EF4-FFF2-40B4-BE49-F238E27FC236}">
                  <a16:creationId xmlns:a16="http://schemas.microsoft.com/office/drawing/2014/main" id="{CDFEDCCA-E6E4-9713-7095-0EEC01FA5C73}"/>
                </a:ext>
              </a:extLst>
            </p:cNvPr>
            <p:cNvSpPr/>
            <p:nvPr>
              <p:custDataLst>
                <p:tags r:id="rId78"/>
              </p:custDataLst>
            </p:nvPr>
          </p:nvSpPr>
          <p:spPr>
            <a:xfrm>
              <a:off x="3438525" y="6391275"/>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2" name="SMARTInkShape-481">
              <a:extLst>
                <a:ext uri="{FF2B5EF4-FFF2-40B4-BE49-F238E27FC236}">
                  <a16:creationId xmlns:a16="http://schemas.microsoft.com/office/drawing/2014/main" id="{B763C3F1-9B71-A5D2-00BD-FB5A6387196D}"/>
                </a:ext>
              </a:extLst>
            </p:cNvPr>
            <p:cNvSpPr/>
            <p:nvPr>
              <p:custDataLst>
                <p:tags r:id="rId79"/>
              </p:custDataLst>
            </p:nvPr>
          </p:nvSpPr>
          <p:spPr>
            <a:xfrm>
              <a:off x="3281477" y="6200809"/>
              <a:ext cx="52264" cy="276192"/>
            </a:xfrm>
            <a:custGeom>
              <a:avLst/>
              <a:gdLst/>
              <a:ahLst/>
              <a:cxnLst/>
              <a:rect l="0" t="0" r="0" b="0"/>
              <a:pathLst>
                <a:path w="52264" h="276192">
                  <a:moveTo>
                    <a:pt x="33223" y="28541"/>
                  </a:moveTo>
                  <a:lnTo>
                    <a:pt x="33223" y="28541"/>
                  </a:lnTo>
                  <a:lnTo>
                    <a:pt x="38280" y="28541"/>
                  </a:lnTo>
                  <a:lnTo>
                    <a:pt x="39769" y="27483"/>
                  </a:lnTo>
                  <a:lnTo>
                    <a:pt x="40762" y="25719"/>
                  </a:lnTo>
                  <a:lnTo>
                    <a:pt x="42486" y="18840"/>
                  </a:lnTo>
                  <a:lnTo>
                    <a:pt x="42631" y="14352"/>
                  </a:lnTo>
                  <a:lnTo>
                    <a:pt x="43729" y="12731"/>
                  </a:lnTo>
                  <a:lnTo>
                    <a:pt x="45518" y="11651"/>
                  </a:lnTo>
                  <a:lnTo>
                    <a:pt x="52156" y="9528"/>
                  </a:lnTo>
                  <a:lnTo>
                    <a:pt x="52263" y="1293"/>
                  </a:lnTo>
                  <a:lnTo>
                    <a:pt x="51208" y="851"/>
                  </a:lnTo>
                  <a:lnTo>
                    <a:pt x="43140" y="0"/>
                  </a:lnTo>
                  <a:lnTo>
                    <a:pt x="41767" y="8636"/>
                  </a:lnTo>
                  <a:lnTo>
                    <a:pt x="27567" y="50386"/>
                  </a:lnTo>
                  <a:lnTo>
                    <a:pt x="21640" y="93573"/>
                  </a:lnTo>
                  <a:lnTo>
                    <a:pt x="10591" y="138049"/>
                  </a:lnTo>
                  <a:lnTo>
                    <a:pt x="6409" y="175053"/>
                  </a:lnTo>
                  <a:lnTo>
                    <a:pt x="5169" y="212827"/>
                  </a:lnTo>
                  <a:lnTo>
                    <a:pt x="0" y="260203"/>
                  </a:lnTo>
                  <a:lnTo>
                    <a:pt x="4648" y="27619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3" name="SMARTInkShape-482">
              <a:extLst>
                <a:ext uri="{FF2B5EF4-FFF2-40B4-BE49-F238E27FC236}">
                  <a16:creationId xmlns:a16="http://schemas.microsoft.com/office/drawing/2014/main" id="{8DDF9CE3-34D3-A91A-AA5D-005ADE1FA430}"/>
                </a:ext>
              </a:extLst>
            </p:cNvPr>
            <p:cNvSpPr/>
            <p:nvPr>
              <p:custDataLst>
                <p:tags r:id="rId80"/>
              </p:custDataLst>
            </p:nvPr>
          </p:nvSpPr>
          <p:spPr>
            <a:xfrm>
              <a:off x="2972192" y="6343650"/>
              <a:ext cx="152009" cy="19034"/>
            </a:xfrm>
            <a:custGeom>
              <a:avLst/>
              <a:gdLst/>
              <a:ahLst/>
              <a:cxnLst/>
              <a:rect l="0" t="0" r="0" b="0"/>
              <a:pathLst>
                <a:path w="152009" h="19034">
                  <a:moveTo>
                    <a:pt x="9133" y="9525"/>
                  </a:moveTo>
                  <a:lnTo>
                    <a:pt x="9133" y="9525"/>
                  </a:lnTo>
                  <a:lnTo>
                    <a:pt x="0" y="18657"/>
                  </a:lnTo>
                  <a:lnTo>
                    <a:pt x="39643" y="19033"/>
                  </a:lnTo>
                  <a:lnTo>
                    <a:pt x="66856" y="16223"/>
                  </a:lnTo>
                  <a:lnTo>
                    <a:pt x="112925" y="3861"/>
                  </a:lnTo>
                  <a:lnTo>
                    <a:pt x="152008"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4" name="SMARTInkShape-483">
              <a:extLst>
                <a:ext uri="{FF2B5EF4-FFF2-40B4-BE49-F238E27FC236}">
                  <a16:creationId xmlns:a16="http://schemas.microsoft.com/office/drawing/2014/main" id="{2B34D95C-060B-7A02-7111-BE26C79B8CED}"/>
                </a:ext>
              </a:extLst>
            </p:cNvPr>
            <p:cNvSpPr/>
            <p:nvPr>
              <p:custDataLst>
                <p:tags r:id="rId81"/>
              </p:custDataLst>
            </p:nvPr>
          </p:nvSpPr>
          <p:spPr>
            <a:xfrm>
              <a:off x="2514600" y="6258534"/>
              <a:ext cx="352426" cy="208942"/>
            </a:xfrm>
            <a:custGeom>
              <a:avLst/>
              <a:gdLst/>
              <a:ahLst/>
              <a:cxnLst/>
              <a:rect l="0" t="0" r="0" b="0"/>
              <a:pathLst>
                <a:path w="352426" h="208942">
                  <a:moveTo>
                    <a:pt x="0" y="208941"/>
                  </a:moveTo>
                  <a:lnTo>
                    <a:pt x="0" y="208941"/>
                  </a:lnTo>
                  <a:lnTo>
                    <a:pt x="26515" y="169168"/>
                  </a:lnTo>
                  <a:lnTo>
                    <a:pt x="60119" y="127713"/>
                  </a:lnTo>
                  <a:lnTo>
                    <a:pt x="83782" y="101618"/>
                  </a:lnTo>
                  <a:lnTo>
                    <a:pt x="104199" y="81539"/>
                  </a:lnTo>
                  <a:lnTo>
                    <a:pt x="140002" y="38013"/>
                  </a:lnTo>
                  <a:lnTo>
                    <a:pt x="149007" y="26082"/>
                  </a:lnTo>
                  <a:lnTo>
                    <a:pt x="163859" y="13414"/>
                  </a:lnTo>
                  <a:lnTo>
                    <a:pt x="171154" y="0"/>
                  </a:lnTo>
                  <a:lnTo>
                    <a:pt x="171362" y="4628"/>
                  </a:lnTo>
                  <a:lnTo>
                    <a:pt x="156257" y="47704"/>
                  </a:lnTo>
                  <a:lnTo>
                    <a:pt x="152908" y="86671"/>
                  </a:lnTo>
                  <a:lnTo>
                    <a:pt x="147494" y="124265"/>
                  </a:lnTo>
                  <a:lnTo>
                    <a:pt x="149300" y="158805"/>
                  </a:lnTo>
                  <a:lnTo>
                    <a:pt x="156667" y="173606"/>
                  </a:lnTo>
                  <a:lnTo>
                    <a:pt x="172714" y="187888"/>
                  </a:lnTo>
                  <a:lnTo>
                    <a:pt x="178643" y="191731"/>
                  </a:lnTo>
                  <a:lnTo>
                    <a:pt x="193697" y="193178"/>
                  </a:lnTo>
                  <a:lnTo>
                    <a:pt x="210971" y="189235"/>
                  </a:lnTo>
                  <a:lnTo>
                    <a:pt x="236430" y="175115"/>
                  </a:lnTo>
                  <a:lnTo>
                    <a:pt x="247249" y="163567"/>
                  </a:lnTo>
                  <a:lnTo>
                    <a:pt x="269561" y="118109"/>
                  </a:lnTo>
                  <a:lnTo>
                    <a:pt x="290425" y="85279"/>
                  </a:lnTo>
                  <a:lnTo>
                    <a:pt x="302241" y="41353"/>
                  </a:lnTo>
                  <a:lnTo>
                    <a:pt x="311624" y="17636"/>
                  </a:lnTo>
                  <a:lnTo>
                    <a:pt x="314167" y="459"/>
                  </a:lnTo>
                  <a:lnTo>
                    <a:pt x="309222" y="4764"/>
                  </a:lnTo>
                  <a:lnTo>
                    <a:pt x="298069" y="39571"/>
                  </a:lnTo>
                  <a:lnTo>
                    <a:pt x="289870" y="80206"/>
                  </a:lnTo>
                  <a:lnTo>
                    <a:pt x="286564" y="126754"/>
                  </a:lnTo>
                  <a:lnTo>
                    <a:pt x="286916" y="162645"/>
                  </a:lnTo>
                  <a:lnTo>
                    <a:pt x="294887" y="187815"/>
                  </a:lnTo>
                  <a:lnTo>
                    <a:pt x="296075" y="188506"/>
                  </a:lnTo>
                  <a:lnTo>
                    <a:pt x="306011" y="189770"/>
                  </a:lnTo>
                  <a:lnTo>
                    <a:pt x="336155" y="190939"/>
                  </a:lnTo>
                  <a:lnTo>
                    <a:pt x="352425" y="19941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5" name="SMARTInkShape-484">
              <a:extLst>
                <a:ext uri="{FF2B5EF4-FFF2-40B4-BE49-F238E27FC236}">
                  <a16:creationId xmlns:a16="http://schemas.microsoft.com/office/drawing/2014/main" id="{AF34C1FF-C097-9E36-3DC3-89BAAB912C2C}"/>
                </a:ext>
              </a:extLst>
            </p:cNvPr>
            <p:cNvSpPr/>
            <p:nvPr>
              <p:custDataLst>
                <p:tags r:id="rId82"/>
              </p:custDataLst>
            </p:nvPr>
          </p:nvSpPr>
          <p:spPr>
            <a:xfrm>
              <a:off x="2238814" y="5991768"/>
              <a:ext cx="142252" cy="537703"/>
            </a:xfrm>
            <a:custGeom>
              <a:avLst/>
              <a:gdLst/>
              <a:ahLst/>
              <a:cxnLst/>
              <a:rect l="0" t="0" r="0" b="0"/>
              <a:pathLst>
                <a:path w="142252" h="537703">
                  <a:moveTo>
                    <a:pt x="113861" y="28032"/>
                  </a:moveTo>
                  <a:lnTo>
                    <a:pt x="113861" y="28032"/>
                  </a:lnTo>
                  <a:lnTo>
                    <a:pt x="135319" y="14775"/>
                  </a:lnTo>
                  <a:lnTo>
                    <a:pt x="139273" y="8734"/>
                  </a:lnTo>
                  <a:lnTo>
                    <a:pt x="142251" y="0"/>
                  </a:lnTo>
                  <a:lnTo>
                    <a:pt x="100055" y="42902"/>
                  </a:lnTo>
                  <a:lnTo>
                    <a:pt x="75542" y="79535"/>
                  </a:lnTo>
                  <a:lnTo>
                    <a:pt x="55374" y="122166"/>
                  </a:lnTo>
                  <a:lnTo>
                    <a:pt x="39499" y="161639"/>
                  </a:lnTo>
                  <a:lnTo>
                    <a:pt x="26446" y="201793"/>
                  </a:lnTo>
                  <a:lnTo>
                    <a:pt x="10820" y="240501"/>
                  </a:lnTo>
                  <a:lnTo>
                    <a:pt x="2897" y="278781"/>
                  </a:lnTo>
                  <a:lnTo>
                    <a:pt x="550" y="316935"/>
                  </a:lnTo>
                  <a:lnTo>
                    <a:pt x="0" y="347992"/>
                  </a:lnTo>
                  <a:lnTo>
                    <a:pt x="815" y="382961"/>
                  </a:lnTo>
                  <a:lnTo>
                    <a:pt x="4704" y="419670"/>
                  </a:lnTo>
                  <a:lnTo>
                    <a:pt x="17900" y="465925"/>
                  </a:lnTo>
                  <a:lnTo>
                    <a:pt x="40265" y="509759"/>
                  </a:lnTo>
                  <a:lnTo>
                    <a:pt x="52426" y="525542"/>
                  </a:lnTo>
                  <a:lnTo>
                    <a:pt x="69265" y="536950"/>
                  </a:lnTo>
                  <a:lnTo>
                    <a:pt x="71430" y="537702"/>
                  </a:lnTo>
                  <a:lnTo>
                    <a:pt x="72874" y="537146"/>
                  </a:lnTo>
                  <a:lnTo>
                    <a:pt x="75761" y="53285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 name="SMARTInkShape-485">
              <a:extLst>
                <a:ext uri="{FF2B5EF4-FFF2-40B4-BE49-F238E27FC236}">
                  <a16:creationId xmlns:a16="http://schemas.microsoft.com/office/drawing/2014/main" id="{63250E14-8368-261E-7B43-4C83AC7F09AF}"/>
                </a:ext>
              </a:extLst>
            </p:cNvPr>
            <p:cNvSpPr/>
            <p:nvPr>
              <p:custDataLst>
                <p:tags r:id="rId83"/>
              </p:custDataLst>
            </p:nvPr>
          </p:nvSpPr>
          <p:spPr>
            <a:xfrm>
              <a:off x="1943100" y="6183595"/>
              <a:ext cx="164742" cy="158925"/>
            </a:xfrm>
            <a:custGeom>
              <a:avLst/>
              <a:gdLst/>
              <a:ahLst/>
              <a:cxnLst/>
              <a:rect l="0" t="0" r="0" b="0"/>
              <a:pathLst>
                <a:path w="164742" h="158925">
                  <a:moveTo>
                    <a:pt x="9525" y="45755"/>
                  </a:moveTo>
                  <a:lnTo>
                    <a:pt x="9525" y="45755"/>
                  </a:lnTo>
                  <a:lnTo>
                    <a:pt x="9525" y="40699"/>
                  </a:lnTo>
                  <a:lnTo>
                    <a:pt x="10583" y="39210"/>
                  </a:lnTo>
                  <a:lnTo>
                    <a:pt x="12347" y="38216"/>
                  </a:lnTo>
                  <a:lnTo>
                    <a:pt x="14581" y="37554"/>
                  </a:lnTo>
                  <a:lnTo>
                    <a:pt x="28823" y="26043"/>
                  </a:lnTo>
                  <a:lnTo>
                    <a:pt x="31915" y="23089"/>
                  </a:lnTo>
                  <a:lnTo>
                    <a:pt x="72273" y="4441"/>
                  </a:lnTo>
                  <a:lnTo>
                    <a:pt x="96909" y="0"/>
                  </a:lnTo>
                  <a:lnTo>
                    <a:pt x="124316" y="3741"/>
                  </a:lnTo>
                  <a:lnTo>
                    <a:pt x="140271" y="14382"/>
                  </a:lnTo>
                  <a:lnTo>
                    <a:pt x="153359" y="30753"/>
                  </a:lnTo>
                  <a:lnTo>
                    <a:pt x="162704" y="52140"/>
                  </a:lnTo>
                  <a:lnTo>
                    <a:pt x="164741" y="72935"/>
                  </a:lnTo>
                  <a:lnTo>
                    <a:pt x="162481" y="107099"/>
                  </a:lnTo>
                  <a:lnTo>
                    <a:pt x="159121" y="114167"/>
                  </a:lnTo>
                  <a:lnTo>
                    <a:pt x="139222" y="134229"/>
                  </a:lnTo>
                  <a:lnTo>
                    <a:pt x="122201" y="147166"/>
                  </a:lnTo>
                  <a:lnTo>
                    <a:pt x="101231" y="154326"/>
                  </a:lnTo>
                  <a:lnTo>
                    <a:pt x="68444" y="158924"/>
                  </a:lnTo>
                  <a:lnTo>
                    <a:pt x="27554" y="149545"/>
                  </a:lnTo>
                  <a:lnTo>
                    <a:pt x="12246" y="143742"/>
                  </a:lnTo>
                  <a:lnTo>
                    <a:pt x="0" y="13148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7" name="SMARTInkShape-486">
              <a:extLst>
                <a:ext uri="{FF2B5EF4-FFF2-40B4-BE49-F238E27FC236}">
                  <a16:creationId xmlns:a16="http://schemas.microsoft.com/office/drawing/2014/main" id="{8877E3C4-108A-D879-3911-960954512629}"/>
                </a:ext>
              </a:extLst>
            </p:cNvPr>
            <p:cNvSpPr/>
            <p:nvPr>
              <p:custDataLst>
                <p:tags r:id="rId84"/>
              </p:custDataLst>
            </p:nvPr>
          </p:nvSpPr>
          <p:spPr>
            <a:xfrm>
              <a:off x="1876425" y="6176297"/>
              <a:ext cx="81689" cy="342165"/>
            </a:xfrm>
            <a:custGeom>
              <a:avLst/>
              <a:gdLst/>
              <a:ahLst/>
              <a:cxnLst/>
              <a:rect l="0" t="0" r="0" b="0"/>
              <a:pathLst>
                <a:path w="81689" h="342165">
                  <a:moveTo>
                    <a:pt x="76200" y="14953"/>
                  </a:moveTo>
                  <a:lnTo>
                    <a:pt x="76200" y="14953"/>
                  </a:lnTo>
                  <a:lnTo>
                    <a:pt x="76200" y="9465"/>
                  </a:lnTo>
                  <a:lnTo>
                    <a:pt x="76200" y="11809"/>
                  </a:lnTo>
                  <a:lnTo>
                    <a:pt x="76200" y="8844"/>
                  </a:lnTo>
                  <a:lnTo>
                    <a:pt x="76200" y="11614"/>
                  </a:lnTo>
                  <a:lnTo>
                    <a:pt x="76200" y="5731"/>
                  </a:lnTo>
                  <a:lnTo>
                    <a:pt x="81688" y="0"/>
                  </a:lnTo>
                  <a:lnTo>
                    <a:pt x="79345" y="2310"/>
                  </a:lnTo>
                  <a:lnTo>
                    <a:pt x="73792" y="41746"/>
                  </a:lnTo>
                  <a:lnTo>
                    <a:pt x="68784" y="86744"/>
                  </a:lnTo>
                  <a:lnTo>
                    <a:pt x="66554" y="120943"/>
                  </a:lnTo>
                  <a:lnTo>
                    <a:pt x="59349" y="167831"/>
                  </a:lnTo>
                  <a:lnTo>
                    <a:pt x="50511" y="204889"/>
                  </a:lnTo>
                  <a:lnTo>
                    <a:pt x="40131" y="247384"/>
                  </a:lnTo>
                  <a:lnTo>
                    <a:pt x="25179" y="286198"/>
                  </a:lnTo>
                  <a:lnTo>
                    <a:pt x="9980" y="332682"/>
                  </a:lnTo>
                  <a:lnTo>
                    <a:pt x="5141" y="340669"/>
                  </a:lnTo>
                  <a:lnTo>
                    <a:pt x="3428" y="342164"/>
                  </a:lnTo>
                  <a:lnTo>
                    <a:pt x="2285" y="342101"/>
                  </a:lnTo>
                  <a:lnTo>
                    <a:pt x="0" y="33880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36" name="SMARTInkShape-Group93">
            <a:extLst>
              <a:ext uri="{FF2B5EF4-FFF2-40B4-BE49-F238E27FC236}">
                <a16:creationId xmlns:a16="http://schemas.microsoft.com/office/drawing/2014/main" id="{78B73D0B-3E47-5030-7C5B-F7D25CE4549A}"/>
              </a:ext>
            </a:extLst>
          </p:cNvPr>
          <p:cNvGrpSpPr/>
          <p:nvPr/>
        </p:nvGrpSpPr>
        <p:grpSpPr>
          <a:xfrm>
            <a:off x="11106150" y="5267325"/>
            <a:ext cx="1019176" cy="270375"/>
            <a:chOff x="11106150" y="5267325"/>
            <a:chExt cx="1019176" cy="270375"/>
          </a:xfrm>
        </p:grpSpPr>
        <p:sp>
          <p:nvSpPr>
            <p:cNvPr id="229" name="SMARTInkShape-487">
              <a:extLst>
                <a:ext uri="{FF2B5EF4-FFF2-40B4-BE49-F238E27FC236}">
                  <a16:creationId xmlns:a16="http://schemas.microsoft.com/office/drawing/2014/main" id="{71E4A707-BE0F-903F-3893-3724AD91B43D}"/>
                </a:ext>
              </a:extLst>
            </p:cNvPr>
            <p:cNvSpPr/>
            <p:nvPr>
              <p:custDataLst>
                <p:tags r:id="rId69"/>
              </p:custDataLst>
            </p:nvPr>
          </p:nvSpPr>
          <p:spPr>
            <a:xfrm>
              <a:off x="11991975" y="5267325"/>
              <a:ext cx="133351" cy="47626"/>
            </a:xfrm>
            <a:custGeom>
              <a:avLst/>
              <a:gdLst/>
              <a:ahLst/>
              <a:cxnLst/>
              <a:rect l="0" t="0" r="0" b="0"/>
              <a:pathLst>
                <a:path w="133351" h="47626">
                  <a:moveTo>
                    <a:pt x="0" y="47625"/>
                  </a:moveTo>
                  <a:lnTo>
                    <a:pt x="0" y="47625"/>
                  </a:lnTo>
                  <a:lnTo>
                    <a:pt x="5058" y="42569"/>
                  </a:lnTo>
                  <a:lnTo>
                    <a:pt x="48906" y="25235"/>
                  </a:lnTo>
                  <a:lnTo>
                    <a:pt x="85058" y="12325"/>
                  </a:lnTo>
                  <a:lnTo>
                    <a:pt x="104577" y="7533"/>
                  </a:lnTo>
                  <a:lnTo>
                    <a:pt x="1333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0" name="SMARTInkShape-488">
              <a:extLst>
                <a:ext uri="{FF2B5EF4-FFF2-40B4-BE49-F238E27FC236}">
                  <a16:creationId xmlns:a16="http://schemas.microsoft.com/office/drawing/2014/main" id="{92AE9979-D834-4710-025D-59D7632782A6}"/>
                </a:ext>
              </a:extLst>
            </p:cNvPr>
            <p:cNvSpPr/>
            <p:nvPr>
              <p:custDataLst>
                <p:tags r:id="rId70"/>
              </p:custDataLst>
            </p:nvPr>
          </p:nvSpPr>
          <p:spPr>
            <a:xfrm>
              <a:off x="11887200" y="5307533"/>
              <a:ext cx="113458" cy="230167"/>
            </a:xfrm>
            <a:custGeom>
              <a:avLst/>
              <a:gdLst/>
              <a:ahLst/>
              <a:cxnLst/>
              <a:rect l="0" t="0" r="0" b="0"/>
              <a:pathLst>
                <a:path w="113458" h="230167">
                  <a:moveTo>
                    <a:pt x="85725" y="26467"/>
                  </a:moveTo>
                  <a:lnTo>
                    <a:pt x="85725" y="26467"/>
                  </a:lnTo>
                  <a:lnTo>
                    <a:pt x="85725" y="0"/>
                  </a:lnTo>
                  <a:lnTo>
                    <a:pt x="39591" y="31853"/>
                  </a:lnTo>
                  <a:lnTo>
                    <a:pt x="25136" y="50994"/>
                  </a:lnTo>
                  <a:lnTo>
                    <a:pt x="18031" y="63367"/>
                  </a:lnTo>
                  <a:lnTo>
                    <a:pt x="15196" y="66942"/>
                  </a:lnTo>
                  <a:lnTo>
                    <a:pt x="14364" y="70384"/>
                  </a:lnTo>
                  <a:lnTo>
                    <a:pt x="14868" y="73737"/>
                  </a:lnTo>
                  <a:lnTo>
                    <a:pt x="18250" y="80284"/>
                  </a:lnTo>
                  <a:lnTo>
                    <a:pt x="23282" y="86722"/>
                  </a:lnTo>
                  <a:lnTo>
                    <a:pt x="70460" y="109013"/>
                  </a:lnTo>
                  <a:lnTo>
                    <a:pt x="104685" y="124892"/>
                  </a:lnTo>
                  <a:lnTo>
                    <a:pt x="107890" y="129125"/>
                  </a:lnTo>
                  <a:lnTo>
                    <a:pt x="112402" y="144138"/>
                  </a:lnTo>
                  <a:lnTo>
                    <a:pt x="113457" y="152143"/>
                  </a:lnTo>
                  <a:lnTo>
                    <a:pt x="108995" y="172713"/>
                  </a:lnTo>
                  <a:lnTo>
                    <a:pt x="100970" y="188802"/>
                  </a:lnTo>
                  <a:lnTo>
                    <a:pt x="81170" y="210268"/>
                  </a:lnTo>
                  <a:lnTo>
                    <a:pt x="54056" y="225796"/>
                  </a:lnTo>
                  <a:lnTo>
                    <a:pt x="45562" y="229203"/>
                  </a:lnTo>
                  <a:lnTo>
                    <a:pt x="30481" y="230166"/>
                  </a:lnTo>
                  <a:lnTo>
                    <a:pt x="17781" y="227067"/>
                  </a:lnTo>
                  <a:lnTo>
                    <a:pt x="0" y="21696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1" name="SMARTInkShape-489">
              <a:extLst>
                <a:ext uri="{FF2B5EF4-FFF2-40B4-BE49-F238E27FC236}">
                  <a16:creationId xmlns:a16="http://schemas.microsoft.com/office/drawing/2014/main" id="{BA084CF6-B0A3-8087-E3AB-29090F96780E}"/>
                </a:ext>
              </a:extLst>
            </p:cNvPr>
            <p:cNvSpPr/>
            <p:nvPr>
              <p:custDataLst>
                <p:tags r:id="rId71"/>
              </p:custDataLst>
            </p:nvPr>
          </p:nvSpPr>
          <p:spPr>
            <a:xfrm>
              <a:off x="11721426" y="5272314"/>
              <a:ext cx="136626" cy="252187"/>
            </a:xfrm>
            <a:custGeom>
              <a:avLst/>
              <a:gdLst/>
              <a:ahLst/>
              <a:cxnLst/>
              <a:rect l="0" t="0" r="0" b="0"/>
              <a:pathLst>
                <a:path w="136626" h="252187">
                  <a:moveTo>
                    <a:pt x="108624" y="61686"/>
                  </a:moveTo>
                  <a:lnTo>
                    <a:pt x="108624" y="61686"/>
                  </a:lnTo>
                  <a:lnTo>
                    <a:pt x="108624" y="18969"/>
                  </a:lnTo>
                  <a:lnTo>
                    <a:pt x="105800" y="13420"/>
                  </a:lnTo>
                  <a:lnTo>
                    <a:pt x="103566" y="10459"/>
                  </a:lnTo>
                  <a:lnTo>
                    <a:pt x="98263" y="7168"/>
                  </a:lnTo>
                  <a:lnTo>
                    <a:pt x="92377" y="4648"/>
                  </a:lnTo>
                  <a:lnTo>
                    <a:pt x="86234" y="0"/>
                  </a:lnTo>
                  <a:lnTo>
                    <a:pt x="74334" y="51"/>
                  </a:lnTo>
                  <a:lnTo>
                    <a:pt x="45877" y="8705"/>
                  </a:lnTo>
                  <a:lnTo>
                    <a:pt x="26297" y="22586"/>
                  </a:lnTo>
                  <a:lnTo>
                    <a:pt x="1251" y="61846"/>
                  </a:lnTo>
                  <a:lnTo>
                    <a:pt x="0" y="68143"/>
                  </a:lnTo>
                  <a:lnTo>
                    <a:pt x="1433" y="83606"/>
                  </a:lnTo>
                  <a:lnTo>
                    <a:pt x="8422" y="95416"/>
                  </a:lnTo>
                  <a:lnTo>
                    <a:pt x="30154" y="111623"/>
                  </a:lnTo>
                  <a:lnTo>
                    <a:pt x="45171" y="112808"/>
                  </a:lnTo>
                  <a:lnTo>
                    <a:pt x="61373" y="108749"/>
                  </a:lnTo>
                  <a:lnTo>
                    <a:pt x="95555" y="88058"/>
                  </a:lnTo>
                  <a:lnTo>
                    <a:pt x="105638" y="75524"/>
                  </a:lnTo>
                  <a:lnTo>
                    <a:pt x="124105" y="47633"/>
                  </a:lnTo>
                  <a:lnTo>
                    <a:pt x="132849" y="36827"/>
                  </a:lnTo>
                  <a:lnTo>
                    <a:pt x="135909" y="29037"/>
                  </a:lnTo>
                  <a:lnTo>
                    <a:pt x="136339" y="29336"/>
                  </a:lnTo>
                  <a:lnTo>
                    <a:pt x="136625" y="30595"/>
                  </a:lnTo>
                  <a:lnTo>
                    <a:pt x="135758" y="31432"/>
                  </a:lnTo>
                  <a:lnTo>
                    <a:pt x="128948" y="32890"/>
                  </a:lnTo>
                  <a:lnTo>
                    <a:pt x="126867" y="47218"/>
                  </a:lnTo>
                  <a:lnTo>
                    <a:pt x="121202" y="59045"/>
                  </a:lnTo>
                  <a:lnTo>
                    <a:pt x="110812" y="93762"/>
                  </a:lnTo>
                  <a:lnTo>
                    <a:pt x="93722" y="137052"/>
                  </a:lnTo>
                  <a:lnTo>
                    <a:pt x="83391" y="177864"/>
                  </a:lnTo>
                  <a:lnTo>
                    <a:pt x="80489" y="223858"/>
                  </a:lnTo>
                  <a:lnTo>
                    <a:pt x="80087" y="249211"/>
                  </a:lnTo>
                  <a:lnTo>
                    <a:pt x="81132" y="250203"/>
                  </a:lnTo>
                  <a:lnTo>
                    <a:pt x="89574" y="25218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2" name="SMARTInkShape-490">
              <a:extLst>
                <a:ext uri="{FF2B5EF4-FFF2-40B4-BE49-F238E27FC236}">
                  <a16:creationId xmlns:a16="http://schemas.microsoft.com/office/drawing/2014/main" id="{FEE57EB4-ADEB-209C-E311-3966BA1A6762}"/>
                </a:ext>
              </a:extLst>
            </p:cNvPr>
            <p:cNvSpPr/>
            <p:nvPr>
              <p:custDataLst>
                <p:tags r:id="rId72"/>
              </p:custDataLst>
            </p:nvPr>
          </p:nvSpPr>
          <p:spPr>
            <a:xfrm>
              <a:off x="11677650" y="5438775"/>
              <a:ext cx="9526" cy="19051"/>
            </a:xfrm>
            <a:custGeom>
              <a:avLst/>
              <a:gdLst/>
              <a:ahLst/>
              <a:cxnLst/>
              <a:rect l="0" t="0" r="0" b="0"/>
              <a:pathLst>
                <a:path w="9526" h="19051">
                  <a:moveTo>
                    <a:pt x="9525" y="19050"/>
                  </a:moveTo>
                  <a:lnTo>
                    <a:pt x="9525" y="19050"/>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3" name="SMARTInkShape-491">
              <a:extLst>
                <a:ext uri="{FF2B5EF4-FFF2-40B4-BE49-F238E27FC236}">
                  <a16:creationId xmlns:a16="http://schemas.microsoft.com/office/drawing/2014/main" id="{3A5E3D47-EB0C-2620-1650-5F6EDB4A11EA}"/>
                </a:ext>
              </a:extLst>
            </p:cNvPr>
            <p:cNvSpPr/>
            <p:nvPr>
              <p:custDataLst>
                <p:tags r:id="rId73"/>
              </p:custDataLst>
            </p:nvPr>
          </p:nvSpPr>
          <p:spPr>
            <a:xfrm>
              <a:off x="11450157" y="5287314"/>
              <a:ext cx="153462" cy="211685"/>
            </a:xfrm>
            <a:custGeom>
              <a:avLst/>
              <a:gdLst/>
              <a:ahLst/>
              <a:cxnLst/>
              <a:rect l="0" t="0" r="0" b="0"/>
              <a:pathLst>
                <a:path w="153462" h="211685">
                  <a:moveTo>
                    <a:pt x="84618" y="46686"/>
                  </a:moveTo>
                  <a:lnTo>
                    <a:pt x="84618" y="46686"/>
                  </a:lnTo>
                  <a:lnTo>
                    <a:pt x="84618" y="12020"/>
                  </a:lnTo>
                  <a:lnTo>
                    <a:pt x="81794" y="7290"/>
                  </a:lnTo>
                  <a:lnTo>
                    <a:pt x="79561" y="4547"/>
                  </a:lnTo>
                  <a:lnTo>
                    <a:pt x="78072" y="3777"/>
                  </a:lnTo>
                  <a:lnTo>
                    <a:pt x="77080" y="4322"/>
                  </a:lnTo>
                  <a:lnTo>
                    <a:pt x="76416" y="5743"/>
                  </a:lnTo>
                  <a:lnTo>
                    <a:pt x="42677" y="33329"/>
                  </a:lnTo>
                  <a:lnTo>
                    <a:pt x="17812" y="69682"/>
                  </a:lnTo>
                  <a:lnTo>
                    <a:pt x="4497" y="99361"/>
                  </a:lnTo>
                  <a:lnTo>
                    <a:pt x="0" y="138465"/>
                  </a:lnTo>
                  <a:lnTo>
                    <a:pt x="170" y="165200"/>
                  </a:lnTo>
                  <a:lnTo>
                    <a:pt x="6562" y="182459"/>
                  </a:lnTo>
                  <a:lnTo>
                    <a:pt x="12179" y="190992"/>
                  </a:lnTo>
                  <a:lnTo>
                    <a:pt x="26349" y="201744"/>
                  </a:lnTo>
                  <a:lnTo>
                    <a:pt x="49009" y="211633"/>
                  </a:lnTo>
                  <a:lnTo>
                    <a:pt x="56645" y="211684"/>
                  </a:lnTo>
                  <a:lnTo>
                    <a:pt x="70775" y="206096"/>
                  </a:lnTo>
                  <a:lnTo>
                    <a:pt x="113062" y="178243"/>
                  </a:lnTo>
                  <a:lnTo>
                    <a:pt x="140184" y="136474"/>
                  </a:lnTo>
                  <a:lnTo>
                    <a:pt x="153057" y="101630"/>
                  </a:lnTo>
                  <a:lnTo>
                    <a:pt x="153461" y="62848"/>
                  </a:lnTo>
                  <a:lnTo>
                    <a:pt x="141823" y="29603"/>
                  </a:lnTo>
                  <a:lnTo>
                    <a:pt x="128035" y="15105"/>
                  </a:lnTo>
                  <a:lnTo>
                    <a:pt x="112381" y="6191"/>
                  </a:lnTo>
                  <a:lnTo>
                    <a:pt x="83635" y="0"/>
                  </a:lnTo>
                  <a:lnTo>
                    <a:pt x="80788" y="745"/>
                  </a:lnTo>
                  <a:lnTo>
                    <a:pt x="78890" y="2301"/>
                  </a:lnTo>
                  <a:lnTo>
                    <a:pt x="75093" y="858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4" name="SMARTInkShape-492">
              <a:extLst>
                <a:ext uri="{FF2B5EF4-FFF2-40B4-BE49-F238E27FC236}">
                  <a16:creationId xmlns:a16="http://schemas.microsoft.com/office/drawing/2014/main" id="{F09E84D3-C462-CA76-EDB1-1627A0F496EE}"/>
                </a:ext>
              </a:extLst>
            </p:cNvPr>
            <p:cNvSpPr/>
            <p:nvPr>
              <p:custDataLst>
                <p:tags r:id="rId74"/>
              </p:custDataLst>
            </p:nvPr>
          </p:nvSpPr>
          <p:spPr>
            <a:xfrm>
              <a:off x="11115675" y="5405144"/>
              <a:ext cx="142876" cy="14582"/>
            </a:xfrm>
            <a:custGeom>
              <a:avLst/>
              <a:gdLst/>
              <a:ahLst/>
              <a:cxnLst/>
              <a:rect l="0" t="0" r="0" b="0"/>
              <a:pathLst>
                <a:path w="142876" h="14582">
                  <a:moveTo>
                    <a:pt x="0" y="5056"/>
                  </a:moveTo>
                  <a:lnTo>
                    <a:pt x="0" y="5056"/>
                  </a:lnTo>
                  <a:lnTo>
                    <a:pt x="5057" y="0"/>
                  </a:lnTo>
                  <a:lnTo>
                    <a:pt x="46666" y="2960"/>
                  </a:lnTo>
                  <a:lnTo>
                    <a:pt x="89439" y="5493"/>
                  </a:lnTo>
                  <a:lnTo>
                    <a:pt x="142875" y="1458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5" name="SMARTInkShape-493">
              <a:extLst>
                <a:ext uri="{FF2B5EF4-FFF2-40B4-BE49-F238E27FC236}">
                  <a16:creationId xmlns:a16="http://schemas.microsoft.com/office/drawing/2014/main" id="{20AB48D6-1CF8-8F80-E9BB-79F04AA3C243}"/>
                </a:ext>
              </a:extLst>
            </p:cNvPr>
            <p:cNvSpPr/>
            <p:nvPr>
              <p:custDataLst>
                <p:tags r:id="rId75"/>
              </p:custDataLst>
            </p:nvPr>
          </p:nvSpPr>
          <p:spPr>
            <a:xfrm>
              <a:off x="11106150" y="5343525"/>
              <a:ext cx="152401" cy="9526"/>
            </a:xfrm>
            <a:custGeom>
              <a:avLst/>
              <a:gdLst/>
              <a:ahLst/>
              <a:cxnLst/>
              <a:rect l="0" t="0" r="0" b="0"/>
              <a:pathLst>
                <a:path w="152401" h="9526">
                  <a:moveTo>
                    <a:pt x="0" y="9525"/>
                  </a:moveTo>
                  <a:lnTo>
                    <a:pt x="0" y="9525"/>
                  </a:lnTo>
                  <a:lnTo>
                    <a:pt x="41415" y="9525"/>
                  </a:lnTo>
                  <a:lnTo>
                    <a:pt x="57563" y="8467"/>
                  </a:lnTo>
                  <a:lnTo>
                    <a:pt x="93647" y="1986"/>
                  </a:lnTo>
                  <a:lnTo>
                    <a:pt x="141213" y="262"/>
                  </a:lnTo>
                  <a:lnTo>
                    <a:pt x="1524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45" name="SMARTInkShape-Group94">
            <a:extLst>
              <a:ext uri="{FF2B5EF4-FFF2-40B4-BE49-F238E27FC236}">
                <a16:creationId xmlns:a16="http://schemas.microsoft.com/office/drawing/2014/main" id="{D00D28D7-70EB-66B1-8A59-A953ABC91706}"/>
              </a:ext>
            </a:extLst>
          </p:cNvPr>
          <p:cNvGrpSpPr/>
          <p:nvPr/>
        </p:nvGrpSpPr>
        <p:grpSpPr>
          <a:xfrm>
            <a:off x="10134600" y="4410075"/>
            <a:ext cx="1131985" cy="533401"/>
            <a:chOff x="10134600" y="4410075"/>
            <a:chExt cx="1131985" cy="533401"/>
          </a:xfrm>
        </p:grpSpPr>
        <p:sp>
          <p:nvSpPr>
            <p:cNvPr id="237" name="SMARTInkShape-494">
              <a:extLst>
                <a:ext uri="{FF2B5EF4-FFF2-40B4-BE49-F238E27FC236}">
                  <a16:creationId xmlns:a16="http://schemas.microsoft.com/office/drawing/2014/main" id="{FC4A8A5F-0A35-B6C0-7095-755A80F231E3}"/>
                </a:ext>
              </a:extLst>
            </p:cNvPr>
            <p:cNvSpPr/>
            <p:nvPr>
              <p:custDataLst>
                <p:tags r:id="rId61"/>
              </p:custDataLst>
            </p:nvPr>
          </p:nvSpPr>
          <p:spPr>
            <a:xfrm>
              <a:off x="11096625" y="4410075"/>
              <a:ext cx="169960" cy="533401"/>
            </a:xfrm>
            <a:custGeom>
              <a:avLst/>
              <a:gdLst/>
              <a:ahLst/>
              <a:cxnLst/>
              <a:rect l="0" t="0" r="0" b="0"/>
              <a:pathLst>
                <a:path w="169960" h="533401">
                  <a:moveTo>
                    <a:pt x="57150" y="0"/>
                  </a:moveTo>
                  <a:lnTo>
                    <a:pt x="57150" y="0"/>
                  </a:lnTo>
                  <a:lnTo>
                    <a:pt x="75464" y="0"/>
                  </a:lnTo>
                  <a:lnTo>
                    <a:pt x="86808" y="5645"/>
                  </a:lnTo>
                  <a:lnTo>
                    <a:pt x="92797" y="10113"/>
                  </a:lnTo>
                  <a:lnTo>
                    <a:pt x="121099" y="53674"/>
                  </a:lnTo>
                  <a:lnTo>
                    <a:pt x="139340" y="96046"/>
                  </a:lnTo>
                  <a:lnTo>
                    <a:pt x="152329" y="136330"/>
                  </a:lnTo>
                  <a:lnTo>
                    <a:pt x="160030" y="179682"/>
                  </a:lnTo>
                  <a:lnTo>
                    <a:pt x="166419" y="214224"/>
                  </a:lnTo>
                  <a:lnTo>
                    <a:pt x="169959" y="261382"/>
                  </a:lnTo>
                  <a:lnTo>
                    <a:pt x="165952" y="305459"/>
                  </a:lnTo>
                  <a:lnTo>
                    <a:pt x="158070" y="326611"/>
                  </a:lnTo>
                  <a:lnTo>
                    <a:pt x="136214" y="371839"/>
                  </a:lnTo>
                  <a:lnTo>
                    <a:pt x="107491" y="414091"/>
                  </a:lnTo>
                  <a:lnTo>
                    <a:pt x="68600" y="457795"/>
                  </a:lnTo>
                  <a:lnTo>
                    <a:pt x="31566" y="501219"/>
                  </a:lnTo>
                  <a:lnTo>
                    <a:pt x="0" y="5334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8" name="SMARTInkShape-495">
              <a:extLst>
                <a:ext uri="{FF2B5EF4-FFF2-40B4-BE49-F238E27FC236}">
                  <a16:creationId xmlns:a16="http://schemas.microsoft.com/office/drawing/2014/main" id="{5883A64D-3B7E-C22A-B02C-B8025A41A29A}"/>
                </a:ext>
              </a:extLst>
            </p:cNvPr>
            <p:cNvSpPr/>
            <p:nvPr>
              <p:custDataLst>
                <p:tags r:id="rId62"/>
              </p:custDataLst>
            </p:nvPr>
          </p:nvSpPr>
          <p:spPr>
            <a:xfrm>
              <a:off x="10953750" y="4652237"/>
              <a:ext cx="161926" cy="5489"/>
            </a:xfrm>
            <a:custGeom>
              <a:avLst/>
              <a:gdLst/>
              <a:ahLst/>
              <a:cxnLst/>
              <a:rect l="0" t="0" r="0" b="0"/>
              <a:pathLst>
                <a:path w="161926" h="5489">
                  <a:moveTo>
                    <a:pt x="0" y="5488"/>
                  </a:moveTo>
                  <a:lnTo>
                    <a:pt x="0" y="5488"/>
                  </a:lnTo>
                  <a:lnTo>
                    <a:pt x="46643" y="4430"/>
                  </a:lnTo>
                  <a:lnTo>
                    <a:pt x="75909" y="0"/>
                  </a:lnTo>
                  <a:lnTo>
                    <a:pt x="114242" y="4090"/>
                  </a:lnTo>
                  <a:lnTo>
                    <a:pt x="161925" y="548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9" name="SMARTInkShape-496">
              <a:extLst>
                <a:ext uri="{FF2B5EF4-FFF2-40B4-BE49-F238E27FC236}">
                  <a16:creationId xmlns:a16="http://schemas.microsoft.com/office/drawing/2014/main" id="{502CC369-FBDB-692E-D6F3-BC147B445066}"/>
                </a:ext>
              </a:extLst>
            </p:cNvPr>
            <p:cNvSpPr/>
            <p:nvPr>
              <p:custDataLst>
                <p:tags r:id="rId63"/>
              </p:custDataLst>
            </p:nvPr>
          </p:nvSpPr>
          <p:spPr>
            <a:xfrm>
              <a:off x="10935264" y="4724403"/>
              <a:ext cx="122819" cy="94260"/>
            </a:xfrm>
            <a:custGeom>
              <a:avLst/>
              <a:gdLst/>
              <a:ahLst/>
              <a:cxnLst/>
              <a:rect l="0" t="0" r="0" b="0"/>
              <a:pathLst>
                <a:path w="122819" h="94260">
                  <a:moveTo>
                    <a:pt x="8961" y="9522"/>
                  </a:moveTo>
                  <a:lnTo>
                    <a:pt x="8961" y="9522"/>
                  </a:lnTo>
                  <a:lnTo>
                    <a:pt x="14018" y="9522"/>
                  </a:lnTo>
                  <a:lnTo>
                    <a:pt x="15507" y="8464"/>
                  </a:lnTo>
                  <a:lnTo>
                    <a:pt x="16499" y="6700"/>
                  </a:lnTo>
                  <a:lnTo>
                    <a:pt x="17163" y="4465"/>
                  </a:lnTo>
                  <a:lnTo>
                    <a:pt x="18663" y="2976"/>
                  </a:lnTo>
                  <a:lnTo>
                    <a:pt x="23152" y="1321"/>
                  </a:lnTo>
                  <a:lnTo>
                    <a:pt x="45691" y="0"/>
                  </a:lnTo>
                  <a:lnTo>
                    <a:pt x="51712" y="5054"/>
                  </a:lnTo>
                  <a:lnTo>
                    <a:pt x="52279" y="7602"/>
                  </a:lnTo>
                  <a:lnTo>
                    <a:pt x="51598" y="10359"/>
                  </a:lnTo>
                  <a:lnTo>
                    <a:pt x="50085" y="13255"/>
                  </a:lnTo>
                  <a:lnTo>
                    <a:pt x="45542" y="33111"/>
                  </a:lnTo>
                  <a:lnTo>
                    <a:pt x="15562" y="77544"/>
                  </a:lnTo>
                  <a:lnTo>
                    <a:pt x="9073" y="82087"/>
                  </a:lnTo>
                  <a:lnTo>
                    <a:pt x="1340" y="85004"/>
                  </a:lnTo>
                  <a:lnTo>
                    <a:pt x="705" y="84185"/>
                  </a:lnTo>
                  <a:lnTo>
                    <a:pt x="0" y="80453"/>
                  </a:lnTo>
                  <a:lnTo>
                    <a:pt x="2509" y="75266"/>
                  </a:lnTo>
                  <a:lnTo>
                    <a:pt x="12744" y="63314"/>
                  </a:lnTo>
                  <a:lnTo>
                    <a:pt x="53161" y="32802"/>
                  </a:lnTo>
                  <a:lnTo>
                    <a:pt x="83161" y="18458"/>
                  </a:lnTo>
                  <a:lnTo>
                    <a:pt x="90621" y="13493"/>
                  </a:lnTo>
                  <a:lnTo>
                    <a:pt x="104034" y="7485"/>
                  </a:lnTo>
                  <a:lnTo>
                    <a:pt x="111819" y="1476"/>
                  </a:lnTo>
                  <a:lnTo>
                    <a:pt x="122818" y="35"/>
                  </a:lnTo>
                  <a:lnTo>
                    <a:pt x="109966" y="0"/>
                  </a:lnTo>
                  <a:lnTo>
                    <a:pt x="103947" y="2820"/>
                  </a:lnTo>
                  <a:lnTo>
                    <a:pt x="68713" y="27445"/>
                  </a:lnTo>
                  <a:lnTo>
                    <a:pt x="61977" y="36184"/>
                  </a:lnTo>
                  <a:lnTo>
                    <a:pt x="49521" y="64518"/>
                  </a:lnTo>
                  <a:lnTo>
                    <a:pt x="47547" y="84003"/>
                  </a:lnTo>
                  <a:lnTo>
                    <a:pt x="48442" y="87751"/>
                  </a:lnTo>
                  <a:lnTo>
                    <a:pt x="50097" y="90249"/>
                  </a:lnTo>
                  <a:lnTo>
                    <a:pt x="52261" y="91915"/>
                  </a:lnTo>
                  <a:lnTo>
                    <a:pt x="57486" y="93766"/>
                  </a:lnTo>
                  <a:lnTo>
                    <a:pt x="60362" y="94259"/>
                  </a:lnTo>
                  <a:lnTo>
                    <a:pt x="74522" y="89898"/>
                  </a:lnTo>
                  <a:lnTo>
                    <a:pt x="113736" y="7619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0" name="SMARTInkShape-497">
              <a:extLst>
                <a:ext uri="{FF2B5EF4-FFF2-40B4-BE49-F238E27FC236}">
                  <a16:creationId xmlns:a16="http://schemas.microsoft.com/office/drawing/2014/main" id="{4F22D35C-FE18-B11F-080F-778A49957819}"/>
                </a:ext>
              </a:extLst>
            </p:cNvPr>
            <p:cNvSpPr/>
            <p:nvPr>
              <p:custDataLst>
                <p:tags r:id="rId64"/>
              </p:custDataLst>
            </p:nvPr>
          </p:nvSpPr>
          <p:spPr>
            <a:xfrm>
              <a:off x="10772977" y="4459038"/>
              <a:ext cx="228399" cy="197566"/>
            </a:xfrm>
            <a:custGeom>
              <a:avLst/>
              <a:gdLst/>
              <a:ahLst/>
              <a:cxnLst/>
              <a:rect l="0" t="0" r="0" b="0"/>
              <a:pathLst>
                <a:path w="228399" h="197566">
                  <a:moveTo>
                    <a:pt x="28373" y="84387"/>
                  </a:moveTo>
                  <a:lnTo>
                    <a:pt x="28373" y="84387"/>
                  </a:lnTo>
                  <a:lnTo>
                    <a:pt x="28373" y="76186"/>
                  </a:lnTo>
                  <a:lnTo>
                    <a:pt x="29431" y="75745"/>
                  </a:lnTo>
                  <a:lnTo>
                    <a:pt x="36575" y="74979"/>
                  </a:lnTo>
                  <a:lnTo>
                    <a:pt x="64330" y="65732"/>
                  </a:lnTo>
                  <a:lnTo>
                    <a:pt x="87744" y="65372"/>
                  </a:lnTo>
                  <a:lnTo>
                    <a:pt x="90178" y="66418"/>
                  </a:lnTo>
                  <a:lnTo>
                    <a:pt x="91802" y="68174"/>
                  </a:lnTo>
                  <a:lnTo>
                    <a:pt x="94664" y="72949"/>
                  </a:lnTo>
                  <a:lnTo>
                    <a:pt x="99463" y="78598"/>
                  </a:lnTo>
                  <a:lnTo>
                    <a:pt x="100108" y="82644"/>
                  </a:lnTo>
                  <a:lnTo>
                    <a:pt x="90251" y="125872"/>
                  </a:lnTo>
                  <a:lnTo>
                    <a:pt x="72680" y="166677"/>
                  </a:lnTo>
                  <a:lnTo>
                    <a:pt x="58198" y="185910"/>
                  </a:lnTo>
                  <a:lnTo>
                    <a:pt x="49391" y="193008"/>
                  </a:lnTo>
                  <a:lnTo>
                    <a:pt x="38481" y="197005"/>
                  </a:lnTo>
                  <a:lnTo>
                    <a:pt x="35111" y="197565"/>
                  </a:lnTo>
                  <a:lnTo>
                    <a:pt x="25723" y="192544"/>
                  </a:lnTo>
                  <a:lnTo>
                    <a:pt x="7506" y="177130"/>
                  </a:lnTo>
                  <a:lnTo>
                    <a:pt x="3224" y="164765"/>
                  </a:lnTo>
                  <a:lnTo>
                    <a:pt x="0" y="121438"/>
                  </a:lnTo>
                  <a:lnTo>
                    <a:pt x="4914" y="100304"/>
                  </a:lnTo>
                  <a:lnTo>
                    <a:pt x="18129" y="78990"/>
                  </a:lnTo>
                  <a:lnTo>
                    <a:pt x="57133" y="36876"/>
                  </a:lnTo>
                  <a:lnTo>
                    <a:pt x="67965" y="31521"/>
                  </a:lnTo>
                  <a:lnTo>
                    <a:pt x="107084" y="20197"/>
                  </a:lnTo>
                  <a:lnTo>
                    <a:pt x="150477" y="9978"/>
                  </a:lnTo>
                  <a:lnTo>
                    <a:pt x="173993" y="8344"/>
                  </a:lnTo>
                  <a:lnTo>
                    <a:pt x="176253" y="7233"/>
                  </a:lnTo>
                  <a:lnTo>
                    <a:pt x="177759" y="5435"/>
                  </a:lnTo>
                  <a:lnTo>
                    <a:pt x="178764" y="3177"/>
                  </a:lnTo>
                  <a:lnTo>
                    <a:pt x="181550" y="1672"/>
                  </a:lnTo>
                  <a:lnTo>
                    <a:pt x="190289" y="0"/>
                  </a:lnTo>
                  <a:lnTo>
                    <a:pt x="198408" y="2079"/>
                  </a:lnTo>
                  <a:lnTo>
                    <a:pt x="228398" y="1771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1" name="SMARTInkShape-498">
              <a:extLst>
                <a:ext uri="{FF2B5EF4-FFF2-40B4-BE49-F238E27FC236}">
                  <a16:creationId xmlns:a16="http://schemas.microsoft.com/office/drawing/2014/main" id="{7EFA9623-F18D-5AAA-3BFC-45DD6ACB9D9E}"/>
                </a:ext>
              </a:extLst>
            </p:cNvPr>
            <p:cNvSpPr/>
            <p:nvPr>
              <p:custDataLst>
                <p:tags r:id="rId65"/>
              </p:custDataLst>
            </p:nvPr>
          </p:nvSpPr>
          <p:spPr>
            <a:xfrm>
              <a:off x="10546481" y="4467270"/>
              <a:ext cx="92945" cy="214807"/>
            </a:xfrm>
            <a:custGeom>
              <a:avLst/>
              <a:gdLst/>
              <a:ahLst/>
              <a:cxnLst/>
              <a:rect l="0" t="0" r="0" b="0"/>
              <a:pathLst>
                <a:path w="92945" h="214807">
                  <a:moveTo>
                    <a:pt x="92944" y="19005"/>
                  </a:moveTo>
                  <a:lnTo>
                    <a:pt x="92944" y="19005"/>
                  </a:lnTo>
                  <a:lnTo>
                    <a:pt x="92944" y="463"/>
                  </a:lnTo>
                  <a:lnTo>
                    <a:pt x="79687" y="0"/>
                  </a:lnTo>
                  <a:lnTo>
                    <a:pt x="77757" y="1043"/>
                  </a:lnTo>
                  <a:lnTo>
                    <a:pt x="76468" y="2797"/>
                  </a:lnTo>
                  <a:lnTo>
                    <a:pt x="75609" y="5024"/>
                  </a:lnTo>
                  <a:lnTo>
                    <a:pt x="42416" y="49088"/>
                  </a:lnTo>
                  <a:lnTo>
                    <a:pt x="38737" y="59186"/>
                  </a:lnTo>
                  <a:lnTo>
                    <a:pt x="31319" y="82916"/>
                  </a:lnTo>
                  <a:lnTo>
                    <a:pt x="16573" y="119953"/>
                  </a:lnTo>
                  <a:lnTo>
                    <a:pt x="1905" y="164355"/>
                  </a:lnTo>
                  <a:lnTo>
                    <a:pt x="0" y="190130"/>
                  </a:lnTo>
                  <a:lnTo>
                    <a:pt x="3304" y="204774"/>
                  </a:lnTo>
                  <a:lnTo>
                    <a:pt x="7786" y="209526"/>
                  </a:lnTo>
                  <a:lnTo>
                    <a:pt x="21228" y="214806"/>
                  </a:lnTo>
                  <a:lnTo>
                    <a:pt x="27143" y="214097"/>
                  </a:lnTo>
                  <a:lnTo>
                    <a:pt x="32144" y="211508"/>
                  </a:lnTo>
                  <a:lnTo>
                    <a:pt x="57804" y="187397"/>
                  </a:lnTo>
                  <a:lnTo>
                    <a:pt x="61451" y="178160"/>
                  </a:lnTo>
                  <a:lnTo>
                    <a:pt x="69473" y="143328"/>
                  </a:lnTo>
                  <a:lnTo>
                    <a:pt x="65250" y="121507"/>
                  </a:lnTo>
                  <a:lnTo>
                    <a:pt x="63898" y="119089"/>
                  </a:lnTo>
                  <a:lnTo>
                    <a:pt x="61939" y="117478"/>
                  </a:lnTo>
                  <a:lnTo>
                    <a:pt x="59573" y="116403"/>
                  </a:lnTo>
                  <a:lnTo>
                    <a:pt x="57997" y="114629"/>
                  </a:lnTo>
                  <a:lnTo>
                    <a:pt x="56243" y="109835"/>
                  </a:lnTo>
                  <a:lnTo>
                    <a:pt x="52603" y="109192"/>
                  </a:lnTo>
                  <a:lnTo>
                    <a:pt x="40089" y="111299"/>
                  </a:lnTo>
                  <a:lnTo>
                    <a:pt x="25308" y="118436"/>
                  </a:lnTo>
                  <a:lnTo>
                    <a:pt x="7219" y="13330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2" name="SMARTInkShape-499">
              <a:extLst>
                <a:ext uri="{FF2B5EF4-FFF2-40B4-BE49-F238E27FC236}">
                  <a16:creationId xmlns:a16="http://schemas.microsoft.com/office/drawing/2014/main" id="{FF7E4DDC-1936-5EBB-99F6-5F30F8582965}"/>
                </a:ext>
              </a:extLst>
            </p:cNvPr>
            <p:cNvSpPr/>
            <p:nvPr>
              <p:custDataLst>
                <p:tags r:id="rId66"/>
              </p:custDataLst>
            </p:nvPr>
          </p:nvSpPr>
          <p:spPr>
            <a:xfrm>
              <a:off x="10344865" y="4457739"/>
              <a:ext cx="90499" cy="228562"/>
            </a:xfrm>
            <a:custGeom>
              <a:avLst/>
              <a:gdLst/>
              <a:ahLst/>
              <a:cxnLst/>
              <a:rect l="0" t="0" r="0" b="0"/>
              <a:pathLst>
                <a:path w="90499" h="228562">
                  <a:moveTo>
                    <a:pt x="85010" y="47586"/>
                  </a:moveTo>
                  <a:lnTo>
                    <a:pt x="85010" y="47586"/>
                  </a:lnTo>
                  <a:lnTo>
                    <a:pt x="85010" y="42529"/>
                  </a:lnTo>
                  <a:lnTo>
                    <a:pt x="87834" y="37225"/>
                  </a:lnTo>
                  <a:lnTo>
                    <a:pt x="90067" y="34329"/>
                  </a:lnTo>
                  <a:lnTo>
                    <a:pt x="90498" y="31339"/>
                  </a:lnTo>
                  <a:lnTo>
                    <a:pt x="85287" y="11353"/>
                  </a:lnTo>
                  <a:lnTo>
                    <a:pt x="75885" y="402"/>
                  </a:lnTo>
                  <a:lnTo>
                    <a:pt x="67319" y="0"/>
                  </a:lnTo>
                  <a:lnTo>
                    <a:pt x="33546" y="17268"/>
                  </a:lnTo>
                  <a:lnTo>
                    <a:pt x="21215" y="27409"/>
                  </a:lnTo>
                  <a:lnTo>
                    <a:pt x="7429" y="50075"/>
                  </a:lnTo>
                  <a:lnTo>
                    <a:pt x="894" y="70969"/>
                  </a:lnTo>
                  <a:lnTo>
                    <a:pt x="0" y="78440"/>
                  </a:lnTo>
                  <a:lnTo>
                    <a:pt x="4554" y="93653"/>
                  </a:lnTo>
                  <a:lnTo>
                    <a:pt x="8091" y="97347"/>
                  </a:lnTo>
                  <a:lnTo>
                    <a:pt x="17662" y="101452"/>
                  </a:lnTo>
                  <a:lnTo>
                    <a:pt x="28972" y="100454"/>
                  </a:lnTo>
                  <a:lnTo>
                    <a:pt x="39996" y="96483"/>
                  </a:lnTo>
                  <a:lnTo>
                    <a:pt x="55695" y="88132"/>
                  </a:lnTo>
                  <a:lnTo>
                    <a:pt x="59117" y="87317"/>
                  </a:lnTo>
                  <a:lnTo>
                    <a:pt x="65741" y="80767"/>
                  </a:lnTo>
                  <a:lnTo>
                    <a:pt x="82168" y="57515"/>
                  </a:lnTo>
                  <a:lnTo>
                    <a:pt x="84995" y="47637"/>
                  </a:lnTo>
                  <a:lnTo>
                    <a:pt x="85006" y="52657"/>
                  </a:lnTo>
                  <a:lnTo>
                    <a:pt x="82185" y="57954"/>
                  </a:lnTo>
                  <a:lnTo>
                    <a:pt x="78464" y="63836"/>
                  </a:lnTo>
                  <a:lnTo>
                    <a:pt x="76368" y="74155"/>
                  </a:lnTo>
                  <a:lnTo>
                    <a:pt x="70545" y="107190"/>
                  </a:lnTo>
                  <a:lnTo>
                    <a:pt x="53105" y="153900"/>
                  </a:lnTo>
                  <a:lnTo>
                    <a:pt x="44904" y="197366"/>
                  </a:lnTo>
                  <a:lnTo>
                    <a:pt x="41786" y="209406"/>
                  </a:lnTo>
                  <a:lnTo>
                    <a:pt x="42436" y="212616"/>
                  </a:lnTo>
                  <a:lnTo>
                    <a:pt x="43927" y="214756"/>
                  </a:lnTo>
                  <a:lnTo>
                    <a:pt x="45585" y="219956"/>
                  </a:lnTo>
                  <a:lnTo>
                    <a:pt x="46910" y="22856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3" name="SMARTInkShape-500">
              <a:extLst>
                <a:ext uri="{FF2B5EF4-FFF2-40B4-BE49-F238E27FC236}">
                  <a16:creationId xmlns:a16="http://schemas.microsoft.com/office/drawing/2014/main" id="{78BCD944-886C-3FD6-B9EC-76C5FE945013}"/>
                </a:ext>
              </a:extLst>
            </p:cNvPr>
            <p:cNvSpPr/>
            <p:nvPr>
              <p:custDataLst>
                <p:tags r:id="rId67"/>
              </p:custDataLst>
            </p:nvPr>
          </p:nvSpPr>
          <p:spPr>
            <a:xfrm>
              <a:off x="10259048" y="4591050"/>
              <a:ext cx="27838" cy="18901"/>
            </a:xfrm>
            <a:custGeom>
              <a:avLst/>
              <a:gdLst/>
              <a:ahLst/>
              <a:cxnLst/>
              <a:rect l="0" t="0" r="0" b="0"/>
              <a:pathLst>
                <a:path w="27838" h="18901">
                  <a:moveTo>
                    <a:pt x="18427" y="0"/>
                  </a:moveTo>
                  <a:lnTo>
                    <a:pt x="18427" y="0"/>
                  </a:lnTo>
                  <a:lnTo>
                    <a:pt x="23484" y="5057"/>
                  </a:lnTo>
                  <a:lnTo>
                    <a:pt x="25965" y="10361"/>
                  </a:lnTo>
                  <a:lnTo>
                    <a:pt x="27837" y="18542"/>
                  </a:lnTo>
                  <a:lnTo>
                    <a:pt x="17805" y="18900"/>
                  </a:lnTo>
                  <a:lnTo>
                    <a:pt x="10036" y="16161"/>
                  </a:lnTo>
                  <a:lnTo>
                    <a:pt x="6483" y="13949"/>
                  </a:lnTo>
                  <a:lnTo>
                    <a:pt x="4114" y="11415"/>
                  </a:lnTo>
                  <a:lnTo>
                    <a:pt x="0" y="1713"/>
                  </a:lnTo>
                  <a:lnTo>
                    <a:pt x="850" y="1142"/>
                  </a:lnTo>
                  <a:lnTo>
                    <a:pt x="8902"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4" name="SMARTInkShape-501">
              <a:extLst>
                <a:ext uri="{FF2B5EF4-FFF2-40B4-BE49-F238E27FC236}">
                  <a16:creationId xmlns:a16="http://schemas.microsoft.com/office/drawing/2014/main" id="{3B4641E6-25C1-835D-794C-89A9B764268E}"/>
                </a:ext>
              </a:extLst>
            </p:cNvPr>
            <p:cNvSpPr/>
            <p:nvPr>
              <p:custDataLst>
                <p:tags r:id="rId68"/>
              </p:custDataLst>
            </p:nvPr>
          </p:nvSpPr>
          <p:spPr>
            <a:xfrm>
              <a:off x="10134600" y="4410467"/>
              <a:ext cx="38100" cy="237734"/>
            </a:xfrm>
            <a:custGeom>
              <a:avLst/>
              <a:gdLst/>
              <a:ahLst/>
              <a:cxnLst/>
              <a:rect l="0" t="0" r="0" b="0"/>
              <a:pathLst>
                <a:path w="38100" h="237734">
                  <a:moveTo>
                    <a:pt x="28575" y="9133"/>
                  </a:moveTo>
                  <a:lnTo>
                    <a:pt x="28575" y="9133"/>
                  </a:lnTo>
                  <a:lnTo>
                    <a:pt x="38065" y="9133"/>
                  </a:lnTo>
                  <a:lnTo>
                    <a:pt x="38099" y="0"/>
                  </a:lnTo>
                  <a:lnTo>
                    <a:pt x="35276" y="39643"/>
                  </a:lnTo>
                  <a:lnTo>
                    <a:pt x="28398" y="85587"/>
                  </a:lnTo>
                  <a:lnTo>
                    <a:pt x="20491" y="127935"/>
                  </a:lnTo>
                  <a:lnTo>
                    <a:pt x="16418" y="171651"/>
                  </a:lnTo>
                  <a:lnTo>
                    <a:pt x="5830" y="214331"/>
                  </a:lnTo>
                  <a:lnTo>
                    <a:pt x="0" y="23773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52" name="SMARTInkShape-Group95">
            <a:extLst>
              <a:ext uri="{FF2B5EF4-FFF2-40B4-BE49-F238E27FC236}">
                <a16:creationId xmlns:a16="http://schemas.microsoft.com/office/drawing/2014/main" id="{C58101B3-1F5E-613F-BECA-D66D13899BA3}"/>
              </a:ext>
            </a:extLst>
          </p:cNvPr>
          <p:cNvGrpSpPr/>
          <p:nvPr/>
        </p:nvGrpSpPr>
        <p:grpSpPr>
          <a:xfrm>
            <a:off x="10011689" y="3533775"/>
            <a:ext cx="1751687" cy="342901"/>
            <a:chOff x="10011689" y="3533775"/>
            <a:chExt cx="1751687" cy="342901"/>
          </a:xfrm>
        </p:grpSpPr>
        <p:sp>
          <p:nvSpPr>
            <p:cNvPr id="246" name="SMARTInkShape-502">
              <a:extLst>
                <a:ext uri="{FF2B5EF4-FFF2-40B4-BE49-F238E27FC236}">
                  <a16:creationId xmlns:a16="http://schemas.microsoft.com/office/drawing/2014/main" id="{916116D4-9400-E884-1828-9CC0624641FD}"/>
                </a:ext>
              </a:extLst>
            </p:cNvPr>
            <p:cNvSpPr/>
            <p:nvPr>
              <p:custDataLst>
                <p:tags r:id="rId55"/>
              </p:custDataLst>
            </p:nvPr>
          </p:nvSpPr>
          <p:spPr>
            <a:xfrm>
              <a:off x="11582400" y="3609983"/>
              <a:ext cx="180976" cy="266693"/>
            </a:xfrm>
            <a:custGeom>
              <a:avLst/>
              <a:gdLst/>
              <a:ahLst/>
              <a:cxnLst/>
              <a:rect l="0" t="0" r="0" b="0"/>
              <a:pathLst>
                <a:path w="180976" h="266693">
                  <a:moveTo>
                    <a:pt x="161925" y="19042"/>
                  </a:moveTo>
                  <a:lnTo>
                    <a:pt x="161925" y="19042"/>
                  </a:lnTo>
                  <a:lnTo>
                    <a:pt x="166983" y="19042"/>
                  </a:lnTo>
                  <a:lnTo>
                    <a:pt x="168471" y="17984"/>
                  </a:lnTo>
                  <a:lnTo>
                    <a:pt x="169463" y="16220"/>
                  </a:lnTo>
                  <a:lnTo>
                    <a:pt x="171415" y="9634"/>
                  </a:lnTo>
                  <a:lnTo>
                    <a:pt x="180973" y="9517"/>
                  </a:lnTo>
                  <a:lnTo>
                    <a:pt x="180975" y="4029"/>
                  </a:lnTo>
                  <a:lnTo>
                    <a:pt x="180975" y="6373"/>
                  </a:lnTo>
                  <a:lnTo>
                    <a:pt x="180975" y="0"/>
                  </a:lnTo>
                  <a:lnTo>
                    <a:pt x="180975" y="8194"/>
                  </a:lnTo>
                  <a:lnTo>
                    <a:pt x="179917" y="8635"/>
                  </a:lnTo>
                  <a:lnTo>
                    <a:pt x="175917" y="9125"/>
                  </a:lnTo>
                  <a:lnTo>
                    <a:pt x="170614" y="12165"/>
                  </a:lnTo>
                  <a:lnTo>
                    <a:pt x="164728" y="15986"/>
                  </a:lnTo>
                  <a:lnTo>
                    <a:pt x="139471" y="26378"/>
                  </a:lnTo>
                  <a:lnTo>
                    <a:pt x="92503" y="60328"/>
                  </a:lnTo>
                  <a:lnTo>
                    <a:pt x="83093" y="63850"/>
                  </a:lnTo>
                  <a:lnTo>
                    <a:pt x="72913" y="66473"/>
                  </a:lnTo>
                  <a:lnTo>
                    <a:pt x="57755" y="76781"/>
                  </a:lnTo>
                  <a:lnTo>
                    <a:pt x="31774" y="100556"/>
                  </a:lnTo>
                  <a:lnTo>
                    <a:pt x="19054" y="106758"/>
                  </a:lnTo>
                  <a:lnTo>
                    <a:pt x="11407" y="112804"/>
                  </a:lnTo>
                  <a:lnTo>
                    <a:pt x="5027" y="113851"/>
                  </a:lnTo>
                  <a:lnTo>
                    <a:pt x="3351" y="115057"/>
                  </a:lnTo>
                  <a:lnTo>
                    <a:pt x="2235" y="116918"/>
                  </a:lnTo>
                  <a:lnTo>
                    <a:pt x="2" y="123806"/>
                  </a:lnTo>
                  <a:lnTo>
                    <a:pt x="2" y="123810"/>
                  </a:lnTo>
                  <a:lnTo>
                    <a:pt x="0" y="123814"/>
                  </a:lnTo>
                  <a:lnTo>
                    <a:pt x="0" y="132018"/>
                  </a:lnTo>
                  <a:lnTo>
                    <a:pt x="1058" y="132459"/>
                  </a:lnTo>
                  <a:lnTo>
                    <a:pt x="5058" y="132949"/>
                  </a:lnTo>
                  <a:lnTo>
                    <a:pt x="10361" y="135990"/>
                  </a:lnTo>
                  <a:lnTo>
                    <a:pt x="55478" y="165138"/>
                  </a:lnTo>
                  <a:lnTo>
                    <a:pt x="98514" y="187320"/>
                  </a:lnTo>
                  <a:lnTo>
                    <a:pt x="125130" y="203192"/>
                  </a:lnTo>
                  <a:lnTo>
                    <a:pt x="149116" y="224359"/>
                  </a:lnTo>
                  <a:lnTo>
                    <a:pt x="161903" y="230578"/>
                  </a:lnTo>
                  <a:lnTo>
                    <a:pt x="180535" y="247211"/>
                  </a:lnTo>
                  <a:lnTo>
                    <a:pt x="180975" y="257167"/>
                  </a:lnTo>
                  <a:lnTo>
                    <a:pt x="171450" y="26669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7" name="SMARTInkShape-503">
              <a:extLst>
                <a:ext uri="{FF2B5EF4-FFF2-40B4-BE49-F238E27FC236}">
                  <a16:creationId xmlns:a16="http://schemas.microsoft.com/office/drawing/2014/main" id="{8588B615-E846-F796-A93A-46397D4916A4}"/>
                </a:ext>
              </a:extLst>
            </p:cNvPr>
            <p:cNvSpPr/>
            <p:nvPr>
              <p:custDataLst>
                <p:tags r:id="rId56"/>
              </p:custDataLst>
            </p:nvPr>
          </p:nvSpPr>
          <p:spPr>
            <a:xfrm>
              <a:off x="11001375" y="3639262"/>
              <a:ext cx="457201" cy="150938"/>
            </a:xfrm>
            <a:custGeom>
              <a:avLst/>
              <a:gdLst/>
              <a:ahLst/>
              <a:cxnLst/>
              <a:rect l="0" t="0" r="0" b="0"/>
              <a:pathLst>
                <a:path w="457201" h="150938">
                  <a:moveTo>
                    <a:pt x="0" y="142163"/>
                  </a:moveTo>
                  <a:lnTo>
                    <a:pt x="0" y="142163"/>
                  </a:lnTo>
                  <a:lnTo>
                    <a:pt x="40099" y="118312"/>
                  </a:lnTo>
                  <a:lnTo>
                    <a:pt x="85988" y="87974"/>
                  </a:lnTo>
                  <a:lnTo>
                    <a:pt x="111844" y="63804"/>
                  </a:lnTo>
                  <a:lnTo>
                    <a:pt x="151601" y="44919"/>
                  </a:lnTo>
                  <a:lnTo>
                    <a:pt x="197803" y="15959"/>
                  </a:lnTo>
                  <a:lnTo>
                    <a:pt x="218183" y="0"/>
                  </a:lnTo>
                  <a:lnTo>
                    <a:pt x="218480" y="821"/>
                  </a:lnTo>
                  <a:lnTo>
                    <a:pt x="218811" y="4556"/>
                  </a:lnTo>
                  <a:lnTo>
                    <a:pt x="194171" y="48661"/>
                  </a:lnTo>
                  <a:lnTo>
                    <a:pt x="175728" y="91125"/>
                  </a:lnTo>
                  <a:lnTo>
                    <a:pt x="173351" y="106779"/>
                  </a:lnTo>
                  <a:lnTo>
                    <a:pt x="179818" y="143137"/>
                  </a:lnTo>
                  <a:lnTo>
                    <a:pt x="181263" y="145988"/>
                  </a:lnTo>
                  <a:lnTo>
                    <a:pt x="183284" y="147888"/>
                  </a:lnTo>
                  <a:lnTo>
                    <a:pt x="188351" y="149999"/>
                  </a:lnTo>
                  <a:lnTo>
                    <a:pt x="194130" y="150937"/>
                  </a:lnTo>
                  <a:lnTo>
                    <a:pt x="208390" y="146409"/>
                  </a:lnTo>
                  <a:lnTo>
                    <a:pt x="255856" y="112670"/>
                  </a:lnTo>
                  <a:lnTo>
                    <a:pt x="301548" y="77285"/>
                  </a:lnTo>
                  <a:lnTo>
                    <a:pt x="308647" y="68173"/>
                  </a:lnTo>
                  <a:lnTo>
                    <a:pt x="321181" y="44891"/>
                  </a:lnTo>
                  <a:lnTo>
                    <a:pt x="329292" y="38553"/>
                  </a:lnTo>
                  <a:lnTo>
                    <a:pt x="333360" y="27905"/>
                  </a:lnTo>
                  <a:lnTo>
                    <a:pt x="314076" y="75397"/>
                  </a:lnTo>
                  <a:lnTo>
                    <a:pt x="310985" y="81778"/>
                  </a:lnTo>
                  <a:lnTo>
                    <a:pt x="310371" y="94511"/>
                  </a:lnTo>
                  <a:lnTo>
                    <a:pt x="315922" y="125226"/>
                  </a:lnTo>
                  <a:lnTo>
                    <a:pt x="324207" y="133930"/>
                  </a:lnTo>
                  <a:lnTo>
                    <a:pt x="340771" y="144780"/>
                  </a:lnTo>
                  <a:lnTo>
                    <a:pt x="355714" y="145796"/>
                  </a:lnTo>
                  <a:lnTo>
                    <a:pt x="402324" y="142482"/>
                  </a:lnTo>
                  <a:lnTo>
                    <a:pt x="457200" y="14216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8" name="SMARTInkShape-504">
              <a:extLst>
                <a:ext uri="{FF2B5EF4-FFF2-40B4-BE49-F238E27FC236}">
                  <a16:creationId xmlns:a16="http://schemas.microsoft.com/office/drawing/2014/main" id="{9163EC68-646D-3B8B-C1AC-35E02C60EA77}"/>
                </a:ext>
              </a:extLst>
            </p:cNvPr>
            <p:cNvSpPr/>
            <p:nvPr>
              <p:custDataLst>
                <p:tags r:id="rId57"/>
              </p:custDataLst>
            </p:nvPr>
          </p:nvSpPr>
          <p:spPr>
            <a:xfrm>
              <a:off x="10801350" y="3705225"/>
              <a:ext cx="133351" cy="9526"/>
            </a:xfrm>
            <a:custGeom>
              <a:avLst/>
              <a:gdLst/>
              <a:ahLst/>
              <a:cxnLst/>
              <a:rect l="0" t="0" r="0" b="0"/>
              <a:pathLst>
                <a:path w="133351" h="9526">
                  <a:moveTo>
                    <a:pt x="0" y="0"/>
                  </a:moveTo>
                  <a:lnTo>
                    <a:pt x="0" y="0"/>
                  </a:lnTo>
                  <a:lnTo>
                    <a:pt x="40719" y="1058"/>
                  </a:lnTo>
                  <a:lnTo>
                    <a:pt x="81012" y="8201"/>
                  </a:lnTo>
                  <a:lnTo>
                    <a:pt x="133350"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9" name="SMARTInkShape-505">
              <a:extLst>
                <a:ext uri="{FF2B5EF4-FFF2-40B4-BE49-F238E27FC236}">
                  <a16:creationId xmlns:a16="http://schemas.microsoft.com/office/drawing/2014/main" id="{412A0E27-659F-369B-B105-79F5784A1CAD}"/>
                </a:ext>
              </a:extLst>
            </p:cNvPr>
            <p:cNvSpPr/>
            <p:nvPr>
              <p:custDataLst>
                <p:tags r:id="rId58"/>
              </p:custDataLst>
            </p:nvPr>
          </p:nvSpPr>
          <p:spPr>
            <a:xfrm>
              <a:off x="10448925" y="3533775"/>
              <a:ext cx="247651" cy="1"/>
            </a:xfrm>
            <a:custGeom>
              <a:avLst/>
              <a:gdLst/>
              <a:ahLst/>
              <a:cxnLst/>
              <a:rect l="0" t="0" r="0" b="0"/>
              <a:pathLst>
                <a:path w="247651" h="1">
                  <a:moveTo>
                    <a:pt x="0" y="0"/>
                  </a:moveTo>
                  <a:lnTo>
                    <a:pt x="0" y="0"/>
                  </a:lnTo>
                  <a:lnTo>
                    <a:pt x="42843" y="0"/>
                  </a:lnTo>
                  <a:lnTo>
                    <a:pt x="89836" y="0"/>
                  </a:lnTo>
                  <a:lnTo>
                    <a:pt x="131802" y="0"/>
                  </a:lnTo>
                  <a:lnTo>
                    <a:pt x="177709" y="0"/>
                  </a:lnTo>
                  <a:lnTo>
                    <a:pt x="219661" y="0"/>
                  </a:lnTo>
                  <a:lnTo>
                    <a:pt x="2476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0" name="SMARTInkShape-506">
              <a:extLst>
                <a:ext uri="{FF2B5EF4-FFF2-40B4-BE49-F238E27FC236}">
                  <a16:creationId xmlns:a16="http://schemas.microsoft.com/office/drawing/2014/main" id="{74D0AC1C-ABF6-9A3B-4082-867B94BFFB25}"/>
                </a:ext>
              </a:extLst>
            </p:cNvPr>
            <p:cNvSpPr/>
            <p:nvPr>
              <p:custDataLst>
                <p:tags r:id="rId59"/>
              </p:custDataLst>
            </p:nvPr>
          </p:nvSpPr>
          <p:spPr>
            <a:xfrm>
              <a:off x="10429875" y="3629152"/>
              <a:ext cx="238126" cy="174471"/>
            </a:xfrm>
            <a:custGeom>
              <a:avLst/>
              <a:gdLst/>
              <a:ahLst/>
              <a:cxnLst/>
              <a:rect l="0" t="0" r="0" b="0"/>
              <a:pathLst>
                <a:path w="238126" h="174471">
                  <a:moveTo>
                    <a:pt x="0" y="28448"/>
                  </a:moveTo>
                  <a:lnTo>
                    <a:pt x="0" y="28448"/>
                  </a:lnTo>
                  <a:lnTo>
                    <a:pt x="0" y="23391"/>
                  </a:lnTo>
                  <a:lnTo>
                    <a:pt x="1058" y="21902"/>
                  </a:lnTo>
                  <a:lnTo>
                    <a:pt x="2824" y="20909"/>
                  </a:lnTo>
                  <a:lnTo>
                    <a:pt x="13257" y="19316"/>
                  </a:lnTo>
                  <a:lnTo>
                    <a:pt x="15187" y="18126"/>
                  </a:lnTo>
                  <a:lnTo>
                    <a:pt x="16476" y="16275"/>
                  </a:lnTo>
                  <a:lnTo>
                    <a:pt x="17335" y="13983"/>
                  </a:lnTo>
                  <a:lnTo>
                    <a:pt x="18964" y="12454"/>
                  </a:lnTo>
                  <a:lnTo>
                    <a:pt x="42800" y="3120"/>
                  </a:lnTo>
                  <a:lnTo>
                    <a:pt x="78877" y="0"/>
                  </a:lnTo>
                  <a:lnTo>
                    <a:pt x="85504" y="2752"/>
                  </a:lnTo>
                  <a:lnTo>
                    <a:pt x="88751" y="4967"/>
                  </a:lnTo>
                  <a:lnTo>
                    <a:pt x="90918" y="8560"/>
                  </a:lnTo>
                  <a:lnTo>
                    <a:pt x="93966" y="24790"/>
                  </a:lnTo>
                  <a:lnTo>
                    <a:pt x="93811" y="49236"/>
                  </a:lnTo>
                  <a:lnTo>
                    <a:pt x="87533" y="74471"/>
                  </a:lnTo>
                  <a:lnTo>
                    <a:pt x="77912" y="90650"/>
                  </a:lnTo>
                  <a:lnTo>
                    <a:pt x="30290" y="138050"/>
                  </a:lnTo>
                  <a:lnTo>
                    <a:pt x="12856" y="148059"/>
                  </a:lnTo>
                  <a:lnTo>
                    <a:pt x="2539" y="151441"/>
                  </a:lnTo>
                  <a:lnTo>
                    <a:pt x="48923" y="112528"/>
                  </a:lnTo>
                  <a:lnTo>
                    <a:pt x="89973" y="84963"/>
                  </a:lnTo>
                  <a:lnTo>
                    <a:pt x="132308" y="60072"/>
                  </a:lnTo>
                  <a:lnTo>
                    <a:pt x="177151" y="35344"/>
                  </a:lnTo>
                  <a:lnTo>
                    <a:pt x="216619" y="11294"/>
                  </a:lnTo>
                  <a:lnTo>
                    <a:pt x="215321" y="10662"/>
                  </a:lnTo>
                  <a:lnTo>
                    <a:pt x="208235" y="9960"/>
                  </a:lnTo>
                  <a:lnTo>
                    <a:pt x="200852" y="12470"/>
                  </a:lnTo>
                  <a:lnTo>
                    <a:pt x="157352" y="52223"/>
                  </a:lnTo>
                  <a:lnTo>
                    <a:pt x="134112" y="77473"/>
                  </a:lnTo>
                  <a:lnTo>
                    <a:pt x="112061" y="123882"/>
                  </a:lnTo>
                  <a:lnTo>
                    <a:pt x="106934" y="142215"/>
                  </a:lnTo>
                  <a:lnTo>
                    <a:pt x="108558" y="153447"/>
                  </a:lnTo>
                  <a:lnTo>
                    <a:pt x="110472" y="159406"/>
                  </a:lnTo>
                  <a:lnTo>
                    <a:pt x="118243" y="168849"/>
                  </a:lnTo>
                  <a:lnTo>
                    <a:pt x="123279" y="172848"/>
                  </a:lnTo>
                  <a:lnTo>
                    <a:pt x="140163" y="174470"/>
                  </a:lnTo>
                  <a:lnTo>
                    <a:pt x="183597" y="169621"/>
                  </a:lnTo>
                  <a:lnTo>
                    <a:pt x="228635" y="147529"/>
                  </a:lnTo>
                  <a:lnTo>
                    <a:pt x="238125" y="14274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1" name="SMARTInkShape-507">
              <a:extLst>
                <a:ext uri="{FF2B5EF4-FFF2-40B4-BE49-F238E27FC236}">
                  <a16:creationId xmlns:a16="http://schemas.microsoft.com/office/drawing/2014/main" id="{FCCDE146-0EDA-814B-E6F1-0B3519D6983B}"/>
                </a:ext>
              </a:extLst>
            </p:cNvPr>
            <p:cNvSpPr/>
            <p:nvPr>
              <p:custDataLst>
                <p:tags r:id="rId60"/>
              </p:custDataLst>
            </p:nvPr>
          </p:nvSpPr>
          <p:spPr>
            <a:xfrm>
              <a:off x="10011689" y="3590925"/>
              <a:ext cx="227687" cy="209551"/>
            </a:xfrm>
            <a:custGeom>
              <a:avLst/>
              <a:gdLst/>
              <a:ahLst/>
              <a:cxnLst/>
              <a:rect l="0" t="0" r="0" b="0"/>
              <a:pathLst>
                <a:path w="227687" h="209551">
                  <a:moveTo>
                    <a:pt x="170536" y="0"/>
                  </a:moveTo>
                  <a:lnTo>
                    <a:pt x="170536" y="0"/>
                  </a:lnTo>
                  <a:lnTo>
                    <a:pt x="180026" y="0"/>
                  </a:lnTo>
                  <a:lnTo>
                    <a:pt x="174995" y="0"/>
                  </a:lnTo>
                  <a:lnTo>
                    <a:pt x="169696" y="2822"/>
                  </a:lnTo>
                  <a:lnTo>
                    <a:pt x="161696" y="7605"/>
                  </a:lnTo>
                  <a:lnTo>
                    <a:pt x="116689" y="27446"/>
                  </a:lnTo>
                  <a:lnTo>
                    <a:pt x="70912" y="49880"/>
                  </a:lnTo>
                  <a:lnTo>
                    <a:pt x="49000" y="59211"/>
                  </a:lnTo>
                  <a:lnTo>
                    <a:pt x="20930" y="66580"/>
                  </a:lnTo>
                  <a:lnTo>
                    <a:pt x="2172" y="82786"/>
                  </a:lnTo>
                  <a:lnTo>
                    <a:pt x="459" y="87241"/>
                  </a:lnTo>
                  <a:lnTo>
                    <a:pt x="0" y="89911"/>
                  </a:lnTo>
                  <a:lnTo>
                    <a:pt x="5136" y="98522"/>
                  </a:lnTo>
                  <a:lnTo>
                    <a:pt x="9470" y="103781"/>
                  </a:lnTo>
                  <a:lnTo>
                    <a:pt x="50901" y="126098"/>
                  </a:lnTo>
                  <a:lnTo>
                    <a:pt x="98338" y="149674"/>
                  </a:lnTo>
                  <a:lnTo>
                    <a:pt x="135382" y="161622"/>
                  </a:lnTo>
                  <a:lnTo>
                    <a:pt x="175625" y="179347"/>
                  </a:lnTo>
                  <a:lnTo>
                    <a:pt x="197796" y="192840"/>
                  </a:lnTo>
                  <a:lnTo>
                    <a:pt x="216970" y="208572"/>
                  </a:lnTo>
                  <a:lnTo>
                    <a:pt x="227686" y="2095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61" name="SMARTInkShape-Group96">
            <a:extLst>
              <a:ext uri="{FF2B5EF4-FFF2-40B4-BE49-F238E27FC236}">
                <a16:creationId xmlns:a16="http://schemas.microsoft.com/office/drawing/2014/main" id="{0D7BFBFB-C67E-0BBE-3314-C45225080784}"/>
              </a:ext>
            </a:extLst>
          </p:cNvPr>
          <p:cNvGrpSpPr/>
          <p:nvPr/>
        </p:nvGrpSpPr>
        <p:grpSpPr>
          <a:xfrm>
            <a:off x="8505835" y="3609975"/>
            <a:ext cx="1257291" cy="361059"/>
            <a:chOff x="8505835" y="3609975"/>
            <a:chExt cx="1257291" cy="361059"/>
          </a:xfrm>
        </p:grpSpPr>
        <p:sp>
          <p:nvSpPr>
            <p:cNvPr id="253" name="SMARTInkShape-508">
              <a:extLst>
                <a:ext uri="{FF2B5EF4-FFF2-40B4-BE49-F238E27FC236}">
                  <a16:creationId xmlns:a16="http://schemas.microsoft.com/office/drawing/2014/main" id="{A75BA7F1-D7CD-5E3A-360D-DE378C2BDA30}"/>
                </a:ext>
              </a:extLst>
            </p:cNvPr>
            <p:cNvSpPr/>
            <p:nvPr>
              <p:custDataLst>
                <p:tags r:id="rId47"/>
              </p:custDataLst>
            </p:nvPr>
          </p:nvSpPr>
          <p:spPr>
            <a:xfrm>
              <a:off x="9610725" y="3800475"/>
              <a:ext cx="152401" cy="19051"/>
            </a:xfrm>
            <a:custGeom>
              <a:avLst/>
              <a:gdLst/>
              <a:ahLst/>
              <a:cxnLst/>
              <a:rect l="0" t="0" r="0" b="0"/>
              <a:pathLst>
                <a:path w="152401" h="19051">
                  <a:moveTo>
                    <a:pt x="0" y="19050"/>
                  </a:moveTo>
                  <a:lnTo>
                    <a:pt x="0" y="19050"/>
                  </a:lnTo>
                  <a:lnTo>
                    <a:pt x="5057" y="13993"/>
                  </a:lnTo>
                  <a:lnTo>
                    <a:pt x="13184" y="11511"/>
                  </a:lnTo>
                  <a:lnTo>
                    <a:pt x="54189" y="9642"/>
                  </a:lnTo>
                  <a:lnTo>
                    <a:pt x="84906" y="4061"/>
                  </a:lnTo>
                  <a:lnTo>
                    <a:pt x="99476" y="6377"/>
                  </a:lnTo>
                  <a:lnTo>
                    <a:pt x="131239" y="466"/>
                  </a:lnTo>
                  <a:lnTo>
                    <a:pt x="1524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4" name="SMARTInkShape-509">
              <a:extLst>
                <a:ext uri="{FF2B5EF4-FFF2-40B4-BE49-F238E27FC236}">
                  <a16:creationId xmlns:a16="http://schemas.microsoft.com/office/drawing/2014/main" id="{1AFD1324-7C5B-6B44-FEF2-A29AD8CBC149}"/>
                </a:ext>
              </a:extLst>
            </p:cNvPr>
            <p:cNvSpPr/>
            <p:nvPr>
              <p:custDataLst>
                <p:tags r:id="rId48"/>
              </p:custDataLst>
            </p:nvPr>
          </p:nvSpPr>
          <p:spPr>
            <a:xfrm>
              <a:off x="9586817" y="3886200"/>
              <a:ext cx="138209" cy="84834"/>
            </a:xfrm>
            <a:custGeom>
              <a:avLst/>
              <a:gdLst/>
              <a:ahLst/>
              <a:cxnLst/>
              <a:rect l="0" t="0" r="0" b="0"/>
              <a:pathLst>
                <a:path w="138209" h="84834">
                  <a:moveTo>
                    <a:pt x="14383" y="19050"/>
                  </a:moveTo>
                  <a:lnTo>
                    <a:pt x="14383" y="19050"/>
                  </a:lnTo>
                  <a:lnTo>
                    <a:pt x="14383" y="9918"/>
                  </a:lnTo>
                  <a:lnTo>
                    <a:pt x="22584" y="1358"/>
                  </a:lnTo>
                  <a:lnTo>
                    <a:pt x="33006" y="35"/>
                  </a:lnTo>
                  <a:lnTo>
                    <a:pt x="50756" y="0"/>
                  </a:lnTo>
                  <a:lnTo>
                    <a:pt x="51330" y="1058"/>
                  </a:lnTo>
                  <a:lnTo>
                    <a:pt x="52331" y="13257"/>
                  </a:lnTo>
                  <a:lnTo>
                    <a:pt x="44849" y="38602"/>
                  </a:lnTo>
                  <a:lnTo>
                    <a:pt x="30088" y="59555"/>
                  </a:lnTo>
                  <a:lnTo>
                    <a:pt x="12037" y="72873"/>
                  </a:lnTo>
                  <a:lnTo>
                    <a:pt x="8049" y="79307"/>
                  </a:lnTo>
                  <a:lnTo>
                    <a:pt x="5927" y="80389"/>
                  </a:lnTo>
                  <a:lnTo>
                    <a:pt x="3454" y="80051"/>
                  </a:lnTo>
                  <a:lnTo>
                    <a:pt x="747" y="78767"/>
                  </a:lnTo>
                  <a:lnTo>
                    <a:pt x="0" y="77912"/>
                  </a:lnTo>
                  <a:lnTo>
                    <a:pt x="561" y="77341"/>
                  </a:lnTo>
                  <a:lnTo>
                    <a:pt x="1994" y="76961"/>
                  </a:lnTo>
                  <a:lnTo>
                    <a:pt x="45488" y="48773"/>
                  </a:lnTo>
                  <a:lnTo>
                    <a:pt x="92475" y="22478"/>
                  </a:lnTo>
                  <a:lnTo>
                    <a:pt x="105137" y="13833"/>
                  </a:lnTo>
                  <a:lnTo>
                    <a:pt x="115592" y="10802"/>
                  </a:lnTo>
                  <a:lnTo>
                    <a:pt x="123276" y="9904"/>
                  </a:lnTo>
                  <a:lnTo>
                    <a:pt x="122962" y="9777"/>
                  </a:lnTo>
                  <a:lnTo>
                    <a:pt x="106123" y="9539"/>
                  </a:lnTo>
                  <a:lnTo>
                    <a:pt x="91777" y="14586"/>
                  </a:lnTo>
                  <a:lnTo>
                    <a:pt x="83000" y="22711"/>
                  </a:lnTo>
                  <a:lnTo>
                    <a:pt x="56792" y="60292"/>
                  </a:lnTo>
                  <a:lnTo>
                    <a:pt x="54398" y="68424"/>
                  </a:lnTo>
                  <a:lnTo>
                    <a:pt x="55876" y="72075"/>
                  </a:lnTo>
                  <a:lnTo>
                    <a:pt x="63164" y="78953"/>
                  </a:lnTo>
                  <a:lnTo>
                    <a:pt x="70636" y="82715"/>
                  </a:lnTo>
                  <a:lnTo>
                    <a:pt x="83614" y="84833"/>
                  </a:lnTo>
                  <a:lnTo>
                    <a:pt x="118633" y="84549"/>
                  </a:lnTo>
                  <a:lnTo>
                    <a:pt x="138208" y="762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5" name="SMARTInkShape-510">
              <a:extLst>
                <a:ext uri="{FF2B5EF4-FFF2-40B4-BE49-F238E27FC236}">
                  <a16:creationId xmlns:a16="http://schemas.microsoft.com/office/drawing/2014/main" id="{E52D6C20-5775-A18C-470B-01ADA036A90B}"/>
                </a:ext>
              </a:extLst>
            </p:cNvPr>
            <p:cNvSpPr/>
            <p:nvPr>
              <p:custDataLst>
                <p:tags r:id="rId49"/>
              </p:custDataLst>
            </p:nvPr>
          </p:nvSpPr>
          <p:spPr>
            <a:xfrm>
              <a:off x="9459840" y="3619546"/>
              <a:ext cx="246136" cy="215565"/>
            </a:xfrm>
            <a:custGeom>
              <a:avLst/>
              <a:gdLst/>
              <a:ahLst/>
              <a:cxnLst/>
              <a:rect l="0" t="0" r="0" b="0"/>
              <a:pathLst>
                <a:path w="246136" h="215565">
                  <a:moveTo>
                    <a:pt x="17535" y="104729"/>
                  </a:moveTo>
                  <a:lnTo>
                    <a:pt x="17535" y="104729"/>
                  </a:lnTo>
                  <a:lnTo>
                    <a:pt x="25736" y="96528"/>
                  </a:lnTo>
                  <a:lnTo>
                    <a:pt x="55244" y="78780"/>
                  </a:lnTo>
                  <a:lnTo>
                    <a:pt x="58549" y="77905"/>
                  </a:lnTo>
                  <a:lnTo>
                    <a:pt x="67866" y="79754"/>
                  </a:lnTo>
                  <a:lnTo>
                    <a:pt x="86037" y="84509"/>
                  </a:lnTo>
                  <a:lnTo>
                    <a:pt x="93136" y="90803"/>
                  </a:lnTo>
                  <a:lnTo>
                    <a:pt x="96510" y="95445"/>
                  </a:lnTo>
                  <a:lnTo>
                    <a:pt x="101259" y="117148"/>
                  </a:lnTo>
                  <a:lnTo>
                    <a:pt x="99549" y="128946"/>
                  </a:lnTo>
                  <a:lnTo>
                    <a:pt x="96319" y="138775"/>
                  </a:lnTo>
                  <a:lnTo>
                    <a:pt x="93441" y="155151"/>
                  </a:lnTo>
                  <a:lnTo>
                    <a:pt x="86347" y="170702"/>
                  </a:lnTo>
                  <a:lnTo>
                    <a:pt x="79575" y="189022"/>
                  </a:lnTo>
                  <a:lnTo>
                    <a:pt x="66021" y="206846"/>
                  </a:lnTo>
                  <a:lnTo>
                    <a:pt x="54606" y="213614"/>
                  </a:lnTo>
                  <a:lnTo>
                    <a:pt x="48600" y="215420"/>
                  </a:lnTo>
                  <a:lnTo>
                    <a:pt x="43536" y="215564"/>
                  </a:lnTo>
                  <a:lnTo>
                    <a:pt x="35088" y="212903"/>
                  </a:lnTo>
                  <a:lnTo>
                    <a:pt x="19325" y="200398"/>
                  </a:lnTo>
                  <a:lnTo>
                    <a:pt x="6307" y="183287"/>
                  </a:lnTo>
                  <a:lnTo>
                    <a:pt x="802" y="164812"/>
                  </a:lnTo>
                  <a:lnTo>
                    <a:pt x="0" y="133060"/>
                  </a:lnTo>
                  <a:lnTo>
                    <a:pt x="6225" y="113006"/>
                  </a:lnTo>
                  <a:lnTo>
                    <a:pt x="14987" y="96212"/>
                  </a:lnTo>
                  <a:lnTo>
                    <a:pt x="15837" y="92701"/>
                  </a:lnTo>
                  <a:lnTo>
                    <a:pt x="27144" y="77647"/>
                  </a:lnTo>
                  <a:lnTo>
                    <a:pt x="55416" y="55713"/>
                  </a:lnTo>
                  <a:lnTo>
                    <a:pt x="97993" y="31544"/>
                  </a:lnTo>
                  <a:lnTo>
                    <a:pt x="119702" y="21795"/>
                  </a:lnTo>
                  <a:lnTo>
                    <a:pt x="165840" y="5910"/>
                  </a:lnTo>
                  <a:lnTo>
                    <a:pt x="185432" y="1130"/>
                  </a:lnTo>
                  <a:lnTo>
                    <a:pt x="220286" y="0"/>
                  </a:lnTo>
                  <a:lnTo>
                    <a:pt x="246135" y="947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6" name="SMARTInkShape-511">
              <a:extLst>
                <a:ext uri="{FF2B5EF4-FFF2-40B4-BE49-F238E27FC236}">
                  <a16:creationId xmlns:a16="http://schemas.microsoft.com/office/drawing/2014/main" id="{36D9CFB8-DD32-0838-15CA-BF54CBB62443}"/>
                </a:ext>
              </a:extLst>
            </p:cNvPr>
            <p:cNvSpPr/>
            <p:nvPr>
              <p:custDataLst>
                <p:tags r:id="rId50"/>
              </p:custDataLst>
            </p:nvPr>
          </p:nvSpPr>
          <p:spPr>
            <a:xfrm>
              <a:off x="9172575" y="3609975"/>
              <a:ext cx="113910" cy="212423"/>
            </a:xfrm>
            <a:custGeom>
              <a:avLst/>
              <a:gdLst/>
              <a:ahLst/>
              <a:cxnLst/>
              <a:rect l="0" t="0" r="0" b="0"/>
              <a:pathLst>
                <a:path w="113910" h="212423">
                  <a:moveTo>
                    <a:pt x="104775" y="0"/>
                  </a:moveTo>
                  <a:lnTo>
                    <a:pt x="104775" y="0"/>
                  </a:lnTo>
                  <a:lnTo>
                    <a:pt x="113909" y="0"/>
                  </a:lnTo>
                  <a:lnTo>
                    <a:pt x="109126" y="0"/>
                  </a:lnTo>
                  <a:lnTo>
                    <a:pt x="103886" y="5644"/>
                  </a:lnTo>
                  <a:lnTo>
                    <a:pt x="64420" y="52580"/>
                  </a:lnTo>
                  <a:lnTo>
                    <a:pt x="40829" y="91760"/>
                  </a:lnTo>
                  <a:lnTo>
                    <a:pt x="27151" y="127848"/>
                  </a:lnTo>
                  <a:lnTo>
                    <a:pt x="21450" y="170408"/>
                  </a:lnTo>
                  <a:lnTo>
                    <a:pt x="22939" y="189684"/>
                  </a:lnTo>
                  <a:lnTo>
                    <a:pt x="24818" y="196306"/>
                  </a:lnTo>
                  <a:lnTo>
                    <a:pt x="32550" y="206486"/>
                  </a:lnTo>
                  <a:lnTo>
                    <a:pt x="37575" y="210682"/>
                  </a:lnTo>
                  <a:lnTo>
                    <a:pt x="44100" y="212422"/>
                  </a:lnTo>
                  <a:lnTo>
                    <a:pt x="59817" y="211532"/>
                  </a:lnTo>
                  <a:lnTo>
                    <a:pt x="71741" y="207609"/>
                  </a:lnTo>
                  <a:lnTo>
                    <a:pt x="76402" y="205081"/>
                  </a:lnTo>
                  <a:lnTo>
                    <a:pt x="84403" y="193806"/>
                  </a:lnTo>
                  <a:lnTo>
                    <a:pt x="109376" y="147974"/>
                  </a:lnTo>
                  <a:lnTo>
                    <a:pt x="111017" y="143099"/>
                  </a:lnTo>
                  <a:lnTo>
                    <a:pt x="111053" y="139849"/>
                  </a:lnTo>
                  <a:lnTo>
                    <a:pt x="110019" y="137683"/>
                  </a:lnTo>
                  <a:lnTo>
                    <a:pt x="108272" y="136239"/>
                  </a:lnTo>
                  <a:lnTo>
                    <a:pt x="95697" y="134206"/>
                  </a:lnTo>
                  <a:lnTo>
                    <a:pt x="78567" y="133603"/>
                  </a:lnTo>
                  <a:lnTo>
                    <a:pt x="55029" y="143538"/>
                  </a:lnTo>
                  <a:lnTo>
                    <a:pt x="29968" y="158772"/>
                  </a:lnTo>
                  <a:lnTo>
                    <a:pt x="22844" y="161582"/>
                  </a:lnTo>
                  <a:lnTo>
                    <a:pt x="0" y="1809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7" name="SMARTInkShape-512">
              <a:extLst>
                <a:ext uri="{FF2B5EF4-FFF2-40B4-BE49-F238E27FC236}">
                  <a16:creationId xmlns:a16="http://schemas.microsoft.com/office/drawing/2014/main" id="{0F0BBC42-0CF0-5C86-6192-5DAA6DD94735}"/>
                </a:ext>
              </a:extLst>
            </p:cNvPr>
            <p:cNvSpPr/>
            <p:nvPr>
              <p:custDataLst>
                <p:tags r:id="rId51"/>
              </p:custDataLst>
            </p:nvPr>
          </p:nvSpPr>
          <p:spPr>
            <a:xfrm>
              <a:off x="8945532" y="3623830"/>
              <a:ext cx="122231" cy="214746"/>
            </a:xfrm>
            <a:custGeom>
              <a:avLst/>
              <a:gdLst/>
              <a:ahLst/>
              <a:cxnLst/>
              <a:rect l="0" t="0" r="0" b="0"/>
              <a:pathLst>
                <a:path w="122231" h="214746">
                  <a:moveTo>
                    <a:pt x="93693" y="71870"/>
                  </a:moveTo>
                  <a:lnTo>
                    <a:pt x="93693" y="71870"/>
                  </a:lnTo>
                  <a:lnTo>
                    <a:pt x="93693" y="58613"/>
                  </a:lnTo>
                  <a:lnTo>
                    <a:pt x="92635" y="56682"/>
                  </a:lnTo>
                  <a:lnTo>
                    <a:pt x="90871" y="55395"/>
                  </a:lnTo>
                  <a:lnTo>
                    <a:pt x="88636" y="54537"/>
                  </a:lnTo>
                  <a:lnTo>
                    <a:pt x="88205" y="52906"/>
                  </a:lnTo>
                  <a:lnTo>
                    <a:pt x="92762" y="39713"/>
                  </a:lnTo>
                  <a:lnTo>
                    <a:pt x="92013" y="37732"/>
                  </a:lnTo>
                  <a:lnTo>
                    <a:pt x="90457" y="36411"/>
                  </a:lnTo>
                  <a:lnTo>
                    <a:pt x="88361" y="35531"/>
                  </a:lnTo>
                  <a:lnTo>
                    <a:pt x="86962" y="33886"/>
                  </a:lnTo>
                  <a:lnTo>
                    <a:pt x="81898" y="23641"/>
                  </a:lnTo>
                  <a:lnTo>
                    <a:pt x="60491" y="576"/>
                  </a:lnTo>
                  <a:lnTo>
                    <a:pt x="57800" y="0"/>
                  </a:lnTo>
                  <a:lnTo>
                    <a:pt x="54947" y="673"/>
                  </a:lnTo>
                  <a:lnTo>
                    <a:pt x="32653" y="14415"/>
                  </a:lnTo>
                  <a:lnTo>
                    <a:pt x="21408" y="28343"/>
                  </a:lnTo>
                  <a:lnTo>
                    <a:pt x="11950" y="48390"/>
                  </a:lnTo>
                  <a:lnTo>
                    <a:pt x="8679" y="57201"/>
                  </a:lnTo>
                  <a:lnTo>
                    <a:pt x="779" y="71481"/>
                  </a:lnTo>
                  <a:lnTo>
                    <a:pt x="0" y="74786"/>
                  </a:lnTo>
                  <a:lnTo>
                    <a:pt x="3961" y="94606"/>
                  </a:lnTo>
                  <a:lnTo>
                    <a:pt x="11837" y="110474"/>
                  </a:lnTo>
                  <a:lnTo>
                    <a:pt x="15840" y="113481"/>
                  </a:lnTo>
                  <a:lnTo>
                    <a:pt x="25930" y="116822"/>
                  </a:lnTo>
                  <a:lnTo>
                    <a:pt x="37470" y="115485"/>
                  </a:lnTo>
                  <a:lnTo>
                    <a:pt x="62126" y="106002"/>
                  </a:lnTo>
                  <a:lnTo>
                    <a:pt x="71902" y="97270"/>
                  </a:lnTo>
                  <a:lnTo>
                    <a:pt x="98168" y="64889"/>
                  </a:lnTo>
                  <a:lnTo>
                    <a:pt x="111331" y="36628"/>
                  </a:lnTo>
                  <a:lnTo>
                    <a:pt x="121839" y="24712"/>
                  </a:lnTo>
                  <a:lnTo>
                    <a:pt x="122230" y="37543"/>
                  </a:lnTo>
                  <a:lnTo>
                    <a:pt x="114063" y="82562"/>
                  </a:lnTo>
                  <a:lnTo>
                    <a:pt x="104657" y="125390"/>
                  </a:lnTo>
                  <a:lnTo>
                    <a:pt x="103256" y="168794"/>
                  </a:lnTo>
                  <a:lnTo>
                    <a:pt x="103221" y="205616"/>
                  </a:lnTo>
                  <a:lnTo>
                    <a:pt x="104278" y="208659"/>
                  </a:lnTo>
                  <a:lnTo>
                    <a:pt x="106042" y="210687"/>
                  </a:lnTo>
                  <a:lnTo>
                    <a:pt x="112743" y="21474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8" name="SMARTInkShape-513">
              <a:extLst>
                <a:ext uri="{FF2B5EF4-FFF2-40B4-BE49-F238E27FC236}">
                  <a16:creationId xmlns:a16="http://schemas.microsoft.com/office/drawing/2014/main" id="{AFCC328D-E40A-E59E-B8DF-49438A3EBDB3}"/>
                </a:ext>
              </a:extLst>
            </p:cNvPr>
            <p:cNvSpPr/>
            <p:nvPr>
              <p:custDataLst>
                <p:tags r:id="rId52"/>
              </p:custDataLst>
            </p:nvPr>
          </p:nvSpPr>
          <p:spPr>
            <a:xfrm>
              <a:off x="8858250" y="3781425"/>
              <a:ext cx="9526" cy="9409"/>
            </a:xfrm>
            <a:custGeom>
              <a:avLst/>
              <a:gdLst/>
              <a:ahLst/>
              <a:cxnLst/>
              <a:rect l="0" t="0" r="0" b="0"/>
              <a:pathLst>
                <a:path w="9526" h="9409">
                  <a:moveTo>
                    <a:pt x="0" y="0"/>
                  </a:moveTo>
                  <a:lnTo>
                    <a:pt x="0" y="0"/>
                  </a:lnTo>
                  <a:lnTo>
                    <a:pt x="5057" y="0"/>
                  </a:lnTo>
                  <a:lnTo>
                    <a:pt x="6546" y="1058"/>
                  </a:lnTo>
                  <a:lnTo>
                    <a:pt x="7540" y="2822"/>
                  </a:lnTo>
                  <a:lnTo>
                    <a:pt x="9491" y="9408"/>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9" name="SMARTInkShape-514">
              <a:extLst>
                <a:ext uri="{FF2B5EF4-FFF2-40B4-BE49-F238E27FC236}">
                  <a16:creationId xmlns:a16="http://schemas.microsoft.com/office/drawing/2014/main" id="{D0EA7577-735B-0F21-4EE9-3A8343919A88}"/>
                </a:ext>
              </a:extLst>
            </p:cNvPr>
            <p:cNvSpPr/>
            <p:nvPr>
              <p:custDataLst>
                <p:tags r:id="rId53"/>
              </p:custDataLst>
            </p:nvPr>
          </p:nvSpPr>
          <p:spPr>
            <a:xfrm>
              <a:off x="8753475" y="3629142"/>
              <a:ext cx="27240" cy="228484"/>
            </a:xfrm>
            <a:custGeom>
              <a:avLst/>
              <a:gdLst/>
              <a:ahLst/>
              <a:cxnLst/>
              <a:rect l="0" t="0" r="0" b="0"/>
              <a:pathLst>
                <a:path w="27240" h="228484">
                  <a:moveTo>
                    <a:pt x="9525" y="9408"/>
                  </a:moveTo>
                  <a:lnTo>
                    <a:pt x="9525" y="9408"/>
                  </a:lnTo>
                  <a:lnTo>
                    <a:pt x="14582" y="9408"/>
                  </a:lnTo>
                  <a:lnTo>
                    <a:pt x="16071" y="8350"/>
                  </a:lnTo>
                  <a:lnTo>
                    <a:pt x="17065" y="6586"/>
                  </a:lnTo>
                  <a:lnTo>
                    <a:pt x="18935" y="276"/>
                  </a:lnTo>
                  <a:lnTo>
                    <a:pt x="24072" y="0"/>
                  </a:lnTo>
                  <a:lnTo>
                    <a:pt x="25573" y="2077"/>
                  </a:lnTo>
                  <a:lnTo>
                    <a:pt x="27239" y="10031"/>
                  </a:lnTo>
                  <a:lnTo>
                    <a:pt x="18037" y="51667"/>
                  </a:lnTo>
                  <a:lnTo>
                    <a:pt x="11206" y="99129"/>
                  </a:lnTo>
                  <a:lnTo>
                    <a:pt x="9858" y="141666"/>
                  </a:lnTo>
                  <a:lnTo>
                    <a:pt x="9569" y="185183"/>
                  </a:lnTo>
                  <a:lnTo>
                    <a:pt x="0" y="22848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0" name="SMARTInkShape-515">
              <a:extLst>
                <a:ext uri="{FF2B5EF4-FFF2-40B4-BE49-F238E27FC236}">
                  <a16:creationId xmlns:a16="http://schemas.microsoft.com/office/drawing/2014/main" id="{8858DACF-A3D7-7803-0A4E-93B45493E459}"/>
                </a:ext>
              </a:extLst>
            </p:cNvPr>
            <p:cNvSpPr/>
            <p:nvPr>
              <p:custDataLst>
                <p:tags r:id="rId54"/>
              </p:custDataLst>
            </p:nvPr>
          </p:nvSpPr>
          <p:spPr>
            <a:xfrm>
              <a:off x="8505835" y="3743325"/>
              <a:ext cx="190491" cy="9521"/>
            </a:xfrm>
            <a:custGeom>
              <a:avLst/>
              <a:gdLst/>
              <a:ahLst/>
              <a:cxnLst/>
              <a:rect l="0" t="0" r="0" b="0"/>
              <a:pathLst>
                <a:path w="190491" h="9521">
                  <a:moveTo>
                    <a:pt x="9515" y="0"/>
                  </a:moveTo>
                  <a:lnTo>
                    <a:pt x="9515" y="0"/>
                  </a:lnTo>
                  <a:lnTo>
                    <a:pt x="383" y="0"/>
                  </a:lnTo>
                  <a:lnTo>
                    <a:pt x="0" y="9132"/>
                  </a:lnTo>
                  <a:lnTo>
                    <a:pt x="40088" y="9502"/>
                  </a:lnTo>
                  <a:lnTo>
                    <a:pt x="82229" y="9520"/>
                  </a:lnTo>
                  <a:lnTo>
                    <a:pt x="119960" y="6702"/>
                  </a:lnTo>
                  <a:lnTo>
                    <a:pt x="167443" y="588"/>
                  </a:lnTo>
                  <a:lnTo>
                    <a:pt x="19049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65" name="SMARTInkShape-Group97">
            <a:extLst>
              <a:ext uri="{FF2B5EF4-FFF2-40B4-BE49-F238E27FC236}">
                <a16:creationId xmlns:a16="http://schemas.microsoft.com/office/drawing/2014/main" id="{F18375E8-6C3B-2760-B3A0-C7B165C3758B}"/>
              </a:ext>
            </a:extLst>
          </p:cNvPr>
          <p:cNvGrpSpPr/>
          <p:nvPr/>
        </p:nvGrpSpPr>
        <p:grpSpPr>
          <a:xfrm>
            <a:off x="7981950" y="3524284"/>
            <a:ext cx="380885" cy="428592"/>
            <a:chOff x="7981950" y="3524284"/>
            <a:chExt cx="380885" cy="428592"/>
          </a:xfrm>
        </p:grpSpPr>
        <p:sp>
          <p:nvSpPr>
            <p:cNvPr id="262" name="SMARTInkShape-516">
              <a:extLst>
                <a:ext uri="{FF2B5EF4-FFF2-40B4-BE49-F238E27FC236}">
                  <a16:creationId xmlns:a16="http://schemas.microsoft.com/office/drawing/2014/main" id="{7443FB5B-C22A-7100-1721-1C4232FB70F7}"/>
                </a:ext>
              </a:extLst>
            </p:cNvPr>
            <p:cNvSpPr/>
            <p:nvPr>
              <p:custDataLst>
                <p:tags r:id="rId44"/>
              </p:custDataLst>
            </p:nvPr>
          </p:nvSpPr>
          <p:spPr>
            <a:xfrm>
              <a:off x="8211834" y="3524284"/>
              <a:ext cx="151001" cy="428592"/>
            </a:xfrm>
            <a:custGeom>
              <a:avLst/>
              <a:gdLst/>
              <a:ahLst/>
              <a:cxnLst/>
              <a:rect l="0" t="0" r="0" b="0"/>
              <a:pathLst>
                <a:path w="151001" h="428592">
                  <a:moveTo>
                    <a:pt x="141591" y="9491"/>
                  </a:moveTo>
                  <a:lnTo>
                    <a:pt x="141591" y="9491"/>
                  </a:lnTo>
                  <a:lnTo>
                    <a:pt x="151000" y="83"/>
                  </a:lnTo>
                  <a:lnTo>
                    <a:pt x="146026" y="0"/>
                  </a:lnTo>
                  <a:lnTo>
                    <a:pt x="127259" y="15181"/>
                  </a:lnTo>
                  <a:lnTo>
                    <a:pt x="86228" y="60420"/>
                  </a:lnTo>
                  <a:lnTo>
                    <a:pt x="63222" y="105176"/>
                  </a:lnTo>
                  <a:lnTo>
                    <a:pt x="34414" y="152424"/>
                  </a:lnTo>
                  <a:lnTo>
                    <a:pt x="15110" y="199998"/>
                  </a:lnTo>
                  <a:lnTo>
                    <a:pt x="3052" y="240209"/>
                  </a:lnTo>
                  <a:lnTo>
                    <a:pt x="0" y="280817"/>
                  </a:lnTo>
                  <a:lnTo>
                    <a:pt x="1213" y="320130"/>
                  </a:lnTo>
                  <a:lnTo>
                    <a:pt x="16691" y="362873"/>
                  </a:lnTo>
                  <a:lnTo>
                    <a:pt x="35310" y="392561"/>
                  </a:lnTo>
                  <a:lnTo>
                    <a:pt x="49905" y="404817"/>
                  </a:lnTo>
                  <a:lnTo>
                    <a:pt x="90621" y="425354"/>
                  </a:lnTo>
                  <a:lnTo>
                    <a:pt x="102737" y="428401"/>
                  </a:lnTo>
                  <a:lnTo>
                    <a:pt x="93966" y="42859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3" name="SMARTInkShape-517">
              <a:extLst>
                <a:ext uri="{FF2B5EF4-FFF2-40B4-BE49-F238E27FC236}">
                  <a16:creationId xmlns:a16="http://schemas.microsoft.com/office/drawing/2014/main" id="{AC5F3D81-A1DD-2A98-90D8-6297BDDB7AD6}"/>
                </a:ext>
              </a:extLst>
            </p:cNvPr>
            <p:cNvSpPr/>
            <p:nvPr>
              <p:custDataLst>
                <p:tags r:id="rId45"/>
              </p:custDataLst>
            </p:nvPr>
          </p:nvSpPr>
          <p:spPr>
            <a:xfrm>
              <a:off x="7981950" y="3611451"/>
              <a:ext cx="114277" cy="131875"/>
            </a:xfrm>
            <a:custGeom>
              <a:avLst/>
              <a:gdLst/>
              <a:ahLst/>
              <a:cxnLst/>
              <a:rect l="0" t="0" r="0" b="0"/>
              <a:pathLst>
                <a:path w="114277" h="131875">
                  <a:moveTo>
                    <a:pt x="28575" y="46149"/>
                  </a:moveTo>
                  <a:lnTo>
                    <a:pt x="28575" y="46149"/>
                  </a:lnTo>
                  <a:lnTo>
                    <a:pt x="28575" y="28457"/>
                  </a:lnTo>
                  <a:lnTo>
                    <a:pt x="29633" y="28004"/>
                  </a:lnTo>
                  <a:lnTo>
                    <a:pt x="33631" y="27501"/>
                  </a:lnTo>
                  <a:lnTo>
                    <a:pt x="38936" y="24455"/>
                  </a:lnTo>
                  <a:lnTo>
                    <a:pt x="54085" y="11934"/>
                  </a:lnTo>
                  <a:lnTo>
                    <a:pt x="82524" y="0"/>
                  </a:lnTo>
                  <a:lnTo>
                    <a:pt x="84650" y="566"/>
                  </a:lnTo>
                  <a:lnTo>
                    <a:pt x="93756" y="7478"/>
                  </a:lnTo>
                  <a:lnTo>
                    <a:pt x="103758" y="16967"/>
                  </a:lnTo>
                  <a:lnTo>
                    <a:pt x="109614" y="31063"/>
                  </a:lnTo>
                  <a:lnTo>
                    <a:pt x="114219" y="77637"/>
                  </a:lnTo>
                  <a:lnTo>
                    <a:pt x="114276" y="87346"/>
                  </a:lnTo>
                  <a:lnTo>
                    <a:pt x="111467" y="93740"/>
                  </a:lnTo>
                  <a:lnTo>
                    <a:pt x="101040" y="106467"/>
                  </a:lnTo>
                  <a:lnTo>
                    <a:pt x="95001" y="109999"/>
                  </a:lnTo>
                  <a:lnTo>
                    <a:pt x="48106" y="127902"/>
                  </a:lnTo>
                  <a:lnTo>
                    <a:pt x="12878" y="131771"/>
                  </a:lnTo>
                  <a:lnTo>
                    <a:pt x="0" y="13187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4" name="SMARTInkShape-518">
              <a:extLst>
                <a:ext uri="{FF2B5EF4-FFF2-40B4-BE49-F238E27FC236}">
                  <a16:creationId xmlns:a16="http://schemas.microsoft.com/office/drawing/2014/main" id="{0583214A-45FD-0DD3-8DCC-09A2AB39AC4F}"/>
                </a:ext>
              </a:extLst>
            </p:cNvPr>
            <p:cNvSpPr/>
            <p:nvPr>
              <p:custDataLst>
                <p:tags r:id="rId46"/>
              </p:custDataLst>
            </p:nvPr>
          </p:nvSpPr>
          <p:spPr>
            <a:xfrm>
              <a:off x="8001000" y="3629028"/>
              <a:ext cx="19048" cy="295273"/>
            </a:xfrm>
            <a:custGeom>
              <a:avLst/>
              <a:gdLst/>
              <a:ahLst/>
              <a:cxnLst/>
              <a:rect l="0" t="0" r="0" b="0"/>
              <a:pathLst>
                <a:path w="19048" h="295273">
                  <a:moveTo>
                    <a:pt x="0" y="19047"/>
                  </a:moveTo>
                  <a:lnTo>
                    <a:pt x="0" y="19047"/>
                  </a:lnTo>
                  <a:lnTo>
                    <a:pt x="9132" y="19047"/>
                  </a:lnTo>
                  <a:lnTo>
                    <a:pt x="9491" y="10846"/>
                  </a:lnTo>
                  <a:lnTo>
                    <a:pt x="19042" y="4"/>
                  </a:lnTo>
                  <a:lnTo>
                    <a:pt x="19047" y="0"/>
                  </a:lnTo>
                  <a:lnTo>
                    <a:pt x="11510" y="33903"/>
                  </a:lnTo>
                  <a:lnTo>
                    <a:pt x="9916" y="80425"/>
                  </a:lnTo>
                  <a:lnTo>
                    <a:pt x="9603" y="123834"/>
                  </a:lnTo>
                  <a:lnTo>
                    <a:pt x="9541" y="169254"/>
                  </a:lnTo>
                  <a:lnTo>
                    <a:pt x="9526" y="216149"/>
                  </a:lnTo>
                  <a:lnTo>
                    <a:pt x="9525" y="262665"/>
                  </a:lnTo>
                  <a:lnTo>
                    <a:pt x="9525" y="292033"/>
                  </a:lnTo>
                  <a:lnTo>
                    <a:pt x="8467" y="293112"/>
                  </a:lnTo>
                  <a:lnTo>
                    <a:pt x="0" y="29527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70" name="SMARTInkShape-Group98">
            <a:extLst>
              <a:ext uri="{FF2B5EF4-FFF2-40B4-BE49-F238E27FC236}">
                <a16:creationId xmlns:a16="http://schemas.microsoft.com/office/drawing/2014/main" id="{A27CA480-FE84-F69E-4DCB-E923AFC97530}"/>
              </a:ext>
            </a:extLst>
          </p:cNvPr>
          <p:cNvGrpSpPr/>
          <p:nvPr/>
        </p:nvGrpSpPr>
        <p:grpSpPr>
          <a:xfrm>
            <a:off x="2057961" y="1885950"/>
            <a:ext cx="599515" cy="228601"/>
            <a:chOff x="2057961" y="1885950"/>
            <a:chExt cx="599515" cy="228601"/>
          </a:xfrm>
        </p:grpSpPr>
        <p:sp>
          <p:nvSpPr>
            <p:cNvPr id="266" name="SMARTInkShape-519">
              <a:extLst>
                <a:ext uri="{FF2B5EF4-FFF2-40B4-BE49-F238E27FC236}">
                  <a16:creationId xmlns:a16="http://schemas.microsoft.com/office/drawing/2014/main" id="{C34232EB-1EFF-A3EB-4C02-60EA14C11EA2}"/>
                </a:ext>
              </a:extLst>
            </p:cNvPr>
            <p:cNvSpPr/>
            <p:nvPr>
              <p:custDataLst>
                <p:tags r:id="rId40"/>
              </p:custDataLst>
            </p:nvPr>
          </p:nvSpPr>
          <p:spPr>
            <a:xfrm>
              <a:off x="2057961" y="1933575"/>
              <a:ext cx="180415" cy="180784"/>
            </a:xfrm>
            <a:custGeom>
              <a:avLst/>
              <a:gdLst/>
              <a:ahLst/>
              <a:cxnLst/>
              <a:rect l="0" t="0" r="0" b="0"/>
              <a:pathLst>
                <a:path w="180415" h="180784">
                  <a:moveTo>
                    <a:pt x="142314" y="9525"/>
                  </a:moveTo>
                  <a:lnTo>
                    <a:pt x="142314" y="9525"/>
                  </a:lnTo>
                  <a:lnTo>
                    <a:pt x="147802" y="9525"/>
                  </a:lnTo>
                  <a:lnTo>
                    <a:pt x="145459" y="9525"/>
                  </a:lnTo>
                  <a:lnTo>
                    <a:pt x="148423" y="9525"/>
                  </a:lnTo>
                  <a:lnTo>
                    <a:pt x="145653" y="9525"/>
                  </a:lnTo>
                  <a:lnTo>
                    <a:pt x="148384" y="9525"/>
                  </a:lnTo>
                  <a:lnTo>
                    <a:pt x="148477" y="8467"/>
                  </a:lnTo>
                  <a:lnTo>
                    <a:pt x="145759" y="4469"/>
                  </a:lnTo>
                  <a:lnTo>
                    <a:pt x="144611" y="4037"/>
                  </a:lnTo>
                  <a:lnTo>
                    <a:pt x="143845" y="4808"/>
                  </a:lnTo>
                  <a:lnTo>
                    <a:pt x="142617" y="8593"/>
                  </a:lnTo>
                  <a:lnTo>
                    <a:pt x="142314" y="0"/>
                  </a:lnTo>
                  <a:lnTo>
                    <a:pt x="123659" y="0"/>
                  </a:lnTo>
                  <a:lnTo>
                    <a:pt x="115738" y="6546"/>
                  </a:lnTo>
                  <a:lnTo>
                    <a:pt x="105940" y="9133"/>
                  </a:lnTo>
                  <a:lnTo>
                    <a:pt x="99669" y="9409"/>
                  </a:lnTo>
                  <a:lnTo>
                    <a:pt x="98009" y="10506"/>
                  </a:lnTo>
                  <a:lnTo>
                    <a:pt x="96902" y="12296"/>
                  </a:lnTo>
                  <a:lnTo>
                    <a:pt x="96164" y="14547"/>
                  </a:lnTo>
                  <a:lnTo>
                    <a:pt x="94614" y="16048"/>
                  </a:lnTo>
                  <a:lnTo>
                    <a:pt x="84522" y="21279"/>
                  </a:lnTo>
                  <a:lnTo>
                    <a:pt x="68381" y="34836"/>
                  </a:lnTo>
                  <a:lnTo>
                    <a:pt x="62536" y="36650"/>
                  </a:lnTo>
                  <a:lnTo>
                    <a:pt x="39472" y="60526"/>
                  </a:lnTo>
                  <a:lnTo>
                    <a:pt x="25221" y="70517"/>
                  </a:lnTo>
                  <a:lnTo>
                    <a:pt x="5823" y="102216"/>
                  </a:lnTo>
                  <a:lnTo>
                    <a:pt x="280" y="138148"/>
                  </a:lnTo>
                  <a:lnTo>
                    <a:pt x="0" y="142898"/>
                  </a:lnTo>
                  <a:lnTo>
                    <a:pt x="2510" y="150999"/>
                  </a:lnTo>
                  <a:lnTo>
                    <a:pt x="17802" y="169880"/>
                  </a:lnTo>
                  <a:lnTo>
                    <a:pt x="29120" y="176044"/>
                  </a:lnTo>
                  <a:lnTo>
                    <a:pt x="58689" y="180001"/>
                  </a:lnTo>
                  <a:lnTo>
                    <a:pt x="101650" y="180783"/>
                  </a:lnTo>
                  <a:lnTo>
                    <a:pt x="138985" y="178115"/>
                  </a:lnTo>
                  <a:lnTo>
                    <a:pt x="171509" y="171269"/>
                  </a:lnTo>
                  <a:lnTo>
                    <a:pt x="174477" y="169213"/>
                  </a:lnTo>
                  <a:lnTo>
                    <a:pt x="180414" y="1619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7" name="SMARTInkShape-520">
              <a:extLst>
                <a:ext uri="{FF2B5EF4-FFF2-40B4-BE49-F238E27FC236}">
                  <a16:creationId xmlns:a16="http://schemas.microsoft.com/office/drawing/2014/main" id="{96D6595D-987F-1919-9EEB-CCFD4ED95928}"/>
                </a:ext>
              </a:extLst>
            </p:cNvPr>
            <p:cNvSpPr/>
            <p:nvPr>
              <p:custDataLst>
                <p:tags r:id="rId41"/>
              </p:custDataLst>
            </p:nvPr>
          </p:nvSpPr>
          <p:spPr>
            <a:xfrm>
              <a:off x="2305084" y="1924084"/>
              <a:ext cx="142842" cy="171088"/>
            </a:xfrm>
            <a:custGeom>
              <a:avLst/>
              <a:gdLst/>
              <a:ahLst/>
              <a:cxnLst/>
              <a:rect l="0" t="0" r="0" b="0"/>
              <a:pathLst>
                <a:path w="142842" h="171088">
                  <a:moveTo>
                    <a:pt x="9491" y="9491"/>
                  </a:moveTo>
                  <a:lnTo>
                    <a:pt x="9491" y="9491"/>
                  </a:lnTo>
                  <a:lnTo>
                    <a:pt x="9491" y="0"/>
                  </a:lnTo>
                  <a:lnTo>
                    <a:pt x="9491" y="41798"/>
                  </a:lnTo>
                  <a:lnTo>
                    <a:pt x="9491" y="81960"/>
                  </a:lnTo>
                  <a:lnTo>
                    <a:pt x="8433" y="108904"/>
                  </a:lnTo>
                  <a:lnTo>
                    <a:pt x="849" y="146103"/>
                  </a:lnTo>
                  <a:lnTo>
                    <a:pt x="0" y="170304"/>
                  </a:lnTo>
                  <a:lnTo>
                    <a:pt x="2804" y="170922"/>
                  </a:lnTo>
                  <a:lnTo>
                    <a:pt x="5033" y="171087"/>
                  </a:lnTo>
                  <a:lnTo>
                    <a:pt x="10332" y="168447"/>
                  </a:lnTo>
                  <a:lnTo>
                    <a:pt x="13226" y="166262"/>
                  </a:lnTo>
                  <a:lnTo>
                    <a:pt x="22087" y="163834"/>
                  </a:lnTo>
                  <a:lnTo>
                    <a:pt x="62352" y="161967"/>
                  </a:lnTo>
                  <a:lnTo>
                    <a:pt x="86184" y="160855"/>
                  </a:lnTo>
                  <a:lnTo>
                    <a:pt x="107121" y="156410"/>
                  </a:lnTo>
                  <a:lnTo>
                    <a:pt x="142841" y="16189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8" name="SMARTInkShape-521">
              <a:extLst>
                <a:ext uri="{FF2B5EF4-FFF2-40B4-BE49-F238E27FC236}">
                  <a16:creationId xmlns:a16="http://schemas.microsoft.com/office/drawing/2014/main" id="{BC9C7E81-3319-2058-6061-AF6BB8B7014E}"/>
                </a:ext>
              </a:extLst>
            </p:cNvPr>
            <p:cNvSpPr/>
            <p:nvPr>
              <p:custDataLst>
                <p:tags r:id="rId42"/>
              </p:custDataLst>
            </p:nvPr>
          </p:nvSpPr>
          <p:spPr>
            <a:xfrm>
              <a:off x="2476500" y="1885950"/>
              <a:ext cx="180976" cy="38101"/>
            </a:xfrm>
            <a:custGeom>
              <a:avLst/>
              <a:gdLst/>
              <a:ahLst/>
              <a:cxnLst/>
              <a:rect l="0" t="0" r="0" b="0"/>
              <a:pathLst>
                <a:path w="180976" h="38101">
                  <a:moveTo>
                    <a:pt x="0" y="38100"/>
                  </a:moveTo>
                  <a:lnTo>
                    <a:pt x="0" y="38100"/>
                  </a:lnTo>
                  <a:lnTo>
                    <a:pt x="29189" y="27739"/>
                  </a:lnTo>
                  <a:lnTo>
                    <a:pt x="74440" y="20766"/>
                  </a:lnTo>
                  <a:lnTo>
                    <a:pt x="120499" y="11785"/>
                  </a:lnTo>
                  <a:lnTo>
                    <a:pt x="165955" y="1761"/>
                  </a:lnTo>
                  <a:lnTo>
                    <a:pt x="1809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9" name="SMARTInkShape-522">
              <a:extLst>
                <a:ext uri="{FF2B5EF4-FFF2-40B4-BE49-F238E27FC236}">
                  <a16:creationId xmlns:a16="http://schemas.microsoft.com/office/drawing/2014/main" id="{A34DEF6F-3939-635F-D176-8FA5DF0E303F}"/>
                </a:ext>
              </a:extLst>
            </p:cNvPr>
            <p:cNvSpPr/>
            <p:nvPr>
              <p:custDataLst>
                <p:tags r:id="rId43"/>
              </p:custDataLst>
            </p:nvPr>
          </p:nvSpPr>
          <p:spPr>
            <a:xfrm>
              <a:off x="2543175" y="1924050"/>
              <a:ext cx="19051" cy="190501"/>
            </a:xfrm>
            <a:custGeom>
              <a:avLst/>
              <a:gdLst/>
              <a:ahLst/>
              <a:cxnLst/>
              <a:rect l="0" t="0" r="0" b="0"/>
              <a:pathLst>
                <a:path w="19051" h="190501">
                  <a:moveTo>
                    <a:pt x="19050" y="0"/>
                  </a:moveTo>
                  <a:lnTo>
                    <a:pt x="19050" y="0"/>
                  </a:lnTo>
                  <a:lnTo>
                    <a:pt x="19050" y="40020"/>
                  </a:lnTo>
                  <a:lnTo>
                    <a:pt x="19050" y="81636"/>
                  </a:lnTo>
                  <a:lnTo>
                    <a:pt x="16228" y="97313"/>
                  </a:lnTo>
                  <a:lnTo>
                    <a:pt x="12504" y="109925"/>
                  </a:lnTo>
                  <a:lnTo>
                    <a:pt x="8728" y="153714"/>
                  </a:lnTo>
                  <a:lnTo>
                    <a:pt x="1358" y="173962"/>
                  </a:lnTo>
                  <a:lnTo>
                    <a:pt x="0" y="1905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76" name="SMARTInkShape-Group99">
            <a:extLst>
              <a:ext uri="{FF2B5EF4-FFF2-40B4-BE49-F238E27FC236}">
                <a16:creationId xmlns:a16="http://schemas.microsoft.com/office/drawing/2014/main" id="{43298F6C-24BC-09D7-D37B-E9A80A1A75BE}"/>
              </a:ext>
            </a:extLst>
          </p:cNvPr>
          <p:cNvGrpSpPr/>
          <p:nvPr/>
        </p:nvGrpSpPr>
        <p:grpSpPr>
          <a:xfrm>
            <a:off x="8108174" y="1752600"/>
            <a:ext cx="902477" cy="398666"/>
            <a:chOff x="8108174" y="1752600"/>
            <a:chExt cx="902477" cy="398666"/>
          </a:xfrm>
        </p:grpSpPr>
        <p:sp>
          <p:nvSpPr>
            <p:cNvPr id="271" name="SMARTInkShape-523">
              <a:extLst>
                <a:ext uri="{FF2B5EF4-FFF2-40B4-BE49-F238E27FC236}">
                  <a16:creationId xmlns:a16="http://schemas.microsoft.com/office/drawing/2014/main" id="{6B04D91E-541A-62D3-AE23-D0B0249B14A3}"/>
                </a:ext>
              </a:extLst>
            </p:cNvPr>
            <p:cNvSpPr/>
            <p:nvPr>
              <p:custDataLst>
                <p:tags r:id="rId35"/>
              </p:custDataLst>
            </p:nvPr>
          </p:nvSpPr>
          <p:spPr>
            <a:xfrm>
              <a:off x="8763000" y="1847884"/>
              <a:ext cx="121780" cy="180333"/>
            </a:xfrm>
            <a:custGeom>
              <a:avLst/>
              <a:gdLst/>
              <a:ahLst/>
              <a:cxnLst/>
              <a:rect l="0" t="0" r="0" b="0"/>
              <a:pathLst>
                <a:path w="121780" h="180333">
                  <a:moveTo>
                    <a:pt x="19050" y="9491"/>
                  </a:moveTo>
                  <a:lnTo>
                    <a:pt x="19050" y="9491"/>
                  </a:lnTo>
                  <a:lnTo>
                    <a:pt x="27251" y="1290"/>
                  </a:lnTo>
                  <a:lnTo>
                    <a:pt x="37673" y="0"/>
                  </a:lnTo>
                  <a:lnTo>
                    <a:pt x="37973" y="5033"/>
                  </a:lnTo>
                  <a:lnTo>
                    <a:pt x="36957" y="6519"/>
                  </a:lnTo>
                  <a:lnTo>
                    <a:pt x="35222" y="7510"/>
                  </a:lnTo>
                  <a:lnTo>
                    <a:pt x="33006" y="8170"/>
                  </a:lnTo>
                  <a:lnTo>
                    <a:pt x="19775" y="19213"/>
                  </a:lnTo>
                  <a:lnTo>
                    <a:pt x="14081" y="27217"/>
                  </a:lnTo>
                  <a:lnTo>
                    <a:pt x="2387" y="57836"/>
                  </a:lnTo>
                  <a:lnTo>
                    <a:pt x="471" y="72545"/>
                  </a:lnTo>
                  <a:lnTo>
                    <a:pt x="2431" y="73752"/>
                  </a:lnTo>
                  <a:lnTo>
                    <a:pt x="21500" y="75848"/>
                  </a:lnTo>
                  <a:lnTo>
                    <a:pt x="66894" y="64395"/>
                  </a:lnTo>
                  <a:lnTo>
                    <a:pt x="73171" y="61968"/>
                  </a:lnTo>
                  <a:lnTo>
                    <a:pt x="85790" y="62095"/>
                  </a:lnTo>
                  <a:lnTo>
                    <a:pt x="97396" y="65679"/>
                  </a:lnTo>
                  <a:lnTo>
                    <a:pt x="106081" y="70800"/>
                  </a:lnTo>
                  <a:lnTo>
                    <a:pt x="116921" y="84689"/>
                  </a:lnTo>
                  <a:lnTo>
                    <a:pt x="121779" y="107266"/>
                  </a:lnTo>
                  <a:lnTo>
                    <a:pt x="118163" y="129008"/>
                  </a:lnTo>
                  <a:lnTo>
                    <a:pt x="105332" y="148855"/>
                  </a:lnTo>
                  <a:lnTo>
                    <a:pt x="82033" y="166920"/>
                  </a:lnTo>
                  <a:lnTo>
                    <a:pt x="63347" y="176316"/>
                  </a:lnTo>
                  <a:lnTo>
                    <a:pt x="26674" y="180332"/>
                  </a:lnTo>
                  <a:lnTo>
                    <a:pt x="14325" y="177848"/>
                  </a:lnTo>
                  <a:lnTo>
                    <a:pt x="0" y="17141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2" name="SMARTInkShape-524">
              <a:extLst>
                <a:ext uri="{FF2B5EF4-FFF2-40B4-BE49-F238E27FC236}">
                  <a16:creationId xmlns:a16="http://schemas.microsoft.com/office/drawing/2014/main" id="{2E66806E-103F-41A4-6AB9-A92415B0C413}"/>
                </a:ext>
              </a:extLst>
            </p:cNvPr>
            <p:cNvSpPr/>
            <p:nvPr>
              <p:custDataLst>
                <p:tags r:id="rId36"/>
              </p:custDataLst>
            </p:nvPr>
          </p:nvSpPr>
          <p:spPr>
            <a:xfrm>
              <a:off x="8791575" y="1752600"/>
              <a:ext cx="219076" cy="66676"/>
            </a:xfrm>
            <a:custGeom>
              <a:avLst/>
              <a:gdLst/>
              <a:ahLst/>
              <a:cxnLst/>
              <a:rect l="0" t="0" r="0" b="0"/>
              <a:pathLst>
                <a:path w="219076" h="66676">
                  <a:moveTo>
                    <a:pt x="0" y="66675"/>
                  </a:moveTo>
                  <a:lnTo>
                    <a:pt x="0" y="66675"/>
                  </a:lnTo>
                  <a:lnTo>
                    <a:pt x="5057" y="66675"/>
                  </a:lnTo>
                  <a:lnTo>
                    <a:pt x="45761" y="48361"/>
                  </a:lnTo>
                  <a:lnTo>
                    <a:pt x="89786" y="39069"/>
                  </a:lnTo>
                  <a:lnTo>
                    <a:pt x="131089" y="25110"/>
                  </a:lnTo>
                  <a:lnTo>
                    <a:pt x="171004" y="19189"/>
                  </a:lnTo>
                  <a:lnTo>
                    <a:pt x="197776" y="11800"/>
                  </a:lnTo>
                  <a:lnTo>
                    <a:pt x="2190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3" name="SMARTInkShape-525">
              <a:extLst>
                <a:ext uri="{FF2B5EF4-FFF2-40B4-BE49-F238E27FC236}">
                  <a16:creationId xmlns:a16="http://schemas.microsoft.com/office/drawing/2014/main" id="{74343715-5608-F655-7B1F-8FFD166C51C6}"/>
                </a:ext>
              </a:extLst>
            </p:cNvPr>
            <p:cNvSpPr/>
            <p:nvPr>
              <p:custDataLst>
                <p:tags r:id="rId37"/>
              </p:custDataLst>
            </p:nvPr>
          </p:nvSpPr>
          <p:spPr>
            <a:xfrm>
              <a:off x="8353933" y="2086492"/>
              <a:ext cx="28068" cy="26343"/>
            </a:xfrm>
            <a:custGeom>
              <a:avLst/>
              <a:gdLst/>
              <a:ahLst/>
              <a:cxnLst/>
              <a:rect l="0" t="0" r="0" b="0"/>
              <a:pathLst>
                <a:path w="28068" h="26343">
                  <a:moveTo>
                    <a:pt x="9017" y="9008"/>
                  </a:moveTo>
                  <a:lnTo>
                    <a:pt x="9017" y="9008"/>
                  </a:lnTo>
                  <a:lnTo>
                    <a:pt x="18426" y="9008"/>
                  </a:lnTo>
                  <a:lnTo>
                    <a:pt x="18532" y="22266"/>
                  </a:lnTo>
                  <a:lnTo>
                    <a:pt x="17476" y="24196"/>
                  </a:lnTo>
                  <a:lnTo>
                    <a:pt x="15715" y="25484"/>
                  </a:lnTo>
                  <a:lnTo>
                    <a:pt x="13482" y="26342"/>
                  </a:lnTo>
                  <a:lnTo>
                    <a:pt x="10935" y="25855"/>
                  </a:lnTo>
                  <a:lnTo>
                    <a:pt x="1207" y="19706"/>
                  </a:lnTo>
                  <a:lnTo>
                    <a:pt x="255" y="16232"/>
                  </a:lnTo>
                  <a:lnTo>
                    <a:pt x="0" y="13824"/>
                  </a:lnTo>
                  <a:lnTo>
                    <a:pt x="2541" y="8326"/>
                  </a:lnTo>
                  <a:lnTo>
                    <a:pt x="7738" y="1230"/>
                  </a:lnTo>
                  <a:lnTo>
                    <a:pt x="11270" y="259"/>
                  </a:lnTo>
                  <a:lnTo>
                    <a:pt x="13694" y="0"/>
                  </a:lnTo>
                  <a:lnTo>
                    <a:pt x="19209" y="2535"/>
                  </a:lnTo>
                  <a:lnTo>
                    <a:pt x="28067" y="900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4" name="SMARTInkShape-526">
              <a:extLst>
                <a:ext uri="{FF2B5EF4-FFF2-40B4-BE49-F238E27FC236}">
                  <a16:creationId xmlns:a16="http://schemas.microsoft.com/office/drawing/2014/main" id="{58B442D7-1F80-D94B-1D60-4F9507B97F91}"/>
                </a:ext>
              </a:extLst>
            </p:cNvPr>
            <p:cNvSpPr/>
            <p:nvPr>
              <p:custDataLst>
                <p:tags r:id="rId38"/>
              </p:custDataLst>
            </p:nvPr>
          </p:nvSpPr>
          <p:spPr>
            <a:xfrm>
              <a:off x="8536905" y="1819794"/>
              <a:ext cx="130846" cy="253021"/>
            </a:xfrm>
            <a:custGeom>
              <a:avLst/>
              <a:gdLst/>
              <a:ahLst/>
              <a:cxnLst/>
              <a:rect l="0" t="0" r="0" b="0"/>
              <a:pathLst>
                <a:path w="130846" h="253021">
                  <a:moveTo>
                    <a:pt x="92745" y="47106"/>
                  </a:moveTo>
                  <a:lnTo>
                    <a:pt x="92745" y="47106"/>
                  </a:lnTo>
                  <a:lnTo>
                    <a:pt x="92745" y="19856"/>
                  </a:lnTo>
                  <a:lnTo>
                    <a:pt x="79488" y="5390"/>
                  </a:lnTo>
                  <a:lnTo>
                    <a:pt x="73448" y="2107"/>
                  </a:lnTo>
                  <a:lnTo>
                    <a:pt x="60946" y="0"/>
                  </a:lnTo>
                  <a:lnTo>
                    <a:pt x="27213" y="9911"/>
                  </a:lnTo>
                  <a:lnTo>
                    <a:pt x="20482" y="12784"/>
                  </a:lnTo>
                  <a:lnTo>
                    <a:pt x="10181" y="24443"/>
                  </a:lnTo>
                  <a:lnTo>
                    <a:pt x="3133" y="39150"/>
                  </a:lnTo>
                  <a:lnTo>
                    <a:pt x="0" y="52742"/>
                  </a:lnTo>
                  <a:lnTo>
                    <a:pt x="1430" y="65839"/>
                  </a:lnTo>
                  <a:lnTo>
                    <a:pt x="3294" y="72294"/>
                  </a:lnTo>
                  <a:lnTo>
                    <a:pt x="11008" y="82290"/>
                  </a:lnTo>
                  <a:lnTo>
                    <a:pt x="21493" y="89202"/>
                  </a:lnTo>
                  <a:lnTo>
                    <a:pt x="45470" y="93639"/>
                  </a:lnTo>
                  <a:lnTo>
                    <a:pt x="56919" y="93187"/>
                  </a:lnTo>
                  <a:lnTo>
                    <a:pt x="65533" y="89459"/>
                  </a:lnTo>
                  <a:lnTo>
                    <a:pt x="106638" y="52232"/>
                  </a:lnTo>
                  <a:lnTo>
                    <a:pt x="109503" y="46562"/>
                  </a:lnTo>
                  <a:lnTo>
                    <a:pt x="119862" y="21705"/>
                  </a:lnTo>
                  <a:lnTo>
                    <a:pt x="121407" y="20647"/>
                  </a:lnTo>
                  <a:lnTo>
                    <a:pt x="130415" y="18614"/>
                  </a:lnTo>
                  <a:lnTo>
                    <a:pt x="123249" y="36442"/>
                  </a:lnTo>
                  <a:lnTo>
                    <a:pt x="116376" y="83110"/>
                  </a:lnTo>
                  <a:lnTo>
                    <a:pt x="112197" y="128915"/>
                  </a:lnTo>
                  <a:lnTo>
                    <a:pt x="111848" y="173564"/>
                  </a:lnTo>
                  <a:lnTo>
                    <a:pt x="111800" y="216801"/>
                  </a:lnTo>
                  <a:lnTo>
                    <a:pt x="111796" y="243609"/>
                  </a:lnTo>
                  <a:lnTo>
                    <a:pt x="112853" y="247958"/>
                  </a:lnTo>
                  <a:lnTo>
                    <a:pt x="114617" y="250858"/>
                  </a:lnTo>
                  <a:lnTo>
                    <a:pt x="116851" y="252790"/>
                  </a:lnTo>
                  <a:lnTo>
                    <a:pt x="119399" y="253020"/>
                  </a:lnTo>
                  <a:lnTo>
                    <a:pt x="130845" y="24713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5" name="SMARTInkShape-527">
              <a:extLst>
                <a:ext uri="{FF2B5EF4-FFF2-40B4-BE49-F238E27FC236}">
                  <a16:creationId xmlns:a16="http://schemas.microsoft.com/office/drawing/2014/main" id="{18253F60-81C8-1EAF-1966-E5B77D27F4FE}"/>
                </a:ext>
              </a:extLst>
            </p:cNvPr>
            <p:cNvSpPr/>
            <p:nvPr>
              <p:custDataLst>
                <p:tags r:id="rId39"/>
              </p:custDataLst>
            </p:nvPr>
          </p:nvSpPr>
          <p:spPr>
            <a:xfrm>
              <a:off x="8108174" y="1914525"/>
              <a:ext cx="178577" cy="236741"/>
            </a:xfrm>
            <a:custGeom>
              <a:avLst/>
              <a:gdLst/>
              <a:ahLst/>
              <a:cxnLst/>
              <a:rect l="0" t="0" r="0" b="0"/>
              <a:pathLst>
                <a:path w="178577" h="236741">
                  <a:moveTo>
                    <a:pt x="83326" y="9525"/>
                  </a:moveTo>
                  <a:lnTo>
                    <a:pt x="83326" y="9525"/>
                  </a:lnTo>
                  <a:lnTo>
                    <a:pt x="92851" y="9525"/>
                  </a:lnTo>
                  <a:lnTo>
                    <a:pt x="68379" y="10583"/>
                  </a:lnTo>
                  <a:lnTo>
                    <a:pt x="56927" y="14581"/>
                  </a:lnTo>
                  <a:lnTo>
                    <a:pt x="47604" y="22708"/>
                  </a:lnTo>
                  <a:lnTo>
                    <a:pt x="18846" y="60293"/>
                  </a:lnTo>
                  <a:lnTo>
                    <a:pt x="2124" y="105189"/>
                  </a:lnTo>
                  <a:lnTo>
                    <a:pt x="0" y="133473"/>
                  </a:lnTo>
                  <a:lnTo>
                    <a:pt x="8227" y="168652"/>
                  </a:lnTo>
                  <a:lnTo>
                    <a:pt x="16977" y="186849"/>
                  </a:lnTo>
                  <a:lnTo>
                    <a:pt x="34472" y="207535"/>
                  </a:lnTo>
                  <a:lnTo>
                    <a:pt x="57210" y="220712"/>
                  </a:lnTo>
                  <a:lnTo>
                    <a:pt x="78128" y="227042"/>
                  </a:lnTo>
                  <a:lnTo>
                    <a:pt x="89077" y="229197"/>
                  </a:lnTo>
                  <a:lnTo>
                    <a:pt x="102257" y="236048"/>
                  </a:lnTo>
                  <a:lnTo>
                    <a:pt x="105473" y="236740"/>
                  </a:lnTo>
                  <a:lnTo>
                    <a:pt x="108674" y="236144"/>
                  </a:lnTo>
                  <a:lnTo>
                    <a:pt x="121416" y="230404"/>
                  </a:lnTo>
                  <a:lnTo>
                    <a:pt x="138183" y="227612"/>
                  </a:lnTo>
                  <a:lnTo>
                    <a:pt x="144043" y="223575"/>
                  </a:lnTo>
                  <a:lnTo>
                    <a:pt x="147352" y="218253"/>
                  </a:lnTo>
                  <a:lnTo>
                    <a:pt x="148236" y="215352"/>
                  </a:lnTo>
                  <a:lnTo>
                    <a:pt x="149882" y="213418"/>
                  </a:lnTo>
                  <a:lnTo>
                    <a:pt x="154535" y="211269"/>
                  </a:lnTo>
                  <a:lnTo>
                    <a:pt x="156198" y="209638"/>
                  </a:lnTo>
                  <a:lnTo>
                    <a:pt x="159088" y="201500"/>
                  </a:lnTo>
                  <a:lnTo>
                    <a:pt x="159488" y="186897"/>
                  </a:lnTo>
                  <a:lnTo>
                    <a:pt x="162331" y="180785"/>
                  </a:lnTo>
                  <a:lnTo>
                    <a:pt x="164571" y="177673"/>
                  </a:lnTo>
                  <a:lnTo>
                    <a:pt x="169882" y="174216"/>
                  </a:lnTo>
                  <a:lnTo>
                    <a:pt x="172780" y="173294"/>
                  </a:lnTo>
                  <a:lnTo>
                    <a:pt x="174712" y="171621"/>
                  </a:lnTo>
                  <a:lnTo>
                    <a:pt x="176859" y="166940"/>
                  </a:lnTo>
                  <a:lnTo>
                    <a:pt x="178576" y="120605"/>
                  </a:lnTo>
                  <a:lnTo>
                    <a:pt x="175754" y="114280"/>
                  </a:lnTo>
                  <a:lnTo>
                    <a:pt x="172031" y="107941"/>
                  </a:lnTo>
                  <a:lnTo>
                    <a:pt x="169639" y="95248"/>
                  </a:lnTo>
                  <a:lnTo>
                    <a:pt x="169444" y="92074"/>
                  </a:lnTo>
                  <a:lnTo>
                    <a:pt x="166403" y="85724"/>
                  </a:lnTo>
                  <a:lnTo>
                    <a:pt x="162582" y="79375"/>
                  </a:lnTo>
                  <a:lnTo>
                    <a:pt x="160130" y="66675"/>
                  </a:lnTo>
                  <a:lnTo>
                    <a:pt x="159928" y="63500"/>
                  </a:lnTo>
                  <a:lnTo>
                    <a:pt x="156883" y="57150"/>
                  </a:lnTo>
                  <a:lnTo>
                    <a:pt x="151360" y="49506"/>
                  </a:lnTo>
                  <a:lnTo>
                    <a:pt x="150403" y="43126"/>
                  </a:lnTo>
                  <a:lnTo>
                    <a:pt x="149211" y="41451"/>
                  </a:lnTo>
                  <a:lnTo>
                    <a:pt x="147358" y="40334"/>
                  </a:lnTo>
                  <a:lnTo>
                    <a:pt x="145063" y="39589"/>
                  </a:lnTo>
                  <a:lnTo>
                    <a:pt x="143535" y="38035"/>
                  </a:lnTo>
                  <a:lnTo>
                    <a:pt x="141835" y="33485"/>
                  </a:lnTo>
                  <a:lnTo>
                    <a:pt x="140323" y="31848"/>
                  </a:lnTo>
                  <a:lnTo>
                    <a:pt x="135822" y="30030"/>
                  </a:lnTo>
                  <a:lnTo>
                    <a:pt x="134198" y="28487"/>
                  </a:lnTo>
                  <a:lnTo>
                    <a:pt x="132394" y="23950"/>
                  </a:lnTo>
                  <a:lnTo>
                    <a:pt x="130856" y="22316"/>
                  </a:lnTo>
                  <a:lnTo>
                    <a:pt x="126323" y="20502"/>
                  </a:lnTo>
                  <a:lnTo>
                    <a:pt x="124690" y="18960"/>
                  </a:lnTo>
                  <a:lnTo>
                    <a:pt x="122877" y="14424"/>
                  </a:lnTo>
                  <a:lnTo>
                    <a:pt x="121335" y="12791"/>
                  </a:lnTo>
                  <a:lnTo>
                    <a:pt x="111810" y="8753"/>
                  </a:lnTo>
                  <a:lnTo>
                    <a:pt x="104584" y="3064"/>
                  </a:lnTo>
                  <a:lnTo>
                    <a:pt x="94605" y="403"/>
                  </a:lnTo>
                  <a:lnTo>
                    <a:pt x="83326"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85" name="SMARTInkShape-Group100">
            <a:extLst>
              <a:ext uri="{FF2B5EF4-FFF2-40B4-BE49-F238E27FC236}">
                <a16:creationId xmlns:a16="http://schemas.microsoft.com/office/drawing/2014/main" id="{D3AF97C4-9EEE-ED50-F712-5261AD5AAB8D}"/>
              </a:ext>
            </a:extLst>
          </p:cNvPr>
          <p:cNvGrpSpPr/>
          <p:nvPr/>
        </p:nvGrpSpPr>
        <p:grpSpPr>
          <a:xfrm>
            <a:off x="3829291" y="2695967"/>
            <a:ext cx="1080012" cy="428234"/>
            <a:chOff x="3829291" y="2695967"/>
            <a:chExt cx="1080012" cy="428234"/>
          </a:xfrm>
        </p:grpSpPr>
        <p:sp>
          <p:nvSpPr>
            <p:cNvPr id="277" name="SMARTInkShape-528">
              <a:extLst>
                <a:ext uri="{FF2B5EF4-FFF2-40B4-BE49-F238E27FC236}">
                  <a16:creationId xmlns:a16="http://schemas.microsoft.com/office/drawing/2014/main" id="{F64EE952-7EFE-B77D-08BC-F5310CC9C6C1}"/>
                </a:ext>
              </a:extLst>
            </p:cNvPr>
            <p:cNvSpPr/>
            <p:nvPr>
              <p:custDataLst>
                <p:tags r:id="rId27"/>
              </p:custDataLst>
            </p:nvPr>
          </p:nvSpPr>
          <p:spPr>
            <a:xfrm>
              <a:off x="4791075" y="2695967"/>
              <a:ext cx="118228" cy="276753"/>
            </a:xfrm>
            <a:custGeom>
              <a:avLst/>
              <a:gdLst/>
              <a:ahLst/>
              <a:cxnLst/>
              <a:rect l="0" t="0" r="0" b="0"/>
              <a:pathLst>
                <a:path w="118228" h="276753">
                  <a:moveTo>
                    <a:pt x="95250" y="9133"/>
                  </a:moveTo>
                  <a:lnTo>
                    <a:pt x="95250" y="9133"/>
                  </a:lnTo>
                  <a:lnTo>
                    <a:pt x="104383" y="0"/>
                  </a:lnTo>
                  <a:lnTo>
                    <a:pt x="86427" y="23013"/>
                  </a:lnTo>
                  <a:lnTo>
                    <a:pt x="61541" y="66856"/>
                  </a:lnTo>
                  <a:lnTo>
                    <a:pt x="48518" y="85588"/>
                  </a:lnTo>
                  <a:lnTo>
                    <a:pt x="34514" y="126305"/>
                  </a:lnTo>
                  <a:lnTo>
                    <a:pt x="25923" y="150110"/>
                  </a:lnTo>
                  <a:lnTo>
                    <a:pt x="21086" y="187311"/>
                  </a:lnTo>
                  <a:lnTo>
                    <a:pt x="20712" y="225145"/>
                  </a:lnTo>
                  <a:lnTo>
                    <a:pt x="24375" y="250483"/>
                  </a:lnTo>
                  <a:lnTo>
                    <a:pt x="28950" y="259991"/>
                  </a:lnTo>
                  <a:lnTo>
                    <a:pt x="42500" y="273378"/>
                  </a:lnTo>
                  <a:lnTo>
                    <a:pt x="49500" y="276313"/>
                  </a:lnTo>
                  <a:lnTo>
                    <a:pt x="62922" y="276752"/>
                  </a:lnTo>
                  <a:lnTo>
                    <a:pt x="87435" y="271049"/>
                  </a:lnTo>
                  <a:lnTo>
                    <a:pt x="97068" y="265593"/>
                  </a:lnTo>
                  <a:lnTo>
                    <a:pt x="102408" y="257523"/>
                  </a:lnTo>
                  <a:lnTo>
                    <a:pt x="117582" y="217526"/>
                  </a:lnTo>
                  <a:lnTo>
                    <a:pt x="118227" y="201941"/>
                  </a:lnTo>
                  <a:lnTo>
                    <a:pt x="114987" y="189017"/>
                  </a:lnTo>
                  <a:lnTo>
                    <a:pt x="110020" y="179745"/>
                  </a:lnTo>
                  <a:lnTo>
                    <a:pt x="105096" y="176849"/>
                  </a:lnTo>
                  <a:lnTo>
                    <a:pt x="91159" y="173632"/>
                  </a:lnTo>
                  <a:lnTo>
                    <a:pt x="56342" y="179171"/>
                  </a:lnTo>
                  <a:lnTo>
                    <a:pt x="24535" y="190456"/>
                  </a:lnTo>
                  <a:lnTo>
                    <a:pt x="0" y="20915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8" name="SMARTInkShape-529">
              <a:extLst>
                <a:ext uri="{FF2B5EF4-FFF2-40B4-BE49-F238E27FC236}">
                  <a16:creationId xmlns:a16="http://schemas.microsoft.com/office/drawing/2014/main" id="{C3BB4C14-D3F5-6879-E171-A93B9965E2CC}"/>
                </a:ext>
              </a:extLst>
            </p:cNvPr>
            <p:cNvSpPr/>
            <p:nvPr>
              <p:custDataLst>
                <p:tags r:id="rId28"/>
              </p:custDataLst>
            </p:nvPr>
          </p:nvSpPr>
          <p:spPr>
            <a:xfrm>
              <a:off x="4582509" y="2771937"/>
              <a:ext cx="84742" cy="209389"/>
            </a:xfrm>
            <a:custGeom>
              <a:avLst/>
              <a:gdLst/>
              <a:ahLst/>
              <a:cxnLst/>
              <a:rect l="0" t="0" r="0" b="0"/>
              <a:pathLst>
                <a:path w="84742" h="209389">
                  <a:moveTo>
                    <a:pt x="84741" y="47463"/>
                  </a:moveTo>
                  <a:lnTo>
                    <a:pt x="84741" y="47463"/>
                  </a:lnTo>
                  <a:lnTo>
                    <a:pt x="84741" y="29771"/>
                  </a:lnTo>
                  <a:lnTo>
                    <a:pt x="78195" y="21077"/>
                  </a:lnTo>
                  <a:lnTo>
                    <a:pt x="76099" y="12246"/>
                  </a:lnTo>
                  <a:lnTo>
                    <a:pt x="75608" y="6058"/>
                  </a:lnTo>
                  <a:lnTo>
                    <a:pt x="74420" y="3985"/>
                  </a:lnTo>
                  <a:lnTo>
                    <a:pt x="72568" y="2603"/>
                  </a:lnTo>
                  <a:lnTo>
                    <a:pt x="67689" y="1067"/>
                  </a:lnTo>
                  <a:lnTo>
                    <a:pt x="52836" y="0"/>
                  </a:lnTo>
                  <a:lnTo>
                    <a:pt x="43750" y="5555"/>
                  </a:lnTo>
                  <a:lnTo>
                    <a:pt x="33713" y="15079"/>
                  </a:lnTo>
                  <a:lnTo>
                    <a:pt x="6487" y="50861"/>
                  </a:lnTo>
                  <a:lnTo>
                    <a:pt x="1230" y="69754"/>
                  </a:lnTo>
                  <a:lnTo>
                    <a:pt x="0" y="82417"/>
                  </a:lnTo>
                  <a:lnTo>
                    <a:pt x="4364" y="101447"/>
                  </a:lnTo>
                  <a:lnTo>
                    <a:pt x="12360" y="115434"/>
                  </a:lnTo>
                  <a:lnTo>
                    <a:pt x="18352" y="120006"/>
                  </a:lnTo>
                  <a:lnTo>
                    <a:pt x="21432" y="121224"/>
                  </a:lnTo>
                  <a:lnTo>
                    <a:pt x="24543" y="120979"/>
                  </a:lnTo>
                  <a:lnTo>
                    <a:pt x="30822" y="117884"/>
                  </a:lnTo>
                  <a:lnTo>
                    <a:pt x="40308" y="110192"/>
                  </a:lnTo>
                  <a:lnTo>
                    <a:pt x="43826" y="104270"/>
                  </a:lnTo>
                  <a:lnTo>
                    <a:pt x="46085" y="96902"/>
                  </a:lnTo>
                  <a:lnTo>
                    <a:pt x="59850" y="76933"/>
                  </a:lnTo>
                  <a:lnTo>
                    <a:pt x="65595" y="62025"/>
                  </a:lnTo>
                  <a:lnTo>
                    <a:pt x="67744" y="60346"/>
                  </a:lnTo>
                  <a:lnTo>
                    <a:pt x="72954" y="57422"/>
                  </a:lnTo>
                  <a:lnTo>
                    <a:pt x="82979" y="48984"/>
                  </a:lnTo>
                  <a:lnTo>
                    <a:pt x="83567" y="49535"/>
                  </a:lnTo>
                  <a:lnTo>
                    <a:pt x="84586" y="55797"/>
                  </a:lnTo>
                  <a:lnTo>
                    <a:pt x="84739" y="100701"/>
                  </a:lnTo>
                  <a:lnTo>
                    <a:pt x="83683" y="141610"/>
                  </a:lnTo>
                  <a:lnTo>
                    <a:pt x="75608" y="188258"/>
                  </a:lnTo>
                  <a:lnTo>
                    <a:pt x="78213" y="197527"/>
                  </a:lnTo>
                  <a:lnTo>
                    <a:pt x="84741" y="20938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9" name="SMARTInkShape-530">
              <a:extLst>
                <a:ext uri="{FF2B5EF4-FFF2-40B4-BE49-F238E27FC236}">
                  <a16:creationId xmlns:a16="http://schemas.microsoft.com/office/drawing/2014/main" id="{964D2089-6511-9D86-3888-7984B3477619}"/>
                </a:ext>
              </a:extLst>
            </p:cNvPr>
            <p:cNvSpPr/>
            <p:nvPr>
              <p:custDataLst>
                <p:tags r:id="rId29"/>
              </p:custDataLst>
            </p:nvPr>
          </p:nvSpPr>
          <p:spPr>
            <a:xfrm>
              <a:off x="4476750" y="2962275"/>
              <a:ext cx="9526" cy="9491"/>
            </a:xfrm>
            <a:custGeom>
              <a:avLst/>
              <a:gdLst/>
              <a:ahLst/>
              <a:cxnLst/>
              <a:rect l="0" t="0" r="0" b="0"/>
              <a:pathLst>
                <a:path w="9526" h="9491">
                  <a:moveTo>
                    <a:pt x="0" y="0"/>
                  </a:moveTo>
                  <a:lnTo>
                    <a:pt x="0" y="0"/>
                  </a:lnTo>
                  <a:lnTo>
                    <a:pt x="9491" y="9490"/>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0" name="SMARTInkShape-531">
              <a:extLst>
                <a:ext uri="{FF2B5EF4-FFF2-40B4-BE49-F238E27FC236}">
                  <a16:creationId xmlns:a16="http://schemas.microsoft.com/office/drawing/2014/main" id="{1D63C936-4D7C-DD17-9CB3-767E66D46F5C}"/>
                </a:ext>
              </a:extLst>
            </p:cNvPr>
            <p:cNvSpPr/>
            <p:nvPr>
              <p:custDataLst>
                <p:tags r:id="rId30"/>
              </p:custDataLst>
            </p:nvPr>
          </p:nvSpPr>
          <p:spPr>
            <a:xfrm>
              <a:off x="4381500" y="2790941"/>
              <a:ext cx="18999" cy="238010"/>
            </a:xfrm>
            <a:custGeom>
              <a:avLst/>
              <a:gdLst/>
              <a:ahLst/>
              <a:cxnLst/>
              <a:rect l="0" t="0" r="0" b="0"/>
              <a:pathLst>
                <a:path w="18999" h="238010">
                  <a:moveTo>
                    <a:pt x="9525" y="9409"/>
                  </a:moveTo>
                  <a:lnTo>
                    <a:pt x="9525" y="9409"/>
                  </a:lnTo>
                  <a:lnTo>
                    <a:pt x="9525" y="1208"/>
                  </a:lnTo>
                  <a:lnTo>
                    <a:pt x="10583" y="767"/>
                  </a:lnTo>
                  <a:lnTo>
                    <a:pt x="17726" y="0"/>
                  </a:lnTo>
                  <a:lnTo>
                    <a:pt x="18167" y="1020"/>
                  </a:lnTo>
                  <a:lnTo>
                    <a:pt x="18998" y="45553"/>
                  </a:lnTo>
                  <a:lnTo>
                    <a:pt x="16213" y="87852"/>
                  </a:lnTo>
                  <a:lnTo>
                    <a:pt x="10846" y="134383"/>
                  </a:lnTo>
                  <a:lnTo>
                    <a:pt x="3240" y="175990"/>
                  </a:lnTo>
                  <a:lnTo>
                    <a:pt x="0" y="23800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1" name="SMARTInkShape-532">
              <a:extLst>
                <a:ext uri="{FF2B5EF4-FFF2-40B4-BE49-F238E27FC236}">
                  <a16:creationId xmlns:a16="http://schemas.microsoft.com/office/drawing/2014/main" id="{1DD0ABF5-0D2C-82F9-065A-187AC68599B5}"/>
                </a:ext>
              </a:extLst>
            </p:cNvPr>
            <p:cNvSpPr/>
            <p:nvPr>
              <p:custDataLst>
                <p:tags r:id="rId31"/>
              </p:custDataLst>
            </p:nvPr>
          </p:nvSpPr>
          <p:spPr>
            <a:xfrm>
              <a:off x="4171950" y="2914650"/>
              <a:ext cx="171451" cy="9526"/>
            </a:xfrm>
            <a:custGeom>
              <a:avLst/>
              <a:gdLst/>
              <a:ahLst/>
              <a:cxnLst/>
              <a:rect l="0" t="0" r="0" b="0"/>
              <a:pathLst>
                <a:path w="171451" h="9526">
                  <a:moveTo>
                    <a:pt x="0" y="9525"/>
                  </a:moveTo>
                  <a:lnTo>
                    <a:pt x="0" y="9525"/>
                  </a:lnTo>
                  <a:lnTo>
                    <a:pt x="5057" y="4469"/>
                  </a:lnTo>
                  <a:lnTo>
                    <a:pt x="13183" y="1986"/>
                  </a:lnTo>
                  <a:lnTo>
                    <a:pt x="55907" y="261"/>
                  </a:lnTo>
                  <a:lnTo>
                    <a:pt x="95004" y="52"/>
                  </a:lnTo>
                  <a:lnTo>
                    <a:pt x="138358" y="10"/>
                  </a:lnTo>
                  <a:lnTo>
                    <a:pt x="1714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2" name="SMARTInkShape-533">
              <a:extLst>
                <a:ext uri="{FF2B5EF4-FFF2-40B4-BE49-F238E27FC236}">
                  <a16:creationId xmlns:a16="http://schemas.microsoft.com/office/drawing/2014/main" id="{16F8A9AF-023B-4B7F-F18E-51C406C8B203}"/>
                </a:ext>
              </a:extLst>
            </p:cNvPr>
            <p:cNvSpPr/>
            <p:nvPr>
              <p:custDataLst>
                <p:tags r:id="rId32"/>
              </p:custDataLst>
            </p:nvPr>
          </p:nvSpPr>
          <p:spPr>
            <a:xfrm>
              <a:off x="3982297" y="2705216"/>
              <a:ext cx="122945" cy="418985"/>
            </a:xfrm>
            <a:custGeom>
              <a:avLst/>
              <a:gdLst/>
              <a:ahLst/>
              <a:cxnLst/>
              <a:rect l="0" t="0" r="0" b="0"/>
              <a:pathLst>
                <a:path w="122945" h="418985">
                  <a:moveTo>
                    <a:pt x="113453" y="9409"/>
                  </a:moveTo>
                  <a:lnTo>
                    <a:pt x="113453" y="9409"/>
                  </a:lnTo>
                  <a:lnTo>
                    <a:pt x="121654" y="9409"/>
                  </a:lnTo>
                  <a:lnTo>
                    <a:pt x="122095" y="8351"/>
                  </a:lnTo>
                  <a:lnTo>
                    <a:pt x="122944" y="276"/>
                  </a:lnTo>
                  <a:lnTo>
                    <a:pt x="117911" y="0"/>
                  </a:lnTo>
                  <a:lnTo>
                    <a:pt x="116425" y="1020"/>
                  </a:lnTo>
                  <a:lnTo>
                    <a:pt x="115434" y="2758"/>
                  </a:lnTo>
                  <a:lnTo>
                    <a:pt x="114774" y="4975"/>
                  </a:lnTo>
                  <a:lnTo>
                    <a:pt x="71337" y="50306"/>
                  </a:lnTo>
                  <a:lnTo>
                    <a:pt x="42104" y="93491"/>
                  </a:lnTo>
                  <a:lnTo>
                    <a:pt x="25511" y="132909"/>
                  </a:lnTo>
                  <a:lnTo>
                    <a:pt x="12043" y="171270"/>
                  </a:lnTo>
                  <a:lnTo>
                    <a:pt x="2013" y="209421"/>
                  </a:lnTo>
                  <a:lnTo>
                    <a:pt x="0" y="243650"/>
                  </a:lnTo>
                  <a:lnTo>
                    <a:pt x="2226" y="278839"/>
                  </a:lnTo>
                  <a:lnTo>
                    <a:pt x="10934" y="323138"/>
                  </a:lnTo>
                  <a:lnTo>
                    <a:pt x="24849" y="363010"/>
                  </a:lnTo>
                  <a:lnTo>
                    <a:pt x="37312" y="394521"/>
                  </a:lnTo>
                  <a:lnTo>
                    <a:pt x="40467" y="399501"/>
                  </a:lnTo>
                  <a:lnTo>
                    <a:pt x="44687" y="402820"/>
                  </a:lnTo>
                  <a:lnTo>
                    <a:pt x="58623" y="408550"/>
                  </a:lnTo>
                  <a:lnTo>
                    <a:pt x="65828" y="41898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3" name="SMARTInkShape-534">
              <a:extLst>
                <a:ext uri="{FF2B5EF4-FFF2-40B4-BE49-F238E27FC236}">
                  <a16:creationId xmlns:a16="http://schemas.microsoft.com/office/drawing/2014/main" id="{DA2E1031-CCCE-0110-7931-876C4F125511}"/>
                </a:ext>
              </a:extLst>
            </p:cNvPr>
            <p:cNvSpPr/>
            <p:nvPr>
              <p:custDataLst>
                <p:tags r:id="rId33"/>
              </p:custDataLst>
            </p:nvPr>
          </p:nvSpPr>
          <p:spPr>
            <a:xfrm>
              <a:off x="3848100" y="2773808"/>
              <a:ext cx="92780" cy="121793"/>
            </a:xfrm>
            <a:custGeom>
              <a:avLst/>
              <a:gdLst/>
              <a:ahLst/>
              <a:cxnLst/>
              <a:rect l="0" t="0" r="0" b="0"/>
              <a:pathLst>
                <a:path w="92780" h="121793">
                  <a:moveTo>
                    <a:pt x="0" y="64642"/>
                  </a:moveTo>
                  <a:lnTo>
                    <a:pt x="0" y="64642"/>
                  </a:lnTo>
                  <a:lnTo>
                    <a:pt x="0" y="41044"/>
                  </a:lnTo>
                  <a:lnTo>
                    <a:pt x="1058" y="39385"/>
                  </a:lnTo>
                  <a:lnTo>
                    <a:pt x="2822" y="38279"/>
                  </a:lnTo>
                  <a:lnTo>
                    <a:pt x="5057" y="37542"/>
                  </a:lnTo>
                  <a:lnTo>
                    <a:pt x="26315" y="11020"/>
                  </a:lnTo>
                  <a:lnTo>
                    <a:pt x="32157" y="9060"/>
                  </a:lnTo>
                  <a:lnTo>
                    <a:pt x="34138" y="7479"/>
                  </a:lnTo>
                  <a:lnTo>
                    <a:pt x="36339" y="2900"/>
                  </a:lnTo>
                  <a:lnTo>
                    <a:pt x="45784" y="160"/>
                  </a:lnTo>
                  <a:lnTo>
                    <a:pt x="59507" y="0"/>
                  </a:lnTo>
                  <a:lnTo>
                    <a:pt x="78074" y="5860"/>
                  </a:lnTo>
                  <a:lnTo>
                    <a:pt x="86911" y="11353"/>
                  </a:lnTo>
                  <a:lnTo>
                    <a:pt x="89690" y="15357"/>
                  </a:lnTo>
                  <a:lnTo>
                    <a:pt x="92779" y="25452"/>
                  </a:lnTo>
                  <a:lnTo>
                    <a:pt x="87158" y="62271"/>
                  </a:lnTo>
                  <a:lnTo>
                    <a:pt x="77800" y="85224"/>
                  </a:lnTo>
                  <a:lnTo>
                    <a:pt x="67739" y="98836"/>
                  </a:lnTo>
                  <a:lnTo>
                    <a:pt x="45118" y="113344"/>
                  </a:lnTo>
                  <a:lnTo>
                    <a:pt x="28420" y="119289"/>
                  </a:lnTo>
                  <a:lnTo>
                    <a:pt x="0" y="12179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4" name="SMARTInkShape-535">
              <a:extLst>
                <a:ext uri="{FF2B5EF4-FFF2-40B4-BE49-F238E27FC236}">
                  <a16:creationId xmlns:a16="http://schemas.microsoft.com/office/drawing/2014/main" id="{55F4E46D-5A8C-B9F7-4274-FBC46D53DD40}"/>
                </a:ext>
              </a:extLst>
            </p:cNvPr>
            <p:cNvSpPr/>
            <p:nvPr>
              <p:custDataLst>
                <p:tags r:id="rId34"/>
              </p:custDataLst>
            </p:nvPr>
          </p:nvSpPr>
          <p:spPr>
            <a:xfrm>
              <a:off x="3829291" y="2819837"/>
              <a:ext cx="27942" cy="254140"/>
            </a:xfrm>
            <a:custGeom>
              <a:avLst/>
              <a:gdLst/>
              <a:ahLst/>
              <a:cxnLst/>
              <a:rect l="0" t="0" r="0" b="0"/>
              <a:pathLst>
                <a:path w="27942" h="254140">
                  <a:moveTo>
                    <a:pt x="18809" y="37663"/>
                  </a:moveTo>
                  <a:lnTo>
                    <a:pt x="18809" y="37663"/>
                  </a:lnTo>
                  <a:lnTo>
                    <a:pt x="18809" y="10807"/>
                  </a:lnTo>
                  <a:lnTo>
                    <a:pt x="27941" y="0"/>
                  </a:lnTo>
                  <a:lnTo>
                    <a:pt x="15042" y="44430"/>
                  </a:lnTo>
                  <a:lnTo>
                    <a:pt x="5933" y="85059"/>
                  </a:lnTo>
                  <a:lnTo>
                    <a:pt x="1589" y="125554"/>
                  </a:lnTo>
                  <a:lnTo>
                    <a:pt x="0" y="172030"/>
                  </a:lnTo>
                  <a:lnTo>
                    <a:pt x="2653" y="199889"/>
                  </a:lnTo>
                  <a:lnTo>
                    <a:pt x="8702" y="243581"/>
                  </a:lnTo>
                  <a:lnTo>
                    <a:pt x="9169" y="254139"/>
                  </a:lnTo>
                  <a:lnTo>
                    <a:pt x="9284" y="23768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86" name="SMARTInkShape-536">
            <a:extLst>
              <a:ext uri="{FF2B5EF4-FFF2-40B4-BE49-F238E27FC236}">
                <a16:creationId xmlns:a16="http://schemas.microsoft.com/office/drawing/2014/main" id="{DD8CD308-2ED8-7BF6-81C5-427F1F7A7FD9}"/>
              </a:ext>
            </a:extLst>
          </p:cNvPr>
          <p:cNvSpPr/>
          <p:nvPr>
            <p:custDataLst>
              <p:tags r:id="rId3"/>
            </p:custDataLst>
          </p:nvPr>
        </p:nvSpPr>
        <p:spPr>
          <a:xfrm>
            <a:off x="5172792" y="2752725"/>
            <a:ext cx="189784" cy="190501"/>
          </a:xfrm>
          <a:custGeom>
            <a:avLst/>
            <a:gdLst/>
            <a:ahLst/>
            <a:cxnLst/>
            <a:rect l="0" t="0" r="0" b="0"/>
            <a:pathLst>
              <a:path w="189784" h="190501">
                <a:moveTo>
                  <a:pt x="189783" y="0"/>
                </a:moveTo>
                <a:lnTo>
                  <a:pt x="189783" y="0"/>
                </a:lnTo>
                <a:lnTo>
                  <a:pt x="146941" y="32481"/>
                </a:lnTo>
                <a:lnTo>
                  <a:pt x="99945" y="67447"/>
                </a:lnTo>
                <a:lnTo>
                  <a:pt x="53073" y="96265"/>
                </a:lnTo>
                <a:lnTo>
                  <a:pt x="7445" y="126792"/>
                </a:lnTo>
                <a:lnTo>
                  <a:pt x="1701" y="131407"/>
                </a:lnTo>
                <a:lnTo>
                  <a:pt x="358" y="135309"/>
                </a:lnTo>
                <a:lnTo>
                  <a:pt x="0" y="137831"/>
                </a:lnTo>
                <a:lnTo>
                  <a:pt x="2935" y="140570"/>
                </a:lnTo>
                <a:lnTo>
                  <a:pt x="20120" y="148424"/>
                </a:lnTo>
                <a:lnTo>
                  <a:pt x="65290" y="161267"/>
                </a:lnTo>
                <a:lnTo>
                  <a:pt x="89350" y="162897"/>
                </a:lnTo>
                <a:lnTo>
                  <a:pt x="129879" y="173679"/>
                </a:lnTo>
                <a:lnTo>
                  <a:pt x="137759" y="177732"/>
                </a:lnTo>
                <a:lnTo>
                  <a:pt x="149641" y="180548"/>
                </a:lnTo>
                <a:lnTo>
                  <a:pt x="158884" y="187437"/>
                </a:lnTo>
                <a:lnTo>
                  <a:pt x="170733" y="1905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97" name="SMARTInkShape-Group102">
            <a:extLst>
              <a:ext uri="{FF2B5EF4-FFF2-40B4-BE49-F238E27FC236}">
                <a16:creationId xmlns:a16="http://schemas.microsoft.com/office/drawing/2014/main" id="{518C7A89-086D-9A36-599A-5B54EB959FCD}"/>
              </a:ext>
            </a:extLst>
          </p:cNvPr>
          <p:cNvGrpSpPr/>
          <p:nvPr/>
        </p:nvGrpSpPr>
        <p:grpSpPr>
          <a:xfrm>
            <a:off x="5534025" y="2686050"/>
            <a:ext cx="942976" cy="781051"/>
            <a:chOff x="5534025" y="2686050"/>
            <a:chExt cx="942976" cy="781051"/>
          </a:xfrm>
        </p:grpSpPr>
        <p:sp>
          <p:nvSpPr>
            <p:cNvPr id="287" name="SMARTInkShape-537">
              <a:extLst>
                <a:ext uri="{FF2B5EF4-FFF2-40B4-BE49-F238E27FC236}">
                  <a16:creationId xmlns:a16="http://schemas.microsoft.com/office/drawing/2014/main" id="{4347617C-B814-5310-F020-188711DF0067}"/>
                </a:ext>
              </a:extLst>
            </p:cNvPr>
            <p:cNvSpPr/>
            <p:nvPr>
              <p:custDataLst>
                <p:tags r:id="rId17"/>
              </p:custDataLst>
            </p:nvPr>
          </p:nvSpPr>
          <p:spPr>
            <a:xfrm>
              <a:off x="6210300" y="3296227"/>
              <a:ext cx="131965" cy="132774"/>
            </a:xfrm>
            <a:custGeom>
              <a:avLst/>
              <a:gdLst/>
              <a:ahLst/>
              <a:cxnLst/>
              <a:rect l="0" t="0" r="0" b="0"/>
              <a:pathLst>
                <a:path w="131965" h="132774">
                  <a:moveTo>
                    <a:pt x="0" y="27998"/>
                  </a:moveTo>
                  <a:lnTo>
                    <a:pt x="0" y="27998"/>
                  </a:lnTo>
                  <a:lnTo>
                    <a:pt x="0" y="22941"/>
                  </a:lnTo>
                  <a:lnTo>
                    <a:pt x="1058" y="21452"/>
                  </a:lnTo>
                  <a:lnTo>
                    <a:pt x="2822" y="20459"/>
                  </a:lnTo>
                  <a:lnTo>
                    <a:pt x="5056" y="19797"/>
                  </a:lnTo>
                  <a:lnTo>
                    <a:pt x="13257" y="13809"/>
                  </a:lnTo>
                  <a:lnTo>
                    <a:pt x="16247" y="13247"/>
                  </a:lnTo>
                  <a:lnTo>
                    <a:pt x="19298" y="13931"/>
                  </a:lnTo>
                  <a:lnTo>
                    <a:pt x="26742" y="17576"/>
                  </a:lnTo>
                  <a:lnTo>
                    <a:pt x="41672" y="44909"/>
                  </a:lnTo>
                  <a:lnTo>
                    <a:pt x="42598" y="50914"/>
                  </a:lnTo>
                  <a:lnTo>
                    <a:pt x="37576" y="88383"/>
                  </a:lnTo>
                  <a:lnTo>
                    <a:pt x="28989" y="112610"/>
                  </a:lnTo>
                  <a:lnTo>
                    <a:pt x="28697" y="103280"/>
                  </a:lnTo>
                  <a:lnTo>
                    <a:pt x="31451" y="95676"/>
                  </a:lnTo>
                  <a:lnTo>
                    <a:pt x="36204" y="85594"/>
                  </a:lnTo>
                  <a:lnTo>
                    <a:pt x="45887" y="58234"/>
                  </a:lnTo>
                  <a:lnTo>
                    <a:pt x="68576" y="27341"/>
                  </a:lnTo>
                  <a:lnTo>
                    <a:pt x="102045" y="5994"/>
                  </a:lnTo>
                  <a:lnTo>
                    <a:pt x="121426" y="0"/>
                  </a:lnTo>
                  <a:lnTo>
                    <a:pt x="122225" y="1924"/>
                  </a:lnTo>
                  <a:lnTo>
                    <a:pt x="124409" y="13687"/>
                  </a:lnTo>
                  <a:lnTo>
                    <a:pt x="131270" y="27680"/>
                  </a:lnTo>
                  <a:lnTo>
                    <a:pt x="131964" y="30961"/>
                  </a:lnTo>
                  <a:lnTo>
                    <a:pt x="131368" y="34207"/>
                  </a:lnTo>
                  <a:lnTo>
                    <a:pt x="125628" y="47020"/>
                  </a:lnTo>
                  <a:lnTo>
                    <a:pt x="123895" y="94181"/>
                  </a:lnTo>
                  <a:lnTo>
                    <a:pt x="123825" y="13277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8" name="SMARTInkShape-538">
              <a:extLst>
                <a:ext uri="{FF2B5EF4-FFF2-40B4-BE49-F238E27FC236}">
                  <a16:creationId xmlns:a16="http://schemas.microsoft.com/office/drawing/2014/main" id="{9DAD8EDA-5E06-D015-2AA6-DE21DE6CB766}"/>
                </a:ext>
              </a:extLst>
            </p:cNvPr>
            <p:cNvSpPr/>
            <p:nvPr>
              <p:custDataLst>
                <p:tags r:id="rId18"/>
              </p:custDataLst>
            </p:nvPr>
          </p:nvSpPr>
          <p:spPr>
            <a:xfrm>
              <a:off x="6029325" y="3171825"/>
              <a:ext cx="352426" cy="228000"/>
            </a:xfrm>
            <a:custGeom>
              <a:avLst/>
              <a:gdLst/>
              <a:ahLst/>
              <a:cxnLst/>
              <a:rect l="0" t="0" r="0" b="0"/>
              <a:pathLst>
                <a:path w="352426" h="228000">
                  <a:moveTo>
                    <a:pt x="0" y="219075"/>
                  </a:moveTo>
                  <a:lnTo>
                    <a:pt x="0" y="219075"/>
                  </a:lnTo>
                  <a:lnTo>
                    <a:pt x="5056" y="208962"/>
                  </a:lnTo>
                  <a:lnTo>
                    <a:pt x="13183" y="201175"/>
                  </a:lnTo>
                  <a:lnTo>
                    <a:pt x="59729" y="171480"/>
                  </a:lnTo>
                  <a:lnTo>
                    <a:pt x="65303" y="163812"/>
                  </a:lnTo>
                  <a:lnTo>
                    <a:pt x="68887" y="162764"/>
                  </a:lnTo>
                  <a:lnTo>
                    <a:pt x="80829" y="161974"/>
                  </a:lnTo>
                  <a:lnTo>
                    <a:pt x="82460" y="163016"/>
                  </a:lnTo>
                  <a:lnTo>
                    <a:pt x="83550" y="164769"/>
                  </a:lnTo>
                  <a:lnTo>
                    <a:pt x="84758" y="170597"/>
                  </a:lnTo>
                  <a:lnTo>
                    <a:pt x="86497" y="185779"/>
                  </a:lnTo>
                  <a:lnTo>
                    <a:pt x="97467" y="218334"/>
                  </a:lnTo>
                  <a:lnTo>
                    <a:pt x="104347" y="227999"/>
                  </a:lnTo>
                  <a:lnTo>
                    <a:pt x="109705" y="218309"/>
                  </a:lnTo>
                  <a:lnTo>
                    <a:pt x="113393" y="173258"/>
                  </a:lnTo>
                  <a:lnTo>
                    <a:pt x="114031" y="129888"/>
                  </a:lnTo>
                  <a:lnTo>
                    <a:pt x="114246" y="82415"/>
                  </a:lnTo>
                  <a:lnTo>
                    <a:pt x="114300" y="38342"/>
                  </a:lnTo>
                  <a:lnTo>
                    <a:pt x="117475" y="35087"/>
                  </a:lnTo>
                  <a:lnTo>
                    <a:pt x="161832" y="21417"/>
                  </a:lnTo>
                  <a:lnTo>
                    <a:pt x="207556" y="11719"/>
                  </a:lnTo>
                  <a:lnTo>
                    <a:pt x="249700" y="3268"/>
                  </a:lnTo>
                  <a:lnTo>
                    <a:pt x="290662" y="646"/>
                  </a:lnTo>
                  <a:lnTo>
                    <a:pt x="337687" y="57"/>
                  </a:lnTo>
                  <a:lnTo>
                    <a:pt x="3524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9" name="SMARTInkShape-539">
              <a:extLst>
                <a:ext uri="{FF2B5EF4-FFF2-40B4-BE49-F238E27FC236}">
                  <a16:creationId xmlns:a16="http://schemas.microsoft.com/office/drawing/2014/main" id="{AEE1EDBE-1CE4-2771-24F1-E27219681792}"/>
                </a:ext>
              </a:extLst>
            </p:cNvPr>
            <p:cNvSpPr/>
            <p:nvPr>
              <p:custDataLst>
                <p:tags r:id="rId19"/>
              </p:custDataLst>
            </p:nvPr>
          </p:nvSpPr>
          <p:spPr>
            <a:xfrm>
              <a:off x="5905500" y="3133725"/>
              <a:ext cx="209551" cy="333376"/>
            </a:xfrm>
            <a:custGeom>
              <a:avLst/>
              <a:gdLst/>
              <a:ahLst/>
              <a:cxnLst/>
              <a:rect l="0" t="0" r="0" b="0"/>
              <a:pathLst>
                <a:path w="209551" h="333376">
                  <a:moveTo>
                    <a:pt x="209550" y="0"/>
                  </a:moveTo>
                  <a:lnTo>
                    <a:pt x="209550" y="0"/>
                  </a:lnTo>
                  <a:lnTo>
                    <a:pt x="204494" y="5056"/>
                  </a:lnTo>
                  <a:lnTo>
                    <a:pt x="184608" y="45664"/>
                  </a:lnTo>
                  <a:lnTo>
                    <a:pt x="156293" y="92981"/>
                  </a:lnTo>
                  <a:lnTo>
                    <a:pt x="131375" y="132902"/>
                  </a:lnTo>
                  <a:lnTo>
                    <a:pt x="112342" y="171361"/>
                  </a:lnTo>
                  <a:lnTo>
                    <a:pt x="88514" y="209533"/>
                  </a:lnTo>
                  <a:lnTo>
                    <a:pt x="59922" y="254350"/>
                  </a:lnTo>
                  <a:lnTo>
                    <a:pt x="35094" y="300587"/>
                  </a:lnTo>
                  <a:lnTo>
                    <a:pt x="16315" y="325634"/>
                  </a:lnTo>
                  <a:lnTo>
                    <a:pt x="0" y="3333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0" name="SMARTInkShape-540">
              <a:extLst>
                <a:ext uri="{FF2B5EF4-FFF2-40B4-BE49-F238E27FC236}">
                  <a16:creationId xmlns:a16="http://schemas.microsoft.com/office/drawing/2014/main" id="{E9024B57-7F06-ED8A-2BDD-AE08B0AD8A87}"/>
                </a:ext>
              </a:extLst>
            </p:cNvPr>
            <p:cNvSpPr/>
            <p:nvPr>
              <p:custDataLst>
                <p:tags r:id="rId20"/>
              </p:custDataLst>
            </p:nvPr>
          </p:nvSpPr>
          <p:spPr>
            <a:xfrm>
              <a:off x="5796814" y="3124645"/>
              <a:ext cx="232512" cy="169997"/>
            </a:xfrm>
            <a:custGeom>
              <a:avLst/>
              <a:gdLst/>
              <a:ahLst/>
              <a:cxnLst/>
              <a:rect l="0" t="0" r="0" b="0"/>
              <a:pathLst>
                <a:path w="232512" h="169997">
                  <a:moveTo>
                    <a:pt x="42011" y="66230"/>
                  </a:moveTo>
                  <a:lnTo>
                    <a:pt x="42011" y="66230"/>
                  </a:lnTo>
                  <a:lnTo>
                    <a:pt x="42011" y="61174"/>
                  </a:lnTo>
                  <a:lnTo>
                    <a:pt x="43069" y="59684"/>
                  </a:lnTo>
                  <a:lnTo>
                    <a:pt x="44833" y="58691"/>
                  </a:lnTo>
                  <a:lnTo>
                    <a:pt x="47067" y="58029"/>
                  </a:lnTo>
                  <a:lnTo>
                    <a:pt x="61309" y="49340"/>
                  </a:lnTo>
                  <a:lnTo>
                    <a:pt x="73809" y="47606"/>
                  </a:lnTo>
                  <a:lnTo>
                    <a:pt x="80133" y="50192"/>
                  </a:lnTo>
                  <a:lnTo>
                    <a:pt x="83301" y="52363"/>
                  </a:lnTo>
                  <a:lnTo>
                    <a:pt x="92815" y="65531"/>
                  </a:lnTo>
                  <a:lnTo>
                    <a:pt x="93873" y="71056"/>
                  </a:lnTo>
                  <a:lnTo>
                    <a:pt x="89089" y="114196"/>
                  </a:lnTo>
                  <a:lnTo>
                    <a:pt x="82183" y="134182"/>
                  </a:lnTo>
                  <a:lnTo>
                    <a:pt x="67546" y="153775"/>
                  </a:lnTo>
                  <a:lnTo>
                    <a:pt x="54699" y="167602"/>
                  </a:lnTo>
                  <a:lnTo>
                    <a:pt x="47296" y="169492"/>
                  </a:lnTo>
                  <a:lnTo>
                    <a:pt x="42360" y="169996"/>
                  </a:lnTo>
                  <a:lnTo>
                    <a:pt x="25298" y="165650"/>
                  </a:lnTo>
                  <a:lnTo>
                    <a:pt x="15886" y="157689"/>
                  </a:lnTo>
                  <a:lnTo>
                    <a:pt x="1221" y="135331"/>
                  </a:lnTo>
                  <a:lnTo>
                    <a:pt x="0" y="129231"/>
                  </a:lnTo>
                  <a:lnTo>
                    <a:pt x="4487" y="98132"/>
                  </a:lnTo>
                  <a:lnTo>
                    <a:pt x="11373" y="82268"/>
                  </a:lnTo>
                  <a:lnTo>
                    <a:pt x="31340" y="58438"/>
                  </a:lnTo>
                  <a:lnTo>
                    <a:pt x="77034" y="22950"/>
                  </a:lnTo>
                  <a:lnTo>
                    <a:pt x="100012" y="13660"/>
                  </a:lnTo>
                  <a:lnTo>
                    <a:pt x="145721" y="2936"/>
                  </a:lnTo>
                  <a:lnTo>
                    <a:pt x="173091" y="0"/>
                  </a:lnTo>
                  <a:lnTo>
                    <a:pt x="182466" y="2575"/>
                  </a:lnTo>
                  <a:lnTo>
                    <a:pt x="186448" y="4743"/>
                  </a:lnTo>
                  <a:lnTo>
                    <a:pt x="232511" y="908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1" name="SMARTInkShape-541">
              <a:extLst>
                <a:ext uri="{FF2B5EF4-FFF2-40B4-BE49-F238E27FC236}">
                  <a16:creationId xmlns:a16="http://schemas.microsoft.com/office/drawing/2014/main" id="{4E4C31B9-7775-B7F9-D931-E2F52446B705}"/>
                </a:ext>
              </a:extLst>
            </p:cNvPr>
            <p:cNvSpPr/>
            <p:nvPr>
              <p:custDataLst>
                <p:tags r:id="rId21"/>
              </p:custDataLst>
            </p:nvPr>
          </p:nvSpPr>
          <p:spPr>
            <a:xfrm>
              <a:off x="5534025" y="3019425"/>
              <a:ext cx="923926" cy="36160"/>
            </a:xfrm>
            <a:custGeom>
              <a:avLst/>
              <a:gdLst/>
              <a:ahLst/>
              <a:cxnLst/>
              <a:rect l="0" t="0" r="0" b="0"/>
              <a:pathLst>
                <a:path w="923926" h="36160">
                  <a:moveTo>
                    <a:pt x="0" y="28575"/>
                  </a:moveTo>
                  <a:lnTo>
                    <a:pt x="0" y="28575"/>
                  </a:lnTo>
                  <a:lnTo>
                    <a:pt x="8201" y="28575"/>
                  </a:lnTo>
                  <a:lnTo>
                    <a:pt x="25530" y="35121"/>
                  </a:lnTo>
                  <a:lnTo>
                    <a:pt x="51662" y="36159"/>
                  </a:lnTo>
                  <a:lnTo>
                    <a:pt x="89861" y="32351"/>
                  </a:lnTo>
                  <a:lnTo>
                    <a:pt x="132285" y="33829"/>
                  </a:lnTo>
                  <a:lnTo>
                    <a:pt x="176296" y="29613"/>
                  </a:lnTo>
                  <a:lnTo>
                    <a:pt x="213220" y="28882"/>
                  </a:lnTo>
                  <a:lnTo>
                    <a:pt x="256029" y="28666"/>
                  </a:lnTo>
                  <a:lnTo>
                    <a:pt x="297169" y="28602"/>
                  </a:lnTo>
                  <a:lnTo>
                    <a:pt x="328927" y="28587"/>
                  </a:lnTo>
                  <a:lnTo>
                    <a:pt x="363148" y="28580"/>
                  </a:lnTo>
                  <a:lnTo>
                    <a:pt x="395996" y="28577"/>
                  </a:lnTo>
                  <a:lnTo>
                    <a:pt x="431056" y="28576"/>
                  </a:lnTo>
                  <a:lnTo>
                    <a:pt x="467805" y="28576"/>
                  </a:lnTo>
                  <a:lnTo>
                    <a:pt x="505304" y="28575"/>
                  </a:lnTo>
                  <a:lnTo>
                    <a:pt x="540316" y="28575"/>
                  </a:lnTo>
                  <a:lnTo>
                    <a:pt x="586955" y="25753"/>
                  </a:lnTo>
                  <a:lnTo>
                    <a:pt x="627585" y="21036"/>
                  </a:lnTo>
                  <a:lnTo>
                    <a:pt x="666435" y="19639"/>
                  </a:lnTo>
                  <a:lnTo>
                    <a:pt x="712432" y="19166"/>
                  </a:lnTo>
                  <a:lnTo>
                    <a:pt x="757543" y="19085"/>
                  </a:lnTo>
                  <a:lnTo>
                    <a:pt x="790006" y="19065"/>
                  </a:lnTo>
                  <a:lnTo>
                    <a:pt x="832386" y="16232"/>
                  </a:lnTo>
                  <a:lnTo>
                    <a:pt x="867875" y="8690"/>
                  </a:lnTo>
                  <a:lnTo>
                    <a:pt x="911989" y="763"/>
                  </a:lnTo>
                  <a:lnTo>
                    <a:pt x="9239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2" name="SMARTInkShape-542">
              <a:extLst>
                <a:ext uri="{FF2B5EF4-FFF2-40B4-BE49-F238E27FC236}">
                  <a16:creationId xmlns:a16="http://schemas.microsoft.com/office/drawing/2014/main" id="{80F6BB04-25F9-A485-B49F-5EF202A319AE}"/>
                </a:ext>
              </a:extLst>
            </p:cNvPr>
            <p:cNvSpPr/>
            <p:nvPr>
              <p:custDataLst>
                <p:tags r:id="rId22"/>
              </p:custDataLst>
            </p:nvPr>
          </p:nvSpPr>
          <p:spPr>
            <a:xfrm>
              <a:off x="6153150" y="2782289"/>
              <a:ext cx="323851" cy="150214"/>
            </a:xfrm>
            <a:custGeom>
              <a:avLst/>
              <a:gdLst/>
              <a:ahLst/>
              <a:cxnLst/>
              <a:rect l="0" t="0" r="0" b="0"/>
              <a:pathLst>
                <a:path w="323851" h="150214">
                  <a:moveTo>
                    <a:pt x="0" y="132361"/>
                  </a:moveTo>
                  <a:lnTo>
                    <a:pt x="0" y="132361"/>
                  </a:lnTo>
                  <a:lnTo>
                    <a:pt x="8201" y="132361"/>
                  </a:lnTo>
                  <a:lnTo>
                    <a:pt x="8642" y="131303"/>
                  </a:lnTo>
                  <a:lnTo>
                    <a:pt x="9132" y="127305"/>
                  </a:lnTo>
                  <a:lnTo>
                    <a:pt x="14995" y="122000"/>
                  </a:lnTo>
                  <a:lnTo>
                    <a:pt x="60538" y="81157"/>
                  </a:lnTo>
                  <a:lnTo>
                    <a:pt x="94426" y="44626"/>
                  </a:lnTo>
                  <a:lnTo>
                    <a:pt x="102292" y="34101"/>
                  </a:lnTo>
                  <a:lnTo>
                    <a:pt x="121767" y="15899"/>
                  </a:lnTo>
                  <a:lnTo>
                    <a:pt x="132672" y="0"/>
                  </a:lnTo>
                  <a:lnTo>
                    <a:pt x="133049" y="2272"/>
                  </a:lnTo>
                  <a:lnTo>
                    <a:pt x="133149" y="4360"/>
                  </a:lnTo>
                  <a:lnTo>
                    <a:pt x="117092" y="50506"/>
                  </a:lnTo>
                  <a:lnTo>
                    <a:pt x="108895" y="88822"/>
                  </a:lnTo>
                  <a:lnTo>
                    <a:pt x="106606" y="110894"/>
                  </a:lnTo>
                  <a:lnTo>
                    <a:pt x="111232" y="128465"/>
                  </a:lnTo>
                  <a:lnTo>
                    <a:pt x="119287" y="141212"/>
                  </a:lnTo>
                  <a:lnTo>
                    <a:pt x="126393" y="146879"/>
                  </a:lnTo>
                  <a:lnTo>
                    <a:pt x="129770" y="147331"/>
                  </a:lnTo>
                  <a:lnTo>
                    <a:pt x="156110" y="137755"/>
                  </a:lnTo>
                  <a:lnTo>
                    <a:pt x="170276" y="123469"/>
                  </a:lnTo>
                  <a:lnTo>
                    <a:pt x="196498" y="80782"/>
                  </a:lnTo>
                  <a:lnTo>
                    <a:pt x="220740" y="33585"/>
                  </a:lnTo>
                  <a:lnTo>
                    <a:pt x="228395" y="199"/>
                  </a:lnTo>
                  <a:lnTo>
                    <a:pt x="228540" y="4420"/>
                  </a:lnTo>
                  <a:lnTo>
                    <a:pt x="213409" y="47334"/>
                  </a:lnTo>
                  <a:lnTo>
                    <a:pt x="209775" y="91294"/>
                  </a:lnTo>
                  <a:lnTo>
                    <a:pt x="210638" y="123896"/>
                  </a:lnTo>
                  <a:lnTo>
                    <a:pt x="214620" y="137771"/>
                  </a:lnTo>
                  <a:lnTo>
                    <a:pt x="217163" y="142318"/>
                  </a:lnTo>
                  <a:lnTo>
                    <a:pt x="222811" y="147370"/>
                  </a:lnTo>
                  <a:lnTo>
                    <a:pt x="228850" y="149615"/>
                  </a:lnTo>
                  <a:lnTo>
                    <a:pt x="231941" y="150213"/>
                  </a:lnTo>
                  <a:lnTo>
                    <a:pt x="235060" y="149555"/>
                  </a:lnTo>
                  <a:lnTo>
                    <a:pt x="245566" y="144628"/>
                  </a:lnTo>
                  <a:lnTo>
                    <a:pt x="288822" y="139224"/>
                  </a:lnTo>
                  <a:lnTo>
                    <a:pt x="323850" y="13236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3" name="SMARTInkShape-543">
              <a:extLst>
                <a:ext uri="{FF2B5EF4-FFF2-40B4-BE49-F238E27FC236}">
                  <a16:creationId xmlns:a16="http://schemas.microsoft.com/office/drawing/2014/main" id="{2E31DBC2-D79A-4C15-FE30-2E51337CEE88}"/>
                </a:ext>
              </a:extLst>
            </p:cNvPr>
            <p:cNvSpPr/>
            <p:nvPr>
              <p:custDataLst>
                <p:tags r:id="rId23"/>
              </p:custDataLst>
            </p:nvPr>
          </p:nvSpPr>
          <p:spPr>
            <a:xfrm>
              <a:off x="5953125" y="2862003"/>
              <a:ext cx="142876" cy="14548"/>
            </a:xfrm>
            <a:custGeom>
              <a:avLst/>
              <a:gdLst/>
              <a:ahLst/>
              <a:cxnLst/>
              <a:rect l="0" t="0" r="0" b="0"/>
              <a:pathLst>
                <a:path w="142876" h="14548">
                  <a:moveTo>
                    <a:pt x="0" y="14547"/>
                  </a:moveTo>
                  <a:lnTo>
                    <a:pt x="0" y="14547"/>
                  </a:lnTo>
                  <a:lnTo>
                    <a:pt x="5056" y="14547"/>
                  </a:lnTo>
                  <a:lnTo>
                    <a:pt x="37585" y="5611"/>
                  </a:lnTo>
                  <a:lnTo>
                    <a:pt x="82544" y="2252"/>
                  </a:lnTo>
                  <a:lnTo>
                    <a:pt x="89954" y="0"/>
                  </a:lnTo>
                  <a:lnTo>
                    <a:pt x="142875" y="502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4" name="SMARTInkShape-544">
              <a:extLst>
                <a:ext uri="{FF2B5EF4-FFF2-40B4-BE49-F238E27FC236}">
                  <a16:creationId xmlns:a16="http://schemas.microsoft.com/office/drawing/2014/main" id="{4631E7D3-3AC6-F42E-3A55-5C6A04C8657E}"/>
                </a:ext>
              </a:extLst>
            </p:cNvPr>
            <p:cNvSpPr/>
            <p:nvPr>
              <p:custDataLst>
                <p:tags r:id="rId24"/>
              </p:custDataLst>
            </p:nvPr>
          </p:nvSpPr>
          <p:spPr>
            <a:xfrm>
              <a:off x="5648325" y="2686050"/>
              <a:ext cx="209551" cy="28576"/>
            </a:xfrm>
            <a:custGeom>
              <a:avLst/>
              <a:gdLst/>
              <a:ahLst/>
              <a:cxnLst/>
              <a:rect l="0" t="0" r="0" b="0"/>
              <a:pathLst>
                <a:path w="209551" h="28576">
                  <a:moveTo>
                    <a:pt x="0" y="28575"/>
                  </a:moveTo>
                  <a:lnTo>
                    <a:pt x="0" y="28575"/>
                  </a:lnTo>
                  <a:lnTo>
                    <a:pt x="9721" y="27517"/>
                  </a:lnTo>
                  <a:lnTo>
                    <a:pt x="48905" y="20374"/>
                  </a:lnTo>
                  <a:lnTo>
                    <a:pt x="94774" y="10965"/>
                  </a:lnTo>
                  <a:lnTo>
                    <a:pt x="139258" y="9715"/>
                  </a:lnTo>
                  <a:lnTo>
                    <a:pt x="152908" y="8551"/>
                  </a:lnTo>
                  <a:lnTo>
                    <a:pt x="177287" y="890"/>
                  </a:lnTo>
                  <a:lnTo>
                    <a:pt x="2095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5" name="SMARTInkShape-545">
              <a:extLst>
                <a:ext uri="{FF2B5EF4-FFF2-40B4-BE49-F238E27FC236}">
                  <a16:creationId xmlns:a16="http://schemas.microsoft.com/office/drawing/2014/main" id="{53E7FE75-78B0-9995-60FC-FFF5352DC919}"/>
                </a:ext>
              </a:extLst>
            </p:cNvPr>
            <p:cNvSpPr/>
            <p:nvPr>
              <p:custDataLst>
                <p:tags r:id="rId25"/>
              </p:custDataLst>
            </p:nvPr>
          </p:nvSpPr>
          <p:spPr>
            <a:xfrm>
              <a:off x="5638800" y="2819792"/>
              <a:ext cx="142876" cy="161534"/>
            </a:xfrm>
            <a:custGeom>
              <a:avLst/>
              <a:gdLst/>
              <a:ahLst/>
              <a:cxnLst/>
              <a:rect l="0" t="0" r="0" b="0"/>
              <a:pathLst>
                <a:path w="142876" h="161534">
                  <a:moveTo>
                    <a:pt x="142875" y="9133"/>
                  </a:moveTo>
                  <a:lnTo>
                    <a:pt x="142875" y="9133"/>
                  </a:lnTo>
                  <a:lnTo>
                    <a:pt x="142875" y="0"/>
                  </a:lnTo>
                  <a:lnTo>
                    <a:pt x="101118" y="34825"/>
                  </a:lnTo>
                  <a:lnTo>
                    <a:pt x="83466" y="51436"/>
                  </a:lnTo>
                  <a:lnTo>
                    <a:pt x="70004" y="68704"/>
                  </a:lnTo>
                  <a:lnTo>
                    <a:pt x="49850" y="87379"/>
                  </a:lnTo>
                  <a:lnTo>
                    <a:pt x="19107" y="132175"/>
                  </a:lnTo>
                  <a:lnTo>
                    <a:pt x="4240" y="148730"/>
                  </a:lnTo>
                  <a:lnTo>
                    <a:pt x="0" y="16153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6" name="SMARTInkShape-546">
              <a:extLst>
                <a:ext uri="{FF2B5EF4-FFF2-40B4-BE49-F238E27FC236}">
                  <a16:creationId xmlns:a16="http://schemas.microsoft.com/office/drawing/2014/main" id="{37779EF2-C1A7-F72B-37A5-08B2A827FC1E}"/>
                </a:ext>
              </a:extLst>
            </p:cNvPr>
            <p:cNvSpPr/>
            <p:nvPr>
              <p:custDataLst>
                <p:tags r:id="rId26"/>
              </p:custDataLst>
            </p:nvPr>
          </p:nvSpPr>
          <p:spPr>
            <a:xfrm>
              <a:off x="5677016" y="2790825"/>
              <a:ext cx="114185" cy="171451"/>
            </a:xfrm>
            <a:custGeom>
              <a:avLst/>
              <a:gdLst/>
              <a:ahLst/>
              <a:cxnLst/>
              <a:rect l="0" t="0" r="0" b="0"/>
              <a:pathLst>
                <a:path w="114185" h="171451">
                  <a:moveTo>
                    <a:pt x="9409" y="0"/>
                  </a:moveTo>
                  <a:lnTo>
                    <a:pt x="9409" y="0"/>
                  </a:lnTo>
                  <a:lnTo>
                    <a:pt x="0" y="0"/>
                  </a:lnTo>
                  <a:lnTo>
                    <a:pt x="10260" y="13183"/>
                  </a:lnTo>
                  <a:lnTo>
                    <a:pt x="36073" y="53591"/>
                  </a:lnTo>
                  <a:lnTo>
                    <a:pt x="50307" y="84434"/>
                  </a:lnTo>
                  <a:lnTo>
                    <a:pt x="68796" y="108322"/>
                  </a:lnTo>
                  <a:lnTo>
                    <a:pt x="80290" y="133423"/>
                  </a:lnTo>
                  <a:lnTo>
                    <a:pt x="104192" y="165812"/>
                  </a:lnTo>
                  <a:lnTo>
                    <a:pt x="114184" y="1714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4" name="SMARTInkShape-Group103">
            <a:extLst>
              <a:ext uri="{FF2B5EF4-FFF2-40B4-BE49-F238E27FC236}">
                <a16:creationId xmlns:a16="http://schemas.microsoft.com/office/drawing/2014/main" id="{A251DA31-9DD7-68D3-51F3-1B272C6B4D92}"/>
              </a:ext>
            </a:extLst>
          </p:cNvPr>
          <p:cNvGrpSpPr/>
          <p:nvPr/>
        </p:nvGrpSpPr>
        <p:grpSpPr>
          <a:xfrm>
            <a:off x="6736704" y="2591192"/>
            <a:ext cx="985733" cy="418709"/>
            <a:chOff x="6736704" y="2591192"/>
            <a:chExt cx="985733" cy="418709"/>
          </a:xfrm>
        </p:grpSpPr>
        <p:sp>
          <p:nvSpPr>
            <p:cNvPr id="298" name="SMARTInkShape-547">
              <a:extLst>
                <a:ext uri="{FF2B5EF4-FFF2-40B4-BE49-F238E27FC236}">
                  <a16:creationId xmlns:a16="http://schemas.microsoft.com/office/drawing/2014/main" id="{E0616D84-748B-1F2C-97F5-9548E961BC1A}"/>
                </a:ext>
              </a:extLst>
            </p:cNvPr>
            <p:cNvSpPr/>
            <p:nvPr>
              <p:custDataLst>
                <p:tags r:id="rId11"/>
              </p:custDataLst>
            </p:nvPr>
          </p:nvSpPr>
          <p:spPr>
            <a:xfrm>
              <a:off x="7610475" y="2591192"/>
              <a:ext cx="111962" cy="418709"/>
            </a:xfrm>
            <a:custGeom>
              <a:avLst/>
              <a:gdLst/>
              <a:ahLst/>
              <a:cxnLst/>
              <a:rect l="0" t="0" r="0" b="0"/>
              <a:pathLst>
                <a:path w="111962" h="418709">
                  <a:moveTo>
                    <a:pt x="19050" y="9133"/>
                  </a:moveTo>
                  <a:lnTo>
                    <a:pt x="19050" y="9133"/>
                  </a:lnTo>
                  <a:lnTo>
                    <a:pt x="19050" y="4077"/>
                  </a:lnTo>
                  <a:lnTo>
                    <a:pt x="21167" y="2587"/>
                  </a:lnTo>
                  <a:lnTo>
                    <a:pt x="39773" y="197"/>
                  </a:lnTo>
                  <a:lnTo>
                    <a:pt x="45565" y="0"/>
                  </a:lnTo>
                  <a:lnTo>
                    <a:pt x="50485" y="3045"/>
                  </a:lnTo>
                  <a:lnTo>
                    <a:pt x="74447" y="44471"/>
                  </a:lnTo>
                  <a:lnTo>
                    <a:pt x="91101" y="87962"/>
                  </a:lnTo>
                  <a:lnTo>
                    <a:pt x="101311" y="133384"/>
                  </a:lnTo>
                  <a:lnTo>
                    <a:pt x="109981" y="169420"/>
                  </a:lnTo>
                  <a:lnTo>
                    <a:pt x="111961" y="207497"/>
                  </a:lnTo>
                  <a:lnTo>
                    <a:pt x="106317" y="251822"/>
                  </a:lnTo>
                  <a:lnTo>
                    <a:pt x="96882" y="295295"/>
                  </a:lnTo>
                  <a:lnTo>
                    <a:pt x="75267" y="336200"/>
                  </a:lnTo>
                  <a:lnTo>
                    <a:pt x="50616" y="379362"/>
                  </a:lnTo>
                  <a:lnTo>
                    <a:pt x="11959" y="416464"/>
                  </a:lnTo>
                  <a:lnTo>
                    <a:pt x="0" y="41870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9" name="SMARTInkShape-548">
              <a:extLst>
                <a:ext uri="{FF2B5EF4-FFF2-40B4-BE49-F238E27FC236}">
                  <a16:creationId xmlns:a16="http://schemas.microsoft.com/office/drawing/2014/main" id="{03042358-274F-1E94-8865-7BB218E8539C}"/>
                </a:ext>
              </a:extLst>
            </p:cNvPr>
            <p:cNvSpPr/>
            <p:nvPr>
              <p:custDataLst>
                <p:tags r:id="rId12"/>
              </p:custDataLst>
            </p:nvPr>
          </p:nvSpPr>
          <p:spPr>
            <a:xfrm>
              <a:off x="7515225" y="2714625"/>
              <a:ext cx="85726" cy="196894"/>
            </a:xfrm>
            <a:custGeom>
              <a:avLst/>
              <a:gdLst/>
              <a:ahLst/>
              <a:cxnLst/>
              <a:rect l="0" t="0" r="0" b="0"/>
              <a:pathLst>
                <a:path w="85726" h="196894">
                  <a:moveTo>
                    <a:pt x="85725" y="0"/>
                  </a:moveTo>
                  <a:lnTo>
                    <a:pt x="85725" y="0"/>
                  </a:lnTo>
                  <a:lnTo>
                    <a:pt x="72468" y="21459"/>
                  </a:lnTo>
                  <a:lnTo>
                    <a:pt x="39379" y="65949"/>
                  </a:lnTo>
                  <a:lnTo>
                    <a:pt x="23105" y="110119"/>
                  </a:lnTo>
                  <a:lnTo>
                    <a:pt x="11523" y="143200"/>
                  </a:lnTo>
                  <a:lnTo>
                    <a:pt x="10978" y="177825"/>
                  </a:lnTo>
                  <a:lnTo>
                    <a:pt x="14757" y="189453"/>
                  </a:lnTo>
                  <a:lnTo>
                    <a:pt x="18305" y="192977"/>
                  </a:lnTo>
                  <a:lnTo>
                    <a:pt x="27891" y="196893"/>
                  </a:lnTo>
                  <a:lnTo>
                    <a:pt x="33411" y="195820"/>
                  </a:lnTo>
                  <a:lnTo>
                    <a:pt x="45189" y="188984"/>
                  </a:lnTo>
                  <a:lnTo>
                    <a:pt x="51834" y="181712"/>
                  </a:lnTo>
                  <a:lnTo>
                    <a:pt x="69541" y="149989"/>
                  </a:lnTo>
                  <a:lnTo>
                    <a:pt x="81103" y="103701"/>
                  </a:lnTo>
                  <a:lnTo>
                    <a:pt x="79084" y="94420"/>
                  </a:lnTo>
                  <a:lnTo>
                    <a:pt x="71999" y="83245"/>
                  </a:lnTo>
                  <a:lnTo>
                    <a:pt x="66218" y="79331"/>
                  </a:lnTo>
                  <a:lnTo>
                    <a:pt x="63195" y="78287"/>
                  </a:lnTo>
                  <a:lnTo>
                    <a:pt x="43772" y="81875"/>
                  </a:lnTo>
                  <a:lnTo>
                    <a:pt x="22965" y="94697"/>
                  </a:lnTo>
                  <a:lnTo>
                    <a:pt x="0" y="1143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0" name="SMARTInkShape-549">
              <a:extLst>
                <a:ext uri="{FF2B5EF4-FFF2-40B4-BE49-F238E27FC236}">
                  <a16:creationId xmlns:a16="http://schemas.microsoft.com/office/drawing/2014/main" id="{84884728-76FD-A3AE-8700-E47A4B2EA385}"/>
                </a:ext>
              </a:extLst>
            </p:cNvPr>
            <p:cNvSpPr/>
            <p:nvPr>
              <p:custDataLst>
                <p:tags r:id="rId13"/>
              </p:custDataLst>
            </p:nvPr>
          </p:nvSpPr>
          <p:spPr>
            <a:xfrm>
              <a:off x="7269641" y="2763612"/>
              <a:ext cx="112235" cy="208189"/>
            </a:xfrm>
            <a:custGeom>
              <a:avLst/>
              <a:gdLst/>
              <a:ahLst/>
              <a:cxnLst/>
              <a:rect l="0" t="0" r="0" b="0"/>
              <a:pathLst>
                <a:path w="112235" h="208189">
                  <a:moveTo>
                    <a:pt x="112234" y="46263"/>
                  </a:moveTo>
                  <a:lnTo>
                    <a:pt x="112234" y="46263"/>
                  </a:lnTo>
                  <a:lnTo>
                    <a:pt x="102825" y="36854"/>
                  </a:lnTo>
                  <a:lnTo>
                    <a:pt x="102709" y="13024"/>
                  </a:lnTo>
                  <a:lnTo>
                    <a:pt x="101651" y="11404"/>
                  </a:lnTo>
                  <a:lnTo>
                    <a:pt x="99887" y="10323"/>
                  </a:lnTo>
                  <a:lnTo>
                    <a:pt x="92348" y="8803"/>
                  </a:lnTo>
                  <a:lnTo>
                    <a:pt x="89452" y="8590"/>
                  </a:lnTo>
                  <a:lnTo>
                    <a:pt x="83412" y="5530"/>
                  </a:lnTo>
                  <a:lnTo>
                    <a:pt x="77199" y="1701"/>
                  </a:lnTo>
                  <a:lnTo>
                    <a:pt x="70910" y="0"/>
                  </a:lnTo>
                  <a:lnTo>
                    <a:pt x="51307" y="4098"/>
                  </a:lnTo>
                  <a:lnTo>
                    <a:pt x="30446" y="17072"/>
                  </a:lnTo>
                  <a:lnTo>
                    <a:pt x="15916" y="34321"/>
                  </a:lnTo>
                  <a:lnTo>
                    <a:pt x="1034" y="70130"/>
                  </a:lnTo>
                  <a:lnTo>
                    <a:pt x="0" y="74874"/>
                  </a:lnTo>
                  <a:lnTo>
                    <a:pt x="1675" y="85790"/>
                  </a:lnTo>
                  <a:lnTo>
                    <a:pt x="11373" y="110045"/>
                  </a:lnTo>
                  <a:lnTo>
                    <a:pt x="16418" y="114184"/>
                  </a:lnTo>
                  <a:lnTo>
                    <a:pt x="30491" y="118784"/>
                  </a:lnTo>
                  <a:lnTo>
                    <a:pt x="44507" y="118005"/>
                  </a:lnTo>
                  <a:lnTo>
                    <a:pt x="55675" y="114132"/>
                  </a:lnTo>
                  <a:lnTo>
                    <a:pt x="58653" y="111617"/>
                  </a:lnTo>
                  <a:lnTo>
                    <a:pt x="89266" y="73357"/>
                  </a:lnTo>
                  <a:lnTo>
                    <a:pt x="110324" y="57426"/>
                  </a:lnTo>
                  <a:lnTo>
                    <a:pt x="111385" y="53694"/>
                  </a:lnTo>
                  <a:lnTo>
                    <a:pt x="112219" y="37259"/>
                  </a:lnTo>
                  <a:lnTo>
                    <a:pt x="112233" y="78176"/>
                  </a:lnTo>
                  <a:lnTo>
                    <a:pt x="109412" y="104402"/>
                  </a:lnTo>
                  <a:lnTo>
                    <a:pt x="97046" y="144622"/>
                  </a:lnTo>
                  <a:lnTo>
                    <a:pt x="93523" y="190273"/>
                  </a:lnTo>
                  <a:lnTo>
                    <a:pt x="93184" y="20818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1" name="SMARTInkShape-550">
              <a:extLst>
                <a:ext uri="{FF2B5EF4-FFF2-40B4-BE49-F238E27FC236}">
                  <a16:creationId xmlns:a16="http://schemas.microsoft.com/office/drawing/2014/main" id="{AF9E538A-3132-C754-C414-85B204308F85}"/>
                </a:ext>
              </a:extLst>
            </p:cNvPr>
            <p:cNvSpPr/>
            <p:nvPr>
              <p:custDataLst>
                <p:tags r:id="rId14"/>
              </p:custDataLst>
            </p:nvPr>
          </p:nvSpPr>
          <p:spPr>
            <a:xfrm>
              <a:off x="7191375" y="2962275"/>
              <a:ext cx="9526" cy="19051"/>
            </a:xfrm>
            <a:custGeom>
              <a:avLst/>
              <a:gdLst/>
              <a:ahLst/>
              <a:cxnLst/>
              <a:rect l="0" t="0" r="0" b="0"/>
              <a:pathLst>
                <a:path w="9526" h="19051">
                  <a:moveTo>
                    <a:pt x="0" y="19050"/>
                  </a:moveTo>
                  <a:lnTo>
                    <a:pt x="0" y="19050"/>
                  </a:lnTo>
                  <a:lnTo>
                    <a:pt x="0" y="1440"/>
                  </a:lnTo>
                  <a:lnTo>
                    <a:pt x="1058" y="960"/>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2" name="SMARTInkShape-551">
              <a:extLst>
                <a:ext uri="{FF2B5EF4-FFF2-40B4-BE49-F238E27FC236}">
                  <a16:creationId xmlns:a16="http://schemas.microsoft.com/office/drawing/2014/main" id="{91A18FC7-935A-1642-F23A-CA4DF4787E3F}"/>
                </a:ext>
              </a:extLst>
            </p:cNvPr>
            <p:cNvSpPr/>
            <p:nvPr>
              <p:custDataLst>
                <p:tags r:id="rId15"/>
              </p:custDataLst>
            </p:nvPr>
          </p:nvSpPr>
          <p:spPr>
            <a:xfrm>
              <a:off x="7077075" y="2790825"/>
              <a:ext cx="18935" cy="200026"/>
            </a:xfrm>
            <a:custGeom>
              <a:avLst/>
              <a:gdLst/>
              <a:ahLst/>
              <a:cxnLst/>
              <a:rect l="0" t="0" r="0" b="0"/>
              <a:pathLst>
                <a:path w="18935" h="200026">
                  <a:moveTo>
                    <a:pt x="9525" y="0"/>
                  </a:moveTo>
                  <a:lnTo>
                    <a:pt x="9525" y="0"/>
                  </a:lnTo>
                  <a:lnTo>
                    <a:pt x="17725" y="0"/>
                  </a:lnTo>
                  <a:lnTo>
                    <a:pt x="18167" y="1058"/>
                  </a:lnTo>
                  <a:lnTo>
                    <a:pt x="18934" y="33483"/>
                  </a:lnTo>
                  <a:lnTo>
                    <a:pt x="13960" y="70364"/>
                  </a:lnTo>
                  <a:lnTo>
                    <a:pt x="5782" y="108103"/>
                  </a:lnTo>
                  <a:lnTo>
                    <a:pt x="1712" y="146095"/>
                  </a:lnTo>
                  <a:lnTo>
                    <a:pt x="0" y="2000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3" name="SMARTInkShape-552">
              <a:extLst>
                <a:ext uri="{FF2B5EF4-FFF2-40B4-BE49-F238E27FC236}">
                  <a16:creationId xmlns:a16="http://schemas.microsoft.com/office/drawing/2014/main" id="{E2E62169-6FA0-BF67-DEB0-B32729C57469}"/>
                </a:ext>
              </a:extLst>
            </p:cNvPr>
            <p:cNvSpPr/>
            <p:nvPr>
              <p:custDataLst>
                <p:tags r:id="rId16"/>
              </p:custDataLst>
            </p:nvPr>
          </p:nvSpPr>
          <p:spPr>
            <a:xfrm>
              <a:off x="6736704" y="2838460"/>
              <a:ext cx="187972" cy="171441"/>
            </a:xfrm>
            <a:custGeom>
              <a:avLst/>
              <a:gdLst/>
              <a:ahLst/>
              <a:cxnLst/>
              <a:rect l="0" t="0" r="0" b="0"/>
              <a:pathLst>
                <a:path w="187972" h="171441">
                  <a:moveTo>
                    <a:pt x="168921" y="9515"/>
                  </a:moveTo>
                  <a:lnTo>
                    <a:pt x="168921" y="9515"/>
                  </a:lnTo>
                  <a:lnTo>
                    <a:pt x="168921" y="0"/>
                  </a:lnTo>
                  <a:lnTo>
                    <a:pt x="125669" y="32484"/>
                  </a:lnTo>
                  <a:lnTo>
                    <a:pt x="81551" y="57287"/>
                  </a:lnTo>
                  <a:lnTo>
                    <a:pt x="34688" y="87851"/>
                  </a:lnTo>
                  <a:lnTo>
                    <a:pt x="0" y="112244"/>
                  </a:lnTo>
                  <a:lnTo>
                    <a:pt x="215" y="112926"/>
                  </a:lnTo>
                  <a:lnTo>
                    <a:pt x="3276" y="113684"/>
                  </a:lnTo>
                  <a:lnTo>
                    <a:pt x="43722" y="115313"/>
                  </a:lnTo>
                  <a:lnTo>
                    <a:pt x="87738" y="126047"/>
                  </a:lnTo>
                  <a:lnTo>
                    <a:pt x="130361" y="139984"/>
                  </a:lnTo>
                  <a:lnTo>
                    <a:pt x="155856" y="152448"/>
                  </a:lnTo>
                  <a:lnTo>
                    <a:pt x="174805" y="167214"/>
                  </a:lnTo>
                  <a:lnTo>
                    <a:pt x="187971" y="17144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12" name="SMARTInkShape-Group104">
            <a:extLst>
              <a:ext uri="{FF2B5EF4-FFF2-40B4-BE49-F238E27FC236}">
                <a16:creationId xmlns:a16="http://schemas.microsoft.com/office/drawing/2014/main" id="{97D74974-FF2E-4D92-22BA-7BA0CBC0F91E}"/>
              </a:ext>
            </a:extLst>
          </p:cNvPr>
          <p:cNvGrpSpPr/>
          <p:nvPr/>
        </p:nvGrpSpPr>
        <p:grpSpPr>
          <a:xfrm>
            <a:off x="8181975" y="2505075"/>
            <a:ext cx="1162051" cy="295276"/>
            <a:chOff x="8181975" y="2505075"/>
            <a:chExt cx="1162051" cy="295276"/>
          </a:xfrm>
        </p:grpSpPr>
        <p:sp>
          <p:nvSpPr>
            <p:cNvPr id="305" name="SMARTInkShape-553">
              <a:extLst>
                <a:ext uri="{FF2B5EF4-FFF2-40B4-BE49-F238E27FC236}">
                  <a16:creationId xmlns:a16="http://schemas.microsoft.com/office/drawing/2014/main" id="{FB85D270-2E38-393D-3E01-752865B6C32E}"/>
                </a:ext>
              </a:extLst>
            </p:cNvPr>
            <p:cNvSpPr/>
            <p:nvPr>
              <p:custDataLst>
                <p:tags r:id="rId4"/>
              </p:custDataLst>
            </p:nvPr>
          </p:nvSpPr>
          <p:spPr>
            <a:xfrm>
              <a:off x="8181975" y="2647950"/>
              <a:ext cx="133351" cy="9526"/>
            </a:xfrm>
            <a:custGeom>
              <a:avLst/>
              <a:gdLst/>
              <a:ahLst/>
              <a:cxnLst/>
              <a:rect l="0" t="0" r="0" b="0"/>
              <a:pathLst>
                <a:path w="133351" h="9526">
                  <a:moveTo>
                    <a:pt x="0" y="0"/>
                  </a:moveTo>
                  <a:lnTo>
                    <a:pt x="0" y="0"/>
                  </a:lnTo>
                  <a:lnTo>
                    <a:pt x="40704" y="0"/>
                  </a:lnTo>
                  <a:lnTo>
                    <a:pt x="87278" y="0"/>
                  </a:lnTo>
                  <a:lnTo>
                    <a:pt x="99821" y="2822"/>
                  </a:lnTo>
                  <a:lnTo>
                    <a:pt x="112832" y="7539"/>
                  </a:lnTo>
                  <a:lnTo>
                    <a:pt x="133350"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6" name="SMARTInkShape-554">
              <a:extLst>
                <a:ext uri="{FF2B5EF4-FFF2-40B4-BE49-F238E27FC236}">
                  <a16:creationId xmlns:a16="http://schemas.microsoft.com/office/drawing/2014/main" id="{CB1E45BA-AC48-BB1E-B0CD-EF150BC6D8E0}"/>
                </a:ext>
              </a:extLst>
            </p:cNvPr>
            <p:cNvSpPr/>
            <p:nvPr>
              <p:custDataLst>
                <p:tags r:id="rId5"/>
              </p:custDataLst>
            </p:nvPr>
          </p:nvSpPr>
          <p:spPr>
            <a:xfrm>
              <a:off x="8181975" y="2714625"/>
              <a:ext cx="142876" cy="19051"/>
            </a:xfrm>
            <a:custGeom>
              <a:avLst/>
              <a:gdLst/>
              <a:ahLst/>
              <a:cxnLst/>
              <a:rect l="0" t="0" r="0" b="0"/>
              <a:pathLst>
                <a:path w="142876" h="19051">
                  <a:moveTo>
                    <a:pt x="0" y="19050"/>
                  </a:moveTo>
                  <a:lnTo>
                    <a:pt x="0" y="19050"/>
                  </a:lnTo>
                  <a:lnTo>
                    <a:pt x="40020" y="16228"/>
                  </a:lnTo>
                  <a:lnTo>
                    <a:pt x="80340" y="7292"/>
                  </a:lnTo>
                  <a:lnTo>
                    <a:pt x="122254" y="960"/>
                  </a:lnTo>
                  <a:lnTo>
                    <a:pt x="1428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7" name="SMARTInkShape-555">
              <a:extLst>
                <a:ext uri="{FF2B5EF4-FFF2-40B4-BE49-F238E27FC236}">
                  <a16:creationId xmlns:a16="http://schemas.microsoft.com/office/drawing/2014/main" id="{04305F63-3D68-A8DB-3140-AA7D3E5686E0}"/>
                </a:ext>
              </a:extLst>
            </p:cNvPr>
            <p:cNvSpPr/>
            <p:nvPr>
              <p:custDataLst>
                <p:tags r:id="rId6"/>
              </p:custDataLst>
            </p:nvPr>
          </p:nvSpPr>
          <p:spPr>
            <a:xfrm>
              <a:off x="8517924" y="2612400"/>
              <a:ext cx="138656" cy="175584"/>
            </a:xfrm>
            <a:custGeom>
              <a:avLst/>
              <a:gdLst/>
              <a:ahLst/>
              <a:cxnLst/>
              <a:rect l="0" t="0" r="0" b="0"/>
              <a:pathLst>
                <a:path w="138656" h="175584">
                  <a:moveTo>
                    <a:pt x="102201" y="26025"/>
                  </a:moveTo>
                  <a:lnTo>
                    <a:pt x="102201" y="26025"/>
                  </a:lnTo>
                  <a:lnTo>
                    <a:pt x="102201" y="16892"/>
                  </a:lnTo>
                  <a:lnTo>
                    <a:pt x="88944" y="16535"/>
                  </a:lnTo>
                  <a:lnTo>
                    <a:pt x="69698" y="21567"/>
                  </a:lnTo>
                  <a:lnTo>
                    <a:pt x="28306" y="53699"/>
                  </a:lnTo>
                  <a:lnTo>
                    <a:pt x="15384" y="67958"/>
                  </a:lnTo>
                  <a:lnTo>
                    <a:pt x="3217" y="92777"/>
                  </a:lnTo>
                  <a:lnTo>
                    <a:pt x="0" y="107198"/>
                  </a:lnTo>
                  <a:lnTo>
                    <a:pt x="1392" y="120663"/>
                  </a:lnTo>
                  <a:lnTo>
                    <a:pt x="10910" y="151611"/>
                  </a:lnTo>
                  <a:lnTo>
                    <a:pt x="15940" y="158432"/>
                  </a:lnTo>
                  <a:lnTo>
                    <a:pt x="29996" y="168834"/>
                  </a:lnTo>
                  <a:lnTo>
                    <a:pt x="50703" y="175583"/>
                  </a:lnTo>
                  <a:lnTo>
                    <a:pt x="63791" y="174340"/>
                  </a:lnTo>
                  <a:lnTo>
                    <a:pt x="89440" y="164918"/>
                  </a:lnTo>
                  <a:lnTo>
                    <a:pt x="108533" y="145848"/>
                  </a:lnTo>
                  <a:lnTo>
                    <a:pt x="130247" y="108750"/>
                  </a:lnTo>
                  <a:lnTo>
                    <a:pt x="137321" y="72173"/>
                  </a:lnTo>
                  <a:lnTo>
                    <a:pt x="138655" y="35219"/>
                  </a:lnTo>
                  <a:lnTo>
                    <a:pt x="134983" y="20939"/>
                  </a:lnTo>
                  <a:lnTo>
                    <a:pt x="127002" y="10359"/>
                  </a:lnTo>
                  <a:lnTo>
                    <a:pt x="116399" y="3187"/>
                  </a:lnTo>
                  <a:lnTo>
                    <a:pt x="104630" y="0"/>
                  </a:lnTo>
                  <a:lnTo>
                    <a:pt x="95167" y="1406"/>
                  </a:lnTo>
                  <a:lnTo>
                    <a:pt x="83151" y="69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8" name="SMARTInkShape-556">
              <a:extLst>
                <a:ext uri="{FF2B5EF4-FFF2-40B4-BE49-F238E27FC236}">
                  <a16:creationId xmlns:a16="http://schemas.microsoft.com/office/drawing/2014/main" id="{3232598E-7C38-8CBF-7895-F84D6C097DEC}"/>
                </a:ext>
              </a:extLst>
            </p:cNvPr>
            <p:cNvSpPr/>
            <p:nvPr>
              <p:custDataLst>
                <p:tags r:id="rId7"/>
              </p:custDataLst>
            </p:nvPr>
          </p:nvSpPr>
          <p:spPr>
            <a:xfrm>
              <a:off x="8734425" y="2743200"/>
              <a:ext cx="19051" cy="9526"/>
            </a:xfrm>
            <a:custGeom>
              <a:avLst/>
              <a:gdLst/>
              <a:ahLst/>
              <a:cxnLst/>
              <a:rect l="0" t="0" r="0" b="0"/>
              <a:pathLst>
                <a:path w="19051" h="9526">
                  <a:moveTo>
                    <a:pt x="19050" y="9525"/>
                  </a:moveTo>
                  <a:lnTo>
                    <a:pt x="19050" y="9525"/>
                  </a:lnTo>
                  <a:lnTo>
                    <a:pt x="13993" y="9525"/>
                  </a:lnTo>
                  <a:lnTo>
                    <a:pt x="12504" y="8467"/>
                  </a:lnTo>
                  <a:lnTo>
                    <a:pt x="11510" y="6703"/>
                  </a:lnTo>
                  <a:lnTo>
                    <a:pt x="10849" y="4469"/>
                  </a:lnTo>
                  <a:lnTo>
                    <a:pt x="9349" y="2979"/>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9" name="SMARTInkShape-557">
              <a:extLst>
                <a:ext uri="{FF2B5EF4-FFF2-40B4-BE49-F238E27FC236}">
                  <a16:creationId xmlns:a16="http://schemas.microsoft.com/office/drawing/2014/main" id="{A027867B-0165-3499-BAC3-9B34246676DF}"/>
                </a:ext>
              </a:extLst>
            </p:cNvPr>
            <p:cNvSpPr/>
            <p:nvPr>
              <p:custDataLst>
                <p:tags r:id="rId8"/>
              </p:custDataLst>
            </p:nvPr>
          </p:nvSpPr>
          <p:spPr>
            <a:xfrm>
              <a:off x="9163050" y="2505075"/>
              <a:ext cx="180976" cy="57151"/>
            </a:xfrm>
            <a:custGeom>
              <a:avLst/>
              <a:gdLst/>
              <a:ahLst/>
              <a:cxnLst/>
              <a:rect l="0" t="0" r="0" b="0"/>
              <a:pathLst>
                <a:path w="180976" h="57151">
                  <a:moveTo>
                    <a:pt x="0" y="57150"/>
                  </a:moveTo>
                  <a:lnTo>
                    <a:pt x="0" y="57150"/>
                  </a:lnTo>
                  <a:lnTo>
                    <a:pt x="5057" y="57150"/>
                  </a:lnTo>
                  <a:lnTo>
                    <a:pt x="49361" y="47449"/>
                  </a:lnTo>
                  <a:lnTo>
                    <a:pt x="91836" y="38002"/>
                  </a:lnTo>
                  <a:lnTo>
                    <a:pt x="134748" y="22996"/>
                  </a:lnTo>
                  <a:lnTo>
                    <a:pt x="173108" y="11003"/>
                  </a:lnTo>
                  <a:lnTo>
                    <a:pt x="175731" y="9452"/>
                  </a:lnTo>
                  <a:lnTo>
                    <a:pt x="177478" y="7360"/>
                  </a:lnTo>
                  <a:lnTo>
                    <a:pt x="1809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0" name="SMARTInkShape-558">
              <a:extLst>
                <a:ext uri="{FF2B5EF4-FFF2-40B4-BE49-F238E27FC236}">
                  <a16:creationId xmlns:a16="http://schemas.microsoft.com/office/drawing/2014/main" id="{D2934FDB-E683-8816-4023-2B8F4F4F404F}"/>
                </a:ext>
              </a:extLst>
            </p:cNvPr>
            <p:cNvSpPr/>
            <p:nvPr>
              <p:custDataLst>
                <p:tags r:id="rId9"/>
              </p:custDataLst>
            </p:nvPr>
          </p:nvSpPr>
          <p:spPr>
            <a:xfrm>
              <a:off x="9136420" y="2600476"/>
              <a:ext cx="119941" cy="171300"/>
            </a:xfrm>
            <a:custGeom>
              <a:avLst/>
              <a:gdLst/>
              <a:ahLst/>
              <a:cxnLst/>
              <a:rect l="0" t="0" r="0" b="0"/>
              <a:pathLst>
                <a:path w="119941" h="171300">
                  <a:moveTo>
                    <a:pt x="17105" y="18899"/>
                  </a:moveTo>
                  <a:lnTo>
                    <a:pt x="17105" y="18899"/>
                  </a:lnTo>
                  <a:lnTo>
                    <a:pt x="17105" y="13843"/>
                  </a:lnTo>
                  <a:lnTo>
                    <a:pt x="19927" y="8538"/>
                  </a:lnTo>
                  <a:lnTo>
                    <a:pt x="22162" y="5641"/>
                  </a:lnTo>
                  <a:lnTo>
                    <a:pt x="27466" y="2423"/>
                  </a:lnTo>
                  <a:lnTo>
                    <a:pt x="35647" y="0"/>
                  </a:lnTo>
                  <a:lnTo>
                    <a:pt x="21904" y="16146"/>
                  </a:lnTo>
                  <a:lnTo>
                    <a:pt x="0" y="59323"/>
                  </a:lnTo>
                  <a:lnTo>
                    <a:pt x="411" y="62782"/>
                  </a:lnTo>
                  <a:lnTo>
                    <a:pt x="6427" y="79149"/>
                  </a:lnTo>
                  <a:lnTo>
                    <a:pt x="8929" y="81291"/>
                  </a:lnTo>
                  <a:lnTo>
                    <a:pt x="17351" y="83670"/>
                  </a:lnTo>
                  <a:lnTo>
                    <a:pt x="28150" y="81905"/>
                  </a:lnTo>
                  <a:lnTo>
                    <a:pt x="72403" y="69024"/>
                  </a:lnTo>
                  <a:lnTo>
                    <a:pt x="94232" y="67018"/>
                  </a:lnTo>
                  <a:lnTo>
                    <a:pt x="101831" y="69566"/>
                  </a:lnTo>
                  <a:lnTo>
                    <a:pt x="105338" y="71727"/>
                  </a:lnTo>
                  <a:lnTo>
                    <a:pt x="115332" y="84881"/>
                  </a:lnTo>
                  <a:lnTo>
                    <a:pt x="119940" y="102185"/>
                  </a:lnTo>
                  <a:lnTo>
                    <a:pt x="105307" y="145903"/>
                  </a:lnTo>
                  <a:lnTo>
                    <a:pt x="98508" y="155425"/>
                  </a:lnTo>
                  <a:lnTo>
                    <a:pt x="89973" y="158952"/>
                  </a:lnTo>
                  <a:lnTo>
                    <a:pt x="43603" y="169810"/>
                  </a:lnTo>
                  <a:lnTo>
                    <a:pt x="26630" y="17129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1" name="SMARTInkShape-559">
              <a:extLst>
                <a:ext uri="{FF2B5EF4-FFF2-40B4-BE49-F238E27FC236}">
                  <a16:creationId xmlns:a16="http://schemas.microsoft.com/office/drawing/2014/main" id="{C86545BA-8880-5590-456A-367CDE0221E8}"/>
                </a:ext>
              </a:extLst>
            </p:cNvPr>
            <p:cNvSpPr/>
            <p:nvPr>
              <p:custDataLst>
                <p:tags r:id="rId10"/>
              </p:custDataLst>
            </p:nvPr>
          </p:nvSpPr>
          <p:spPr>
            <a:xfrm>
              <a:off x="8911174" y="2585675"/>
              <a:ext cx="118527" cy="214676"/>
            </a:xfrm>
            <a:custGeom>
              <a:avLst/>
              <a:gdLst/>
              <a:ahLst/>
              <a:cxnLst/>
              <a:rect l="0" t="0" r="0" b="0"/>
              <a:pathLst>
                <a:path w="118527" h="214676">
                  <a:moveTo>
                    <a:pt x="118526" y="43225"/>
                  </a:moveTo>
                  <a:lnTo>
                    <a:pt x="118526" y="43225"/>
                  </a:lnTo>
                  <a:lnTo>
                    <a:pt x="118526" y="35024"/>
                  </a:lnTo>
                  <a:lnTo>
                    <a:pt x="117468" y="34583"/>
                  </a:lnTo>
                  <a:lnTo>
                    <a:pt x="101658" y="32665"/>
                  </a:lnTo>
                  <a:lnTo>
                    <a:pt x="95860" y="28654"/>
                  </a:lnTo>
                  <a:lnTo>
                    <a:pt x="92577" y="23343"/>
                  </a:lnTo>
                  <a:lnTo>
                    <a:pt x="90060" y="17455"/>
                  </a:lnTo>
                  <a:lnTo>
                    <a:pt x="85414" y="11311"/>
                  </a:lnTo>
                  <a:lnTo>
                    <a:pt x="79821" y="7874"/>
                  </a:lnTo>
                  <a:lnTo>
                    <a:pt x="73806" y="5289"/>
                  </a:lnTo>
                  <a:lnTo>
                    <a:pt x="67606" y="612"/>
                  </a:lnTo>
                  <a:lnTo>
                    <a:pt x="63412" y="0"/>
                  </a:lnTo>
                  <a:lnTo>
                    <a:pt x="40465" y="4241"/>
                  </a:lnTo>
                  <a:lnTo>
                    <a:pt x="33385" y="7554"/>
                  </a:lnTo>
                  <a:lnTo>
                    <a:pt x="30014" y="9919"/>
                  </a:lnTo>
                  <a:lnTo>
                    <a:pt x="17004" y="28924"/>
                  </a:lnTo>
                  <a:lnTo>
                    <a:pt x="1061" y="54251"/>
                  </a:lnTo>
                  <a:lnTo>
                    <a:pt x="0" y="57984"/>
                  </a:lnTo>
                  <a:lnTo>
                    <a:pt x="350" y="61531"/>
                  </a:lnTo>
                  <a:lnTo>
                    <a:pt x="3562" y="68294"/>
                  </a:lnTo>
                  <a:lnTo>
                    <a:pt x="8517" y="74828"/>
                  </a:lnTo>
                  <a:lnTo>
                    <a:pt x="14247" y="78438"/>
                  </a:lnTo>
                  <a:lnTo>
                    <a:pt x="26246" y="80469"/>
                  </a:lnTo>
                  <a:lnTo>
                    <a:pt x="31606" y="80755"/>
                  </a:lnTo>
                  <a:lnTo>
                    <a:pt x="40383" y="78249"/>
                  </a:lnTo>
                  <a:lnTo>
                    <a:pt x="54098" y="68066"/>
                  </a:lnTo>
                  <a:lnTo>
                    <a:pt x="101705" y="21929"/>
                  </a:lnTo>
                  <a:lnTo>
                    <a:pt x="108042" y="15609"/>
                  </a:lnTo>
                  <a:lnTo>
                    <a:pt x="108718" y="25047"/>
                  </a:lnTo>
                  <a:lnTo>
                    <a:pt x="101425" y="66466"/>
                  </a:lnTo>
                  <a:lnTo>
                    <a:pt x="94804" y="108847"/>
                  </a:lnTo>
                  <a:lnTo>
                    <a:pt x="89852" y="147792"/>
                  </a:lnTo>
                  <a:lnTo>
                    <a:pt x="81876" y="190541"/>
                  </a:lnTo>
                  <a:lnTo>
                    <a:pt x="80855" y="205878"/>
                  </a:lnTo>
                  <a:lnTo>
                    <a:pt x="81771" y="208810"/>
                  </a:lnTo>
                  <a:lnTo>
                    <a:pt x="83440" y="210765"/>
                  </a:lnTo>
                  <a:lnTo>
                    <a:pt x="89951" y="2146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14501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3CDD9-5551-43A4-95D0-CD3CF7AF163B}"/>
              </a:ext>
            </a:extLst>
          </p:cNvPr>
          <p:cNvSpPr>
            <a:spLocks noGrp="1"/>
          </p:cNvSpPr>
          <p:nvPr>
            <p:ph type="title"/>
          </p:nvPr>
        </p:nvSpPr>
        <p:spPr/>
        <p:txBody>
          <a:bodyPr/>
          <a:lstStyle/>
          <a:p>
            <a:r>
              <a:rPr lang="en-US" dirty="0"/>
              <a:t>Interval Estimator and Confidence Interval (cont.)</a:t>
            </a:r>
          </a:p>
        </p:txBody>
      </p:sp>
      <p:sp>
        <p:nvSpPr>
          <p:cNvPr id="3" name="Content Placeholder 2">
            <a:extLst>
              <a:ext uri="{FF2B5EF4-FFF2-40B4-BE49-F238E27FC236}">
                <a16:creationId xmlns:a16="http://schemas.microsoft.com/office/drawing/2014/main" id="{7314418E-57DD-49B6-87BF-C7FC3CC3D006}"/>
              </a:ext>
            </a:extLst>
          </p:cNvPr>
          <p:cNvSpPr>
            <a:spLocks noGrp="1"/>
          </p:cNvSpPr>
          <p:nvPr>
            <p:ph idx="1"/>
          </p:nvPr>
        </p:nvSpPr>
        <p:spPr/>
        <p:txBody>
          <a:bodyPr>
            <a:normAutofit/>
          </a:bodyPr>
          <a:lstStyle/>
          <a:p>
            <a:endParaRPr lang="en-US" dirty="0"/>
          </a:p>
          <a:p>
            <a:endParaRPr lang="en-US" dirty="0"/>
          </a:p>
          <a:p>
            <a:endParaRPr lang="en-US" dirty="0"/>
          </a:p>
          <a:p>
            <a:endParaRPr lang="en-US" b="0" dirty="0"/>
          </a:p>
          <a:p>
            <a:endParaRPr lang="en-US" b="0" dirty="0"/>
          </a:p>
        </p:txBody>
      </p:sp>
      <p:sp>
        <p:nvSpPr>
          <p:cNvPr id="5" name="Freeform 3">
            <a:extLst>
              <a:ext uri="{FF2B5EF4-FFF2-40B4-BE49-F238E27FC236}">
                <a16:creationId xmlns:a16="http://schemas.microsoft.com/office/drawing/2014/main" id="{83BAD017-AFF9-416B-98CF-C9665E75A786}"/>
              </a:ext>
            </a:extLst>
          </p:cNvPr>
          <p:cNvSpPr>
            <a:spLocks/>
          </p:cNvSpPr>
          <p:nvPr/>
        </p:nvSpPr>
        <p:spPr bwMode="auto">
          <a:xfrm>
            <a:off x="3352800" y="3500438"/>
            <a:ext cx="2243138" cy="1681163"/>
          </a:xfrm>
          <a:custGeom>
            <a:avLst/>
            <a:gdLst>
              <a:gd name="T0" fmla="*/ 0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2147483647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a:solidFill>
              <a:schemeClr val="accent1"/>
            </a:solidFill>
            <a:round/>
            <a:headEnd/>
            <a:tailEnd/>
          </a:ln>
        </p:spPr>
        <p:txBody>
          <a:bodyPr/>
          <a:lstStyle/>
          <a:p>
            <a:pPr fontAlgn="base">
              <a:spcBef>
                <a:spcPct val="0"/>
              </a:spcBef>
              <a:spcAft>
                <a:spcPct val="0"/>
              </a:spcAft>
            </a:pPr>
            <a:endParaRPr lang="en-US" sz="2400" b="1">
              <a:solidFill>
                <a:srgbClr val="0070C0"/>
              </a:solidFill>
              <a:latin typeface="Arial" charset="0"/>
              <a:cs typeface="Arial" charset="0"/>
            </a:endParaRPr>
          </a:p>
        </p:txBody>
      </p:sp>
      <p:sp>
        <p:nvSpPr>
          <p:cNvPr id="6" name="Freeform 29">
            <a:extLst>
              <a:ext uri="{FF2B5EF4-FFF2-40B4-BE49-F238E27FC236}">
                <a16:creationId xmlns:a16="http://schemas.microsoft.com/office/drawing/2014/main" id="{C7A5B154-56F9-4E25-8D89-0A9A1C60A327}"/>
              </a:ext>
            </a:extLst>
          </p:cNvPr>
          <p:cNvSpPr>
            <a:spLocks/>
          </p:cNvSpPr>
          <p:nvPr/>
        </p:nvSpPr>
        <p:spPr bwMode="auto">
          <a:xfrm>
            <a:off x="5607050" y="3500438"/>
            <a:ext cx="2101850" cy="1681163"/>
          </a:xfrm>
          <a:custGeom>
            <a:avLst/>
            <a:gdLst>
              <a:gd name="T0" fmla="*/ 2147483647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a:solidFill>
              <a:schemeClr val="accent1"/>
            </a:solidFill>
            <a:round/>
            <a:headEnd/>
            <a:tailEnd/>
          </a:ln>
        </p:spPr>
        <p:txBody>
          <a:bodyPr/>
          <a:lstStyle/>
          <a:p>
            <a:pPr fontAlgn="base">
              <a:spcBef>
                <a:spcPct val="0"/>
              </a:spcBef>
              <a:spcAft>
                <a:spcPct val="0"/>
              </a:spcAft>
            </a:pPr>
            <a:endParaRPr lang="en-US" sz="2400" b="1">
              <a:solidFill>
                <a:srgbClr val="000000"/>
              </a:solidFill>
              <a:latin typeface="Arial" charset="0"/>
              <a:cs typeface="Arial" charset="0"/>
            </a:endParaRPr>
          </a:p>
        </p:txBody>
      </p:sp>
      <p:sp>
        <p:nvSpPr>
          <p:cNvPr id="7" name="Line 30">
            <a:extLst>
              <a:ext uri="{FF2B5EF4-FFF2-40B4-BE49-F238E27FC236}">
                <a16:creationId xmlns:a16="http://schemas.microsoft.com/office/drawing/2014/main" id="{B7299BB3-6CEA-4F4F-9A49-A210099EE75A}"/>
              </a:ext>
            </a:extLst>
          </p:cNvPr>
          <p:cNvSpPr>
            <a:spLocks noChangeShapeType="1"/>
          </p:cNvSpPr>
          <p:nvPr/>
        </p:nvSpPr>
        <p:spPr bwMode="auto">
          <a:xfrm>
            <a:off x="3200400" y="5257800"/>
            <a:ext cx="4572000" cy="0"/>
          </a:xfrm>
          <a:prstGeom prst="line">
            <a:avLst/>
          </a:prstGeom>
          <a:noFill/>
          <a:ln w="28575">
            <a:solidFill>
              <a:srgbClr val="1C1C1C"/>
            </a:solidFill>
            <a:round/>
            <a:headEnd/>
            <a:tailEnd/>
          </a:ln>
        </p:spPr>
        <p:txBody>
          <a:bodyPr/>
          <a:lstStyle/>
          <a:p>
            <a:pPr fontAlgn="base">
              <a:spcBef>
                <a:spcPct val="0"/>
              </a:spcBef>
              <a:spcAft>
                <a:spcPct val="0"/>
              </a:spcAft>
              <a:defRPr/>
            </a:pPr>
            <a:endParaRPr lang="en-US" sz="2400" b="1" kern="0">
              <a:solidFill>
                <a:srgbClr val="000000"/>
              </a:solidFill>
              <a:latin typeface="Arial" charset="0"/>
              <a:cs typeface="Arial" charset="0"/>
            </a:endParaRPr>
          </a:p>
        </p:txBody>
      </p:sp>
      <p:sp>
        <p:nvSpPr>
          <p:cNvPr id="8" name="Rectangle 31">
            <a:extLst>
              <a:ext uri="{FF2B5EF4-FFF2-40B4-BE49-F238E27FC236}">
                <a16:creationId xmlns:a16="http://schemas.microsoft.com/office/drawing/2014/main" id="{477DE976-8212-41B9-AAB6-074FCA5FF1D9}"/>
              </a:ext>
            </a:extLst>
          </p:cNvPr>
          <p:cNvSpPr>
            <a:spLocks noChangeArrowheads="1"/>
          </p:cNvSpPr>
          <p:nvPr/>
        </p:nvSpPr>
        <p:spPr bwMode="auto">
          <a:xfrm>
            <a:off x="5386388" y="5194346"/>
            <a:ext cx="785812" cy="520655"/>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r>
              <a:rPr lang="el-GR" sz="2800" b="1" dirty="0">
                <a:solidFill>
                  <a:srgbClr val="FF3300"/>
                </a:solidFill>
                <a:cs typeface="Arial" charset="0"/>
              </a:rPr>
              <a:t>μ</a:t>
            </a:r>
            <a:endParaRPr lang="en-US" sz="2800" b="1" dirty="0">
              <a:solidFill>
                <a:srgbClr val="FF3300"/>
              </a:solidFill>
              <a:latin typeface="Arial" charset="0"/>
              <a:cs typeface="Arial" charset="0"/>
            </a:endParaRPr>
          </a:p>
        </p:txBody>
      </p:sp>
      <mc:AlternateContent xmlns:mc="http://schemas.openxmlformats.org/markup-compatibility/2006" xmlns:a14="http://schemas.microsoft.com/office/drawing/2010/main">
        <mc:Choice Requires="a14">
          <p:sp>
            <p:nvSpPr>
              <p:cNvPr id="10" name="Rectangle 31">
                <a:extLst>
                  <a:ext uri="{FF2B5EF4-FFF2-40B4-BE49-F238E27FC236}">
                    <a16:creationId xmlns:a16="http://schemas.microsoft.com/office/drawing/2014/main" id="{A36833AC-82D2-4D61-ABC7-92B302A956E4}"/>
                  </a:ext>
                </a:extLst>
              </p:cNvPr>
              <p:cNvSpPr>
                <a:spLocks noChangeArrowheads="1"/>
              </p:cNvSpPr>
              <p:nvPr/>
            </p:nvSpPr>
            <p:spPr bwMode="auto">
              <a:xfrm>
                <a:off x="2743200" y="5334001"/>
                <a:ext cx="2057400" cy="510717"/>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14:m>
                  <m:oMathPara xmlns:m="http://schemas.openxmlformats.org/officeDocument/2006/math">
                    <m:oMathParaPr>
                      <m:jc m:val="centerGroup"/>
                    </m:oMathParaPr>
                    <m:oMath xmlns:m="http://schemas.openxmlformats.org/officeDocument/2006/math">
                      <m:r>
                        <a:rPr lang="el-GR" sz="2800" i="1">
                          <a:solidFill>
                            <a:srgbClr val="FF0000"/>
                          </a:solidFill>
                          <a:latin typeface="Cambria Math"/>
                        </a:rPr>
                        <m:t>𝜇</m:t>
                      </m:r>
                      <m:r>
                        <a:rPr lang="en-US" sz="2800" i="1">
                          <a:solidFill>
                            <a:srgbClr val="FF0000"/>
                          </a:solidFill>
                          <a:latin typeface="Cambria Math" panose="02040503050406030204" pitchFamily="18" charset="0"/>
                        </a:rPr>
                        <m:t>−1.96</m:t>
                      </m:r>
                      <m:sSub>
                        <m:sSubPr>
                          <m:ctrlPr>
                            <a:rPr lang="el-GR" sz="2800" i="1">
                              <a:solidFill>
                                <a:srgbClr val="FF0000"/>
                              </a:solidFill>
                              <a:latin typeface="Cambria Math" panose="02040503050406030204" pitchFamily="18" charset="0"/>
                            </a:rPr>
                          </m:ctrlPr>
                        </m:sSubPr>
                        <m:e>
                          <m:r>
                            <a:rPr lang="el-GR" sz="2800" i="1">
                              <a:solidFill>
                                <a:srgbClr val="FF0000"/>
                              </a:solidFill>
                              <a:latin typeface="Cambria Math"/>
                            </a:rPr>
                            <m:t>𝜎</m:t>
                          </m:r>
                        </m:e>
                        <m:sub>
                          <m:acc>
                            <m:accPr>
                              <m:chr m:val="̅"/>
                              <m:ctrlPr>
                                <a:rPr lang="el-GR" sz="2800" i="1">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𝑥</m:t>
                              </m:r>
                            </m:e>
                          </m:acc>
                        </m:sub>
                      </m:sSub>
                    </m:oMath>
                  </m:oMathPara>
                </a14:m>
                <a:endParaRPr lang="en-US" sz="2800" baseline="-25000" dirty="0">
                  <a:solidFill>
                    <a:srgbClr val="FF3300"/>
                  </a:solidFill>
                  <a:latin typeface="Calibri" panose="020F0502020204030204" pitchFamily="34" charset="0"/>
                  <a:cs typeface="Calibri" panose="020F0502020204030204" pitchFamily="34" charset="0"/>
                </a:endParaRPr>
              </a:p>
            </p:txBody>
          </p:sp>
        </mc:Choice>
        <mc:Fallback xmlns="">
          <p:sp>
            <p:nvSpPr>
              <p:cNvPr id="10" name="Rectangle 31">
                <a:extLst>
                  <a:ext uri="{FF2B5EF4-FFF2-40B4-BE49-F238E27FC236}">
                    <a16:creationId xmlns:a16="http://schemas.microsoft.com/office/drawing/2014/main" id="{A36833AC-82D2-4D61-ABC7-92B302A956E4}"/>
                  </a:ext>
                </a:extLst>
              </p:cNvPr>
              <p:cNvSpPr>
                <a:spLocks noRot="1" noChangeAspect="1" noMove="1" noResize="1" noEditPoints="1" noAdjustHandles="1" noChangeArrowheads="1" noChangeShapeType="1" noTextEdit="1"/>
              </p:cNvSpPr>
              <p:nvPr/>
            </p:nvSpPr>
            <p:spPr bwMode="auto">
              <a:xfrm>
                <a:off x="2743200" y="5334001"/>
                <a:ext cx="2057400" cy="510717"/>
              </a:xfrm>
              <a:prstGeom prst="rect">
                <a:avLst/>
              </a:prstGeom>
              <a:blipFill>
                <a:blip r:embed="rId88"/>
                <a:stretch>
                  <a:fillRect/>
                </a:stretch>
              </a:blipFill>
              <a:ln w="12700">
                <a:noFill/>
                <a:miter lim="800000"/>
                <a:headEnd/>
                <a:tailEnd/>
              </a:ln>
            </p:spPr>
            <p:txBody>
              <a:bodyPr/>
              <a:lstStyle/>
              <a:p>
                <a:r>
                  <a:rPr lang="en-US">
                    <a:noFill/>
                  </a:rPr>
                  <a:t> </a:t>
                </a:r>
              </a:p>
            </p:txBody>
          </p:sp>
        </mc:Fallback>
      </mc:AlternateContent>
      <p:sp>
        <p:nvSpPr>
          <p:cNvPr id="11" name="TextBox 10">
            <a:extLst>
              <a:ext uri="{FF2B5EF4-FFF2-40B4-BE49-F238E27FC236}">
                <a16:creationId xmlns:a16="http://schemas.microsoft.com/office/drawing/2014/main" id="{06BB3C02-4A75-45B1-9D08-4DE8CD2F69FE}"/>
              </a:ext>
            </a:extLst>
          </p:cNvPr>
          <p:cNvSpPr txBox="1"/>
          <p:nvPr/>
        </p:nvSpPr>
        <p:spPr>
          <a:xfrm>
            <a:off x="5118100" y="4126468"/>
            <a:ext cx="825500" cy="369332"/>
          </a:xfrm>
          <a:prstGeom prst="rect">
            <a:avLst/>
          </a:prstGeom>
          <a:solidFill>
            <a:schemeClr val="bg1"/>
          </a:solidFill>
          <a:ln>
            <a:solidFill>
              <a:schemeClr val="bg1"/>
            </a:solidFill>
          </a:ln>
        </p:spPr>
        <p:txBody>
          <a:bodyPr wrap="square" rtlCol="0">
            <a:spAutoFit/>
          </a:bodyPr>
          <a:lstStyle/>
          <a:p>
            <a:r>
              <a:rPr lang="en-US" dirty="0">
                <a:latin typeface="Arial" panose="020B0604020202020204" pitchFamily="34" charset="0"/>
                <a:cs typeface="Arial" panose="020B0604020202020204" pitchFamily="34" charset="0"/>
              </a:rPr>
              <a:t>0.95</a:t>
            </a:r>
          </a:p>
        </p:txBody>
      </p:sp>
      <p:sp>
        <p:nvSpPr>
          <p:cNvPr id="12" name="Line 35">
            <a:extLst>
              <a:ext uri="{FF2B5EF4-FFF2-40B4-BE49-F238E27FC236}">
                <a16:creationId xmlns:a16="http://schemas.microsoft.com/office/drawing/2014/main" id="{31CBB394-E63B-4D30-BE65-5C7CA5EC0361}"/>
              </a:ext>
            </a:extLst>
          </p:cNvPr>
          <p:cNvSpPr>
            <a:spLocks noChangeShapeType="1"/>
          </p:cNvSpPr>
          <p:nvPr/>
        </p:nvSpPr>
        <p:spPr bwMode="auto">
          <a:xfrm>
            <a:off x="4343400" y="4790422"/>
            <a:ext cx="0" cy="467379"/>
          </a:xfrm>
          <a:prstGeom prst="line">
            <a:avLst/>
          </a:prstGeom>
          <a:noFill/>
          <a:ln w="12700">
            <a:solidFill>
              <a:srgbClr val="1C1C1C"/>
            </a:solidFill>
            <a:round/>
            <a:headEnd/>
            <a:tailEnd/>
          </a:ln>
        </p:spPr>
        <p:txBody>
          <a:bodyPr/>
          <a:lstStyle/>
          <a:p>
            <a:pPr fontAlgn="base">
              <a:spcBef>
                <a:spcPct val="0"/>
              </a:spcBef>
              <a:spcAft>
                <a:spcPct val="0"/>
              </a:spcAft>
              <a:defRPr/>
            </a:pPr>
            <a:endParaRPr lang="en-US" sz="2400" b="1" kern="0">
              <a:solidFill>
                <a:srgbClr val="000000"/>
              </a:solidFill>
              <a:latin typeface="Arial" charset="0"/>
              <a:cs typeface="Arial" charset="0"/>
            </a:endParaRPr>
          </a:p>
        </p:txBody>
      </p:sp>
      <p:sp>
        <p:nvSpPr>
          <p:cNvPr id="13" name="Line 35">
            <a:extLst>
              <a:ext uri="{FF2B5EF4-FFF2-40B4-BE49-F238E27FC236}">
                <a16:creationId xmlns:a16="http://schemas.microsoft.com/office/drawing/2014/main" id="{66CD6214-D51F-4404-849F-7E3F76117C4A}"/>
              </a:ext>
            </a:extLst>
          </p:cNvPr>
          <p:cNvSpPr>
            <a:spLocks noChangeShapeType="1"/>
          </p:cNvSpPr>
          <p:nvPr/>
        </p:nvSpPr>
        <p:spPr bwMode="auto">
          <a:xfrm>
            <a:off x="6705600" y="4790422"/>
            <a:ext cx="0" cy="467379"/>
          </a:xfrm>
          <a:prstGeom prst="line">
            <a:avLst/>
          </a:prstGeom>
          <a:noFill/>
          <a:ln w="12700">
            <a:solidFill>
              <a:srgbClr val="1C1C1C"/>
            </a:solidFill>
            <a:round/>
            <a:headEnd/>
            <a:tailEnd/>
          </a:ln>
        </p:spPr>
        <p:txBody>
          <a:bodyPr/>
          <a:lstStyle/>
          <a:p>
            <a:pPr fontAlgn="base">
              <a:spcBef>
                <a:spcPct val="0"/>
              </a:spcBef>
              <a:spcAft>
                <a:spcPct val="0"/>
              </a:spcAft>
              <a:defRPr/>
            </a:pPr>
            <a:endParaRPr lang="en-US" sz="2400" b="1" kern="0">
              <a:solidFill>
                <a:srgbClr val="000000"/>
              </a:solidFill>
              <a:latin typeface="Arial" charset="0"/>
              <a:cs typeface="Arial" charset="0"/>
            </a:endParaRPr>
          </a:p>
        </p:txBody>
      </p:sp>
      <p:sp>
        <p:nvSpPr>
          <p:cNvPr id="14" name="TextBox 13">
            <a:extLst>
              <a:ext uri="{FF2B5EF4-FFF2-40B4-BE49-F238E27FC236}">
                <a16:creationId xmlns:a16="http://schemas.microsoft.com/office/drawing/2014/main" id="{646D6DC0-C976-48EA-A9FA-E23922E6C68E}"/>
              </a:ext>
            </a:extLst>
          </p:cNvPr>
          <p:cNvSpPr txBox="1"/>
          <p:nvPr/>
        </p:nvSpPr>
        <p:spPr>
          <a:xfrm>
            <a:off x="6642100" y="4964668"/>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0.025</a:t>
            </a:r>
          </a:p>
        </p:txBody>
      </p:sp>
      <p:sp>
        <p:nvSpPr>
          <p:cNvPr id="15" name="TextBox 14">
            <a:extLst>
              <a:ext uri="{FF2B5EF4-FFF2-40B4-BE49-F238E27FC236}">
                <a16:creationId xmlns:a16="http://schemas.microsoft.com/office/drawing/2014/main" id="{60336CBC-EC13-4386-B509-BDB350A145B9}"/>
              </a:ext>
            </a:extLst>
          </p:cNvPr>
          <p:cNvSpPr txBox="1"/>
          <p:nvPr/>
        </p:nvSpPr>
        <p:spPr>
          <a:xfrm>
            <a:off x="3657600" y="4964668"/>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0.025</a:t>
            </a:r>
          </a:p>
        </p:txBody>
      </p:sp>
      <mc:AlternateContent xmlns:mc="http://schemas.openxmlformats.org/markup-compatibility/2006" xmlns:a14="http://schemas.microsoft.com/office/drawing/2010/main">
        <mc:Choice Requires="a14">
          <p:sp>
            <p:nvSpPr>
              <p:cNvPr id="16" name="Rectangle 31">
                <a:extLst>
                  <a:ext uri="{FF2B5EF4-FFF2-40B4-BE49-F238E27FC236}">
                    <a16:creationId xmlns:a16="http://schemas.microsoft.com/office/drawing/2014/main" id="{E5B3BBDE-72E9-4A58-87F1-E1DA3A98ED86}"/>
                  </a:ext>
                </a:extLst>
              </p:cNvPr>
              <p:cNvSpPr>
                <a:spLocks noChangeArrowheads="1"/>
              </p:cNvSpPr>
              <p:nvPr/>
            </p:nvSpPr>
            <p:spPr bwMode="auto">
              <a:xfrm>
                <a:off x="7208838" y="4670884"/>
                <a:ext cx="868363" cy="510717"/>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14:m>
                  <m:oMathPara xmlns:m="http://schemas.openxmlformats.org/officeDocument/2006/math">
                    <m:oMathParaPr>
                      <m:jc m:val="centerGroup"/>
                    </m:oMathParaPr>
                    <m:oMath xmlns:m="http://schemas.openxmlformats.org/officeDocument/2006/math">
                      <m:acc>
                        <m:accPr>
                          <m:chr m:val="̅"/>
                          <m:ctrlPr>
                            <a:rPr lang="en-US" sz="2800" b="1" i="1" dirty="0">
                              <a:solidFill>
                                <a:srgbClr val="FF3300"/>
                              </a:solidFill>
                              <a:latin typeface="Cambria Math" panose="02040503050406030204" pitchFamily="18" charset="0"/>
                              <a:cs typeface="Arial" charset="0"/>
                            </a:rPr>
                          </m:ctrlPr>
                        </m:accPr>
                        <m:e>
                          <m:r>
                            <a:rPr lang="en-US" sz="2800" b="1" i="1" dirty="0">
                              <a:solidFill>
                                <a:srgbClr val="FF3300"/>
                              </a:solidFill>
                              <a:latin typeface="Cambria Math" panose="02040503050406030204" pitchFamily="18" charset="0"/>
                              <a:cs typeface="Arial" charset="0"/>
                            </a:rPr>
                            <m:t>𝒙</m:t>
                          </m:r>
                        </m:e>
                      </m:acc>
                    </m:oMath>
                  </m:oMathPara>
                </a14:m>
                <a:endParaRPr lang="en-US" sz="2800" b="1" baseline="-25000" dirty="0">
                  <a:solidFill>
                    <a:srgbClr val="FF3300"/>
                  </a:solidFill>
                  <a:latin typeface="Arial" charset="0"/>
                  <a:cs typeface="Arial" charset="0"/>
                </a:endParaRPr>
              </a:p>
            </p:txBody>
          </p:sp>
        </mc:Choice>
        <mc:Fallback xmlns="">
          <p:sp>
            <p:nvSpPr>
              <p:cNvPr id="16" name="Rectangle 31">
                <a:extLst>
                  <a:ext uri="{FF2B5EF4-FFF2-40B4-BE49-F238E27FC236}">
                    <a16:creationId xmlns:a16="http://schemas.microsoft.com/office/drawing/2014/main" id="{E5B3BBDE-72E9-4A58-87F1-E1DA3A98ED86}"/>
                  </a:ext>
                </a:extLst>
              </p:cNvPr>
              <p:cNvSpPr>
                <a:spLocks noRot="1" noChangeAspect="1" noMove="1" noResize="1" noEditPoints="1" noAdjustHandles="1" noChangeArrowheads="1" noChangeShapeType="1" noTextEdit="1"/>
              </p:cNvSpPr>
              <p:nvPr/>
            </p:nvSpPr>
            <p:spPr bwMode="auto">
              <a:xfrm>
                <a:off x="7208838" y="4670884"/>
                <a:ext cx="868363" cy="510717"/>
              </a:xfrm>
              <a:prstGeom prst="rect">
                <a:avLst/>
              </a:prstGeom>
              <a:blipFill>
                <a:blip r:embed="rId89"/>
                <a:stretch>
                  <a:fillRect/>
                </a:stretch>
              </a:blipFill>
              <a:ln w="12700">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31">
                <a:extLst>
                  <a:ext uri="{FF2B5EF4-FFF2-40B4-BE49-F238E27FC236}">
                    <a16:creationId xmlns:a16="http://schemas.microsoft.com/office/drawing/2014/main" id="{A36833AC-82D2-4D61-ABC7-92B302A956E4}"/>
                  </a:ext>
                </a:extLst>
              </p:cNvPr>
              <p:cNvSpPr>
                <a:spLocks noChangeArrowheads="1"/>
              </p:cNvSpPr>
              <p:nvPr/>
            </p:nvSpPr>
            <p:spPr bwMode="auto">
              <a:xfrm>
                <a:off x="6248400" y="5257801"/>
                <a:ext cx="2057400" cy="510717"/>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14:m>
                  <m:oMathPara xmlns:m="http://schemas.openxmlformats.org/officeDocument/2006/math">
                    <m:oMathParaPr>
                      <m:jc m:val="centerGroup"/>
                    </m:oMathParaPr>
                    <m:oMath xmlns:m="http://schemas.openxmlformats.org/officeDocument/2006/math">
                      <m:r>
                        <a:rPr lang="el-GR" sz="2800" i="1">
                          <a:solidFill>
                            <a:srgbClr val="FF0000"/>
                          </a:solidFill>
                          <a:latin typeface="Cambria Math"/>
                        </a:rPr>
                        <m:t>𝜇</m:t>
                      </m:r>
                      <m:r>
                        <a:rPr lang="en-US" sz="2800" i="1">
                          <a:solidFill>
                            <a:srgbClr val="FF0000"/>
                          </a:solidFill>
                          <a:latin typeface="Cambria Math" panose="02040503050406030204" pitchFamily="18" charset="0"/>
                        </a:rPr>
                        <m:t>+1.96</m:t>
                      </m:r>
                      <m:sSub>
                        <m:sSubPr>
                          <m:ctrlPr>
                            <a:rPr lang="el-GR" sz="2800" i="1">
                              <a:solidFill>
                                <a:srgbClr val="FF0000"/>
                              </a:solidFill>
                              <a:latin typeface="Cambria Math" panose="02040503050406030204" pitchFamily="18" charset="0"/>
                            </a:rPr>
                          </m:ctrlPr>
                        </m:sSubPr>
                        <m:e>
                          <m:r>
                            <a:rPr lang="el-GR" sz="2800" i="1">
                              <a:solidFill>
                                <a:srgbClr val="FF0000"/>
                              </a:solidFill>
                              <a:latin typeface="Cambria Math"/>
                            </a:rPr>
                            <m:t>𝜎</m:t>
                          </m:r>
                        </m:e>
                        <m:sub>
                          <m:acc>
                            <m:accPr>
                              <m:chr m:val="̅"/>
                              <m:ctrlPr>
                                <a:rPr lang="el-GR" sz="2800" i="1">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𝑥</m:t>
                              </m:r>
                            </m:e>
                          </m:acc>
                        </m:sub>
                      </m:sSub>
                    </m:oMath>
                  </m:oMathPara>
                </a14:m>
                <a:endParaRPr lang="en-US" sz="2800" baseline="-25000" dirty="0">
                  <a:solidFill>
                    <a:srgbClr val="FF3300"/>
                  </a:solidFill>
                  <a:latin typeface="Calibri" panose="020F0502020204030204" pitchFamily="34" charset="0"/>
                  <a:cs typeface="Calibri" panose="020F0502020204030204" pitchFamily="34" charset="0"/>
                </a:endParaRPr>
              </a:p>
            </p:txBody>
          </p:sp>
        </mc:Choice>
        <mc:Fallback xmlns="">
          <p:sp>
            <p:nvSpPr>
              <p:cNvPr id="17" name="Rectangle 31">
                <a:extLst>
                  <a:ext uri="{FF2B5EF4-FFF2-40B4-BE49-F238E27FC236}">
                    <a16:creationId xmlns:a16="http://schemas.microsoft.com/office/drawing/2014/main" id="{A36833AC-82D2-4D61-ABC7-92B302A956E4}"/>
                  </a:ext>
                </a:extLst>
              </p:cNvPr>
              <p:cNvSpPr>
                <a:spLocks noRot="1" noChangeAspect="1" noMove="1" noResize="1" noEditPoints="1" noAdjustHandles="1" noChangeArrowheads="1" noChangeShapeType="1" noTextEdit="1"/>
              </p:cNvSpPr>
              <p:nvPr/>
            </p:nvSpPr>
            <p:spPr bwMode="auto">
              <a:xfrm>
                <a:off x="6248400" y="5257801"/>
                <a:ext cx="2057400" cy="510717"/>
              </a:xfrm>
              <a:prstGeom prst="rect">
                <a:avLst/>
              </a:prstGeom>
              <a:blipFill>
                <a:blip r:embed="rId90"/>
                <a:stretch>
                  <a:fillRect/>
                </a:stretch>
              </a:blipFill>
              <a:ln w="12700">
                <a:noFill/>
                <a:miter lim="800000"/>
                <a:headEnd/>
                <a:tailEnd/>
              </a:ln>
            </p:spPr>
            <p:txBody>
              <a:bodyPr/>
              <a:lstStyle/>
              <a:p>
                <a:r>
                  <a:rPr lang="en-US">
                    <a:noFill/>
                  </a:rPr>
                  <a:t> </a:t>
                </a:r>
              </a:p>
            </p:txBody>
          </p:sp>
        </mc:Fallback>
      </mc:AlternateContent>
      <p:grpSp>
        <p:nvGrpSpPr>
          <p:cNvPr id="22" name="SMARTInkShape-Group105">
            <a:extLst>
              <a:ext uri="{FF2B5EF4-FFF2-40B4-BE49-F238E27FC236}">
                <a16:creationId xmlns:a16="http://schemas.microsoft.com/office/drawing/2014/main" id="{945E6159-D174-D8E1-42DF-405FDE592A75}"/>
              </a:ext>
            </a:extLst>
          </p:cNvPr>
          <p:cNvGrpSpPr/>
          <p:nvPr/>
        </p:nvGrpSpPr>
        <p:grpSpPr>
          <a:xfrm>
            <a:off x="1196515" y="1876817"/>
            <a:ext cx="756111" cy="330743"/>
            <a:chOff x="1196515" y="1876817"/>
            <a:chExt cx="756111" cy="330743"/>
          </a:xfrm>
        </p:grpSpPr>
        <p:sp>
          <p:nvSpPr>
            <p:cNvPr id="4" name="SMARTInkShape-560">
              <a:extLst>
                <a:ext uri="{FF2B5EF4-FFF2-40B4-BE49-F238E27FC236}">
                  <a16:creationId xmlns:a16="http://schemas.microsoft.com/office/drawing/2014/main" id="{9D6D2D4B-5F0D-6BC7-D09D-8343502E1BDE}"/>
                </a:ext>
              </a:extLst>
            </p:cNvPr>
            <p:cNvSpPr/>
            <p:nvPr>
              <p:custDataLst>
                <p:tags r:id="rId81"/>
              </p:custDataLst>
            </p:nvPr>
          </p:nvSpPr>
          <p:spPr>
            <a:xfrm>
              <a:off x="1196515" y="1914562"/>
              <a:ext cx="165561" cy="292998"/>
            </a:xfrm>
            <a:custGeom>
              <a:avLst/>
              <a:gdLst/>
              <a:ahLst/>
              <a:cxnLst/>
              <a:rect l="0" t="0" r="0" b="0"/>
              <a:pathLst>
                <a:path w="165561" h="292998">
                  <a:moveTo>
                    <a:pt x="117935" y="28538"/>
                  </a:moveTo>
                  <a:lnTo>
                    <a:pt x="117935" y="28538"/>
                  </a:lnTo>
                  <a:lnTo>
                    <a:pt x="117935" y="19023"/>
                  </a:lnTo>
                  <a:lnTo>
                    <a:pt x="100325" y="1403"/>
                  </a:lnTo>
                  <a:lnTo>
                    <a:pt x="94255" y="390"/>
                  </a:lnTo>
                  <a:lnTo>
                    <a:pt x="63275" y="0"/>
                  </a:lnTo>
                  <a:lnTo>
                    <a:pt x="50955" y="5624"/>
                  </a:lnTo>
                  <a:lnTo>
                    <a:pt x="38425" y="16237"/>
                  </a:lnTo>
                  <a:lnTo>
                    <a:pt x="11849" y="52945"/>
                  </a:lnTo>
                  <a:lnTo>
                    <a:pt x="1012" y="77750"/>
                  </a:lnTo>
                  <a:lnTo>
                    <a:pt x="0" y="95919"/>
                  </a:lnTo>
                  <a:lnTo>
                    <a:pt x="7973" y="133452"/>
                  </a:lnTo>
                  <a:lnTo>
                    <a:pt x="16499" y="146780"/>
                  </a:lnTo>
                  <a:lnTo>
                    <a:pt x="26286" y="155173"/>
                  </a:lnTo>
                  <a:lnTo>
                    <a:pt x="34163" y="158904"/>
                  </a:lnTo>
                  <a:lnTo>
                    <a:pt x="46837" y="154917"/>
                  </a:lnTo>
                  <a:lnTo>
                    <a:pt x="75786" y="135111"/>
                  </a:lnTo>
                  <a:lnTo>
                    <a:pt x="100756" y="109273"/>
                  </a:lnTo>
                  <a:lnTo>
                    <a:pt x="112845" y="89854"/>
                  </a:lnTo>
                  <a:lnTo>
                    <a:pt x="116930" y="78867"/>
                  </a:lnTo>
                  <a:lnTo>
                    <a:pt x="124282" y="69093"/>
                  </a:lnTo>
                  <a:lnTo>
                    <a:pt x="126519" y="60075"/>
                  </a:lnTo>
                  <a:lnTo>
                    <a:pt x="127423" y="48137"/>
                  </a:lnTo>
                  <a:lnTo>
                    <a:pt x="127457" y="87409"/>
                  </a:lnTo>
                  <a:lnTo>
                    <a:pt x="127459" y="124886"/>
                  </a:lnTo>
                  <a:lnTo>
                    <a:pt x="127460" y="164447"/>
                  </a:lnTo>
                  <a:lnTo>
                    <a:pt x="134006" y="202649"/>
                  </a:lnTo>
                  <a:lnTo>
                    <a:pt x="139219" y="245944"/>
                  </a:lnTo>
                  <a:lnTo>
                    <a:pt x="147284" y="290196"/>
                  </a:lnTo>
                  <a:lnTo>
                    <a:pt x="149143" y="291877"/>
                  </a:lnTo>
                  <a:lnTo>
                    <a:pt x="151440" y="292997"/>
                  </a:lnTo>
                  <a:lnTo>
                    <a:pt x="154030" y="292686"/>
                  </a:lnTo>
                  <a:lnTo>
                    <a:pt x="165560" y="28571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561">
              <a:extLst>
                <a:ext uri="{FF2B5EF4-FFF2-40B4-BE49-F238E27FC236}">
                  <a16:creationId xmlns:a16="http://schemas.microsoft.com/office/drawing/2014/main" id="{FA6CEBBF-13D2-733A-EF6B-0EC07FD28464}"/>
                </a:ext>
              </a:extLst>
            </p:cNvPr>
            <p:cNvSpPr/>
            <p:nvPr>
              <p:custDataLst>
                <p:tags r:id="rId82"/>
              </p:custDataLst>
            </p:nvPr>
          </p:nvSpPr>
          <p:spPr>
            <a:xfrm>
              <a:off x="1428750" y="1954100"/>
              <a:ext cx="117645" cy="232974"/>
            </a:xfrm>
            <a:custGeom>
              <a:avLst/>
              <a:gdLst/>
              <a:ahLst/>
              <a:cxnLst/>
              <a:rect l="0" t="0" r="0" b="0"/>
              <a:pathLst>
                <a:path w="117645" h="232974">
                  <a:moveTo>
                    <a:pt x="47625" y="27100"/>
                  </a:moveTo>
                  <a:lnTo>
                    <a:pt x="47625" y="27100"/>
                  </a:lnTo>
                  <a:lnTo>
                    <a:pt x="47625" y="22044"/>
                  </a:lnTo>
                  <a:lnTo>
                    <a:pt x="50447" y="16739"/>
                  </a:lnTo>
                  <a:lnTo>
                    <a:pt x="55826" y="9766"/>
                  </a:lnTo>
                  <a:lnTo>
                    <a:pt x="57034" y="0"/>
                  </a:lnTo>
                  <a:lnTo>
                    <a:pt x="54276" y="2003"/>
                  </a:lnTo>
                  <a:lnTo>
                    <a:pt x="38826" y="22025"/>
                  </a:lnTo>
                  <a:lnTo>
                    <a:pt x="26556" y="42412"/>
                  </a:lnTo>
                  <a:lnTo>
                    <a:pt x="20533" y="73751"/>
                  </a:lnTo>
                  <a:lnTo>
                    <a:pt x="19709" y="84170"/>
                  </a:lnTo>
                  <a:lnTo>
                    <a:pt x="22165" y="92328"/>
                  </a:lnTo>
                  <a:lnTo>
                    <a:pt x="25726" y="99482"/>
                  </a:lnTo>
                  <a:lnTo>
                    <a:pt x="27309" y="106189"/>
                  </a:lnTo>
                  <a:lnTo>
                    <a:pt x="28789" y="108401"/>
                  </a:lnTo>
                  <a:lnTo>
                    <a:pt x="30835" y="109876"/>
                  </a:lnTo>
                  <a:lnTo>
                    <a:pt x="35929" y="111514"/>
                  </a:lnTo>
                  <a:lnTo>
                    <a:pt x="82296" y="112815"/>
                  </a:lnTo>
                  <a:lnTo>
                    <a:pt x="103448" y="112824"/>
                  </a:lnTo>
                  <a:lnTo>
                    <a:pt x="108124" y="114941"/>
                  </a:lnTo>
                  <a:lnTo>
                    <a:pt x="116141" y="122938"/>
                  </a:lnTo>
                  <a:lnTo>
                    <a:pt x="117644" y="126975"/>
                  </a:lnTo>
                  <a:lnTo>
                    <a:pt x="117588" y="130725"/>
                  </a:lnTo>
                  <a:lnTo>
                    <a:pt x="115274" y="143881"/>
                  </a:lnTo>
                  <a:lnTo>
                    <a:pt x="114949" y="149404"/>
                  </a:lnTo>
                  <a:lnTo>
                    <a:pt x="104380" y="172347"/>
                  </a:lnTo>
                  <a:lnTo>
                    <a:pt x="92899" y="189140"/>
                  </a:lnTo>
                  <a:lnTo>
                    <a:pt x="46582" y="224239"/>
                  </a:lnTo>
                  <a:lnTo>
                    <a:pt x="23798" y="232973"/>
                  </a:lnTo>
                  <a:lnTo>
                    <a:pt x="13046" y="232193"/>
                  </a:lnTo>
                  <a:lnTo>
                    <a:pt x="0" y="2271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562">
              <a:extLst>
                <a:ext uri="{FF2B5EF4-FFF2-40B4-BE49-F238E27FC236}">
                  <a16:creationId xmlns:a16="http://schemas.microsoft.com/office/drawing/2014/main" id="{99A5D9D7-FB2E-861C-78E7-5572C5038459}"/>
                </a:ext>
              </a:extLst>
            </p:cNvPr>
            <p:cNvSpPr/>
            <p:nvPr>
              <p:custDataLst>
                <p:tags r:id="rId83"/>
              </p:custDataLst>
            </p:nvPr>
          </p:nvSpPr>
          <p:spPr>
            <a:xfrm>
              <a:off x="1476375" y="1895475"/>
              <a:ext cx="142876" cy="66676"/>
            </a:xfrm>
            <a:custGeom>
              <a:avLst/>
              <a:gdLst/>
              <a:ahLst/>
              <a:cxnLst/>
              <a:rect l="0" t="0" r="0" b="0"/>
              <a:pathLst>
                <a:path w="142876" h="66676">
                  <a:moveTo>
                    <a:pt x="0" y="66675"/>
                  </a:moveTo>
                  <a:lnTo>
                    <a:pt x="0" y="66675"/>
                  </a:lnTo>
                  <a:lnTo>
                    <a:pt x="0" y="53417"/>
                  </a:lnTo>
                  <a:lnTo>
                    <a:pt x="2117" y="51487"/>
                  </a:lnTo>
                  <a:lnTo>
                    <a:pt x="48957" y="29951"/>
                  </a:lnTo>
                  <a:lnTo>
                    <a:pt x="88879" y="12881"/>
                  </a:lnTo>
                  <a:lnTo>
                    <a:pt x="1428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563">
              <a:extLst>
                <a:ext uri="{FF2B5EF4-FFF2-40B4-BE49-F238E27FC236}">
                  <a16:creationId xmlns:a16="http://schemas.microsoft.com/office/drawing/2014/main" id="{E2FF3B5B-CC46-B6F7-8E5F-9F565070C32A}"/>
                </a:ext>
              </a:extLst>
            </p:cNvPr>
            <p:cNvSpPr/>
            <p:nvPr>
              <p:custDataLst>
                <p:tags r:id="rId84"/>
              </p:custDataLst>
            </p:nvPr>
          </p:nvSpPr>
          <p:spPr>
            <a:xfrm>
              <a:off x="1790700" y="1876817"/>
              <a:ext cx="161926" cy="304409"/>
            </a:xfrm>
            <a:custGeom>
              <a:avLst/>
              <a:gdLst/>
              <a:ahLst/>
              <a:cxnLst/>
              <a:rect l="0" t="0" r="0" b="0"/>
              <a:pathLst>
                <a:path w="161926" h="304409">
                  <a:moveTo>
                    <a:pt x="161925" y="9133"/>
                  </a:moveTo>
                  <a:lnTo>
                    <a:pt x="161925" y="9133"/>
                  </a:lnTo>
                  <a:lnTo>
                    <a:pt x="161925" y="0"/>
                  </a:lnTo>
                  <a:lnTo>
                    <a:pt x="145678" y="16936"/>
                  </a:lnTo>
                  <a:lnTo>
                    <a:pt x="116264" y="59851"/>
                  </a:lnTo>
                  <a:lnTo>
                    <a:pt x="97625" y="104790"/>
                  </a:lnTo>
                  <a:lnTo>
                    <a:pt x="75415" y="148208"/>
                  </a:lnTo>
                  <a:lnTo>
                    <a:pt x="56917" y="186160"/>
                  </a:lnTo>
                  <a:lnTo>
                    <a:pt x="31704" y="232485"/>
                  </a:lnTo>
                  <a:lnTo>
                    <a:pt x="13945" y="279226"/>
                  </a:lnTo>
                  <a:lnTo>
                    <a:pt x="0" y="30440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564">
              <a:extLst>
                <a:ext uri="{FF2B5EF4-FFF2-40B4-BE49-F238E27FC236}">
                  <a16:creationId xmlns:a16="http://schemas.microsoft.com/office/drawing/2014/main" id="{8BFF4F2E-738C-FF7C-574E-BEF302388C19}"/>
                </a:ext>
              </a:extLst>
            </p:cNvPr>
            <p:cNvSpPr/>
            <p:nvPr>
              <p:custDataLst>
                <p:tags r:id="rId85"/>
              </p:custDataLst>
            </p:nvPr>
          </p:nvSpPr>
          <p:spPr>
            <a:xfrm>
              <a:off x="1943100" y="2057400"/>
              <a:ext cx="9526" cy="9526"/>
            </a:xfrm>
            <a:custGeom>
              <a:avLst/>
              <a:gdLst/>
              <a:ahLst/>
              <a:cxnLst/>
              <a:rect l="0" t="0" r="0" b="0"/>
              <a:pathLst>
                <a:path w="9526" h="9526">
                  <a:moveTo>
                    <a:pt x="9525" y="0"/>
                  </a:moveTo>
                  <a:lnTo>
                    <a:pt x="9525" y="0"/>
                  </a:lnTo>
                  <a:lnTo>
                    <a:pt x="4469" y="0"/>
                  </a:lnTo>
                  <a:lnTo>
                    <a:pt x="2979" y="1058"/>
                  </a:lnTo>
                  <a:lnTo>
                    <a:pt x="1986" y="2822"/>
                  </a:lnTo>
                  <a:lnTo>
                    <a:pt x="0"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565">
              <a:extLst>
                <a:ext uri="{FF2B5EF4-FFF2-40B4-BE49-F238E27FC236}">
                  <a16:creationId xmlns:a16="http://schemas.microsoft.com/office/drawing/2014/main" id="{03CBD631-D205-A910-6763-3D77CBCD562C}"/>
                </a:ext>
              </a:extLst>
            </p:cNvPr>
            <p:cNvSpPr/>
            <p:nvPr>
              <p:custDataLst>
                <p:tags r:id="rId86"/>
              </p:custDataLst>
            </p:nvPr>
          </p:nvSpPr>
          <p:spPr>
            <a:xfrm>
              <a:off x="1752600" y="1938756"/>
              <a:ext cx="19051" cy="23395"/>
            </a:xfrm>
            <a:custGeom>
              <a:avLst/>
              <a:gdLst/>
              <a:ahLst/>
              <a:cxnLst/>
              <a:rect l="0" t="0" r="0" b="0"/>
              <a:pathLst>
                <a:path w="19051" h="23395">
                  <a:moveTo>
                    <a:pt x="0" y="23394"/>
                  </a:moveTo>
                  <a:lnTo>
                    <a:pt x="0" y="23394"/>
                  </a:lnTo>
                  <a:lnTo>
                    <a:pt x="0" y="1004"/>
                  </a:lnTo>
                  <a:lnTo>
                    <a:pt x="2117" y="0"/>
                  </a:lnTo>
                  <a:lnTo>
                    <a:pt x="19050" y="434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9" name="SMARTInkShape-Group106">
            <a:extLst>
              <a:ext uri="{FF2B5EF4-FFF2-40B4-BE49-F238E27FC236}">
                <a16:creationId xmlns:a16="http://schemas.microsoft.com/office/drawing/2014/main" id="{2C1ECE8A-CD44-470A-D8FA-B463B6F634E9}"/>
              </a:ext>
            </a:extLst>
          </p:cNvPr>
          <p:cNvGrpSpPr/>
          <p:nvPr/>
        </p:nvGrpSpPr>
        <p:grpSpPr>
          <a:xfrm>
            <a:off x="2247900" y="1600200"/>
            <a:ext cx="1905001" cy="752476"/>
            <a:chOff x="2247900" y="1600200"/>
            <a:chExt cx="1905001" cy="752476"/>
          </a:xfrm>
        </p:grpSpPr>
        <p:sp>
          <p:nvSpPr>
            <p:cNvPr id="23" name="SMARTInkShape-566">
              <a:extLst>
                <a:ext uri="{FF2B5EF4-FFF2-40B4-BE49-F238E27FC236}">
                  <a16:creationId xmlns:a16="http://schemas.microsoft.com/office/drawing/2014/main" id="{1D137795-7C03-E2F9-4857-84A6D420C32B}"/>
                </a:ext>
              </a:extLst>
            </p:cNvPr>
            <p:cNvSpPr/>
            <p:nvPr>
              <p:custDataLst>
                <p:tags r:id="rId65"/>
              </p:custDataLst>
            </p:nvPr>
          </p:nvSpPr>
          <p:spPr>
            <a:xfrm>
              <a:off x="4019550" y="1800225"/>
              <a:ext cx="133351" cy="276226"/>
            </a:xfrm>
            <a:custGeom>
              <a:avLst/>
              <a:gdLst/>
              <a:ahLst/>
              <a:cxnLst/>
              <a:rect l="0" t="0" r="0" b="0"/>
              <a:pathLst>
                <a:path w="133351" h="276226">
                  <a:moveTo>
                    <a:pt x="133350" y="0"/>
                  </a:moveTo>
                  <a:lnTo>
                    <a:pt x="133350" y="0"/>
                  </a:lnTo>
                  <a:lnTo>
                    <a:pt x="109980" y="28427"/>
                  </a:lnTo>
                  <a:lnTo>
                    <a:pt x="84007" y="73358"/>
                  </a:lnTo>
                  <a:lnTo>
                    <a:pt x="68988" y="97230"/>
                  </a:lnTo>
                  <a:lnTo>
                    <a:pt x="43500" y="144194"/>
                  </a:lnTo>
                  <a:lnTo>
                    <a:pt x="21684" y="185743"/>
                  </a:lnTo>
                  <a:lnTo>
                    <a:pt x="6870" y="225073"/>
                  </a:lnTo>
                  <a:lnTo>
                    <a:pt x="0" y="2762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567">
              <a:extLst>
                <a:ext uri="{FF2B5EF4-FFF2-40B4-BE49-F238E27FC236}">
                  <a16:creationId xmlns:a16="http://schemas.microsoft.com/office/drawing/2014/main" id="{6331FAAA-6A78-991E-7B07-C997D548C62C}"/>
                </a:ext>
              </a:extLst>
            </p:cNvPr>
            <p:cNvSpPr/>
            <p:nvPr>
              <p:custDataLst>
                <p:tags r:id="rId66"/>
              </p:custDataLst>
            </p:nvPr>
          </p:nvSpPr>
          <p:spPr>
            <a:xfrm>
              <a:off x="4029075" y="1809750"/>
              <a:ext cx="76201" cy="85726"/>
            </a:xfrm>
            <a:custGeom>
              <a:avLst/>
              <a:gdLst/>
              <a:ahLst/>
              <a:cxnLst/>
              <a:rect l="0" t="0" r="0" b="0"/>
              <a:pathLst>
                <a:path w="76201" h="85726">
                  <a:moveTo>
                    <a:pt x="0" y="0"/>
                  </a:moveTo>
                  <a:lnTo>
                    <a:pt x="0" y="0"/>
                  </a:lnTo>
                  <a:lnTo>
                    <a:pt x="5057" y="0"/>
                  </a:lnTo>
                  <a:lnTo>
                    <a:pt x="10361" y="5644"/>
                  </a:lnTo>
                  <a:lnTo>
                    <a:pt x="51204" y="52079"/>
                  </a:lnTo>
                  <a:lnTo>
                    <a:pt x="76200" y="857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568">
              <a:extLst>
                <a:ext uri="{FF2B5EF4-FFF2-40B4-BE49-F238E27FC236}">
                  <a16:creationId xmlns:a16="http://schemas.microsoft.com/office/drawing/2014/main" id="{E1E27F41-04AE-3CBD-2D22-38F8A74AD494}"/>
                </a:ext>
              </a:extLst>
            </p:cNvPr>
            <p:cNvSpPr/>
            <p:nvPr>
              <p:custDataLst>
                <p:tags r:id="rId67"/>
              </p:custDataLst>
            </p:nvPr>
          </p:nvSpPr>
          <p:spPr>
            <a:xfrm>
              <a:off x="3848100" y="1828800"/>
              <a:ext cx="142876" cy="28576"/>
            </a:xfrm>
            <a:custGeom>
              <a:avLst/>
              <a:gdLst/>
              <a:ahLst/>
              <a:cxnLst/>
              <a:rect l="0" t="0" r="0" b="0"/>
              <a:pathLst>
                <a:path w="142876" h="28576">
                  <a:moveTo>
                    <a:pt x="0" y="28575"/>
                  </a:moveTo>
                  <a:lnTo>
                    <a:pt x="0" y="28575"/>
                  </a:lnTo>
                  <a:lnTo>
                    <a:pt x="5057" y="28575"/>
                  </a:lnTo>
                  <a:lnTo>
                    <a:pt x="10361" y="25753"/>
                  </a:lnTo>
                  <a:lnTo>
                    <a:pt x="16247" y="22029"/>
                  </a:lnTo>
                  <a:lnTo>
                    <a:pt x="58844" y="8863"/>
                  </a:lnTo>
                  <a:lnTo>
                    <a:pt x="86227" y="2626"/>
                  </a:lnTo>
                  <a:lnTo>
                    <a:pt x="14287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569">
              <a:extLst>
                <a:ext uri="{FF2B5EF4-FFF2-40B4-BE49-F238E27FC236}">
                  <a16:creationId xmlns:a16="http://schemas.microsoft.com/office/drawing/2014/main" id="{9A8D6A04-BE79-68B2-53E8-6EC85F7FEE3F}"/>
                </a:ext>
              </a:extLst>
            </p:cNvPr>
            <p:cNvSpPr/>
            <p:nvPr>
              <p:custDataLst>
                <p:tags r:id="rId68"/>
              </p:custDataLst>
            </p:nvPr>
          </p:nvSpPr>
          <p:spPr>
            <a:xfrm>
              <a:off x="3877506" y="1600200"/>
              <a:ext cx="103945" cy="342628"/>
            </a:xfrm>
            <a:custGeom>
              <a:avLst/>
              <a:gdLst/>
              <a:ahLst/>
              <a:cxnLst/>
              <a:rect l="0" t="0" r="0" b="0"/>
              <a:pathLst>
                <a:path w="103945" h="342628">
                  <a:moveTo>
                    <a:pt x="56319" y="0"/>
                  </a:moveTo>
                  <a:lnTo>
                    <a:pt x="56319" y="0"/>
                  </a:lnTo>
                  <a:lnTo>
                    <a:pt x="51262" y="46741"/>
                  </a:lnTo>
                  <a:lnTo>
                    <a:pt x="41131" y="93194"/>
                  </a:lnTo>
                  <a:lnTo>
                    <a:pt x="35210" y="132944"/>
                  </a:lnTo>
                  <a:lnTo>
                    <a:pt x="24162" y="171370"/>
                  </a:lnTo>
                  <a:lnTo>
                    <a:pt x="14923" y="215171"/>
                  </a:lnTo>
                  <a:lnTo>
                    <a:pt x="3378" y="258560"/>
                  </a:lnTo>
                  <a:lnTo>
                    <a:pt x="0" y="302878"/>
                  </a:lnTo>
                  <a:lnTo>
                    <a:pt x="596" y="320879"/>
                  </a:lnTo>
                  <a:lnTo>
                    <a:pt x="4390" y="332408"/>
                  </a:lnTo>
                  <a:lnTo>
                    <a:pt x="7941" y="335905"/>
                  </a:lnTo>
                  <a:lnTo>
                    <a:pt x="17531" y="339791"/>
                  </a:lnTo>
                  <a:lnTo>
                    <a:pt x="50217" y="342627"/>
                  </a:lnTo>
                  <a:lnTo>
                    <a:pt x="71327" y="337763"/>
                  </a:lnTo>
                  <a:lnTo>
                    <a:pt x="90987" y="329618"/>
                  </a:lnTo>
                  <a:lnTo>
                    <a:pt x="98185" y="323591"/>
                  </a:lnTo>
                  <a:lnTo>
                    <a:pt x="103944" y="3143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570">
              <a:extLst>
                <a:ext uri="{FF2B5EF4-FFF2-40B4-BE49-F238E27FC236}">
                  <a16:creationId xmlns:a16="http://schemas.microsoft.com/office/drawing/2014/main" id="{830A0A5E-85E5-41AD-77E9-7C75B932A161}"/>
                </a:ext>
              </a:extLst>
            </p:cNvPr>
            <p:cNvSpPr/>
            <p:nvPr>
              <p:custDataLst>
                <p:tags r:id="rId69"/>
              </p:custDataLst>
            </p:nvPr>
          </p:nvSpPr>
          <p:spPr>
            <a:xfrm>
              <a:off x="3810000" y="1714500"/>
              <a:ext cx="9526" cy="19051"/>
            </a:xfrm>
            <a:custGeom>
              <a:avLst/>
              <a:gdLst/>
              <a:ahLst/>
              <a:cxnLst/>
              <a:rect l="0" t="0" r="0" b="0"/>
              <a:pathLst>
                <a:path w="9526" h="19051">
                  <a:moveTo>
                    <a:pt x="0" y="19050"/>
                  </a:moveTo>
                  <a:lnTo>
                    <a:pt x="0" y="19050"/>
                  </a:lnTo>
                  <a:lnTo>
                    <a:pt x="0" y="1716"/>
                  </a:lnTo>
                  <a:lnTo>
                    <a:pt x="1058" y="1144"/>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571">
              <a:extLst>
                <a:ext uri="{FF2B5EF4-FFF2-40B4-BE49-F238E27FC236}">
                  <a16:creationId xmlns:a16="http://schemas.microsoft.com/office/drawing/2014/main" id="{09E22AB9-1A4C-55FF-C1B3-AE14B5E039BB}"/>
                </a:ext>
              </a:extLst>
            </p:cNvPr>
            <p:cNvSpPr/>
            <p:nvPr>
              <p:custDataLst>
                <p:tags r:id="rId70"/>
              </p:custDataLst>
            </p:nvPr>
          </p:nvSpPr>
          <p:spPr>
            <a:xfrm>
              <a:off x="3762375" y="1819275"/>
              <a:ext cx="9133" cy="171451"/>
            </a:xfrm>
            <a:custGeom>
              <a:avLst/>
              <a:gdLst/>
              <a:ahLst/>
              <a:cxnLst/>
              <a:rect l="0" t="0" r="0" b="0"/>
              <a:pathLst>
                <a:path w="9133" h="171451">
                  <a:moveTo>
                    <a:pt x="0" y="0"/>
                  </a:moveTo>
                  <a:lnTo>
                    <a:pt x="0" y="0"/>
                  </a:lnTo>
                  <a:lnTo>
                    <a:pt x="5057" y="0"/>
                  </a:lnTo>
                  <a:lnTo>
                    <a:pt x="6546" y="2117"/>
                  </a:lnTo>
                  <a:lnTo>
                    <a:pt x="9132" y="21458"/>
                  </a:lnTo>
                  <a:lnTo>
                    <a:pt x="8444" y="56222"/>
                  </a:lnTo>
                  <a:lnTo>
                    <a:pt x="1981" y="94753"/>
                  </a:lnTo>
                  <a:lnTo>
                    <a:pt x="261" y="136264"/>
                  </a:lnTo>
                  <a:lnTo>
                    <a:pt x="0" y="17145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572">
              <a:extLst>
                <a:ext uri="{FF2B5EF4-FFF2-40B4-BE49-F238E27FC236}">
                  <a16:creationId xmlns:a16="http://schemas.microsoft.com/office/drawing/2014/main" id="{FD20D15D-F889-9FDA-F5EE-562D192D2380}"/>
                </a:ext>
              </a:extLst>
            </p:cNvPr>
            <p:cNvSpPr/>
            <p:nvPr>
              <p:custDataLst>
                <p:tags r:id="rId71"/>
              </p:custDataLst>
            </p:nvPr>
          </p:nvSpPr>
          <p:spPr>
            <a:xfrm>
              <a:off x="3657600" y="1610118"/>
              <a:ext cx="56758" cy="361558"/>
            </a:xfrm>
            <a:custGeom>
              <a:avLst/>
              <a:gdLst/>
              <a:ahLst/>
              <a:cxnLst/>
              <a:rect l="0" t="0" r="0" b="0"/>
              <a:pathLst>
                <a:path w="56758" h="361558">
                  <a:moveTo>
                    <a:pt x="47625" y="9132"/>
                  </a:moveTo>
                  <a:lnTo>
                    <a:pt x="47625" y="9132"/>
                  </a:lnTo>
                  <a:lnTo>
                    <a:pt x="56757" y="0"/>
                  </a:lnTo>
                  <a:lnTo>
                    <a:pt x="51977" y="9836"/>
                  </a:lnTo>
                  <a:lnTo>
                    <a:pt x="47427" y="54936"/>
                  </a:lnTo>
                  <a:lnTo>
                    <a:pt x="40275" y="98316"/>
                  </a:lnTo>
                  <a:lnTo>
                    <a:pt x="31454" y="140567"/>
                  </a:lnTo>
                  <a:lnTo>
                    <a:pt x="25269" y="174439"/>
                  </a:lnTo>
                  <a:lnTo>
                    <a:pt x="18991" y="210660"/>
                  </a:lnTo>
                  <a:lnTo>
                    <a:pt x="12674" y="246867"/>
                  </a:lnTo>
                  <a:lnTo>
                    <a:pt x="6339" y="280597"/>
                  </a:lnTo>
                  <a:lnTo>
                    <a:pt x="1879" y="319225"/>
                  </a:lnTo>
                  <a:lnTo>
                    <a:pt x="0" y="36155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573">
              <a:extLst>
                <a:ext uri="{FF2B5EF4-FFF2-40B4-BE49-F238E27FC236}">
                  <a16:creationId xmlns:a16="http://schemas.microsoft.com/office/drawing/2014/main" id="{A56E9F51-5A24-EAD6-0A9A-B5108B09FB56}"/>
                </a:ext>
              </a:extLst>
            </p:cNvPr>
            <p:cNvSpPr/>
            <p:nvPr>
              <p:custDataLst>
                <p:tags r:id="rId72"/>
              </p:custDataLst>
            </p:nvPr>
          </p:nvSpPr>
          <p:spPr>
            <a:xfrm>
              <a:off x="3581400" y="1704975"/>
              <a:ext cx="9526" cy="19051"/>
            </a:xfrm>
            <a:custGeom>
              <a:avLst/>
              <a:gdLst/>
              <a:ahLst/>
              <a:cxnLst/>
              <a:rect l="0" t="0" r="0" b="0"/>
              <a:pathLst>
                <a:path w="9526" h="19051">
                  <a:moveTo>
                    <a:pt x="0" y="19050"/>
                  </a:moveTo>
                  <a:lnTo>
                    <a:pt x="0" y="19050"/>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574">
              <a:extLst>
                <a:ext uri="{FF2B5EF4-FFF2-40B4-BE49-F238E27FC236}">
                  <a16:creationId xmlns:a16="http://schemas.microsoft.com/office/drawing/2014/main" id="{F4EF749A-0AA7-4C99-AA45-11617161535C}"/>
                </a:ext>
              </a:extLst>
            </p:cNvPr>
            <p:cNvSpPr/>
            <p:nvPr>
              <p:custDataLst>
                <p:tags r:id="rId73"/>
              </p:custDataLst>
            </p:nvPr>
          </p:nvSpPr>
          <p:spPr>
            <a:xfrm>
              <a:off x="3525493" y="1838717"/>
              <a:ext cx="36465" cy="171059"/>
            </a:xfrm>
            <a:custGeom>
              <a:avLst/>
              <a:gdLst/>
              <a:ahLst/>
              <a:cxnLst/>
              <a:rect l="0" t="0" r="0" b="0"/>
              <a:pathLst>
                <a:path w="36465" h="171059">
                  <a:moveTo>
                    <a:pt x="27332" y="9133"/>
                  </a:moveTo>
                  <a:lnTo>
                    <a:pt x="27332" y="9133"/>
                  </a:lnTo>
                  <a:lnTo>
                    <a:pt x="36464" y="0"/>
                  </a:lnTo>
                  <a:lnTo>
                    <a:pt x="21646" y="47313"/>
                  </a:lnTo>
                  <a:lnTo>
                    <a:pt x="16828" y="69599"/>
                  </a:lnTo>
                  <a:lnTo>
                    <a:pt x="5052" y="96899"/>
                  </a:lnTo>
                  <a:lnTo>
                    <a:pt x="0" y="140691"/>
                  </a:lnTo>
                  <a:lnTo>
                    <a:pt x="368" y="157561"/>
                  </a:lnTo>
                  <a:lnTo>
                    <a:pt x="1948" y="162060"/>
                  </a:lnTo>
                  <a:lnTo>
                    <a:pt x="8282" y="17105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575">
              <a:extLst>
                <a:ext uri="{FF2B5EF4-FFF2-40B4-BE49-F238E27FC236}">
                  <a16:creationId xmlns:a16="http://schemas.microsoft.com/office/drawing/2014/main" id="{CFF5B00D-35BD-8B48-0348-27C4AD3B3F0A}"/>
                </a:ext>
              </a:extLst>
            </p:cNvPr>
            <p:cNvSpPr/>
            <p:nvPr>
              <p:custDataLst>
                <p:tags r:id="rId74"/>
              </p:custDataLst>
            </p:nvPr>
          </p:nvSpPr>
          <p:spPr>
            <a:xfrm>
              <a:off x="3383685" y="1680437"/>
              <a:ext cx="97693" cy="283926"/>
            </a:xfrm>
            <a:custGeom>
              <a:avLst/>
              <a:gdLst/>
              <a:ahLst/>
              <a:cxnLst/>
              <a:rect l="0" t="0" r="0" b="0"/>
              <a:pathLst>
                <a:path w="97693" h="283926">
                  <a:moveTo>
                    <a:pt x="45315" y="5488"/>
                  </a:moveTo>
                  <a:lnTo>
                    <a:pt x="45315" y="5488"/>
                  </a:lnTo>
                  <a:lnTo>
                    <a:pt x="45315" y="0"/>
                  </a:lnTo>
                  <a:lnTo>
                    <a:pt x="45315" y="4556"/>
                  </a:lnTo>
                  <a:lnTo>
                    <a:pt x="37710" y="37838"/>
                  </a:lnTo>
                  <a:lnTo>
                    <a:pt x="29068" y="82454"/>
                  </a:lnTo>
                  <a:lnTo>
                    <a:pt x="16667" y="127583"/>
                  </a:lnTo>
                  <a:lnTo>
                    <a:pt x="1913" y="172281"/>
                  </a:lnTo>
                  <a:lnTo>
                    <a:pt x="0" y="210954"/>
                  </a:lnTo>
                  <a:lnTo>
                    <a:pt x="6724" y="247577"/>
                  </a:lnTo>
                  <a:lnTo>
                    <a:pt x="24600" y="277165"/>
                  </a:lnTo>
                  <a:lnTo>
                    <a:pt x="28330" y="281856"/>
                  </a:lnTo>
                  <a:lnTo>
                    <a:pt x="32933" y="283925"/>
                  </a:lnTo>
                  <a:lnTo>
                    <a:pt x="43692" y="283402"/>
                  </a:lnTo>
                  <a:lnTo>
                    <a:pt x="61650" y="277157"/>
                  </a:lnTo>
                  <a:lnTo>
                    <a:pt x="80376" y="258491"/>
                  </a:lnTo>
                  <a:lnTo>
                    <a:pt x="87356" y="244581"/>
                  </a:lnTo>
                  <a:lnTo>
                    <a:pt x="97692" y="197840"/>
                  </a:lnTo>
                  <a:lnTo>
                    <a:pt x="95758" y="177761"/>
                  </a:lnTo>
                  <a:lnTo>
                    <a:pt x="85726" y="161076"/>
                  </a:lnTo>
                  <a:lnTo>
                    <a:pt x="70684" y="147663"/>
                  </a:lnTo>
                  <a:lnTo>
                    <a:pt x="53415" y="138174"/>
                  </a:lnTo>
                  <a:lnTo>
                    <a:pt x="16740" y="13883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576">
              <a:extLst>
                <a:ext uri="{FF2B5EF4-FFF2-40B4-BE49-F238E27FC236}">
                  <a16:creationId xmlns:a16="http://schemas.microsoft.com/office/drawing/2014/main" id="{AD6CCDDB-ABA2-6412-22DB-7A6C576D0049}"/>
                </a:ext>
              </a:extLst>
            </p:cNvPr>
            <p:cNvSpPr/>
            <p:nvPr>
              <p:custDataLst>
                <p:tags r:id="rId75"/>
              </p:custDataLst>
            </p:nvPr>
          </p:nvSpPr>
          <p:spPr>
            <a:xfrm>
              <a:off x="3168830" y="1838881"/>
              <a:ext cx="164921" cy="145755"/>
            </a:xfrm>
            <a:custGeom>
              <a:avLst/>
              <a:gdLst/>
              <a:ahLst/>
              <a:cxnLst/>
              <a:rect l="0" t="0" r="0" b="0"/>
              <a:pathLst>
                <a:path w="164921" h="145755">
                  <a:moveTo>
                    <a:pt x="117295" y="47069"/>
                  </a:moveTo>
                  <a:lnTo>
                    <a:pt x="117295" y="47069"/>
                  </a:lnTo>
                  <a:lnTo>
                    <a:pt x="117295" y="15270"/>
                  </a:lnTo>
                  <a:lnTo>
                    <a:pt x="114473" y="8947"/>
                  </a:lnTo>
                  <a:lnTo>
                    <a:pt x="112238" y="5779"/>
                  </a:lnTo>
                  <a:lnTo>
                    <a:pt x="108632" y="3668"/>
                  </a:lnTo>
                  <a:lnTo>
                    <a:pt x="93444" y="695"/>
                  </a:lnTo>
                  <a:lnTo>
                    <a:pt x="81647" y="0"/>
                  </a:lnTo>
                  <a:lnTo>
                    <a:pt x="58050" y="9722"/>
                  </a:lnTo>
                  <a:lnTo>
                    <a:pt x="16068" y="44239"/>
                  </a:lnTo>
                  <a:lnTo>
                    <a:pt x="1812" y="73159"/>
                  </a:lnTo>
                  <a:lnTo>
                    <a:pt x="0" y="93590"/>
                  </a:lnTo>
                  <a:lnTo>
                    <a:pt x="2722" y="111136"/>
                  </a:lnTo>
                  <a:lnTo>
                    <a:pt x="10205" y="126965"/>
                  </a:lnTo>
                  <a:lnTo>
                    <a:pt x="16077" y="134789"/>
                  </a:lnTo>
                  <a:lnTo>
                    <a:pt x="20183" y="135183"/>
                  </a:lnTo>
                  <a:lnTo>
                    <a:pt x="30390" y="129975"/>
                  </a:lnTo>
                  <a:lnTo>
                    <a:pt x="42979" y="115143"/>
                  </a:lnTo>
                  <a:lnTo>
                    <a:pt x="67514" y="69857"/>
                  </a:lnTo>
                  <a:lnTo>
                    <a:pt x="88125" y="29199"/>
                  </a:lnTo>
                  <a:lnTo>
                    <a:pt x="88455" y="31366"/>
                  </a:lnTo>
                  <a:lnTo>
                    <a:pt x="88544" y="33425"/>
                  </a:lnTo>
                  <a:lnTo>
                    <a:pt x="81158" y="70907"/>
                  </a:lnTo>
                  <a:lnTo>
                    <a:pt x="79583" y="112808"/>
                  </a:lnTo>
                  <a:lnTo>
                    <a:pt x="82190" y="126734"/>
                  </a:lnTo>
                  <a:lnTo>
                    <a:pt x="84366" y="131929"/>
                  </a:lnTo>
                  <a:lnTo>
                    <a:pt x="92429" y="140523"/>
                  </a:lnTo>
                  <a:lnTo>
                    <a:pt x="97543" y="144297"/>
                  </a:lnTo>
                  <a:lnTo>
                    <a:pt x="103068" y="145754"/>
                  </a:lnTo>
                  <a:lnTo>
                    <a:pt x="114853" y="144551"/>
                  </a:lnTo>
                  <a:lnTo>
                    <a:pt x="138444" y="132867"/>
                  </a:lnTo>
                  <a:lnTo>
                    <a:pt x="164920" y="10421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577">
              <a:extLst>
                <a:ext uri="{FF2B5EF4-FFF2-40B4-BE49-F238E27FC236}">
                  <a16:creationId xmlns:a16="http://schemas.microsoft.com/office/drawing/2014/main" id="{C6857F22-FC43-8ACD-1D15-B95080D90864}"/>
                </a:ext>
              </a:extLst>
            </p:cNvPr>
            <p:cNvSpPr/>
            <p:nvPr>
              <p:custDataLst>
                <p:tags r:id="rId76"/>
              </p:custDataLst>
            </p:nvPr>
          </p:nvSpPr>
          <p:spPr>
            <a:xfrm>
              <a:off x="2990850" y="1716332"/>
              <a:ext cx="113096" cy="290369"/>
            </a:xfrm>
            <a:custGeom>
              <a:avLst/>
              <a:gdLst/>
              <a:ahLst/>
              <a:cxnLst/>
              <a:rect l="0" t="0" r="0" b="0"/>
              <a:pathLst>
                <a:path w="113096" h="290369">
                  <a:moveTo>
                    <a:pt x="19050" y="26743"/>
                  </a:moveTo>
                  <a:lnTo>
                    <a:pt x="19050" y="26743"/>
                  </a:lnTo>
                  <a:lnTo>
                    <a:pt x="34238" y="10496"/>
                  </a:lnTo>
                  <a:lnTo>
                    <a:pt x="37592" y="0"/>
                  </a:lnTo>
                  <a:lnTo>
                    <a:pt x="37949" y="8824"/>
                  </a:lnTo>
                  <a:lnTo>
                    <a:pt x="35211" y="16310"/>
                  </a:lnTo>
                  <a:lnTo>
                    <a:pt x="32999" y="19787"/>
                  </a:lnTo>
                  <a:lnTo>
                    <a:pt x="21230" y="59888"/>
                  </a:lnTo>
                  <a:lnTo>
                    <a:pt x="12151" y="94321"/>
                  </a:lnTo>
                  <a:lnTo>
                    <a:pt x="3325" y="140104"/>
                  </a:lnTo>
                  <a:lnTo>
                    <a:pt x="437" y="180483"/>
                  </a:lnTo>
                  <a:lnTo>
                    <a:pt x="2880" y="222228"/>
                  </a:lnTo>
                  <a:lnTo>
                    <a:pt x="13200" y="253998"/>
                  </a:lnTo>
                  <a:lnTo>
                    <a:pt x="18325" y="263971"/>
                  </a:lnTo>
                  <a:lnTo>
                    <a:pt x="32486" y="277875"/>
                  </a:lnTo>
                  <a:lnTo>
                    <a:pt x="52664" y="288830"/>
                  </a:lnTo>
                  <a:lnTo>
                    <a:pt x="57334" y="290368"/>
                  </a:lnTo>
                  <a:lnTo>
                    <a:pt x="70990" y="286432"/>
                  </a:lnTo>
                  <a:lnTo>
                    <a:pt x="86585" y="276568"/>
                  </a:lnTo>
                  <a:lnTo>
                    <a:pt x="100571" y="261602"/>
                  </a:lnTo>
                  <a:lnTo>
                    <a:pt x="108198" y="241544"/>
                  </a:lnTo>
                  <a:lnTo>
                    <a:pt x="113095" y="204287"/>
                  </a:lnTo>
                  <a:lnTo>
                    <a:pt x="108886" y="178126"/>
                  </a:lnTo>
                  <a:lnTo>
                    <a:pt x="95880" y="155323"/>
                  </a:lnTo>
                  <a:lnTo>
                    <a:pt x="88262" y="150563"/>
                  </a:lnTo>
                  <a:lnTo>
                    <a:pt x="68508" y="145274"/>
                  </a:lnTo>
                  <a:lnTo>
                    <a:pt x="51262" y="145746"/>
                  </a:lnTo>
                  <a:lnTo>
                    <a:pt x="0" y="16009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SMARTInkShape-578">
              <a:extLst>
                <a:ext uri="{FF2B5EF4-FFF2-40B4-BE49-F238E27FC236}">
                  <a16:creationId xmlns:a16="http://schemas.microsoft.com/office/drawing/2014/main" id="{401FF753-ED10-0D92-15F0-05CBE8C692B8}"/>
                </a:ext>
              </a:extLst>
            </p:cNvPr>
            <p:cNvSpPr/>
            <p:nvPr>
              <p:custDataLst>
                <p:tags r:id="rId77"/>
              </p:custDataLst>
            </p:nvPr>
          </p:nvSpPr>
          <p:spPr>
            <a:xfrm>
              <a:off x="2733966" y="1924477"/>
              <a:ext cx="74924" cy="139867"/>
            </a:xfrm>
            <a:custGeom>
              <a:avLst/>
              <a:gdLst/>
              <a:ahLst/>
              <a:cxnLst/>
              <a:rect l="0" t="0" r="0" b="0"/>
              <a:pathLst>
                <a:path w="74924" h="139867">
                  <a:moveTo>
                    <a:pt x="56859" y="18623"/>
                  </a:moveTo>
                  <a:lnTo>
                    <a:pt x="56859" y="18623"/>
                  </a:lnTo>
                  <a:lnTo>
                    <a:pt x="61915" y="18623"/>
                  </a:lnTo>
                  <a:lnTo>
                    <a:pt x="63405" y="17565"/>
                  </a:lnTo>
                  <a:lnTo>
                    <a:pt x="64398" y="15801"/>
                  </a:lnTo>
                  <a:lnTo>
                    <a:pt x="65060" y="13567"/>
                  </a:lnTo>
                  <a:lnTo>
                    <a:pt x="64443" y="12077"/>
                  </a:lnTo>
                  <a:lnTo>
                    <a:pt x="62973" y="11084"/>
                  </a:lnTo>
                  <a:lnTo>
                    <a:pt x="60935" y="10422"/>
                  </a:lnTo>
                  <a:lnTo>
                    <a:pt x="59577" y="8922"/>
                  </a:lnTo>
                  <a:lnTo>
                    <a:pt x="58067" y="4434"/>
                  </a:lnTo>
                  <a:lnTo>
                    <a:pt x="56606" y="2813"/>
                  </a:lnTo>
                  <a:lnTo>
                    <a:pt x="52161" y="1013"/>
                  </a:lnTo>
                  <a:lnTo>
                    <a:pt x="38651" y="0"/>
                  </a:lnTo>
                  <a:lnTo>
                    <a:pt x="34137" y="1974"/>
                  </a:lnTo>
                  <a:lnTo>
                    <a:pt x="21669" y="15924"/>
                  </a:lnTo>
                  <a:lnTo>
                    <a:pt x="4674" y="42902"/>
                  </a:lnTo>
                  <a:lnTo>
                    <a:pt x="1916" y="53755"/>
                  </a:lnTo>
                  <a:lnTo>
                    <a:pt x="0" y="95686"/>
                  </a:lnTo>
                  <a:lnTo>
                    <a:pt x="5482" y="111435"/>
                  </a:lnTo>
                  <a:lnTo>
                    <a:pt x="21193" y="133735"/>
                  </a:lnTo>
                  <a:lnTo>
                    <a:pt x="30777" y="138575"/>
                  </a:lnTo>
                  <a:lnTo>
                    <a:pt x="36296" y="139866"/>
                  </a:lnTo>
                  <a:lnTo>
                    <a:pt x="41034" y="139669"/>
                  </a:lnTo>
                  <a:lnTo>
                    <a:pt x="49120" y="136626"/>
                  </a:lnTo>
                  <a:lnTo>
                    <a:pt x="64679" y="118851"/>
                  </a:lnTo>
                  <a:lnTo>
                    <a:pt x="70918" y="105149"/>
                  </a:lnTo>
                  <a:lnTo>
                    <a:pt x="74923" y="63937"/>
                  </a:lnTo>
                  <a:lnTo>
                    <a:pt x="74656" y="28711"/>
                  </a:lnTo>
                  <a:lnTo>
                    <a:pt x="70766" y="18520"/>
                  </a:lnTo>
                  <a:lnTo>
                    <a:pt x="67189" y="15380"/>
                  </a:lnTo>
                  <a:lnTo>
                    <a:pt x="57570" y="11890"/>
                  </a:lnTo>
                  <a:lnTo>
                    <a:pt x="46239" y="13161"/>
                  </a:lnTo>
                  <a:lnTo>
                    <a:pt x="28284" y="1862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SMARTInkShape-579">
              <a:extLst>
                <a:ext uri="{FF2B5EF4-FFF2-40B4-BE49-F238E27FC236}">
                  <a16:creationId xmlns:a16="http://schemas.microsoft.com/office/drawing/2014/main" id="{47BB1ADA-389E-8FB4-BF59-DA4212EA2F73}"/>
                </a:ext>
              </a:extLst>
            </p:cNvPr>
            <p:cNvSpPr/>
            <p:nvPr>
              <p:custDataLst>
                <p:tags r:id="rId78"/>
              </p:custDataLst>
            </p:nvPr>
          </p:nvSpPr>
          <p:spPr>
            <a:xfrm>
              <a:off x="2457450" y="1916484"/>
              <a:ext cx="219076" cy="145764"/>
            </a:xfrm>
            <a:custGeom>
              <a:avLst/>
              <a:gdLst/>
              <a:ahLst/>
              <a:cxnLst/>
              <a:rect l="0" t="0" r="0" b="0"/>
              <a:pathLst>
                <a:path w="219076" h="145764">
                  <a:moveTo>
                    <a:pt x="0" y="45666"/>
                  </a:moveTo>
                  <a:lnTo>
                    <a:pt x="0" y="45666"/>
                  </a:lnTo>
                  <a:lnTo>
                    <a:pt x="0" y="37465"/>
                  </a:lnTo>
                  <a:lnTo>
                    <a:pt x="7604" y="22252"/>
                  </a:lnTo>
                  <a:lnTo>
                    <a:pt x="13258" y="14799"/>
                  </a:lnTo>
                  <a:lnTo>
                    <a:pt x="27447" y="4652"/>
                  </a:lnTo>
                  <a:lnTo>
                    <a:pt x="40000" y="0"/>
                  </a:lnTo>
                  <a:lnTo>
                    <a:pt x="49880" y="1734"/>
                  </a:lnTo>
                  <a:lnTo>
                    <a:pt x="55479" y="3678"/>
                  </a:lnTo>
                  <a:lnTo>
                    <a:pt x="64521" y="17127"/>
                  </a:lnTo>
                  <a:lnTo>
                    <a:pt x="82266" y="58175"/>
                  </a:lnTo>
                  <a:lnTo>
                    <a:pt x="90932" y="85708"/>
                  </a:lnTo>
                  <a:lnTo>
                    <a:pt x="92912" y="118091"/>
                  </a:lnTo>
                  <a:lnTo>
                    <a:pt x="89625" y="134652"/>
                  </a:lnTo>
                  <a:lnTo>
                    <a:pt x="84636" y="143424"/>
                  </a:lnTo>
                  <a:lnTo>
                    <a:pt x="81824" y="145763"/>
                  </a:lnTo>
                  <a:lnTo>
                    <a:pt x="77832" y="145205"/>
                  </a:lnTo>
                  <a:lnTo>
                    <a:pt x="67753" y="138942"/>
                  </a:lnTo>
                  <a:lnTo>
                    <a:pt x="59040" y="126280"/>
                  </a:lnTo>
                  <a:lnTo>
                    <a:pt x="55235" y="118459"/>
                  </a:lnTo>
                  <a:lnTo>
                    <a:pt x="53829" y="104124"/>
                  </a:lnTo>
                  <a:lnTo>
                    <a:pt x="61551" y="77674"/>
                  </a:lnTo>
                  <a:lnTo>
                    <a:pt x="70042" y="67653"/>
                  </a:lnTo>
                  <a:lnTo>
                    <a:pt x="81930" y="59671"/>
                  </a:lnTo>
                  <a:lnTo>
                    <a:pt x="118254" y="43102"/>
                  </a:lnTo>
                  <a:lnTo>
                    <a:pt x="141457" y="33943"/>
                  </a:lnTo>
                  <a:lnTo>
                    <a:pt x="185203" y="28063"/>
                  </a:lnTo>
                  <a:lnTo>
                    <a:pt x="199788" y="26201"/>
                  </a:lnTo>
                  <a:lnTo>
                    <a:pt x="219075" y="1709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SMARTInkShape-580">
              <a:extLst>
                <a:ext uri="{FF2B5EF4-FFF2-40B4-BE49-F238E27FC236}">
                  <a16:creationId xmlns:a16="http://schemas.microsoft.com/office/drawing/2014/main" id="{B29D790D-8F97-27A0-9803-0810052F6B42}"/>
                </a:ext>
              </a:extLst>
            </p:cNvPr>
            <p:cNvSpPr/>
            <p:nvPr>
              <p:custDataLst>
                <p:tags r:id="rId79"/>
              </p:custDataLst>
            </p:nvPr>
          </p:nvSpPr>
          <p:spPr>
            <a:xfrm>
              <a:off x="2257425" y="1934258"/>
              <a:ext cx="123189" cy="123143"/>
            </a:xfrm>
            <a:custGeom>
              <a:avLst/>
              <a:gdLst/>
              <a:ahLst/>
              <a:cxnLst/>
              <a:rect l="0" t="0" r="0" b="0"/>
              <a:pathLst>
                <a:path w="123189" h="123143">
                  <a:moveTo>
                    <a:pt x="0" y="65992"/>
                  </a:moveTo>
                  <a:lnTo>
                    <a:pt x="0" y="65992"/>
                  </a:lnTo>
                  <a:lnTo>
                    <a:pt x="7604" y="57330"/>
                  </a:lnTo>
                  <a:lnTo>
                    <a:pt x="41504" y="15225"/>
                  </a:lnTo>
                  <a:lnTo>
                    <a:pt x="49491" y="7093"/>
                  </a:lnTo>
                  <a:lnTo>
                    <a:pt x="59390" y="2773"/>
                  </a:lnTo>
                  <a:lnTo>
                    <a:pt x="88049" y="0"/>
                  </a:lnTo>
                  <a:lnTo>
                    <a:pt x="94683" y="1889"/>
                  </a:lnTo>
                  <a:lnTo>
                    <a:pt x="116564" y="20835"/>
                  </a:lnTo>
                  <a:lnTo>
                    <a:pt x="120598" y="30400"/>
                  </a:lnTo>
                  <a:lnTo>
                    <a:pt x="123188" y="48731"/>
                  </a:lnTo>
                  <a:lnTo>
                    <a:pt x="118580" y="64288"/>
                  </a:lnTo>
                  <a:lnTo>
                    <a:pt x="100399" y="87359"/>
                  </a:lnTo>
                  <a:lnTo>
                    <a:pt x="79960" y="104191"/>
                  </a:lnTo>
                  <a:lnTo>
                    <a:pt x="48603" y="118301"/>
                  </a:lnTo>
                  <a:lnTo>
                    <a:pt x="19050" y="12314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SMARTInkShape-581">
              <a:extLst>
                <a:ext uri="{FF2B5EF4-FFF2-40B4-BE49-F238E27FC236}">
                  <a16:creationId xmlns:a16="http://schemas.microsoft.com/office/drawing/2014/main" id="{3F66B1CF-A7B5-B4EB-DB57-17B2C75AE7E8}"/>
                </a:ext>
              </a:extLst>
            </p:cNvPr>
            <p:cNvSpPr/>
            <p:nvPr>
              <p:custDataLst>
                <p:tags r:id="rId80"/>
              </p:custDataLst>
            </p:nvPr>
          </p:nvSpPr>
          <p:spPr>
            <a:xfrm>
              <a:off x="2247900" y="1918562"/>
              <a:ext cx="74726" cy="434114"/>
            </a:xfrm>
            <a:custGeom>
              <a:avLst/>
              <a:gdLst/>
              <a:ahLst/>
              <a:cxnLst/>
              <a:rect l="0" t="0" r="0" b="0"/>
              <a:pathLst>
                <a:path w="74726" h="434114">
                  <a:moveTo>
                    <a:pt x="47625" y="5488"/>
                  </a:moveTo>
                  <a:lnTo>
                    <a:pt x="47625" y="5488"/>
                  </a:lnTo>
                  <a:lnTo>
                    <a:pt x="52681" y="5488"/>
                  </a:lnTo>
                  <a:lnTo>
                    <a:pt x="57986" y="2666"/>
                  </a:lnTo>
                  <a:lnTo>
                    <a:pt x="60883" y="432"/>
                  </a:lnTo>
                  <a:lnTo>
                    <a:pt x="62813" y="0"/>
                  </a:lnTo>
                  <a:lnTo>
                    <a:pt x="64101" y="771"/>
                  </a:lnTo>
                  <a:lnTo>
                    <a:pt x="71223" y="14669"/>
                  </a:lnTo>
                  <a:lnTo>
                    <a:pt x="74725" y="46896"/>
                  </a:lnTo>
                  <a:lnTo>
                    <a:pt x="68304" y="93160"/>
                  </a:lnTo>
                  <a:lnTo>
                    <a:pt x="60926" y="140120"/>
                  </a:lnTo>
                  <a:lnTo>
                    <a:pt x="57210" y="180728"/>
                  </a:lnTo>
                  <a:lnTo>
                    <a:pt x="49877" y="217572"/>
                  </a:lnTo>
                  <a:lnTo>
                    <a:pt x="44040" y="253559"/>
                  </a:lnTo>
                  <a:lnTo>
                    <a:pt x="39860" y="295243"/>
                  </a:lnTo>
                  <a:lnTo>
                    <a:pt x="30843" y="336714"/>
                  </a:lnTo>
                  <a:lnTo>
                    <a:pt x="15756" y="378144"/>
                  </a:lnTo>
                  <a:lnTo>
                    <a:pt x="3343" y="425344"/>
                  </a:lnTo>
                  <a:lnTo>
                    <a:pt x="0" y="43411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6" name="SMARTInkShape-Group107">
            <a:extLst>
              <a:ext uri="{FF2B5EF4-FFF2-40B4-BE49-F238E27FC236}">
                <a16:creationId xmlns:a16="http://schemas.microsoft.com/office/drawing/2014/main" id="{528EBEDE-C63A-7A29-20E1-4E4A43F0205C}"/>
              </a:ext>
            </a:extLst>
          </p:cNvPr>
          <p:cNvGrpSpPr/>
          <p:nvPr/>
        </p:nvGrpSpPr>
        <p:grpSpPr>
          <a:xfrm>
            <a:off x="4695825" y="1514475"/>
            <a:ext cx="885826" cy="418372"/>
            <a:chOff x="4695825" y="1514475"/>
            <a:chExt cx="885826" cy="418372"/>
          </a:xfrm>
        </p:grpSpPr>
        <p:sp>
          <p:nvSpPr>
            <p:cNvPr id="40" name="SMARTInkShape-582">
              <a:extLst>
                <a:ext uri="{FF2B5EF4-FFF2-40B4-BE49-F238E27FC236}">
                  <a16:creationId xmlns:a16="http://schemas.microsoft.com/office/drawing/2014/main" id="{BDF53CF1-1B9D-63B5-3480-0F7CE7C0FCCA}"/>
                </a:ext>
              </a:extLst>
            </p:cNvPr>
            <p:cNvSpPr/>
            <p:nvPr>
              <p:custDataLst>
                <p:tags r:id="rId59"/>
              </p:custDataLst>
            </p:nvPr>
          </p:nvSpPr>
          <p:spPr>
            <a:xfrm>
              <a:off x="5372100" y="1676400"/>
              <a:ext cx="209551" cy="76201"/>
            </a:xfrm>
            <a:custGeom>
              <a:avLst/>
              <a:gdLst/>
              <a:ahLst/>
              <a:cxnLst/>
              <a:rect l="0" t="0" r="0" b="0"/>
              <a:pathLst>
                <a:path w="209551" h="76201">
                  <a:moveTo>
                    <a:pt x="0" y="76200"/>
                  </a:moveTo>
                  <a:lnTo>
                    <a:pt x="0" y="76200"/>
                  </a:lnTo>
                  <a:lnTo>
                    <a:pt x="5056" y="71144"/>
                  </a:lnTo>
                  <a:lnTo>
                    <a:pt x="47559" y="56902"/>
                  </a:lnTo>
                  <a:lnTo>
                    <a:pt x="94408" y="40900"/>
                  </a:lnTo>
                  <a:lnTo>
                    <a:pt x="133435" y="30864"/>
                  </a:lnTo>
                  <a:lnTo>
                    <a:pt x="180899" y="12622"/>
                  </a:lnTo>
                  <a:lnTo>
                    <a:pt x="2095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583">
              <a:extLst>
                <a:ext uri="{FF2B5EF4-FFF2-40B4-BE49-F238E27FC236}">
                  <a16:creationId xmlns:a16="http://schemas.microsoft.com/office/drawing/2014/main" id="{68FB4E2F-086A-FA0D-1AD0-D200BF7EDA95}"/>
                </a:ext>
              </a:extLst>
            </p:cNvPr>
            <p:cNvSpPr/>
            <p:nvPr>
              <p:custDataLst>
                <p:tags r:id="rId60"/>
              </p:custDataLst>
            </p:nvPr>
          </p:nvSpPr>
          <p:spPr>
            <a:xfrm>
              <a:off x="5372541" y="1514475"/>
              <a:ext cx="123385" cy="369149"/>
            </a:xfrm>
            <a:custGeom>
              <a:avLst/>
              <a:gdLst/>
              <a:ahLst/>
              <a:cxnLst/>
              <a:rect l="0" t="0" r="0" b="0"/>
              <a:pathLst>
                <a:path w="123385" h="369149">
                  <a:moveTo>
                    <a:pt x="85284" y="0"/>
                  </a:moveTo>
                  <a:lnTo>
                    <a:pt x="85284" y="0"/>
                  </a:lnTo>
                  <a:lnTo>
                    <a:pt x="83167" y="24930"/>
                  </a:lnTo>
                  <a:lnTo>
                    <a:pt x="71133" y="61832"/>
                  </a:lnTo>
                  <a:lnTo>
                    <a:pt x="57050" y="103818"/>
                  </a:lnTo>
                  <a:lnTo>
                    <a:pt x="44077" y="147743"/>
                  </a:lnTo>
                  <a:lnTo>
                    <a:pt x="31323" y="188522"/>
                  </a:lnTo>
                  <a:lnTo>
                    <a:pt x="15436" y="229803"/>
                  </a:lnTo>
                  <a:lnTo>
                    <a:pt x="9280" y="267996"/>
                  </a:lnTo>
                  <a:lnTo>
                    <a:pt x="1793" y="309564"/>
                  </a:lnTo>
                  <a:lnTo>
                    <a:pt x="0" y="333728"/>
                  </a:lnTo>
                  <a:lnTo>
                    <a:pt x="2577" y="341646"/>
                  </a:lnTo>
                  <a:lnTo>
                    <a:pt x="4746" y="345239"/>
                  </a:lnTo>
                  <a:lnTo>
                    <a:pt x="22968" y="355352"/>
                  </a:lnTo>
                  <a:lnTo>
                    <a:pt x="57570" y="367193"/>
                  </a:lnTo>
                  <a:lnTo>
                    <a:pt x="85539" y="369148"/>
                  </a:lnTo>
                  <a:lnTo>
                    <a:pt x="110760" y="363495"/>
                  </a:lnTo>
                  <a:lnTo>
                    <a:pt x="114967" y="360863"/>
                  </a:lnTo>
                  <a:lnTo>
                    <a:pt x="123384" y="3524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584">
              <a:extLst>
                <a:ext uri="{FF2B5EF4-FFF2-40B4-BE49-F238E27FC236}">
                  <a16:creationId xmlns:a16="http://schemas.microsoft.com/office/drawing/2014/main" id="{7FCEDF1C-67D0-D039-0FC7-EFB5AA5F7CBA}"/>
                </a:ext>
              </a:extLst>
            </p:cNvPr>
            <p:cNvSpPr/>
            <p:nvPr>
              <p:custDataLst>
                <p:tags r:id="rId61"/>
              </p:custDataLst>
            </p:nvPr>
          </p:nvSpPr>
          <p:spPr>
            <a:xfrm>
              <a:off x="5145843" y="1752717"/>
              <a:ext cx="188158" cy="147682"/>
            </a:xfrm>
            <a:custGeom>
              <a:avLst/>
              <a:gdLst/>
              <a:ahLst/>
              <a:cxnLst/>
              <a:rect l="0" t="0" r="0" b="0"/>
              <a:pathLst>
                <a:path w="188158" h="147682">
                  <a:moveTo>
                    <a:pt x="83382" y="28458"/>
                  </a:moveTo>
                  <a:lnTo>
                    <a:pt x="83382" y="28458"/>
                  </a:lnTo>
                  <a:lnTo>
                    <a:pt x="83382" y="23402"/>
                  </a:lnTo>
                  <a:lnTo>
                    <a:pt x="86204" y="18097"/>
                  </a:lnTo>
                  <a:lnTo>
                    <a:pt x="92791" y="9559"/>
                  </a:lnTo>
                  <a:lnTo>
                    <a:pt x="92897" y="1220"/>
                  </a:lnTo>
                  <a:lnTo>
                    <a:pt x="71447" y="0"/>
                  </a:lnTo>
                  <a:lnTo>
                    <a:pt x="61850" y="5580"/>
                  </a:lnTo>
                  <a:lnTo>
                    <a:pt x="38442" y="26408"/>
                  </a:lnTo>
                  <a:lnTo>
                    <a:pt x="10700" y="72954"/>
                  </a:lnTo>
                  <a:lnTo>
                    <a:pt x="547" y="103099"/>
                  </a:lnTo>
                  <a:lnTo>
                    <a:pt x="0" y="115607"/>
                  </a:lnTo>
                  <a:lnTo>
                    <a:pt x="3284" y="124694"/>
                  </a:lnTo>
                  <a:lnTo>
                    <a:pt x="6700" y="126482"/>
                  </a:lnTo>
                  <a:lnTo>
                    <a:pt x="16140" y="125646"/>
                  </a:lnTo>
                  <a:lnTo>
                    <a:pt x="24569" y="121747"/>
                  </a:lnTo>
                  <a:lnTo>
                    <a:pt x="32901" y="114370"/>
                  </a:lnTo>
                  <a:lnTo>
                    <a:pt x="60210" y="78830"/>
                  </a:lnTo>
                  <a:lnTo>
                    <a:pt x="80123" y="43072"/>
                  </a:lnTo>
                  <a:lnTo>
                    <a:pt x="91014" y="30592"/>
                  </a:lnTo>
                  <a:lnTo>
                    <a:pt x="91645" y="30939"/>
                  </a:lnTo>
                  <a:lnTo>
                    <a:pt x="92347" y="34147"/>
                  </a:lnTo>
                  <a:lnTo>
                    <a:pt x="84232" y="76798"/>
                  </a:lnTo>
                  <a:lnTo>
                    <a:pt x="84692" y="98637"/>
                  </a:lnTo>
                  <a:lnTo>
                    <a:pt x="88550" y="115740"/>
                  </a:lnTo>
                  <a:lnTo>
                    <a:pt x="96615" y="128281"/>
                  </a:lnTo>
                  <a:lnTo>
                    <a:pt x="101729" y="133106"/>
                  </a:lnTo>
                  <a:lnTo>
                    <a:pt x="115878" y="138469"/>
                  </a:lnTo>
                  <a:lnTo>
                    <a:pt x="152494" y="147681"/>
                  </a:lnTo>
                  <a:lnTo>
                    <a:pt x="188157" y="14275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SMARTInkShape-585">
              <a:extLst>
                <a:ext uri="{FF2B5EF4-FFF2-40B4-BE49-F238E27FC236}">
                  <a16:creationId xmlns:a16="http://schemas.microsoft.com/office/drawing/2014/main" id="{DF4CA8A5-1502-3C55-7575-94A52A952054}"/>
                </a:ext>
              </a:extLst>
            </p:cNvPr>
            <p:cNvSpPr/>
            <p:nvPr>
              <p:custDataLst>
                <p:tags r:id="rId62"/>
              </p:custDataLst>
            </p:nvPr>
          </p:nvSpPr>
          <p:spPr>
            <a:xfrm>
              <a:off x="4981575" y="1633695"/>
              <a:ext cx="114301" cy="252256"/>
            </a:xfrm>
            <a:custGeom>
              <a:avLst/>
              <a:gdLst/>
              <a:ahLst/>
              <a:cxnLst/>
              <a:rect l="0" t="0" r="0" b="0"/>
              <a:pathLst>
                <a:path w="114301" h="252256">
                  <a:moveTo>
                    <a:pt x="0" y="14130"/>
                  </a:moveTo>
                  <a:lnTo>
                    <a:pt x="0" y="14130"/>
                  </a:lnTo>
                  <a:lnTo>
                    <a:pt x="13257" y="872"/>
                  </a:lnTo>
                  <a:lnTo>
                    <a:pt x="15188" y="0"/>
                  </a:lnTo>
                  <a:lnTo>
                    <a:pt x="16475" y="477"/>
                  </a:lnTo>
                  <a:lnTo>
                    <a:pt x="17334" y="1853"/>
                  </a:lnTo>
                  <a:lnTo>
                    <a:pt x="18900" y="44136"/>
                  </a:lnTo>
                  <a:lnTo>
                    <a:pt x="19021" y="89750"/>
                  </a:lnTo>
                  <a:lnTo>
                    <a:pt x="17983" y="130140"/>
                  </a:lnTo>
                  <a:lnTo>
                    <a:pt x="5792" y="176489"/>
                  </a:lnTo>
                  <a:lnTo>
                    <a:pt x="339" y="219963"/>
                  </a:lnTo>
                  <a:lnTo>
                    <a:pt x="29" y="239394"/>
                  </a:lnTo>
                  <a:lnTo>
                    <a:pt x="14" y="236661"/>
                  </a:lnTo>
                  <a:lnTo>
                    <a:pt x="5650" y="231919"/>
                  </a:lnTo>
                  <a:lnTo>
                    <a:pt x="10117" y="229172"/>
                  </a:lnTo>
                  <a:lnTo>
                    <a:pt x="38596" y="185781"/>
                  </a:lnTo>
                  <a:lnTo>
                    <a:pt x="73421" y="138809"/>
                  </a:lnTo>
                  <a:lnTo>
                    <a:pt x="111978" y="92784"/>
                  </a:lnTo>
                  <a:lnTo>
                    <a:pt x="112752" y="93024"/>
                  </a:lnTo>
                  <a:lnTo>
                    <a:pt x="113612" y="96114"/>
                  </a:lnTo>
                  <a:lnTo>
                    <a:pt x="114259" y="135304"/>
                  </a:lnTo>
                  <a:lnTo>
                    <a:pt x="114292" y="182548"/>
                  </a:lnTo>
                  <a:lnTo>
                    <a:pt x="114299" y="225201"/>
                  </a:lnTo>
                  <a:lnTo>
                    <a:pt x="114300" y="25225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SMARTInkShape-586">
              <a:extLst>
                <a:ext uri="{FF2B5EF4-FFF2-40B4-BE49-F238E27FC236}">
                  <a16:creationId xmlns:a16="http://schemas.microsoft.com/office/drawing/2014/main" id="{AA203D69-EFD5-C8ED-9886-826412A86997}"/>
                </a:ext>
              </a:extLst>
            </p:cNvPr>
            <p:cNvSpPr/>
            <p:nvPr>
              <p:custDataLst>
                <p:tags r:id="rId63"/>
              </p:custDataLst>
            </p:nvPr>
          </p:nvSpPr>
          <p:spPr>
            <a:xfrm>
              <a:off x="4695825" y="1771650"/>
              <a:ext cx="200026" cy="47626"/>
            </a:xfrm>
            <a:custGeom>
              <a:avLst/>
              <a:gdLst/>
              <a:ahLst/>
              <a:cxnLst/>
              <a:rect l="0" t="0" r="0" b="0"/>
              <a:pathLst>
                <a:path w="200026" h="47626">
                  <a:moveTo>
                    <a:pt x="0" y="47625"/>
                  </a:moveTo>
                  <a:lnTo>
                    <a:pt x="0" y="47625"/>
                  </a:lnTo>
                  <a:lnTo>
                    <a:pt x="41444" y="29725"/>
                  </a:lnTo>
                  <a:lnTo>
                    <a:pt x="77191" y="19391"/>
                  </a:lnTo>
                  <a:lnTo>
                    <a:pt x="114593" y="12448"/>
                  </a:lnTo>
                  <a:lnTo>
                    <a:pt x="157142" y="8852"/>
                  </a:lnTo>
                  <a:lnTo>
                    <a:pt x="2000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SMARTInkShape-587">
              <a:extLst>
                <a:ext uri="{FF2B5EF4-FFF2-40B4-BE49-F238E27FC236}">
                  <a16:creationId xmlns:a16="http://schemas.microsoft.com/office/drawing/2014/main" id="{AFD8A6F7-496E-D4F4-572A-6E19C1676B3F}"/>
                </a:ext>
              </a:extLst>
            </p:cNvPr>
            <p:cNvSpPr/>
            <p:nvPr>
              <p:custDataLst>
                <p:tags r:id="rId64"/>
              </p:custDataLst>
            </p:nvPr>
          </p:nvSpPr>
          <p:spPr>
            <a:xfrm>
              <a:off x="4735414" y="1638451"/>
              <a:ext cx="160437" cy="294396"/>
            </a:xfrm>
            <a:custGeom>
              <a:avLst/>
              <a:gdLst/>
              <a:ahLst/>
              <a:cxnLst/>
              <a:rect l="0" t="0" r="0" b="0"/>
              <a:pathLst>
                <a:path w="160437" h="294396">
                  <a:moveTo>
                    <a:pt x="36611" y="18899"/>
                  </a:moveTo>
                  <a:lnTo>
                    <a:pt x="36611" y="18899"/>
                  </a:lnTo>
                  <a:lnTo>
                    <a:pt x="36611" y="13843"/>
                  </a:lnTo>
                  <a:lnTo>
                    <a:pt x="39433" y="8538"/>
                  </a:lnTo>
                  <a:lnTo>
                    <a:pt x="41668" y="5641"/>
                  </a:lnTo>
                  <a:lnTo>
                    <a:pt x="46972" y="2423"/>
                  </a:lnTo>
                  <a:lnTo>
                    <a:pt x="55575" y="188"/>
                  </a:lnTo>
                  <a:lnTo>
                    <a:pt x="60209" y="0"/>
                  </a:lnTo>
                  <a:lnTo>
                    <a:pt x="61867" y="3124"/>
                  </a:lnTo>
                  <a:lnTo>
                    <a:pt x="63711" y="15063"/>
                  </a:lnTo>
                  <a:lnTo>
                    <a:pt x="57291" y="55144"/>
                  </a:lnTo>
                  <a:lnTo>
                    <a:pt x="45831" y="100377"/>
                  </a:lnTo>
                  <a:lnTo>
                    <a:pt x="36521" y="138643"/>
                  </a:lnTo>
                  <a:lnTo>
                    <a:pt x="20724" y="184324"/>
                  </a:lnTo>
                  <a:lnTo>
                    <a:pt x="9916" y="231915"/>
                  </a:lnTo>
                  <a:lnTo>
                    <a:pt x="0" y="272646"/>
                  </a:lnTo>
                  <a:lnTo>
                    <a:pt x="1621" y="278022"/>
                  </a:lnTo>
                  <a:lnTo>
                    <a:pt x="9065" y="286818"/>
                  </a:lnTo>
                  <a:lnTo>
                    <a:pt x="19429" y="291432"/>
                  </a:lnTo>
                  <a:lnTo>
                    <a:pt x="48387" y="294395"/>
                  </a:lnTo>
                  <a:lnTo>
                    <a:pt x="90168" y="287376"/>
                  </a:lnTo>
                  <a:lnTo>
                    <a:pt x="132851" y="277771"/>
                  </a:lnTo>
                  <a:lnTo>
                    <a:pt x="145707" y="274006"/>
                  </a:lnTo>
                  <a:lnTo>
                    <a:pt x="160436" y="26654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1" name="SMARTInkShape-Group108">
            <a:extLst>
              <a:ext uri="{FF2B5EF4-FFF2-40B4-BE49-F238E27FC236}">
                <a16:creationId xmlns:a16="http://schemas.microsoft.com/office/drawing/2014/main" id="{EB6AD1D9-00B0-DD07-697B-AB36B85280F4}"/>
              </a:ext>
            </a:extLst>
          </p:cNvPr>
          <p:cNvGrpSpPr/>
          <p:nvPr/>
        </p:nvGrpSpPr>
        <p:grpSpPr>
          <a:xfrm>
            <a:off x="6048554" y="1533570"/>
            <a:ext cx="590372" cy="276181"/>
            <a:chOff x="6048554" y="1533570"/>
            <a:chExt cx="590372" cy="276181"/>
          </a:xfrm>
        </p:grpSpPr>
        <p:sp>
          <p:nvSpPr>
            <p:cNvPr id="47" name="SMARTInkShape-588">
              <a:extLst>
                <a:ext uri="{FF2B5EF4-FFF2-40B4-BE49-F238E27FC236}">
                  <a16:creationId xmlns:a16="http://schemas.microsoft.com/office/drawing/2014/main" id="{82DA50E2-0A44-D228-AA4F-BD9B82111E2A}"/>
                </a:ext>
              </a:extLst>
            </p:cNvPr>
            <p:cNvSpPr/>
            <p:nvPr>
              <p:custDataLst>
                <p:tags r:id="rId55"/>
              </p:custDataLst>
            </p:nvPr>
          </p:nvSpPr>
          <p:spPr>
            <a:xfrm>
              <a:off x="6499286" y="1634143"/>
              <a:ext cx="139640" cy="127983"/>
            </a:xfrm>
            <a:custGeom>
              <a:avLst/>
              <a:gdLst/>
              <a:ahLst/>
              <a:cxnLst/>
              <a:rect l="0" t="0" r="0" b="0"/>
              <a:pathLst>
                <a:path w="139640" h="127983">
                  <a:moveTo>
                    <a:pt x="15814" y="89882"/>
                  </a:moveTo>
                  <a:lnTo>
                    <a:pt x="15814" y="89882"/>
                  </a:lnTo>
                  <a:lnTo>
                    <a:pt x="15814" y="84826"/>
                  </a:lnTo>
                  <a:lnTo>
                    <a:pt x="16872" y="83336"/>
                  </a:lnTo>
                  <a:lnTo>
                    <a:pt x="18636" y="82343"/>
                  </a:lnTo>
                  <a:lnTo>
                    <a:pt x="24014" y="80749"/>
                  </a:lnTo>
                  <a:lnTo>
                    <a:pt x="32682" y="73889"/>
                  </a:lnTo>
                  <a:lnTo>
                    <a:pt x="41508" y="71738"/>
                  </a:lnTo>
                  <a:lnTo>
                    <a:pt x="57128" y="70951"/>
                  </a:lnTo>
                  <a:lnTo>
                    <a:pt x="63456" y="68063"/>
                  </a:lnTo>
                  <a:lnTo>
                    <a:pt x="88134" y="51539"/>
                  </a:lnTo>
                  <a:lnTo>
                    <a:pt x="101931" y="44266"/>
                  </a:lnTo>
                  <a:lnTo>
                    <a:pt x="111591" y="33977"/>
                  </a:lnTo>
                  <a:lnTo>
                    <a:pt x="116590" y="25172"/>
                  </a:lnTo>
                  <a:lnTo>
                    <a:pt x="119799" y="10895"/>
                  </a:lnTo>
                  <a:lnTo>
                    <a:pt x="117416" y="4329"/>
                  </a:lnTo>
                  <a:lnTo>
                    <a:pt x="115299" y="1097"/>
                  </a:lnTo>
                  <a:lnTo>
                    <a:pt x="110712" y="0"/>
                  </a:lnTo>
                  <a:lnTo>
                    <a:pt x="80538" y="5845"/>
                  </a:lnTo>
                  <a:lnTo>
                    <a:pt x="63630" y="12316"/>
                  </a:lnTo>
                  <a:lnTo>
                    <a:pt x="34014" y="34682"/>
                  </a:lnTo>
                  <a:lnTo>
                    <a:pt x="4112" y="79795"/>
                  </a:lnTo>
                  <a:lnTo>
                    <a:pt x="30" y="89985"/>
                  </a:lnTo>
                  <a:lnTo>
                    <a:pt x="0" y="94184"/>
                  </a:lnTo>
                  <a:lnTo>
                    <a:pt x="10308" y="116894"/>
                  </a:lnTo>
                  <a:lnTo>
                    <a:pt x="14261" y="120590"/>
                  </a:lnTo>
                  <a:lnTo>
                    <a:pt x="24296" y="124697"/>
                  </a:lnTo>
                  <a:lnTo>
                    <a:pt x="70563" y="127694"/>
                  </a:lnTo>
                  <a:lnTo>
                    <a:pt x="117450" y="127944"/>
                  </a:lnTo>
                  <a:lnTo>
                    <a:pt x="139639" y="12798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SMARTInkShape-589">
              <a:extLst>
                <a:ext uri="{FF2B5EF4-FFF2-40B4-BE49-F238E27FC236}">
                  <a16:creationId xmlns:a16="http://schemas.microsoft.com/office/drawing/2014/main" id="{6C86BF29-0EB4-533C-A727-68255F1E929E}"/>
                </a:ext>
              </a:extLst>
            </p:cNvPr>
            <p:cNvSpPr/>
            <p:nvPr>
              <p:custDataLst>
                <p:tags r:id="rId56"/>
              </p:custDataLst>
            </p:nvPr>
          </p:nvSpPr>
          <p:spPr>
            <a:xfrm>
              <a:off x="6267819" y="1533570"/>
              <a:ext cx="131052" cy="276181"/>
            </a:xfrm>
            <a:custGeom>
              <a:avLst/>
              <a:gdLst/>
              <a:ahLst/>
              <a:cxnLst/>
              <a:rect l="0" t="0" r="0" b="0"/>
              <a:pathLst>
                <a:path w="131052" h="276181">
                  <a:moveTo>
                    <a:pt x="37731" y="19005"/>
                  </a:moveTo>
                  <a:lnTo>
                    <a:pt x="37731" y="19005"/>
                  </a:lnTo>
                  <a:lnTo>
                    <a:pt x="37731" y="0"/>
                  </a:lnTo>
                  <a:lnTo>
                    <a:pt x="24474" y="39731"/>
                  </a:lnTo>
                  <a:lnTo>
                    <a:pt x="12221" y="77544"/>
                  </a:lnTo>
                  <a:lnTo>
                    <a:pt x="3832" y="113491"/>
                  </a:lnTo>
                  <a:lnTo>
                    <a:pt x="876" y="157185"/>
                  </a:lnTo>
                  <a:lnTo>
                    <a:pt x="0" y="199412"/>
                  </a:lnTo>
                  <a:lnTo>
                    <a:pt x="798" y="220508"/>
                  </a:lnTo>
                  <a:lnTo>
                    <a:pt x="4736" y="229565"/>
                  </a:lnTo>
                  <a:lnTo>
                    <a:pt x="7268" y="231345"/>
                  </a:lnTo>
                  <a:lnTo>
                    <a:pt x="10013" y="231473"/>
                  </a:lnTo>
                  <a:lnTo>
                    <a:pt x="15887" y="228794"/>
                  </a:lnTo>
                  <a:lnTo>
                    <a:pt x="60338" y="187890"/>
                  </a:lnTo>
                  <a:lnTo>
                    <a:pt x="105713" y="150652"/>
                  </a:lnTo>
                  <a:lnTo>
                    <a:pt x="119912" y="137829"/>
                  </a:lnTo>
                  <a:lnTo>
                    <a:pt x="126467" y="135316"/>
                  </a:lnTo>
                  <a:lnTo>
                    <a:pt x="128638" y="135704"/>
                  </a:lnTo>
                  <a:lnTo>
                    <a:pt x="130086" y="137021"/>
                  </a:lnTo>
                  <a:lnTo>
                    <a:pt x="131051" y="138957"/>
                  </a:lnTo>
                  <a:lnTo>
                    <a:pt x="129301" y="146753"/>
                  </a:lnTo>
                  <a:lnTo>
                    <a:pt x="117680" y="189247"/>
                  </a:lnTo>
                  <a:lnTo>
                    <a:pt x="111849" y="228316"/>
                  </a:lnTo>
                  <a:lnTo>
                    <a:pt x="105876" y="261551"/>
                  </a:lnTo>
                  <a:lnTo>
                    <a:pt x="106445" y="266428"/>
                  </a:lnTo>
                  <a:lnTo>
                    <a:pt x="107882" y="269678"/>
                  </a:lnTo>
                  <a:lnTo>
                    <a:pt x="113931" y="27618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SMARTInkShape-590">
              <a:extLst>
                <a:ext uri="{FF2B5EF4-FFF2-40B4-BE49-F238E27FC236}">
                  <a16:creationId xmlns:a16="http://schemas.microsoft.com/office/drawing/2014/main" id="{8B616C21-15F0-7125-CF32-EFB9A707CE83}"/>
                </a:ext>
              </a:extLst>
            </p:cNvPr>
            <p:cNvSpPr/>
            <p:nvPr>
              <p:custDataLst>
                <p:tags r:id="rId57"/>
              </p:custDataLst>
            </p:nvPr>
          </p:nvSpPr>
          <p:spPr>
            <a:xfrm>
              <a:off x="6057900" y="1647825"/>
              <a:ext cx="133351" cy="47626"/>
            </a:xfrm>
            <a:custGeom>
              <a:avLst/>
              <a:gdLst/>
              <a:ahLst/>
              <a:cxnLst/>
              <a:rect l="0" t="0" r="0" b="0"/>
              <a:pathLst>
                <a:path w="133351" h="47626">
                  <a:moveTo>
                    <a:pt x="0" y="47625"/>
                  </a:moveTo>
                  <a:lnTo>
                    <a:pt x="0" y="47625"/>
                  </a:lnTo>
                  <a:lnTo>
                    <a:pt x="5056" y="47625"/>
                  </a:lnTo>
                  <a:lnTo>
                    <a:pt x="10361" y="44803"/>
                  </a:lnTo>
                  <a:lnTo>
                    <a:pt x="27446" y="34367"/>
                  </a:lnTo>
                  <a:lnTo>
                    <a:pt x="73124" y="13726"/>
                  </a:lnTo>
                  <a:lnTo>
                    <a:pt x="115148" y="5022"/>
                  </a:lnTo>
                  <a:lnTo>
                    <a:pt x="1333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591">
              <a:extLst>
                <a:ext uri="{FF2B5EF4-FFF2-40B4-BE49-F238E27FC236}">
                  <a16:creationId xmlns:a16="http://schemas.microsoft.com/office/drawing/2014/main" id="{3EDC4ACE-F11A-9153-F3C9-2BBD6D0D9B96}"/>
                </a:ext>
              </a:extLst>
            </p:cNvPr>
            <p:cNvSpPr/>
            <p:nvPr>
              <p:custDataLst>
                <p:tags r:id="rId58"/>
              </p:custDataLst>
            </p:nvPr>
          </p:nvSpPr>
          <p:spPr>
            <a:xfrm>
              <a:off x="6048554" y="1537824"/>
              <a:ext cx="152222" cy="242768"/>
            </a:xfrm>
            <a:custGeom>
              <a:avLst/>
              <a:gdLst/>
              <a:ahLst/>
              <a:cxnLst/>
              <a:rect l="0" t="0" r="0" b="0"/>
              <a:pathLst>
                <a:path w="152222" h="242768">
                  <a:moveTo>
                    <a:pt x="85546" y="14751"/>
                  </a:moveTo>
                  <a:lnTo>
                    <a:pt x="85546" y="14751"/>
                  </a:lnTo>
                  <a:lnTo>
                    <a:pt x="99735" y="562"/>
                  </a:lnTo>
                  <a:lnTo>
                    <a:pt x="101356" y="0"/>
                  </a:lnTo>
                  <a:lnTo>
                    <a:pt x="102436" y="684"/>
                  </a:lnTo>
                  <a:lnTo>
                    <a:pt x="103156" y="2198"/>
                  </a:lnTo>
                  <a:lnTo>
                    <a:pt x="102578" y="4265"/>
                  </a:lnTo>
                  <a:lnTo>
                    <a:pt x="82168" y="48996"/>
                  </a:lnTo>
                  <a:lnTo>
                    <a:pt x="62027" y="90150"/>
                  </a:lnTo>
                  <a:lnTo>
                    <a:pt x="37665" y="136223"/>
                  </a:lnTo>
                  <a:lnTo>
                    <a:pt x="13741" y="179345"/>
                  </a:lnTo>
                  <a:lnTo>
                    <a:pt x="1863" y="214540"/>
                  </a:lnTo>
                  <a:lnTo>
                    <a:pt x="0" y="236702"/>
                  </a:lnTo>
                  <a:lnTo>
                    <a:pt x="2057" y="238918"/>
                  </a:lnTo>
                  <a:lnTo>
                    <a:pt x="9987" y="241381"/>
                  </a:lnTo>
                  <a:lnTo>
                    <a:pt x="26352" y="242767"/>
                  </a:lnTo>
                  <a:lnTo>
                    <a:pt x="71621" y="235099"/>
                  </a:lnTo>
                  <a:lnTo>
                    <a:pt x="119040" y="225737"/>
                  </a:lnTo>
                  <a:lnTo>
                    <a:pt x="152221" y="22430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8" name="SMARTInkShape-Group109">
            <a:extLst>
              <a:ext uri="{FF2B5EF4-FFF2-40B4-BE49-F238E27FC236}">
                <a16:creationId xmlns:a16="http://schemas.microsoft.com/office/drawing/2014/main" id="{98D0DA81-558B-2C0F-B5C2-4CE2588108B8}"/>
              </a:ext>
            </a:extLst>
          </p:cNvPr>
          <p:cNvGrpSpPr/>
          <p:nvPr/>
        </p:nvGrpSpPr>
        <p:grpSpPr>
          <a:xfrm>
            <a:off x="7102022" y="1447800"/>
            <a:ext cx="1194254" cy="523876"/>
            <a:chOff x="7102022" y="1447800"/>
            <a:chExt cx="1194254" cy="523876"/>
          </a:xfrm>
        </p:grpSpPr>
        <p:sp>
          <p:nvSpPr>
            <p:cNvPr id="52" name="SMARTInkShape-592">
              <a:extLst>
                <a:ext uri="{FF2B5EF4-FFF2-40B4-BE49-F238E27FC236}">
                  <a16:creationId xmlns:a16="http://schemas.microsoft.com/office/drawing/2014/main" id="{714C1439-3B8D-D0A0-E808-4E5075EB9348}"/>
                </a:ext>
              </a:extLst>
            </p:cNvPr>
            <p:cNvSpPr/>
            <p:nvPr>
              <p:custDataLst>
                <p:tags r:id="rId49"/>
              </p:custDataLst>
            </p:nvPr>
          </p:nvSpPr>
          <p:spPr>
            <a:xfrm>
              <a:off x="8001000" y="1447800"/>
              <a:ext cx="103451" cy="333376"/>
            </a:xfrm>
            <a:custGeom>
              <a:avLst/>
              <a:gdLst/>
              <a:ahLst/>
              <a:cxnLst/>
              <a:rect l="0" t="0" r="0" b="0"/>
              <a:pathLst>
                <a:path w="103451" h="333376">
                  <a:moveTo>
                    <a:pt x="95250" y="0"/>
                  </a:moveTo>
                  <a:lnTo>
                    <a:pt x="95250" y="0"/>
                  </a:lnTo>
                  <a:lnTo>
                    <a:pt x="103450" y="0"/>
                  </a:lnTo>
                  <a:lnTo>
                    <a:pt x="82350" y="43849"/>
                  </a:lnTo>
                  <a:lnTo>
                    <a:pt x="69810" y="90428"/>
                  </a:lnTo>
                  <a:lnTo>
                    <a:pt x="57142" y="132397"/>
                  </a:lnTo>
                  <a:lnTo>
                    <a:pt x="44800" y="167287"/>
                  </a:lnTo>
                  <a:lnTo>
                    <a:pt x="30560" y="205494"/>
                  </a:lnTo>
                  <a:lnTo>
                    <a:pt x="16267" y="246849"/>
                  </a:lnTo>
                  <a:lnTo>
                    <a:pt x="7591" y="290453"/>
                  </a:lnTo>
                  <a:lnTo>
                    <a:pt x="0" y="3333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SMARTInkShape-593">
              <a:extLst>
                <a:ext uri="{FF2B5EF4-FFF2-40B4-BE49-F238E27FC236}">
                  <a16:creationId xmlns:a16="http://schemas.microsoft.com/office/drawing/2014/main" id="{89CA0B45-CDCE-2606-BEB2-2AC2BDC8950C}"/>
                </a:ext>
              </a:extLst>
            </p:cNvPr>
            <p:cNvSpPr/>
            <p:nvPr>
              <p:custDataLst>
                <p:tags r:id="rId50"/>
              </p:custDataLst>
            </p:nvPr>
          </p:nvSpPr>
          <p:spPr>
            <a:xfrm>
              <a:off x="8128221" y="1592949"/>
              <a:ext cx="168055" cy="121552"/>
            </a:xfrm>
            <a:custGeom>
              <a:avLst/>
              <a:gdLst/>
              <a:ahLst/>
              <a:cxnLst/>
              <a:rect l="0" t="0" r="0" b="0"/>
              <a:pathLst>
                <a:path w="168055" h="121552">
                  <a:moveTo>
                    <a:pt x="15654" y="83451"/>
                  </a:moveTo>
                  <a:lnTo>
                    <a:pt x="15654" y="83451"/>
                  </a:lnTo>
                  <a:lnTo>
                    <a:pt x="20710" y="83451"/>
                  </a:lnTo>
                  <a:lnTo>
                    <a:pt x="66422" y="64153"/>
                  </a:lnTo>
                  <a:lnTo>
                    <a:pt x="110344" y="45329"/>
                  </a:lnTo>
                  <a:lnTo>
                    <a:pt x="136194" y="32647"/>
                  </a:lnTo>
                  <a:lnTo>
                    <a:pt x="140464" y="28415"/>
                  </a:lnTo>
                  <a:lnTo>
                    <a:pt x="145209" y="18068"/>
                  </a:lnTo>
                  <a:lnTo>
                    <a:pt x="145416" y="13404"/>
                  </a:lnTo>
                  <a:lnTo>
                    <a:pt x="142824" y="5400"/>
                  </a:lnTo>
                  <a:lnTo>
                    <a:pt x="137475" y="2842"/>
                  </a:lnTo>
                  <a:lnTo>
                    <a:pt x="120244" y="0"/>
                  </a:lnTo>
                  <a:lnTo>
                    <a:pt x="86743" y="8513"/>
                  </a:lnTo>
                  <a:lnTo>
                    <a:pt x="52704" y="23806"/>
                  </a:lnTo>
                  <a:lnTo>
                    <a:pt x="8063" y="62701"/>
                  </a:lnTo>
                  <a:lnTo>
                    <a:pt x="1697" y="77404"/>
                  </a:lnTo>
                  <a:lnTo>
                    <a:pt x="0" y="85769"/>
                  </a:lnTo>
                  <a:lnTo>
                    <a:pt x="984" y="93463"/>
                  </a:lnTo>
                  <a:lnTo>
                    <a:pt x="7723" y="107657"/>
                  </a:lnTo>
                  <a:lnTo>
                    <a:pt x="14952" y="115376"/>
                  </a:lnTo>
                  <a:lnTo>
                    <a:pt x="18360" y="117434"/>
                  </a:lnTo>
                  <a:lnTo>
                    <a:pt x="65726" y="121009"/>
                  </a:lnTo>
                  <a:lnTo>
                    <a:pt x="107463" y="121480"/>
                  </a:lnTo>
                  <a:lnTo>
                    <a:pt x="168054" y="12155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SMARTInkShape-594">
              <a:extLst>
                <a:ext uri="{FF2B5EF4-FFF2-40B4-BE49-F238E27FC236}">
                  <a16:creationId xmlns:a16="http://schemas.microsoft.com/office/drawing/2014/main" id="{5B627108-01C0-EBD8-2132-91D6D7C22505}"/>
                </a:ext>
              </a:extLst>
            </p:cNvPr>
            <p:cNvSpPr/>
            <p:nvPr>
              <p:custDataLst>
                <p:tags r:id="rId51"/>
              </p:custDataLst>
            </p:nvPr>
          </p:nvSpPr>
          <p:spPr>
            <a:xfrm>
              <a:off x="7800975" y="1657350"/>
              <a:ext cx="85726" cy="314326"/>
            </a:xfrm>
            <a:custGeom>
              <a:avLst/>
              <a:gdLst/>
              <a:ahLst/>
              <a:cxnLst/>
              <a:rect l="0" t="0" r="0" b="0"/>
              <a:pathLst>
                <a:path w="85726" h="314326">
                  <a:moveTo>
                    <a:pt x="85725" y="0"/>
                  </a:moveTo>
                  <a:lnTo>
                    <a:pt x="85725" y="0"/>
                  </a:lnTo>
                  <a:lnTo>
                    <a:pt x="84667" y="16267"/>
                  </a:lnTo>
                  <a:lnTo>
                    <a:pt x="72468" y="63094"/>
                  </a:lnTo>
                  <a:lnTo>
                    <a:pt x="60215" y="104068"/>
                  </a:lnTo>
                  <a:lnTo>
                    <a:pt x="44435" y="147251"/>
                  </a:lnTo>
                  <a:lnTo>
                    <a:pt x="34921" y="182860"/>
                  </a:lnTo>
                  <a:lnTo>
                    <a:pt x="23282" y="226033"/>
                  </a:lnTo>
                  <a:lnTo>
                    <a:pt x="14551" y="267825"/>
                  </a:lnTo>
                  <a:lnTo>
                    <a:pt x="7365" y="301290"/>
                  </a:lnTo>
                  <a:lnTo>
                    <a:pt x="0" y="3143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SMARTInkShape-595">
              <a:extLst>
                <a:ext uri="{FF2B5EF4-FFF2-40B4-BE49-F238E27FC236}">
                  <a16:creationId xmlns:a16="http://schemas.microsoft.com/office/drawing/2014/main" id="{405B1A91-A121-C998-C9A4-66F018BD240F}"/>
                </a:ext>
              </a:extLst>
            </p:cNvPr>
            <p:cNvSpPr/>
            <p:nvPr>
              <p:custDataLst>
                <p:tags r:id="rId52"/>
              </p:custDataLst>
            </p:nvPr>
          </p:nvSpPr>
          <p:spPr>
            <a:xfrm>
              <a:off x="7877175" y="1640386"/>
              <a:ext cx="118035" cy="121740"/>
            </a:xfrm>
            <a:custGeom>
              <a:avLst/>
              <a:gdLst/>
              <a:ahLst/>
              <a:cxnLst/>
              <a:rect l="0" t="0" r="0" b="0"/>
              <a:pathLst>
                <a:path w="118035" h="121740">
                  <a:moveTo>
                    <a:pt x="0" y="102689"/>
                  </a:moveTo>
                  <a:lnTo>
                    <a:pt x="0" y="102689"/>
                  </a:lnTo>
                  <a:lnTo>
                    <a:pt x="29659" y="62669"/>
                  </a:lnTo>
                  <a:lnTo>
                    <a:pt x="50768" y="38267"/>
                  </a:lnTo>
                  <a:lnTo>
                    <a:pt x="68664" y="20454"/>
                  </a:lnTo>
                  <a:lnTo>
                    <a:pt x="71176" y="16115"/>
                  </a:lnTo>
                  <a:lnTo>
                    <a:pt x="82434" y="8473"/>
                  </a:lnTo>
                  <a:lnTo>
                    <a:pt x="105418" y="0"/>
                  </a:lnTo>
                  <a:lnTo>
                    <a:pt x="109438" y="1421"/>
                  </a:lnTo>
                  <a:lnTo>
                    <a:pt x="116725" y="8645"/>
                  </a:lnTo>
                  <a:lnTo>
                    <a:pt x="118034" y="13535"/>
                  </a:lnTo>
                  <a:lnTo>
                    <a:pt x="116665" y="24612"/>
                  </a:lnTo>
                  <a:lnTo>
                    <a:pt x="99558" y="55516"/>
                  </a:lnTo>
                  <a:lnTo>
                    <a:pt x="74637" y="84574"/>
                  </a:lnTo>
                  <a:lnTo>
                    <a:pt x="31923" y="109933"/>
                  </a:lnTo>
                  <a:lnTo>
                    <a:pt x="0" y="12173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SMARTInkShape-596">
              <a:extLst>
                <a:ext uri="{FF2B5EF4-FFF2-40B4-BE49-F238E27FC236}">
                  <a16:creationId xmlns:a16="http://schemas.microsoft.com/office/drawing/2014/main" id="{BE906F40-F0D0-2EFA-BEE4-53A4E1CE1CF1}"/>
                </a:ext>
              </a:extLst>
            </p:cNvPr>
            <p:cNvSpPr/>
            <p:nvPr>
              <p:custDataLst>
                <p:tags r:id="rId53"/>
              </p:custDataLst>
            </p:nvPr>
          </p:nvSpPr>
          <p:spPr>
            <a:xfrm>
              <a:off x="7102022" y="1600200"/>
              <a:ext cx="255000" cy="190057"/>
            </a:xfrm>
            <a:custGeom>
              <a:avLst/>
              <a:gdLst/>
              <a:ahLst/>
              <a:cxnLst/>
              <a:rect l="0" t="0" r="0" b="0"/>
              <a:pathLst>
                <a:path w="255000" h="190057">
                  <a:moveTo>
                    <a:pt x="251278" y="0"/>
                  </a:moveTo>
                  <a:lnTo>
                    <a:pt x="251278" y="0"/>
                  </a:lnTo>
                  <a:lnTo>
                    <a:pt x="212218" y="1058"/>
                  </a:lnTo>
                  <a:lnTo>
                    <a:pt x="167558" y="10361"/>
                  </a:lnTo>
                  <a:lnTo>
                    <a:pt x="143216" y="19298"/>
                  </a:lnTo>
                  <a:lnTo>
                    <a:pt x="115397" y="31799"/>
                  </a:lnTo>
                  <a:lnTo>
                    <a:pt x="110949" y="36016"/>
                  </a:lnTo>
                  <a:lnTo>
                    <a:pt x="109042" y="40944"/>
                  </a:lnTo>
                  <a:lnTo>
                    <a:pt x="108829" y="46346"/>
                  </a:lnTo>
                  <a:lnTo>
                    <a:pt x="111414" y="55170"/>
                  </a:lnTo>
                  <a:lnTo>
                    <a:pt x="113586" y="59006"/>
                  </a:lnTo>
                  <a:lnTo>
                    <a:pt x="124465" y="66089"/>
                  </a:lnTo>
                  <a:lnTo>
                    <a:pt x="170008" y="82851"/>
                  </a:lnTo>
                  <a:lnTo>
                    <a:pt x="210982" y="94009"/>
                  </a:lnTo>
                  <a:lnTo>
                    <a:pt x="246377" y="114357"/>
                  </a:lnTo>
                  <a:lnTo>
                    <a:pt x="253686" y="123497"/>
                  </a:lnTo>
                  <a:lnTo>
                    <a:pt x="254999" y="127840"/>
                  </a:lnTo>
                  <a:lnTo>
                    <a:pt x="254818" y="131793"/>
                  </a:lnTo>
                  <a:lnTo>
                    <a:pt x="253638" y="135487"/>
                  </a:lnTo>
                  <a:lnTo>
                    <a:pt x="241864" y="150799"/>
                  </a:lnTo>
                  <a:lnTo>
                    <a:pt x="197696" y="170821"/>
                  </a:lnTo>
                  <a:lnTo>
                    <a:pt x="181956" y="176462"/>
                  </a:lnTo>
                  <a:lnTo>
                    <a:pt x="136629" y="185437"/>
                  </a:lnTo>
                  <a:lnTo>
                    <a:pt x="98186" y="189000"/>
                  </a:lnTo>
                  <a:lnTo>
                    <a:pt x="58339" y="190056"/>
                  </a:lnTo>
                  <a:lnTo>
                    <a:pt x="23215" y="189354"/>
                  </a:lnTo>
                  <a:lnTo>
                    <a:pt x="0" y="181850"/>
                  </a:lnTo>
                  <a:lnTo>
                    <a:pt x="3628" y="1809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SMARTInkShape-597">
              <a:extLst>
                <a:ext uri="{FF2B5EF4-FFF2-40B4-BE49-F238E27FC236}">
                  <a16:creationId xmlns:a16="http://schemas.microsoft.com/office/drawing/2014/main" id="{5D29F03F-CB03-35E6-DECF-EA4396471113}"/>
                </a:ext>
              </a:extLst>
            </p:cNvPr>
            <p:cNvSpPr/>
            <p:nvPr>
              <p:custDataLst>
                <p:tags r:id="rId54"/>
              </p:custDataLst>
            </p:nvPr>
          </p:nvSpPr>
          <p:spPr>
            <a:xfrm>
              <a:off x="7363813" y="1601570"/>
              <a:ext cx="427195" cy="177907"/>
            </a:xfrm>
            <a:custGeom>
              <a:avLst/>
              <a:gdLst/>
              <a:ahLst/>
              <a:cxnLst/>
              <a:rect l="0" t="0" r="0" b="0"/>
              <a:pathLst>
                <a:path w="427195" h="177907">
                  <a:moveTo>
                    <a:pt x="141887" y="55780"/>
                  </a:moveTo>
                  <a:lnTo>
                    <a:pt x="141887" y="55780"/>
                  </a:lnTo>
                  <a:lnTo>
                    <a:pt x="146943" y="50724"/>
                  </a:lnTo>
                  <a:lnTo>
                    <a:pt x="149425" y="45419"/>
                  </a:lnTo>
                  <a:lnTo>
                    <a:pt x="151296" y="29037"/>
                  </a:lnTo>
                  <a:lnTo>
                    <a:pt x="143858" y="17085"/>
                  </a:lnTo>
                  <a:lnTo>
                    <a:pt x="142277" y="9919"/>
                  </a:lnTo>
                  <a:lnTo>
                    <a:pt x="141089" y="9331"/>
                  </a:lnTo>
                  <a:lnTo>
                    <a:pt x="136946" y="8678"/>
                  </a:lnTo>
                  <a:lnTo>
                    <a:pt x="131577" y="5565"/>
                  </a:lnTo>
                  <a:lnTo>
                    <a:pt x="125663" y="1712"/>
                  </a:lnTo>
                  <a:lnTo>
                    <a:pt x="119507" y="0"/>
                  </a:lnTo>
                  <a:lnTo>
                    <a:pt x="79085" y="8411"/>
                  </a:lnTo>
                  <a:lnTo>
                    <a:pt x="62836" y="15522"/>
                  </a:lnTo>
                  <a:lnTo>
                    <a:pt x="34048" y="34703"/>
                  </a:lnTo>
                  <a:lnTo>
                    <a:pt x="6513" y="68859"/>
                  </a:lnTo>
                  <a:lnTo>
                    <a:pt x="2346" y="81349"/>
                  </a:lnTo>
                  <a:lnTo>
                    <a:pt x="0" y="105336"/>
                  </a:lnTo>
                  <a:lnTo>
                    <a:pt x="4361" y="132552"/>
                  </a:lnTo>
                  <a:lnTo>
                    <a:pt x="17413" y="155668"/>
                  </a:lnTo>
                  <a:lnTo>
                    <a:pt x="25887" y="163675"/>
                  </a:lnTo>
                  <a:lnTo>
                    <a:pt x="50842" y="175783"/>
                  </a:lnTo>
                  <a:lnTo>
                    <a:pt x="62970" y="177906"/>
                  </a:lnTo>
                  <a:lnTo>
                    <a:pt x="75415" y="173206"/>
                  </a:lnTo>
                  <a:lnTo>
                    <a:pt x="104871" y="153558"/>
                  </a:lnTo>
                  <a:lnTo>
                    <a:pt x="117257" y="120070"/>
                  </a:lnTo>
                  <a:lnTo>
                    <a:pt x="121735" y="96976"/>
                  </a:lnTo>
                  <a:lnTo>
                    <a:pt x="123569" y="75042"/>
                  </a:lnTo>
                  <a:lnTo>
                    <a:pt x="128228" y="60899"/>
                  </a:lnTo>
                  <a:lnTo>
                    <a:pt x="125939" y="53469"/>
                  </a:lnTo>
                  <a:lnTo>
                    <a:pt x="124905" y="52123"/>
                  </a:lnTo>
                  <a:lnTo>
                    <a:pt x="124216" y="52284"/>
                  </a:lnTo>
                  <a:lnTo>
                    <a:pt x="123756" y="53449"/>
                  </a:lnTo>
                  <a:lnTo>
                    <a:pt x="122391" y="54226"/>
                  </a:lnTo>
                  <a:lnTo>
                    <a:pt x="118052" y="55089"/>
                  </a:lnTo>
                  <a:lnTo>
                    <a:pt x="116472" y="57436"/>
                  </a:lnTo>
                  <a:lnTo>
                    <a:pt x="114248" y="71911"/>
                  </a:lnTo>
                  <a:lnTo>
                    <a:pt x="114452" y="115431"/>
                  </a:lnTo>
                  <a:lnTo>
                    <a:pt x="120940" y="133897"/>
                  </a:lnTo>
                  <a:lnTo>
                    <a:pt x="134423" y="152756"/>
                  </a:lnTo>
                  <a:lnTo>
                    <a:pt x="136911" y="155356"/>
                  </a:lnTo>
                  <a:lnTo>
                    <a:pt x="139627" y="156031"/>
                  </a:lnTo>
                  <a:lnTo>
                    <a:pt x="142498" y="155422"/>
                  </a:lnTo>
                  <a:lnTo>
                    <a:pt x="148509" y="152982"/>
                  </a:lnTo>
                  <a:lnTo>
                    <a:pt x="154709" y="151898"/>
                  </a:lnTo>
                  <a:lnTo>
                    <a:pt x="176793" y="134704"/>
                  </a:lnTo>
                  <a:lnTo>
                    <a:pt x="192964" y="118962"/>
                  </a:lnTo>
                  <a:lnTo>
                    <a:pt x="221269" y="72431"/>
                  </a:lnTo>
                  <a:lnTo>
                    <a:pt x="224793" y="65650"/>
                  </a:lnTo>
                  <a:lnTo>
                    <a:pt x="225732" y="62360"/>
                  </a:lnTo>
                  <a:lnTo>
                    <a:pt x="227417" y="60167"/>
                  </a:lnTo>
                  <a:lnTo>
                    <a:pt x="235648" y="56358"/>
                  </a:lnTo>
                  <a:lnTo>
                    <a:pt x="241751" y="55951"/>
                  </a:lnTo>
                  <a:lnTo>
                    <a:pt x="243389" y="58011"/>
                  </a:lnTo>
                  <a:lnTo>
                    <a:pt x="245692" y="71022"/>
                  </a:lnTo>
                  <a:lnTo>
                    <a:pt x="245316" y="88283"/>
                  </a:lnTo>
                  <a:lnTo>
                    <a:pt x="237994" y="131184"/>
                  </a:lnTo>
                  <a:lnTo>
                    <a:pt x="237249" y="148207"/>
                  </a:lnTo>
                  <a:lnTo>
                    <a:pt x="238271" y="149148"/>
                  </a:lnTo>
                  <a:lnTo>
                    <a:pt x="242227" y="150194"/>
                  </a:lnTo>
                  <a:lnTo>
                    <a:pt x="243706" y="149414"/>
                  </a:lnTo>
                  <a:lnTo>
                    <a:pt x="244691" y="147836"/>
                  </a:lnTo>
                  <a:lnTo>
                    <a:pt x="245348" y="145725"/>
                  </a:lnTo>
                  <a:lnTo>
                    <a:pt x="246844" y="144319"/>
                  </a:lnTo>
                  <a:lnTo>
                    <a:pt x="251329" y="142756"/>
                  </a:lnTo>
                  <a:lnTo>
                    <a:pt x="256851" y="136416"/>
                  </a:lnTo>
                  <a:lnTo>
                    <a:pt x="288159" y="92603"/>
                  </a:lnTo>
                  <a:lnTo>
                    <a:pt x="299762" y="74334"/>
                  </a:lnTo>
                  <a:lnTo>
                    <a:pt x="306599" y="69318"/>
                  </a:lnTo>
                  <a:lnTo>
                    <a:pt x="329147" y="65657"/>
                  </a:lnTo>
                  <a:lnTo>
                    <a:pt x="330227" y="66598"/>
                  </a:lnTo>
                  <a:lnTo>
                    <a:pt x="331427" y="70466"/>
                  </a:lnTo>
                  <a:lnTo>
                    <a:pt x="332331" y="114652"/>
                  </a:lnTo>
                  <a:lnTo>
                    <a:pt x="332385" y="147644"/>
                  </a:lnTo>
                  <a:lnTo>
                    <a:pt x="333444" y="146656"/>
                  </a:lnTo>
                  <a:lnTo>
                    <a:pt x="371396" y="102630"/>
                  </a:lnTo>
                  <a:lnTo>
                    <a:pt x="382533" y="92477"/>
                  </a:lnTo>
                  <a:lnTo>
                    <a:pt x="394752" y="84645"/>
                  </a:lnTo>
                  <a:lnTo>
                    <a:pt x="405076" y="71976"/>
                  </a:lnTo>
                  <a:lnTo>
                    <a:pt x="416187" y="66183"/>
                  </a:lnTo>
                  <a:lnTo>
                    <a:pt x="420079" y="68518"/>
                  </a:lnTo>
                  <a:lnTo>
                    <a:pt x="422599" y="70622"/>
                  </a:lnTo>
                  <a:lnTo>
                    <a:pt x="425398" y="78604"/>
                  </a:lnTo>
                  <a:lnTo>
                    <a:pt x="427194" y="106032"/>
                  </a:lnTo>
                  <a:lnTo>
                    <a:pt x="422450" y="132758"/>
                  </a:lnTo>
                  <a:lnTo>
                    <a:pt x="399062" y="17008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2" name="SMARTInkShape-Group110">
            <a:extLst>
              <a:ext uri="{FF2B5EF4-FFF2-40B4-BE49-F238E27FC236}">
                <a16:creationId xmlns:a16="http://schemas.microsoft.com/office/drawing/2014/main" id="{B235F4EA-A2DF-5EFB-64D3-C043141C3C9B}"/>
              </a:ext>
            </a:extLst>
          </p:cNvPr>
          <p:cNvGrpSpPr/>
          <p:nvPr/>
        </p:nvGrpSpPr>
        <p:grpSpPr>
          <a:xfrm>
            <a:off x="8734425" y="1516749"/>
            <a:ext cx="1008922" cy="207277"/>
            <a:chOff x="8734425" y="1516749"/>
            <a:chExt cx="1008922" cy="207277"/>
          </a:xfrm>
        </p:grpSpPr>
        <p:sp>
          <p:nvSpPr>
            <p:cNvPr id="59" name="SMARTInkShape-598">
              <a:extLst>
                <a:ext uri="{FF2B5EF4-FFF2-40B4-BE49-F238E27FC236}">
                  <a16:creationId xmlns:a16="http://schemas.microsoft.com/office/drawing/2014/main" id="{C1A7588A-51D3-EE8D-E374-DCC8A7C5B75D}"/>
                </a:ext>
              </a:extLst>
            </p:cNvPr>
            <p:cNvSpPr/>
            <p:nvPr>
              <p:custDataLst>
                <p:tags r:id="rId46"/>
              </p:custDataLst>
            </p:nvPr>
          </p:nvSpPr>
          <p:spPr>
            <a:xfrm>
              <a:off x="8734425" y="1534520"/>
              <a:ext cx="342328" cy="189506"/>
            </a:xfrm>
            <a:custGeom>
              <a:avLst/>
              <a:gdLst/>
              <a:ahLst/>
              <a:cxnLst/>
              <a:rect l="0" t="0" r="0" b="0"/>
              <a:pathLst>
                <a:path w="342328" h="189506">
                  <a:moveTo>
                    <a:pt x="0" y="37105"/>
                  </a:moveTo>
                  <a:lnTo>
                    <a:pt x="0" y="37105"/>
                  </a:lnTo>
                  <a:lnTo>
                    <a:pt x="8201" y="37105"/>
                  </a:lnTo>
                  <a:lnTo>
                    <a:pt x="8644" y="36047"/>
                  </a:lnTo>
                  <a:lnTo>
                    <a:pt x="9134" y="32049"/>
                  </a:lnTo>
                  <a:lnTo>
                    <a:pt x="10323" y="30559"/>
                  </a:lnTo>
                  <a:lnTo>
                    <a:pt x="48121" y="12469"/>
                  </a:lnTo>
                  <a:lnTo>
                    <a:pt x="61766" y="8639"/>
                  </a:lnTo>
                  <a:lnTo>
                    <a:pt x="73568" y="2330"/>
                  </a:lnTo>
                  <a:lnTo>
                    <a:pt x="84203" y="483"/>
                  </a:lnTo>
                  <a:lnTo>
                    <a:pt x="87886" y="2107"/>
                  </a:lnTo>
                  <a:lnTo>
                    <a:pt x="90341" y="5306"/>
                  </a:lnTo>
                  <a:lnTo>
                    <a:pt x="93068" y="14506"/>
                  </a:lnTo>
                  <a:lnTo>
                    <a:pt x="94962" y="48880"/>
                  </a:lnTo>
                  <a:lnTo>
                    <a:pt x="90108" y="75872"/>
                  </a:lnTo>
                  <a:lnTo>
                    <a:pt x="77908" y="110955"/>
                  </a:lnTo>
                  <a:lnTo>
                    <a:pt x="76350" y="129989"/>
                  </a:lnTo>
                  <a:lnTo>
                    <a:pt x="76204" y="118105"/>
                  </a:lnTo>
                  <a:lnTo>
                    <a:pt x="79024" y="112616"/>
                  </a:lnTo>
                  <a:lnTo>
                    <a:pt x="111410" y="69535"/>
                  </a:lnTo>
                  <a:lnTo>
                    <a:pt x="152602" y="27434"/>
                  </a:lnTo>
                  <a:lnTo>
                    <a:pt x="164132" y="16932"/>
                  </a:lnTo>
                  <a:lnTo>
                    <a:pt x="172783" y="12264"/>
                  </a:lnTo>
                  <a:lnTo>
                    <a:pt x="201715" y="8858"/>
                  </a:lnTo>
                  <a:lnTo>
                    <a:pt x="205385" y="10865"/>
                  </a:lnTo>
                  <a:lnTo>
                    <a:pt x="212285" y="18740"/>
                  </a:lnTo>
                  <a:lnTo>
                    <a:pt x="216057" y="29296"/>
                  </a:lnTo>
                  <a:lnTo>
                    <a:pt x="218811" y="73370"/>
                  </a:lnTo>
                  <a:lnTo>
                    <a:pt x="219071" y="103026"/>
                  </a:lnTo>
                  <a:lnTo>
                    <a:pt x="224130" y="98500"/>
                  </a:lnTo>
                  <a:lnTo>
                    <a:pt x="236379" y="80943"/>
                  </a:lnTo>
                  <a:lnTo>
                    <a:pt x="282755" y="39822"/>
                  </a:lnTo>
                  <a:lnTo>
                    <a:pt x="311526" y="16009"/>
                  </a:lnTo>
                  <a:lnTo>
                    <a:pt x="319431" y="6562"/>
                  </a:lnTo>
                  <a:lnTo>
                    <a:pt x="326472" y="2364"/>
                  </a:lnTo>
                  <a:lnTo>
                    <a:pt x="336386" y="0"/>
                  </a:lnTo>
                  <a:lnTo>
                    <a:pt x="338557" y="727"/>
                  </a:lnTo>
                  <a:lnTo>
                    <a:pt x="340005" y="2269"/>
                  </a:lnTo>
                  <a:lnTo>
                    <a:pt x="340969" y="4356"/>
                  </a:lnTo>
                  <a:lnTo>
                    <a:pt x="342327" y="22463"/>
                  </a:lnTo>
                  <a:lnTo>
                    <a:pt x="334649" y="65479"/>
                  </a:lnTo>
                  <a:lnTo>
                    <a:pt x="326023" y="103701"/>
                  </a:lnTo>
                  <a:lnTo>
                    <a:pt x="314127" y="149194"/>
                  </a:lnTo>
                  <a:lnTo>
                    <a:pt x="310004" y="167356"/>
                  </a:lnTo>
                  <a:lnTo>
                    <a:pt x="314325" y="18950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SMARTInkShape-599">
              <a:extLst>
                <a:ext uri="{FF2B5EF4-FFF2-40B4-BE49-F238E27FC236}">
                  <a16:creationId xmlns:a16="http://schemas.microsoft.com/office/drawing/2014/main" id="{0D6E5275-8F9F-4840-E765-613DFBD11A49}"/>
                </a:ext>
              </a:extLst>
            </p:cNvPr>
            <p:cNvSpPr/>
            <p:nvPr>
              <p:custDataLst>
                <p:tags r:id="rId47"/>
              </p:custDataLst>
            </p:nvPr>
          </p:nvSpPr>
          <p:spPr>
            <a:xfrm>
              <a:off x="9168950" y="1516749"/>
              <a:ext cx="177795" cy="195227"/>
            </a:xfrm>
            <a:custGeom>
              <a:avLst/>
              <a:gdLst/>
              <a:ahLst/>
              <a:cxnLst/>
              <a:rect l="0" t="0" r="0" b="0"/>
              <a:pathLst>
                <a:path w="177795" h="195227">
                  <a:moveTo>
                    <a:pt x="32200" y="83451"/>
                  </a:moveTo>
                  <a:lnTo>
                    <a:pt x="32200" y="83451"/>
                  </a:lnTo>
                  <a:lnTo>
                    <a:pt x="45457" y="83451"/>
                  </a:lnTo>
                  <a:lnTo>
                    <a:pt x="89951" y="67204"/>
                  </a:lnTo>
                  <a:lnTo>
                    <a:pt x="136945" y="48493"/>
                  </a:lnTo>
                  <a:lnTo>
                    <a:pt x="162095" y="35820"/>
                  </a:lnTo>
                  <a:lnTo>
                    <a:pt x="170364" y="28415"/>
                  </a:lnTo>
                  <a:lnTo>
                    <a:pt x="177567" y="18068"/>
                  </a:lnTo>
                  <a:lnTo>
                    <a:pt x="177794" y="13404"/>
                  </a:lnTo>
                  <a:lnTo>
                    <a:pt x="175829" y="9236"/>
                  </a:lnTo>
                  <a:lnTo>
                    <a:pt x="172403" y="5400"/>
                  </a:lnTo>
                  <a:lnTo>
                    <a:pt x="160129" y="1137"/>
                  </a:lnTo>
                  <a:lnTo>
                    <a:pt x="152412" y="0"/>
                  </a:lnTo>
                  <a:lnTo>
                    <a:pt x="121323" y="8513"/>
                  </a:lnTo>
                  <a:lnTo>
                    <a:pt x="81554" y="30352"/>
                  </a:lnTo>
                  <a:lnTo>
                    <a:pt x="38980" y="68711"/>
                  </a:lnTo>
                  <a:lnTo>
                    <a:pt x="8092" y="115383"/>
                  </a:lnTo>
                  <a:lnTo>
                    <a:pt x="1024" y="132568"/>
                  </a:lnTo>
                  <a:lnTo>
                    <a:pt x="0" y="150789"/>
                  </a:lnTo>
                  <a:lnTo>
                    <a:pt x="2910" y="178244"/>
                  </a:lnTo>
                  <a:lnTo>
                    <a:pt x="5264" y="182630"/>
                  </a:lnTo>
                  <a:lnTo>
                    <a:pt x="13525" y="190325"/>
                  </a:lnTo>
                  <a:lnTo>
                    <a:pt x="27075" y="194450"/>
                  </a:lnTo>
                  <a:lnTo>
                    <a:pt x="44738" y="195226"/>
                  </a:lnTo>
                  <a:lnTo>
                    <a:pt x="87750" y="189922"/>
                  </a:lnTo>
                  <a:lnTo>
                    <a:pt x="136975" y="17870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SMARTInkShape-600">
              <a:extLst>
                <a:ext uri="{FF2B5EF4-FFF2-40B4-BE49-F238E27FC236}">
                  <a16:creationId xmlns:a16="http://schemas.microsoft.com/office/drawing/2014/main" id="{AC3DF981-3FF9-D719-D1D2-1AFADD44083A}"/>
                </a:ext>
              </a:extLst>
            </p:cNvPr>
            <p:cNvSpPr/>
            <p:nvPr>
              <p:custDataLst>
                <p:tags r:id="rId48"/>
              </p:custDataLst>
            </p:nvPr>
          </p:nvSpPr>
          <p:spPr>
            <a:xfrm>
              <a:off x="9383830" y="1520711"/>
              <a:ext cx="359517" cy="184265"/>
            </a:xfrm>
            <a:custGeom>
              <a:avLst/>
              <a:gdLst/>
              <a:ahLst/>
              <a:cxnLst/>
              <a:rect l="0" t="0" r="0" b="0"/>
              <a:pathLst>
                <a:path w="359517" h="184265">
                  <a:moveTo>
                    <a:pt x="122120" y="60439"/>
                  </a:moveTo>
                  <a:lnTo>
                    <a:pt x="122120" y="60439"/>
                  </a:lnTo>
                  <a:lnTo>
                    <a:pt x="127177" y="60439"/>
                  </a:lnTo>
                  <a:lnTo>
                    <a:pt x="132481" y="54795"/>
                  </a:lnTo>
                  <a:lnTo>
                    <a:pt x="137307" y="46289"/>
                  </a:lnTo>
                  <a:lnTo>
                    <a:pt x="140407" y="32205"/>
                  </a:lnTo>
                  <a:lnTo>
                    <a:pt x="141157" y="9252"/>
                  </a:lnTo>
                  <a:lnTo>
                    <a:pt x="139044" y="6206"/>
                  </a:lnTo>
                  <a:lnTo>
                    <a:pt x="131053" y="0"/>
                  </a:lnTo>
                  <a:lnTo>
                    <a:pt x="123842" y="38"/>
                  </a:lnTo>
                  <a:lnTo>
                    <a:pt x="94527" y="10204"/>
                  </a:lnTo>
                  <a:lnTo>
                    <a:pt x="55638" y="35425"/>
                  </a:lnTo>
                  <a:lnTo>
                    <a:pt x="17566" y="71295"/>
                  </a:lnTo>
                  <a:lnTo>
                    <a:pt x="4047" y="96585"/>
                  </a:lnTo>
                  <a:lnTo>
                    <a:pt x="0" y="124889"/>
                  </a:lnTo>
                  <a:lnTo>
                    <a:pt x="3857" y="149973"/>
                  </a:lnTo>
                  <a:lnTo>
                    <a:pt x="11703" y="161262"/>
                  </a:lnTo>
                  <a:lnTo>
                    <a:pt x="21187" y="168749"/>
                  </a:lnTo>
                  <a:lnTo>
                    <a:pt x="28931" y="172077"/>
                  </a:lnTo>
                  <a:lnTo>
                    <a:pt x="32477" y="171906"/>
                  </a:lnTo>
                  <a:lnTo>
                    <a:pt x="39241" y="168894"/>
                  </a:lnTo>
                  <a:lnTo>
                    <a:pt x="57692" y="151791"/>
                  </a:lnTo>
                  <a:lnTo>
                    <a:pt x="65988" y="139482"/>
                  </a:lnTo>
                  <a:lnTo>
                    <a:pt x="85027" y="121842"/>
                  </a:lnTo>
                  <a:lnTo>
                    <a:pt x="110597" y="78795"/>
                  </a:lnTo>
                  <a:lnTo>
                    <a:pt x="129209" y="41857"/>
                  </a:lnTo>
                  <a:lnTo>
                    <a:pt x="131633" y="31915"/>
                  </a:lnTo>
                  <a:lnTo>
                    <a:pt x="124104" y="49771"/>
                  </a:lnTo>
                  <a:lnTo>
                    <a:pt x="119885" y="62923"/>
                  </a:lnTo>
                  <a:lnTo>
                    <a:pt x="115835" y="75301"/>
                  </a:lnTo>
                  <a:lnTo>
                    <a:pt x="112722" y="119857"/>
                  </a:lnTo>
                  <a:lnTo>
                    <a:pt x="112607" y="139734"/>
                  </a:lnTo>
                  <a:lnTo>
                    <a:pt x="113661" y="141878"/>
                  </a:lnTo>
                  <a:lnTo>
                    <a:pt x="115422" y="143306"/>
                  </a:lnTo>
                  <a:lnTo>
                    <a:pt x="120797" y="145599"/>
                  </a:lnTo>
                  <a:lnTo>
                    <a:pt x="129463" y="138448"/>
                  </a:lnTo>
                  <a:lnTo>
                    <a:pt x="175367" y="96047"/>
                  </a:lnTo>
                  <a:lnTo>
                    <a:pt x="214132" y="49371"/>
                  </a:lnTo>
                  <a:lnTo>
                    <a:pt x="231978" y="22230"/>
                  </a:lnTo>
                  <a:lnTo>
                    <a:pt x="248953" y="8998"/>
                  </a:lnTo>
                  <a:lnTo>
                    <a:pt x="251125" y="8153"/>
                  </a:lnTo>
                  <a:lnTo>
                    <a:pt x="252574" y="8648"/>
                  </a:lnTo>
                  <a:lnTo>
                    <a:pt x="254897" y="11991"/>
                  </a:lnTo>
                  <a:lnTo>
                    <a:pt x="255300" y="17627"/>
                  </a:lnTo>
                  <a:lnTo>
                    <a:pt x="247254" y="61698"/>
                  </a:lnTo>
                  <a:lnTo>
                    <a:pt x="237859" y="104442"/>
                  </a:lnTo>
                  <a:lnTo>
                    <a:pt x="236432" y="145438"/>
                  </a:lnTo>
                  <a:lnTo>
                    <a:pt x="241479" y="135836"/>
                  </a:lnTo>
                  <a:lnTo>
                    <a:pt x="288585" y="88859"/>
                  </a:lnTo>
                  <a:lnTo>
                    <a:pt x="331233" y="53723"/>
                  </a:lnTo>
                  <a:lnTo>
                    <a:pt x="347768" y="45043"/>
                  </a:lnTo>
                  <a:lnTo>
                    <a:pt x="357781" y="42111"/>
                  </a:lnTo>
                  <a:lnTo>
                    <a:pt x="359516" y="56772"/>
                  </a:lnTo>
                  <a:lnTo>
                    <a:pt x="354972" y="81225"/>
                  </a:lnTo>
                  <a:lnTo>
                    <a:pt x="336641" y="125535"/>
                  </a:lnTo>
                  <a:lnTo>
                    <a:pt x="332106" y="157123"/>
                  </a:lnTo>
                  <a:lnTo>
                    <a:pt x="331799" y="167873"/>
                  </a:lnTo>
                  <a:lnTo>
                    <a:pt x="334550" y="174510"/>
                  </a:lnTo>
                  <a:lnTo>
                    <a:pt x="341195" y="18426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8" name="SMARTInkShape-Group111">
            <a:extLst>
              <a:ext uri="{FF2B5EF4-FFF2-40B4-BE49-F238E27FC236}">
                <a16:creationId xmlns:a16="http://schemas.microsoft.com/office/drawing/2014/main" id="{835ADBA1-134D-C7E0-A98E-B2C0C30E12A4}"/>
              </a:ext>
            </a:extLst>
          </p:cNvPr>
          <p:cNvGrpSpPr/>
          <p:nvPr/>
        </p:nvGrpSpPr>
        <p:grpSpPr>
          <a:xfrm>
            <a:off x="10191750" y="1324126"/>
            <a:ext cx="718980" cy="326663"/>
            <a:chOff x="10191750" y="1324126"/>
            <a:chExt cx="718980" cy="326663"/>
          </a:xfrm>
        </p:grpSpPr>
        <p:sp>
          <p:nvSpPr>
            <p:cNvPr id="63" name="SMARTInkShape-601">
              <a:extLst>
                <a:ext uri="{FF2B5EF4-FFF2-40B4-BE49-F238E27FC236}">
                  <a16:creationId xmlns:a16="http://schemas.microsoft.com/office/drawing/2014/main" id="{2299D734-88CC-7989-F459-E9F1225CB884}"/>
                </a:ext>
              </a:extLst>
            </p:cNvPr>
            <p:cNvSpPr/>
            <p:nvPr>
              <p:custDataLst>
                <p:tags r:id="rId41"/>
              </p:custDataLst>
            </p:nvPr>
          </p:nvSpPr>
          <p:spPr>
            <a:xfrm>
              <a:off x="10191750" y="1324126"/>
              <a:ext cx="93742" cy="323700"/>
            </a:xfrm>
            <a:custGeom>
              <a:avLst/>
              <a:gdLst/>
              <a:ahLst/>
              <a:cxnLst/>
              <a:rect l="0" t="0" r="0" b="0"/>
              <a:pathLst>
                <a:path w="93742" h="323700">
                  <a:moveTo>
                    <a:pt x="57150" y="18899"/>
                  </a:moveTo>
                  <a:lnTo>
                    <a:pt x="57150" y="18899"/>
                  </a:lnTo>
                  <a:lnTo>
                    <a:pt x="85378" y="993"/>
                  </a:lnTo>
                  <a:lnTo>
                    <a:pt x="93741" y="0"/>
                  </a:lnTo>
                  <a:lnTo>
                    <a:pt x="91756" y="2738"/>
                  </a:lnTo>
                  <a:lnTo>
                    <a:pt x="89746" y="4950"/>
                  </a:lnTo>
                  <a:lnTo>
                    <a:pt x="87512" y="10230"/>
                  </a:lnTo>
                  <a:lnTo>
                    <a:pt x="80773" y="49963"/>
                  </a:lnTo>
                  <a:lnTo>
                    <a:pt x="67442" y="86900"/>
                  </a:lnTo>
                  <a:lnTo>
                    <a:pt x="51579" y="133696"/>
                  </a:lnTo>
                  <a:lnTo>
                    <a:pt x="41507" y="174386"/>
                  </a:lnTo>
                  <a:lnTo>
                    <a:pt x="28621" y="214830"/>
                  </a:lnTo>
                  <a:lnTo>
                    <a:pt x="12705" y="262169"/>
                  </a:lnTo>
                  <a:lnTo>
                    <a:pt x="4235" y="281361"/>
                  </a:lnTo>
                  <a:lnTo>
                    <a:pt x="0" y="32369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SMARTInkShape-602">
              <a:extLst>
                <a:ext uri="{FF2B5EF4-FFF2-40B4-BE49-F238E27FC236}">
                  <a16:creationId xmlns:a16="http://schemas.microsoft.com/office/drawing/2014/main" id="{EDDBF075-2F0E-8CA2-5B96-971A147100CE}"/>
                </a:ext>
              </a:extLst>
            </p:cNvPr>
            <p:cNvSpPr/>
            <p:nvPr>
              <p:custDataLst>
                <p:tags r:id="rId42"/>
              </p:custDataLst>
            </p:nvPr>
          </p:nvSpPr>
          <p:spPr>
            <a:xfrm>
              <a:off x="10325100" y="1498073"/>
              <a:ext cx="46842" cy="149753"/>
            </a:xfrm>
            <a:custGeom>
              <a:avLst/>
              <a:gdLst/>
              <a:ahLst/>
              <a:cxnLst/>
              <a:rect l="0" t="0" r="0" b="0"/>
              <a:pathLst>
                <a:path w="46842" h="149753">
                  <a:moveTo>
                    <a:pt x="28575" y="16402"/>
                  </a:moveTo>
                  <a:lnTo>
                    <a:pt x="28575" y="16402"/>
                  </a:lnTo>
                  <a:lnTo>
                    <a:pt x="44976" y="0"/>
                  </a:lnTo>
                  <a:lnTo>
                    <a:pt x="45858" y="176"/>
                  </a:lnTo>
                  <a:lnTo>
                    <a:pt x="46449" y="1351"/>
                  </a:lnTo>
                  <a:lnTo>
                    <a:pt x="46841" y="3193"/>
                  </a:lnTo>
                  <a:lnTo>
                    <a:pt x="44454" y="8062"/>
                  </a:lnTo>
                  <a:lnTo>
                    <a:pt x="39867" y="15870"/>
                  </a:lnTo>
                  <a:lnTo>
                    <a:pt x="22102" y="58270"/>
                  </a:lnTo>
                  <a:lnTo>
                    <a:pt x="6334" y="102623"/>
                  </a:lnTo>
                  <a:lnTo>
                    <a:pt x="556" y="132806"/>
                  </a:lnTo>
                  <a:lnTo>
                    <a:pt x="0" y="14975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SMARTInkShape-603">
              <a:extLst>
                <a:ext uri="{FF2B5EF4-FFF2-40B4-BE49-F238E27FC236}">
                  <a16:creationId xmlns:a16="http://schemas.microsoft.com/office/drawing/2014/main" id="{8C70221E-A63E-7A96-B4DC-129B42C1779A}"/>
                </a:ext>
              </a:extLst>
            </p:cNvPr>
            <p:cNvSpPr/>
            <p:nvPr>
              <p:custDataLst>
                <p:tags r:id="rId43"/>
              </p:custDataLst>
            </p:nvPr>
          </p:nvSpPr>
          <p:spPr>
            <a:xfrm>
              <a:off x="10429875" y="1371600"/>
              <a:ext cx="1" cy="28576"/>
            </a:xfrm>
            <a:custGeom>
              <a:avLst/>
              <a:gdLst/>
              <a:ahLst/>
              <a:cxnLst/>
              <a:rect l="0" t="0" r="0" b="0"/>
              <a:pathLst>
                <a:path w="1" h="28576">
                  <a:moveTo>
                    <a:pt x="0" y="28575"/>
                  </a:moveTo>
                  <a:lnTo>
                    <a:pt x="0" y="28575"/>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SMARTInkShape-604">
              <a:extLst>
                <a:ext uri="{FF2B5EF4-FFF2-40B4-BE49-F238E27FC236}">
                  <a16:creationId xmlns:a16="http://schemas.microsoft.com/office/drawing/2014/main" id="{31DCDC1E-2535-DCF4-2445-7386048139BE}"/>
                </a:ext>
              </a:extLst>
            </p:cNvPr>
            <p:cNvSpPr/>
            <p:nvPr>
              <p:custDataLst>
                <p:tags r:id="rId44"/>
              </p:custDataLst>
            </p:nvPr>
          </p:nvSpPr>
          <p:spPr>
            <a:xfrm>
              <a:off x="10454874" y="1429317"/>
              <a:ext cx="153073" cy="221472"/>
            </a:xfrm>
            <a:custGeom>
              <a:avLst/>
              <a:gdLst/>
              <a:ahLst/>
              <a:cxnLst/>
              <a:rect l="0" t="0" r="0" b="0"/>
              <a:pathLst>
                <a:path w="153073" h="221472">
                  <a:moveTo>
                    <a:pt x="32151" y="56583"/>
                  </a:moveTo>
                  <a:lnTo>
                    <a:pt x="32151" y="56583"/>
                  </a:lnTo>
                  <a:lnTo>
                    <a:pt x="41872" y="57641"/>
                  </a:lnTo>
                  <a:lnTo>
                    <a:pt x="70943" y="64784"/>
                  </a:lnTo>
                  <a:lnTo>
                    <a:pt x="78672" y="62697"/>
                  </a:lnTo>
                  <a:lnTo>
                    <a:pt x="119451" y="43936"/>
                  </a:lnTo>
                  <a:lnTo>
                    <a:pt x="146174" y="26098"/>
                  </a:lnTo>
                  <a:lnTo>
                    <a:pt x="151620" y="19045"/>
                  </a:lnTo>
                  <a:lnTo>
                    <a:pt x="153072" y="15683"/>
                  </a:lnTo>
                  <a:lnTo>
                    <a:pt x="152981" y="12383"/>
                  </a:lnTo>
                  <a:lnTo>
                    <a:pt x="150059" y="5894"/>
                  </a:lnTo>
                  <a:lnTo>
                    <a:pt x="146739" y="3740"/>
                  </a:lnTo>
                  <a:lnTo>
                    <a:pt x="131956" y="709"/>
                  </a:lnTo>
                  <a:lnTo>
                    <a:pt x="120253" y="0"/>
                  </a:lnTo>
                  <a:lnTo>
                    <a:pt x="74679" y="20941"/>
                  </a:lnTo>
                  <a:lnTo>
                    <a:pt x="49692" y="46140"/>
                  </a:lnTo>
                  <a:lnTo>
                    <a:pt x="21464" y="90464"/>
                  </a:lnTo>
                  <a:lnTo>
                    <a:pt x="1084" y="133691"/>
                  </a:lnTo>
                  <a:lnTo>
                    <a:pt x="0" y="152236"/>
                  </a:lnTo>
                  <a:lnTo>
                    <a:pt x="1192" y="161627"/>
                  </a:lnTo>
                  <a:lnTo>
                    <a:pt x="10983" y="177705"/>
                  </a:lnTo>
                  <a:lnTo>
                    <a:pt x="39086" y="204198"/>
                  </a:lnTo>
                  <a:lnTo>
                    <a:pt x="85745" y="221471"/>
                  </a:lnTo>
                  <a:lnTo>
                    <a:pt x="130070" y="220191"/>
                  </a:lnTo>
                  <a:lnTo>
                    <a:pt x="146451" y="218508"/>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SMARTInkShape-605">
              <a:extLst>
                <a:ext uri="{FF2B5EF4-FFF2-40B4-BE49-F238E27FC236}">
                  <a16:creationId xmlns:a16="http://schemas.microsoft.com/office/drawing/2014/main" id="{01609B31-6D64-CFA5-C11E-B4BCC777D34F}"/>
                </a:ext>
              </a:extLst>
            </p:cNvPr>
            <p:cNvSpPr/>
            <p:nvPr>
              <p:custDataLst>
                <p:tags r:id="rId45"/>
              </p:custDataLst>
            </p:nvPr>
          </p:nvSpPr>
          <p:spPr>
            <a:xfrm>
              <a:off x="10629900" y="1409861"/>
              <a:ext cx="280830" cy="199802"/>
            </a:xfrm>
            <a:custGeom>
              <a:avLst/>
              <a:gdLst/>
              <a:ahLst/>
              <a:cxnLst/>
              <a:rect l="0" t="0" r="0" b="0"/>
              <a:pathLst>
                <a:path w="280830" h="199802">
                  <a:moveTo>
                    <a:pt x="266700" y="28414"/>
                  </a:moveTo>
                  <a:lnTo>
                    <a:pt x="266700" y="28414"/>
                  </a:lnTo>
                  <a:lnTo>
                    <a:pt x="279957" y="15157"/>
                  </a:lnTo>
                  <a:lnTo>
                    <a:pt x="280829" y="12167"/>
                  </a:lnTo>
                  <a:lnTo>
                    <a:pt x="280353" y="9116"/>
                  </a:lnTo>
                  <a:lnTo>
                    <a:pt x="278978" y="6024"/>
                  </a:lnTo>
                  <a:lnTo>
                    <a:pt x="275943" y="3962"/>
                  </a:lnTo>
                  <a:lnTo>
                    <a:pt x="261558" y="1061"/>
                  </a:lnTo>
                  <a:lnTo>
                    <a:pt x="231517" y="0"/>
                  </a:lnTo>
                  <a:lnTo>
                    <a:pt x="188595" y="13111"/>
                  </a:lnTo>
                  <a:lnTo>
                    <a:pt x="155808" y="28489"/>
                  </a:lnTo>
                  <a:lnTo>
                    <a:pt x="151497" y="31639"/>
                  </a:lnTo>
                  <a:lnTo>
                    <a:pt x="140373" y="51242"/>
                  </a:lnTo>
                  <a:lnTo>
                    <a:pt x="139294" y="65371"/>
                  </a:lnTo>
                  <a:lnTo>
                    <a:pt x="142168" y="81575"/>
                  </a:lnTo>
                  <a:lnTo>
                    <a:pt x="152779" y="94495"/>
                  </a:lnTo>
                  <a:lnTo>
                    <a:pt x="160682" y="100117"/>
                  </a:lnTo>
                  <a:lnTo>
                    <a:pt x="205536" y="125809"/>
                  </a:lnTo>
                  <a:lnTo>
                    <a:pt x="215879" y="135554"/>
                  </a:lnTo>
                  <a:lnTo>
                    <a:pt x="220120" y="141115"/>
                  </a:lnTo>
                  <a:lnTo>
                    <a:pt x="221887" y="146940"/>
                  </a:lnTo>
                  <a:lnTo>
                    <a:pt x="221031" y="159056"/>
                  </a:lnTo>
                  <a:lnTo>
                    <a:pt x="214300" y="171496"/>
                  </a:lnTo>
                  <a:lnTo>
                    <a:pt x="209541" y="177777"/>
                  </a:lnTo>
                  <a:lnTo>
                    <a:pt x="187675" y="191674"/>
                  </a:lnTo>
                  <a:lnTo>
                    <a:pt x="166145" y="197437"/>
                  </a:lnTo>
                  <a:lnTo>
                    <a:pt x="131190" y="199145"/>
                  </a:lnTo>
                  <a:lnTo>
                    <a:pt x="92376" y="199651"/>
                  </a:lnTo>
                  <a:lnTo>
                    <a:pt x="54064" y="199801"/>
                  </a:lnTo>
                  <a:lnTo>
                    <a:pt x="0" y="19033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8" name="SMARTInkShape-Group112">
            <a:extLst>
              <a:ext uri="{FF2B5EF4-FFF2-40B4-BE49-F238E27FC236}">
                <a16:creationId xmlns:a16="http://schemas.microsoft.com/office/drawing/2014/main" id="{8BD509F1-E195-005C-F815-033971A7EA5C}"/>
              </a:ext>
            </a:extLst>
          </p:cNvPr>
          <p:cNvGrpSpPr/>
          <p:nvPr/>
        </p:nvGrpSpPr>
        <p:grpSpPr>
          <a:xfrm>
            <a:off x="1326178" y="2571750"/>
            <a:ext cx="1188423" cy="312056"/>
            <a:chOff x="1326178" y="2571750"/>
            <a:chExt cx="1188423" cy="312056"/>
          </a:xfrm>
        </p:grpSpPr>
        <p:sp>
          <p:nvSpPr>
            <p:cNvPr id="69" name="SMARTInkShape-606">
              <a:extLst>
                <a:ext uri="{FF2B5EF4-FFF2-40B4-BE49-F238E27FC236}">
                  <a16:creationId xmlns:a16="http://schemas.microsoft.com/office/drawing/2014/main" id="{7B28DD20-D92D-A787-EAA8-A12FD9DEE221}"/>
                </a:ext>
              </a:extLst>
            </p:cNvPr>
            <p:cNvSpPr/>
            <p:nvPr>
              <p:custDataLst>
                <p:tags r:id="rId32"/>
              </p:custDataLst>
            </p:nvPr>
          </p:nvSpPr>
          <p:spPr>
            <a:xfrm>
              <a:off x="1326178" y="2705100"/>
              <a:ext cx="283548" cy="173858"/>
            </a:xfrm>
            <a:custGeom>
              <a:avLst/>
              <a:gdLst/>
              <a:ahLst/>
              <a:cxnLst/>
              <a:rect l="0" t="0" r="0" b="0"/>
              <a:pathLst>
                <a:path w="283548" h="173858">
                  <a:moveTo>
                    <a:pt x="16847" y="38100"/>
                  </a:moveTo>
                  <a:lnTo>
                    <a:pt x="16847" y="38100"/>
                  </a:lnTo>
                  <a:lnTo>
                    <a:pt x="16847" y="9642"/>
                  </a:lnTo>
                  <a:lnTo>
                    <a:pt x="3590" y="46163"/>
                  </a:lnTo>
                  <a:lnTo>
                    <a:pt x="0" y="91982"/>
                  </a:lnTo>
                  <a:lnTo>
                    <a:pt x="8384" y="132704"/>
                  </a:lnTo>
                  <a:lnTo>
                    <a:pt x="17162" y="156089"/>
                  </a:lnTo>
                  <a:lnTo>
                    <a:pt x="29609" y="173472"/>
                  </a:lnTo>
                  <a:lnTo>
                    <a:pt x="32763" y="173857"/>
                  </a:lnTo>
                  <a:lnTo>
                    <a:pt x="35925" y="171996"/>
                  </a:lnTo>
                  <a:lnTo>
                    <a:pt x="51776" y="153530"/>
                  </a:lnTo>
                  <a:lnTo>
                    <a:pt x="76310" y="106155"/>
                  </a:lnTo>
                  <a:lnTo>
                    <a:pt x="93461" y="69114"/>
                  </a:lnTo>
                  <a:lnTo>
                    <a:pt x="100772" y="59513"/>
                  </a:lnTo>
                  <a:lnTo>
                    <a:pt x="102431" y="60842"/>
                  </a:lnTo>
                  <a:lnTo>
                    <a:pt x="129972" y="107049"/>
                  </a:lnTo>
                  <a:lnTo>
                    <a:pt x="147221" y="134662"/>
                  </a:lnTo>
                  <a:lnTo>
                    <a:pt x="158047" y="143811"/>
                  </a:lnTo>
                  <a:lnTo>
                    <a:pt x="202980" y="164904"/>
                  </a:lnTo>
                  <a:lnTo>
                    <a:pt x="207611" y="166027"/>
                  </a:lnTo>
                  <a:lnTo>
                    <a:pt x="210698" y="165718"/>
                  </a:lnTo>
                  <a:lnTo>
                    <a:pt x="215186" y="163611"/>
                  </a:lnTo>
                  <a:lnTo>
                    <a:pt x="220709" y="162674"/>
                  </a:lnTo>
                  <a:lnTo>
                    <a:pt x="222605" y="160308"/>
                  </a:lnTo>
                  <a:lnTo>
                    <a:pt x="225273" y="147923"/>
                  </a:lnTo>
                  <a:lnTo>
                    <a:pt x="232844" y="106468"/>
                  </a:lnTo>
                  <a:lnTo>
                    <a:pt x="240573" y="60378"/>
                  </a:lnTo>
                  <a:lnTo>
                    <a:pt x="258277" y="13541"/>
                  </a:lnTo>
                  <a:lnTo>
                    <a:pt x="262467" y="9027"/>
                  </a:lnTo>
                  <a:lnTo>
                    <a:pt x="283547"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SMARTInkShape-607">
              <a:extLst>
                <a:ext uri="{FF2B5EF4-FFF2-40B4-BE49-F238E27FC236}">
                  <a16:creationId xmlns:a16="http://schemas.microsoft.com/office/drawing/2014/main" id="{C5C4A223-E7FC-0296-5BB3-AA8F8DFB5765}"/>
                </a:ext>
              </a:extLst>
            </p:cNvPr>
            <p:cNvSpPr/>
            <p:nvPr>
              <p:custDataLst>
                <p:tags r:id="rId33"/>
              </p:custDataLst>
            </p:nvPr>
          </p:nvSpPr>
          <p:spPr>
            <a:xfrm>
              <a:off x="1695450" y="2748198"/>
              <a:ext cx="85726" cy="128353"/>
            </a:xfrm>
            <a:custGeom>
              <a:avLst/>
              <a:gdLst/>
              <a:ahLst/>
              <a:cxnLst/>
              <a:rect l="0" t="0" r="0" b="0"/>
              <a:pathLst>
                <a:path w="85726" h="128353">
                  <a:moveTo>
                    <a:pt x="0" y="23577"/>
                  </a:moveTo>
                  <a:lnTo>
                    <a:pt x="0" y="23577"/>
                  </a:lnTo>
                  <a:lnTo>
                    <a:pt x="0" y="18521"/>
                  </a:lnTo>
                  <a:lnTo>
                    <a:pt x="1058" y="17031"/>
                  </a:lnTo>
                  <a:lnTo>
                    <a:pt x="2822" y="16038"/>
                  </a:lnTo>
                  <a:lnTo>
                    <a:pt x="5056" y="15376"/>
                  </a:lnTo>
                  <a:lnTo>
                    <a:pt x="6546" y="13876"/>
                  </a:lnTo>
                  <a:lnTo>
                    <a:pt x="11759" y="3866"/>
                  </a:lnTo>
                  <a:lnTo>
                    <a:pt x="14189" y="911"/>
                  </a:lnTo>
                  <a:lnTo>
                    <a:pt x="15810" y="0"/>
                  </a:lnTo>
                  <a:lnTo>
                    <a:pt x="16890" y="451"/>
                  </a:lnTo>
                  <a:lnTo>
                    <a:pt x="17610" y="1809"/>
                  </a:lnTo>
                  <a:lnTo>
                    <a:pt x="18623" y="8778"/>
                  </a:lnTo>
                  <a:lnTo>
                    <a:pt x="10383" y="49392"/>
                  </a:lnTo>
                  <a:lnTo>
                    <a:pt x="6872" y="79241"/>
                  </a:lnTo>
                  <a:lnTo>
                    <a:pt x="1357" y="105833"/>
                  </a:lnTo>
                  <a:lnTo>
                    <a:pt x="402" y="120034"/>
                  </a:lnTo>
                  <a:lnTo>
                    <a:pt x="1326" y="122806"/>
                  </a:lnTo>
                  <a:lnTo>
                    <a:pt x="3001" y="124655"/>
                  </a:lnTo>
                  <a:lnTo>
                    <a:pt x="7684" y="126709"/>
                  </a:lnTo>
                  <a:lnTo>
                    <a:pt x="53999" y="128351"/>
                  </a:lnTo>
                  <a:lnTo>
                    <a:pt x="85725" y="12835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SMARTInkShape-608">
              <a:extLst>
                <a:ext uri="{FF2B5EF4-FFF2-40B4-BE49-F238E27FC236}">
                  <a16:creationId xmlns:a16="http://schemas.microsoft.com/office/drawing/2014/main" id="{84778701-AC3D-73F4-CDF8-E2A4C52150C1}"/>
                </a:ext>
              </a:extLst>
            </p:cNvPr>
            <p:cNvSpPr/>
            <p:nvPr>
              <p:custDataLst>
                <p:tags r:id="rId34"/>
              </p:custDataLst>
            </p:nvPr>
          </p:nvSpPr>
          <p:spPr>
            <a:xfrm>
              <a:off x="1700370" y="2647950"/>
              <a:ext cx="14131" cy="57151"/>
            </a:xfrm>
            <a:custGeom>
              <a:avLst/>
              <a:gdLst/>
              <a:ahLst/>
              <a:cxnLst/>
              <a:rect l="0" t="0" r="0" b="0"/>
              <a:pathLst>
                <a:path w="14131" h="57151">
                  <a:moveTo>
                    <a:pt x="14130" y="57150"/>
                  </a:moveTo>
                  <a:lnTo>
                    <a:pt x="14130" y="57150"/>
                  </a:lnTo>
                  <a:lnTo>
                    <a:pt x="14130" y="47037"/>
                  </a:lnTo>
                  <a:lnTo>
                    <a:pt x="11308" y="39250"/>
                  </a:lnTo>
                  <a:lnTo>
                    <a:pt x="872" y="20571"/>
                  </a:lnTo>
                  <a:lnTo>
                    <a:pt x="0" y="15831"/>
                  </a:lnTo>
                  <a:lnTo>
                    <a:pt x="477" y="11612"/>
                  </a:lnTo>
                  <a:lnTo>
                    <a:pt x="1853" y="7741"/>
                  </a:lnTo>
                  <a:lnTo>
                    <a:pt x="3828" y="5161"/>
                  </a:lnTo>
                  <a:lnTo>
                    <a:pt x="1413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SMARTInkShape-609">
              <a:extLst>
                <a:ext uri="{FF2B5EF4-FFF2-40B4-BE49-F238E27FC236}">
                  <a16:creationId xmlns:a16="http://schemas.microsoft.com/office/drawing/2014/main" id="{EF72741C-DB45-D5BB-AB45-AB40A5B13B10}"/>
                </a:ext>
              </a:extLst>
            </p:cNvPr>
            <p:cNvSpPr/>
            <p:nvPr>
              <p:custDataLst>
                <p:tags r:id="rId35"/>
              </p:custDataLst>
            </p:nvPr>
          </p:nvSpPr>
          <p:spPr>
            <a:xfrm>
              <a:off x="1821115" y="2571750"/>
              <a:ext cx="141036" cy="312056"/>
            </a:xfrm>
            <a:custGeom>
              <a:avLst/>
              <a:gdLst/>
              <a:ahLst/>
              <a:cxnLst/>
              <a:rect l="0" t="0" r="0" b="0"/>
              <a:pathLst>
                <a:path w="141036" h="312056">
                  <a:moveTo>
                    <a:pt x="26735" y="0"/>
                  </a:moveTo>
                  <a:lnTo>
                    <a:pt x="26735" y="0"/>
                  </a:lnTo>
                  <a:lnTo>
                    <a:pt x="29557" y="18828"/>
                  </a:lnTo>
                  <a:lnTo>
                    <a:pt x="32223" y="40118"/>
                  </a:lnTo>
                  <a:lnTo>
                    <a:pt x="28831" y="82913"/>
                  </a:lnTo>
                  <a:lnTo>
                    <a:pt x="27667" y="117284"/>
                  </a:lnTo>
                  <a:lnTo>
                    <a:pt x="21955" y="157165"/>
                  </a:lnTo>
                  <a:lnTo>
                    <a:pt x="13559" y="199202"/>
                  </a:lnTo>
                  <a:lnTo>
                    <a:pt x="4369" y="240116"/>
                  </a:lnTo>
                  <a:lnTo>
                    <a:pt x="0" y="273993"/>
                  </a:lnTo>
                  <a:lnTo>
                    <a:pt x="1800" y="288638"/>
                  </a:lnTo>
                  <a:lnTo>
                    <a:pt x="8763" y="302834"/>
                  </a:lnTo>
                  <a:lnTo>
                    <a:pt x="14514" y="309218"/>
                  </a:lnTo>
                  <a:lnTo>
                    <a:pt x="20598" y="312055"/>
                  </a:lnTo>
                  <a:lnTo>
                    <a:pt x="48336" y="306272"/>
                  </a:lnTo>
                  <a:lnTo>
                    <a:pt x="88690" y="291876"/>
                  </a:lnTo>
                  <a:lnTo>
                    <a:pt x="141035" y="2762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SMARTInkShape-610">
              <a:extLst>
                <a:ext uri="{FF2B5EF4-FFF2-40B4-BE49-F238E27FC236}">
                  <a16:creationId xmlns:a16="http://schemas.microsoft.com/office/drawing/2014/main" id="{65F12AFA-64D4-89AE-16C9-7B25A50E7255}"/>
                </a:ext>
              </a:extLst>
            </p:cNvPr>
            <p:cNvSpPr/>
            <p:nvPr>
              <p:custDataLst>
                <p:tags r:id="rId36"/>
              </p:custDataLst>
            </p:nvPr>
          </p:nvSpPr>
          <p:spPr>
            <a:xfrm>
              <a:off x="1790700" y="2724150"/>
              <a:ext cx="133351" cy="47626"/>
            </a:xfrm>
            <a:custGeom>
              <a:avLst/>
              <a:gdLst/>
              <a:ahLst/>
              <a:cxnLst/>
              <a:rect l="0" t="0" r="0" b="0"/>
              <a:pathLst>
                <a:path w="133351" h="47626">
                  <a:moveTo>
                    <a:pt x="0" y="47625"/>
                  </a:moveTo>
                  <a:lnTo>
                    <a:pt x="0" y="47625"/>
                  </a:lnTo>
                  <a:lnTo>
                    <a:pt x="24909" y="24832"/>
                  </a:lnTo>
                  <a:lnTo>
                    <a:pt x="72503" y="6693"/>
                  </a:lnTo>
                  <a:lnTo>
                    <a:pt x="116941" y="1322"/>
                  </a:lnTo>
                  <a:lnTo>
                    <a:pt x="1333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SMARTInkShape-611">
              <a:extLst>
                <a:ext uri="{FF2B5EF4-FFF2-40B4-BE49-F238E27FC236}">
                  <a16:creationId xmlns:a16="http://schemas.microsoft.com/office/drawing/2014/main" id="{07816DDA-6E96-A445-36F5-F28AA6728A06}"/>
                </a:ext>
              </a:extLst>
            </p:cNvPr>
            <p:cNvSpPr/>
            <p:nvPr>
              <p:custDataLst>
                <p:tags r:id="rId37"/>
              </p:custDataLst>
            </p:nvPr>
          </p:nvSpPr>
          <p:spPr>
            <a:xfrm>
              <a:off x="1971675" y="2573466"/>
              <a:ext cx="142876" cy="293560"/>
            </a:xfrm>
            <a:custGeom>
              <a:avLst/>
              <a:gdLst/>
              <a:ahLst/>
              <a:cxnLst/>
              <a:rect l="0" t="0" r="0" b="0"/>
              <a:pathLst>
                <a:path w="142876" h="293560">
                  <a:moveTo>
                    <a:pt x="0" y="17334"/>
                  </a:moveTo>
                  <a:lnTo>
                    <a:pt x="0" y="17334"/>
                  </a:lnTo>
                  <a:lnTo>
                    <a:pt x="0" y="0"/>
                  </a:lnTo>
                  <a:lnTo>
                    <a:pt x="2822" y="17338"/>
                  </a:lnTo>
                  <a:lnTo>
                    <a:pt x="7539" y="51555"/>
                  </a:lnTo>
                  <a:lnTo>
                    <a:pt x="11759" y="89562"/>
                  </a:lnTo>
                  <a:lnTo>
                    <a:pt x="16890" y="126577"/>
                  </a:lnTo>
                  <a:lnTo>
                    <a:pt x="21232" y="171058"/>
                  </a:lnTo>
                  <a:lnTo>
                    <a:pt x="26399" y="212107"/>
                  </a:lnTo>
                  <a:lnTo>
                    <a:pt x="28145" y="254422"/>
                  </a:lnTo>
                  <a:lnTo>
                    <a:pt x="25562" y="265581"/>
                  </a:lnTo>
                  <a:lnTo>
                    <a:pt x="20336" y="272746"/>
                  </a:lnTo>
                  <a:lnTo>
                    <a:pt x="20966" y="273333"/>
                  </a:lnTo>
                  <a:lnTo>
                    <a:pt x="24488" y="273986"/>
                  </a:lnTo>
                  <a:lnTo>
                    <a:pt x="25850" y="272044"/>
                  </a:lnTo>
                  <a:lnTo>
                    <a:pt x="29884" y="259197"/>
                  </a:lnTo>
                  <a:lnTo>
                    <a:pt x="64301" y="212489"/>
                  </a:lnTo>
                  <a:lnTo>
                    <a:pt x="108119" y="166416"/>
                  </a:lnTo>
                  <a:lnTo>
                    <a:pt x="119759" y="155816"/>
                  </a:lnTo>
                  <a:lnTo>
                    <a:pt x="126604" y="152965"/>
                  </a:lnTo>
                  <a:lnTo>
                    <a:pt x="136408" y="151360"/>
                  </a:lnTo>
                  <a:lnTo>
                    <a:pt x="138564" y="152193"/>
                  </a:lnTo>
                  <a:lnTo>
                    <a:pt x="140001" y="153806"/>
                  </a:lnTo>
                  <a:lnTo>
                    <a:pt x="140959" y="155940"/>
                  </a:lnTo>
                  <a:lnTo>
                    <a:pt x="142623" y="198269"/>
                  </a:lnTo>
                  <a:lnTo>
                    <a:pt x="142825" y="236401"/>
                  </a:lnTo>
                  <a:lnTo>
                    <a:pt x="142871" y="283445"/>
                  </a:lnTo>
                  <a:lnTo>
                    <a:pt x="142875" y="29355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SMARTInkShape-612">
              <a:extLst>
                <a:ext uri="{FF2B5EF4-FFF2-40B4-BE49-F238E27FC236}">
                  <a16:creationId xmlns:a16="http://schemas.microsoft.com/office/drawing/2014/main" id="{A33107DF-4CF4-A703-134A-BFA48CBB02E4}"/>
                </a:ext>
              </a:extLst>
            </p:cNvPr>
            <p:cNvSpPr/>
            <p:nvPr>
              <p:custDataLst>
                <p:tags r:id="rId38"/>
              </p:custDataLst>
            </p:nvPr>
          </p:nvSpPr>
          <p:spPr>
            <a:xfrm>
              <a:off x="2219325" y="2726133"/>
              <a:ext cx="38101" cy="93268"/>
            </a:xfrm>
            <a:custGeom>
              <a:avLst/>
              <a:gdLst/>
              <a:ahLst/>
              <a:cxnLst/>
              <a:rect l="0" t="0" r="0" b="0"/>
              <a:pathLst>
                <a:path w="38101" h="93268">
                  <a:moveTo>
                    <a:pt x="0" y="45642"/>
                  </a:moveTo>
                  <a:lnTo>
                    <a:pt x="0" y="45642"/>
                  </a:lnTo>
                  <a:lnTo>
                    <a:pt x="0" y="40586"/>
                  </a:lnTo>
                  <a:lnTo>
                    <a:pt x="5056" y="27328"/>
                  </a:lnTo>
                  <a:lnTo>
                    <a:pt x="16476" y="8057"/>
                  </a:lnTo>
                  <a:lnTo>
                    <a:pt x="18542" y="0"/>
                  </a:lnTo>
                  <a:lnTo>
                    <a:pt x="18711" y="397"/>
                  </a:lnTo>
                  <a:lnTo>
                    <a:pt x="19037" y="41917"/>
                  </a:lnTo>
                  <a:lnTo>
                    <a:pt x="26652" y="73246"/>
                  </a:lnTo>
                  <a:lnTo>
                    <a:pt x="38100" y="9326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SMARTInkShape-613">
              <a:extLst>
                <a:ext uri="{FF2B5EF4-FFF2-40B4-BE49-F238E27FC236}">
                  <a16:creationId xmlns:a16="http://schemas.microsoft.com/office/drawing/2014/main" id="{35AA4E0C-E858-B40D-F0BD-BCA56B44C2B9}"/>
                </a:ext>
              </a:extLst>
            </p:cNvPr>
            <p:cNvSpPr/>
            <p:nvPr>
              <p:custDataLst>
                <p:tags r:id="rId39"/>
              </p:custDataLst>
            </p:nvPr>
          </p:nvSpPr>
          <p:spPr>
            <a:xfrm>
              <a:off x="2257425" y="2590800"/>
              <a:ext cx="9526" cy="28576"/>
            </a:xfrm>
            <a:custGeom>
              <a:avLst/>
              <a:gdLst/>
              <a:ahLst/>
              <a:cxnLst/>
              <a:rect l="0" t="0" r="0" b="0"/>
              <a:pathLst>
                <a:path w="9526" h="28576">
                  <a:moveTo>
                    <a:pt x="0" y="28575"/>
                  </a:moveTo>
                  <a:lnTo>
                    <a:pt x="0" y="28575"/>
                  </a:lnTo>
                  <a:lnTo>
                    <a:pt x="0" y="18462"/>
                  </a:lnTo>
                  <a:lnTo>
                    <a:pt x="2822" y="10675"/>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SMARTInkShape-614">
              <a:extLst>
                <a:ext uri="{FF2B5EF4-FFF2-40B4-BE49-F238E27FC236}">
                  <a16:creationId xmlns:a16="http://schemas.microsoft.com/office/drawing/2014/main" id="{B9B4CE86-E66F-0BAC-8996-F672629EEC88}"/>
                </a:ext>
              </a:extLst>
            </p:cNvPr>
            <p:cNvSpPr/>
            <p:nvPr>
              <p:custDataLst>
                <p:tags r:id="rId40"/>
              </p:custDataLst>
            </p:nvPr>
          </p:nvSpPr>
          <p:spPr>
            <a:xfrm>
              <a:off x="2295525" y="2680529"/>
              <a:ext cx="219076" cy="157922"/>
            </a:xfrm>
            <a:custGeom>
              <a:avLst/>
              <a:gdLst/>
              <a:ahLst/>
              <a:cxnLst/>
              <a:rect l="0" t="0" r="0" b="0"/>
              <a:pathLst>
                <a:path w="219076" h="157922">
                  <a:moveTo>
                    <a:pt x="0" y="72196"/>
                  </a:moveTo>
                  <a:lnTo>
                    <a:pt x="0" y="72196"/>
                  </a:lnTo>
                  <a:lnTo>
                    <a:pt x="13092" y="58046"/>
                  </a:lnTo>
                  <a:lnTo>
                    <a:pt x="18343" y="48365"/>
                  </a:lnTo>
                  <a:lnTo>
                    <a:pt x="26131" y="42910"/>
                  </a:lnTo>
                  <a:lnTo>
                    <a:pt x="50829" y="12153"/>
                  </a:lnTo>
                  <a:lnTo>
                    <a:pt x="57163" y="8469"/>
                  </a:lnTo>
                  <a:lnTo>
                    <a:pt x="64796" y="6103"/>
                  </a:lnTo>
                  <a:lnTo>
                    <a:pt x="76231" y="15806"/>
                  </a:lnTo>
                  <a:lnTo>
                    <a:pt x="81505" y="29142"/>
                  </a:lnTo>
                  <a:lnTo>
                    <a:pt x="84892" y="68631"/>
                  </a:lnTo>
                  <a:lnTo>
                    <a:pt x="85560" y="108534"/>
                  </a:lnTo>
                  <a:lnTo>
                    <a:pt x="85723" y="147616"/>
                  </a:lnTo>
                  <a:lnTo>
                    <a:pt x="85724" y="143109"/>
                  </a:lnTo>
                  <a:lnTo>
                    <a:pt x="94387" y="123441"/>
                  </a:lnTo>
                  <a:lnTo>
                    <a:pt x="120936" y="77165"/>
                  </a:lnTo>
                  <a:lnTo>
                    <a:pt x="149681" y="30491"/>
                  </a:lnTo>
                  <a:lnTo>
                    <a:pt x="180203" y="5005"/>
                  </a:lnTo>
                  <a:lnTo>
                    <a:pt x="190509" y="0"/>
                  </a:lnTo>
                  <a:lnTo>
                    <a:pt x="193681" y="782"/>
                  </a:lnTo>
                  <a:lnTo>
                    <a:pt x="195796" y="3420"/>
                  </a:lnTo>
                  <a:lnTo>
                    <a:pt x="198145" y="14112"/>
                  </a:lnTo>
                  <a:lnTo>
                    <a:pt x="199654" y="55470"/>
                  </a:lnTo>
                  <a:lnTo>
                    <a:pt x="199976" y="101743"/>
                  </a:lnTo>
                  <a:lnTo>
                    <a:pt x="201069" y="121285"/>
                  </a:lnTo>
                  <a:lnTo>
                    <a:pt x="208666" y="138246"/>
                  </a:lnTo>
                  <a:lnTo>
                    <a:pt x="209434" y="151907"/>
                  </a:lnTo>
                  <a:lnTo>
                    <a:pt x="210531" y="153912"/>
                  </a:lnTo>
                  <a:lnTo>
                    <a:pt x="219075" y="15792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3" name="SMARTInkShape-Group113">
            <a:extLst>
              <a:ext uri="{FF2B5EF4-FFF2-40B4-BE49-F238E27FC236}">
                <a16:creationId xmlns:a16="http://schemas.microsoft.com/office/drawing/2014/main" id="{1743030B-238E-51F6-7BBF-6F4E738D0A9B}"/>
              </a:ext>
            </a:extLst>
          </p:cNvPr>
          <p:cNvGrpSpPr/>
          <p:nvPr/>
        </p:nvGrpSpPr>
        <p:grpSpPr>
          <a:xfrm>
            <a:off x="3175949" y="2372268"/>
            <a:ext cx="666266" cy="399508"/>
            <a:chOff x="3175949" y="2372268"/>
            <a:chExt cx="666266" cy="399508"/>
          </a:xfrm>
        </p:grpSpPr>
        <p:sp>
          <p:nvSpPr>
            <p:cNvPr id="79" name="SMARTInkShape-615">
              <a:extLst>
                <a:ext uri="{FF2B5EF4-FFF2-40B4-BE49-F238E27FC236}">
                  <a16:creationId xmlns:a16="http://schemas.microsoft.com/office/drawing/2014/main" id="{FFE1382B-9F8E-4F83-1BBF-A6E8960D3734}"/>
                </a:ext>
              </a:extLst>
            </p:cNvPr>
            <p:cNvSpPr/>
            <p:nvPr>
              <p:custDataLst>
                <p:tags r:id="rId28"/>
              </p:custDataLst>
            </p:nvPr>
          </p:nvSpPr>
          <p:spPr>
            <a:xfrm>
              <a:off x="3175949" y="2518731"/>
              <a:ext cx="33893" cy="253045"/>
            </a:xfrm>
            <a:custGeom>
              <a:avLst/>
              <a:gdLst/>
              <a:ahLst/>
              <a:cxnLst/>
              <a:rect l="0" t="0" r="0" b="0"/>
              <a:pathLst>
                <a:path w="33893" h="253045">
                  <a:moveTo>
                    <a:pt x="14926" y="43494"/>
                  </a:moveTo>
                  <a:lnTo>
                    <a:pt x="14926" y="43494"/>
                  </a:lnTo>
                  <a:lnTo>
                    <a:pt x="14926" y="38438"/>
                  </a:lnTo>
                  <a:lnTo>
                    <a:pt x="23127" y="17959"/>
                  </a:lnTo>
                  <a:lnTo>
                    <a:pt x="33550" y="5865"/>
                  </a:lnTo>
                  <a:lnTo>
                    <a:pt x="33892" y="0"/>
                  </a:lnTo>
                  <a:lnTo>
                    <a:pt x="28916" y="38605"/>
                  </a:lnTo>
                  <a:lnTo>
                    <a:pt x="20717" y="75677"/>
                  </a:lnTo>
                  <a:lnTo>
                    <a:pt x="16642" y="118529"/>
                  </a:lnTo>
                  <a:lnTo>
                    <a:pt x="10378" y="159683"/>
                  </a:lnTo>
                  <a:lnTo>
                    <a:pt x="6056" y="198860"/>
                  </a:lnTo>
                  <a:lnTo>
                    <a:pt x="2773" y="222526"/>
                  </a:lnTo>
                  <a:lnTo>
                    <a:pt x="474" y="229524"/>
                  </a:lnTo>
                  <a:lnTo>
                    <a:pt x="0" y="235247"/>
                  </a:lnTo>
                  <a:lnTo>
                    <a:pt x="5401" y="25304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SMARTInkShape-616">
              <a:extLst>
                <a:ext uri="{FF2B5EF4-FFF2-40B4-BE49-F238E27FC236}">
                  <a16:creationId xmlns:a16="http://schemas.microsoft.com/office/drawing/2014/main" id="{069CBBFB-B747-2874-C276-17AC3F8D2BC2}"/>
                </a:ext>
              </a:extLst>
            </p:cNvPr>
            <p:cNvSpPr/>
            <p:nvPr>
              <p:custDataLst>
                <p:tags r:id="rId29"/>
              </p:custDataLst>
            </p:nvPr>
          </p:nvSpPr>
          <p:spPr>
            <a:xfrm>
              <a:off x="3314700" y="2714625"/>
              <a:ext cx="19051" cy="19051"/>
            </a:xfrm>
            <a:custGeom>
              <a:avLst/>
              <a:gdLst/>
              <a:ahLst/>
              <a:cxnLst/>
              <a:rect l="0" t="0" r="0" b="0"/>
              <a:pathLst>
                <a:path w="19051" h="19051">
                  <a:moveTo>
                    <a:pt x="19050" y="19050"/>
                  </a:moveTo>
                  <a:lnTo>
                    <a:pt x="19050" y="19050"/>
                  </a:lnTo>
                  <a:lnTo>
                    <a:pt x="5793" y="19050"/>
                  </a:lnTo>
                  <a:lnTo>
                    <a:pt x="3862" y="17992"/>
                  </a:lnTo>
                  <a:lnTo>
                    <a:pt x="2575" y="16228"/>
                  </a:lnTo>
                  <a:lnTo>
                    <a:pt x="1144" y="11446"/>
                  </a:lnTo>
                  <a:lnTo>
                    <a:pt x="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SMARTInkShape-617">
              <a:extLst>
                <a:ext uri="{FF2B5EF4-FFF2-40B4-BE49-F238E27FC236}">
                  <a16:creationId xmlns:a16="http://schemas.microsoft.com/office/drawing/2014/main" id="{30E75399-3D2F-567C-0090-8A97CBE45539}"/>
                </a:ext>
              </a:extLst>
            </p:cNvPr>
            <p:cNvSpPr/>
            <p:nvPr>
              <p:custDataLst>
                <p:tags r:id="rId30"/>
              </p:custDataLst>
            </p:nvPr>
          </p:nvSpPr>
          <p:spPr>
            <a:xfrm>
              <a:off x="3457663" y="2486064"/>
              <a:ext cx="123738" cy="228562"/>
            </a:xfrm>
            <a:custGeom>
              <a:avLst/>
              <a:gdLst/>
              <a:ahLst/>
              <a:cxnLst/>
              <a:rect l="0" t="0" r="0" b="0"/>
              <a:pathLst>
                <a:path w="123738" h="228562">
                  <a:moveTo>
                    <a:pt x="85637" y="85686"/>
                  </a:moveTo>
                  <a:lnTo>
                    <a:pt x="85637" y="85686"/>
                  </a:lnTo>
                  <a:lnTo>
                    <a:pt x="85637" y="80630"/>
                  </a:lnTo>
                  <a:lnTo>
                    <a:pt x="88459" y="75325"/>
                  </a:lnTo>
                  <a:lnTo>
                    <a:pt x="92183" y="69440"/>
                  </a:lnTo>
                  <a:lnTo>
                    <a:pt x="94279" y="59118"/>
                  </a:lnTo>
                  <a:lnTo>
                    <a:pt x="95152" y="30140"/>
                  </a:lnTo>
                  <a:lnTo>
                    <a:pt x="87556" y="14703"/>
                  </a:lnTo>
                  <a:lnTo>
                    <a:pt x="81904" y="7219"/>
                  </a:lnTo>
                  <a:lnTo>
                    <a:pt x="75864" y="3187"/>
                  </a:lnTo>
                  <a:lnTo>
                    <a:pt x="68593" y="1394"/>
                  </a:lnTo>
                  <a:lnTo>
                    <a:pt x="40615" y="150"/>
                  </a:lnTo>
                  <a:lnTo>
                    <a:pt x="35514" y="2203"/>
                  </a:lnTo>
                  <a:lnTo>
                    <a:pt x="11238" y="26493"/>
                  </a:lnTo>
                  <a:lnTo>
                    <a:pt x="4946" y="35741"/>
                  </a:lnTo>
                  <a:lnTo>
                    <a:pt x="2149" y="44438"/>
                  </a:lnTo>
                  <a:lnTo>
                    <a:pt x="0" y="78903"/>
                  </a:lnTo>
                  <a:lnTo>
                    <a:pt x="2773" y="85494"/>
                  </a:lnTo>
                  <a:lnTo>
                    <a:pt x="16164" y="107023"/>
                  </a:lnTo>
                  <a:lnTo>
                    <a:pt x="22304" y="111044"/>
                  </a:lnTo>
                  <a:lnTo>
                    <a:pt x="31384" y="110009"/>
                  </a:lnTo>
                  <a:lnTo>
                    <a:pt x="42475" y="104963"/>
                  </a:lnTo>
                  <a:lnTo>
                    <a:pt x="64019" y="90121"/>
                  </a:lnTo>
                  <a:lnTo>
                    <a:pt x="68050" y="88642"/>
                  </a:lnTo>
                  <a:lnTo>
                    <a:pt x="75351" y="81355"/>
                  </a:lnTo>
                  <a:lnTo>
                    <a:pt x="100424" y="35775"/>
                  </a:lnTo>
                  <a:lnTo>
                    <a:pt x="104482" y="23390"/>
                  </a:lnTo>
                  <a:lnTo>
                    <a:pt x="112722" y="11526"/>
                  </a:lnTo>
                  <a:lnTo>
                    <a:pt x="114209" y="0"/>
                  </a:lnTo>
                  <a:lnTo>
                    <a:pt x="114212" y="46420"/>
                  </a:lnTo>
                  <a:lnTo>
                    <a:pt x="114212" y="84892"/>
                  </a:lnTo>
                  <a:lnTo>
                    <a:pt x="114212" y="126216"/>
                  </a:lnTo>
                  <a:lnTo>
                    <a:pt x="114212" y="171731"/>
                  </a:lnTo>
                  <a:lnTo>
                    <a:pt x="115270" y="204928"/>
                  </a:lnTo>
                  <a:lnTo>
                    <a:pt x="123737" y="22856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SMARTInkShape-618">
              <a:extLst>
                <a:ext uri="{FF2B5EF4-FFF2-40B4-BE49-F238E27FC236}">
                  <a16:creationId xmlns:a16="http://schemas.microsoft.com/office/drawing/2014/main" id="{C890529D-D020-BD50-9F39-70DB1280A34F}"/>
                </a:ext>
              </a:extLst>
            </p:cNvPr>
            <p:cNvSpPr/>
            <p:nvPr>
              <p:custDataLst>
                <p:tags r:id="rId31"/>
              </p:custDataLst>
            </p:nvPr>
          </p:nvSpPr>
          <p:spPr>
            <a:xfrm>
              <a:off x="3743325" y="2372268"/>
              <a:ext cx="98890" cy="308493"/>
            </a:xfrm>
            <a:custGeom>
              <a:avLst/>
              <a:gdLst/>
              <a:ahLst/>
              <a:cxnLst/>
              <a:rect l="0" t="0" r="0" b="0"/>
              <a:pathLst>
                <a:path w="98890" h="308493">
                  <a:moveTo>
                    <a:pt x="76200" y="28032"/>
                  </a:moveTo>
                  <a:lnTo>
                    <a:pt x="76200" y="28032"/>
                  </a:lnTo>
                  <a:lnTo>
                    <a:pt x="76200" y="22976"/>
                  </a:lnTo>
                  <a:lnTo>
                    <a:pt x="79022" y="17671"/>
                  </a:lnTo>
                  <a:lnTo>
                    <a:pt x="93533" y="1289"/>
                  </a:lnTo>
                  <a:lnTo>
                    <a:pt x="93047" y="679"/>
                  </a:lnTo>
                  <a:lnTo>
                    <a:pt x="89685" y="0"/>
                  </a:lnTo>
                  <a:lnTo>
                    <a:pt x="76786" y="14787"/>
                  </a:lnTo>
                  <a:lnTo>
                    <a:pt x="71169" y="27790"/>
                  </a:lnTo>
                  <a:lnTo>
                    <a:pt x="67614" y="39566"/>
                  </a:lnTo>
                  <a:lnTo>
                    <a:pt x="39955" y="86601"/>
                  </a:lnTo>
                  <a:lnTo>
                    <a:pt x="25766" y="123562"/>
                  </a:lnTo>
                  <a:lnTo>
                    <a:pt x="10927" y="162053"/>
                  </a:lnTo>
                  <a:lnTo>
                    <a:pt x="3237" y="206972"/>
                  </a:lnTo>
                  <a:lnTo>
                    <a:pt x="959" y="248738"/>
                  </a:lnTo>
                  <a:lnTo>
                    <a:pt x="6071" y="272174"/>
                  </a:lnTo>
                  <a:lnTo>
                    <a:pt x="14340" y="289998"/>
                  </a:lnTo>
                  <a:lnTo>
                    <a:pt x="21543" y="297920"/>
                  </a:lnTo>
                  <a:lnTo>
                    <a:pt x="36604" y="307436"/>
                  </a:lnTo>
                  <a:lnTo>
                    <a:pt x="42395" y="308492"/>
                  </a:lnTo>
                  <a:lnTo>
                    <a:pt x="54473" y="306845"/>
                  </a:lnTo>
                  <a:lnTo>
                    <a:pt x="73173" y="294911"/>
                  </a:lnTo>
                  <a:lnTo>
                    <a:pt x="87063" y="283026"/>
                  </a:lnTo>
                  <a:lnTo>
                    <a:pt x="97880" y="257632"/>
                  </a:lnTo>
                  <a:lnTo>
                    <a:pt x="98889" y="238026"/>
                  </a:lnTo>
                  <a:lnTo>
                    <a:pt x="95969" y="214739"/>
                  </a:lnTo>
                  <a:lnTo>
                    <a:pt x="92747" y="208733"/>
                  </a:lnTo>
                  <a:lnTo>
                    <a:pt x="82055" y="196253"/>
                  </a:lnTo>
                  <a:lnTo>
                    <a:pt x="75980" y="192755"/>
                  </a:lnTo>
                  <a:lnTo>
                    <a:pt x="63457" y="190510"/>
                  </a:lnTo>
                  <a:lnTo>
                    <a:pt x="39390" y="190006"/>
                  </a:lnTo>
                  <a:lnTo>
                    <a:pt x="30559" y="192801"/>
                  </a:lnTo>
                  <a:lnTo>
                    <a:pt x="17238" y="201718"/>
                  </a:lnTo>
                  <a:lnTo>
                    <a:pt x="14667" y="204147"/>
                  </a:lnTo>
                  <a:lnTo>
                    <a:pt x="8988" y="206847"/>
                  </a:lnTo>
                  <a:lnTo>
                    <a:pt x="0" y="20900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9" name="SMARTInkShape-Group114">
            <a:extLst>
              <a:ext uri="{FF2B5EF4-FFF2-40B4-BE49-F238E27FC236}">
                <a16:creationId xmlns:a16="http://schemas.microsoft.com/office/drawing/2014/main" id="{A124173E-09F8-9254-D965-F8BEC403ACE8}"/>
              </a:ext>
            </a:extLst>
          </p:cNvPr>
          <p:cNvGrpSpPr/>
          <p:nvPr/>
        </p:nvGrpSpPr>
        <p:grpSpPr>
          <a:xfrm>
            <a:off x="4229100" y="2333625"/>
            <a:ext cx="657226" cy="280612"/>
            <a:chOff x="4229100" y="2333625"/>
            <a:chExt cx="657226" cy="280612"/>
          </a:xfrm>
        </p:grpSpPr>
        <p:sp>
          <p:nvSpPr>
            <p:cNvPr id="84" name="SMARTInkShape-619">
              <a:extLst>
                <a:ext uri="{FF2B5EF4-FFF2-40B4-BE49-F238E27FC236}">
                  <a16:creationId xmlns:a16="http://schemas.microsoft.com/office/drawing/2014/main" id="{8A637035-AB35-8E3F-72C5-8A13630B462E}"/>
                </a:ext>
              </a:extLst>
            </p:cNvPr>
            <p:cNvSpPr/>
            <p:nvPr>
              <p:custDataLst>
                <p:tags r:id="rId23"/>
              </p:custDataLst>
            </p:nvPr>
          </p:nvSpPr>
          <p:spPr>
            <a:xfrm>
              <a:off x="4229100" y="2457450"/>
              <a:ext cx="167677" cy="156787"/>
            </a:xfrm>
            <a:custGeom>
              <a:avLst/>
              <a:gdLst/>
              <a:ahLst/>
              <a:cxnLst/>
              <a:rect l="0" t="0" r="0" b="0"/>
              <a:pathLst>
                <a:path w="167677" h="156787">
                  <a:moveTo>
                    <a:pt x="152400" y="0"/>
                  </a:moveTo>
                  <a:lnTo>
                    <a:pt x="152400" y="0"/>
                  </a:lnTo>
                  <a:lnTo>
                    <a:pt x="157888" y="0"/>
                  </a:lnTo>
                  <a:lnTo>
                    <a:pt x="121439" y="2822"/>
                  </a:lnTo>
                  <a:lnTo>
                    <a:pt x="94543" y="13183"/>
                  </a:lnTo>
                  <a:lnTo>
                    <a:pt x="49649" y="34152"/>
                  </a:lnTo>
                  <a:lnTo>
                    <a:pt x="38646" y="40932"/>
                  </a:lnTo>
                  <a:lnTo>
                    <a:pt x="26503" y="55755"/>
                  </a:lnTo>
                  <a:lnTo>
                    <a:pt x="21258" y="68496"/>
                  </a:lnTo>
                  <a:lnTo>
                    <a:pt x="23697" y="72122"/>
                  </a:lnTo>
                  <a:lnTo>
                    <a:pt x="53960" y="88781"/>
                  </a:lnTo>
                  <a:lnTo>
                    <a:pt x="97131" y="99738"/>
                  </a:lnTo>
                  <a:lnTo>
                    <a:pt x="143692" y="112084"/>
                  </a:lnTo>
                  <a:lnTo>
                    <a:pt x="157702" y="117902"/>
                  </a:lnTo>
                  <a:lnTo>
                    <a:pt x="162285" y="121993"/>
                  </a:lnTo>
                  <a:lnTo>
                    <a:pt x="167376" y="132183"/>
                  </a:lnTo>
                  <a:lnTo>
                    <a:pt x="167676" y="136805"/>
                  </a:lnTo>
                  <a:lnTo>
                    <a:pt x="165186" y="144763"/>
                  </a:lnTo>
                  <a:lnTo>
                    <a:pt x="161983" y="147309"/>
                  </a:lnTo>
                  <a:lnTo>
                    <a:pt x="125583" y="156786"/>
                  </a:lnTo>
                  <a:lnTo>
                    <a:pt x="85658" y="155346"/>
                  </a:lnTo>
                  <a:lnTo>
                    <a:pt x="39968" y="152982"/>
                  </a:lnTo>
                  <a:lnTo>
                    <a:pt x="0" y="15240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SMARTInkShape-620">
              <a:extLst>
                <a:ext uri="{FF2B5EF4-FFF2-40B4-BE49-F238E27FC236}">
                  <a16:creationId xmlns:a16="http://schemas.microsoft.com/office/drawing/2014/main" id="{61748892-2399-8BDA-FB68-147E58232E9B}"/>
                </a:ext>
              </a:extLst>
            </p:cNvPr>
            <p:cNvSpPr/>
            <p:nvPr>
              <p:custDataLst>
                <p:tags r:id="rId24"/>
              </p:custDataLst>
            </p:nvPr>
          </p:nvSpPr>
          <p:spPr>
            <a:xfrm>
              <a:off x="4467628" y="2349944"/>
              <a:ext cx="104373" cy="259682"/>
            </a:xfrm>
            <a:custGeom>
              <a:avLst/>
              <a:gdLst/>
              <a:ahLst/>
              <a:cxnLst/>
              <a:rect l="0" t="0" r="0" b="0"/>
              <a:pathLst>
                <a:path w="104373" h="259682">
                  <a:moveTo>
                    <a:pt x="18647" y="12256"/>
                  </a:moveTo>
                  <a:lnTo>
                    <a:pt x="18647" y="12256"/>
                  </a:lnTo>
                  <a:lnTo>
                    <a:pt x="25193" y="223"/>
                  </a:lnTo>
                  <a:lnTo>
                    <a:pt x="26186" y="0"/>
                  </a:lnTo>
                  <a:lnTo>
                    <a:pt x="26848" y="911"/>
                  </a:lnTo>
                  <a:lnTo>
                    <a:pt x="27780" y="12305"/>
                  </a:lnTo>
                  <a:lnTo>
                    <a:pt x="21548" y="54756"/>
                  </a:lnTo>
                  <a:lnTo>
                    <a:pt x="19220" y="95283"/>
                  </a:lnTo>
                  <a:lnTo>
                    <a:pt x="15994" y="132460"/>
                  </a:lnTo>
                  <a:lnTo>
                    <a:pt x="10027" y="175625"/>
                  </a:lnTo>
                  <a:lnTo>
                    <a:pt x="2655" y="221850"/>
                  </a:lnTo>
                  <a:lnTo>
                    <a:pt x="0" y="251262"/>
                  </a:lnTo>
                  <a:lnTo>
                    <a:pt x="924" y="254144"/>
                  </a:lnTo>
                  <a:lnTo>
                    <a:pt x="2598" y="256064"/>
                  </a:lnTo>
                  <a:lnTo>
                    <a:pt x="4772" y="257345"/>
                  </a:lnTo>
                  <a:lnTo>
                    <a:pt x="35255" y="259681"/>
                  </a:lnTo>
                  <a:lnTo>
                    <a:pt x="80887" y="243484"/>
                  </a:lnTo>
                  <a:lnTo>
                    <a:pt x="95767" y="236578"/>
                  </a:lnTo>
                  <a:lnTo>
                    <a:pt x="104372" y="22180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SMARTInkShape-621">
              <a:extLst>
                <a:ext uri="{FF2B5EF4-FFF2-40B4-BE49-F238E27FC236}">
                  <a16:creationId xmlns:a16="http://schemas.microsoft.com/office/drawing/2014/main" id="{21C64910-EE92-15E0-5991-CA48D6F89A88}"/>
                </a:ext>
              </a:extLst>
            </p:cNvPr>
            <p:cNvSpPr/>
            <p:nvPr>
              <p:custDataLst>
                <p:tags r:id="rId25"/>
              </p:custDataLst>
            </p:nvPr>
          </p:nvSpPr>
          <p:spPr>
            <a:xfrm>
              <a:off x="4429125" y="2495550"/>
              <a:ext cx="161926" cy="19051"/>
            </a:xfrm>
            <a:custGeom>
              <a:avLst/>
              <a:gdLst/>
              <a:ahLst/>
              <a:cxnLst/>
              <a:rect l="0" t="0" r="0" b="0"/>
              <a:pathLst>
                <a:path w="161926" h="19051">
                  <a:moveTo>
                    <a:pt x="0" y="19050"/>
                  </a:moveTo>
                  <a:lnTo>
                    <a:pt x="0" y="19050"/>
                  </a:lnTo>
                  <a:lnTo>
                    <a:pt x="5057" y="13994"/>
                  </a:lnTo>
                  <a:lnTo>
                    <a:pt x="10361" y="11511"/>
                  </a:lnTo>
                  <a:lnTo>
                    <a:pt x="53258" y="1440"/>
                  </a:lnTo>
                  <a:lnTo>
                    <a:pt x="94442" y="284"/>
                  </a:lnTo>
                  <a:lnTo>
                    <a:pt x="1619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SMARTInkShape-622">
              <a:extLst>
                <a:ext uri="{FF2B5EF4-FFF2-40B4-BE49-F238E27FC236}">
                  <a16:creationId xmlns:a16="http://schemas.microsoft.com/office/drawing/2014/main" id="{AE60A8F3-16F7-8BE8-D83F-B8DD67D1F735}"/>
                </a:ext>
              </a:extLst>
            </p:cNvPr>
            <p:cNvSpPr/>
            <p:nvPr>
              <p:custDataLst>
                <p:tags r:id="rId26"/>
              </p:custDataLst>
            </p:nvPr>
          </p:nvSpPr>
          <p:spPr>
            <a:xfrm>
              <a:off x="4639199" y="2333625"/>
              <a:ext cx="122694" cy="261362"/>
            </a:xfrm>
            <a:custGeom>
              <a:avLst/>
              <a:gdLst/>
              <a:ahLst/>
              <a:cxnLst/>
              <a:rect l="0" t="0" r="0" b="0"/>
              <a:pathLst>
                <a:path w="122694" h="261362">
                  <a:moveTo>
                    <a:pt x="94726" y="161925"/>
                  </a:moveTo>
                  <a:lnTo>
                    <a:pt x="94726" y="161925"/>
                  </a:lnTo>
                  <a:lnTo>
                    <a:pt x="94726" y="148667"/>
                  </a:lnTo>
                  <a:lnTo>
                    <a:pt x="78324" y="126981"/>
                  </a:lnTo>
                  <a:lnTo>
                    <a:pt x="66348" y="119704"/>
                  </a:lnTo>
                  <a:lnTo>
                    <a:pt x="60990" y="118961"/>
                  </a:lnTo>
                  <a:lnTo>
                    <a:pt x="49393" y="120958"/>
                  </a:lnTo>
                  <a:lnTo>
                    <a:pt x="36021" y="128032"/>
                  </a:lnTo>
                  <a:lnTo>
                    <a:pt x="25356" y="136831"/>
                  </a:lnTo>
                  <a:lnTo>
                    <a:pt x="21561" y="143011"/>
                  </a:lnTo>
                  <a:lnTo>
                    <a:pt x="18816" y="149285"/>
                  </a:lnTo>
                  <a:lnTo>
                    <a:pt x="5446" y="170164"/>
                  </a:lnTo>
                  <a:lnTo>
                    <a:pt x="656" y="192990"/>
                  </a:lnTo>
                  <a:lnTo>
                    <a:pt x="0" y="201484"/>
                  </a:lnTo>
                  <a:lnTo>
                    <a:pt x="4688" y="222330"/>
                  </a:lnTo>
                  <a:lnTo>
                    <a:pt x="17836" y="243558"/>
                  </a:lnTo>
                  <a:lnTo>
                    <a:pt x="26333" y="251123"/>
                  </a:lnTo>
                  <a:lnTo>
                    <a:pt x="50524" y="261036"/>
                  </a:lnTo>
                  <a:lnTo>
                    <a:pt x="64850" y="261361"/>
                  </a:lnTo>
                  <a:lnTo>
                    <a:pt x="71634" y="259965"/>
                  </a:lnTo>
                  <a:lnTo>
                    <a:pt x="84816" y="249949"/>
                  </a:lnTo>
                  <a:lnTo>
                    <a:pt x="96672" y="233855"/>
                  </a:lnTo>
                  <a:lnTo>
                    <a:pt x="109296" y="199936"/>
                  </a:lnTo>
                  <a:lnTo>
                    <a:pt x="118681" y="155784"/>
                  </a:lnTo>
                  <a:lnTo>
                    <a:pt x="121247" y="121096"/>
                  </a:lnTo>
                  <a:lnTo>
                    <a:pt x="122693" y="81036"/>
                  </a:lnTo>
                  <a:lnTo>
                    <a:pt x="116635" y="33568"/>
                  </a:lnTo>
                  <a:lnTo>
                    <a:pt x="113776"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SMARTInkShape-623">
              <a:extLst>
                <a:ext uri="{FF2B5EF4-FFF2-40B4-BE49-F238E27FC236}">
                  <a16:creationId xmlns:a16="http://schemas.microsoft.com/office/drawing/2014/main" id="{AC05619A-AC31-DCC4-7927-384F56A337B5}"/>
                </a:ext>
              </a:extLst>
            </p:cNvPr>
            <p:cNvSpPr/>
            <p:nvPr>
              <p:custDataLst>
                <p:tags r:id="rId27"/>
              </p:custDataLst>
            </p:nvPr>
          </p:nvSpPr>
          <p:spPr>
            <a:xfrm>
              <a:off x="4867275" y="2533650"/>
              <a:ext cx="19051" cy="1"/>
            </a:xfrm>
            <a:custGeom>
              <a:avLst/>
              <a:gdLst/>
              <a:ahLst/>
              <a:cxnLst/>
              <a:rect l="0" t="0" r="0" b="0"/>
              <a:pathLst>
                <a:path w="19051" h="1">
                  <a:moveTo>
                    <a:pt x="0" y="0"/>
                  </a:moveTo>
                  <a:lnTo>
                    <a:pt x="0" y="0"/>
                  </a:lnTo>
                  <a:lnTo>
                    <a:pt x="190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4" name="SMARTInkShape-Group115">
            <a:extLst>
              <a:ext uri="{FF2B5EF4-FFF2-40B4-BE49-F238E27FC236}">
                <a16:creationId xmlns:a16="http://schemas.microsoft.com/office/drawing/2014/main" id="{B8AFC717-D36F-8D0A-ACDE-0D0243D7CB8B}"/>
              </a:ext>
            </a:extLst>
          </p:cNvPr>
          <p:cNvGrpSpPr/>
          <p:nvPr/>
        </p:nvGrpSpPr>
        <p:grpSpPr>
          <a:xfrm>
            <a:off x="5191492" y="2228850"/>
            <a:ext cx="666384" cy="346450"/>
            <a:chOff x="5191492" y="2228850"/>
            <a:chExt cx="666384" cy="346450"/>
          </a:xfrm>
        </p:grpSpPr>
        <p:sp>
          <p:nvSpPr>
            <p:cNvPr id="90" name="SMARTInkShape-624">
              <a:extLst>
                <a:ext uri="{FF2B5EF4-FFF2-40B4-BE49-F238E27FC236}">
                  <a16:creationId xmlns:a16="http://schemas.microsoft.com/office/drawing/2014/main" id="{8B646394-1461-E3F9-E5DF-2663D2208C51}"/>
                </a:ext>
              </a:extLst>
            </p:cNvPr>
            <p:cNvSpPr/>
            <p:nvPr>
              <p:custDataLst>
                <p:tags r:id="rId19"/>
              </p:custDataLst>
            </p:nvPr>
          </p:nvSpPr>
          <p:spPr>
            <a:xfrm>
              <a:off x="5191492" y="2228850"/>
              <a:ext cx="152034" cy="346450"/>
            </a:xfrm>
            <a:custGeom>
              <a:avLst/>
              <a:gdLst/>
              <a:ahLst/>
              <a:cxnLst/>
              <a:rect l="0" t="0" r="0" b="0"/>
              <a:pathLst>
                <a:path w="152034" h="346450">
                  <a:moveTo>
                    <a:pt x="132983" y="266700"/>
                  </a:moveTo>
                  <a:lnTo>
                    <a:pt x="132983" y="266700"/>
                  </a:lnTo>
                  <a:lnTo>
                    <a:pt x="141184" y="258499"/>
                  </a:lnTo>
                  <a:lnTo>
                    <a:pt x="142474" y="220630"/>
                  </a:lnTo>
                  <a:lnTo>
                    <a:pt x="137442" y="202720"/>
                  </a:lnTo>
                  <a:lnTo>
                    <a:pt x="124191" y="184008"/>
                  </a:lnTo>
                  <a:lnTo>
                    <a:pt x="106859" y="170114"/>
                  </a:lnTo>
                  <a:lnTo>
                    <a:pt x="83262" y="164352"/>
                  </a:lnTo>
                  <a:lnTo>
                    <a:pt x="68198" y="165826"/>
                  </a:lnTo>
                  <a:lnTo>
                    <a:pt x="61219" y="167701"/>
                  </a:lnTo>
                  <a:lnTo>
                    <a:pt x="36225" y="185509"/>
                  </a:lnTo>
                  <a:lnTo>
                    <a:pt x="13767" y="210893"/>
                  </a:lnTo>
                  <a:lnTo>
                    <a:pt x="5915" y="226375"/>
                  </a:lnTo>
                  <a:lnTo>
                    <a:pt x="1495" y="252635"/>
                  </a:lnTo>
                  <a:lnTo>
                    <a:pt x="0" y="294378"/>
                  </a:lnTo>
                  <a:lnTo>
                    <a:pt x="3053" y="303144"/>
                  </a:lnTo>
                  <a:lnTo>
                    <a:pt x="29325" y="334032"/>
                  </a:lnTo>
                  <a:lnTo>
                    <a:pt x="45355" y="345329"/>
                  </a:lnTo>
                  <a:lnTo>
                    <a:pt x="60170" y="346449"/>
                  </a:lnTo>
                  <a:lnTo>
                    <a:pt x="68566" y="345266"/>
                  </a:lnTo>
                  <a:lnTo>
                    <a:pt x="76281" y="340244"/>
                  </a:lnTo>
                  <a:lnTo>
                    <a:pt x="101047" y="307411"/>
                  </a:lnTo>
                  <a:lnTo>
                    <a:pt x="116444" y="279916"/>
                  </a:lnTo>
                  <a:lnTo>
                    <a:pt x="125357" y="237357"/>
                  </a:lnTo>
                  <a:lnTo>
                    <a:pt x="130723" y="198033"/>
                  </a:lnTo>
                  <a:lnTo>
                    <a:pt x="132314" y="150751"/>
                  </a:lnTo>
                  <a:lnTo>
                    <a:pt x="132785" y="113812"/>
                  </a:lnTo>
                  <a:lnTo>
                    <a:pt x="138001" y="68460"/>
                  </a:lnTo>
                  <a:lnTo>
                    <a:pt x="141915" y="24930"/>
                  </a:lnTo>
                  <a:lnTo>
                    <a:pt x="142473" y="2226"/>
                  </a:lnTo>
                  <a:lnTo>
                    <a:pt x="143544" y="1484"/>
                  </a:lnTo>
                  <a:lnTo>
                    <a:pt x="152033"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SMARTInkShape-625">
              <a:extLst>
                <a:ext uri="{FF2B5EF4-FFF2-40B4-BE49-F238E27FC236}">
                  <a16:creationId xmlns:a16="http://schemas.microsoft.com/office/drawing/2014/main" id="{D9CCD591-EE48-8796-8D64-903A47296186}"/>
                </a:ext>
              </a:extLst>
            </p:cNvPr>
            <p:cNvSpPr/>
            <p:nvPr>
              <p:custDataLst>
                <p:tags r:id="rId20"/>
              </p:custDataLst>
            </p:nvPr>
          </p:nvSpPr>
          <p:spPr>
            <a:xfrm>
              <a:off x="5374267" y="2346366"/>
              <a:ext cx="178809" cy="167798"/>
            </a:xfrm>
            <a:custGeom>
              <a:avLst/>
              <a:gdLst/>
              <a:ahLst/>
              <a:cxnLst/>
              <a:rect l="0" t="0" r="0" b="0"/>
              <a:pathLst>
                <a:path w="178809" h="167798">
                  <a:moveTo>
                    <a:pt x="7358" y="63459"/>
                  </a:moveTo>
                  <a:lnTo>
                    <a:pt x="7358" y="63459"/>
                  </a:lnTo>
                  <a:lnTo>
                    <a:pt x="7358" y="68515"/>
                  </a:lnTo>
                  <a:lnTo>
                    <a:pt x="10180" y="73820"/>
                  </a:lnTo>
                  <a:lnTo>
                    <a:pt x="20615" y="85849"/>
                  </a:lnTo>
                  <a:lnTo>
                    <a:pt x="29478" y="89285"/>
                  </a:lnTo>
                  <a:lnTo>
                    <a:pt x="34804" y="90202"/>
                  </a:lnTo>
                  <a:lnTo>
                    <a:pt x="46368" y="88397"/>
                  </a:lnTo>
                  <a:lnTo>
                    <a:pt x="61955" y="81431"/>
                  </a:lnTo>
                  <a:lnTo>
                    <a:pt x="86592" y="65434"/>
                  </a:lnTo>
                  <a:lnTo>
                    <a:pt x="97393" y="50521"/>
                  </a:lnTo>
                  <a:lnTo>
                    <a:pt x="101063" y="38929"/>
                  </a:lnTo>
                  <a:lnTo>
                    <a:pt x="102405" y="22299"/>
                  </a:lnTo>
                  <a:lnTo>
                    <a:pt x="97491" y="7636"/>
                  </a:lnTo>
                  <a:lnTo>
                    <a:pt x="92847" y="4019"/>
                  </a:lnTo>
                  <a:lnTo>
                    <a:pt x="79219" y="0"/>
                  </a:lnTo>
                  <a:lnTo>
                    <a:pt x="72199" y="1044"/>
                  </a:lnTo>
                  <a:lnTo>
                    <a:pt x="58754" y="7850"/>
                  </a:lnTo>
                  <a:lnTo>
                    <a:pt x="16966" y="44793"/>
                  </a:lnTo>
                  <a:lnTo>
                    <a:pt x="5148" y="71451"/>
                  </a:lnTo>
                  <a:lnTo>
                    <a:pt x="0" y="101105"/>
                  </a:lnTo>
                  <a:lnTo>
                    <a:pt x="3532" y="129999"/>
                  </a:lnTo>
                  <a:lnTo>
                    <a:pt x="11281" y="148556"/>
                  </a:lnTo>
                  <a:lnTo>
                    <a:pt x="20038" y="157019"/>
                  </a:lnTo>
                  <a:lnTo>
                    <a:pt x="25336" y="160758"/>
                  </a:lnTo>
                  <a:lnTo>
                    <a:pt x="70803" y="166757"/>
                  </a:lnTo>
                  <a:lnTo>
                    <a:pt x="107883" y="167797"/>
                  </a:lnTo>
                  <a:lnTo>
                    <a:pt x="146571" y="165325"/>
                  </a:lnTo>
                  <a:lnTo>
                    <a:pt x="165376" y="157848"/>
                  </a:lnTo>
                  <a:lnTo>
                    <a:pt x="172838" y="151976"/>
                  </a:lnTo>
                  <a:lnTo>
                    <a:pt x="178808" y="13965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SMARTInkShape-626">
              <a:extLst>
                <a:ext uri="{FF2B5EF4-FFF2-40B4-BE49-F238E27FC236}">
                  <a16:creationId xmlns:a16="http://schemas.microsoft.com/office/drawing/2014/main" id="{61F96FD7-8578-76C2-2CBF-D21BBED2C1B1}"/>
                </a:ext>
              </a:extLst>
            </p:cNvPr>
            <p:cNvSpPr/>
            <p:nvPr>
              <p:custDataLst>
                <p:tags r:id="rId21"/>
              </p:custDataLst>
            </p:nvPr>
          </p:nvSpPr>
          <p:spPr>
            <a:xfrm>
              <a:off x="5591175" y="2305050"/>
              <a:ext cx="190501" cy="189626"/>
            </a:xfrm>
            <a:custGeom>
              <a:avLst/>
              <a:gdLst/>
              <a:ahLst/>
              <a:cxnLst/>
              <a:rect l="0" t="0" r="0" b="0"/>
              <a:pathLst>
                <a:path w="190501" h="189626">
                  <a:moveTo>
                    <a:pt x="0" y="85725"/>
                  </a:moveTo>
                  <a:lnTo>
                    <a:pt x="0" y="85725"/>
                  </a:lnTo>
                  <a:lnTo>
                    <a:pt x="0" y="80669"/>
                  </a:lnTo>
                  <a:lnTo>
                    <a:pt x="2822" y="75364"/>
                  </a:lnTo>
                  <a:lnTo>
                    <a:pt x="5056" y="72467"/>
                  </a:lnTo>
                  <a:lnTo>
                    <a:pt x="10361" y="69249"/>
                  </a:lnTo>
                  <a:lnTo>
                    <a:pt x="13257" y="68391"/>
                  </a:lnTo>
                  <a:lnTo>
                    <a:pt x="16247" y="68878"/>
                  </a:lnTo>
                  <a:lnTo>
                    <a:pt x="22390" y="72240"/>
                  </a:lnTo>
                  <a:lnTo>
                    <a:pt x="25826" y="82907"/>
                  </a:lnTo>
                  <a:lnTo>
                    <a:pt x="31156" y="126400"/>
                  </a:lnTo>
                  <a:lnTo>
                    <a:pt x="43732" y="169672"/>
                  </a:lnTo>
                  <a:lnTo>
                    <a:pt x="45894" y="180538"/>
                  </a:lnTo>
                  <a:lnTo>
                    <a:pt x="47530" y="183858"/>
                  </a:lnTo>
                  <a:lnTo>
                    <a:pt x="49679" y="186072"/>
                  </a:lnTo>
                  <a:lnTo>
                    <a:pt x="52169" y="187548"/>
                  </a:lnTo>
                  <a:lnTo>
                    <a:pt x="65787" y="189625"/>
                  </a:lnTo>
                  <a:lnTo>
                    <a:pt x="83227" y="185184"/>
                  </a:lnTo>
                  <a:lnTo>
                    <a:pt x="92729" y="177201"/>
                  </a:lnTo>
                  <a:lnTo>
                    <a:pt x="112508" y="149773"/>
                  </a:lnTo>
                  <a:lnTo>
                    <a:pt x="125528" y="112934"/>
                  </a:lnTo>
                  <a:lnTo>
                    <a:pt x="141145" y="73561"/>
                  </a:lnTo>
                  <a:lnTo>
                    <a:pt x="161280" y="30318"/>
                  </a:lnTo>
                  <a:lnTo>
                    <a:pt x="174497" y="8576"/>
                  </a:lnTo>
                  <a:lnTo>
                    <a:pt x="180919" y="3811"/>
                  </a:lnTo>
                  <a:lnTo>
                    <a:pt x="1905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SMARTInkShape-627">
              <a:extLst>
                <a:ext uri="{FF2B5EF4-FFF2-40B4-BE49-F238E27FC236}">
                  <a16:creationId xmlns:a16="http://schemas.microsoft.com/office/drawing/2014/main" id="{2E4CCA8D-C7F6-CCCE-653B-A8084838F018}"/>
                </a:ext>
              </a:extLst>
            </p:cNvPr>
            <p:cNvSpPr/>
            <p:nvPr>
              <p:custDataLst>
                <p:tags r:id="rId22"/>
              </p:custDataLst>
            </p:nvPr>
          </p:nvSpPr>
          <p:spPr>
            <a:xfrm>
              <a:off x="5849674" y="2495550"/>
              <a:ext cx="8202" cy="9526"/>
            </a:xfrm>
            <a:custGeom>
              <a:avLst/>
              <a:gdLst/>
              <a:ahLst/>
              <a:cxnLst/>
              <a:rect l="0" t="0" r="0" b="0"/>
              <a:pathLst>
                <a:path w="8202" h="9526">
                  <a:moveTo>
                    <a:pt x="8201" y="0"/>
                  </a:moveTo>
                  <a:lnTo>
                    <a:pt x="8201" y="0"/>
                  </a:lnTo>
                  <a:lnTo>
                    <a:pt x="3145" y="0"/>
                  </a:lnTo>
                  <a:lnTo>
                    <a:pt x="1656" y="1058"/>
                  </a:lnTo>
                  <a:lnTo>
                    <a:pt x="662" y="2822"/>
                  </a:lnTo>
                  <a:lnTo>
                    <a:pt x="0" y="5056"/>
                  </a:lnTo>
                  <a:lnTo>
                    <a:pt x="617" y="6546"/>
                  </a:lnTo>
                  <a:lnTo>
                    <a:pt x="2087" y="7539"/>
                  </a:lnTo>
                  <a:lnTo>
                    <a:pt x="8201" y="952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8" name="SMARTInkShape-Group116">
            <a:extLst>
              <a:ext uri="{FF2B5EF4-FFF2-40B4-BE49-F238E27FC236}">
                <a16:creationId xmlns:a16="http://schemas.microsoft.com/office/drawing/2014/main" id="{F75328B9-EBEB-21ED-A1E8-33DCCD1E1A7E}"/>
              </a:ext>
            </a:extLst>
          </p:cNvPr>
          <p:cNvGrpSpPr/>
          <p:nvPr/>
        </p:nvGrpSpPr>
        <p:grpSpPr>
          <a:xfrm>
            <a:off x="6392599" y="2170087"/>
            <a:ext cx="274019" cy="514640"/>
            <a:chOff x="6392599" y="2170087"/>
            <a:chExt cx="274019" cy="514640"/>
          </a:xfrm>
        </p:grpSpPr>
        <p:sp>
          <p:nvSpPr>
            <p:cNvPr id="95" name="SMARTInkShape-628">
              <a:extLst>
                <a:ext uri="{FF2B5EF4-FFF2-40B4-BE49-F238E27FC236}">
                  <a16:creationId xmlns:a16="http://schemas.microsoft.com/office/drawing/2014/main" id="{C778525D-7226-8195-4113-1B7D3CF611C9}"/>
                </a:ext>
              </a:extLst>
            </p:cNvPr>
            <p:cNvSpPr/>
            <p:nvPr>
              <p:custDataLst>
                <p:tags r:id="rId16"/>
              </p:custDataLst>
            </p:nvPr>
          </p:nvSpPr>
          <p:spPr>
            <a:xfrm>
              <a:off x="6524625" y="2170087"/>
              <a:ext cx="141993" cy="134964"/>
            </a:xfrm>
            <a:custGeom>
              <a:avLst/>
              <a:gdLst/>
              <a:ahLst/>
              <a:cxnLst/>
              <a:rect l="0" t="0" r="0" b="0"/>
              <a:pathLst>
                <a:path w="141993" h="134964">
                  <a:moveTo>
                    <a:pt x="133350" y="106388"/>
                  </a:moveTo>
                  <a:lnTo>
                    <a:pt x="133350" y="106388"/>
                  </a:lnTo>
                  <a:lnTo>
                    <a:pt x="133350" y="101332"/>
                  </a:lnTo>
                  <a:lnTo>
                    <a:pt x="141992" y="70119"/>
                  </a:lnTo>
                  <a:lnTo>
                    <a:pt x="141555" y="48017"/>
                  </a:lnTo>
                  <a:lnTo>
                    <a:pt x="135193" y="28650"/>
                  </a:lnTo>
                  <a:lnTo>
                    <a:pt x="120739" y="9266"/>
                  </a:lnTo>
                  <a:lnTo>
                    <a:pt x="115417" y="3540"/>
                  </a:lnTo>
                  <a:lnTo>
                    <a:pt x="110812" y="781"/>
                  </a:lnTo>
                  <a:lnTo>
                    <a:pt x="106683" y="0"/>
                  </a:lnTo>
                  <a:lnTo>
                    <a:pt x="102872" y="538"/>
                  </a:lnTo>
                  <a:lnTo>
                    <a:pt x="75001" y="16609"/>
                  </a:lnTo>
                  <a:lnTo>
                    <a:pt x="61202" y="28034"/>
                  </a:lnTo>
                  <a:lnTo>
                    <a:pt x="36230" y="69258"/>
                  </a:lnTo>
                  <a:lnTo>
                    <a:pt x="12330" y="111636"/>
                  </a:lnTo>
                  <a:lnTo>
                    <a:pt x="0" y="134963"/>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SMARTInkShape-629">
              <a:extLst>
                <a:ext uri="{FF2B5EF4-FFF2-40B4-BE49-F238E27FC236}">
                  <a16:creationId xmlns:a16="http://schemas.microsoft.com/office/drawing/2014/main" id="{91081CDC-F25C-3CB3-7A03-7A6AA986BFB5}"/>
                </a:ext>
              </a:extLst>
            </p:cNvPr>
            <p:cNvSpPr/>
            <p:nvPr>
              <p:custDataLst>
                <p:tags r:id="rId17"/>
              </p:custDataLst>
            </p:nvPr>
          </p:nvSpPr>
          <p:spPr>
            <a:xfrm>
              <a:off x="6467475" y="2676525"/>
              <a:ext cx="1" cy="8202"/>
            </a:xfrm>
            <a:custGeom>
              <a:avLst/>
              <a:gdLst/>
              <a:ahLst/>
              <a:cxnLst/>
              <a:rect l="0" t="0" r="0" b="0"/>
              <a:pathLst>
                <a:path w="1" h="8202">
                  <a:moveTo>
                    <a:pt x="0" y="0"/>
                  </a:moveTo>
                  <a:lnTo>
                    <a:pt x="0" y="0"/>
                  </a:lnTo>
                  <a:lnTo>
                    <a:pt x="0" y="8201"/>
                  </a:lnTo>
                  <a:close/>
                </a:path>
              </a:pathLst>
            </a:custGeom>
            <a:noFill/>
            <a:ln w="19050" cap="flat" cmpd="sng" algn="ctr">
              <a:solidFill>
                <a:srgbClr val="0000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SMARTInkShape-630">
              <a:extLst>
                <a:ext uri="{FF2B5EF4-FFF2-40B4-BE49-F238E27FC236}">
                  <a16:creationId xmlns:a16="http://schemas.microsoft.com/office/drawing/2014/main" id="{BE926C24-8F84-A88D-AB15-96F31A3A766A}"/>
                </a:ext>
              </a:extLst>
            </p:cNvPr>
            <p:cNvSpPr/>
            <p:nvPr>
              <p:custDataLst>
                <p:tags r:id="rId18"/>
              </p:custDataLst>
            </p:nvPr>
          </p:nvSpPr>
          <p:spPr>
            <a:xfrm>
              <a:off x="6392599" y="2438400"/>
              <a:ext cx="17727" cy="19051"/>
            </a:xfrm>
            <a:custGeom>
              <a:avLst/>
              <a:gdLst/>
              <a:ahLst/>
              <a:cxnLst/>
              <a:rect l="0" t="0" r="0" b="0"/>
              <a:pathLst>
                <a:path w="17727" h="19051">
                  <a:moveTo>
                    <a:pt x="8201" y="19050"/>
                  </a:moveTo>
                  <a:lnTo>
                    <a:pt x="8201" y="19050"/>
                  </a:lnTo>
                  <a:lnTo>
                    <a:pt x="0" y="10849"/>
                  </a:lnTo>
                  <a:lnTo>
                    <a:pt x="17726"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4" name="SMARTInkShape-Group117">
            <a:extLst>
              <a:ext uri="{FF2B5EF4-FFF2-40B4-BE49-F238E27FC236}">
                <a16:creationId xmlns:a16="http://schemas.microsoft.com/office/drawing/2014/main" id="{8A9E95AB-F78E-C7F6-A9F9-350B0DEE9873}"/>
              </a:ext>
            </a:extLst>
          </p:cNvPr>
          <p:cNvGrpSpPr/>
          <p:nvPr/>
        </p:nvGrpSpPr>
        <p:grpSpPr>
          <a:xfrm>
            <a:off x="6343650" y="2153053"/>
            <a:ext cx="998660" cy="538884"/>
            <a:chOff x="6343650" y="2153053"/>
            <a:chExt cx="998660" cy="538884"/>
          </a:xfrm>
        </p:grpSpPr>
        <p:sp>
          <p:nvSpPr>
            <p:cNvPr id="99" name="SMARTInkShape-631">
              <a:extLst>
                <a:ext uri="{FF2B5EF4-FFF2-40B4-BE49-F238E27FC236}">
                  <a16:creationId xmlns:a16="http://schemas.microsoft.com/office/drawing/2014/main" id="{C4E1AB6E-EA8A-4969-0086-7E0971576F38}"/>
                </a:ext>
              </a:extLst>
            </p:cNvPr>
            <p:cNvSpPr/>
            <p:nvPr>
              <p:custDataLst>
                <p:tags r:id="rId11"/>
              </p:custDataLst>
            </p:nvPr>
          </p:nvSpPr>
          <p:spPr>
            <a:xfrm>
              <a:off x="6362700" y="2153053"/>
              <a:ext cx="274899" cy="538884"/>
            </a:xfrm>
            <a:custGeom>
              <a:avLst/>
              <a:gdLst/>
              <a:ahLst/>
              <a:cxnLst/>
              <a:rect l="0" t="0" r="0" b="0"/>
              <a:pathLst>
                <a:path w="274899" h="538884">
                  <a:moveTo>
                    <a:pt x="257175" y="75797"/>
                  </a:moveTo>
                  <a:lnTo>
                    <a:pt x="257175" y="75797"/>
                  </a:lnTo>
                  <a:lnTo>
                    <a:pt x="257175" y="85206"/>
                  </a:lnTo>
                  <a:lnTo>
                    <a:pt x="266307" y="85319"/>
                  </a:lnTo>
                  <a:lnTo>
                    <a:pt x="266666" y="77121"/>
                  </a:lnTo>
                  <a:lnTo>
                    <a:pt x="274898" y="67712"/>
                  </a:lnTo>
                  <a:lnTo>
                    <a:pt x="274282" y="66174"/>
                  </a:lnTo>
                  <a:lnTo>
                    <a:pt x="269417" y="58952"/>
                  </a:lnTo>
                  <a:lnTo>
                    <a:pt x="267057" y="48976"/>
                  </a:lnTo>
                  <a:lnTo>
                    <a:pt x="266710" y="29934"/>
                  </a:lnTo>
                  <a:lnTo>
                    <a:pt x="258500" y="20126"/>
                  </a:lnTo>
                  <a:lnTo>
                    <a:pt x="257568" y="14029"/>
                  </a:lnTo>
                  <a:lnTo>
                    <a:pt x="256379" y="12393"/>
                  </a:lnTo>
                  <a:lnTo>
                    <a:pt x="254527" y="11303"/>
                  </a:lnTo>
                  <a:lnTo>
                    <a:pt x="249009" y="9553"/>
                  </a:lnTo>
                  <a:lnTo>
                    <a:pt x="239568" y="959"/>
                  </a:lnTo>
                  <a:lnTo>
                    <a:pt x="233497" y="0"/>
                  </a:lnTo>
                  <a:lnTo>
                    <a:pt x="227954" y="2599"/>
                  </a:lnTo>
                  <a:lnTo>
                    <a:pt x="221963" y="6223"/>
                  </a:lnTo>
                  <a:lnTo>
                    <a:pt x="215772" y="7834"/>
                  </a:lnTo>
                  <a:lnTo>
                    <a:pt x="183582" y="35524"/>
                  </a:lnTo>
                  <a:lnTo>
                    <a:pt x="154201" y="77766"/>
                  </a:lnTo>
                  <a:lnTo>
                    <a:pt x="138567" y="113228"/>
                  </a:lnTo>
                  <a:lnTo>
                    <a:pt x="123924" y="158429"/>
                  </a:lnTo>
                  <a:lnTo>
                    <a:pt x="115142" y="199011"/>
                  </a:lnTo>
                  <a:lnTo>
                    <a:pt x="107136" y="237601"/>
                  </a:lnTo>
                  <a:lnTo>
                    <a:pt x="105240" y="275798"/>
                  </a:lnTo>
                  <a:lnTo>
                    <a:pt x="97263" y="314976"/>
                  </a:lnTo>
                  <a:lnTo>
                    <a:pt x="85496" y="359560"/>
                  </a:lnTo>
                  <a:lnTo>
                    <a:pt x="72980" y="399255"/>
                  </a:lnTo>
                  <a:lnTo>
                    <a:pt x="57144" y="445326"/>
                  </a:lnTo>
                  <a:lnTo>
                    <a:pt x="44448" y="487574"/>
                  </a:lnTo>
                  <a:lnTo>
                    <a:pt x="25400" y="529458"/>
                  </a:lnTo>
                  <a:lnTo>
                    <a:pt x="19050" y="536716"/>
                  </a:lnTo>
                  <a:lnTo>
                    <a:pt x="15875" y="538651"/>
                  </a:lnTo>
                  <a:lnTo>
                    <a:pt x="12700" y="538883"/>
                  </a:lnTo>
                  <a:lnTo>
                    <a:pt x="6350" y="536319"/>
                  </a:lnTo>
                  <a:lnTo>
                    <a:pt x="4233" y="534153"/>
                  </a:lnTo>
                  <a:lnTo>
                    <a:pt x="0" y="52347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SMARTInkShape-632">
              <a:extLst>
                <a:ext uri="{FF2B5EF4-FFF2-40B4-BE49-F238E27FC236}">
                  <a16:creationId xmlns:a16="http://schemas.microsoft.com/office/drawing/2014/main" id="{A6D0C13F-3690-E6F3-1E32-4DDA1861ABE9}"/>
                </a:ext>
              </a:extLst>
            </p:cNvPr>
            <p:cNvSpPr/>
            <p:nvPr>
              <p:custDataLst>
                <p:tags r:id="rId12"/>
              </p:custDataLst>
            </p:nvPr>
          </p:nvSpPr>
          <p:spPr>
            <a:xfrm>
              <a:off x="6343650" y="2390775"/>
              <a:ext cx="266701" cy="85726"/>
            </a:xfrm>
            <a:custGeom>
              <a:avLst/>
              <a:gdLst/>
              <a:ahLst/>
              <a:cxnLst/>
              <a:rect l="0" t="0" r="0" b="0"/>
              <a:pathLst>
                <a:path w="266701" h="85726">
                  <a:moveTo>
                    <a:pt x="0" y="85725"/>
                  </a:moveTo>
                  <a:lnTo>
                    <a:pt x="0" y="85725"/>
                  </a:lnTo>
                  <a:lnTo>
                    <a:pt x="0" y="80669"/>
                  </a:lnTo>
                  <a:lnTo>
                    <a:pt x="5645" y="75364"/>
                  </a:lnTo>
                  <a:lnTo>
                    <a:pt x="52982" y="53926"/>
                  </a:lnTo>
                  <a:lnTo>
                    <a:pt x="97044" y="34921"/>
                  </a:lnTo>
                  <a:lnTo>
                    <a:pt x="139300" y="24076"/>
                  </a:lnTo>
                  <a:lnTo>
                    <a:pt x="173801" y="15483"/>
                  </a:lnTo>
                  <a:lnTo>
                    <a:pt x="217537" y="6234"/>
                  </a:lnTo>
                  <a:lnTo>
                    <a:pt x="2667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SMARTInkShape-633">
              <a:extLst>
                <a:ext uri="{FF2B5EF4-FFF2-40B4-BE49-F238E27FC236}">
                  <a16:creationId xmlns:a16="http://schemas.microsoft.com/office/drawing/2014/main" id="{0048D486-C04E-3227-9241-DDD8B149E044}"/>
                </a:ext>
              </a:extLst>
            </p:cNvPr>
            <p:cNvSpPr/>
            <p:nvPr>
              <p:custDataLst>
                <p:tags r:id="rId13"/>
              </p:custDataLst>
            </p:nvPr>
          </p:nvSpPr>
          <p:spPr>
            <a:xfrm>
              <a:off x="6705600" y="2324100"/>
              <a:ext cx="238126" cy="155551"/>
            </a:xfrm>
            <a:custGeom>
              <a:avLst/>
              <a:gdLst/>
              <a:ahLst/>
              <a:cxnLst/>
              <a:rect l="0" t="0" r="0" b="0"/>
              <a:pathLst>
                <a:path w="238126" h="155551">
                  <a:moveTo>
                    <a:pt x="0" y="38100"/>
                  </a:moveTo>
                  <a:lnTo>
                    <a:pt x="0" y="38100"/>
                  </a:lnTo>
                  <a:lnTo>
                    <a:pt x="8200" y="29899"/>
                  </a:lnTo>
                  <a:lnTo>
                    <a:pt x="19246" y="23911"/>
                  </a:lnTo>
                  <a:lnTo>
                    <a:pt x="40980" y="20490"/>
                  </a:lnTo>
                  <a:lnTo>
                    <a:pt x="55608" y="25334"/>
                  </a:lnTo>
                  <a:lnTo>
                    <a:pt x="69164" y="35602"/>
                  </a:lnTo>
                  <a:lnTo>
                    <a:pt x="103898" y="77761"/>
                  </a:lnTo>
                  <a:lnTo>
                    <a:pt x="111218" y="92890"/>
                  </a:lnTo>
                  <a:lnTo>
                    <a:pt x="123379" y="136092"/>
                  </a:lnTo>
                  <a:lnTo>
                    <a:pt x="120804" y="142683"/>
                  </a:lnTo>
                  <a:lnTo>
                    <a:pt x="118637" y="145922"/>
                  </a:lnTo>
                  <a:lnTo>
                    <a:pt x="100416" y="155537"/>
                  </a:lnTo>
                  <a:lnTo>
                    <a:pt x="94460" y="155550"/>
                  </a:lnTo>
                  <a:lnTo>
                    <a:pt x="89432" y="153442"/>
                  </a:lnTo>
                  <a:lnTo>
                    <a:pt x="74476" y="137539"/>
                  </a:lnTo>
                  <a:lnTo>
                    <a:pt x="68700" y="129793"/>
                  </a:lnTo>
                  <a:lnTo>
                    <a:pt x="65106" y="107075"/>
                  </a:lnTo>
                  <a:lnTo>
                    <a:pt x="68094" y="82514"/>
                  </a:lnTo>
                  <a:lnTo>
                    <a:pt x="76478" y="64542"/>
                  </a:lnTo>
                  <a:lnTo>
                    <a:pt x="98155" y="42525"/>
                  </a:lnTo>
                  <a:lnTo>
                    <a:pt x="141528" y="17180"/>
                  </a:lnTo>
                  <a:lnTo>
                    <a:pt x="188039" y="3707"/>
                  </a:lnTo>
                  <a:lnTo>
                    <a:pt x="2381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SMARTInkShape-634">
              <a:extLst>
                <a:ext uri="{FF2B5EF4-FFF2-40B4-BE49-F238E27FC236}">
                  <a16:creationId xmlns:a16="http://schemas.microsoft.com/office/drawing/2014/main" id="{F69FA7EA-20A2-D4A6-933E-78CA98F93C31}"/>
                </a:ext>
              </a:extLst>
            </p:cNvPr>
            <p:cNvSpPr/>
            <p:nvPr>
              <p:custDataLst>
                <p:tags r:id="rId14"/>
              </p:custDataLst>
            </p:nvPr>
          </p:nvSpPr>
          <p:spPr>
            <a:xfrm>
              <a:off x="6983295" y="2316421"/>
              <a:ext cx="83349" cy="160429"/>
            </a:xfrm>
            <a:custGeom>
              <a:avLst/>
              <a:gdLst/>
              <a:ahLst/>
              <a:cxnLst/>
              <a:rect l="0" t="0" r="0" b="0"/>
              <a:pathLst>
                <a:path w="83349" h="160429">
                  <a:moveTo>
                    <a:pt x="55680" y="45779"/>
                  </a:moveTo>
                  <a:lnTo>
                    <a:pt x="55680" y="45779"/>
                  </a:lnTo>
                  <a:lnTo>
                    <a:pt x="55680" y="32521"/>
                  </a:lnTo>
                  <a:lnTo>
                    <a:pt x="56738" y="30591"/>
                  </a:lnTo>
                  <a:lnTo>
                    <a:pt x="58502" y="29303"/>
                  </a:lnTo>
                  <a:lnTo>
                    <a:pt x="60736" y="28445"/>
                  </a:lnTo>
                  <a:lnTo>
                    <a:pt x="61167" y="26815"/>
                  </a:lnTo>
                  <a:lnTo>
                    <a:pt x="56611" y="13622"/>
                  </a:lnTo>
                  <a:lnTo>
                    <a:pt x="55955" y="4384"/>
                  </a:lnTo>
                  <a:lnTo>
                    <a:pt x="54806" y="2307"/>
                  </a:lnTo>
                  <a:lnTo>
                    <a:pt x="52980" y="923"/>
                  </a:lnTo>
                  <a:lnTo>
                    <a:pt x="50705" y="0"/>
                  </a:lnTo>
                  <a:lnTo>
                    <a:pt x="42533" y="1797"/>
                  </a:lnTo>
                  <a:lnTo>
                    <a:pt x="37390" y="3758"/>
                  </a:lnTo>
                  <a:lnTo>
                    <a:pt x="28855" y="14403"/>
                  </a:lnTo>
                  <a:lnTo>
                    <a:pt x="5972" y="57248"/>
                  </a:lnTo>
                  <a:lnTo>
                    <a:pt x="0" y="98296"/>
                  </a:lnTo>
                  <a:lnTo>
                    <a:pt x="242" y="114628"/>
                  </a:lnTo>
                  <a:lnTo>
                    <a:pt x="3877" y="132470"/>
                  </a:lnTo>
                  <a:lnTo>
                    <a:pt x="16930" y="155309"/>
                  </a:lnTo>
                  <a:lnTo>
                    <a:pt x="22438" y="159016"/>
                  </a:lnTo>
                  <a:lnTo>
                    <a:pt x="28227" y="160428"/>
                  </a:lnTo>
                  <a:lnTo>
                    <a:pt x="34203" y="160312"/>
                  </a:lnTo>
                  <a:lnTo>
                    <a:pt x="46488" y="154538"/>
                  </a:lnTo>
                  <a:lnTo>
                    <a:pt x="52727" y="150035"/>
                  </a:lnTo>
                  <a:lnTo>
                    <a:pt x="62481" y="133743"/>
                  </a:lnTo>
                  <a:lnTo>
                    <a:pt x="79663" y="88603"/>
                  </a:lnTo>
                  <a:lnTo>
                    <a:pt x="83348" y="42518"/>
                  </a:lnTo>
                  <a:lnTo>
                    <a:pt x="82794" y="27396"/>
                  </a:lnTo>
                  <a:lnTo>
                    <a:pt x="79019" y="17148"/>
                  </a:lnTo>
                  <a:lnTo>
                    <a:pt x="75473" y="13992"/>
                  </a:lnTo>
                  <a:lnTo>
                    <a:pt x="55680" y="767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SMARTInkShape-635">
              <a:extLst>
                <a:ext uri="{FF2B5EF4-FFF2-40B4-BE49-F238E27FC236}">
                  <a16:creationId xmlns:a16="http://schemas.microsoft.com/office/drawing/2014/main" id="{BC1D3812-8781-862B-CC50-8F667DB5EDE7}"/>
                </a:ext>
              </a:extLst>
            </p:cNvPr>
            <p:cNvSpPr/>
            <p:nvPr>
              <p:custDataLst>
                <p:tags r:id="rId15"/>
              </p:custDataLst>
            </p:nvPr>
          </p:nvSpPr>
          <p:spPr>
            <a:xfrm>
              <a:off x="7119213" y="2326015"/>
              <a:ext cx="223097" cy="179061"/>
            </a:xfrm>
            <a:custGeom>
              <a:avLst/>
              <a:gdLst/>
              <a:ahLst/>
              <a:cxnLst/>
              <a:rect l="0" t="0" r="0" b="0"/>
              <a:pathLst>
                <a:path w="223097" h="179061">
                  <a:moveTo>
                    <a:pt x="5487" y="64760"/>
                  </a:moveTo>
                  <a:lnTo>
                    <a:pt x="5487" y="64760"/>
                  </a:lnTo>
                  <a:lnTo>
                    <a:pt x="5487" y="59704"/>
                  </a:lnTo>
                  <a:lnTo>
                    <a:pt x="2665" y="54399"/>
                  </a:lnTo>
                  <a:lnTo>
                    <a:pt x="431" y="51502"/>
                  </a:lnTo>
                  <a:lnTo>
                    <a:pt x="0" y="47455"/>
                  </a:lnTo>
                  <a:lnTo>
                    <a:pt x="2342" y="37313"/>
                  </a:lnTo>
                  <a:lnTo>
                    <a:pt x="9612" y="24760"/>
                  </a:lnTo>
                  <a:lnTo>
                    <a:pt x="20492" y="11037"/>
                  </a:lnTo>
                  <a:lnTo>
                    <a:pt x="24004" y="0"/>
                  </a:lnTo>
                  <a:lnTo>
                    <a:pt x="25240" y="420"/>
                  </a:lnTo>
                  <a:lnTo>
                    <a:pt x="29436" y="3709"/>
                  </a:lnTo>
                  <a:lnTo>
                    <a:pt x="37749" y="16567"/>
                  </a:lnTo>
                  <a:lnTo>
                    <a:pt x="41857" y="38839"/>
                  </a:lnTo>
                  <a:lnTo>
                    <a:pt x="36699" y="75867"/>
                  </a:lnTo>
                  <a:lnTo>
                    <a:pt x="31761" y="114383"/>
                  </a:lnTo>
                  <a:lnTo>
                    <a:pt x="24663" y="131139"/>
                  </a:lnTo>
                  <a:lnTo>
                    <a:pt x="49954" y="94253"/>
                  </a:lnTo>
                  <a:lnTo>
                    <a:pt x="53824" y="85276"/>
                  </a:lnTo>
                  <a:lnTo>
                    <a:pt x="77878" y="43082"/>
                  </a:lnTo>
                  <a:lnTo>
                    <a:pt x="87849" y="25764"/>
                  </a:lnTo>
                  <a:lnTo>
                    <a:pt x="94304" y="20970"/>
                  </a:lnTo>
                  <a:lnTo>
                    <a:pt x="103887" y="18271"/>
                  </a:lnTo>
                  <a:lnTo>
                    <a:pt x="107071" y="18951"/>
                  </a:lnTo>
                  <a:lnTo>
                    <a:pt x="113430" y="22528"/>
                  </a:lnTo>
                  <a:lnTo>
                    <a:pt x="115549" y="26022"/>
                  </a:lnTo>
                  <a:lnTo>
                    <a:pt x="118950" y="44016"/>
                  </a:lnTo>
                  <a:lnTo>
                    <a:pt x="119738" y="76037"/>
                  </a:lnTo>
                  <a:lnTo>
                    <a:pt x="114290" y="104029"/>
                  </a:lnTo>
                  <a:lnTo>
                    <a:pt x="119665" y="150202"/>
                  </a:lnTo>
                  <a:lnTo>
                    <a:pt x="119780" y="159436"/>
                  </a:lnTo>
                  <a:lnTo>
                    <a:pt x="143637" y="118820"/>
                  </a:lnTo>
                  <a:lnTo>
                    <a:pt x="164911" y="75870"/>
                  </a:lnTo>
                  <a:lnTo>
                    <a:pt x="184016" y="34473"/>
                  </a:lnTo>
                  <a:lnTo>
                    <a:pt x="209606" y="3726"/>
                  </a:lnTo>
                  <a:lnTo>
                    <a:pt x="211416" y="2904"/>
                  </a:lnTo>
                  <a:lnTo>
                    <a:pt x="212623" y="3414"/>
                  </a:lnTo>
                  <a:lnTo>
                    <a:pt x="219617" y="16894"/>
                  </a:lnTo>
                  <a:lnTo>
                    <a:pt x="223096" y="38936"/>
                  </a:lnTo>
                  <a:lnTo>
                    <a:pt x="217726" y="75887"/>
                  </a:lnTo>
                  <a:lnTo>
                    <a:pt x="215569" y="117209"/>
                  </a:lnTo>
                  <a:lnTo>
                    <a:pt x="215084" y="159597"/>
                  </a:lnTo>
                  <a:lnTo>
                    <a:pt x="215037" y="17906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1" name="SMARTInkShape-Group118">
            <a:extLst>
              <a:ext uri="{FF2B5EF4-FFF2-40B4-BE49-F238E27FC236}">
                <a16:creationId xmlns:a16="http://schemas.microsoft.com/office/drawing/2014/main" id="{8A2765F8-8E3F-0A4D-E5D5-BA2386A0782B}"/>
              </a:ext>
            </a:extLst>
          </p:cNvPr>
          <p:cNvGrpSpPr/>
          <p:nvPr/>
        </p:nvGrpSpPr>
        <p:grpSpPr>
          <a:xfrm>
            <a:off x="7734300" y="2270802"/>
            <a:ext cx="609601" cy="443824"/>
            <a:chOff x="7734300" y="2270802"/>
            <a:chExt cx="609601" cy="443824"/>
          </a:xfrm>
        </p:grpSpPr>
        <p:sp>
          <p:nvSpPr>
            <p:cNvPr id="105" name="SMARTInkShape-636">
              <a:extLst>
                <a:ext uri="{FF2B5EF4-FFF2-40B4-BE49-F238E27FC236}">
                  <a16:creationId xmlns:a16="http://schemas.microsoft.com/office/drawing/2014/main" id="{3DFEB54F-030C-13E8-F0FB-BDD98D86CC5B}"/>
                </a:ext>
              </a:extLst>
            </p:cNvPr>
            <p:cNvSpPr/>
            <p:nvPr>
              <p:custDataLst>
                <p:tags r:id="rId5"/>
              </p:custDataLst>
            </p:nvPr>
          </p:nvSpPr>
          <p:spPr>
            <a:xfrm>
              <a:off x="7734300" y="2315899"/>
              <a:ext cx="85726" cy="398727"/>
            </a:xfrm>
            <a:custGeom>
              <a:avLst/>
              <a:gdLst/>
              <a:ahLst/>
              <a:cxnLst/>
              <a:rect l="0" t="0" r="0" b="0"/>
              <a:pathLst>
                <a:path w="85726" h="398727">
                  <a:moveTo>
                    <a:pt x="85725" y="8201"/>
                  </a:moveTo>
                  <a:lnTo>
                    <a:pt x="85725" y="8201"/>
                  </a:lnTo>
                  <a:lnTo>
                    <a:pt x="85725" y="0"/>
                  </a:lnTo>
                  <a:lnTo>
                    <a:pt x="80669" y="9181"/>
                  </a:lnTo>
                  <a:lnTo>
                    <a:pt x="73967" y="55224"/>
                  </a:lnTo>
                  <a:lnTo>
                    <a:pt x="68115" y="93807"/>
                  </a:lnTo>
                  <a:lnTo>
                    <a:pt x="65901" y="138549"/>
                  </a:lnTo>
                  <a:lnTo>
                    <a:pt x="56369" y="181880"/>
                  </a:lnTo>
                  <a:lnTo>
                    <a:pt x="49351" y="225835"/>
                  </a:lnTo>
                  <a:lnTo>
                    <a:pt x="40362" y="265091"/>
                  </a:lnTo>
                  <a:lnTo>
                    <a:pt x="28395" y="311886"/>
                  </a:lnTo>
                  <a:lnTo>
                    <a:pt x="18997" y="354651"/>
                  </a:lnTo>
                  <a:lnTo>
                    <a:pt x="9509" y="381787"/>
                  </a:lnTo>
                  <a:lnTo>
                    <a:pt x="0" y="39872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SMARTInkShape-637">
              <a:extLst>
                <a:ext uri="{FF2B5EF4-FFF2-40B4-BE49-F238E27FC236}">
                  <a16:creationId xmlns:a16="http://schemas.microsoft.com/office/drawing/2014/main" id="{C11120C8-9104-3843-ADE9-E64380129B5E}"/>
                </a:ext>
              </a:extLst>
            </p:cNvPr>
            <p:cNvSpPr/>
            <p:nvPr>
              <p:custDataLst>
                <p:tags r:id="rId6"/>
              </p:custDataLst>
            </p:nvPr>
          </p:nvSpPr>
          <p:spPr>
            <a:xfrm>
              <a:off x="7772400" y="2270802"/>
              <a:ext cx="141564" cy="119974"/>
            </a:xfrm>
            <a:custGeom>
              <a:avLst/>
              <a:gdLst/>
              <a:ahLst/>
              <a:cxnLst/>
              <a:rect l="0" t="0" r="0" b="0"/>
              <a:pathLst>
                <a:path w="141564" h="119974">
                  <a:moveTo>
                    <a:pt x="0" y="119973"/>
                  </a:moveTo>
                  <a:lnTo>
                    <a:pt x="0" y="119973"/>
                  </a:lnTo>
                  <a:lnTo>
                    <a:pt x="26515" y="80200"/>
                  </a:lnTo>
                  <a:lnTo>
                    <a:pt x="55397" y="32777"/>
                  </a:lnTo>
                  <a:lnTo>
                    <a:pt x="73447" y="10293"/>
                  </a:lnTo>
                  <a:lnTo>
                    <a:pt x="88735" y="2435"/>
                  </a:lnTo>
                  <a:lnTo>
                    <a:pt x="105054" y="0"/>
                  </a:lnTo>
                  <a:lnTo>
                    <a:pt x="119363" y="2446"/>
                  </a:lnTo>
                  <a:lnTo>
                    <a:pt x="139318" y="14830"/>
                  </a:lnTo>
                  <a:lnTo>
                    <a:pt x="141563" y="22361"/>
                  </a:lnTo>
                  <a:lnTo>
                    <a:pt x="138411" y="42018"/>
                  </a:lnTo>
                  <a:lnTo>
                    <a:pt x="119680" y="71828"/>
                  </a:lnTo>
                  <a:lnTo>
                    <a:pt x="102932" y="85522"/>
                  </a:lnTo>
                  <a:lnTo>
                    <a:pt x="61255" y="107994"/>
                  </a:lnTo>
                  <a:lnTo>
                    <a:pt x="28524" y="117607"/>
                  </a:lnTo>
                  <a:lnTo>
                    <a:pt x="9525" y="11997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SMARTInkShape-638">
              <a:extLst>
                <a:ext uri="{FF2B5EF4-FFF2-40B4-BE49-F238E27FC236}">
                  <a16:creationId xmlns:a16="http://schemas.microsoft.com/office/drawing/2014/main" id="{1E64A076-393D-5CA8-71F7-3021D2E7BC46}"/>
                </a:ext>
              </a:extLst>
            </p:cNvPr>
            <p:cNvSpPr/>
            <p:nvPr>
              <p:custDataLst>
                <p:tags r:id="rId7"/>
              </p:custDataLst>
            </p:nvPr>
          </p:nvSpPr>
          <p:spPr>
            <a:xfrm>
              <a:off x="7970331" y="2295525"/>
              <a:ext cx="76256" cy="148909"/>
            </a:xfrm>
            <a:custGeom>
              <a:avLst/>
              <a:gdLst/>
              <a:ahLst/>
              <a:cxnLst/>
              <a:rect l="0" t="0" r="0" b="0"/>
              <a:pathLst>
                <a:path w="76256" h="148909">
                  <a:moveTo>
                    <a:pt x="40194" y="66675"/>
                  </a:moveTo>
                  <a:lnTo>
                    <a:pt x="40194" y="66675"/>
                  </a:lnTo>
                  <a:lnTo>
                    <a:pt x="47732" y="48775"/>
                  </a:lnTo>
                  <a:lnTo>
                    <a:pt x="49709" y="11412"/>
                  </a:lnTo>
                  <a:lnTo>
                    <a:pt x="48653" y="10783"/>
                  </a:lnTo>
                  <a:lnTo>
                    <a:pt x="44659" y="10084"/>
                  </a:lnTo>
                  <a:lnTo>
                    <a:pt x="31403" y="24860"/>
                  </a:lnTo>
                  <a:lnTo>
                    <a:pt x="9020" y="59356"/>
                  </a:lnTo>
                  <a:lnTo>
                    <a:pt x="586" y="81767"/>
                  </a:lnTo>
                  <a:lnTo>
                    <a:pt x="0" y="118184"/>
                  </a:lnTo>
                  <a:lnTo>
                    <a:pt x="6808" y="134723"/>
                  </a:lnTo>
                  <a:lnTo>
                    <a:pt x="11586" y="140615"/>
                  </a:lnTo>
                  <a:lnTo>
                    <a:pt x="22540" y="147163"/>
                  </a:lnTo>
                  <a:lnTo>
                    <a:pt x="28425" y="148908"/>
                  </a:lnTo>
                  <a:lnTo>
                    <a:pt x="34465" y="147956"/>
                  </a:lnTo>
                  <a:lnTo>
                    <a:pt x="52020" y="137560"/>
                  </a:lnTo>
                  <a:lnTo>
                    <a:pt x="60620" y="130635"/>
                  </a:lnTo>
                  <a:lnTo>
                    <a:pt x="71411" y="105617"/>
                  </a:lnTo>
                  <a:lnTo>
                    <a:pt x="76255" y="66336"/>
                  </a:lnTo>
                  <a:lnTo>
                    <a:pt x="72633" y="31297"/>
                  </a:lnTo>
                  <a:lnTo>
                    <a:pt x="59244"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SMARTInkShape-639">
              <a:extLst>
                <a:ext uri="{FF2B5EF4-FFF2-40B4-BE49-F238E27FC236}">
                  <a16:creationId xmlns:a16="http://schemas.microsoft.com/office/drawing/2014/main" id="{55C78243-6A5C-97A0-A240-7FAF1A633789}"/>
                </a:ext>
              </a:extLst>
            </p:cNvPr>
            <p:cNvSpPr/>
            <p:nvPr>
              <p:custDataLst>
                <p:tags r:id="rId8"/>
              </p:custDataLst>
            </p:nvPr>
          </p:nvSpPr>
          <p:spPr>
            <a:xfrm>
              <a:off x="8048625" y="2315316"/>
              <a:ext cx="113793" cy="389785"/>
            </a:xfrm>
            <a:custGeom>
              <a:avLst/>
              <a:gdLst/>
              <a:ahLst/>
              <a:cxnLst/>
              <a:rect l="0" t="0" r="0" b="0"/>
              <a:pathLst>
                <a:path w="113793" h="389785">
                  <a:moveTo>
                    <a:pt x="95250" y="37359"/>
                  </a:moveTo>
                  <a:lnTo>
                    <a:pt x="95250" y="37359"/>
                  </a:lnTo>
                  <a:lnTo>
                    <a:pt x="105611" y="11920"/>
                  </a:lnTo>
                  <a:lnTo>
                    <a:pt x="113792" y="0"/>
                  </a:lnTo>
                  <a:lnTo>
                    <a:pt x="100998" y="39097"/>
                  </a:lnTo>
                  <a:lnTo>
                    <a:pt x="85645" y="85213"/>
                  </a:lnTo>
                  <a:lnTo>
                    <a:pt x="69840" y="132639"/>
                  </a:lnTo>
                  <a:lnTo>
                    <a:pt x="53973" y="180238"/>
                  </a:lnTo>
                  <a:lnTo>
                    <a:pt x="41275" y="224881"/>
                  </a:lnTo>
                  <a:lnTo>
                    <a:pt x="28575" y="265371"/>
                  </a:lnTo>
                  <a:lnTo>
                    <a:pt x="12700" y="312448"/>
                  </a:lnTo>
                  <a:lnTo>
                    <a:pt x="4233" y="336648"/>
                  </a:lnTo>
                  <a:lnTo>
                    <a:pt x="371" y="382419"/>
                  </a:lnTo>
                  <a:lnTo>
                    <a:pt x="0" y="38978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SMARTInkShape-640">
              <a:extLst>
                <a:ext uri="{FF2B5EF4-FFF2-40B4-BE49-F238E27FC236}">
                  <a16:creationId xmlns:a16="http://schemas.microsoft.com/office/drawing/2014/main" id="{5E49894F-6643-70B1-6E64-93927E17DA98}"/>
                </a:ext>
              </a:extLst>
            </p:cNvPr>
            <p:cNvSpPr/>
            <p:nvPr>
              <p:custDataLst>
                <p:tags r:id="rId9"/>
              </p:custDataLst>
            </p:nvPr>
          </p:nvSpPr>
          <p:spPr>
            <a:xfrm>
              <a:off x="8134350" y="2278486"/>
              <a:ext cx="137084" cy="121815"/>
            </a:xfrm>
            <a:custGeom>
              <a:avLst/>
              <a:gdLst/>
              <a:ahLst/>
              <a:cxnLst/>
              <a:rect l="0" t="0" r="0" b="0"/>
              <a:pathLst>
                <a:path w="137084" h="121815">
                  <a:moveTo>
                    <a:pt x="0" y="93239"/>
                  </a:moveTo>
                  <a:lnTo>
                    <a:pt x="0" y="93239"/>
                  </a:lnTo>
                  <a:lnTo>
                    <a:pt x="0" y="88183"/>
                  </a:lnTo>
                  <a:lnTo>
                    <a:pt x="5056" y="74925"/>
                  </a:lnTo>
                  <a:lnTo>
                    <a:pt x="18314" y="57591"/>
                  </a:lnTo>
                  <a:lnTo>
                    <a:pt x="62054" y="19244"/>
                  </a:lnTo>
                  <a:lnTo>
                    <a:pt x="100742" y="0"/>
                  </a:lnTo>
                  <a:lnTo>
                    <a:pt x="108627" y="1705"/>
                  </a:lnTo>
                  <a:lnTo>
                    <a:pt x="122144" y="8615"/>
                  </a:lnTo>
                  <a:lnTo>
                    <a:pt x="125880" y="11423"/>
                  </a:lnTo>
                  <a:lnTo>
                    <a:pt x="136192" y="30544"/>
                  </a:lnTo>
                  <a:lnTo>
                    <a:pt x="137083" y="47383"/>
                  </a:lnTo>
                  <a:lnTo>
                    <a:pt x="132893" y="64392"/>
                  </a:lnTo>
                  <a:lnTo>
                    <a:pt x="123975" y="79007"/>
                  </a:lnTo>
                  <a:lnTo>
                    <a:pt x="96941" y="99135"/>
                  </a:lnTo>
                  <a:lnTo>
                    <a:pt x="57484" y="116237"/>
                  </a:lnTo>
                  <a:lnTo>
                    <a:pt x="9525" y="121814"/>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SMARTInkShape-641">
              <a:extLst>
                <a:ext uri="{FF2B5EF4-FFF2-40B4-BE49-F238E27FC236}">
                  <a16:creationId xmlns:a16="http://schemas.microsoft.com/office/drawing/2014/main" id="{CC1A8A2D-C66A-A16B-FF5A-B8550946DD53}"/>
                </a:ext>
              </a:extLst>
            </p:cNvPr>
            <p:cNvSpPr/>
            <p:nvPr>
              <p:custDataLst>
                <p:tags r:id="rId10"/>
              </p:custDataLst>
            </p:nvPr>
          </p:nvSpPr>
          <p:spPr>
            <a:xfrm>
              <a:off x="8334375" y="2390775"/>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6" name="SMARTInkShape-Group119">
            <a:extLst>
              <a:ext uri="{FF2B5EF4-FFF2-40B4-BE49-F238E27FC236}">
                <a16:creationId xmlns:a16="http://schemas.microsoft.com/office/drawing/2014/main" id="{FA86AD47-6D22-8720-575A-59ECF4C6D174}"/>
              </a:ext>
            </a:extLst>
          </p:cNvPr>
          <p:cNvGrpSpPr/>
          <p:nvPr/>
        </p:nvGrpSpPr>
        <p:grpSpPr>
          <a:xfrm>
            <a:off x="8782441" y="2267124"/>
            <a:ext cx="1275960" cy="237952"/>
            <a:chOff x="8782441" y="2267124"/>
            <a:chExt cx="1275960" cy="237952"/>
          </a:xfrm>
        </p:grpSpPr>
        <p:sp>
          <p:nvSpPr>
            <p:cNvPr id="112" name="SMARTInkShape-642">
              <a:extLst>
                <a:ext uri="{FF2B5EF4-FFF2-40B4-BE49-F238E27FC236}">
                  <a16:creationId xmlns:a16="http://schemas.microsoft.com/office/drawing/2014/main" id="{CC1FF60E-42F0-0B4B-60B7-4BCF6579638F}"/>
                </a:ext>
              </a:extLst>
            </p:cNvPr>
            <p:cNvSpPr/>
            <p:nvPr>
              <p:custDataLst>
                <p:tags r:id="rId1"/>
              </p:custDataLst>
            </p:nvPr>
          </p:nvSpPr>
          <p:spPr>
            <a:xfrm>
              <a:off x="8782441" y="2267124"/>
              <a:ext cx="417232" cy="237952"/>
            </a:xfrm>
            <a:custGeom>
              <a:avLst/>
              <a:gdLst/>
              <a:ahLst/>
              <a:cxnLst/>
              <a:rect l="0" t="0" r="0" b="0"/>
              <a:pathLst>
                <a:path w="417232" h="237952">
                  <a:moveTo>
                    <a:pt x="9134" y="56976"/>
                  </a:moveTo>
                  <a:lnTo>
                    <a:pt x="9134" y="56976"/>
                  </a:lnTo>
                  <a:lnTo>
                    <a:pt x="933" y="56976"/>
                  </a:lnTo>
                  <a:lnTo>
                    <a:pt x="490" y="55918"/>
                  </a:lnTo>
                  <a:lnTo>
                    <a:pt x="0" y="51920"/>
                  </a:lnTo>
                  <a:lnTo>
                    <a:pt x="928" y="50430"/>
                  </a:lnTo>
                  <a:lnTo>
                    <a:pt x="2605" y="49437"/>
                  </a:lnTo>
                  <a:lnTo>
                    <a:pt x="7845" y="47843"/>
                  </a:lnTo>
                  <a:lnTo>
                    <a:pt x="8560" y="44803"/>
                  </a:lnTo>
                  <a:lnTo>
                    <a:pt x="8752" y="42511"/>
                  </a:lnTo>
                  <a:lnTo>
                    <a:pt x="24190" y="29171"/>
                  </a:lnTo>
                  <a:lnTo>
                    <a:pt x="65416" y="2802"/>
                  </a:lnTo>
                  <a:lnTo>
                    <a:pt x="78374" y="708"/>
                  </a:lnTo>
                  <a:lnTo>
                    <a:pt x="96660" y="0"/>
                  </a:lnTo>
                  <a:lnTo>
                    <a:pt x="106595" y="5548"/>
                  </a:lnTo>
                  <a:lnTo>
                    <a:pt x="125164" y="21300"/>
                  </a:lnTo>
                  <a:lnTo>
                    <a:pt x="129495" y="28067"/>
                  </a:lnTo>
                  <a:lnTo>
                    <a:pt x="131419" y="35661"/>
                  </a:lnTo>
                  <a:lnTo>
                    <a:pt x="132757" y="63864"/>
                  </a:lnTo>
                  <a:lnTo>
                    <a:pt x="124305" y="107808"/>
                  </a:lnTo>
                  <a:lnTo>
                    <a:pt x="118492" y="149643"/>
                  </a:lnTo>
                  <a:lnTo>
                    <a:pt x="104895" y="188979"/>
                  </a:lnTo>
                  <a:lnTo>
                    <a:pt x="135460" y="142741"/>
                  </a:lnTo>
                  <a:lnTo>
                    <a:pt x="145712" y="132136"/>
                  </a:lnTo>
                  <a:lnTo>
                    <a:pt x="158492" y="122990"/>
                  </a:lnTo>
                  <a:lnTo>
                    <a:pt x="178416" y="101531"/>
                  </a:lnTo>
                  <a:lnTo>
                    <a:pt x="224140" y="73995"/>
                  </a:lnTo>
                  <a:lnTo>
                    <a:pt x="253845" y="59949"/>
                  </a:lnTo>
                  <a:lnTo>
                    <a:pt x="257999" y="58958"/>
                  </a:lnTo>
                  <a:lnTo>
                    <a:pt x="260769" y="60414"/>
                  </a:lnTo>
                  <a:lnTo>
                    <a:pt x="262616" y="63501"/>
                  </a:lnTo>
                  <a:lnTo>
                    <a:pt x="265215" y="80782"/>
                  </a:lnTo>
                  <a:lnTo>
                    <a:pt x="264765" y="97190"/>
                  </a:lnTo>
                  <a:lnTo>
                    <a:pt x="257623" y="144807"/>
                  </a:lnTo>
                  <a:lnTo>
                    <a:pt x="256790" y="185799"/>
                  </a:lnTo>
                  <a:lnTo>
                    <a:pt x="256787" y="183728"/>
                  </a:lnTo>
                  <a:lnTo>
                    <a:pt x="264389" y="167229"/>
                  </a:lnTo>
                  <a:lnTo>
                    <a:pt x="288583" y="131415"/>
                  </a:lnTo>
                  <a:lnTo>
                    <a:pt x="334444" y="85061"/>
                  </a:lnTo>
                  <a:lnTo>
                    <a:pt x="363259" y="55361"/>
                  </a:lnTo>
                  <a:lnTo>
                    <a:pt x="400057" y="34888"/>
                  </a:lnTo>
                  <a:lnTo>
                    <a:pt x="404157" y="33784"/>
                  </a:lnTo>
                  <a:lnTo>
                    <a:pt x="407949" y="34106"/>
                  </a:lnTo>
                  <a:lnTo>
                    <a:pt x="411535" y="35379"/>
                  </a:lnTo>
                  <a:lnTo>
                    <a:pt x="413926" y="38345"/>
                  </a:lnTo>
                  <a:lnTo>
                    <a:pt x="416584" y="47284"/>
                  </a:lnTo>
                  <a:lnTo>
                    <a:pt x="417231" y="77875"/>
                  </a:lnTo>
                  <a:lnTo>
                    <a:pt x="408265" y="117313"/>
                  </a:lnTo>
                  <a:lnTo>
                    <a:pt x="396303" y="160499"/>
                  </a:lnTo>
                  <a:lnTo>
                    <a:pt x="385619" y="202389"/>
                  </a:lnTo>
                  <a:lnTo>
                    <a:pt x="382094" y="219065"/>
                  </a:lnTo>
                  <a:lnTo>
                    <a:pt x="384091" y="227088"/>
                  </a:lnTo>
                  <a:lnTo>
                    <a:pt x="390134" y="23795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SMARTInkShape-643">
              <a:extLst>
                <a:ext uri="{FF2B5EF4-FFF2-40B4-BE49-F238E27FC236}">
                  <a16:creationId xmlns:a16="http://schemas.microsoft.com/office/drawing/2014/main" id="{F9AE06A3-C975-0932-4C7A-872AF6F34BEB}"/>
                </a:ext>
              </a:extLst>
            </p:cNvPr>
            <p:cNvSpPr/>
            <p:nvPr>
              <p:custDataLst>
                <p:tags r:id="rId2"/>
              </p:custDataLst>
            </p:nvPr>
          </p:nvSpPr>
          <p:spPr>
            <a:xfrm>
              <a:off x="9309310" y="2338244"/>
              <a:ext cx="167992" cy="162445"/>
            </a:xfrm>
            <a:custGeom>
              <a:avLst/>
              <a:gdLst/>
              <a:ahLst/>
              <a:cxnLst/>
              <a:rect l="0" t="0" r="0" b="0"/>
              <a:pathLst>
                <a:path w="167992" h="162445">
                  <a:moveTo>
                    <a:pt x="25190" y="62056"/>
                  </a:moveTo>
                  <a:lnTo>
                    <a:pt x="25190" y="62056"/>
                  </a:lnTo>
                  <a:lnTo>
                    <a:pt x="25190" y="53855"/>
                  </a:lnTo>
                  <a:lnTo>
                    <a:pt x="26248" y="53414"/>
                  </a:lnTo>
                  <a:lnTo>
                    <a:pt x="38374" y="49883"/>
                  </a:lnTo>
                  <a:lnTo>
                    <a:pt x="52026" y="45044"/>
                  </a:lnTo>
                  <a:lnTo>
                    <a:pt x="59343" y="42853"/>
                  </a:lnTo>
                  <a:lnTo>
                    <a:pt x="66122" y="38352"/>
                  </a:lnTo>
                  <a:lnTo>
                    <a:pt x="110088" y="33909"/>
                  </a:lnTo>
                  <a:lnTo>
                    <a:pt x="118661" y="30849"/>
                  </a:lnTo>
                  <a:lnTo>
                    <a:pt x="126000" y="27019"/>
                  </a:lnTo>
                  <a:lnTo>
                    <a:pt x="139334" y="24561"/>
                  </a:lnTo>
                  <a:lnTo>
                    <a:pt x="158562" y="23991"/>
                  </a:lnTo>
                  <a:lnTo>
                    <a:pt x="161730" y="22921"/>
                  </a:lnTo>
                  <a:lnTo>
                    <a:pt x="163841" y="21149"/>
                  </a:lnTo>
                  <a:lnTo>
                    <a:pt x="166187" y="16359"/>
                  </a:lnTo>
                  <a:lnTo>
                    <a:pt x="167991" y="5415"/>
                  </a:lnTo>
                  <a:lnTo>
                    <a:pt x="157930" y="0"/>
                  </a:lnTo>
                  <a:lnTo>
                    <a:pt x="144511" y="256"/>
                  </a:lnTo>
                  <a:lnTo>
                    <a:pt x="100797" y="6410"/>
                  </a:lnTo>
                  <a:lnTo>
                    <a:pt x="73696" y="19933"/>
                  </a:lnTo>
                  <a:lnTo>
                    <a:pt x="38424" y="49662"/>
                  </a:lnTo>
                  <a:lnTo>
                    <a:pt x="13749" y="86791"/>
                  </a:lnTo>
                  <a:lnTo>
                    <a:pt x="4230" y="107974"/>
                  </a:lnTo>
                  <a:lnTo>
                    <a:pt x="0" y="127972"/>
                  </a:lnTo>
                  <a:lnTo>
                    <a:pt x="3764" y="144622"/>
                  </a:lnTo>
                  <a:lnTo>
                    <a:pt x="7731" y="152025"/>
                  </a:lnTo>
                  <a:lnTo>
                    <a:pt x="12492" y="156960"/>
                  </a:lnTo>
                  <a:lnTo>
                    <a:pt x="23427" y="162444"/>
                  </a:lnTo>
                  <a:lnTo>
                    <a:pt x="38164" y="162059"/>
                  </a:lnTo>
                  <a:lnTo>
                    <a:pt x="78552" y="153188"/>
                  </a:lnTo>
                  <a:lnTo>
                    <a:pt x="129965" y="13825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SMARTInkShape-644">
              <a:extLst>
                <a:ext uri="{FF2B5EF4-FFF2-40B4-BE49-F238E27FC236}">
                  <a16:creationId xmlns:a16="http://schemas.microsoft.com/office/drawing/2014/main" id="{6DF802CC-09DA-22FA-D90C-1377149CA6A8}"/>
                </a:ext>
              </a:extLst>
            </p:cNvPr>
            <p:cNvSpPr/>
            <p:nvPr>
              <p:custDataLst>
                <p:tags r:id="rId3"/>
              </p:custDataLst>
            </p:nvPr>
          </p:nvSpPr>
          <p:spPr>
            <a:xfrm>
              <a:off x="9499036" y="2296715"/>
              <a:ext cx="385190" cy="208361"/>
            </a:xfrm>
            <a:custGeom>
              <a:avLst/>
              <a:gdLst/>
              <a:ahLst/>
              <a:cxnLst/>
              <a:rect l="0" t="0" r="0" b="0"/>
              <a:pathLst>
                <a:path w="385190" h="208361">
                  <a:moveTo>
                    <a:pt x="159314" y="65485"/>
                  </a:moveTo>
                  <a:lnTo>
                    <a:pt x="159314" y="65485"/>
                  </a:lnTo>
                  <a:lnTo>
                    <a:pt x="164371" y="60429"/>
                  </a:lnTo>
                  <a:lnTo>
                    <a:pt x="166854" y="55124"/>
                  </a:lnTo>
                  <a:lnTo>
                    <a:pt x="168448" y="43095"/>
                  </a:lnTo>
                  <a:lnTo>
                    <a:pt x="163666" y="28630"/>
                  </a:lnTo>
                  <a:lnTo>
                    <a:pt x="155548" y="15994"/>
                  </a:lnTo>
                  <a:lnTo>
                    <a:pt x="143882" y="11739"/>
                  </a:lnTo>
                  <a:lnTo>
                    <a:pt x="136325" y="10604"/>
                  </a:lnTo>
                  <a:lnTo>
                    <a:pt x="105465" y="19120"/>
                  </a:lnTo>
                  <a:lnTo>
                    <a:pt x="74568" y="35049"/>
                  </a:lnTo>
                  <a:lnTo>
                    <a:pt x="45305" y="63287"/>
                  </a:lnTo>
                  <a:lnTo>
                    <a:pt x="15635" y="107580"/>
                  </a:lnTo>
                  <a:lnTo>
                    <a:pt x="3265" y="127582"/>
                  </a:lnTo>
                  <a:lnTo>
                    <a:pt x="0" y="143883"/>
                  </a:lnTo>
                  <a:lnTo>
                    <a:pt x="3219" y="170911"/>
                  </a:lnTo>
                  <a:lnTo>
                    <a:pt x="6568" y="177044"/>
                  </a:lnTo>
                  <a:lnTo>
                    <a:pt x="10917" y="181133"/>
                  </a:lnTo>
                  <a:lnTo>
                    <a:pt x="15933" y="183859"/>
                  </a:lnTo>
                  <a:lnTo>
                    <a:pt x="20334" y="184617"/>
                  </a:lnTo>
                  <a:lnTo>
                    <a:pt x="24328" y="184065"/>
                  </a:lnTo>
                  <a:lnTo>
                    <a:pt x="31586" y="180629"/>
                  </a:lnTo>
                  <a:lnTo>
                    <a:pt x="64393" y="155043"/>
                  </a:lnTo>
                  <a:lnTo>
                    <a:pt x="88935" y="109631"/>
                  </a:lnTo>
                  <a:lnTo>
                    <a:pt x="98833" y="86679"/>
                  </a:lnTo>
                  <a:lnTo>
                    <a:pt x="107409" y="76351"/>
                  </a:lnTo>
                  <a:lnTo>
                    <a:pt x="113666" y="57793"/>
                  </a:lnTo>
                  <a:lnTo>
                    <a:pt x="119723" y="48678"/>
                  </a:lnTo>
                  <a:lnTo>
                    <a:pt x="117729" y="50254"/>
                  </a:lnTo>
                  <a:lnTo>
                    <a:pt x="115716" y="52156"/>
                  </a:lnTo>
                  <a:lnTo>
                    <a:pt x="105379" y="96873"/>
                  </a:lnTo>
                  <a:lnTo>
                    <a:pt x="102588" y="133994"/>
                  </a:lnTo>
                  <a:lnTo>
                    <a:pt x="107346" y="156222"/>
                  </a:lnTo>
                  <a:lnTo>
                    <a:pt x="109851" y="160901"/>
                  </a:lnTo>
                  <a:lnTo>
                    <a:pt x="112581" y="164021"/>
                  </a:lnTo>
                  <a:lnTo>
                    <a:pt x="118436" y="167487"/>
                  </a:lnTo>
                  <a:lnTo>
                    <a:pt x="124566" y="169028"/>
                  </a:lnTo>
                  <a:lnTo>
                    <a:pt x="133640" y="164068"/>
                  </a:lnTo>
                  <a:lnTo>
                    <a:pt x="166272" y="139156"/>
                  </a:lnTo>
                  <a:lnTo>
                    <a:pt x="189864" y="103056"/>
                  </a:lnTo>
                  <a:lnTo>
                    <a:pt x="197294" y="83202"/>
                  </a:lnTo>
                  <a:lnTo>
                    <a:pt x="235374" y="37586"/>
                  </a:lnTo>
                  <a:lnTo>
                    <a:pt x="243130" y="29400"/>
                  </a:lnTo>
                  <a:lnTo>
                    <a:pt x="243765" y="30845"/>
                  </a:lnTo>
                  <a:lnTo>
                    <a:pt x="245006" y="70856"/>
                  </a:lnTo>
                  <a:lnTo>
                    <a:pt x="242210" y="104646"/>
                  </a:lnTo>
                  <a:lnTo>
                    <a:pt x="239549" y="122048"/>
                  </a:lnTo>
                  <a:lnTo>
                    <a:pt x="244763" y="158149"/>
                  </a:lnTo>
                  <a:lnTo>
                    <a:pt x="245913" y="157953"/>
                  </a:lnTo>
                  <a:lnTo>
                    <a:pt x="263329" y="142194"/>
                  </a:lnTo>
                  <a:lnTo>
                    <a:pt x="290160" y="97681"/>
                  </a:lnTo>
                  <a:lnTo>
                    <a:pt x="314982" y="59262"/>
                  </a:lnTo>
                  <a:lnTo>
                    <a:pt x="355894" y="12357"/>
                  </a:lnTo>
                  <a:lnTo>
                    <a:pt x="365022" y="2824"/>
                  </a:lnTo>
                  <a:lnTo>
                    <a:pt x="369979" y="594"/>
                  </a:lnTo>
                  <a:lnTo>
                    <a:pt x="372782" y="0"/>
                  </a:lnTo>
                  <a:lnTo>
                    <a:pt x="375710" y="661"/>
                  </a:lnTo>
                  <a:lnTo>
                    <a:pt x="381784" y="4219"/>
                  </a:lnTo>
                  <a:lnTo>
                    <a:pt x="385189" y="17794"/>
                  </a:lnTo>
                  <a:lnTo>
                    <a:pt x="384284" y="49238"/>
                  </a:lnTo>
                  <a:lnTo>
                    <a:pt x="377313" y="85365"/>
                  </a:lnTo>
                  <a:lnTo>
                    <a:pt x="370534" y="130443"/>
                  </a:lnTo>
                  <a:lnTo>
                    <a:pt x="363707" y="166746"/>
                  </a:lnTo>
                  <a:lnTo>
                    <a:pt x="364366" y="171092"/>
                  </a:lnTo>
                  <a:lnTo>
                    <a:pt x="365867" y="173990"/>
                  </a:lnTo>
                  <a:lnTo>
                    <a:pt x="368864" y="20836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SMARTInkShape-645">
              <a:extLst>
                <a:ext uri="{FF2B5EF4-FFF2-40B4-BE49-F238E27FC236}">
                  <a16:creationId xmlns:a16="http://schemas.microsoft.com/office/drawing/2014/main" id="{0578D7FD-896B-B8FD-2F23-BD504EF30ACE}"/>
                </a:ext>
              </a:extLst>
            </p:cNvPr>
            <p:cNvSpPr/>
            <p:nvPr>
              <p:custDataLst>
                <p:tags r:id="rId4"/>
              </p:custDataLst>
            </p:nvPr>
          </p:nvSpPr>
          <p:spPr>
            <a:xfrm>
              <a:off x="10048875" y="2476500"/>
              <a:ext cx="9526" cy="9526"/>
            </a:xfrm>
            <a:custGeom>
              <a:avLst/>
              <a:gdLst/>
              <a:ahLst/>
              <a:cxnLst/>
              <a:rect l="0" t="0" r="0" b="0"/>
              <a:pathLst>
                <a:path w="9526" h="9526">
                  <a:moveTo>
                    <a:pt x="0" y="9525"/>
                  </a:moveTo>
                  <a:lnTo>
                    <a:pt x="0" y="9525"/>
                  </a:lnTo>
                  <a:lnTo>
                    <a:pt x="5057" y="9525"/>
                  </a:lnTo>
                  <a:lnTo>
                    <a:pt x="6546" y="8467"/>
                  </a:lnTo>
                  <a:lnTo>
                    <a:pt x="7538" y="6703"/>
                  </a:lnTo>
                  <a:lnTo>
                    <a:pt x="9525"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316571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3CDD9-5551-43A4-95D0-CD3CF7AF163B}"/>
              </a:ext>
            </a:extLst>
          </p:cNvPr>
          <p:cNvSpPr>
            <a:spLocks noGrp="1"/>
          </p:cNvSpPr>
          <p:nvPr>
            <p:ph type="title"/>
          </p:nvPr>
        </p:nvSpPr>
        <p:spPr/>
        <p:txBody>
          <a:bodyPr/>
          <a:lstStyle/>
          <a:p>
            <a:r>
              <a:rPr lang="en-US" dirty="0"/>
              <a:t>Interval Estimator and Confidence Interval (cont.)</a:t>
            </a:r>
          </a:p>
        </p:txBody>
      </p:sp>
      <p:sp>
        <p:nvSpPr>
          <p:cNvPr id="6" name="Freeform 10">
            <a:extLst>
              <a:ext uri="{FF2B5EF4-FFF2-40B4-BE49-F238E27FC236}">
                <a16:creationId xmlns:a16="http://schemas.microsoft.com/office/drawing/2014/main" id="{BF17D7C0-F620-73E5-EBE0-9ECF6E001BC0}"/>
              </a:ext>
            </a:extLst>
          </p:cNvPr>
          <p:cNvSpPr/>
          <p:nvPr/>
        </p:nvSpPr>
        <p:spPr>
          <a:xfrm>
            <a:off x="1476292" y="2690977"/>
            <a:ext cx="7550727" cy="2865657"/>
          </a:xfrm>
          <a:custGeom>
            <a:avLst/>
            <a:gdLst>
              <a:gd name="connsiteX0" fmla="*/ 0 w 6082145"/>
              <a:gd name="connsiteY0" fmla="*/ 1919187 h 1919187"/>
              <a:gd name="connsiteX1" fmla="*/ 1136073 w 6082145"/>
              <a:gd name="connsiteY1" fmla="*/ 1711369 h 1919187"/>
              <a:gd name="connsiteX2" fmla="*/ 2382982 w 6082145"/>
              <a:gd name="connsiteY2" fmla="*/ 866242 h 1919187"/>
              <a:gd name="connsiteX3" fmla="*/ 3006436 w 6082145"/>
              <a:gd name="connsiteY3" fmla="*/ 173515 h 1919187"/>
              <a:gd name="connsiteX4" fmla="*/ 3491345 w 6082145"/>
              <a:gd name="connsiteY4" fmla="*/ 7260 h 1919187"/>
              <a:gd name="connsiteX5" fmla="*/ 3962400 w 6082145"/>
              <a:gd name="connsiteY5" fmla="*/ 339769 h 1919187"/>
              <a:gd name="connsiteX6" fmla="*/ 4281054 w 6082145"/>
              <a:gd name="connsiteY6" fmla="*/ 880096 h 1919187"/>
              <a:gd name="connsiteX7" fmla="*/ 4821382 w 6082145"/>
              <a:gd name="connsiteY7" fmla="*/ 1461987 h 1919187"/>
              <a:gd name="connsiteX8" fmla="*/ 6082145 w 6082145"/>
              <a:gd name="connsiteY8" fmla="*/ 1794496 h 1919187"/>
              <a:gd name="connsiteX0" fmla="*/ 0 w 6082145"/>
              <a:gd name="connsiteY0" fmla="*/ 1919187 h 1919187"/>
              <a:gd name="connsiteX1" fmla="*/ 1136073 w 6082145"/>
              <a:gd name="connsiteY1" fmla="*/ 1711369 h 1919187"/>
              <a:gd name="connsiteX2" fmla="*/ 2382982 w 6082145"/>
              <a:gd name="connsiteY2" fmla="*/ 866242 h 1919187"/>
              <a:gd name="connsiteX3" fmla="*/ 3006436 w 6082145"/>
              <a:gd name="connsiteY3" fmla="*/ 173515 h 1919187"/>
              <a:gd name="connsiteX4" fmla="*/ 3491345 w 6082145"/>
              <a:gd name="connsiteY4" fmla="*/ 7260 h 1919187"/>
              <a:gd name="connsiteX5" fmla="*/ 3962400 w 6082145"/>
              <a:gd name="connsiteY5" fmla="*/ 339769 h 1919187"/>
              <a:gd name="connsiteX6" fmla="*/ 4281054 w 6082145"/>
              <a:gd name="connsiteY6" fmla="*/ 880096 h 1919187"/>
              <a:gd name="connsiteX7" fmla="*/ 5184670 w 6082145"/>
              <a:gd name="connsiteY7" fmla="*/ 1637700 h 1919187"/>
              <a:gd name="connsiteX8" fmla="*/ 6082145 w 6082145"/>
              <a:gd name="connsiteY8" fmla="*/ 1794496 h 1919187"/>
              <a:gd name="connsiteX0" fmla="*/ 0 w 6082145"/>
              <a:gd name="connsiteY0" fmla="*/ 1919187 h 1919187"/>
              <a:gd name="connsiteX1" fmla="*/ 1136073 w 6082145"/>
              <a:gd name="connsiteY1" fmla="*/ 1711369 h 1919187"/>
              <a:gd name="connsiteX2" fmla="*/ 2382982 w 6082145"/>
              <a:gd name="connsiteY2" fmla="*/ 866242 h 1919187"/>
              <a:gd name="connsiteX3" fmla="*/ 3006436 w 6082145"/>
              <a:gd name="connsiteY3" fmla="*/ 173515 h 1919187"/>
              <a:gd name="connsiteX4" fmla="*/ 3491345 w 6082145"/>
              <a:gd name="connsiteY4" fmla="*/ 7260 h 1919187"/>
              <a:gd name="connsiteX5" fmla="*/ 3962400 w 6082145"/>
              <a:gd name="connsiteY5" fmla="*/ 339769 h 1919187"/>
              <a:gd name="connsiteX6" fmla="*/ 4339649 w 6082145"/>
              <a:gd name="connsiteY6" fmla="*/ 843104 h 1919187"/>
              <a:gd name="connsiteX7" fmla="*/ 5184670 w 6082145"/>
              <a:gd name="connsiteY7" fmla="*/ 1637700 h 1919187"/>
              <a:gd name="connsiteX8" fmla="*/ 6082145 w 6082145"/>
              <a:gd name="connsiteY8" fmla="*/ 1794496 h 1919187"/>
              <a:gd name="connsiteX0" fmla="*/ 0 w 6082145"/>
              <a:gd name="connsiteY0" fmla="*/ 1912155 h 1912155"/>
              <a:gd name="connsiteX1" fmla="*/ 1136073 w 6082145"/>
              <a:gd name="connsiteY1" fmla="*/ 1704337 h 1912155"/>
              <a:gd name="connsiteX2" fmla="*/ 2382982 w 6082145"/>
              <a:gd name="connsiteY2" fmla="*/ 859210 h 1912155"/>
              <a:gd name="connsiteX3" fmla="*/ 3006436 w 6082145"/>
              <a:gd name="connsiteY3" fmla="*/ 166483 h 1912155"/>
              <a:gd name="connsiteX4" fmla="*/ 3491345 w 6082145"/>
              <a:gd name="connsiteY4" fmla="*/ 228 h 1912155"/>
              <a:gd name="connsiteX5" fmla="*/ 3856929 w 6082145"/>
              <a:gd name="connsiteY5" fmla="*/ 184769 h 1912155"/>
              <a:gd name="connsiteX6" fmla="*/ 4339649 w 6082145"/>
              <a:gd name="connsiteY6" fmla="*/ 836072 h 1912155"/>
              <a:gd name="connsiteX7" fmla="*/ 5184670 w 6082145"/>
              <a:gd name="connsiteY7" fmla="*/ 1630668 h 1912155"/>
              <a:gd name="connsiteX8" fmla="*/ 6082145 w 6082145"/>
              <a:gd name="connsiteY8" fmla="*/ 1787464 h 1912155"/>
              <a:gd name="connsiteX0" fmla="*/ 0 w 6222772"/>
              <a:gd name="connsiteY0" fmla="*/ 1912155 h 1912155"/>
              <a:gd name="connsiteX1" fmla="*/ 1136073 w 6222772"/>
              <a:gd name="connsiteY1" fmla="*/ 1704337 h 1912155"/>
              <a:gd name="connsiteX2" fmla="*/ 2382982 w 6222772"/>
              <a:gd name="connsiteY2" fmla="*/ 859210 h 1912155"/>
              <a:gd name="connsiteX3" fmla="*/ 3006436 w 6222772"/>
              <a:gd name="connsiteY3" fmla="*/ 166483 h 1912155"/>
              <a:gd name="connsiteX4" fmla="*/ 3491345 w 6222772"/>
              <a:gd name="connsiteY4" fmla="*/ 228 h 1912155"/>
              <a:gd name="connsiteX5" fmla="*/ 3856929 w 6222772"/>
              <a:gd name="connsiteY5" fmla="*/ 184769 h 1912155"/>
              <a:gd name="connsiteX6" fmla="*/ 4339649 w 6222772"/>
              <a:gd name="connsiteY6" fmla="*/ 836072 h 1912155"/>
              <a:gd name="connsiteX7" fmla="*/ 5184670 w 6222772"/>
              <a:gd name="connsiteY7" fmla="*/ 1630668 h 1912155"/>
              <a:gd name="connsiteX8" fmla="*/ 6222772 w 6222772"/>
              <a:gd name="connsiteY8" fmla="*/ 1833704 h 1912155"/>
              <a:gd name="connsiteX0" fmla="*/ 0 w 6222772"/>
              <a:gd name="connsiteY0" fmla="*/ 1911991 h 1911991"/>
              <a:gd name="connsiteX1" fmla="*/ 1136073 w 6222772"/>
              <a:gd name="connsiteY1" fmla="*/ 1704173 h 1911991"/>
              <a:gd name="connsiteX2" fmla="*/ 2382982 w 6222772"/>
              <a:gd name="connsiteY2" fmla="*/ 859046 h 1911991"/>
              <a:gd name="connsiteX3" fmla="*/ 3006436 w 6222772"/>
              <a:gd name="connsiteY3" fmla="*/ 166319 h 1911991"/>
              <a:gd name="connsiteX4" fmla="*/ 3491345 w 6222772"/>
              <a:gd name="connsiteY4" fmla="*/ 64 h 1911991"/>
              <a:gd name="connsiteX5" fmla="*/ 3903805 w 6222772"/>
              <a:gd name="connsiteY5" fmla="*/ 175357 h 1911991"/>
              <a:gd name="connsiteX6" fmla="*/ 4339649 w 6222772"/>
              <a:gd name="connsiteY6" fmla="*/ 835908 h 1911991"/>
              <a:gd name="connsiteX7" fmla="*/ 5184670 w 6222772"/>
              <a:gd name="connsiteY7" fmla="*/ 1630504 h 1911991"/>
              <a:gd name="connsiteX8" fmla="*/ 6222772 w 6222772"/>
              <a:gd name="connsiteY8" fmla="*/ 1833540 h 1911991"/>
              <a:gd name="connsiteX0" fmla="*/ 0 w 6222772"/>
              <a:gd name="connsiteY0" fmla="*/ 1913046 h 1913046"/>
              <a:gd name="connsiteX1" fmla="*/ 1136073 w 6222772"/>
              <a:gd name="connsiteY1" fmla="*/ 1705228 h 1913046"/>
              <a:gd name="connsiteX2" fmla="*/ 2382982 w 6222772"/>
              <a:gd name="connsiteY2" fmla="*/ 860101 h 1913046"/>
              <a:gd name="connsiteX3" fmla="*/ 3006436 w 6222772"/>
              <a:gd name="connsiteY3" fmla="*/ 167374 h 1913046"/>
              <a:gd name="connsiteX4" fmla="*/ 3491345 w 6222772"/>
              <a:gd name="connsiteY4" fmla="*/ 1119 h 1913046"/>
              <a:gd name="connsiteX5" fmla="*/ 3903805 w 6222772"/>
              <a:gd name="connsiteY5" fmla="*/ 139420 h 1913046"/>
              <a:gd name="connsiteX6" fmla="*/ 4339649 w 6222772"/>
              <a:gd name="connsiteY6" fmla="*/ 836963 h 1913046"/>
              <a:gd name="connsiteX7" fmla="*/ 5184670 w 6222772"/>
              <a:gd name="connsiteY7" fmla="*/ 1631559 h 1913046"/>
              <a:gd name="connsiteX8" fmla="*/ 6222772 w 6222772"/>
              <a:gd name="connsiteY8" fmla="*/ 1834595 h 1913046"/>
              <a:gd name="connsiteX0" fmla="*/ 0 w 6222772"/>
              <a:gd name="connsiteY0" fmla="*/ 1912850 h 1912850"/>
              <a:gd name="connsiteX1" fmla="*/ 1136073 w 6222772"/>
              <a:gd name="connsiteY1" fmla="*/ 1705032 h 1912850"/>
              <a:gd name="connsiteX2" fmla="*/ 2382982 w 6222772"/>
              <a:gd name="connsiteY2" fmla="*/ 859905 h 1912850"/>
              <a:gd name="connsiteX3" fmla="*/ 3006436 w 6222772"/>
              <a:gd name="connsiteY3" fmla="*/ 167178 h 1912850"/>
              <a:gd name="connsiteX4" fmla="*/ 3491345 w 6222772"/>
              <a:gd name="connsiteY4" fmla="*/ 923 h 1912850"/>
              <a:gd name="connsiteX5" fmla="*/ 3903805 w 6222772"/>
              <a:gd name="connsiteY5" fmla="*/ 139224 h 1912850"/>
              <a:gd name="connsiteX6" fmla="*/ 4374805 w 6222772"/>
              <a:gd name="connsiteY6" fmla="*/ 809023 h 1912850"/>
              <a:gd name="connsiteX7" fmla="*/ 5184670 w 6222772"/>
              <a:gd name="connsiteY7" fmla="*/ 1631363 h 1912850"/>
              <a:gd name="connsiteX8" fmla="*/ 6222772 w 6222772"/>
              <a:gd name="connsiteY8" fmla="*/ 1834399 h 1912850"/>
              <a:gd name="connsiteX0" fmla="*/ 0 w 6246211"/>
              <a:gd name="connsiteY0" fmla="*/ 1912850 h 1912850"/>
              <a:gd name="connsiteX1" fmla="*/ 1136073 w 6246211"/>
              <a:gd name="connsiteY1" fmla="*/ 1705032 h 1912850"/>
              <a:gd name="connsiteX2" fmla="*/ 2382982 w 6246211"/>
              <a:gd name="connsiteY2" fmla="*/ 859905 h 1912850"/>
              <a:gd name="connsiteX3" fmla="*/ 3006436 w 6246211"/>
              <a:gd name="connsiteY3" fmla="*/ 167178 h 1912850"/>
              <a:gd name="connsiteX4" fmla="*/ 3491345 w 6246211"/>
              <a:gd name="connsiteY4" fmla="*/ 923 h 1912850"/>
              <a:gd name="connsiteX5" fmla="*/ 3903805 w 6246211"/>
              <a:gd name="connsiteY5" fmla="*/ 139224 h 1912850"/>
              <a:gd name="connsiteX6" fmla="*/ 4374805 w 6246211"/>
              <a:gd name="connsiteY6" fmla="*/ 809023 h 1912850"/>
              <a:gd name="connsiteX7" fmla="*/ 5184670 w 6246211"/>
              <a:gd name="connsiteY7" fmla="*/ 1631363 h 1912850"/>
              <a:gd name="connsiteX8" fmla="*/ 6246211 w 6246211"/>
              <a:gd name="connsiteY8" fmla="*/ 1825151 h 1912850"/>
              <a:gd name="connsiteX0" fmla="*/ 0 w 6246211"/>
              <a:gd name="connsiteY0" fmla="*/ 1912850 h 1912850"/>
              <a:gd name="connsiteX1" fmla="*/ 1136073 w 6246211"/>
              <a:gd name="connsiteY1" fmla="*/ 1705032 h 1912850"/>
              <a:gd name="connsiteX2" fmla="*/ 2382982 w 6246211"/>
              <a:gd name="connsiteY2" fmla="*/ 859905 h 1912850"/>
              <a:gd name="connsiteX3" fmla="*/ 3006436 w 6246211"/>
              <a:gd name="connsiteY3" fmla="*/ 167178 h 1912850"/>
              <a:gd name="connsiteX4" fmla="*/ 3491345 w 6246211"/>
              <a:gd name="connsiteY4" fmla="*/ 923 h 1912850"/>
              <a:gd name="connsiteX5" fmla="*/ 3903805 w 6246211"/>
              <a:gd name="connsiteY5" fmla="*/ 139224 h 1912850"/>
              <a:gd name="connsiteX6" fmla="*/ 4374805 w 6246211"/>
              <a:gd name="connsiteY6" fmla="*/ 809023 h 1912850"/>
              <a:gd name="connsiteX7" fmla="*/ 5219827 w 6246211"/>
              <a:gd name="connsiteY7" fmla="*/ 1603619 h 1912850"/>
              <a:gd name="connsiteX8" fmla="*/ 6246211 w 6246211"/>
              <a:gd name="connsiteY8" fmla="*/ 1825151 h 1912850"/>
              <a:gd name="connsiteX0" fmla="*/ 0 w 6386838"/>
              <a:gd name="connsiteY0" fmla="*/ 1912850 h 1912850"/>
              <a:gd name="connsiteX1" fmla="*/ 1136073 w 6386838"/>
              <a:gd name="connsiteY1" fmla="*/ 1705032 h 1912850"/>
              <a:gd name="connsiteX2" fmla="*/ 2382982 w 6386838"/>
              <a:gd name="connsiteY2" fmla="*/ 859905 h 1912850"/>
              <a:gd name="connsiteX3" fmla="*/ 3006436 w 6386838"/>
              <a:gd name="connsiteY3" fmla="*/ 167178 h 1912850"/>
              <a:gd name="connsiteX4" fmla="*/ 3491345 w 6386838"/>
              <a:gd name="connsiteY4" fmla="*/ 923 h 1912850"/>
              <a:gd name="connsiteX5" fmla="*/ 3903805 w 6386838"/>
              <a:gd name="connsiteY5" fmla="*/ 139224 h 1912850"/>
              <a:gd name="connsiteX6" fmla="*/ 4374805 w 6386838"/>
              <a:gd name="connsiteY6" fmla="*/ 809023 h 1912850"/>
              <a:gd name="connsiteX7" fmla="*/ 5219827 w 6386838"/>
              <a:gd name="connsiteY7" fmla="*/ 1603619 h 1912850"/>
              <a:gd name="connsiteX8" fmla="*/ 6386838 w 6386838"/>
              <a:gd name="connsiteY8" fmla="*/ 1871392 h 19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6838" h="1912850">
                <a:moveTo>
                  <a:pt x="0" y="1912850"/>
                </a:moveTo>
                <a:cubicBezTo>
                  <a:pt x="369454" y="1896686"/>
                  <a:pt x="738909" y="1880523"/>
                  <a:pt x="1136073" y="1705032"/>
                </a:cubicBezTo>
                <a:cubicBezTo>
                  <a:pt x="1533237" y="1529541"/>
                  <a:pt x="2071255" y="1116214"/>
                  <a:pt x="2382982" y="859905"/>
                </a:cubicBezTo>
                <a:cubicBezTo>
                  <a:pt x="2694709" y="603596"/>
                  <a:pt x="2821709" y="310342"/>
                  <a:pt x="3006436" y="167178"/>
                </a:cubicBezTo>
                <a:cubicBezTo>
                  <a:pt x="3191163" y="24014"/>
                  <a:pt x="3341784" y="5582"/>
                  <a:pt x="3491345" y="923"/>
                </a:cubicBezTo>
                <a:cubicBezTo>
                  <a:pt x="3640906" y="-3736"/>
                  <a:pt x="3756562" y="4541"/>
                  <a:pt x="3903805" y="139224"/>
                </a:cubicBezTo>
                <a:cubicBezTo>
                  <a:pt x="4051048" y="273907"/>
                  <a:pt x="4155468" y="564957"/>
                  <a:pt x="4374805" y="809023"/>
                </a:cubicBezTo>
                <a:cubicBezTo>
                  <a:pt x="4594142" y="1053089"/>
                  <a:pt x="4884488" y="1426558"/>
                  <a:pt x="5219827" y="1603619"/>
                </a:cubicBezTo>
                <a:cubicBezTo>
                  <a:pt x="5555166" y="1780681"/>
                  <a:pt x="5906547" y="1781337"/>
                  <a:pt x="6386838" y="1871392"/>
                </a:cubicBez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485B6951-790F-C3F4-A5A5-116EEBC8716C}"/>
              </a:ext>
            </a:extLst>
          </p:cNvPr>
          <p:cNvCxnSpPr>
            <a:stCxn id="6" idx="4"/>
          </p:cNvCxnSpPr>
          <p:nvPr/>
        </p:nvCxnSpPr>
        <p:spPr>
          <a:xfrm flipH="1">
            <a:off x="5591092" y="2692360"/>
            <a:ext cx="12781" cy="2864274"/>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4BCBCB-9BC5-6589-014B-8600322D1F98}"/>
              </a:ext>
            </a:extLst>
          </p:cNvPr>
          <p:cNvCxnSpPr/>
          <p:nvPr/>
        </p:nvCxnSpPr>
        <p:spPr>
          <a:xfrm flipH="1">
            <a:off x="6886492" y="2690977"/>
            <a:ext cx="12781" cy="2864274"/>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16B8A1-9A16-F94B-C1ED-D994B3907890}"/>
              </a:ext>
            </a:extLst>
          </p:cNvPr>
          <p:cNvCxnSpPr/>
          <p:nvPr/>
        </p:nvCxnSpPr>
        <p:spPr>
          <a:xfrm flipH="1">
            <a:off x="4219492" y="2692360"/>
            <a:ext cx="12781" cy="2864274"/>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A47559A-31A5-1FE0-FF96-D21C73503022}"/>
              </a:ext>
            </a:extLst>
          </p:cNvPr>
          <p:cNvCxnSpPr/>
          <p:nvPr/>
        </p:nvCxnSpPr>
        <p:spPr>
          <a:xfrm>
            <a:off x="4232273" y="3423035"/>
            <a:ext cx="2654219" cy="0"/>
          </a:xfrm>
          <a:prstGeom prst="straightConnector1">
            <a:avLst/>
          </a:prstGeom>
          <a:ln w="254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4A1C208-B917-8C78-98D9-B90E27798AF7}"/>
              </a:ext>
            </a:extLst>
          </p:cNvPr>
          <p:cNvSpPr txBox="1"/>
          <p:nvPr/>
        </p:nvSpPr>
        <p:spPr>
          <a:xfrm>
            <a:off x="5438692" y="5556634"/>
            <a:ext cx="644237" cy="369332"/>
          </a:xfrm>
          <a:prstGeom prst="rect">
            <a:avLst/>
          </a:prstGeom>
          <a:noFill/>
        </p:spPr>
        <p:txBody>
          <a:bodyPr wrap="square" rtlCol="0">
            <a:spAutoFit/>
          </a:bodyPr>
          <a:lstStyle/>
          <a:p>
            <a:r>
              <a:rPr lang="el-GR" dirty="0"/>
              <a:t>μ</a:t>
            </a:r>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4C47A57-5870-9637-B9DF-FE233AA37B68}"/>
                  </a:ext>
                </a:extLst>
              </p:cNvPr>
              <p:cNvSpPr txBox="1"/>
              <p:nvPr/>
            </p:nvSpPr>
            <p:spPr>
              <a:xfrm>
                <a:off x="6657892" y="5556634"/>
                <a:ext cx="1600200" cy="488660"/>
              </a:xfrm>
              <a:prstGeom prst="rect">
                <a:avLst/>
              </a:prstGeom>
              <a:noFill/>
            </p:spPr>
            <p:txBody>
              <a:bodyPr wrap="square" rtlCol="0">
                <a:spAutoFit/>
              </a:bodyPr>
              <a:lstStyle/>
              <a:p>
                <a:r>
                  <a:rPr lang="el-GR" dirty="0"/>
                  <a:t>μ</a:t>
                </a:r>
                <a:r>
                  <a:rPr lang="en-US" dirty="0"/>
                  <a:t> + 1.96</a:t>
                </a:r>
                <a14:m>
                  <m:oMath xmlns:m="http://schemas.openxmlformats.org/officeDocument/2006/math">
                    <m:f>
                      <m:fPr>
                        <m:ctrlPr>
                          <a:rPr lang="en-US" i="1" smtClean="0">
                            <a:latin typeface="Cambria Math" panose="02040503050406030204" pitchFamily="18" charset="0"/>
                          </a:rPr>
                        </m:ctrlPr>
                      </m:fPr>
                      <m:num>
                        <m:r>
                          <a:rPr lang="en-US" i="1" smtClean="0">
                            <a:latin typeface="Cambria Math"/>
                            <a:ea typeface="Cambria Math"/>
                          </a:rPr>
                          <m:t>𝜎</m:t>
                        </m:r>
                      </m:num>
                      <m:den>
                        <m:rad>
                          <m:radPr>
                            <m:degHide m:val="on"/>
                            <m:ctrlPr>
                              <a:rPr lang="en-US" i="1" smtClean="0">
                                <a:latin typeface="Cambria Math" panose="02040503050406030204" pitchFamily="18" charset="0"/>
                              </a:rPr>
                            </m:ctrlPr>
                          </m:radPr>
                          <m:deg/>
                          <m:e>
                            <m:r>
                              <a:rPr lang="en-US" b="0" i="1" smtClean="0">
                                <a:latin typeface="Cambria Math"/>
                              </a:rPr>
                              <m:t>𝑛</m:t>
                            </m:r>
                          </m:e>
                        </m:rad>
                      </m:den>
                    </m:f>
                  </m:oMath>
                </a14:m>
                <a:endParaRPr lang="en-US" dirty="0"/>
              </a:p>
            </p:txBody>
          </p:sp>
        </mc:Choice>
        <mc:Fallback xmlns="">
          <p:sp>
            <p:nvSpPr>
              <p:cNvPr id="12" name="TextBox 11">
                <a:extLst>
                  <a:ext uri="{FF2B5EF4-FFF2-40B4-BE49-F238E27FC236}">
                    <a16:creationId xmlns:a16="http://schemas.microsoft.com/office/drawing/2014/main" id="{04C47A57-5870-9637-B9DF-FE233AA37B68}"/>
                  </a:ext>
                </a:extLst>
              </p:cNvPr>
              <p:cNvSpPr txBox="1">
                <a:spLocks noRot="1" noChangeAspect="1" noMove="1" noResize="1" noEditPoints="1" noAdjustHandles="1" noChangeArrowheads="1" noChangeShapeType="1" noTextEdit="1"/>
              </p:cNvSpPr>
              <p:nvPr/>
            </p:nvSpPr>
            <p:spPr>
              <a:xfrm>
                <a:off x="6657892" y="5556634"/>
                <a:ext cx="1600200" cy="488660"/>
              </a:xfrm>
              <a:prstGeom prst="rect">
                <a:avLst/>
              </a:prstGeom>
              <a:blipFill>
                <a:blip r:embed="rId2"/>
                <a:stretch>
                  <a:fillRect l="-3042" b="-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879F225-9450-4809-1934-01CCB4DBB6E2}"/>
                  </a:ext>
                </a:extLst>
              </p:cNvPr>
              <p:cNvSpPr txBox="1"/>
              <p:nvPr/>
            </p:nvSpPr>
            <p:spPr>
              <a:xfrm>
                <a:off x="3152692" y="5556634"/>
                <a:ext cx="1536781" cy="488660"/>
              </a:xfrm>
              <a:prstGeom prst="rect">
                <a:avLst/>
              </a:prstGeom>
              <a:noFill/>
            </p:spPr>
            <p:txBody>
              <a:bodyPr wrap="square" rtlCol="0">
                <a:spAutoFit/>
              </a:bodyPr>
              <a:lstStyle/>
              <a:p>
                <a:r>
                  <a:rPr lang="el-GR" dirty="0"/>
                  <a:t>μ</a:t>
                </a:r>
                <a:r>
                  <a:rPr lang="en-US" dirty="0"/>
                  <a:t> - 1.96</a:t>
                </a:r>
                <a14:m>
                  <m:oMath xmlns:m="http://schemas.openxmlformats.org/officeDocument/2006/math">
                    <m:f>
                      <m:fPr>
                        <m:ctrlPr>
                          <a:rPr lang="en-US" i="1" smtClean="0">
                            <a:latin typeface="Cambria Math" panose="02040503050406030204" pitchFamily="18" charset="0"/>
                          </a:rPr>
                        </m:ctrlPr>
                      </m:fPr>
                      <m:num>
                        <m:r>
                          <a:rPr lang="en-US" i="1" smtClean="0">
                            <a:latin typeface="Cambria Math"/>
                            <a:ea typeface="Cambria Math"/>
                          </a:rPr>
                          <m:t>𝜎</m:t>
                        </m:r>
                      </m:num>
                      <m:den>
                        <m:rad>
                          <m:radPr>
                            <m:degHide m:val="on"/>
                            <m:ctrlPr>
                              <a:rPr lang="en-US" i="1" smtClean="0">
                                <a:latin typeface="Cambria Math" panose="02040503050406030204" pitchFamily="18" charset="0"/>
                              </a:rPr>
                            </m:ctrlPr>
                          </m:radPr>
                          <m:deg/>
                          <m:e>
                            <m:r>
                              <a:rPr lang="en-US" b="0" i="1" smtClean="0">
                                <a:latin typeface="Cambria Math"/>
                              </a:rPr>
                              <m:t>𝑛</m:t>
                            </m:r>
                          </m:e>
                        </m:rad>
                      </m:den>
                    </m:f>
                  </m:oMath>
                </a14:m>
                <a:endParaRPr lang="en-US" dirty="0"/>
              </a:p>
            </p:txBody>
          </p:sp>
        </mc:Choice>
        <mc:Fallback xmlns="">
          <p:sp>
            <p:nvSpPr>
              <p:cNvPr id="13" name="TextBox 12">
                <a:extLst>
                  <a:ext uri="{FF2B5EF4-FFF2-40B4-BE49-F238E27FC236}">
                    <a16:creationId xmlns:a16="http://schemas.microsoft.com/office/drawing/2014/main" id="{C879F225-9450-4809-1934-01CCB4DBB6E2}"/>
                  </a:ext>
                </a:extLst>
              </p:cNvPr>
              <p:cNvSpPr txBox="1">
                <a:spLocks noRot="1" noChangeAspect="1" noMove="1" noResize="1" noEditPoints="1" noAdjustHandles="1" noChangeArrowheads="1" noChangeShapeType="1" noTextEdit="1"/>
              </p:cNvSpPr>
              <p:nvPr/>
            </p:nvSpPr>
            <p:spPr>
              <a:xfrm>
                <a:off x="3152692" y="5556634"/>
                <a:ext cx="1536781" cy="488660"/>
              </a:xfrm>
              <a:prstGeom prst="rect">
                <a:avLst/>
              </a:prstGeom>
              <a:blipFill>
                <a:blip r:embed="rId3"/>
                <a:stretch>
                  <a:fillRect l="-3175" b="-375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8A20776C-226F-0BFB-35D8-6A3A65B9F1A1}"/>
              </a:ext>
            </a:extLst>
          </p:cNvPr>
          <p:cNvCxnSpPr/>
          <p:nvPr/>
        </p:nvCxnSpPr>
        <p:spPr>
          <a:xfrm flipH="1">
            <a:off x="6505492" y="2692360"/>
            <a:ext cx="12781" cy="2864274"/>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86E58C8-C526-30F2-35DE-6BF55034EC5C}"/>
                  </a:ext>
                </a:extLst>
              </p:cNvPr>
              <p:cNvSpPr txBox="1"/>
              <p:nvPr/>
            </p:nvSpPr>
            <p:spPr>
              <a:xfrm>
                <a:off x="6213473" y="2312301"/>
                <a:ext cx="60959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rgbClr val="FF0000"/>
                              </a:solidFill>
                              <a:latin typeface="Cambria Math" panose="02040503050406030204" pitchFamily="18" charset="0"/>
                            </a:rPr>
                          </m:ctrlPr>
                        </m:accPr>
                        <m:e>
                          <m:r>
                            <a:rPr lang="en-US" sz="2400" b="0" i="1" smtClean="0">
                              <a:solidFill>
                                <a:srgbClr val="FF0000"/>
                              </a:solidFill>
                              <a:latin typeface="Cambria Math"/>
                            </a:rPr>
                            <m:t>𝑥</m:t>
                          </m:r>
                        </m:e>
                      </m:acc>
                    </m:oMath>
                  </m:oMathPara>
                </a14:m>
                <a:endParaRPr lang="en-US" sz="2400" dirty="0">
                  <a:solidFill>
                    <a:srgbClr val="FF0000"/>
                  </a:solidFill>
                </a:endParaRPr>
              </a:p>
            </p:txBody>
          </p:sp>
        </mc:Choice>
        <mc:Fallback xmlns="">
          <p:sp>
            <p:nvSpPr>
              <p:cNvPr id="16" name="TextBox 15">
                <a:extLst>
                  <a:ext uri="{FF2B5EF4-FFF2-40B4-BE49-F238E27FC236}">
                    <a16:creationId xmlns:a16="http://schemas.microsoft.com/office/drawing/2014/main" id="{486E58C8-C526-30F2-35DE-6BF55034EC5C}"/>
                  </a:ext>
                </a:extLst>
              </p:cNvPr>
              <p:cNvSpPr txBox="1">
                <a:spLocks noRot="1" noChangeAspect="1" noMove="1" noResize="1" noEditPoints="1" noAdjustHandles="1" noChangeArrowheads="1" noChangeShapeType="1" noTextEdit="1"/>
              </p:cNvSpPr>
              <p:nvPr/>
            </p:nvSpPr>
            <p:spPr>
              <a:xfrm>
                <a:off x="6213473" y="2312301"/>
                <a:ext cx="609599" cy="461665"/>
              </a:xfrm>
              <a:prstGeom prst="rect">
                <a:avLst/>
              </a:prstGeom>
              <a:blipFill>
                <a:blip r:embed="rId4"/>
                <a:stretch>
                  <a:fillRect r="-38000"/>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98F1662B-38EE-A808-CBEB-6BF39464A3AD}"/>
              </a:ext>
            </a:extLst>
          </p:cNvPr>
          <p:cNvCxnSpPr/>
          <p:nvPr/>
        </p:nvCxnSpPr>
        <p:spPr>
          <a:xfrm>
            <a:off x="6708530" y="2547689"/>
            <a:ext cx="1308181" cy="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459D2A6-17B4-DEA1-9C9D-B44966E4B5F5}"/>
                  </a:ext>
                </a:extLst>
              </p:cNvPr>
              <p:cNvSpPr txBox="1"/>
              <p:nvPr/>
            </p:nvSpPr>
            <p:spPr>
              <a:xfrm>
                <a:off x="8192794" y="2260177"/>
                <a:ext cx="1613517" cy="6166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rgbClr val="FF0000"/>
                              </a:solidFill>
                              <a:latin typeface="Cambria Math" panose="02040503050406030204" pitchFamily="18" charset="0"/>
                            </a:rPr>
                          </m:ctrlPr>
                        </m:accPr>
                        <m:e>
                          <m:r>
                            <a:rPr lang="en-US" b="0" i="1">
                              <a:solidFill>
                                <a:srgbClr val="FF0000"/>
                              </a:solidFill>
                              <a:latin typeface="Cambria Math"/>
                            </a:rPr>
                            <m:t>𝑥</m:t>
                          </m:r>
                        </m:e>
                      </m:acc>
                      <m:r>
                        <a:rPr lang="en-US" b="0" i="0" smtClean="0">
                          <a:solidFill>
                            <a:srgbClr val="FF0000"/>
                          </a:solidFill>
                          <a:latin typeface="Cambria Math" panose="02040503050406030204" pitchFamily="18" charset="0"/>
                        </a:rPr>
                        <m:t> +</m:t>
                      </m:r>
                      <m:r>
                        <m:rPr>
                          <m:nor/>
                        </m:rPr>
                        <a:rPr lang="en-US" i="0" smtClean="0">
                          <a:solidFill>
                            <a:srgbClr val="FF0000"/>
                          </a:solidFill>
                          <a:latin typeface="Cambria Math" panose="02040503050406030204" pitchFamily="18" charset="0"/>
                        </a:rPr>
                        <m:t> </m:t>
                      </m:r>
                      <m:r>
                        <m:rPr>
                          <m:nor/>
                        </m:rPr>
                        <a:rPr lang="en-US" dirty="0">
                          <a:solidFill>
                            <a:srgbClr val="FF0000"/>
                          </a:solidFill>
                        </a:rPr>
                        <m:t>1.96</m:t>
                      </m:r>
                      <m:f>
                        <m:fPr>
                          <m:ctrlPr>
                            <a:rPr lang="en-US" i="1">
                              <a:solidFill>
                                <a:srgbClr val="FF0000"/>
                              </a:solidFill>
                              <a:latin typeface="Cambria Math" panose="02040503050406030204" pitchFamily="18" charset="0"/>
                            </a:rPr>
                          </m:ctrlPr>
                        </m:fPr>
                        <m:num>
                          <m:r>
                            <a:rPr lang="en-US" b="0" i="1">
                              <a:solidFill>
                                <a:srgbClr val="FF0000"/>
                              </a:solidFill>
                              <a:latin typeface="Cambria Math"/>
                              <a:ea typeface="Cambria Math"/>
                            </a:rPr>
                            <m:t>𝜎</m:t>
                          </m:r>
                        </m:num>
                        <m:den>
                          <m:rad>
                            <m:radPr>
                              <m:degHide m:val="on"/>
                              <m:ctrlPr>
                                <a:rPr lang="en-US" i="1">
                                  <a:solidFill>
                                    <a:srgbClr val="FF0000"/>
                                  </a:solidFill>
                                  <a:latin typeface="Cambria Math" panose="02040503050406030204" pitchFamily="18" charset="0"/>
                                </a:rPr>
                              </m:ctrlPr>
                            </m:radPr>
                            <m:deg/>
                            <m:e>
                              <m:r>
                                <a:rPr lang="en-US" b="0" i="1">
                                  <a:solidFill>
                                    <a:srgbClr val="FF0000"/>
                                  </a:solidFill>
                                  <a:latin typeface="Cambria Math"/>
                                </a:rPr>
                                <m:t>𝑛</m:t>
                              </m:r>
                            </m:e>
                          </m:rad>
                        </m:den>
                      </m:f>
                    </m:oMath>
                  </m:oMathPara>
                </a14:m>
                <a:endParaRPr lang="en-US" dirty="0">
                  <a:solidFill>
                    <a:srgbClr val="FF0000"/>
                  </a:solidFill>
                </a:endParaRPr>
              </a:p>
            </p:txBody>
          </p:sp>
        </mc:Choice>
        <mc:Fallback xmlns="">
          <p:sp>
            <p:nvSpPr>
              <p:cNvPr id="19" name="TextBox 18">
                <a:extLst>
                  <a:ext uri="{FF2B5EF4-FFF2-40B4-BE49-F238E27FC236}">
                    <a16:creationId xmlns:a16="http://schemas.microsoft.com/office/drawing/2014/main" id="{8459D2A6-17B4-DEA1-9C9D-B44966E4B5F5}"/>
                  </a:ext>
                </a:extLst>
              </p:cNvPr>
              <p:cNvSpPr txBox="1">
                <a:spLocks noRot="1" noChangeAspect="1" noMove="1" noResize="1" noEditPoints="1" noAdjustHandles="1" noChangeArrowheads="1" noChangeShapeType="1" noTextEdit="1"/>
              </p:cNvSpPr>
              <p:nvPr/>
            </p:nvSpPr>
            <p:spPr>
              <a:xfrm>
                <a:off x="8192794" y="2260177"/>
                <a:ext cx="1613517" cy="616644"/>
              </a:xfrm>
              <a:prstGeom prst="rect">
                <a:avLst/>
              </a:prstGeom>
              <a:blipFill>
                <a:blip r:embed="rId5"/>
                <a:stretch>
                  <a:fillRect/>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4E9182D3-0046-3519-501A-2AE6CB52878B}"/>
              </a:ext>
            </a:extLst>
          </p:cNvPr>
          <p:cNvCxnSpPr/>
          <p:nvPr/>
        </p:nvCxnSpPr>
        <p:spPr>
          <a:xfrm flipH="1" flipV="1">
            <a:off x="4930732" y="2543133"/>
            <a:ext cx="1396917" cy="455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BAACE29-42AE-6D39-E96B-D1C6EF618029}"/>
                  </a:ext>
                </a:extLst>
              </p:cNvPr>
              <p:cNvSpPr txBox="1"/>
              <p:nvPr/>
            </p:nvSpPr>
            <p:spPr>
              <a:xfrm>
                <a:off x="3393024" y="2161250"/>
                <a:ext cx="1464581" cy="6166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rgbClr val="FF0000"/>
                              </a:solidFill>
                              <a:latin typeface="Cambria Math" panose="02040503050406030204" pitchFamily="18" charset="0"/>
                            </a:rPr>
                          </m:ctrlPr>
                        </m:accPr>
                        <m:e>
                          <m:r>
                            <a:rPr lang="en-US" b="0" i="1">
                              <a:solidFill>
                                <a:srgbClr val="FF0000"/>
                              </a:solidFill>
                              <a:latin typeface="Cambria Math"/>
                            </a:rPr>
                            <m:t>𝑥</m:t>
                          </m:r>
                        </m:e>
                      </m:acc>
                      <m:r>
                        <a:rPr lang="en-US" b="0" i="0" smtClean="0">
                          <a:solidFill>
                            <a:srgbClr val="FF0000"/>
                          </a:solidFill>
                          <a:latin typeface="Cambria Math" panose="02040503050406030204" pitchFamily="18" charset="0"/>
                        </a:rPr>
                        <m:t> −</m:t>
                      </m:r>
                      <m:r>
                        <m:rPr>
                          <m:nor/>
                        </m:rPr>
                        <a:rPr lang="en-US" dirty="0">
                          <a:solidFill>
                            <a:srgbClr val="FF0000"/>
                          </a:solidFill>
                        </a:rPr>
                        <m:t>1.96</m:t>
                      </m:r>
                      <m:f>
                        <m:fPr>
                          <m:ctrlPr>
                            <a:rPr lang="en-US" i="1">
                              <a:solidFill>
                                <a:srgbClr val="FF0000"/>
                              </a:solidFill>
                              <a:latin typeface="Cambria Math" panose="02040503050406030204" pitchFamily="18" charset="0"/>
                            </a:rPr>
                          </m:ctrlPr>
                        </m:fPr>
                        <m:num>
                          <m:r>
                            <a:rPr lang="en-US" b="0" i="1">
                              <a:solidFill>
                                <a:srgbClr val="FF0000"/>
                              </a:solidFill>
                              <a:latin typeface="Cambria Math"/>
                              <a:ea typeface="Cambria Math"/>
                            </a:rPr>
                            <m:t>𝜎</m:t>
                          </m:r>
                        </m:num>
                        <m:den>
                          <m:rad>
                            <m:radPr>
                              <m:degHide m:val="on"/>
                              <m:ctrlPr>
                                <a:rPr lang="en-US" i="1">
                                  <a:solidFill>
                                    <a:srgbClr val="FF0000"/>
                                  </a:solidFill>
                                  <a:latin typeface="Cambria Math" panose="02040503050406030204" pitchFamily="18" charset="0"/>
                                </a:rPr>
                              </m:ctrlPr>
                            </m:radPr>
                            <m:deg/>
                            <m:e>
                              <m:r>
                                <a:rPr lang="en-US" b="0" i="1">
                                  <a:solidFill>
                                    <a:srgbClr val="FF0000"/>
                                  </a:solidFill>
                                  <a:latin typeface="Cambria Math"/>
                                </a:rPr>
                                <m:t>𝑛</m:t>
                              </m:r>
                            </m:e>
                          </m:rad>
                        </m:den>
                      </m:f>
                    </m:oMath>
                  </m:oMathPara>
                </a14:m>
                <a:endParaRPr lang="en-US" dirty="0">
                  <a:solidFill>
                    <a:srgbClr val="FF0000"/>
                  </a:solidFill>
                </a:endParaRPr>
              </a:p>
            </p:txBody>
          </p:sp>
        </mc:Choice>
        <mc:Fallback xmlns="">
          <p:sp>
            <p:nvSpPr>
              <p:cNvPr id="22" name="TextBox 21">
                <a:extLst>
                  <a:ext uri="{FF2B5EF4-FFF2-40B4-BE49-F238E27FC236}">
                    <a16:creationId xmlns:a16="http://schemas.microsoft.com/office/drawing/2014/main" id="{4BAACE29-42AE-6D39-E96B-D1C6EF618029}"/>
                  </a:ext>
                </a:extLst>
              </p:cNvPr>
              <p:cNvSpPr txBox="1">
                <a:spLocks noRot="1" noChangeAspect="1" noMove="1" noResize="1" noEditPoints="1" noAdjustHandles="1" noChangeArrowheads="1" noChangeShapeType="1" noTextEdit="1"/>
              </p:cNvSpPr>
              <p:nvPr/>
            </p:nvSpPr>
            <p:spPr>
              <a:xfrm>
                <a:off x="3393024" y="2161250"/>
                <a:ext cx="1464581" cy="616644"/>
              </a:xfrm>
              <a:prstGeom prst="rect">
                <a:avLst/>
              </a:prstGeom>
              <a:blipFill>
                <a:blip r:embed="rId6"/>
                <a:stretch>
                  <a:fillRect/>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2F507885-8F1A-8516-74A0-0E57C415F3E4}"/>
              </a:ext>
            </a:extLst>
          </p:cNvPr>
          <p:cNvCxnSpPr/>
          <p:nvPr/>
        </p:nvCxnSpPr>
        <p:spPr>
          <a:xfrm>
            <a:off x="8358538" y="2773966"/>
            <a:ext cx="0" cy="2782668"/>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A89D5F-C5AC-E8B6-9F4D-3E2E779CAF43}"/>
              </a:ext>
            </a:extLst>
          </p:cNvPr>
          <p:cNvCxnSpPr/>
          <p:nvPr/>
        </p:nvCxnSpPr>
        <p:spPr>
          <a:xfrm>
            <a:off x="4550390" y="2751284"/>
            <a:ext cx="0" cy="2782668"/>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49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P spid="16" grpId="0"/>
      <p:bldP spid="19"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3CDD9-5551-43A4-95D0-CD3CF7AF163B}"/>
              </a:ext>
            </a:extLst>
          </p:cNvPr>
          <p:cNvSpPr>
            <a:spLocks noGrp="1"/>
          </p:cNvSpPr>
          <p:nvPr>
            <p:ph type="title"/>
          </p:nvPr>
        </p:nvSpPr>
        <p:spPr/>
        <p:txBody>
          <a:bodyPr/>
          <a:lstStyle/>
          <a:p>
            <a:r>
              <a:rPr lang="en-US" dirty="0"/>
              <a:t>Interval Estimator and Confidence Interval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14418E-57DD-49B6-87BF-C7FC3CC3D006}"/>
                  </a:ext>
                </a:extLst>
              </p:cNvPr>
              <p:cNvSpPr>
                <a:spLocks noGrp="1"/>
              </p:cNvSpPr>
              <p:nvPr>
                <p:ph idx="1"/>
              </p:nvPr>
            </p:nvSpPr>
            <p:spPr/>
            <p:txBody>
              <a:bodyPr>
                <a:normAutofit/>
              </a:bodyPr>
              <a:lstStyle/>
              <a:p>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m:rPr>
                            <m:sty m:val="p"/>
                          </m:rPr>
                          <a:rPr lang="el-GR" i="1">
                            <a:latin typeface="Cambria Math"/>
                          </a:rPr>
                          <m:t>μ</m:t>
                        </m:r>
                        <m:r>
                          <a:rPr lang="en-US" i="1">
                            <a:latin typeface="Cambria Math" panose="02040503050406030204" pitchFamily="18" charset="0"/>
                          </a:rPr>
                          <m:t>−1.96</m:t>
                        </m:r>
                        <m:sSub>
                          <m:sSubPr>
                            <m:ctrlPr>
                              <a:rPr lang="el-GR" i="1">
                                <a:latin typeface="Cambria Math" panose="02040503050406030204" pitchFamily="18" charset="0"/>
                              </a:rPr>
                            </m:ctrlPr>
                          </m:sSubPr>
                          <m:e>
                            <m:r>
                              <m:rPr>
                                <m:sty m:val="p"/>
                              </m:rPr>
                              <a:rPr lang="el-GR" i="1">
                                <a:latin typeface="Cambria Math"/>
                              </a:rPr>
                              <m:t>σ</m:t>
                            </m:r>
                          </m:e>
                          <m:sub>
                            <m:acc>
                              <m:accPr>
                                <m:chr m:val="̅"/>
                                <m:ctrlPr>
                                  <a:rPr lang="el-GR" i="1">
                                    <a:latin typeface="Cambria Math" panose="02040503050406030204" pitchFamily="18" charset="0"/>
                                  </a:rPr>
                                </m:ctrlPr>
                              </m:accPr>
                              <m:e>
                                <m:r>
                                  <a:rPr lang="en-US" i="1">
                                    <a:latin typeface="Cambria Math" panose="02040503050406030204" pitchFamily="18" charset="0"/>
                                  </a:rPr>
                                  <m:t>𝑥</m:t>
                                </m:r>
                              </m:e>
                            </m:acc>
                          </m:sub>
                        </m:sSub>
                        <m:r>
                          <a:rPr lang="en-US" i="1">
                            <a:latin typeface="Cambria Math" panose="02040503050406030204" pitchFamily="18" charset="0"/>
                          </a:rPr>
                          <m:t>&lt;</m:t>
                        </m:r>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1">
                            <a:latin typeface="Cambria Math" panose="02040503050406030204" pitchFamily="18" charset="0"/>
                          </a:rPr>
                          <m:t>&lt;</m:t>
                        </m:r>
                        <m:r>
                          <m:rPr>
                            <m:sty m:val="p"/>
                          </m:rPr>
                          <a:rPr lang="el-GR" i="1">
                            <a:latin typeface="Cambria Math"/>
                          </a:rPr>
                          <m:t>μ</m:t>
                        </m:r>
                        <m:r>
                          <a:rPr lang="en-US" i="1">
                            <a:latin typeface="Cambria Math" panose="02040503050406030204" pitchFamily="18" charset="0"/>
                          </a:rPr>
                          <m:t>+1.96</m:t>
                        </m:r>
                        <m:sSub>
                          <m:sSubPr>
                            <m:ctrlPr>
                              <a:rPr lang="el-GR" i="1">
                                <a:latin typeface="Cambria Math" panose="02040503050406030204" pitchFamily="18" charset="0"/>
                              </a:rPr>
                            </m:ctrlPr>
                          </m:sSubPr>
                          <m:e>
                            <m:r>
                              <m:rPr>
                                <m:sty m:val="p"/>
                              </m:rPr>
                              <a:rPr lang="el-GR" i="1">
                                <a:latin typeface="Cambria Math"/>
                              </a:rPr>
                              <m:t>σ</m:t>
                            </m:r>
                          </m:e>
                          <m:sub>
                            <m:acc>
                              <m:accPr>
                                <m:chr m:val="̅"/>
                                <m:ctrlPr>
                                  <a:rPr lang="el-GR" i="1">
                                    <a:latin typeface="Cambria Math" panose="02040503050406030204" pitchFamily="18" charset="0"/>
                                  </a:rPr>
                                </m:ctrlPr>
                              </m:accPr>
                              <m:e>
                                <m:r>
                                  <a:rPr lang="en-US" i="1">
                                    <a:latin typeface="Cambria Math" panose="02040503050406030204" pitchFamily="18" charset="0"/>
                                  </a:rPr>
                                  <m:t>𝑥</m:t>
                                </m:r>
                              </m:e>
                            </m:acc>
                          </m:sub>
                        </m:sSub>
                      </m:e>
                    </m:d>
                    <m:r>
                      <a:rPr lang="en-US" i="1">
                        <a:latin typeface="Cambria Math" panose="02040503050406030204" pitchFamily="18" charset="0"/>
                      </a:rPr>
                      <m:t>=</m:t>
                    </m:r>
                  </m:oMath>
                </a14:m>
                <a:endParaRPr lang="en-US" dirty="0"/>
              </a:p>
              <a:p>
                <a:endParaRPr lang="en-US" dirty="0"/>
              </a:p>
              <a:p>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1">
                            <a:latin typeface="Cambria Math" panose="02040503050406030204" pitchFamily="18" charset="0"/>
                          </a:rPr>
                          <m:t>−1.96</m:t>
                        </m:r>
                        <m:sSub>
                          <m:sSubPr>
                            <m:ctrlPr>
                              <a:rPr lang="el-GR" i="1">
                                <a:latin typeface="Cambria Math" panose="02040503050406030204" pitchFamily="18" charset="0"/>
                              </a:rPr>
                            </m:ctrlPr>
                          </m:sSubPr>
                          <m:e>
                            <m:r>
                              <m:rPr>
                                <m:sty m:val="p"/>
                              </m:rPr>
                              <a:rPr lang="el-GR" i="1">
                                <a:latin typeface="Cambria Math"/>
                              </a:rPr>
                              <m:t>σ</m:t>
                            </m:r>
                          </m:e>
                          <m:sub>
                            <m:acc>
                              <m:accPr>
                                <m:chr m:val="̅"/>
                                <m:ctrlPr>
                                  <a:rPr lang="el-GR" i="1">
                                    <a:latin typeface="Cambria Math" panose="02040503050406030204" pitchFamily="18" charset="0"/>
                                  </a:rPr>
                                </m:ctrlPr>
                              </m:accPr>
                              <m:e>
                                <m:r>
                                  <a:rPr lang="en-US" i="1">
                                    <a:latin typeface="Cambria Math" panose="02040503050406030204" pitchFamily="18" charset="0"/>
                                  </a:rPr>
                                  <m:t>𝑥</m:t>
                                </m:r>
                              </m:e>
                            </m:acc>
                          </m:sub>
                        </m:sSub>
                        <m:r>
                          <a:rPr lang="en-US" i="1">
                            <a:latin typeface="Cambria Math" panose="02040503050406030204" pitchFamily="18" charset="0"/>
                          </a:rPr>
                          <m:t>&lt;</m:t>
                        </m:r>
                        <m:r>
                          <m:rPr>
                            <m:sty m:val="p"/>
                          </m:rPr>
                          <a:rPr lang="el-GR" i="1">
                            <a:latin typeface="Cambria Math"/>
                          </a:rPr>
                          <m:t>μ</m:t>
                        </m:r>
                        <m:r>
                          <a:rPr lang="en-US" i="1">
                            <a:latin typeface="Cambria Math" panose="02040503050406030204" pitchFamily="18" charset="0"/>
                          </a:rPr>
                          <m:t>&lt;</m:t>
                        </m:r>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b="0" i="1" smtClean="0">
                            <a:latin typeface="Cambria Math" panose="02040503050406030204" pitchFamily="18" charset="0"/>
                          </a:rPr>
                          <m:t>+</m:t>
                        </m:r>
                        <m:r>
                          <a:rPr lang="en-US" i="1">
                            <a:latin typeface="Cambria Math" panose="02040503050406030204" pitchFamily="18" charset="0"/>
                          </a:rPr>
                          <m:t>1.96</m:t>
                        </m:r>
                        <m:sSub>
                          <m:sSubPr>
                            <m:ctrlPr>
                              <a:rPr lang="el-GR" i="1">
                                <a:latin typeface="Cambria Math" panose="02040503050406030204" pitchFamily="18" charset="0"/>
                              </a:rPr>
                            </m:ctrlPr>
                          </m:sSubPr>
                          <m:e>
                            <m:r>
                              <m:rPr>
                                <m:sty m:val="p"/>
                              </m:rPr>
                              <a:rPr lang="el-GR" i="1">
                                <a:latin typeface="Cambria Math"/>
                              </a:rPr>
                              <m:t>σ</m:t>
                            </m:r>
                          </m:e>
                          <m:sub>
                            <m:acc>
                              <m:accPr>
                                <m:chr m:val="̅"/>
                                <m:ctrlPr>
                                  <a:rPr lang="el-GR" i="1">
                                    <a:latin typeface="Cambria Math" panose="02040503050406030204" pitchFamily="18" charset="0"/>
                                  </a:rPr>
                                </m:ctrlPr>
                              </m:accPr>
                              <m:e>
                                <m:r>
                                  <a:rPr lang="en-US" i="1">
                                    <a:latin typeface="Cambria Math" panose="02040503050406030204" pitchFamily="18" charset="0"/>
                                  </a:rPr>
                                  <m:t>𝑥</m:t>
                                </m:r>
                              </m:e>
                            </m:acc>
                          </m:sub>
                        </m:sSub>
                      </m:e>
                    </m:d>
                    <m:r>
                      <a:rPr lang="en-US" i="1">
                        <a:latin typeface="Cambria Math" panose="02040503050406030204" pitchFamily="18" charset="0"/>
                      </a:rPr>
                      <m:t>=</m:t>
                    </m:r>
                  </m:oMath>
                </a14:m>
                <a:endParaRPr lang="en-US" dirty="0"/>
              </a:p>
              <a:p>
                <a:endParaRPr lang="en-US" dirty="0"/>
              </a:p>
              <a:p>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1">
                            <a:latin typeface="Cambria Math" panose="02040503050406030204" pitchFamily="18" charset="0"/>
                          </a:rPr>
                          <m:t>−1.96</m:t>
                        </m:r>
                        <m:f>
                          <m:fPr>
                            <m:ctrlPr>
                              <a:rPr lang="en-US" i="1" smtClean="0">
                                <a:latin typeface="Cambria Math" panose="02040503050406030204" pitchFamily="18" charset="0"/>
                              </a:rPr>
                            </m:ctrlPr>
                          </m:fPr>
                          <m:num>
                            <m:r>
                              <m:rPr>
                                <m:sty m:val="p"/>
                              </m:rPr>
                              <a:rPr lang="el-GR" i="1">
                                <a:latin typeface="Cambria Math"/>
                              </a:rPr>
                              <m:t>σ</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𝑛</m:t>
                                </m:r>
                              </m:e>
                            </m:rad>
                          </m:den>
                        </m:f>
                        <m:r>
                          <a:rPr lang="en-US" i="1">
                            <a:latin typeface="Cambria Math" panose="02040503050406030204" pitchFamily="18" charset="0"/>
                          </a:rPr>
                          <m:t>&lt;</m:t>
                        </m:r>
                        <m:r>
                          <m:rPr>
                            <m:sty m:val="p"/>
                          </m:rPr>
                          <a:rPr lang="el-GR" i="1">
                            <a:latin typeface="Cambria Math"/>
                          </a:rPr>
                          <m:t>μ</m:t>
                        </m:r>
                        <m:r>
                          <a:rPr lang="en-US" i="1">
                            <a:latin typeface="Cambria Math" panose="02040503050406030204" pitchFamily="18" charset="0"/>
                          </a:rPr>
                          <m:t>&lt;</m:t>
                        </m:r>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1">
                            <a:latin typeface="Cambria Math" panose="02040503050406030204" pitchFamily="18" charset="0"/>
                          </a:rPr>
                          <m:t>+1.96</m:t>
                        </m:r>
                        <m:f>
                          <m:fPr>
                            <m:ctrlPr>
                              <a:rPr lang="en-US" i="1">
                                <a:latin typeface="Cambria Math" panose="02040503050406030204" pitchFamily="18" charset="0"/>
                              </a:rPr>
                            </m:ctrlPr>
                          </m:fPr>
                          <m:num>
                            <m:r>
                              <m:rPr>
                                <m:sty m:val="p"/>
                              </m:rPr>
                              <a:rPr lang="el-GR" i="1">
                                <a:latin typeface="Cambria Math"/>
                              </a:rPr>
                              <m:t>σ</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𝑛</m:t>
                                </m:r>
                              </m:e>
                            </m:rad>
                          </m:den>
                        </m:f>
                      </m:e>
                    </m:d>
                    <m:r>
                      <a:rPr lang="en-US" i="1">
                        <a:latin typeface="Cambria Math" panose="02040503050406030204" pitchFamily="18" charset="0"/>
                      </a:rPr>
                      <m:t>=</m:t>
                    </m:r>
                  </m:oMath>
                </a14:m>
                <a:endParaRPr lang="en-US" dirty="0"/>
              </a:p>
              <a:p>
                <a:endParaRPr lang="en-US" dirty="0"/>
              </a:p>
              <a:p>
                <a:endParaRPr lang="en-US" dirty="0"/>
              </a:p>
              <a:p>
                <a:endParaRPr lang="en-US" dirty="0"/>
              </a:p>
              <a:p>
                <a:endParaRPr lang="en-US" dirty="0"/>
              </a:p>
              <a:p>
                <a:endParaRPr lang="en-US" dirty="0"/>
              </a:p>
              <a:p>
                <a:endParaRPr lang="en-US" b="0" dirty="0"/>
              </a:p>
              <a:p>
                <a:endParaRPr lang="en-US" b="0" dirty="0"/>
              </a:p>
            </p:txBody>
          </p:sp>
        </mc:Choice>
        <mc:Fallback xmlns="">
          <p:sp>
            <p:nvSpPr>
              <p:cNvPr id="3" name="Content Placeholder 2">
                <a:extLst>
                  <a:ext uri="{FF2B5EF4-FFF2-40B4-BE49-F238E27FC236}">
                    <a16:creationId xmlns:a16="http://schemas.microsoft.com/office/drawing/2014/main" id="{7314418E-57DD-49B6-87BF-C7FC3CC3D006}"/>
                  </a:ext>
                </a:extLst>
              </p:cNvPr>
              <p:cNvSpPr>
                <a:spLocks noGrp="1" noRot="1" noChangeAspect="1" noMove="1" noResize="1" noEditPoints="1" noAdjustHandles="1" noChangeArrowheads="1" noChangeShapeType="1" noTextEdit="1"/>
              </p:cNvSpPr>
              <p:nvPr>
                <p:ph idx="1"/>
              </p:nvPr>
            </p:nvSpPr>
            <p:spPr>
              <a:blipFill>
                <a:blip r:embed="rId150"/>
                <a:stretch>
                  <a:fillRect/>
                </a:stretch>
              </a:blipFill>
            </p:spPr>
            <p:txBody>
              <a:bodyPr/>
              <a:lstStyle/>
              <a:p>
                <a:r>
                  <a:rPr lang="en-US">
                    <a:noFill/>
                  </a:rPr>
                  <a:t> </a:t>
                </a:r>
              </a:p>
            </p:txBody>
          </p:sp>
        </mc:Fallback>
      </mc:AlternateContent>
      <p:grpSp>
        <p:nvGrpSpPr>
          <p:cNvPr id="45" name="SMARTInkShape-Group135">
            <a:extLst>
              <a:ext uri="{FF2B5EF4-FFF2-40B4-BE49-F238E27FC236}">
                <a16:creationId xmlns:a16="http://schemas.microsoft.com/office/drawing/2014/main" id="{3FC866C2-C8ED-4774-6F33-7331045D4E85}"/>
              </a:ext>
            </a:extLst>
          </p:cNvPr>
          <p:cNvGrpSpPr/>
          <p:nvPr/>
        </p:nvGrpSpPr>
        <p:grpSpPr>
          <a:xfrm>
            <a:off x="6791362" y="1762125"/>
            <a:ext cx="1038189" cy="323851"/>
            <a:chOff x="6791362" y="1762125"/>
            <a:chExt cx="1038189" cy="323851"/>
          </a:xfrm>
        </p:grpSpPr>
        <p:sp>
          <p:nvSpPr>
            <p:cNvPr id="40" name="SMARTInkShape-676">
              <a:extLst>
                <a:ext uri="{FF2B5EF4-FFF2-40B4-BE49-F238E27FC236}">
                  <a16:creationId xmlns:a16="http://schemas.microsoft.com/office/drawing/2014/main" id="{6C8E3AB2-4414-E8FB-E13E-5425A758EFAE}"/>
                </a:ext>
              </a:extLst>
            </p:cNvPr>
            <p:cNvSpPr/>
            <p:nvPr>
              <p:custDataLst>
                <p:tags r:id="rId144"/>
              </p:custDataLst>
            </p:nvPr>
          </p:nvSpPr>
          <p:spPr>
            <a:xfrm>
              <a:off x="7235223" y="1828954"/>
              <a:ext cx="146653" cy="257022"/>
            </a:xfrm>
            <a:custGeom>
              <a:avLst/>
              <a:gdLst/>
              <a:ahLst/>
              <a:cxnLst/>
              <a:rect l="0" t="0" r="0" b="0"/>
              <a:pathLst>
                <a:path w="146653" h="257022">
                  <a:moveTo>
                    <a:pt x="137127" y="56996"/>
                  </a:moveTo>
                  <a:lnTo>
                    <a:pt x="137127" y="56996"/>
                  </a:lnTo>
                  <a:lnTo>
                    <a:pt x="132071" y="56996"/>
                  </a:lnTo>
                  <a:lnTo>
                    <a:pt x="130582" y="55938"/>
                  </a:lnTo>
                  <a:lnTo>
                    <a:pt x="129589" y="54174"/>
                  </a:lnTo>
                  <a:lnTo>
                    <a:pt x="127863" y="47295"/>
                  </a:lnTo>
                  <a:lnTo>
                    <a:pt x="127718" y="42807"/>
                  </a:lnTo>
                  <a:lnTo>
                    <a:pt x="126621" y="41186"/>
                  </a:lnTo>
                  <a:lnTo>
                    <a:pt x="124831" y="40106"/>
                  </a:lnTo>
                  <a:lnTo>
                    <a:pt x="122580" y="39386"/>
                  </a:lnTo>
                  <a:lnTo>
                    <a:pt x="121078" y="37848"/>
                  </a:lnTo>
                  <a:lnTo>
                    <a:pt x="119411" y="33316"/>
                  </a:lnTo>
                  <a:lnTo>
                    <a:pt x="117908" y="31685"/>
                  </a:lnTo>
                  <a:lnTo>
                    <a:pt x="100778" y="20347"/>
                  </a:lnTo>
                  <a:lnTo>
                    <a:pt x="82883" y="3793"/>
                  </a:lnTo>
                  <a:lnTo>
                    <a:pt x="73547" y="1016"/>
                  </a:lnTo>
                  <a:lnTo>
                    <a:pt x="57741" y="0"/>
                  </a:lnTo>
                  <a:lnTo>
                    <a:pt x="38111" y="4948"/>
                  </a:lnTo>
                  <a:lnTo>
                    <a:pt x="26798" y="13050"/>
                  </a:lnTo>
                  <a:lnTo>
                    <a:pt x="10911" y="35498"/>
                  </a:lnTo>
                  <a:lnTo>
                    <a:pt x="834" y="59093"/>
                  </a:lnTo>
                  <a:lnTo>
                    <a:pt x="0" y="74156"/>
                  </a:lnTo>
                  <a:lnTo>
                    <a:pt x="8088" y="101073"/>
                  </a:lnTo>
                  <a:lnTo>
                    <a:pt x="19451" y="111158"/>
                  </a:lnTo>
                  <a:lnTo>
                    <a:pt x="26927" y="115329"/>
                  </a:lnTo>
                  <a:lnTo>
                    <a:pt x="34027" y="117051"/>
                  </a:lnTo>
                  <a:lnTo>
                    <a:pt x="47560" y="116143"/>
                  </a:lnTo>
                  <a:lnTo>
                    <a:pt x="86268" y="101064"/>
                  </a:lnTo>
                  <a:lnTo>
                    <a:pt x="90521" y="96958"/>
                  </a:lnTo>
                  <a:lnTo>
                    <a:pt x="106068" y="67095"/>
                  </a:lnTo>
                  <a:lnTo>
                    <a:pt x="106896" y="63728"/>
                  </a:lnTo>
                  <a:lnTo>
                    <a:pt x="124808" y="36129"/>
                  </a:lnTo>
                  <a:lnTo>
                    <a:pt x="127356" y="20897"/>
                  </a:lnTo>
                  <a:lnTo>
                    <a:pt x="127580" y="37385"/>
                  </a:lnTo>
                  <a:lnTo>
                    <a:pt x="121052" y="82442"/>
                  </a:lnTo>
                  <a:lnTo>
                    <a:pt x="117900" y="119451"/>
                  </a:lnTo>
                  <a:lnTo>
                    <a:pt x="107890" y="160938"/>
                  </a:lnTo>
                  <a:lnTo>
                    <a:pt x="100778" y="189594"/>
                  </a:lnTo>
                  <a:lnTo>
                    <a:pt x="102628" y="200948"/>
                  </a:lnTo>
                  <a:lnTo>
                    <a:pt x="112438" y="225484"/>
                  </a:lnTo>
                  <a:lnTo>
                    <a:pt x="121216" y="235243"/>
                  </a:lnTo>
                  <a:lnTo>
                    <a:pt x="146652" y="25702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677">
              <a:extLst>
                <a:ext uri="{FF2B5EF4-FFF2-40B4-BE49-F238E27FC236}">
                  <a16:creationId xmlns:a16="http://schemas.microsoft.com/office/drawing/2014/main" id="{E1BF7C63-1885-E535-CD18-C891B332C204}"/>
                </a:ext>
              </a:extLst>
            </p:cNvPr>
            <p:cNvSpPr/>
            <p:nvPr>
              <p:custDataLst>
                <p:tags r:id="rId145"/>
              </p:custDataLst>
            </p:nvPr>
          </p:nvSpPr>
          <p:spPr>
            <a:xfrm>
              <a:off x="7515388" y="1829459"/>
              <a:ext cx="130603" cy="237461"/>
            </a:xfrm>
            <a:custGeom>
              <a:avLst/>
              <a:gdLst/>
              <a:ahLst/>
              <a:cxnLst/>
              <a:rect l="0" t="0" r="0" b="0"/>
              <a:pathLst>
                <a:path w="130603" h="237461">
                  <a:moveTo>
                    <a:pt x="47462" y="37441"/>
                  </a:moveTo>
                  <a:lnTo>
                    <a:pt x="47462" y="37441"/>
                  </a:lnTo>
                  <a:lnTo>
                    <a:pt x="47462" y="32385"/>
                  </a:lnTo>
                  <a:lnTo>
                    <a:pt x="52518" y="19127"/>
                  </a:lnTo>
                  <a:lnTo>
                    <a:pt x="60719" y="6850"/>
                  </a:lnTo>
                  <a:lnTo>
                    <a:pt x="66759" y="2678"/>
                  </a:lnTo>
                  <a:lnTo>
                    <a:pt x="74204" y="0"/>
                  </a:lnTo>
                  <a:lnTo>
                    <a:pt x="72400" y="2456"/>
                  </a:lnTo>
                  <a:lnTo>
                    <a:pt x="24777" y="44473"/>
                  </a:lnTo>
                  <a:lnTo>
                    <a:pt x="11865" y="73336"/>
                  </a:lnTo>
                  <a:lnTo>
                    <a:pt x="9857" y="87806"/>
                  </a:lnTo>
                  <a:lnTo>
                    <a:pt x="12404" y="94397"/>
                  </a:lnTo>
                  <a:lnTo>
                    <a:pt x="14566" y="97637"/>
                  </a:lnTo>
                  <a:lnTo>
                    <a:pt x="17065" y="99797"/>
                  </a:lnTo>
                  <a:lnTo>
                    <a:pt x="22663" y="102196"/>
                  </a:lnTo>
                  <a:lnTo>
                    <a:pt x="68173" y="105062"/>
                  </a:lnTo>
                  <a:lnTo>
                    <a:pt x="109299" y="117359"/>
                  </a:lnTo>
                  <a:lnTo>
                    <a:pt x="120101" y="126229"/>
                  </a:lnTo>
                  <a:lnTo>
                    <a:pt x="127370" y="137228"/>
                  </a:lnTo>
                  <a:lnTo>
                    <a:pt x="130602" y="149171"/>
                  </a:lnTo>
                  <a:lnTo>
                    <a:pt x="127365" y="172852"/>
                  </a:lnTo>
                  <a:lnTo>
                    <a:pt x="114646" y="194920"/>
                  </a:lnTo>
                  <a:lnTo>
                    <a:pt x="92417" y="214864"/>
                  </a:lnTo>
                  <a:lnTo>
                    <a:pt x="60664" y="229123"/>
                  </a:lnTo>
                  <a:lnTo>
                    <a:pt x="15329" y="236734"/>
                  </a:lnTo>
                  <a:lnTo>
                    <a:pt x="0" y="237460"/>
                  </a:lnTo>
                  <a:lnTo>
                    <a:pt x="9362" y="208891"/>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678">
              <a:extLst>
                <a:ext uri="{FF2B5EF4-FFF2-40B4-BE49-F238E27FC236}">
                  <a16:creationId xmlns:a16="http://schemas.microsoft.com/office/drawing/2014/main" id="{410D069D-787B-13C1-8DEB-9C6D0185527B}"/>
                </a:ext>
              </a:extLst>
            </p:cNvPr>
            <p:cNvSpPr/>
            <p:nvPr>
              <p:custDataLst>
                <p:tags r:id="rId146"/>
              </p:custDataLst>
            </p:nvPr>
          </p:nvSpPr>
          <p:spPr>
            <a:xfrm>
              <a:off x="7581900" y="1762125"/>
              <a:ext cx="247651" cy="66676"/>
            </a:xfrm>
            <a:custGeom>
              <a:avLst/>
              <a:gdLst/>
              <a:ahLst/>
              <a:cxnLst/>
              <a:rect l="0" t="0" r="0" b="0"/>
              <a:pathLst>
                <a:path w="247651" h="66676">
                  <a:moveTo>
                    <a:pt x="0" y="66675"/>
                  </a:moveTo>
                  <a:lnTo>
                    <a:pt x="0" y="66675"/>
                  </a:lnTo>
                  <a:lnTo>
                    <a:pt x="0" y="61619"/>
                  </a:lnTo>
                  <a:lnTo>
                    <a:pt x="2822" y="56314"/>
                  </a:lnTo>
                  <a:lnTo>
                    <a:pt x="5056" y="53417"/>
                  </a:lnTo>
                  <a:lnTo>
                    <a:pt x="40020" y="38027"/>
                  </a:lnTo>
                  <a:lnTo>
                    <a:pt x="70769" y="29819"/>
                  </a:lnTo>
                  <a:lnTo>
                    <a:pt x="115840" y="18287"/>
                  </a:lnTo>
                  <a:lnTo>
                    <a:pt x="147648" y="11256"/>
                  </a:lnTo>
                  <a:lnTo>
                    <a:pt x="192894" y="8809"/>
                  </a:lnTo>
                  <a:lnTo>
                    <a:pt x="2476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SMARTInkShape-679">
              <a:extLst>
                <a:ext uri="{FF2B5EF4-FFF2-40B4-BE49-F238E27FC236}">
                  <a16:creationId xmlns:a16="http://schemas.microsoft.com/office/drawing/2014/main" id="{F9897A49-8789-072B-5E2C-5A0816050521}"/>
                </a:ext>
              </a:extLst>
            </p:cNvPr>
            <p:cNvSpPr/>
            <p:nvPr>
              <p:custDataLst>
                <p:tags r:id="rId147"/>
              </p:custDataLst>
            </p:nvPr>
          </p:nvSpPr>
          <p:spPr>
            <a:xfrm>
              <a:off x="6791362" y="1839061"/>
              <a:ext cx="209309" cy="235936"/>
            </a:xfrm>
            <a:custGeom>
              <a:avLst/>
              <a:gdLst/>
              <a:ahLst/>
              <a:cxnLst/>
              <a:rect l="0" t="0" r="0" b="0"/>
              <a:pathLst>
                <a:path w="209309" h="235936">
                  <a:moveTo>
                    <a:pt x="142838" y="46889"/>
                  </a:moveTo>
                  <a:lnTo>
                    <a:pt x="142838" y="46889"/>
                  </a:lnTo>
                  <a:lnTo>
                    <a:pt x="137351" y="46889"/>
                  </a:lnTo>
                  <a:lnTo>
                    <a:pt x="139693" y="46889"/>
                  </a:lnTo>
                  <a:lnTo>
                    <a:pt x="140741" y="45831"/>
                  </a:lnTo>
                  <a:lnTo>
                    <a:pt x="141907" y="41833"/>
                  </a:lnTo>
                  <a:lnTo>
                    <a:pt x="142217" y="41401"/>
                  </a:lnTo>
                  <a:lnTo>
                    <a:pt x="142563" y="43744"/>
                  </a:lnTo>
                  <a:lnTo>
                    <a:pt x="142654" y="43734"/>
                  </a:lnTo>
                  <a:lnTo>
                    <a:pt x="142838" y="19641"/>
                  </a:lnTo>
                  <a:lnTo>
                    <a:pt x="141780" y="19199"/>
                  </a:lnTo>
                  <a:lnTo>
                    <a:pt x="134638" y="18430"/>
                  </a:lnTo>
                  <a:lnTo>
                    <a:pt x="133901" y="15543"/>
                  </a:lnTo>
                  <a:lnTo>
                    <a:pt x="133706" y="13292"/>
                  </a:lnTo>
                  <a:lnTo>
                    <a:pt x="132517" y="11791"/>
                  </a:lnTo>
                  <a:lnTo>
                    <a:pt x="124190" y="8906"/>
                  </a:lnTo>
                  <a:lnTo>
                    <a:pt x="109609" y="8792"/>
                  </a:lnTo>
                  <a:lnTo>
                    <a:pt x="107985" y="9849"/>
                  </a:lnTo>
                  <a:lnTo>
                    <a:pt x="106903" y="11613"/>
                  </a:lnTo>
                  <a:lnTo>
                    <a:pt x="106181" y="13846"/>
                  </a:lnTo>
                  <a:lnTo>
                    <a:pt x="104642" y="15335"/>
                  </a:lnTo>
                  <a:lnTo>
                    <a:pt x="94567" y="20548"/>
                  </a:lnTo>
                  <a:lnTo>
                    <a:pt x="88576" y="24599"/>
                  </a:lnTo>
                  <a:lnTo>
                    <a:pt x="79253" y="27937"/>
                  </a:lnTo>
                  <a:lnTo>
                    <a:pt x="72951" y="32469"/>
                  </a:lnTo>
                  <a:lnTo>
                    <a:pt x="69443" y="38011"/>
                  </a:lnTo>
                  <a:lnTo>
                    <a:pt x="68508" y="40970"/>
                  </a:lnTo>
                  <a:lnTo>
                    <a:pt x="66826" y="42943"/>
                  </a:lnTo>
                  <a:lnTo>
                    <a:pt x="44296" y="59992"/>
                  </a:lnTo>
                  <a:lnTo>
                    <a:pt x="40834" y="66118"/>
                  </a:lnTo>
                  <a:lnTo>
                    <a:pt x="38236" y="72369"/>
                  </a:lnTo>
                  <a:lnTo>
                    <a:pt x="22983" y="92404"/>
                  </a:lnTo>
                  <a:lnTo>
                    <a:pt x="16975" y="111579"/>
                  </a:lnTo>
                  <a:lnTo>
                    <a:pt x="12816" y="119032"/>
                  </a:lnTo>
                  <a:lnTo>
                    <a:pt x="9415" y="129178"/>
                  </a:lnTo>
                  <a:lnTo>
                    <a:pt x="3233" y="139945"/>
                  </a:lnTo>
                  <a:lnTo>
                    <a:pt x="0" y="183297"/>
                  </a:lnTo>
                  <a:lnTo>
                    <a:pt x="2802" y="189712"/>
                  </a:lnTo>
                  <a:lnTo>
                    <a:pt x="8167" y="197397"/>
                  </a:lnTo>
                  <a:lnTo>
                    <a:pt x="10286" y="206520"/>
                  </a:lnTo>
                  <a:lnTo>
                    <a:pt x="14428" y="212380"/>
                  </a:lnTo>
                  <a:lnTo>
                    <a:pt x="19797" y="215691"/>
                  </a:lnTo>
                  <a:lnTo>
                    <a:pt x="25711" y="218220"/>
                  </a:lnTo>
                  <a:lnTo>
                    <a:pt x="34991" y="224536"/>
                  </a:lnTo>
                  <a:lnTo>
                    <a:pt x="44443" y="227936"/>
                  </a:lnTo>
                  <a:lnTo>
                    <a:pt x="50777" y="232482"/>
                  </a:lnTo>
                  <a:lnTo>
                    <a:pt x="75461" y="235935"/>
                  </a:lnTo>
                  <a:lnTo>
                    <a:pt x="114124" y="229497"/>
                  </a:lnTo>
                  <a:lnTo>
                    <a:pt x="141738" y="219999"/>
                  </a:lnTo>
                  <a:lnTo>
                    <a:pt x="188445" y="181907"/>
                  </a:lnTo>
                  <a:lnTo>
                    <a:pt x="201624" y="168974"/>
                  </a:lnTo>
                  <a:lnTo>
                    <a:pt x="206007" y="159004"/>
                  </a:lnTo>
                  <a:lnTo>
                    <a:pt x="209308" y="116611"/>
                  </a:lnTo>
                  <a:lnTo>
                    <a:pt x="199124" y="74611"/>
                  </a:lnTo>
                  <a:lnTo>
                    <a:pt x="187117" y="42252"/>
                  </a:lnTo>
                  <a:lnTo>
                    <a:pt x="172656" y="21997"/>
                  </a:lnTo>
                  <a:lnTo>
                    <a:pt x="154965" y="7646"/>
                  </a:lnTo>
                  <a:lnTo>
                    <a:pt x="142583" y="2989"/>
                  </a:lnTo>
                  <a:lnTo>
                    <a:pt x="122445" y="0"/>
                  </a:lnTo>
                  <a:lnTo>
                    <a:pt x="115077" y="2413"/>
                  </a:lnTo>
                  <a:lnTo>
                    <a:pt x="108275" y="5955"/>
                  </a:lnTo>
                  <a:lnTo>
                    <a:pt x="101724" y="7530"/>
                  </a:lnTo>
                  <a:lnTo>
                    <a:pt x="99554" y="10066"/>
                  </a:lnTo>
                  <a:lnTo>
                    <a:pt x="85688" y="4688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SMARTInkShape-680">
              <a:extLst>
                <a:ext uri="{FF2B5EF4-FFF2-40B4-BE49-F238E27FC236}">
                  <a16:creationId xmlns:a16="http://schemas.microsoft.com/office/drawing/2014/main" id="{59D5E608-9E95-6B23-1AB7-5902DFD353B1}"/>
                </a:ext>
              </a:extLst>
            </p:cNvPr>
            <p:cNvSpPr/>
            <p:nvPr>
              <p:custDataLst>
                <p:tags r:id="rId148"/>
              </p:custDataLst>
            </p:nvPr>
          </p:nvSpPr>
          <p:spPr>
            <a:xfrm>
              <a:off x="7077621" y="2021166"/>
              <a:ext cx="37555" cy="35807"/>
            </a:xfrm>
            <a:custGeom>
              <a:avLst/>
              <a:gdLst/>
              <a:ahLst/>
              <a:cxnLst/>
              <a:rect l="0" t="0" r="0" b="0"/>
              <a:pathLst>
                <a:path w="37555" h="35807">
                  <a:moveTo>
                    <a:pt x="18504" y="17184"/>
                  </a:moveTo>
                  <a:lnTo>
                    <a:pt x="18504" y="17184"/>
                  </a:lnTo>
                  <a:lnTo>
                    <a:pt x="18504" y="12128"/>
                  </a:lnTo>
                  <a:lnTo>
                    <a:pt x="19562" y="10638"/>
                  </a:lnTo>
                  <a:lnTo>
                    <a:pt x="21326" y="9645"/>
                  </a:lnTo>
                  <a:lnTo>
                    <a:pt x="23560" y="8983"/>
                  </a:lnTo>
                  <a:lnTo>
                    <a:pt x="25049" y="9600"/>
                  </a:lnTo>
                  <a:lnTo>
                    <a:pt x="26042" y="11070"/>
                  </a:lnTo>
                  <a:lnTo>
                    <a:pt x="26704" y="13108"/>
                  </a:lnTo>
                  <a:lnTo>
                    <a:pt x="28205" y="14467"/>
                  </a:lnTo>
                  <a:lnTo>
                    <a:pt x="36114" y="16826"/>
                  </a:lnTo>
                  <a:lnTo>
                    <a:pt x="36914" y="19847"/>
                  </a:lnTo>
                  <a:lnTo>
                    <a:pt x="37127" y="22134"/>
                  </a:lnTo>
                  <a:lnTo>
                    <a:pt x="36211" y="23659"/>
                  </a:lnTo>
                  <a:lnTo>
                    <a:pt x="34542" y="24676"/>
                  </a:lnTo>
                  <a:lnTo>
                    <a:pt x="32371" y="25354"/>
                  </a:lnTo>
                  <a:lnTo>
                    <a:pt x="30923" y="26864"/>
                  </a:lnTo>
                  <a:lnTo>
                    <a:pt x="29317" y="31364"/>
                  </a:lnTo>
                  <a:lnTo>
                    <a:pt x="27829" y="32987"/>
                  </a:lnTo>
                  <a:lnTo>
                    <a:pt x="23354" y="34791"/>
                  </a:lnTo>
                  <a:lnTo>
                    <a:pt x="14885" y="35806"/>
                  </a:lnTo>
                  <a:lnTo>
                    <a:pt x="8781" y="33222"/>
                  </a:lnTo>
                  <a:lnTo>
                    <a:pt x="5672" y="31051"/>
                  </a:lnTo>
                  <a:lnTo>
                    <a:pt x="2217" y="25817"/>
                  </a:lnTo>
                  <a:lnTo>
                    <a:pt x="0" y="13833"/>
                  </a:lnTo>
                  <a:lnTo>
                    <a:pt x="2519" y="7581"/>
                  </a:lnTo>
                  <a:lnTo>
                    <a:pt x="4673" y="4431"/>
                  </a:lnTo>
                  <a:lnTo>
                    <a:pt x="7166" y="2332"/>
                  </a:lnTo>
                  <a:lnTo>
                    <a:pt x="12759" y="0"/>
                  </a:lnTo>
                  <a:lnTo>
                    <a:pt x="15733" y="436"/>
                  </a:lnTo>
                  <a:lnTo>
                    <a:pt x="37554" y="765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1" name="SMARTInkShape-Group136">
            <a:extLst>
              <a:ext uri="{FF2B5EF4-FFF2-40B4-BE49-F238E27FC236}">
                <a16:creationId xmlns:a16="http://schemas.microsoft.com/office/drawing/2014/main" id="{79757C5C-B387-AD77-D252-C63A7CD9F3F0}"/>
              </a:ext>
            </a:extLst>
          </p:cNvPr>
          <p:cNvGrpSpPr/>
          <p:nvPr/>
        </p:nvGrpSpPr>
        <p:grpSpPr>
          <a:xfrm>
            <a:off x="6939909" y="2743200"/>
            <a:ext cx="1051567" cy="371294"/>
            <a:chOff x="6939909" y="2743200"/>
            <a:chExt cx="1051567" cy="371294"/>
          </a:xfrm>
        </p:grpSpPr>
        <p:sp>
          <p:nvSpPr>
            <p:cNvPr id="46" name="SMARTInkShape-681">
              <a:extLst>
                <a:ext uri="{FF2B5EF4-FFF2-40B4-BE49-F238E27FC236}">
                  <a16:creationId xmlns:a16="http://schemas.microsoft.com/office/drawing/2014/main" id="{6D1D4069-8EF7-D823-B117-E281B797D4BE}"/>
                </a:ext>
              </a:extLst>
            </p:cNvPr>
            <p:cNvSpPr/>
            <p:nvPr>
              <p:custDataLst>
                <p:tags r:id="rId139"/>
              </p:custDataLst>
            </p:nvPr>
          </p:nvSpPr>
          <p:spPr>
            <a:xfrm>
              <a:off x="6939909" y="2848881"/>
              <a:ext cx="220494" cy="265613"/>
            </a:xfrm>
            <a:custGeom>
              <a:avLst/>
              <a:gdLst/>
              <a:ahLst/>
              <a:cxnLst/>
              <a:rect l="0" t="0" r="0" b="0"/>
              <a:pathLst>
                <a:path w="220494" h="265613">
                  <a:moveTo>
                    <a:pt x="165741" y="27669"/>
                  </a:moveTo>
                  <a:lnTo>
                    <a:pt x="165741" y="27669"/>
                  </a:lnTo>
                  <a:lnTo>
                    <a:pt x="165741" y="3680"/>
                  </a:lnTo>
                  <a:lnTo>
                    <a:pt x="164683" y="2151"/>
                  </a:lnTo>
                  <a:lnTo>
                    <a:pt x="162919" y="1132"/>
                  </a:lnTo>
                  <a:lnTo>
                    <a:pt x="157079" y="0"/>
                  </a:lnTo>
                  <a:lnTo>
                    <a:pt x="140832" y="420"/>
                  </a:lnTo>
                  <a:lnTo>
                    <a:pt x="125037" y="4270"/>
                  </a:lnTo>
                  <a:lnTo>
                    <a:pt x="79673" y="36308"/>
                  </a:lnTo>
                  <a:lnTo>
                    <a:pt x="46496" y="63339"/>
                  </a:lnTo>
                  <a:lnTo>
                    <a:pt x="21340" y="99747"/>
                  </a:lnTo>
                  <a:lnTo>
                    <a:pt x="786" y="146912"/>
                  </a:lnTo>
                  <a:lnTo>
                    <a:pt x="0" y="163216"/>
                  </a:lnTo>
                  <a:lnTo>
                    <a:pt x="5430" y="195841"/>
                  </a:lnTo>
                  <a:lnTo>
                    <a:pt x="24439" y="226106"/>
                  </a:lnTo>
                  <a:lnTo>
                    <a:pt x="43520" y="247724"/>
                  </a:lnTo>
                  <a:lnTo>
                    <a:pt x="69320" y="258794"/>
                  </a:lnTo>
                  <a:lnTo>
                    <a:pt x="101023" y="265180"/>
                  </a:lnTo>
                  <a:lnTo>
                    <a:pt x="111405" y="265612"/>
                  </a:lnTo>
                  <a:lnTo>
                    <a:pt x="147186" y="257577"/>
                  </a:lnTo>
                  <a:lnTo>
                    <a:pt x="163654" y="246543"/>
                  </a:lnTo>
                  <a:lnTo>
                    <a:pt x="192560" y="219723"/>
                  </a:lnTo>
                  <a:lnTo>
                    <a:pt x="209217" y="188020"/>
                  </a:lnTo>
                  <a:lnTo>
                    <a:pt x="218370" y="159494"/>
                  </a:lnTo>
                  <a:lnTo>
                    <a:pt x="220493" y="124701"/>
                  </a:lnTo>
                  <a:lnTo>
                    <a:pt x="212265" y="77841"/>
                  </a:lnTo>
                  <a:lnTo>
                    <a:pt x="205468" y="58434"/>
                  </a:lnTo>
                  <a:lnTo>
                    <a:pt x="195392" y="42754"/>
                  </a:lnTo>
                  <a:lnTo>
                    <a:pt x="181036" y="31552"/>
                  </a:lnTo>
                  <a:lnTo>
                    <a:pt x="165131" y="24103"/>
                  </a:lnTo>
                  <a:lnTo>
                    <a:pt x="131153" y="18929"/>
                  </a:lnTo>
                  <a:lnTo>
                    <a:pt x="126808" y="20784"/>
                  </a:lnTo>
                  <a:lnTo>
                    <a:pt x="118116" y="46719"/>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SMARTInkShape-682">
              <a:extLst>
                <a:ext uri="{FF2B5EF4-FFF2-40B4-BE49-F238E27FC236}">
                  <a16:creationId xmlns:a16="http://schemas.microsoft.com/office/drawing/2014/main" id="{FD057A49-B31F-46CA-2DA8-6500F2136475}"/>
                </a:ext>
              </a:extLst>
            </p:cNvPr>
            <p:cNvSpPr/>
            <p:nvPr>
              <p:custDataLst>
                <p:tags r:id="rId140"/>
              </p:custDataLst>
            </p:nvPr>
          </p:nvSpPr>
          <p:spPr>
            <a:xfrm>
              <a:off x="7730052" y="2819943"/>
              <a:ext cx="118366" cy="204657"/>
            </a:xfrm>
            <a:custGeom>
              <a:avLst/>
              <a:gdLst/>
              <a:ahLst/>
              <a:cxnLst/>
              <a:rect l="0" t="0" r="0" b="0"/>
              <a:pathLst>
                <a:path w="118366" h="204657">
                  <a:moveTo>
                    <a:pt x="42348" y="28032"/>
                  </a:moveTo>
                  <a:lnTo>
                    <a:pt x="42348" y="28032"/>
                  </a:lnTo>
                  <a:lnTo>
                    <a:pt x="42348" y="22976"/>
                  </a:lnTo>
                  <a:lnTo>
                    <a:pt x="47993" y="17671"/>
                  </a:lnTo>
                  <a:lnTo>
                    <a:pt x="55440" y="11786"/>
                  </a:lnTo>
                  <a:lnTo>
                    <a:pt x="60690" y="3580"/>
                  </a:lnTo>
                  <a:lnTo>
                    <a:pt x="69367" y="0"/>
                  </a:lnTo>
                  <a:lnTo>
                    <a:pt x="28771" y="46657"/>
                  </a:lnTo>
                  <a:lnTo>
                    <a:pt x="4214" y="90595"/>
                  </a:lnTo>
                  <a:lnTo>
                    <a:pt x="1051" y="95140"/>
                  </a:lnTo>
                  <a:lnTo>
                    <a:pt x="0" y="98171"/>
                  </a:lnTo>
                  <a:lnTo>
                    <a:pt x="358" y="100191"/>
                  </a:lnTo>
                  <a:lnTo>
                    <a:pt x="1654" y="101538"/>
                  </a:lnTo>
                  <a:lnTo>
                    <a:pt x="18648" y="103434"/>
                  </a:lnTo>
                  <a:lnTo>
                    <a:pt x="63151" y="95961"/>
                  </a:lnTo>
                  <a:lnTo>
                    <a:pt x="100388" y="94817"/>
                  </a:lnTo>
                  <a:lnTo>
                    <a:pt x="108008" y="97578"/>
                  </a:lnTo>
                  <a:lnTo>
                    <a:pt x="116465" y="102918"/>
                  </a:lnTo>
                  <a:lnTo>
                    <a:pt x="117622" y="106470"/>
                  </a:lnTo>
                  <a:lnTo>
                    <a:pt x="118365" y="117374"/>
                  </a:lnTo>
                  <a:lnTo>
                    <a:pt x="113437" y="136701"/>
                  </a:lnTo>
                  <a:lnTo>
                    <a:pt x="93009" y="166928"/>
                  </a:lnTo>
                  <a:lnTo>
                    <a:pt x="76422" y="183213"/>
                  </a:lnTo>
                  <a:lnTo>
                    <a:pt x="52009" y="197101"/>
                  </a:lnTo>
                  <a:lnTo>
                    <a:pt x="30529" y="204656"/>
                  </a:lnTo>
                  <a:lnTo>
                    <a:pt x="28118" y="203990"/>
                  </a:lnTo>
                  <a:lnTo>
                    <a:pt x="23298" y="19948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SMARTInkShape-683">
              <a:extLst>
                <a:ext uri="{FF2B5EF4-FFF2-40B4-BE49-F238E27FC236}">
                  <a16:creationId xmlns:a16="http://schemas.microsoft.com/office/drawing/2014/main" id="{AE89800D-8A40-E09E-CF4D-B0DB64A90DF9}"/>
                </a:ext>
              </a:extLst>
            </p:cNvPr>
            <p:cNvSpPr/>
            <p:nvPr>
              <p:custDataLst>
                <p:tags r:id="rId141"/>
              </p:custDataLst>
            </p:nvPr>
          </p:nvSpPr>
          <p:spPr>
            <a:xfrm>
              <a:off x="7463897" y="2829079"/>
              <a:ext cx="146579" cy="247497"/>
            </a:xfrm>
            <a:custGeom>
              <a:avLst/>
              <a:gdLst/>
              <a:ahLst/>
              <a:cxnLst/>
              <a:rect l="0" t="0" r="0" b="0"/>
              <a:pathLst>
                <a:path w="146579" h="247497">
                  <a:moveTo>
                    <a:pt x="146578" y="66521"/>
                  </a:moveTo>
                  <a:lnTo>
                    <a:pt x="146578" y="66521"/>
                  </a:lnTo>
                  <a:lnTo>
                    <a:pt x="146578" y="61465"/>
                  </a:lnTo>
                  <a:lnTo>
                    <a:pt x="141522" y="48207"/>
                  </a:lnTo>
                  <a:lnTo>
                    <a:pt x="138974" y="44787"/>
                  </a:lnTo>
                  <a:lnTo>
                    <a:pt x="129245" y="38847"/>
                  </a:lnTo>
                  <a:lnTo>
                    <a:pt x="128292" y="35524"/>
                  </a:lnTo>
                  <a:lnTo>
                    <a:pt x="128036" y="33156"/>
                  </a:lnTo>
                  <a:lnTo>
                    <a:pt x="126809" y="31578"/>
                  </a:lnTo>
                  <a:lnTo>
                    <a:pt x="108250" y="21067"/>
                  </a:lnTo>
                  <a:lnTo>
                    <a:pt x="105152" y="20343"/>
                  </a:lnTo>
                  <a:lnTo>
                    <a:pt x="95734" y="14268"/>
                  </a:lnTo>
                  <a:lnTo>
                    <a:pt x="86240" y="5766"/>
                  </a:lnTo>
                  <a:lnTo>
                    <a:pt x="77074" y="2477"/>
                  </a:lnTo>
                  <a:lnTo>
                    <a:pt x="48545" y="0"/>
                  </a:lnTo>
                  <a:lnTo>
                    <a:pt x="28631" y="10004"/>
                  </a:lnTo>
                  <a:lnTo>
                    <a:pt x="12736" y="26375"/>
                  </a:lnTo>
                  <a:lnTo>
                    <a:pt x="1323" y="44630"/>
                  </a:lnTo>
                  <a:lnTo>
                    <a:pt x="0" y="50869"/>
                  </a:lnTo>
                  <a:lnTo>
                    <a:pt x="3006" y="77369"/>
                  </a:lnTo>
                  <a:lnTo>
                    <a:pt x="6215" y="84748"/>
                  </a:lnTo>
                  <a:lnTo>
                    <a:pt x="16899" y="98108"/>
                  </a:lnTo>
                  <a:lnTo>
                    <a:pt x="31132" y="107748"/>
                  </a:lnTo>
                  <a:lnTo>
                    <a:pt x="45527" y="108480"/>
                  </a:lnTo>
                  <a:lnTo>
                    <a:pt x="61449" y="104219"/>
                  </a:lnTo>
                  <a:lnTo>
                    <a:pt x="95438" y="83388"/>
                  </a:lnTo>
                  <a:lnTo>
                    <a:pt x="99785" y="78824"/>
                  </a:lnTo>
                  <a:lnTo>
                    <a:pt x="118330" y="48098"/>
                  </a:lnTo>
                  <a:lnTo>
                    <a:pt x="133715" y="30738"/>
                  </a:lnTo>
                  <a:lnTo>
                    <a:pt x="136613" y="20664"/>
                  </a:lnTo>
                  <a:lnTo>
                    <a:pt x="137818" y="20075"/>
                  </a:lnTo>
                  <a:lnTo>
                    <a:pt x="141979" y="19420"/>
                  </a:lnTo>
                  <a:lnTo>
                    <a:pt x="143512" y="18187"/>
                  </a:lnTo>
                  <a:lnTo>
                    <a:pt x="146174" y="10741"/>
                  </a:lnTo>
                  <a:lnTo>
                    <a:pt x="130308" y="50607"/>
                  </a:lnTo>
                  <a:lnTo>
                    <a:pt x="117925" y="93520"/>
                  </a:lnTo>
                  <a:lnTo>
                    <a:pt x="109307" y="138924"/>
                  </a:lnTo>
                  <a:lnTo>
                    <a:pt x="107452" y="177673"/>
                  </a:lnTo>
                  <a:lnTo>
                    <a:pt x="99838" y="205248"/>
                  </a:lnTo>
                  <a:lnTo>
                    <a:pt x="99070" y="221968"/>
                  </a:lnTo>
                  <a:lnTo>
                    <a:pt x="96183" y="228389"/>
                  </a:lnTo>
                  <a:lnTo>
                    <a:pt x="92430" y="234771"/>
                  </a:lnTo>
                  <a:lnTo>
                    <a:pt x="90762" y="241135"/>
                  </a:lnTo>
                  <a:lnTo>
                    <a:pt x="91376" y="243255"/>
                  </a:lnTo>
                  <a:lnTo>
                    <a:pt x="98953" y="247496"/>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SMARTInkShape-684">
              <a:extLst>
                <a:ext uri="{FF2B5EF4-FFF2-40B4-BE49-F238E27FC236}">
                  <a16:creationId xmlns:a16="http://schemas.microsoft.com/office/drawing/2014/main" id="{76D529BF-D76A-DCAF-BDDC-57EFC9E2DA3C}"/>
                </a:ext>
              </a:extLst>
            </p:cNvPr>
            <p:cNvSpPr/>
            <p:nvPr>
              <p:custDataLst>
                <p:tags r:id="rId142"/>
              </p:custDataLst>
            </p:nvPr>
          </p:nvSpPr>
          <p:spPr>
            <a:xfrm>
              <a:off x="7306299" y="3019425"/>
              <a:ext cx="37477" cy="47070"/>
            </a:xfrm>
            <a:custGeom>
              <a:avLst/>
              <a:gdLst/>
              <a:ahLst/>
              <a:cxnLst/>
              <a:rect l="0" t="0" r="0" b="0"/>
              <a:pathLst>
                <a:path w="37477" h="47070">
                  <a:moveTo>
                    <a:pt x="8901" y="0"/>
                  </a:moveTo>
                  <a:lnTo>
                    <a:pt x="8901" y="0"/>
                  </a:lnTo>
                  <a:lnTo>
                    <a:pt x="18425" y="0"/>
                  </a:lnTo>
                  <a:lnTo>
                    <a:pt x="23482" y="5056"/>
                  </a:lnTo>
                  <a:lnTo>
                    <a:pt x="25964" y="10361"/>
                  </a:lnTo>
                  <a:lnTo>
                    <a:pt x="27835" y="31799"/>
                  </a:lnTo>
                  <a:lnTo>
                    <a:pt x="25757" y="34958"/>
                  </a:lnTo>
                  <a:lnTo>
                    <a:pt x="17804" y="41290"/>
                  </a:lnTo>
                  <a:lnTo>
                    <a:pt x="10035" y="44809"/>
                  </a:lnTo>
                  <a:lnTo>
                    <a:pt x="1482" y="47069"/>
                  </a:lnTo>
                  <a:lnTo>
                    <a:pt x="0" y="32291"/>
                  </a:lnTo>
                  <a:lnTo>
                    <a:pt x="4618" y="12860"/>
                  </a:lnTo>
                  <a:lnTo>
                    <a:pt x="7103" y="8574"/>
                  </a:lnTo>
                  <a:lnTo>
                    <a:pt x="9820" y="5715"/>
                  </a:lnTo>
                  <a:lnTo>
                    <a:pt x="16725" y="1129"/>
                  </a:lnTo>
                  <a:lnTo>
                    <a:pt x="20493" y="3324"/>
                  </a:lnTo>
                  <a:lnTo>
                    <a:pt x="26477" y="8300"/>
                  </a:lnTo>
                  <a:lnTo>
                    <a:pt x="27296" y="11803"/>
                  </a:lnTo>
                  <a:lnTo>
                    <a:pt x="27822" y="17618"/>
                  </a:lnTo>
                  <a:lnTo>
                    <a:pt x="37476" y="28575"/>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685">
              <a:extLst>
                <a:ext uri="{FF2B5EF4-FFF2-40B4-BE49-F238E27FC236}">
                  <a16:creationId xmlns:a16="http://schemas.microsoft.com/office/drawing/2014/main" id="{A2682247-6B88-1CD4-D18D-E42873C276AF}"/>
                </a:ext>
              </a:extLst>
            </p:cNvPr>
            <p:cNvSpPr/>
            <p:nvPr>
              <p:custDataLst>
                <p:tags r:id="rId143"/>
              </p:custDataLst>
            </p:nvPr>
          </p:nvSpPr>
          <p:spPr>
            <a:xfrm>
              <a:off x="7800975" y="2743200"/>
              <a:ext cx="190501" cy="66676"/>
            </a:xfrm>
            <a:custGeom>
              <a:avLst/>
              <a:gdLst/>
              <a:ahLst/>
              <a:cxnLst/>
              <a:rect l="0" t="0" r="0" b="0"/>
              <a:pathLst>
                <a:path w="190501" h="66676">
                  <a:moveTo>
                    <a:pt x="0" y="66675"/>
                  </a:moveTo>
                  <a:lnTo>
                    <a:pt x="0" y="66675"/>
                  </a:lnTo>
                  <a:lnTo>
                    <a:pt x="5056" y="61619"/>
                  </a:lnTo>
                  <a:lnTo>
                    <a:pt x="29339" y="51487"/>
                  </a:lnTo>
                  <a:lnTo>
                    <a:pt x="76298" y="39301"/>
                  </a:lnTo>
                  <a:lnTo>
                    <a:pt x="118828" y="23677"/>
                  </a:lnTo>
                  <a:lnTo>
                    <a:pt x="132187" y="20048"/>
                  </a:lnTo>
                  <a:lnTo>
                    <a:pt x="135750" y="17599"/>
                  </a:lnTo>
                  <a:lnTo>
                    <a:pt x="138125" y="14908"/>
                  </a:lnTo>
                  <a:lnTo>
                    <a:pt x="143586" y="11917"/>
                  </a:lnTo>
                  <a:lnTo>
                    <a:pt x="155715" y="9998"/>
                  </a:lnTo>
                  <a:lnTo>
                    <a:pt x="174849" y="8560"/>
                  </a:lnTo>
                  <a:lnTo>
                    <a:pt x="19050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7" name="SMARTInkShape-Group137">
            <a:extLst>
              <a:ext uri="{FF2B5EF4-FFF2-40B4-BE49-F238E27FC236}">
                <a16:creationId xmlns:a16="http://schemas.microsoft.com/office/drawing/2014/main" id="{C770A747-5050-A957-066F-183B0656A105}"/>
              </a:ext>
            </a:extLst>
          </p:cNvPr>
          <p:cNvGrpSpPr/>
          <p:nvPr/>
        </p:nvGrpSpPr>
        <p:grpSpPr>
          <a:xfrm>
            <a:off x="7016014" y="4000500"/>
            <a:ext cx="1051662" cy="333376"/>
            <a:chOff x="7016014" y="4000500"/>
            <a:chExt cx="1051662" cy="333376"/>
          </a:xfrm>
        </p:grpSpPr>
        <p:sp>
          <p:nvSpPr>
            <p:cNvPr id="52" name="SMARTInkShape-686">
              <a:extLst>
                <a:ext uri="{FF2B5EF4-FFF2-40B4-BE49-F238E27FC236}">
                  <a16:creationId xmlns:a16="http://schemas.microsoft.com/office/drawing/2014/main" id="{13D7D546-B372-B4B9-EBDC-72E7E68A5851}"/>
                </a:ext>
              </a:extLst>
            </p:cNvPr>
            <p:cNvSpPr/>
            <p:nvPr>
              <p:custDataLst>
                <p:tags r:id="rId134"/>
              </p:custDataLst>
            </p:nvPr>
          </p:nvSpPr>
          <p:spPr>
            <a:xfrm>
              <a:off x="7016014" y="4039958"/>
              <a:ext cx="221974" cy="254246"/>
            </a:xfrm>
            <a:custGeom>
              <a:avLst/>
              <a:gdLst/>
              <a:ahLst/>
              <a:cxnLst/>
              <a:rect l="0" t="0" r="0" b="0"/>
              <a:pathLst>
                <a:path w="221974" h="254246">
                  <a:moveTo>
                    <a:pt x="165836" y="36742"/>
                  </a:moveTo>
                  <a:lnTo>
                    <a:pt x="165836" y="36742"/>
                  </a:lnTo>
                  <a:lnTo>
                    <a:pt x="165836" y="12639"/>
                  </a:lnTo>
                  <a:lnTo>
                    <a:pt x="164778" y="11148"/>
                  </a:lnTo>
                  <a:lnTo>
                    <a:pt x="163014" y="10154"/>
                  </a:lnTo>
                  <a:lnTo>
                    <a:pt x="149590" y="7371"/>
                  </a:lnTo>
                  <a:lnTo>
                    <a:pt x="139267" y="1698"/>
                  </a:lnTo>
                  <a:lnTo>
                    <a:pt x="128980" y="0"/>
                  </a:lnTo>
                  <a:lnTo>
                    <a:pt x="111290" y="4101"/>
                  </a:lnTo>
                  <a:lnTo>
                    <a:pt x="86348" y="22573"/>
                  </a:lnTo>
                  <a:lnTo>
                    <a:pt x="42004" y="68239"/>
                  </a:lnTo>
                  <a:lnTo>
                    <a:pt x="28603" y="89113"/>
                  </a:lnTo>
                  <a:lnTo>
                    <a:pt x="10034" y="132239"/>
                  </a:lnTo>
                  <a:lnTo>
                    <a:pt x="669" y="153937"/>
                  </a:lnTo>
                  <a:lnTo>
                    <a:pt x="0" y="171379"/>
                  </a:lnTo>
                  <a:lnTo>
                    <a:pt x="8195" y="208446"/>
                  </a:lnTo>
                  <a:lnTo>
                    <a:pt x="21997" y="231786"/>
                  </a:lnTo>
                  <a:lnTo>
                    <a:pt x="39491" y="247050"/>
                  </a:lnTo>
                  <a:lnTo>
                    <a:pt x="68193" y="253219"/>
                  </a:lnTo>
                  <a:lnTo>
                    <a:pt x="108214" y="254245"/>
                  </a:lnTo>
                  <a:lnTo>
                    <a:pt x="146693" y="245354"/>
                  </a:lnTo>
                  <a:lnTo>
                    <a:pt x="164736" y="238467"/>
                  </a:lnTo>
                  <a:lnTo>
                    <a:pt x="185736" y="222689"/>
                  </a:lnTo>
                  <a:lnTo>
                    <a:pt x="211443" y="187079"/>
                  </a:lnTo>
                  <a:lnTo>
                    <a:pt x="217856" y="169175"/>
                  </a:lnTo>
                  <a:lnTo>
                    <a:pt x="221973" y="131811"/>
                  </a:lnTo>
                  <a:lnTo>
                    <a:pt x="217629" y="103363"/>
                  </a:lnTo>
                  <a:lnTo>
                    <a:pt x="204582" y="79882"/>
                  </a:lnTo>
                  <a:lnTo>
                    <a:pt x="192368" y="64576"/>
                  </a:lnTo>
                  <a:lnTo>
                    <a:pt x="185389" y="59696"/>
                  </a:lnTo>
                  <a:lnTo>
                    <a:pt x="182047" y="58395"/>
                  </a:lnTo>
                  <a:lnTo>
                    <a:pt x="179818" y="56469"/>
                  </a:lnTo>
                  <a:lnTo>
                    <a:pt x="175624" y="49760"/>
                  </a:lnTo>
                  <a:lnTo>
                    <a:pt x="151627" y="40028"/>
                  </a:lnTo>
                  <a:lnTo>
                    <a:pt x="139765" y="38202"/>
                  </a:lnTo>
                  <a:lnTo>
                    <a:pt x="135755" y="38774"/>
                  </a:lnTo>
                  <a:lnTo>
                    <a:pt x="118211" y="55792"/>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SMARTInkShape-687">
              <a:extLst>
                <a:ext uri="{FF2B5EF4-FFF2-40B4-BE49-F238E27FC236}">
                  <a16:creationId xmlns:a16="http://schemas.microsoft.com/office/drawing/2014/main" id="{9E60AEB0-C889-3949-0392-87A77B01F228}"/>
                </a:ext>
              </a:extLst>
            </p:cNvPr>
            <p:cNvSpPr/>
            <p:nvPr>
              <p:custDataLst>
                <p:tags r:id="rId135"/>
              </p:custDataLst>
            </p:nvPr>
          </p:nvSpPr>
          <p:spPr>
            <a:xfrm>
              <a:off x="7355061" y="4231048"/>
              <a:ext cx="55390" cy="35999"/>
            </a:xfrm>
            <a:custGeom>
              <a:avLst/>
              <a:gdLst/>
              <a:ahLst/>
              <a:cxnLst/>
              <a:rect l="0" t="0" r="0" b="0"/>
              <a:pathLst>
                <a:path w="55390" h="35999">
                  <a:moveTo>
                    <a:pt x="26814" y="17102"/>
                  </a:moveTo>
                  <a:lnTo>
                    <a:pt x="26814" y="17102"/>
                  </a:lnTo>
                  <a:lnTo>
                    <a:pt x="26814" y="7694"/>
                  </a:lnTo>
                  <a:lnTo>
                    <a:pt x="31870" y="7611"/>
                  </a:lnTo>
                  <a:lnTo>
                    <a:pt x="33359" y="8658"/>
                  </a:lnTo>
                  <a:lnTo>
                    <a:pt x="34352" y="10414"/>
                  </a:lnTo>
                  <a:lnTo>
                    <a:pt x="35946" y="15781"/>
                  </a:lnTo>
                  <a:lnTo>
                    <a:pt x="18995" y="34401"/>
                  </a:lnTo>
                  <a:lnTo>
                    <a:pt x="15225" y="35374"/>
                  </a:lnTo>
                  <a:lnTo>
                    <a:pt x="4181" y="35998"/>
                  </a:lnTo>
                  <a:lnTo>
                    <a:pt x="2201" y="33933"/>
                  </a:lnTo>
                  <a:lnTo>
                    <a:pt x="0" y="25993"/>
                  </a:lnTo>
                  <a:lnTo>
                    <a:pt x="471" y="21971"/>
                  </a:lnTo>
                  <a:lnTo>
                    <a:pt x="3817" y="14680"/>
                  </a:lnTo>
                  <a:lnTo>
                    <a:pt x="11651" y="4625"/>
                  </a:lnTo>
                  <a:lnTo>
                    <a:pt x="17606" y="974"/>
                  </a:lnTo>
                  <a:lnTo>
                    <a:pt x="20675" y="0"/>
                  </a:lnTo>
                  <a:lnTo>
                    <a:pt x="23779" y="409"/>
                  </a:lnTo>
                  <a:lnTo>
                    <a:pt x="52189" y="15437"/>
                  </a:lnTo>
                  <a:lnTo>
                    <a:pt x="53256" y="17050"/>
                  </a:lnTo>
                  <a:lnTo>
                    <a:pt x="55389" y="26627"/>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SMARTInkShape-688">
              <a:extLst>
                <a:ext uri="{FF2B5EF4-FFF2-40B4-BE49-F238E27FC236}">
                  <a16:creationId xmlns:a16="http://schemas.microsoft.com/office/drawing/2014/main" id="{C4BBDC81-F6D7-7B4C-D917-E0E44BD8AD05}"/>
                </a:ext>
              </a:extLst>
            </p:cNvPr>
            <p:cNvSpPr/>
            <p:nvPr>
              <p:custDataLst>
                <p:tags r:id="rId136"/>
              </p:custDataLst>
            </p:nvPr>
          </p:nvSpPr>
          <p:spPr>
            <a:xfrm>
              <a:off x="7515787" y="4029632"/>
              <a:ext cx="142187" cy="304244"/>
            </a:xfrm>
            <a:custGeom>
              <a:avLst/>
              <a:gdLst/>
              <a:ahLst/>
              <a:cxnLst/>
              <a:rect l="0" t="0" r="0" b="0"/>
              <a:pathLst>
                <a:path w="142187" h="304244">
                  <a:moveTo>
                    <a:pt x="123263" y="85168"/>
                  </a:moveTo>
                  <a:lnTo>
                    <a:pt x="123263" y="85168"/>
                  </a:lnTo>
                  <a:lnTo>
                    <a:pt x="140954" y="67476"/>
                  </a:lnTo>
                  <a:lnTo>
                    <a:pt x="141911" y="61464"/>
                  </a:lnTo>
                  <a:lnTo>
                    <a:pt x="140987" y="59840"/>
                  </a:lnTo>
                  <a:lnTo>
                    <a:pt x="139312" y="58758"/>
                  </a:lnTo>
                  <a:lnTo>
                    <a:pt x="137137" y="58037"/>
                  </a:lnTo>
                  <a:lnTo>
                    <a:pt x="129020" y="51964"/>
                  </a:lnTo>
                  <a:lnTo>
                    <a:pt x="125822" y="46422"/>
                  </a:lnTo>
                  <a:lnTo>
                    <a:pt x="122542" y="31108"/>
                  </a:lnTo>
                  <a:lnTo>
                    <a:pt x="106807" y="8963"/>
                  </a:lnTo>
                  <a:lnTo>
                    <a:pt x="105942" y="5790"/>
                  </a:lnTo>
                  <a:lnTo>
                    <a:pt x="104308" y="3674"/>
                  </a:lnTo>
                  <a:lnTo>
                    <a:pt x="99669" y="1324"/>
                  </a:lnTo>
                  <a:lnTo>
                    <a:pt x="86051" y="0"/>
                  </a:lnTo>
                  <a:lnTo>
                    <a:pt x="74622" y="5335"/>
                  </a:lnTo>
                  <a:lnTo>
                    <a:pt x="28823" y="37448"/>
                  </a:lnTo>
                  <a:lnTo>
                    <a:pt x="25378" y="40655"/>
                  </a:lnTo>
                  <a:lnTo>
                    <a:pt x="3703" y="86770"/>
                  </a:lnTo>
                  <a:lnTo>
                    <a:pt x="0" y="106768"/>
                  </a:lnTo>
                  <a:lnTo>
                    <a:pt x="2510" y="113465"/>
                  </a:lnTo>
                  <a:lnTo>
                    <a:pt x="17802" y="131445"/>
                  </a:lnTo>
                  <a:lnTo>
                    <a:pt x="35100" y="144153"/>
                  </a:lnTo>
                  <a:lnTo>
                    <a:pt x="41204" y="145658"/>
                  </a:lnTo>
                  <a:lnTo>
                    <a:pt x="53631" y="144508"/>
                  </a:lnTo>
                  <a:lnTo>
                    <a:pt x="72527" y="132854"/>
                  </a:lnTo>
                  <a:lnTo>
                    <a:pt x="96817" y="109953"/>
                  </a:lnTo>
                  <a:lnTo>
                    <a:pt x="129505" y="68364"/>
                  </a:lnTo>
                  <a:lnTo>
                    <a:pt x="132873" y="59493"/>
                  </a:lnTo>
                  <a:lnTo>
                    <a:pt x="139046" y="50161"/>
                  </a:lnTo>
                  <a:lnTo>
                    <a:pt x="141883" y="39414"/>
                  </a:lnTo>
                  <a:lnTo>
                    <a:pt x="142186" y="48210"/>
                  </a:lnTo>
                  <a:lnTo>
                    <a:pt x="127118" y="94083"/>
                  </a:lnTo>
                  <a:lnTo>
                    <a:pt x="115949" y="140761"/>
                  </a:lnTo>
                  <a:lnTo>
                    <a:pt x="106393" y="184998"/>
                  </a:lnTo>
                  <a:lnTo>
                    <a:pt x="96693" y="232455"/>
                  </a:lnTo>
                  <a:lnTo>
                    <a:pt x="86891" y="266136"/>
                  </a:lnTo>
                  <a:lnTo>
                    <a:pt x="85675" y="282956"/>
                  </a:lnTo>
                  <a:lnTo>
                    <a:pt x="88213" y="292313"/>
                  </a:lnTo>
                  <a:lnTo>
                    <a:pt x="93409" y="301887"/>
                  </a:lnTo>
                  <a:lnTo>
                    <a:pt x="94893" y="302672"/>
                  </a:lnTo>
                  <a:lnTo>
                    <a:pt x="104213" y="30424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SMARTInkShape-689">
              <a:extLst>
                <a:ext uri="{FF2B5EF4-FFF2-40B4-BE49-F238E27FC236}">
                  <a16:creationId xmlns:a16="http://schemas.microsoft.com/office/drawing/2014/main" id="{5180F759-768F-77B9-9CB9-EF889D4583AE}"/>
                </a:ext>
              </a:extLst>
            </p:cNvPr>
            <p:cNvSpPr/>
            <p:nvPr>
              <p:custDataLst>
                <p:tags r:id="rId137"/>
              </p:custDataLst>
            </p:nvPr>
          </p:nvSpPr>
          <p:spPr>
            <a:xfrm>
              <a:off x="7743825" y="4076817"/>
              <a:ext cx="142840" cy="217978"/>
            </a:xfrm>
            <a:custGeom>
              <a:avLst/>
              <a:gdLst/>
              <a:ahLst/>
              <a:cxnLst/>
              <a:rect l="0" t="0" r="0" b="0"/>
              <a:pathLst>
                <a:path w="142840" h="217978">
                  <a:moveTo>
                    <a:pt x="95250" y="9408"/>
                  </a:moveTo>
                  <a:lnTo>
                    <a:pt x="95250" y="9408"/>
                  </a:lnTo>
                  <a:lnTo>
                    <a:pt x="95250" y="4351"/>
                  </a:lnTo>
                  <a:lnTo>
                    <a:pt x="96308" y="2862"/>
                  </a:lnTo>
                  <a:lnTo>
                    <a:pt x="98072" y="1869"/>
                  </a:lnTo>
                  <a:lnTo>
                    <a:pt x="103450" y="276"/>
                  </a:lnTo>
                  <a:lnTo>
                    <a:pt x="99326" y="0"/>
                  </a:lnTo>
                  <a:lnTo>
                    <a:pt x="74150" y="21352"/>
                  </a:lnTo>
                  <a:lnTo>
                    <a:pt x="55059" y="41204"/>
                  </a:lnTo>
                  <a:lnTo>
                    <a:pt x="31514" y="77812"/>
                  </a:lnTo>
                  <a:lnTo>
                    <a:pt x="29445" y="93411"/>
                  </a:lnTo>
                  <a:lnTo>
                    <a:pt x="36853" y="120073"/>
                  </a:lnTo>
                  <a:lnTo>
                    <a:pt x="42787" y="127687"/>
                  </a:lnTo>
                  <a:lnTo>
                    <a:pt x="48297" y="130768"/>
                  </a:lnTo>
                  <a:lnTo>
                    <a:pt x="64832" y="133089"/>
                  </a:lnTo>
                  <a:lnTo>
                    <a:pt x="112422" y="133233"/>
                  </a:lnTo>
                  <a:lnTo>
                    <a:pt x="121534" y="139779"/>
                  </a:lnTo>
                  <a:lnTo>
                    <a:pt x="132827" y="142641"/>
                  </a:lnTo>
                  <a:lnTo>
                    <a:pt x="142755" y="152166"/>
                  </a:lnTo>
                  <a:lnTo>
                    <a:pt x="142839" y="157304"/>
                  </a:lnTo>
                  <a:lnTo>
                    <a:pt x="141792" y="158806"/>
                  </a:lnTo>
                  <a:lnTo>
                    <a:pt x="140037" y="159807"/>
                  </a:lnTo>
                  <a:lnTo>
                    <a:pt x="137808" y="160474"/>
                  </a:lnTo>
                  <a:lnTo>
                    <a:pt x="136322" y="161977"/>
                  </a:lnTo>
                  <a:lnTo>
                    <a:pt x="132114" y="170207"/>
                  </a:lnTo>
                  <a:lnTo>
                    <a:pt x="123628" y="180005"/>
                  </a:lnTo>
                  <a:lnTo>
                    <a:pt x="84445" y="202200"/>
                  </a:lnTo>
                  <a:lnTo>
                    <a:pt x="66107" y="211510"/>
                  </a:lnTo>
                  <a:lnTo>
                    <a:pt x="24032" y="217977"/>
                  </a:lnTo>
                  <a:lnTo>
                    <a:pt x="13150" y="215700"/>
                  </a:lnTo>
                  <a:lnTo>
                    <a:pt x="0" y="209433"/>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SMARTInkShape-690">
              <a:extLst>
                <a:ext uri="{FF2B5EF4-FFF2-40B4-BE49-F238E27FC236}">
                  <a16:creationId xmlns:a16="http://schemas.microsoft.com/office/drawing/2014/main" id="{2A465F8E-061E-D1C0-119D-1B36655833C9}"/>
                </a:ext>
              </a:extLst>
            </p:cNvPr>
            <p:cNvSpPr/>
            <p:nvPr>
              <p:custDataLst>
                <p:tags r:id="rId138"/>
              </p:custDataLst>
            </p:nvPr>
          </p:nvSpPr>
          <p:spPr>
            <a:xfrm>
              <a:off x="7820025" y="4000500"/>
              <a:ext cx="247651" cy="76201"/>
            </a:xfrm>
            <a:custGeom>
              <a:avLst/>
              <a:gdLst/>
              <a:ahLst/>
              <a:cxnLst/>
              <a:rect l="0" t="0" r="0" b="0"/>
              <a:pathLst>
                <a:path w="247651" h="76201">
                  <a:moveTo>
                    <a:pt x="0" y="76200"/>
                  </a:moveTo>
                  <a:lnTo>
                    <a:pt x="0" y="76200"/>
                  </a:lnTo>
                  <a:lnTo>
                    <a:pt x="5056" y="76200"/>
                  </a:lnTo>
                  <a:lnTo>
                    <a:pt x="6545" y="75142"/>
                  </a:lnTo>
                  <a:lnTo>
                    <a:pt x="7538" y="73378"/>
                  </a:lnTo>
                  <a:lnTo>
                    <a:pt x="8200" y="71143"/>
                  </a:lnTo>
                  <a:lnTo>
                    <a:pt x="10758" y="69654"/>
                  </a:lnTo>
                  <a:lnTo>
                    <a:pt x="53714" y="56488"/>
                  </a:lnTo>
                  <a:lnTo>
                    <a:pt x="92289" y="47734"/>
                  </a:lnTo>
                  <a:lnTo>
                    <a:pt x="137851" y="38026"/>
                  </a:lnTo>
                  <a:lnTo>
                    <a:pt x="184233" y="23949"/>
                  </a:lnTo>
                  <a:lnTo>
                    <a:pt x="247650" y="0"/>
                  </a:lnTo>
                </a:path>
              </a:pathLst>
            </a:cu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8" name="SMARTInkShape-691">
            <a:extLst>
              <a:ext uri="{FF2B5EF4-FFF2-40B4-BE49-F238E27FC236}">
                <a16:creationId xmlns:a16="http://schemas.microsoft.com/office/drawing/2014/main" id="{5CA58847-7E2A-AD72-5F9A-333874D17561}"/>
              </a:ext>
            </a:extLst>
          </p:cNvPr>
          <p:cNvSpPr/>
          <p:nvPr>
            <p:custDataLst>
              <p:tags r:id="rId1"/>
            </p:custDataLst>
          </p:nvPr>
        </p:nvSpPr>
        <p:spPr>
          <a:xfrm>
            <a:off x="915643" y="4762628"/>
            <a:ext cx="631217" cy="569401"/>
          </a:xfrm>
          <a:custGeom>
            <a:avLst/>
            <a:gdLst/>
            <a:ahLst/>
            <a:cxnLst/>
            <a:rect l="0" t="0" r="0" b="0"/>
            <a:pathLst>
              <a:path w="631217" h="569401">
                <a:moveTo>
                  <a:pt x="27332" y="47497"/>
                </a:moveTo>
                <a:lnTo>
                  <a:pt x="27332" y="47497"/>
                </a:lnTo>
                <a:lnTo>
                  <a:pt x="32389" y="42440"/>
                </a:lnTo>
                <a:lnTo>
                  <a:pt x="34871" y="37136"/>
                </a:lnTo>
                <a:lnTo>
                  <a:pt x="36852" y="16708"/>
                </a:lnTo>
                <a:lnTo>
                  <a:pt x="36854" y="14271"/>
                </a:lnTo>
                <a:lnTo>
                  <a:pt x="35797" y="12646"/>
                </a:lnTo>
                <a:lnTo>
                  <a:pt x="34033" y="11563"/>
                </a:lnTo>
                <a:lnTo>
                  <a:pt x="31800" y="10841"/>
                </a:lnTo>
                <a:lnTo>
                  <a:pt x="30310" y="9301"/>
                </a:lnTo>
                <a:lnTo>
                  <a:pt x="27366" y="0"/>
                </a:lnTo>
                <a:lnTo>
                  <a:pt x="27337" y="41333"/>
                </a:lnTo>
                <a:lnTo>
                  <a:pt x="26274" y="88823"/>
                </a:lnTo>
                <a:lnTo>
                  <a:pt x="19793" y="128842"/>
                </a:lnTo>
                <a:lnTo>
                  <a:pt x="18069" y="175174"/>
                </a:lnTo>
                <a:lnTo>
                  <a:pt x="17885" y="219736"/>
                </a:lnTo>
                <a:lnTo>
                  <a:pt x="16772" y="256575"/>
                </a:lnTo>
                <a:lnTo>
                  <a:pt x="11268" y="296888"/>
                </a:lnTo>
                <a:lnTo>
                  <a:pt x="8872" y="339549"/>
                </a:lnTo>
                <a:lnTo>
                  <a:pt x="5635" y="377095"/>
                </a:lnTo>
                <a:lnTo>
                  <a:pt x="2872" y="397185"/>
                </a:lnTo>
                <a:lnTo>
                  <a:pt x="7361" y="423956"/>
                </a:lnTo>
                <a:lnTo>
                  <a:pt x="0" y="462814"/>
                </a:lnTo>
                <a:lnTo>
                  <a:pt x="2132" y="473030"/>
                </a:lnTo>
                <a:lnTo>
                  <a:pt x="4182" y="477235"/>
                </a:lnTo>
                <a:lnTo>
                  <a:pt x="4490" y="480039"/>
                </a:lnTo>
                <a:lnTo>
                  <a:pt x="3637" y="481909"/>
                </a:lnTo>
                <a:lnTo>
                  <a:pt x="2011" y="483155"/>
                </a:lnTo>
                <a:lnTo>
                  <a:pt x="1984" y="483985"/>
                </a:lnTo>
                <a:lnTo>
                  <a:pt x="3025" y="484540"/>
                </a:lnTo>
                <a:lnTo>
                  <a:pt x="23443" y="485645"/>
                </a:lnTo>
                <a:lnTo>
                  <a:pt x="67996" y="472555"/>
                </a:lnTo>
                <a:lnTo>
                  <a:pt x="105489" y="464952"/>
                </a:lnTo>
                <a:lnTo>
                  <a:pt x="146092" y="456585"/>
                </a:lnTo>
                <a:lnTo>
                  <a:pt x="186698" y="450225"/>
                </a:lnTo>
                <a:lnTo>
                  <a:pt x="233302" y="445519"/>
                </a:lnTo>
                <a:lnTo>
                  <a:pt x="279566" y="437421"/>
                </a:lnTo>
                <a:lnTo>
                  <a:pt x="313003" y="432463"/>
                </a:lnTo>
                <a:lnTo>
                  <a:pt x="356685" y="428614"/>
                </a:lnTo>
                <a:lnTo>
                  <a:pt x="400555" y="422300"/>
                </a:lnTo>
                <a:lnTo>
                  <a:pt x="436720" y="419958"/>
                </a:lnTo>
                <a:lnTo>
                  <a:pt x="476833" y="419265"/>
                </a:lnTo>
                <a:lnTo>
                  <a:pt x="519426" y="419029"/>
                </a:lnTo>
                <a:lnTo>
                  <a:pt x="562686" y="418983"/>
                </a:lnTo>
                <a:lnTo>
                  <a:pt x="575006" y="421799"/>
                </a:lnTo>
                <a:lnTo>
                  <a:pt x="588482" y="427615"/>
                </a:lnTo>
                <a:lnTo>
                  <a:pt x="598694" y="428487"/>
                </a:lnTo>
                <a:lnTo>
                  <a:pt x="598791" y="423437"/>
                </a:lnTo>
                <a:lnTo>
                  <a:pt x="597746" y="421949"/>
                </a:lnTo>
                <a:lnTo>
                  <a:pt x="595992" y="420956"/>
                </a:lnTo>
                <a:lnTo>
                  <a:pt x="593764" y="420295"/>
                </a:lnTo>
                <a:lnTo>
                  <a:pt x="588465" y="413915"/>
                </a:lnTo>
                <a:lnTo>
                  <a:pt x="567033" y="369169"/>
                </a:lnTo>
                <a:lnTo>
                  <a:pt x="561285" y="345577"/>
                </a:lnTo>
                <a:lnTo>
                  <a:pt x="552579" y="334817"/>
                </a:lnTo>
                <a:lnTo>
                  <a:pt x="551614" y="328656"/>
                </a:lnTo>
                <a:lnTo>
                  <a:pt x="551328" y="320127"/>
                </a:lnTo>
                <a:lnTo>
                  <a:pt x="550229" y="319209"/>
                </a:lnTo>
                <a:lnTo>
                  <a:pt x="548438" y="319655"/>
                </a:lnTo>
                <a:lnTo>
                  <a:pt x="546186" y="321011"/>
                </a:lnTo>
                <a:lnTo>
                  <a:pt x="544685" y="320856"/>
                </a:lnTo>
                <a:lnTo>
                  <a:pt x="543684" y="319695"/>
                </a:lnTo>
                <a:lnTo>
                  <a:pt x="542077" y="315283"/>
                </a:lnTo>
                <a:lnTo>
                  <a:pt x="536743" y="309462"/>
                </a:lnTo>
                <a:lnTo>
                  <a:pt x="535214" y="308923"/>
                </a:lnTo>
                <a:lnTo>
                  <a:pt x="534195" y="309622"/>
                </a:lnTo>
                <a:lnTo>
                  <a:pt x="533516" y="311148"/>
                </a:lnTo>
                <a:lnTo>
                  <a:pt x="533063" y="311105"/>
                </a:lnTo>
                <a:lnTo>
                  <a:pt x="532560" y="308237"/>
                </a:lnTo>
                <a:lnTo>
                  <a:pt x="533484" y="308107"/>
                </a:lnTo>
                <a:lnTo>
                  <a:pt x="542571" y="315503"/>
                </a:lnTo>
                <a:lnTo>
                  <a:pt x="589578" y="362103"/>
                </a:lnTo>
                <a:lnTo>
                  <a:pt x="601069" y="372530"/>
                </a:lnTo>
                <a:lnTo>
                  <a:pt x="613488" y="380517"/>
                </a:lnTo>
                <a:lnTo>
                  <a:pt x="630422" y="407061"/>
                </a:lnTo>
                <a:lnTo>
                  <a:pt x="631216" y="422145"/>
                </a:lnTo>
                <a:lnTo>
                  <a:pt x="628042" y="437315"/>
                </a:lnTo>
                <a:lnTo>
                  <a:pt x="620304" y="451806"/>
                </a:lnTo>
                <a:lnTo>
                  <a:pt x="612367" y="462803"/>
                </a:lnTo>
                <a:lnTo>
                  <a:pt x="606327" y="476000"/>
                </a:lnTo>
                <a:lnTo>
                  <a:pt x="600046" y="482418"/>
                </a:lnTo>
                <a:lnTo>
                  <a:pt x="553386" y="514200"/>
                </a:lnTo>
                <a:lnTo>
                  <a:pt x="506810" y="547048"/>
                </a:lnTo>
                <a:lnTo>
                  <a:pt x="463140" y="569400"/>
                </a:lnTo>
                <a:lnTo>
                  <a:pt x="475007" y="561847"/>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5" name="SMARTInkShape-Group139">
            <a:extLst>
              <a:ext uri="{FF2B5EF4-FFF2-40B4-BE49-F238E27FC236}">
                <a16:creationId xmlns:a16="http://schemas.microsoft.com/office/drawing/2014/main" id="{0EB56A8C-8267-CF0F-D18E-85DF79BB9EB3}"/>
              </a:ext>
            </a:extLst>
          </p:cNvPr>
          <p:cNvGrpSpPr/>
          <p:nvPr/>
        </p:nvGrpSpPr>
        <p:grpSpPr>
          <a:xfrm>
            <a:off x="1896397" y="5105580"/>
            <a:ext cx="780129" cy="361771"/>
            <a:chOff x="1896397" y="5105580"/>
            <a:chExt cx="780129" cy="361771"/>
          </a:xfrm>
        </p:grpSpPr>
        <p:sp>
          <p:nvSpPr>
            <p:cNvPr id="59" name="SMARTInkShape-692">
              <a:extLst>
                <a:ext uri="{FF2B5EF4-FFF2-40B4-BE49-F238E27FC236}">
                  <a16:creationId xmlns:a16="http://schemas.microsoft.com/office/drawing/2014/main" id="{A8F895B1-6A51-33FB-DF7B-6F820481AF72}"/>
                </a:ext>
              </a:extLst>
            </p:cNvPr>
            <p:cNvSpPr/>
            <p:nvPr>
              <p:custDataLst>
                <p:tags r:id="rId128"/>
              </p:custDataLst>
            </p:nvPr>
          </p:nvSpPr>
          <p:spPr>
            <a:xfrm>
              <a:off x="2658441" y="5353050"/>
              <a:ext cx="8560" cy="9526"/>
            </a:xfrm>
            <a:custGeom>
              <a:avLst/>
              <a:gdLst/>
              <a:ahLst/>
              <a:cxnLst/>
              <a:rect l="0" t="0" r="0" b="0"/>
              <a:pathLst>
                <a:path w="8560" h="9526">
                  <a:moveTo>
                    <a:pt x="8559" y="0"/>
                  </a:moveTo>
                  <a:lnTo>
                    <a:pt x="8559" y="0"/>
                  </a:lnTo>
                  <a:lnTo>
                    <a:pt x="8559" y="5056"/>
                  </a:lnTo>
                  <a:lnTo>
                    <a:pt x="7501" y="6545"/>
                  </a:lnTo>
                  <a:lnTo>
                    <a:pt x="5737" y="7539"/>
                  </a:lnTo>
                  <a:lnTo>
                    <a:pt x="358" y="9133"/>
                  </a:lnTo>
                  <a:lnTo>
                    <a:pt x="4783" y="9447"/>
                  </a:lnTo>
                  <a:lnTo>
                    <a:pt x="0" y="9515"/>
                  </a:lnTo>
                  <a:lnTo>
                    <a:pt x="8559" y="952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SMARTInkShape-693">
              <a:extLst>
                <a:ext uri="{FF2B5EF4-FFF2-40B4-BE49-F238E27FC236}">
                  <a16:creationId xmlns:a16="http://schemas.microsoft.com/office/drawing/2014/main" id="{65B5C89C-E789-6881-D603-71ED06A6E004}"/>
                </a:ext>
              </a:extLst>
            </p:cNvPr>
            <p:cNvSpPr/>
            <p:nvPr>
              <p:custDataLst>
                <p:tags r:id="rId129"/>
              </p:custDataLst>
            </p:nvPr>
          </p:nvSpPr>
          <p:spPr>
            <a:xfrm>
              <a:off x="2476500" y="5219850"/>
              <a:ext cx="9526" cy="18901"/>
            </a:xfrm>
            <a:custGeom>
              <a:avLst/>
              <a:gdLst/>
              <a:ahLst/>
              <a:cxnLst/>
              <a:rect l="0" t="0" r="0" b="0"/>
              <a:pathLst>
                <a:path w="9526" h="18901">
                  <a:moveTo>
                    <a:pt x="0" y="18900"/>
                  </a:moveTo>
                  <a:lnTo>
                    <a:pt x="0" y="18900"/>
                  </a:lnTo>
                  <a:lnTo>
                    <a:pt x="0" y="0"/>
                  </a:lnTo>
                  <a:lnTo>
                    <a:pt x="9525" y="937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SMARTInkShape-694">
              <a:extLst>
                <a:ext uri="{FF2B5EF4-FFF2-40B4-BE49-F238E27FC236}">
                  <a16:creationId xmlns:a16="http://schemas.microsoft.com/office/drawing/2014/main" id="{AD13E893-2897-F1F9-38CF-8173FEB783D4}"/>
                </a:ext>
              </a:extLst>
            </p:cNvPr>
            <p:cNvSpPr/>
            <p:nvPr>
              <p:custDataLst>
                <p:tags r:id="rId130"/>
              </p:custDataLst>
            </p:nvPr>
          </p:nvSpPr>
          <p:spPr>
            <a:xfrm>
              <a:off x="2514600" y="5124842"/>
              <a:ext cx="161926" cy="342509"/>
            </a:xfrm>
            <a:custGeom>
              <a:avLst/>
              <a:gdLst/>
              <a:ahLst/>
              <a:cxnLst/>
              <a:rect l="0" t="0" r="0" b="0"/>
              <a:pathLst>
                <a:path w="161926" h="342509">
                  <a:moveTo>
                    <a:pt x="161925" y="9133"/>
                  </a:moveTo>
                  <a:lnTo>
                    <a:pt x="161925" y="9133"/>
                  </a:lnTo>
                  <a:lnTo>
                    <a:pt x="156869" y="9133"/>
                  </a:lnTo>
                  <a:lnTo>
                    <a:pt x="156437" y="8075"/>
                  </a:lnTo>
                  <a:lnTo>
                    <a:pt x="161649" y="0"/>
                  </a:lnTo>
                  <a:lnTo>
                    <a:pt x="135386" y="31214"/>
                  </a:lnTo>
                  <a:lnTo>
                    <a:pt x="117446" y="68999"/>
                  </a:lnTo>
                  <a:lnTo>
                    <a:pt x="100650" y="108127"/>
                  </a:lnTo>
                  <a:lnTo>
                    <a:pt x="82269" y="142887"/>
                  </a:lnTo>
                  <a:lnTo>
                    <a:pt x="64475" y="183642"/>
                  </a:lnTo>
                  <a:lnTo>
                    <a:pt x="45623" y="229753"/>
                  </a:lnTo>
                  <a:lnTo>
                    <a:pt x="26886" y="269200"/>
                  </a:lnTo>
                  <a:lnTo>
                    <a:pt x="12543" y="311492"/>
                  </a:lnTo>
                  <a:lnTo>
                    <a:pt x="7597" y="332259"/>
                  </a:lnTo>
                  <a:lnTo>
                    <a:pt x="0" y="342508"/>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SMARTInkShape-695">
              <a:extLst>
                <a:ext uri="{FF2B5EF4-FFF2-40B4-BE49-F238E27FC236}">
                  <a16:creationId xmlns:a16="http://schemas.microsoft.com/office/drawing/2014/main" id="{70D9EB9A-03A9-45C9-C770-B53A4174F152}"/>
                </a:ext>
              </a:extLst>
            </p:cNvPr>
            <p:cNvSpPr/>
            <p:nvPr>
              <p:custDataLst>
                <p:tags r:id="rId131"/>
              </p:custDataLst>
            </p:nvPr>
          </p:nvSpPr>
          <p:spPr>
            <a:xfrm>
              <a:off x="2209800" y="5114925"/>
              <a:ext cx="171451" cy="85726"/>
            </a:xfrm>
            <a:custGeom>
              <a:avLst/>
              <a:gdLst/>
              <a:ahLst/>
              <a:cxnLst/>
              <a:rect l="0" t="0" r="0" b="0"/>
              <a:pathLst>
                <a:path w="171451" h="85726">
                  <a:moveTo>
                    <a:pt x="0" y="85725"/>
                  </a:moveTo>
                  <a:lnTo>
                    <a:pt x="0" y="85725"/>
                  </a:lnTo>
                  <a:lnTo>
                    <a:pt x="0" y="80669"/>
                  </a:lnTo>
                  <a:lnTo>
                    <a:pt x="5644" y="75364"/>
                  </a:lnTo>
                  <a:lnTo>
                    <a:pt x="49982" y="43163"/>
                  </a:lnTo>
                  <a:lnTo>
                    <a:pt x="95561" y="17587"/>
                  </a:lnTo>
                  <a:lnTo>
                    <a:pt x="126865" y="4571"/>
                  </a:lnTo>
                  <a:lnTo>
                    <a:pt x="171450"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SMARTInkShape-696">
              <a:extLst>
                <a:ext uri="{FF2B5EF4-FFF2-40B4-BE49-F238E27FC236}">
                  <a16:creationId xmlns:a16="http://schemas.microsoft.com/office/drawing/2014/main" id="{8FD496FD-1663-227B-CFDC-E5CC2711383B}"/>
                </a:ext>
              </a:extLst>
            </p:cNvPr>
            <p:cNvSpPr/>
            <p:nvPr>
              <p:custDataLst>
                <p:tags r:id="rId132"/>
              </p:custDataLst>
            </p:nvPr>
          </p:nvSpPr>
          <p:spPr>
            <a:xfrm>
              <a:off x="2152650" y="5172618"/>
              <a:ext cx="126786" cy="218204"/>
            </a:xfrm>
            <a:custGeom>
              <a:avLst/>
              <a:gdLst/>
              <a:ahLst/>
              <a:cxnLst/>
              <a:rect l="0" t="0" r="0" b="0"/>
              <a:pathLst>
                <a:path w="126786" h="218204">
                  <a:moveTo>
                    <a:pt x="66675" y="28032"/>
                  </a:moveTo>
                  <a:lnTo>
                    <a:pt x="66675" y="28032"/>
                  </a:lnTo>
                  <a:lnTo>
                    <a:pt x="66675" y="22976"/>
                  </a:lnTo>
                  <a:lnTo>
                    <a:pt x="69497" y="17671"/>
                  </a:lnTo>
                  <a:lnTo>
                    <a:pt x="73221" y="11785"/>
                  </a:lnTo>
                  <a:lnTo>
                    <a:pt x="75808" y="1289"/>
                  </a:lnTo>
                  <a:lnTo>
                    <a:pt x="74880" y="679"/>
                  </a:lnTo>
                  <a:lnTo>
                    <a:pt x="71027" y="0"/>
                  </a:lnTo>
                  <a:lnTo>
                    <a:pt x="45599" y="15907"/>
                  </a:lnTo>
                  <a:lnTo>
                    <a:pt x="38611" y="25818"/>
                  </a:lnTo>
                  <a:lnTo>
                    <a:pt x="25904" y="46426"/>
                  </a:lnTo>
                  <a:lnTo>
                    <a:pt x="14378" y="63116"/>
                  </a:lnTo>
                  <a:lnTo>
                    <a:pt x="5427" y="88349"/>
                  </a:lnTo>
                  <a:lnTo>
                    <a:pt x="5234" y="102817"/>
                  </a:lnTo>
                  <a:lnTo>
                    <a:pt x="13734" y="129353"/>
                  </a:lnTo>
                  <a:lnTo>
                    <a:pt x="17623" y="133679"/>
                  </a:lnTo>
                  <a:lnTo>
                    <a:pt x="27588" y="138486"/>
                  </a:lnTo>
                  <a:lnTo>
                    <a:pt x="50155" y="141193"/>
                  </a:lnTo>
                  <a:lnTo>
                    <a:pt x="91740" y="134031"/>
                  </a:lnTo>
                  <a:lnTo>
                    <a:pt x="111026" y="133169"/>
                  </a:lnTo>
                  <a:lnTo>
                    <a:pt x="120959" y="135791"/>
                  </a:lnTo>
                  <a:lnTo>
                    <a:pt x="125089" y="137971"/>
                  </a:lnTo>
                  <a:lnTo>
                    <a:pt x="126785" y="141541"/>
                  </a:lnTo>
                  <a:lnTo>
                    <a:pt x="125846" y="151153"/>
                  </a:lnTo>
                  <a:lnTo>
                    <a:pt x="119367" y="168464"/>
                  </a:lnTo>
                  <a:lnTo>
                    <a:pt x="80029" y="205896"/>
                  </a:lnTo>
                  <a:lnTo>
                    <a:pt x="69788" y="212916"/>
                  </a:lnTo>
                  <a:lnTo>
                    <a:pt x="59592" y="216036"/>
                  </a:lnTo>
                  <a:lnTo>
                    <a:pt x="23174" y="218203"/>
                  </a:lnTo>
                  <a:lnTo>
                    <a:pt x="0" y="209007"/>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SMARTInkShape-697">
              <a:extLst>
                <a:ext uri="{FF2B5EF4-FFF2-40B4-BE49-F238E27FC236}">
                  <a16:creationId xmlns:a16="http://schemas.microsoft.com/office/drawing/2014/main" id="{5F43FB7C-D988-D868-5BFD-36DEA3BC8B14}"/>
                </a:ext>
              </a:extLst>
            </p:cNvPr>
            <p:cNvSpPr/>
            <p:nvPr>
              <p:custDataLst>
                <p:tags r:id="rId133"/>
              </p:custDataLst>
            </p:nvPr>
          </p:nvSpPr>
          <p:spPr>
            <a:xfrm>
              <a:off x="1896397" y="5105580"/>
              <a:ext cx="161004" cy="333196"/>
            </a:xfrm>
            <a:custGeom>
              <a:avLst/>
              <a:gdLst/>
              <a:ahLst/>
              <a:cxnLst/>
              <a:rect l="0" t="0" r="0" b="0"/>
              <a:pathLst>
                <a:path w="161004" h="333196">
                  <a:moveTo>
                    <a:pt x="141953" y="104595"/>
                  </a:moveTo>
                  <a:lnTo>
                    <a:pt x="141953" y="104595"/>
                  </a:lnTo>
                  <a:lnTo>
                    <a:pt x="141953" y="77149"/>
                  </a:lnTo>
                  <a:lnTo>
                    <a:pt x="140895" y="73597"/>
                  </a:lnTo>
                  <a:lnTo>
                    <a:pt x="139131" y="71230"/>
                  </a:lnTo>
                  <a:lnTo>
                    <a:pt x="128695" y="62374"/>
                  </a:lnTo>
                  <a:lnTo>
                    <a:pt x="125477" y="56550"/>
                  </a:lnTo>
                  <a:lnTo>
                    <a:pt x="124619" y="53515"/>
                  </a:lnTo>
                  <a:lnTo>
                    <a:pt x="122989" y="51492"/>
                  </a:lnTo>
                  <a:lnTo>
                    <a:pt x="78446" y="13554"/>
                  </a:lnTo>
                  <a:lnTo>
                    <a:pt x="65752" y="7354"/>
                  </a:lnTo>
                  <a:lnTo>
                    <a:pt x="59402" y="3169"/>
                  </a:lnTo>
                  <a:lnTo>
                    <a:pt x="53053" y="1308"/>
                  </a:lnTo>
                  <a:lnTo>
                    <a:pt x="49878" y="1871"/>
                  </a:lnTo>
                  <a:lnTo>
                    <a:pt x="39295" y="6660"/>
                  </a:lnTo>
                  <a:lnTo>
                    <a:pt x="24282" y="9607"/>
                  </a:lnTo>
                  <a:lnTo>
                    <a:pt x="16277" y="14047"/>
                  </a:lnTo>
                  <a:lnTo>
                    <a:pt x="12014" y="19549"/>
                  </a:lnTo>
                  <a:lnTo>
                    <a:pt x="9614" y="28596"/>
                  </a:lnTo>
                  <a:lnTo>
                    <a:pt x="9277" y="31704"/>
                  </a:lnTo>
                  <a:lnTo>
                    <a:pt x="6080" y="37979"/>
                  </a:lnTo>
                  <a:lnTo>
                    <a:pt x="2190" y="44296"/>
                  </a:lnTo>
                  <a:lnTo>
                    <a:pt x="0" y="54862"/>
                  </a:lnTo>
                  <a:lnTo>
                    <a:pt x="410" y="71985"/>
                  </a:lnTo>
                  <a:lnTo>
                    <a:pt x="4256" y="87985"/>
                  </a:lnTo>
                  <a:lnTo>
                    <a:pt x="8880" y="94580"/>
                  </a:lnTo>
                  <a:lnTo>
                    <a:pt x="42937" y="116394"/>
                  </a:lnTo>
                  <a:lnTo>
                    <a:pt x="62403" y="121497"/>
                  </a:lnTo>
                  <a:lnTo>
                    <a:pt x="75200" y="119868"/>
                  </a:lnTo>
                  <a:lnTo>
                    <a:pt x="86885" y="115616"/>
                  </a:lnTo>
                  <a:lnTo>
                    <a:pt x="95606" y="110199"/>
                  </a:lnTo>
                  <a:lnTo>
                    <a:pt x="116386" y="70371"/>
                  </a:lnTo>
                  <a:lnTo>
                    <a:pt x="129068" y="26320"/>
                  </a:lnTo>
                  <a:lnTo>
                    <a:pt x="131985" y="6733"/>
                  </a:lnTo>
                  <a:lnTo>
                    <a:pt x="133191" y="4429"/>
                  </a:lnTo>
                  <a:lnTo>
                    <a:pt x="135053" y="2892"/>
                  </a:lnTo>
                  <a:lnTo>
                    <a:pt x="141549" y="0"/>
                  </a:lnTo>
                  <a:lnTo>
                    <a:pt x="136777" y="4930"/>
                  </a:lnTo>
                  <a:lnTo>
                    <a:pt x="136386" y="8518"/>
                  </a:lnTo>
                  <a:lnTo>
                    <a:pt x="141011" y="55698"/>
                  </a:lnTo>
                  <a:lnTo>
                    <a:pt x="141674" y="96927"/>
                  </a:lnTo>
                  <a:lnTo>
                    <a:pt x="141898" y="135692"/>
                  </a:lnTo>
                  <a:lnTo>
                    <a:pt x="139120" y="179099"/>
                  </a:lnTo>
                  <a:lnTo>
                    <a:pt x="136461" y="199091"/>
                  </a:lnTo>
                  <a:lnTo>
                    <a:pt x="141021" y="242315"/>
                  </a:lnTo>
                  <a:lnTo>
                    <a:pt x="133670" y="285366"/>
                  </a:lnTo>
                  <a:lnTo>
                    <a:pt x="137853" y="302326"/>
                  </a:lnTo>
                  <a:lnTo>
                    <a:pt x="145795" y="320755"/>
                  </a:lnTo>
                  <a:lnTo>
                    <a:pt x="161003" y="33319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7" name="SMARTInkShape-Group140">
            <a:extLst>
              <a:ext uri="{FF2B5EF4-FFF2-40B4-BE49-F238E27FC236}">
                <a16:creationId xmlns:a16="http://schemas.microsoft.com/office/drawing/2014/main" id="{AB95496C-7C6F-026E-431C-14A6BE45D238}"/>
              </a:ext>
            </a:extLst>
          </p:cNvPr>
          <p:cNvGrpSpPr/>
          <p:nvPr/>
        </p:nvGrpSpPr>
        <p:grpSpPr>
          <a:xfrm>
            <a:off x="3097742" y="5077265"/>
            <a:ext cx="1845608" cy="456761"/>
            <a:chOff x="3097742" y="5077265"/>
            <a:chExt cx="1845608" cy="456761"/>
          </a:xfrm>
        </p:grpSpPr>
        <p:sp>
          <p:nvSpPr>
            <p:cNvPr id="66" name="SMARTInkShape-698">
              <a:extLst>
                <a:ext uri="{FF2B5EF4-FFF2-40B4-BE49-F238E27FC236}">
                  <a16:creationId xmlns:a16="http://schemas.microsoft.com/office/drawing/2014/main" id="{70372900-9180-BFBD-6DD8-05510971543B}"/>
                </a:ext>
              </a:extLst>
            </p:cNvPr>
            <p:cNvSpPr/>
            <p:nvPr>
              <p:custDataLst>
                <p:tags r:id="rId117"/>
              </p:custDataLst>
            </p:nvPr>
          </p:nvSpPr>
          <p:spPr>
            <a:xfrm>
              <a:off x="4739853" y="5263764"/>
              <a:ext cx="203497" cy="190470"/>
            </a:xfrm>
            <a:custGeom>
              <a:avLst/>
              <a:gdLst/>
              <a:ahLst/>
              <a:cxnLst/>
              <a:rect l="0" t="0" r="0" b="0"/>
              <a:pathLst>
                <a:path w="203497" h="190470">
                  <a:moveTo>
                    <a:pt x="32172" y="51186"/>
                  </a:moveTo>
                  <a:lnTo>
                    <a:pt x="32172" y="51186"/>
                  </a:lnTo>
                  <a:lnTo>
                    <a:pt x="37229" y="56242"/>
                  </a:lnTo>
                  <a:lnTo>
                    <a:pt x="42533" y="58725"/>
                  </a:lnTo>
                  <a:lnTo>
                    <a:pt x="81543" y="60536"/>
                  </a:lnTo>
                  <a:lnTo>
                    <a:pt x="127651" y="59630"/>
                  </a:lnTo>
                  <a:lnTo>
                    <a:pt x="171500" y="49950"/>
                  </a:lnTo>
                  <a:lnTo>
                    <a:pt x="192693" y="37297"/>
                  </a:lnTo>
                  <a:lnTo>
                    <a:pt x="198765" y="29843"/>
                  </a:lnTo>
                  <a:lnTo>
                    <a:pt x="203195" y="15045"/>
                  </a:lnTo>
                  <a:lnTo>
                    <a:pt x="203496" y="8610"/>
                  </a:lnTo>
                  <a:lnTo>
                    <a:pt x="178302" y="0"/>
                  </a:lnTo>
                  <a:lnTo>
                    <a:pt x="137324" y="859"/>
                  </a:lnTo>
                  <a:lnTo>
                    <a:pt x="106837" y="7817"/>
                  </a:lnTo>
                  <a:lnTo>
                    <a:pt x="64481" y="33800"/>
                  </a:lnTo>
                  <a:lnTo>
                    <a:pt x="33537" y="63234"/>
                  </a:lnTo>
                  <a:lnTo>
                    <a:pt x="8206" y="102122"/>
                  </a:lnTo>
                  <a:lnTo>
                    <a:pt x="1059" y="119332"/>
                  </a:lnTo>
                  <a:lnTo>
                    <a:pt x="0" y="134743"/>
                  </a:lnTo>
                  <a:lnTo>
                    <a:pt x="7943" y="161883"/>
                  </a:lnTo>
                  <a:lnTo>
                    <a:pt x="26757" y="181234"/>
                  </a:lnTo>
                  <a:lnTo>
                    <a:pt x="43524" y="188360"/>
                  </a:lnTo>
                  <a:lnTo>
                    <a:pt x="61559" y="190469"/>
                  </a:lnTo>
                  <a:lnTo>
                    <a:pt x="108479" y="180470"/>
                  </a:lnTo>
                  <a:lnTo>
                    <a:pt x="133401" y="173973"/>
                  </a:lnTo>
                  <a:lnTo>
                    <a:pt x="184572" y="155961"/>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SMARTInkShape-699">
              <a:extLst>
                <a:ext uri="{FF2B5EF4-FFF2-40B4-BE49-F238E27FC236}">
                  <a16:creationId xmlns:a16="http://schemas.microsoft.com/office/drawing/2014/main" id="{ECE48B27-4334-9F4E-C191-D1E0DA5BCA41}"/>
                </a:ext>
              </a:extLst>
            </p:cNvPr>
            <p:cNvSpPr/>
            <p:nvPr>
              <p:custDataLst>
                <p:tags r:id="rId118"/>
              </p:custDataLst>
            </p:nvPr>
          </p:nvSpPr>
          <p:spPr>
            <a:xfrm>
              <a:off x="4610143" y="5230942"/>
              <a:ext cx="121135" cy="223632"/>
            </a:xfrm>
            <a:custGeom>
              <a:avLst/>
              <a:gdLst/>
              <a:ahLst/>
              <a:cxnLst/>
              <a:rect l="0" t="0" r="0" b="0"/>
              <a:pathLst>
                <a:path w="121135" h="223632">
                  <a:moveTo>
                    <a:pt x="104732" y="17333"/>
                  </a:moveTo>
                  <a:lnTo>
                    <a:pt x="104732" y="17333"/>
                  </a:lnTo>
                  <a:lnTo>
                    <a:pt x="114845" y="12277"/>
                  </a:lnTo>
                  <a:lnTo>
                    <a:pt x="117824" y="9729"/>
                  </a:lnTo>
                  <a:lnTo>
                    <a:pt x="121134" y="4076"/>
                  </a:lnTo>
                  <a:lnTo>
                    <a:pt x="120959" y="2145"/>
                  </a:lnTo>
                  <a:lnTo>
                    <a:pt x="119783" y="858"/>
                  </a:lnTo>
                  <a:lnTo>
                    <a:pt x="117941" y="0"/>
                  </a:lnTo>
                  <a:lnTo>
                    <a:pt x="100179" y="3849"/>
                  </a:lnTo>
                  <a:lnTo>
                    <a:pt x="62152" y="25187"/>
                  </a:lnTo>
                  <a:lnTo>
                    <a:pt x="51941" y="34582"/>
                  </a:lnTo>
                  <a:lnTo>
                    <a:pt x="21920" y="70444"/>
                  </a:lnTo>
                  <a:lnTo>
                    <a:pt x="15010" y="89269"/>
                  </a:lnTo>
                  <a:lnTo>
                    <a:pt x="5518" y="135847"/>
                  </a:lnTo>
                  <a:lnTo>
                    <a:pt x="282" y="181575"/>
                  </a:lnTo>
                  <a:lnTo>
                    <a:pt x="0" y="200952"/>
                  </a:lnTo>
                  <a:lnTo>
                    <a:pt x="5026" y="215907"/>
                  </a:lnTo>
                  <a:lnTo>
                    <a:pt x="9686" y="219566"/>
                  </a:lnTo>
                  <a:lnTo>
                    <a:pt x="23331" y="223631"/>
                  </a:lnTo>
                  <a:lnTo>
                    <a:pt x="48864" y="220863"/>
                  </a:lnTo>
                  <a:lnTo>
                    <a:pt x="85682" y="207833"/>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SMARTInkShape-700">
              <a:extLst>
                <a:ext uri="{FF2B5EF4-FFF2-40B4-BE49-F238E27FC236}">
                  <a16:creationId xmlns:a16="http://schemas.microsoft.com/office/drawing/2014/main" id="{3B03D544-D924-77AB-19A2-96484A465099}"/>
                </a:ext>
              </a:extLst>
            </p:cNvPr>
            <p:cNvSpPr/>
            <p:nvPr>
              <p:custDataLst>
                <p:tags r:id="rId119"/>
              </p:custDataLst>
            </p:nvPr>
          </p:nvSpPr>
          <p:spPr>
            <a:xfrm>
              <a:off x="4258457" y="5242813"/>
              <a:ext cx="279916" cy="215013"/>
            </a:xfrm>
            <a:custGeom>
              <a:avLst/>
              <a:gdLst/>
              <a:ahLst/>
              <a:cxnLst/>
              <a:rect l="0" t="0" r="0" b="0"/>
              <a:pathLst>
                <a:path w="279916" h="215013">
                  <a:moveTo>
                    <a:pt x="27793" y="62612"/>
                  </a:moveTo>
                  <a:lnTo>
                    <a:pt x="27793" y="62612"/>
                  </a:lnTo>
                  <a:lnTo>
                    <a:pt x="41050" y="62612"/>
                  </a:lnTo>
                  <a:lnTo>
                    <a:pt x="87004" y="46802"/>
                  </a:lnTo>
                  <a:lnTo>
                    <a:pt x="120848" y="34466"/>
                  </a:lnTo>
                  <a:lnTo>
                    <a:pt x="121580" y="33265"/>
                  </a:lnTo>
                  <a:lnTo>
                    <a:pt x="122850" y="25874"/>
                  </a:lnTo>
                  <a:lnTo>
                    <a:pt x="125779" y="25117"/>
                  </a:lnTo>
                  <a:lnTo>
                    <a:pt x="128493" y="24781"/>
                  </a:lnTo>
                  <a:lnTo>
                    <a:pt x="126170" y="24632"/>
                  </a:lnTo>
                  <a:lnTo>
                    <a:pt x="125128" y="23534"/>
                  </a:lnTo>
                  <a:lnTo>
                    <a:pt x="123318" y="16321"/>
                  </a:lnTo>
                  <a:lnTo>
                    <a:pt x="114866" y="6903"/>
                  </a:lnTo>
                  <a:lnTo>
                    <a:pt x="89251" y="443"/>
                  </a:lnTo>
                  <a:lnTo>
                    <a:pt x="83581" y="0"/>
                  </a:lnTo>
                  <a:lnTo>
                    <a:pt x="74460" y="2328"/>
                  </a:lnTo>
                  <a:lnTo>
                    <a:pt x="39285" y="21109"/>
                  </a:lnTo>
                  <a:lnTo>
                    <a:pt x="17675" y="45376"/>
                  </a:lnTo>
                  <a:lnTo>
                    <a:pt x="3177" y="76377"/>
                  </a:lnTo>
                  <a:lnTo>
                    <a:pt x="0" y="108487"/>
                  </a:lnTo>
                  <a:lnTo>
                    <a:pt x="2388" y="122865"/>
                  </a:lnTo>
                  <a:lnTo>
                    <a:pt x="11007" y="147774"/>
                  </a:lnTo>
                  <a:lnTo>
                    <a:pt x="26947" y="165982"/>
                  </a:lnTo>
                  <a:lnTo>
                    <a:pt x="35531" y="172055"/>
                  </a:lnTo>
                  <a:lnTo>
                    <a:pt x="59778" y="181009"/>
                  </a:lnTo>
                  <a:lnTo>
                    <a:pt x="67108" y="180702"/>
                  </a:lnTo>
                  <a:lnTo>
                    <a:pt x="80897" y="174716"/>
                  </a:lnTo>
                  <a:lnTo>
                    <a:pt x="109678" y="151629"/>
                  </a:lnTo>
                  <a:lnTo>
                    <a:pt x="136086" y="106335"/>
                  </a:lnTo>
                  <a:lnTo>
                    <a:pt x="157719" y="61407"/>
                  </a:lnTo>
                  <a:lnTo>
                    <a:pt x="167797" y="44578"/>
                  </a:lnTo>
                  <a:lnTo>
                    <a:pt x="168754" y="41064"/>
                  </a:lnTo>
                  <a:lnTo>
                    <a:pt x="170451" y="38722"/>
                  </a:lnTo>
                  <a:lnTo>
                    <a:pt x="172640" y="37160"/>
                  </a:lnTo>
                  <a:lnTo>
                    <a:pt x="175157" y="36119"/>
                  </a:lnTo>
                  <a:lnTo>
                    <a:pt x="176836" y="37542"/>
                  </a:lnTo>
                  <a:lnTo>
                    <a:pt x="178701" y="44767"/>
                  </a:lnTo>
                  <a:lnTo>
                    <a:pt x="180062" y="87073"/>
                  </a:lnTo>
                  <a:lnTo>
                    <a:pt x="177353" y="122461"/>
                  </a:lnTo>
                  <a:lnTo>
                    <a:pt x="171988" y="148282"/>
                  </a:lnTo>
                  <a:lnTo>
                    <a:pt x="174077" y="156426"/>
                  </a:lnTo>
                  <a:lnTo>
                    <a:pt x="179835" y="166746"/>
                  </a:lnTo>
                  <a:lnTo>
                    <a:pt x="190200" y="157084"/>
                  </a:lnTo>
                  <a:lnTo>
                    <a:pt x="211707" y="114389"/>
                  </a:lnTo>
                  <a:lnTo>
                    <a:pt x="237309" y="66923"/>
                  </a:lnTo>
                  <a:lnTo>
                    <a:pt x="258518" y="42000"/>
                  </a:lnTo>
                  <a:lnTo>
                    <a:pt x="265451" y="37576"/>
                  </a:lnTo>
                  <a:lnTo>
                    <a:pt x="268782" y="36396"/>
                  </a:lnTo>
                  <a:lnTo>
                    <a:pt x="271002" y="36668"/>
                  </a:lnTo>
                  <a:lnTo>
                    <a:pt x="272482" y="37908"/>
                  </a:lnTo>
                  <a:lnTo>
                    <a:pt x="279915" y="52558"/>
                  </a:lnTo>
                  <a:lnTo>
                    <a:pt x="277424" y="95473"/>
                  </a:lnTo>
                  <a:lnTo>
                    <a:pt x="275704" y="139585"/>
                  </a:lnTo>
                  <a:lnTo>
                    <a:pt x="267938" y="186539"/>
                  </a:lnTo>
                  <a:lnTo>
                    <a:pt x="265918" y="215012"/>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SMARTInkShape-701">
              <a:extLst>
                <a:ext uri="{FF2B5EF4-FFF2-40B4-BE49-F238E27FC236}">
                  <a16:creationId xmlns:a16="http://schemas.microsoft.com/office/drawing/2014/main" id="{6A573931-6D1E-8667-56D5-770AC2ACE70D}"/>
                </a:ext>
              </a:extLst>
            </p:cNvPr>
            <p:cNvSpPr/>
            <p:nvPr>
              <p:custDataLst>
                <p:tags r:id="rId120"/>
              </p:custDataLst>
            </p:nvPr>
          </p:nvSpPr>
          <p:spPr>
            <a:xfrm>
              <a:off x="4086673" y="5081059"/>
              <a:ext cx="132903" cy="330593"/>
            </a:xfrm>
            <a:custGeom>
              <a:avLst/>
              <a:gdLst/>
              <a:ahLst/>
              <a:cxnLst/>
              <a:rect l="0" t="0" r="0" b="0"/>
              <a:pathLst>
                <a:path w="132903" h="330593">
                  <a:moveTo>
                    <a:pt x="132902" y="186266"/>
                  </a:moveTo>
                  <a:lnTo>
                    <a:pt x="132902" y="186266"/>
                  </a:lnTo>
                  <a:lnTo>
                    <a:pt x="132902" y="173009"/>
                  </a:lnTo>
                  <a:lnTo>
                    <a:pt x="130080" y="166968"/>
                  </a:lnTo>
                  <a:lnTo>
                    <a:pt x="119645" y="154468"/>
                  </a:lnTo>
                  <a:lnTo>
                    <a:pt x="110782" y="150966"/>
                  </a:lnTo>
                  <a:lnTo>
                    <a:pt x="87846" y="148719"/>
                  </a:lnTo>
                  <a:lnTo>
                    <a:pt x="69222" y="153386"/>
                  </a:lnTo>
                  <a:lnTo>
                    <a:pt x="28141" y="178772"/>
                  </a:lnTo>
                  <a:lnTo>
                    <a:pt x="16372" y="199215"/>
                  </a:lnTo>
                  <a:lnTo>
                    <a:pt x="4661" y="245041"/>
                  </a:lnTo>
                  <a:lnTo>
                    <a:pt x="0" y="289363"/>
                  </a:lnTo>
                  <a:lnTo>
                    <a:pt x="4741" y="314062"/>
                  </a:lnTo>
                  <a:lnTo>
                    <a:pt x="12795" y="325262"/>
                  </a:lnTo>
                  <a:lnTo>
                    <a:pt x="17906" y="329730"/>
                  </a:lnTo>
                  <a:lnTo>
                    <a:pt x="23429" y="330592"/>
                  </a:lnTo>
                  <a:lnTo>
                    <a:pt x="35211" y="325905"/>
                  </a:lnTo>
                  <a:lnTo>
                    <a:pt x="44681" y="313944"/>
                  </a:lnTo>
                  <a:lnTo>
                    <a:pt x="64441" y="275339"/>
                  </a:lnTo>
                  <a:lnTo>
                    <a:pt x="77457" y="229239"/>
                  </a:lnTo>
                  <a:lnTo>
                    <a:pt x="82960" y="185475"/>
                  </a:lnTo>
                  <a:lnTo>
                    <a:pt x="89647" y="145697"/>
                  </a:lnTo>
                  <a:lnTo>
                    <a:pt x="93275" y="107100"/>
                  </a:lnTo>
                  <a:lnTo>
                    <a:pt x="101046" y="62678"/>
                  </a:lnTo>
                  <a:lnTo>
                    <a:pt x="106501" y="19880"/>
                  </a:lnTo>
                  <a:lnTo>
                    <a:pt x="111643" y="6483"/>
                  </a:lnTo>
                  <a:lnTo>
                    <a:pt x="117457" y="529"/>
                  </a:lnTo>
                  <a:lnTo>
                    <a:pt x="120488" y="0"/>
                  </a:lnTo>
                  <a:lnTo>
                    <a:pt x="132902" y="5291"/>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SMARTInkShape-702">
              <a:extLst>
                <a:ext uri="{FF2B5EF4-FFF2-40B4-BE49-F238E27FC236}">
                  <a16:creationId xmlns:a16="http://schemas.microsoft.com/office/drawing/2014/main" id="{E1D12AA9-A6E1-04B9-6F4C-40FEEC371CEA}"/>
                </a:ext>
              </a:extLst>
            </p:cNvPr>
            <p:cNvSpPr/>
            <p:nvPr>
              <p:custDataLst>
                <p:tags r:id="rId121"/>
              </p:custDataLst>
            </p:nvPr>
          </p:nvSpPr>
          <p:spPr>
            <a:xfrm>
              <a:off x="4019550" y="5173399"/>
              <a:ext cx="1" cy="8202"/>
            </a:xfrm>
            <a:custGeom>
              <a:avLst/>
              <a:gdLst/>
              <a:ahLst/>
              <a:cxnLst/>
              <a:rect l="0" t="0" r="0" b="0"/>
              <a:pathLst>
                <a:path w="1" h="8202">
                  <a:moveTo>
                    <a:pt x="0" y="8201"/>
                  </a:moveTo>
                  <a:lnTo>
                    <a:pt x="0" y="8201"/>
                  </a:lnTo>
                  <a:lnTo>
                    <a:pt x="0" y="0"/>
                  </a:lnTo>
                  <a:close/>
                </a:path>
              </a:pathLst>
            </a:custGeom>
            <a:noFill/>
            <a:ln w="19050" cap="flat" cmpd="sng" algn="ctr">
              <a:solidFill>
                <a:srgbClr val="0000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SMARTInkShape-703">
              <a:extLst>
                <a:ext uri="{FF2B5EF4-FFF2-40B4-BE49-F238E27FC236}">
                  <a16:creationId xmlns:a16="http://schemas.microsoft.com/office/drawing/2014/main" id="{63224693-CE5B-0EE3-6368-CE8765CD6F37}"/>
                </a:ext>
              </a:extLst>
            </p:cNvPr>
            <p:cNvSpPr/>
            <p:nvPr>
              <p:custDataLst>
                <p:tags r:id="rId122"/>
              </p:custDataLst>
            </p:nvPr>
          </p:nvSpPr>
          <p:spPr>
            <a:xfrm>
              <a:off x="3981450" y="5248783"/>
              <a:ext cx="19051" cy="161418"/>
            </a:xfrm>
            <a:custGeom>
              <a:avLst/>
              <a:gdLst/>
              <a:ahLst/>
              <a:cxnLst/>
              <a:rect l="0" t="0" r="0" b="0"/>
              <a:pathLst>
                <a:path w="19051" h="161418">
                  <a:moveTo>
                    <a:pt x="19050" y="18542"/>
                  </a:moveTo>
                  <a:lnTo>
                    <a:pt x="19050" y="18542"/>
                  </a:lnTo>
                  <a:lnTo>
                    <a:pt x="19050" y="0"/>
                  </a:lnTo>
                  <a:lnTo>
                    <a:pt x="13993" y="9756"/>
                  </a:lnTo>
                  <a:lnTo>
                    <a:pt x="7291" y="48469"/>
                  </a:lnTo>
                  <a:lnTo>
                    <a:pt x="960" y="88375"/>
                  </a:lnTo>
                  <a:lnTo>
                    <a:pt x="126" y="133257"/>
                  </a:lnTo>
                  <a:lnTo>
                    <a:pt x="0" y="161417"/>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SMARTInkShape-704">
              <a:extLst>
                <a:ext uri="{FF2B5EF4-FFF2-40B4-BE49-F238E27FC236}">
                  <a16:creationId xmlns:a16="http://schemas.microsoft.com/office/drawing/2014/main" id="{A9EE8CA5-332E-9AC5-198A-28327F8F757D}"/>
                </a:ext>
              </a:extLst>
            </p:cNvPr>
            <p:cNvSpPr/>
            <p:nvPr>
              <p:custDataLst>
                <p:tags r:id="rId123"/>
              </p:custDataLst>
            </p:nvPr>
          </p:nvSpPr>
          <p:spPr>
            <a:xfrm>
              <a:off x="3762375" y="5276850"/>
              <a:ext cx="180976" cy="28576"/>
            </a:xfrm>
            <a:custGeom>
              <a:avLst/>
              <a:gdLst/>
              <a:ahLst/>
              <a:cxnLst/>
              <a:rect l="0" t="0" r="0" b="0"/>
              <a:pathLst>
                <a:path w="180976" h="28576">
                  <a:moveTo>
                    <a:pt x="0" y="28575"/>
                  </a:moveTo>
                  <a:lnTo>
                    <a:pt x="0" y="28575"/>
                  </a:lnTo>
                  <a:lnTo>
                    <a:pt x="15208" y="22030"/>
                  </a:lnTo>
                  <a:lnTo>
                    <a:pt x="58625" y="12765"/>
                  </a:lnTo>
                  <a:lnTo>
                    <a:pt x="104969" y="4895"/>
                  </a:lnTo>
                  <a:lnTo>
                    <a:pt x="148401" y="967"/>
                  </a:lnTo>
                  <a:lnTo>
                    <a:pt x="180975"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SMARTInkShape-705">
              <a:extLst>
                <a:ext uri="{FF2B5EF4-FFF2-40B4-BE49-F238E27FC236}">
                  <a16:creationId xmlns:a16="http://schemas.microsoft.com/office/drawing/2014/main" id="{5CD0CE58-DEC1-902C-C4A4-D0F89C743270}"/>
                </a:ext>
              </a:extLst>
            </p:cNvPr>
            <p:cNvSpPr/>
            <p:nvPr>
              <p:custDataLst>
                <p:tags r:id="rId124"/>
              </p:custDataLst>
            </p:nvPr>
          </p:nvSpPr>
          <p:spPr>
            <a:xfrm>
              <a:off x="3764449" y="5077265"/>
              <a:ext cx="140802" cy="456761"/>
            </a:xfrm>
            <a:custGeom>
              <a:avLst/>
              <a:gdLst/>
              <a:ahLst/>
              <a:cxnLst/>
              <a:rect l="0" t="0" r="0" b="0"/>
              <a:pathLst>
                <a:path w="140802" h="456761">
                  <a:moveTo>
                    <a:pt x="140801" y="37660"/>
                  </a:moveTo>
                  <a:lnTo>
                    <a:pt x="140801" y="37660"/>
                  </a:lnTo>
                  <a:lnTo>
                    <a:pt x="140801" y="4572"/>
                  </a:lnTo>
                  <a:lnTo>
                    <a:pt x="139743" y="2901"/>
                  </a:lnTo>
                  <a:lnTo>
                    <a:pt x="137979" y="1788"/>
                  </a:lnTo>
                  <a:lnTo>
                    <a:pt x="130440" y="220"/>
                  </a:lnTo>
                  <a:lnTo>
                    <a:pt x="127544" y="0"/>
                  </a:lnTo>
                  <a:lnTo>
                    <a:pt x="113355" y="4747"/>
                  </a:lnTo>
                  <a:lnTo>
                    <a:pt x="95745" y="22969"/>
                  </a:lnTo>
                  <a:lnTo>
                    <a:pt x="74882" y="68703"/>
                  </a:lnTo>
                  <a:lnTo>
                    <a:pt x="61576" y="97179"/>
                  </a:lnTo>
                  <a:lnTo>
                    <a:pt x="51945" y="134200"/>
                  </a:lnTo>
                  <a:lnTo>
                    <a:pt x="38151" y="181025"/>
                  </a:lnTo>
                  <a:lnTo>
                    <a:pt x="23133" y="223836"/>
                  </a:lnTo>
                  <a:lnTo>
                    <a:pt x="12567" y="267919"/>
                  </a:lnTo>
                  <a:lnTo>
                    <a:pt x="7909" y="304146"/>
                  </a:lnTo>
                  <a:lnTo>
                    <a:pt x="1354" y="344278"/>
                  </a:lnTo>
                  <a:lnTo>
                    <a:pt x="0" y="372044"/>
                  </a:lnTo>
                  <a:lnTo>
                    <a:pt x="6261" y="413736"/>
                  </a:lnTo>
                  <a:lnTo>
                    <a:pt x="12155" y="439073"/>
                  </a:lnTo>
                  <a:lnTo>
                    <a:pt x="26501" y="45676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SMARTInkShape-706">
              <a:extLst>
                <a:ext uri="{FF2B5EF4-FFF2-40B4-BE49-F238E27FC236}">
                  <a16:creationId xmlns:a16="http://schemas.microsoft.com/office/drawing/2014/main" id="{BB1E87F5-D1D1-76C5-9B09-B1E254F504B7}"/>
                </a:ext>
              </a:extLst>
            </p:cNvPr>
            <p:cNvSpPr/>
            <p:nvPr>
              <p:custDataLst>
                <p:tags r:id="rId125"/>
              </p:custDataLst>
            </p:nvPr>
          </p:nvSpPr>
          <p:spPr>
            <a:xfrm>
              <a:off x="3552825" y="5231273"/>
              <a:ext cx="152401" cy="140828"/>
            </a:xfrm>
            <a:custGeom>
              <a:avLst/>
              <a:gdLst/>
              <a:ahLst/>
              <a:cxnLst/>
              <a:rect l="0" t="0" r="0" b="0"/>
              <a:pathLst>
                <a:path w="152401" h="140828">
                  <a:moveTo>
                    <a:pt x="0" y="36052"/>
                  </a:moveTo>
                  <a:lnTo>
                    <a:pt x="0" y="36052"/>
                  </a:lnTo>
                  <a:lnTo>
                    <a:pt x="0" y="27851"/>
                  </a:lnTo>
                  <a:lnTo>
                    <a:pt x="5057" y="21863"/>
                  </a:lnTo>
                  <a:lnTo>
                    <a:pt x="10361" y="19162"/>
                  </a:lnTo>
                  <a:lnTo>
                    <a:pt x="13257" y="18443"/>
                  </a:lnTo>
                  <a:lnTo>
                    <a:pt x="15188" y="16904"/>
                  </a:lnTo>
                  <a:lnTo>
                    <a:pt x="17333" y="12372"/>
                  </a:lnTo>
                  <a:lnTo>
                    <a:pt x="18964" y="10740"/>
                  </a:lnTo>
                  <a:lnTo>
                    <a:pt x="27100" y="7906"/>
                  </a:lnTo>
                  <a:lnTo>
                    <a:pt x="33194" y="12661"/>
                  </a:lnTo>
                  <a:lnTo>
                    <a:pt x="41703" y="25829"/>
                  </a:lnTo>
                  <a:lnTo>
                    <a:pt x="46455" y="56846"/>
                  </a:lnTo>
                  <a:lnTo>
                    <a:pt x="47522" y="103742"/>
                  </a:lnTo>
                  <a:lnTo>
                    <a:pt x="47625" y="131166"/>
                  </a:lnTo>
                  <a:lnTo>
                    <a:pt x="55164" y="113384"/>
                  </a:lnTo>
                  <a:lnTo>
                    <a:pt x="61814" y="89663"/>
                  </a:lnTo>
                  <a:lnTo>
                    <a:pt x="75348" y="68635"/>
                  </a:lnTo>
                  <a:lnTo>
                    <a:pt x="111065" y="24459"/>
                  </a:lnTo>
                  <a:lnTo>
                    <a:pt x="140557" y="0"/>
                  </a:lnTo>
                  <a:lnTo>
                    <a:pt x="141330" y="375"/>
                  </a:lnTo>
                  <a:lnTo>
                    <a:pt x="142188" y="3616"/>
                  </a:lnTo>
                  <a:lnTo>
                    <a:pt x="143475" y="4902"/>
                  </a:lnTo>
                  <a:lnTo>
                    <a:pt x="151016" y="7138"/>
                  </a:lnTo>
                  <a:lnTo>
                    <a:pt x="151785" y="10149"/>
                  </a:lnTo>
                  <a:lnTo>
                    <a:pt x="152398" y="54638"/>
                  </a:lnTo>
                  <a:lnTo>
                    <a:pt x="152400" y="101608"/>
                  </a:lnTo>
                  <a:lnTo>
                    <a:pt x="152400" y="140827"/>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SMARTInkShape-707">
              <a:extLst>
                <a:ext uri="{FF2B5EF4-FFF2-40B4-BE49-F238E27FC236}">
                  <a16:creationId xmlns:a16="http://schemas.microsoft.com/office/drawing/2014/main" id="{C6452DF0-F8C1-5713-617B-04497EE5D22F}"/>
                </a:ext>
              </a:extLst>
            </p:cNvPr>
            <p:cNvSpPr/>
            <p:nvPr>
              <p:custDataLst>
                <p:tags r:id="rId126"/>
              </p:custDataLst>
            </p:nvPr>
          </p:nvSpPr>
          <p:spPr>
            <a:xfrm>
              <a:off x="3430714" y="5210685"/>
              <a:ext cx="102656" cy="160196"/>
            </a:xfrm>
            <a:custGeom>
              <a:avLst/>
              <a:gdLst/>
              <a:ahLst/>
              <a:cxnLst/>
              <a:rect l="0" t="0" r="0" b="0"/>
              <a:pathLst>
                <a:path w="102656" h="160196">
                  <a:moveTo>
                    <a:pt x="84011" y="37590"/>
                  </a:moveTo>
                  <a:lnTo>
                    <a:pt x="84011" y="37590"/>
                  </a:lnTo>
                  <a:lnTo>
                    <a:pt x="84011" y="19981"/>
                  </a:lnTo>
                  <a:lnTo>
                    <a:pt x="82953" y="19500"/>
                  </a:lnTo>
                  <a:lnTo>
                    <a:pt x="75810" y="18666"/>
                  </a:lnTo>
                  <a:lnTo>
                    <a:pt x="75075" y="15774"/>
                  </a:lnTo>
                  <a:lnTo>
                    <a:pt x="74879" y="13521"/>
                  </a:lnTo>
                  <a:lnTo>
                    <a:pt x="71838" y="8195"/>
                  </a:lnTo>
                  <a:lnTo>
                    <a:pt x="69546" y="5294"/>
                  </a:lnTo>
                  <a:lnTo>
                    <a:pt x="64177" y="2070"/>
                  </a:lnTo>
                  <a:lnTo>
                    <a:pt x="52106" y="0"/>
                  </a:lnTo>
                  <a:lnTo>
                    <a:pt x="37634" y="4698"/>
                  </a:lnTo>
                  <a:lnTo>
                    <a:pt x="28827" y="12740"/>
                  </a:lnTo>
                  <a:lnTo>
                    <a:pt x="5757" y="47801"/>
                  </a:lnTo>
                  <a:lnTo>
                    <a:pt x="499" y="71777"/>
                  </a:lnTo>
                  <a:lnTo>
                    <a:pt x="0" y="107809"/>
                  </a:lnTo>
                  <a:lnTo>
                    <a:pt x="3634" y="125595"/>
                  </a:lnTo>
                  <a:lnTo>
                    <a:pt x="16686" y="147509"/>
                  </a:lnTo>
                  <a:lnTo>
                    <a:pt x="25161" y="155234"/>
                  </a:lnTo>
                  <a:lnTo>
                    <a:pt x="28902" y="157295"/>
                  </a:lnTo>
                  <a:lnTo>
                    <a:pt x="49338" y="160195"/>
                  </a:lnTo>
                  <a:lnTo>
                    <a:pt x="60840" y="158050"/>
                  </a:lnTo>
                  <a:lnTo>
                    <a:pt x="73747" y="151643"/>
                  </a:lnTo>
                  <a:lnTo>
                    <a:pt x="87507" y="138739"/>
                  </a:lnTo>
                  <a:lnTo>
                    <a:pt x="90857" y="132640"/>
                  </a:lnTo>
                  <a:lnTo>
                    <a:pt x="92742" y="120433"/>
                  </a:lnTo>
                  <a:lnTo>
                    <a:pt x="99977" y="78093"/>
                  </a:lnTo>
                  <a:lnTo>
                    <a:pt x="102655" y="41500"/>
                  </a:lnTo>
                  <a:lnTo>
                    <a:pt x="100058" y="31214"/>
                  </a:lnTo>
                  <a:lnTo>
                    <a:pt x="94825" y="21043"/>
                  </a:lnTo>
                  <a:lnTo>
                    <a:pt x="93918" y="14225"/>
                  </a:lnTo>
                  <a:lnTo>
                    <a:pt x="92732" y="12489"/>
                  </a:lnTo>
                  <a:lnTo>
                    <a:pt x="90883" y="11331"/>
                  </a:lnTo>
                  <a:lnTo>
                    <a:pt x="83225" y="9701"/>
                  </a:lnTo>
                  <a:lnTo>
                    <a:pt x="80312" y="9472"/>
                  </a:lnTo>
                  <a:lnTo>
                    <a:pt x="78370" y="10378"/>
                  </a:lnTo>
                  <a:lnTo>
                    <a:pt x="74486" y="1854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SMARTInkShape-708">
              <a:extLst>
                <a:ext uri="{FF2B5EF4-FFF2-40B4-BE49-F238E27FC236}">
                  <a16:creationId xmlns:a16="http://schemas.microsoft.com/office/drawing/2014/main" id="{097AA0B1-22EA-4751-BC68-D91308B1C301}"/>
                </a:ext>
              </a:extLst>
            </p:cNvPr>
            <p:cNvSpPr/>
            <p:nvPr>
              <p:custDataLst>
                <p:tags r:id="rId127"/>
              </p:custDataLst>
            </p:nvPr>
          </p:nvSpPr>
          <p:spPr>
            <a:xfrm>
              <a:off x="3097742" y="5191135"/>
              <a:ext cx="264584" cy="168696"/>
            </a:xfrm>
            <a:custGeom>
              <a:avLst/>
              <a:gdLst/>
              <a:ahLst/>
              <a:cxnLst/>
              <a:rect l="0" t="0" r="0" b="0"/>
              <a:pathLst>
                <a:path w="264584" h="168696">
                  <a:moveTo>
                    <a:pt x="140758" y="9515"/>
                  </a:moveTo>
                  <a:lnTo>
                    <a:pt x="140758" y="9515"/>
                  </a:lnTo>
                  <a:lnTo>
                    <a:pt x="140758" y="4459"/>
                  </a:lnTo>
                  <a:lnTo>
                    <a:pt x="141816" y="2970"/>
                  </a:lnTo>
                  <a:lnTo>
                    <a:pt x="143580" y="1976"/>
                  </a:lnTo>
                  <a:lnTo>
                    <a:pt x="154888" y="252"/>
                  </a:lnTo>
                  <a:lnTo>
                    <a:pt x="145468" y="0"/>
                  </a:lnTo>
                  <a:lnTo>
                    <a:pt x="116145" y="9691"/>
                  </a:lnTo>
                  <a:lnTo>
                    <a:pt x="102813" y="16880"/>
                  </a:lnTo>
                  <a:lnTo>
                    <a:pt x="99586" y="17600"/>
                  </a:lnTo>
                  <a:lnTo>
                    <a:pt x="66548" y="38282"/>
                  </a:lnTo>
                  <a:lnTo>
                    <a:pt x="26143" y="72161"/>
                  </a:lnTo>
                  <a:lnTo>
                    <a:pt x="5028" y="104900"/>
                  </a:lnTo>
                  <a:lnTo>
                    <a:pt x="1059" y="118583"/>
                  </a:lnTo>
                  <a:lnTo>
                    <a:pt x="0" y="126677"/>
                  </a:lnTo>
                  <a:lnTo>
                    <a:pt x="4468" y="141315"/>
                  </a:lnTo>
                  <a:lnTo>
                    <a:pt x="8623" y="148181"/>
                  </a:lnTo>
                  <a:lnTo>
                    <a:pt x="24529" y="158633"/>
                  </a:lnTo>
                  <a:lnTo>
                    <a:pt x="45709" y="165748"/>
                  </a:lnTo>
                  <a:lnTo>
                    <a:pt x="82492" y="168695"/>
                  </a:lnTo>
                  <a:lnTo>
                    <a:pt x="124317" y="163337"/>
                  </a:lnTo>
                  <a:lnTo>
                    <a:pt x="165144" y="154866"/>
                  </a:lnTo>
                  <a:lnTo>
                    <a:pt x="207078" y="146171"/>
                  </a:lnTo>
                  <a:lnTo>
                    <a:pt x="264583" y="14286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7" name="SMARTInkShape-Group141">
            <a:extLst>
              <a:ext uri="{FF2B5EF4-FFF2-40B4-BE49-F238E27FC236}">
                <a16:creationId xmlns:a16="http://schemas.microsoft.com/office/drawing/2014/main" id="{3E4EA216-7269-BACA-F36D-B2DF50A7B063}"/>
              </a:ext>
            </a:extLst>
          </p:cNvPr>
          <p:cNvGrpSpPr/>
          <p:nvPr/>
        </p:nvGrpSpPr>
        <p:grpSpPr>
          <a:xfrm>
            <a:off x="5325961" y="5086466"/>
            <a:ext cx="1570096" cy="428510"/>
            <a:chOff x="5325961" y="5086466"/>
            <a:chExt cx="1570096" cy="428510"/>
          </a:xfrm>
        </p:grpSpPr>
        <p:sp>
          <p:nvSpPr>
            <p:cNvPr id="78" name="SMARTInkShape-709">
              <a:extLst>
                <a:ext uri="{FF2B5EF4-FFF2-40B4-BE49-F238E27FC236}">
                  <a16:creationId xmlns:a16="http://schemas.microsoft.com/office/drawing/2014/main" id="{72E76D5A-4A3B-0D56-2BB0-F3937173E904}"/>
                </a:ext>
              </a:extLst>
            </p:cNvPr>
            <p:cNvSpPr/>
            <p:nvPr>
              <p:custDataLst>
                <p:tags r:id="rId108"/>
              </p:custDataLst>
            </p:nvPr>
          </p:nvSpPr>
          <p:spPr>
            <a:xfrm>
              <a:off x="6849445" y="5086466"/>
              <a:ext cx="46612" cy="371360"/>
            </a:xfrm>
            <a:custGeom>
              <a:avLst/>
              <a:gdLst/>
              <a:ahLst/>
              <a:cxnLst/>
              <a:rect l="0" t="0" r="0" b="0"/>
              <a:pathLst>
                <a:path w="46612" h="371360">
                  <a:moveTo>
                    <a:pt x="27605" y="9409"/>
                  </a:moveTo>
                  <a:lnTo>
                    <a:pt x="27605" y="9409"/>
                  </a:lnTo>
                  <a:lnTo>
                    <a:pt x="32661" y="4353"/>
                  </a:lnTo>
                  <a:lnTo>
                    <a:pt x="37966" y="1870"/>
                  </a:lnTo>
                  <a:lnTo>
                    <a:pt x="46147" y="0"/>
                  </a:lnTo>
                  <a:lnTo>
                    <a:pt x="46611" y="28321"/>
                  </a:lnTo>
                  <a:lnTo>
                    <a:pt x="41585" y="72163"/>
                  </a:lnTo>
                  <a:lnTo>
                    <a:pt x="33394" y="110200"/>
                  </a:lnTo>
                  <a:lnTo>
                    <a:pt x="24263" y="156748"/>
                  </a:lnTo>
                  <a:lnTo>
                    <a:pt x="19912" y="195588"/>
                  </a:lnTo>
                  <a:lnTo>
                    <a:pt x="13567" y="237316"/>
                  </a:lnTo>
                  <a:lnTo>
                    <a:pt x="8487" y="277070"/>
                  </a:lnTo>
                  <a:lnTo>
                    <a:pt x="0" y="324681"/>
                  </a:lnTo>
                  <a:lnTo>
                    <a:pt x="8555" y="371359"/>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SMARTInkShape-710">
              <a:extLst>
                <a:ext uri="{FF2B5EF4-FFF2-40B4-BE49-F238E27FC236}">
                  <a16:creationId xmlns:a16="http://schemas.microsoft.com/office/drawing/2014/main" id="{DD60CA59-F6F2-7376-C96A-1550FA0174B1}"/>
                </a:ext>
              </a:extLst>
            </p:cNvPr>
            <p:cNvSpPr/>
            <p:nvPr>
              <p:custDataLst>
                <p:tags r:id="rId109"/>
              </p:custDataLst>
            </p:nvPr>
          </p:nvSpPr>
          <p:spPr>
            <a:xfrm>
              <a:off x="6565078" y="5277277"/>
              <a:ext cx="226248" cy="140023"/>
            </a:xfrm>
            <a:custGeom>
              <a:avLst/>
              <a:gdLst/>
              <a:ahLst/>
              <a:cxnLst/>
              <a:rect l="0" t="0" r="0" b="0"/>
              <a:pathLst>
                <a:path w="226248" h="140023">
                  <a:moveTo>
                    <a:pt x="92897" y="37673"/>
                  </a:moveTo>
                  <a:lnTo>
                    <a:pt x="92897" y="37673"/>
                  </a:lnTo>
                  <a:lnTo>
                    <a:pt x="101097" y="29472"/>
                  </a:lnTo>
                  <a:lnTo>
                    <a:pt x="107086" y="28540"/>
                  </a:lnTo>
                  <a:lnTo>
                    <a:pt x="108706" y="27352"/>
                  </a:lnTo>
                  <a:lnTo>
                    <a:pt x="111307" y="20660"/>
                  </a:lnTo>
                  <a:lnTo>
                    <a:pt x="111821" y="19026"/>
                  </a:lnTo>
                  <a:lnTo>
                    <a:pt x="116966" y="18742"/>
                  </a:lnTo>
                  <a:lnTo>
                    <a:pt x="118468" y="17644"/>
                  </a:lnTo>
                  <a:lnTo>
                    <a:pt x="120136" y="13602"/>
                  </a:lnTo>
                  <a:lnTo>
                    <a:pt x="119523" y="12101"/>
                  </a:lnTo>
                  <a:lnTo>
                    <a:pt x="118056" y="11099"/>
                  </a:lnTo>
                  <a:lnTo>
                    <a:pt x="116020" y="10432"/>
                  </a:lnTo>
                  <a:lnTo>
                    <a:pt x="114662" y="8929"/>
                  </a:lnTo>
                  <a:lnTo>
                    <a:pt x="113154" y="4437"/>
                  </a:lnTo>
                  <a:lnTo>
                    <a:pt x="111694" y="2815"/>
                  </a:lnTo>
                  <a:lnTo>
                    <a:pt x="107248" y="1014"/>
                  </a:lnTo>
                  <a:lnTo>
                    <a:pt x="88683" y="0"/>
                  </a:lnTo>
                  <a:lnTo>
                    <a:pt x="63073" y="9813"/>
                  </a:lnTo>
                  <a:lnTo>
                    <a:pt x="40434" y="26125"/>
                  </a:lnTo>
                  <a:lnTo>
                    <a:pt x="25376" y="44364"/>
                  </a:lnTo>
                  <a:lnTo>
                    <a:pt x="7479" y="90896"/>
                  </a:lnTo>
                  <a:lnTo>
                    <a:pt x="560" y="112709"/>
                  </a:lnTo>
                  <a:lnTo>
                    <a:pt x="0" y="124998"/>
                  </a:lnTo>
                  <a:lnTo>
                    <a:pt x="3279" y="133987"/>
                  </a:lnTo>
                  <a:lnTo>
                    <a:pt x="6694" y="135749"/>
                  </a:lnTo>
                  <a:lnTo>
                    <a:pt x="16132" y="134885"/>
                  </a:lnTo>
                  <a:lnTo>
                    <a:pt x="33345" y="128448"/>
                  </a:lnTo>
                  <a:lnTo>
                    <a:pt x="75863" y="92538"/>
                  </a:lnTo>
                  <a:lnTo>
                    <a:pt x="105324" y="62277"/>
                  </a:lnTo>
                  <a:lnTo>
                    <a:pt x="109004" y="54605"/>
                  </a:lnTo>
                  <a:lnTo>
                    <a:pt x="111075" y="44336"/>
                  </a:lnTo>
                  <a:lnTo>
                    <a:pt x="110307" y="43173"/>
                  </a:lnTo>
                  <a:lnTo>
                    <a:pt x="108737" y="43457"/>
                  </a:lnTo>
                  <a:lnTo>
                    <a:pt x="106632" y="44704"/>
                  </a:lnTo>
                  <a:lnTo>
                    <a:pt x="105229" y="46593"/>
                  </a:lnTo>
                  <a:lnTo>
                    <a:pt x="81074" y="90982"/>
                  </a:lnTo>
                  <a:lnTo>
                    <a:pt x="79723" y="97553"/>
                  </a:lnTo>
                  <a:lnTo>
                    <a:pt x="81044" y="110501"/>
                  </a:lnTo>
                  <a:lnTo>
                    <a:pt x="85160" y="120488"/>
                  </a:lnTo>
                  <a:lnTo>
                    <a:pt x="96425" y="135523"/>
                  </a:lnTo>
                  <a:lnTo>
                    <a:pt x="108223" y="139370"/>
                  </a:lnTo>
                  <a:lnTo>
                    <a:pt x="124050" y="140022"/>
                  </a:lnTo>
                  <a:lnTo>
                    <a:pt x="169437" y="129011"/>
                  </a:lnTo>
                  <a:lnTo>
                    <a:pt x="226247" y="94823"/>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SMARTInkShape-711">
              <a:extLst>
                <a:ext uri="{FF2B5EF4-FFF2-40B4-BE49-F238E27FC236}">
                  <a16:creationId xmlns:a16="http://schemas.microsoft.com/office/drawing/2014/main" id="{9DA48183-D2ED-7E4E-0EFC-F89E819C1828}"/>
                </a:ext>
              </a:extLst>
            </p:cNvPr>
            <p:cNvSpPr/>
            <p:nvPr>
              <p:custDataLst>
                <p:tags r:id="rId110"/>
              </p:custDataLst>
            </p:nvPr>
          </p:nvSpPr>
          <p:spPr>
            <a:xfrm>
              <a:off x="6362700" y="5253195"/>
              <a:ext cx="152401" cy="163068"/>
            </a:xfrm>
            <a:custGeom>
              <a:avLst/>
              <a:gdLst/>
              <a:ahLst/>
              <a:cxnLst/>
              <a:rect l="0" t="0" r="0" b="0"/>
              <a:pathLst>
                <a:path w="152401" h="163068">
                  <a:moveTo>
                    <a:pt x="0" y="14130"/>
                  </a:moveTo>
                  <a:lnTo>
                    <a:pt x="0" y="14130"/>
                  </a:lnTo>
                  <a:lnTo>
                    <a:pt x="5056" y="9074"/>
                  </a:lnTo>
                  <a:lnTo>
                    <a:pt x="7539" y="3769"/>
                  </a:lnTo>
                  <a:lnTo>
                    <a:pt x="8201" y="873"/>
                  </a:lnTo>
                  <a:lnTo>
                    <a:pt x="8642" y="0"/>
                  </a:lnTo>
                  <a:lnTo>
                    <a:pt x="8937" y="477"/>
                  </a:lnTo>
                  <a:lnTo>
                    <a:pt x="9409" y="13902"/>
                  </a:lnTo>
                  <a:lnTo>
                    <a:pt x="4015" y="43483"/>
                  </a:lnTo>
                  <a:lnTo>
                    <a:pt x="6364" y="65278"/>
                  </a:lnTo>
                  <a:lnTo>
                    <a:pt x="1047" y="99731"/>
                  </a:lnTo>
                  <a:lnTo>
                    <a:pt x="9762" y="143405"/>
                  </a:lnTo>
                  <a:lnTo>
                    <a:pt x="14217" y="154841"/>
                  </a:lnTo>
                  <a:lnTo>
                    <a:pt x="16886" y="158737"/>
                  </a:lnTo>
                  <a:lnTo>
                    <a:pt x="22674" y="163067"/>
                  </a:lnTo>
                  <a:lnTo>
                    <a:pt x="34418" y="162169"/>
                  </a:lnTo>
                  <a:lnTo>
                    <a:pt x="41996" y="160447"/>
                  </a:lnTo>
                  <a:lnTo>
                    <a:pt x="56060" y="150068"/>
                  </a:lnTo>
                  <a:lnTo>
                    <a:pt x="82335" y="117535"/>
                  </a:lnTo>
                  <a:lnTo>
                    <a:pt x="89510" y="102068"/>
                  </a:lnTo>
                  <a:lnTo>
                    <a:pt x="99194" y="78639"/>
                  </a:lnTo>
                  <a:lnTo>
                    <a:pt x="107586" y="61850"/>
                  </a:lnTo>
                  <a:lnTo>
                    <a:pt x="114428" y="40499"/>
                  </a:lnTo>
                  <a:lnTo>
                    <a:pt x="132487" y="15283"/>
                  </a:lnTo>
                  <a:lnTo>
                    <a:pt x="152400" y="1413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SMARTInkShape-712">
              <a:extLst>
                <a:ext uri="{FF2B5EF4-FFF2-40B4-BE49-F238E27FC236}">
                  <a16:creationId xmlns:a16="http://schemas.microsoft.com/office/drawing/2014/main" id="{86EACA7C-1576-DA2D-39B2-36826EF1C3EF}"/>
                </a:ext>
              </a:extLst>
            </p:cNvPr>
            <p:cNvSpPr/>
            <p:nvPr>
              <p:custDataLst>
                <p:tags r:id="rId111"/>
              </p:custDataLst>
            </p:nvPr>
          </p:nvSpPr>
          <p:spPr>
            <a:xfrm>
              <a:off x="5972606" y="5221581"/>
              <a:ext cx="409145" cy="190789"/>
            </a:xfrm>
            <a:custGeom>
              <a:avLst/>
              <a:gdLst/>
              <a:ahLst/>
              <a:cxnLst/>
              <a:rect l="0" t="0" r="0" b="0"/>
              <a:pathLst>
                <a:path w="409145" h="190789">
                  <a:moveTo>
                    <a:pt x="18619" y="83844"/>
                  </a:moveTo>
                  <a:lnTo>
                    <a:pt x="18619" y="83844"/>
                  </a:lnTo>
                  <a:lnTo>
                    <a:pt x="59323" y="83844"/>
                  </a:lnTo>
                  <a:lnTo>
                    <a:pt x="106864" y="74711"/>
                  </a:lnTo>
                  <a:lnTo>
                    <a:pt x="109200" y="73523"/>
                  </a:lnTo>
                  <a:lnTo>
                    <a:pt x="110756" y="71671"/>
                  </a:lnTo>
                  <a:lnTo>
                    <a:pt x="111794" y="69379"/>
                  </a:lnTo>
                  <a:lnTo>
                    <a:pt x="113544" y="67850"/>
                  </a:lnTo>
                  <a:lnTo>
                    <a:pt x="121888" y="65197"/>
                  </a:lnTo>
                  <a:lnTo>
                    <a:pt x="122725" y="62151"/>
                  </a:lnTo>
                  <a:lnTo>
                    <a:pt x="122948" y="59857"/>
                  </a:lnTo>
                  <a:lnTo>
                    <a:pt x="126017" y="54486"/>
                  </a:lnTo>
                  <a:lnTo>
                    <a:pt x="128318" y="51572"/>
                  </a:lnTo>
                  <a:lnTo>
                    <a:pt x="128793" y="48571"/>
                  </a:lnTo>
                  <a:lnTo>
                    <a:pt x="128052" y="45512"/>
                  </a:lnTo>
                  <a:lnTo>
                    <a:pt x="121952" y="36150"/>
                  </a:lnTo>
                  <a:lnTo>
                    <a:pt x="115344" y="29838"/>
                  </a:lnTo>
                  <a:lnTo>
                    <a:pt x="70546" y="2351"/>
                  </a:lnTo>
                  <a:lnTo>
                    <a:pt x="63570" y="0"/>
                  </a:lnTo>
                  <a:lnTo>
                    <a:pt x="54120" y="1777"/>
                  </a:lnTo>
                  <a:lnTo>
                    <a:pt x="40918" y="6486"/>
                  </a:lnTo>
                  <a:lnTo>
                    <a:pt x="10576" y="34742"/>
                  </a:lnTo>
                  <a:lnTo>
                    <a:pt x="2841" y="50077"/>
                  </a:lnTo>
                  <a:lnTo>
                    <a:pt x="0" y="67704"/>
                  </a:lnTo>
                  <a:lnTo>
                    <a:pt x="713" y="94767"/>
                  </a:lnTo>
                  <a:lnTo>
                    <a:pt x="8219" y="139975"/>
                  </a:lnTo>
                  <a:lnTo>
                    <a:pt x="8979" y="162249"/>
                  </a:lnTo>
                  <a:lnTo>
                    <a:pt x="11865" y="169138"/>
                  </a:lnTo>
                  <a:lnTo>
                    <a:pt x="17285" y="177127"/>
                  </a:lnTo>
                  <a:lnTo>
                    <a:pt x="23670" y="175398"/>
                  </a:lnTo>
                  <a:lnTo>
                    <a:pt x="33564" y="172160"/>
                  </a:lnTo>
                  <a:lnTo>
                    <a:pt x="78722" y="159359"/>
                  </a:lnTo>
                  <a:lnTo>
                    <a:pt x="99283" y="152266"/>
                  </a:lnTo>
                  <a:lnTo>
                    <a:pt x="132592" y="122186"/>
                  </a:lnTo>
                  <a:lnTo>
                    <a:pt x="138065" y="111116"/>
                  </a:lnTo>
                  <a:lnTo>
                    <a:pt x="139524" y="105200"/>
                  </a:lnTo>
                  <a:lnTo>
                    <a:pt x="141556" y="101257"/>
                  </a:lnTo>
                  <a:lnTo>
                    <a:pt x="143969" y="98628"/>
                  </a:lnTo>
                  <a:lnTo>
                    <a:pt x="150388" y="94408"/>
                  </a:lnTo>
                  <a:lnTo>
                    <a:pt x="174623" y="61302"/>
                  </a:lnTo>
                  <a:lnTo>
                    <a:pt x="193525" y="49915"/>
                  </a:lnTo>
                  <a:lnTo>
                    <a:pt x="208547" y="46568"/>
                  </a:lnTo>
                  <a:lnTo>
                    <a:pt x="218053" y="45792"/>
                  </a:lnTo>
                  <a:lnTo>
                    <a:pt x="231849" y="59006"/>
                  </a:lnTo>
                  <a:lnTo>
                    <a:pt x="241019" y="78249"/>
                  </a:lnTo>
                  <a:lnTo>
                    <a:pt x="245382" y="109115"/>
                  </a:lnTo>
                  <a:lnTo>
                    <a:pt x="239252" y="149866"/>
                  </a:lnTo>
                  <a:lnTo>
                    <a:pt x="227849" y="182846"/>
                  </a:lnTo>
                  <a:lnTo>
                    <a:pt x="224780" y="187945"/>
                  </a:lnTo>
                  <a:lnTo>
                    <a:pt x="220618" y="190286"/>
                  </a:lnTo>
                  <a:lnTo>
                    <a:pt x="215727" y="190788"/>
                  </a:lnTo>
                  <a:lnTo>
                    <a:pt x="210350" y="190065"/>
                  </a:lnTo>
                  <a:lnTo>
                    <a:pt x="206764" y="187467"/>
                  </a:lnTo>
                  <a:lnTo>
                    <a:pt x="204374" y="183618"/>
                  </a:lnTo>
                  <a:lnTo>
                    <a:pt x="202780" y="178935"/>
                  </a:lnTo>
                  <a:lnTo>
                    <a:pt x="205594" y="152118"/>
                  </a:lnTo>
                  <a:lnTo>
                    <a:pt x="218188" y="117361"/>
                  </a:lnTo>
                  <a:lnTo>
                    <a:pt x="240381" y="90365"/>
                  </a:lnTo>
                  <a:lnTo>
                    <a:pt x="276325" y="63338"/>
                  </a:lnTo>
                  <a:lnTo>
                    <a:pt x="303468" y="51428"/>
                  </a:lnTo>
                  <a:lnTo>
                    <a:pt x="343813" y="46492"/>
                  </a:lnTo>
                  <a:lnTo>
                    <a:pt x="389063" y="45773"/>
                  </a:lnTo>
                  <a:lnTo>
                    <a:pt x="392582" y="45764"/>
                  </a:lnTo>
                  <a:lnTo>
                    <a:pt x="409144" y="55269"/>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SMARTInkShape-713">
              <a:extLst>
                <a:ext uri="{FF2B5EF4-FFF2-40B4-BE49-F238E27FC236}">
                  <a16:creationId xmlns:a16="http://schemas.microsoft.com/office/drawing/2014/main" id="{9DD8B559-8BC1-0766-5E2D-5042C0470826}"/>
                </a:ext>
              </a:extLst>
            </p:cNvPr>
            <p:cNvSpPr/>
            <p:nvPr>
              <p:custDataLst>
                <p:tags r:id="rId112"/>
              </p:custDataLst>
            </p:nvPr>
          </p:nvSpPr>
          <p:spPr>
            <a:xfrm>
              <a:off x="5791200" y="5286375"/>
              <a:ext cx="152401" cy="38101"/>
            </a:xfrm>
            <a:custGeom>
              <a:avLst/>
              <a:gdLst/>
              <a:ahLst/>
              <a:cxnLst/>
              <a:rect l="0" t="0" r="0" b="0"/>
              <a:pathLst>
                <a:path w="152401" h="38101">
                  <a:moveTo>
                    <a:pt x="0" y="38100"/>
                  </a:moveTo>
                  <a:lnTo>
                    <a:pt x="0" y="38100"/>
                  </a:lnTo>
                  <a:lnTo>
                    <a:pt x="8662" y="30496"/>
                  </a:lnTo>
                  <a:lnTo>
                    <a:pt x="40704" y="15710"/>
                  </a:lnTo>
                  <a:lnTo>
                    <a:pt x="84133" y="5012"/>
                  </a:lnTo>
                  <a:lnTo>
                    <a:pt x="152400"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SMARTInkShape-714">
              <a:extLst>
                <a:ext uri="{FF2B5EF4-FFF2-40B4-BE49-F238E27FC236}">
                  <a16:creationId xmlns:a16="http://schemas.microsoft.com/office/drawing/2014/main" id="{A647265B-13DD-79E8-24F0-267BE34E599B}"/>
                </a:ext>
              </a:extLst>
            </p:cNvPr>
            <p:cNvSpPr/>
            <p:nvPr>
              <p:custDataLst>
                <p:tags r:id="rId113"/>
              </p:custDataLst>
            </p:nvPr>
          </p:nvSpPr>
          <p:spPr>
            <a:xfrm>
              <a:off x="5782230" y="5114925"/>
              <a:ext cx="123271" cy="333033"/>
            </a:xfrm>
            <a:custGeom>
              <a:avLst/>
              <a:gdLst/>
              <a:ahLst/>
              <a:cxnLst/>
              <a:rect l="0" t="0" r="0" b="0"/>
              <a:pathLst>
                <a:path w="123271" h="333033">
                  <a:moveTo>
                    <a:pt x="56595" y="0"/>
                  </a:moveTo>
                  <a:lnTo>
                    <a:pt x="56595" y="0"/>
                  </a:lnTo>
                  <a:lnTo>
                    <a:pt x="61651" y="0"/>
                  </a:lnTo>
                  <a:lnTo>
                    <a:pt x="66956" y="8467"/>
                  </a:lnTo>
                  <a:lnTo>
                    <a:pt x="69852" y="15170"/>
                  </a:lnTo>
                  <a:lnTo>
                    <a:pt x="70248" y="33906"/>
                  </a:lnTo>
                  <a:lnTo>
                    <a:pt x="65605" y="80744"/>
                  </a:lnTo>
                  <a:lnTo>
                    <a:pt x="57618" y="120703"/>
                  </a:lnTo>
                  <a:lnTo>
                    <a:pt x="44433" y="163939"/>
                  </a:lnTo>
                  <a:lnTo>
                    <a:pt x="36083" y="210889"/>
                  </a:lnTo>
                  <a:lnTo>
                    <a:pt x="24556" y="250501"/>
                  </a:lnTo>
                  <a:lnTo>
                    <a:pt x="8932" y="292828"/>
                  </a:lnTo>
                  <a:lnTo>
                    <a:pt x="2256" y="313600"/>
                  </a:lnTo>
                  <a:lnTo>
                    <a:pt x="0" y="329469"/>
                  </a:lnTo>
                  <a:lnTo>
                    <a:pt x="873" y="330771"/>
                  </a:lnTo>
                  <a:lnTo>
                    <a:pt x="4666" y="332217"/>
                  </a:lnTo>
                  <a:lnTo>
                    <a:pt x="17807" y="333032"/>
                  </a:lnTo>
                  <a:lnTo>
                    <a:pt x="58695" y="320087"/>
                  </a:lnTo>
                  <a:lnTo>
                    <a:pt x="123270" y="29527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SMARTInkShape-715">
              <a:extLst>
                <a:ext uri="{FF2B5EF4-FFF2-40B4-BE49-F238E27FC236}">
                  <a16:creationId xmlns:a16="http://schemas.microsoft.com/office/drawing/2014/main" id="{E671039E-BEEE-11A3-A8F3-79BAFDE71A04}"/>
                </a:ext>
              </a:extLst>
            </p:cNvPr>
            <p:cNvSpPr/>
            <p:nvPr>
              <p:custDataLst>
                <p:tags r:id="rId114"/>
              </p:custDataLst>
            </p:nvPr>
          </p:nvSpPr>
          <p:spPr>
            <a:xfrm>
              <a:off x="5476875" y="5297767"/>
              <a:ext cx="171451" cy="160059"/>
            </a:xfrm>
            <a:custGeom>
              <a:avLst/>
              <a:gdLst/>
              <a:ahLst/>
              <a:cxnLst/>
              <a:rect l="0" t="0" r="0" b="0"/>
              <a:pathLst>
                <a:path w="171451" h="160059">
                  <a:moveTo>
                    <a:pt x="0" y="36233"/>
                  </a:moveTo>
                  <a:lnTo>
                    <a:pt x="0" y="36233"/>
                  </a:lnTo>
                  <a:lnTo>
                    <a:pt x="0" y="31177"/>
                  </a:lnTo>
                  <a:lnTo>
                    <a:pt x="2822" y="25872"/>
                  </a:lnTo>
                  <a:lnTo>
                    <a:pt x="8662" y="19986"/>
                  </a:lnTo>
                  <a:lnTo>
                    <a:pt x="37585" y="933"/>
                  </a:lnTo>
                  <a:lnTo>
                    <a:pt x="40932" y="0"/>
                  </a:lnTo>
                  <a:lnTo>
                    <a:pt x="43163" y="436"/>
                  </a:lnTo>
                  <a:lnTo>
                    <a:pt x="44650" y="1785"/>
                  </a:lnTo>
                  <a:lnTo>
                    <a:pt x="52094" y="21668"/>
                  </a:lnTo>
                  <a:lnTo>
                    <a:pt x="55652" y="47087"/>
                  </a:lnTo>
                  <a:lnTo>
                    <a:pt x="50308" y="91725"/>
                  </a:lnTo>
                  <a:lnTo>
                    <a:pt x="47978" y="138738"/>
                  </a:lnTo>
                  <a:lnTo>
                    <a:pt x="47695" y="153691"/>
                  </a:lnTo>
                  <a:lnTo>
                    <a:pt x="47672" y="153696"/>
                  </a:lnTo>
                  <a:lnTo>
                    <a:pt x="47634" y="141045"/>
                  </a:lnTo>
                  <a:lnTo>
                    <a:pt x="69084" y="97606"/>
                  </a:lnTo>
                  <a:lnTo>
                    <a:pt x="101730" y="52170"/>
                  </a:lnTo>
                  <a:lnTo>
                    <a:pt x="117396" y="35193"/>
                  </a:lnTo>
                  <a:lnTo>
                    <a:pt x="154124" y="10637"/>
                  </a:lnTo>
                  <a:lnTo>
                    <a:pt x="164670" y="8541"/>
                  </a:lnTo>
                  <a:lnTo>
                    <a:pt x="166930" y="9305"/>
                  </a:lnTo>
                  <a:lnTo>
                    <a:pt x="168437" y="10872"/>
                  </a:lnTo>
                  <a:lnTo>
                    <a:pt x="169441" y="12976"/>
                  </a:lnTo>
                  <a:lnTo>
                    <a:pt x="171185" y="50535"/>
                  </a:lnTo>
                  <a:lnTo>
                    <a:pt x="168549" y="82451"/>
                  </a:lnTo>
                  <a:lnTo>
                    <a:pt x="162313" y="128992"/>
                  </a:lnTo>
                  <a:lnTo>
                    <a:pt x="162040" y="142504"/>
                  </a:lnTo>
                  <a:lnTo>
                    <a:pt x="163060" y="145180"/>
                  </a:lnTo>
                  <a:lnTo>
                    <a:pt x="164799" y="146965"/>
                  </a:lnTo>
                  <a:lnTo>
                    <a:pt x="167016" y="148154"/>
                  </a:lnTo>
                  <a:lnTo>
                    <a:pt x="168494" y="150006"/>
                  </a:lnTo>
                  <a:lnTo>
                    <a:pt x="171450" y="160058"/>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SMARTInkShape-716">
              <a:extLst>
                <a:ext uri="{FF2B5EF4-FFF2-40B4-BE49-F238E27FC236}">
                  <a16:creationId xmlns:a16="http://schemas.microsoft.com/office/drawing/2014/main" id="{090A81E6-6991-7ACF-9DB2-C397BF7E5AFE}"/>
                </a:ext>
              </a:extLst>
            </p:cNvPr>
            <p:cNvSpPr/>
            <p:nvPr>
              <p:custDataLst>
                <p:tags r:id="rId115"/>
              </p:custDataLst>
            </p:nvPr>
          </p:nvSpPr>
          <p:spPr>
            <a:xfrm>
              <a:off x="5381625" y="5176529"/>
              <a:ext cx="47626" cy="33647"/>
            </a:xfrm>
            <a:custGeom>
              <a:avLst/>
              <a:gdLst/>
              <a:ahLst/>
              <a:cxnLst/>
              <a:rect l="0" t="0" r="0" b="0"/>
              <a:pathLst>
                <a:path w="47626" h="33647">
                  <a:moveTo>
                    <a:pt x="0" y="33646"/>
                  </a:moveTo>
                  <a:lnTo>
                    <a:pt x="0" y="33646"/>
                  </a:lnTo>
                  <a:lnTo>
                    <a:pt x="0" y="7179"/>
                  </a:lnTo>
                  <a:lnTo>
                    <a:pt x="5056" y="639"/>
                  </a:lnTo>
                  <a:lnTo>
                    <a:pt x="9721" y="0"/>
                  </a:lnTo>
                  <a:lnTo>
                    <a:pt x="47625" y="5071"/>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SMARTInkShape-717">
              <a:extLst>
                <a:ext uri="{FF2B5EF4-FFF2-40B4-BE49-F238E27FC236}">
                  <a16:creationId xmlns:a16="http://schemas.microsoft.com/office/drawing/2014/main" id="{DD77989B-19E5-656F-E900-AA971AAC5644}"/>
                </a:ext>
              </a:extLst>
            </p:cNvPr>
            <p:cNvSpPr/>
            <p:nvPr>
              <p:custDataLst>
                <p:tags r:id="rId116"/>
              </p:custDataLst>
            </p:nvPr>
          </p:nvSpPr>
          <p:spPr>
            <a:xfrm>
              <a:off x="5325961" y="5286491"/>
              <a:ext cx="51628" cy="228485"/>
            </a:xfrm>
            <a:custGeom>
              <a:avLst/>
              <a:gdLst/>
              <a:ahLst/>
              <a:cxnLst/>
              <a:rect l="0" t="0" r="0" b="0"/>
              <a:pathLst>
                <a:path w="51628" h="228485">
                  <a:moveTo>
                    <a:pt x="46139" y="9409"/>
                  </a:moveTo>
                  <a:lnTo>
                    <a:pt x="46139" y="9409"/>
                  </a:lnTo>
                  <a:lnTo>
                    <a:pt x="46139" y="1208"/>
                  </a:lnTo>
                  <a:lnTo>
                    <a:pt x="47197" y="767"/>
                  </a:lnTo>
                  <a:lnTo>
                    <a:pt x="51627" y="146"/>
                  </a:lnTo>
                  <a:lnTo>
                    <a:pt x="49283" y="0"/>
                  </a:lnTo>
                  <a:lnTo>
                    <a:pt x="48235" y="1020"/>
                  </a:lnTo>
                  <a:lnTo>
                    <a:pt x="47071" y="4975"/>
                  </a:lnTo>
                  <a:lnTo>
                    <a:pt x="46415" y="13151"/>
                  </a:lnTo>
                  <a:lnTo>
                    <a:pt x="43440" y="19186"/>
                  </a:lnTo>
                  <a:lnTo>
                    <a:pt x="41164" y="22278"/>
                  </a:lnTo>
                  <a:lnTo>
                    <a:pt x="29276" y="62708"/>
                  </a:lnTo>
                  <a:lnTo>
                    <a:pt x="14259" y="108412"/>
                  </a:lnTo>
                  <a:lnTo>
                    <a:pt x="6036" y="152778"/>
                  </a:lnTo>
                  <a:lnTo>
                    <a:pt x="0" y="185425"/>
                  </a:lnTo>
                  <a:lnTo>
                    <a:pt x="8039" y="228484"/>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88" name="SMARTInkShape-718">
            <a:extLst>
              <a:ext uri="{FF2B5EF4-FFF2-40B4-BE49-F238E27FC236}">
                <a16:creationId xmlns:a16="http://schemas.microsoft.com/office/drawing/2014/main" id="{929EA06C-5E7B-E19A-34E8-105AF14B1DF4}"/>
              </a:ext>
            </a:extLst>
          </p:cNvPr>
          <p:cNvSpPr/>
          <p:nvPr>
            <p:custDataLst>
              <p:tags r:id="rId2"/>
            </p:custDataLst>
          </p:nvPr>
        </p:nvSpPr>
        <p:spPr>
          <a:xfrm>
            <a:off x="7096125" y="5467350"/>
            <a:ext cx="57151" cy="19051"/>
          </a:xfrm>
          <a:custGeom>
            <a:avLst/>
            <a:gdLst/>
            <a:ahLst/>
            <a:cxnLst/>
            <a:rect l="0" t="0" r="0" b="0"/>
            <a:pathLst>
              <a:path w="57151" h="19051">
                <a:moveTo>
                  <a:pt x="0" y="0"/>
                </a:moveTo>
                <a:lnTo>
                  <a:pt x="0" y="0"/>
                </a:lnTo>
                <a:lnTo>
                  <a:pt x="14189" y="0"/>
                </a:lnTo>
                <a:lnTo>
                  <a:pt x="19711" y="2822"/>
                </a:lnTo>
                <a:lnTo>
                  <a:pt x="28422" y="9409"/>
                </a:lnTo>
                <a:lnTo>
                  <a:pt x="28561" y="17716"/>
                </a:lnTo>
                <a:lnTo>
                  <a:pt x="20373" y="10732"/>
                </a:lnTo>
                <a:lnTo>
                  <a:pt x="20990" y="9272"/>
                </a:lnTo>
                <a:lnTo>
                  <a:pt x="28218" y="424"/>
                </a:lnTo>
                <a:lnTo>
                  <a:pt x="33524" y="126"/>
                </a:lnTo>
                <a:lnTo>
                  <a:pt x="38889" y="2878"/>
                </a:lnTo>
                <a:lnTo>
                  <a:pt x="57150" y="1905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94" name="SMARTInkShape-Group143">
            <a:extLst>
              <a:ext uri="{FF2B5EF4-FFF2-40B4-BE49-F238E27FC236}">
                <a16:creationId xmlns:a16="http://schemas.microsoft.com/office/drawing/2014/main" id="{807AD688-EAC0-4998-0A15-EF20F7CA9A74}"/>
              </a:ext>
            </a:extLst>
          </p:cNvPr>
          <p:cNvGrpSpPr/>
          <p:nvPr/>
        </p:nvGrpSpPr>
        <p:grpSpPr>
          <a:xfrm>
            <a:off x="7496175" y="5128572"/>
            <a:ext cx="466726" cy="376879"/>
            <a:chOff x="7496175" y="5128572"/>
            <a:chExt cx="466726" cy="376879"/>
          </a:xfrm>
        </p:grpSpPr>
        <p:sp>
          <p:nvSpPr>
            <p:cNvPr id="89" name="SMARTInkShape-719">
              <a:extLst>
                <a:ext uri="{FF2B5EF4-FFF2-40B4-BE49-F238E27FC236}">
                  <a16:creationId xmlns:a16="http://schemas.microsoft.com/office/drawing/2014/main" id="{AF550483-ABA0-A6EC-1380-29195C14248C}"/>
                </a:ext>
              </a:extLst>
            </p:cNvPr>
            <p:cNvSpPr/>
            <p:nvPr>
              <p:custDataLst>
                <p:tags r:id="rId103"/>
              </p:custDataLst>
            </p:nvPr>
          </p:nvSpPr>
          <p:spPr>
            <a:xfrm>
              <a:off x="7757388" y="5324475"/>
              <a:ext cx="205513" cy="38101"/>
            </a:xfrm>
            <a:custGeom>
              <a:avLst/>
              <a:gdLst/>
              <a:ahLst/>
              <a:cxnLst/>
              <a:rect l="0" t="0" r="0" b="0"/>
              <a:pathLst>
                <a:path w="205513" h="38101">
                  <a:moveTo>
                    <a:pt x="5487" y="38100"/>
                  </a:moveTo>
                  <a:lnTo>
                    <a:pt x="5487" y="38100"/>
                  </a:lnTo>
                  <a:lnTo>
                    <a:pt x="431" y="38100"/>
                  </a:lnTo>
                  <a:lnTo>
                    <a:pt x="0" y="37042"/>
                  </a:lnTo>
                  <a:lnTo>
                    <a:pt x="2342" y="33044"/>
                  </a:lnTo>
                  <a:lnTo>
                    <a:pt x="45381" y="13648"/>
                  </a:lnTo>
                  <a:lnTo>
                    <a:pt x="64559" y="10339"/>
                  </a:lnTo>
                  <a:lnTo>
                    <a:pt x="76191" y="8829"/>
                  </a:lnTo>
                  <a:lnTo>
                    <a:pt x="112256" y="1372"/>
                  </a:lnTo>
                  <a:lnTo>
                    <a:pt x="155327" y="181"/>
                  </a:lnTo>
                  <a:lnTo>
                    <a:pt x="205512"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SMARTInkShape-720">
              <a:extLst>
                <a:ext uri="{FF2B5EF4-FFF2-40B4-BE49-F238E27FC236}">
                  <a16:creationId xmlns:a16="http://schemas.microsoft.com/office/drawing/2014/main" id="{B1ED324A-D101-D209-641A-CABA5DF4A858}"/>
                </a:ext>
              </a:extLst>
            </p:cNvPr>
            <p:cNvSpPr/>
            <p:nvPr>
              <p:custDataLst>
                <p:tags r:id="rId104"/>
              </p:custDataLst>
            </p:nvPr>
          </p:nvSpPr>
          <p:spPr>
            <a:xfrm>
              <a:off x="7793526" y="5128572"/>
              <a:ext cx="131272" cy="376879"/>
            </a:xfrm>
            <a:custGeom>
              <a:avLst/>
              <a:gdLst/>
              <a:ahLst/>
              <a:cxnLst/>
              <a:rect l="0" t="0" r="0" b="0"/>
              <a:pathLst>
                <a:path w="131272" h="376879">
                  <a:moveTo>
                    <a:pt x="112224" y="53028"/>
                  </a:moveTo>
                  <a:lnTo>
                    <a:pt x="112224" y="53028"/>
                  </a:lnTo>
                  <a:lnTo>
                    <a:pt x="120424" y="44827"/>
                  </a:lnTo>
                  <a:lnTo>
                    <a:pt x="121633" y="35419"/>
                  </a:lnTo>
                  <a:lnTo>
                    <a:pt x="129940" y="25904"/>
                  </a:lnTo>
                  <a:lnTo>
                    <a:pt x="131157" y="16379"/>
                  </a:lnTo>
                  <a:lnTo>
                    <a:pt x="131271" y="5833"/>
                  </a:lnTo>
                  <a:lnTo>
                    <a:pt x="126217" y="473"/>
                  </a:lnTo>
                  <a:lnTo>
                    <a:pt x="123669" y="0"/>
                  </a:lnTo>
                  <a:lnTo>
                    <a:pt x="120913" y="743"/>
                  </a:lnTo>
                  <a:lnTo>
                    <a:pt x="112910" y="6507"/>
                  </a:lnTo>
                  <a:lnTo>
                    <a:pt x="92672" y="27602"/>
                  </a:lnTo>
                  <a:lnTo>
                    <a:pt x="71719" y="67436"/>
                  </a:lnTo>
                  <a:lnTo>
                    <a:pt x="51855" y="108164"/>
                  </a:lnTo>
                  <a:lnTo>
                    <a:pt x="33820" y="153524"/>
                  </a:lnTo>
                  <a:lnTo>
                    <a:pt x="19144" y="197458"/>
                  </a:lnTo>
                  <a:lnTo>
                    <a:pt x="9760" y="244541"/>
                  </a:lnTo>
                  <a:lnTo>
                    <a:pt x="1359" y="289432"/>
                  </a:lnTo>
                  <a:lnTo>
                    <a:pt x="0" y="325450"/>
                  </a:lnTo>
                  <a:lnTo>
                    <a:pt x="7449" y="376878"/>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SMARTInkShape-721">
              <a:extLst>
                <a:ext uri="{FF2B5EF4-FFF2-40B4-BE49-F238E27FC236}">
                  <a16:creationId xmlns:a16="http://schemas.microsoft.com/office/drawing/2014/main" id="{0DF3416A-05FF-07BC-6ADD-B659DE3515A9}"/>
                </a:ext>
              </a:extLst>
            </p:cNvPr>
            <p:cNvSpPr/>
            <p:nvPr>
              <p:custDataLst>
                <p:tags r:id="rId105"/>
              </p:custDataLst>
            </p:nvPr>
          </p:nvSpPr>
          <p:spPr>
            <a:xfrm>
              <a:off x="7524750" y="5353050"/>
              <a:ext cx="180976" cy="19051"/>
            </a:xfrm>
            <a:custGeom>
              <a:avLst/>
              <a:gdLst/>
              <a:ahLst/>
              <a:cxnLst/>
              <a:rect l="0" t="0" r="0" b="0"/>
              <a:pathLst>
                <a:path w="180976" h="19051">
                  <a:moveTo>
                    <a:pt x="0" y="19050"/>
                  </a:moveTo>
                  <a:lnTo>
                    <a:pt x="0" y="19050"/>
                  </a:lnTo>
                  <a:lnTo>
                    <a:pt x="5056" y="13994"/>
                  </a:lnTo>
                  <a:lnTo>
                    <a:pt x="23370" y="5793"/>
                  </a:lnTo>
                  <a:lnTo>
                    <a:pt x="70066" y="763"/>
                  </a:lnTo>
                  <a:lnTo>
                    <a:pt x="115412" y="100"/>
                  </a:lnTo>
                  <a:lnTo>
                    <a:pt x="180975"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SMARTInkShape-722">
              <a:extLst>
                <a:ext uri="{FF2B5EF4-FFF2-40B4-BE49-F238E27FC236}">
                  <a16:creationId xmlns:a16="http://schemas.microsoft.com/office/drawing/2014/main" id="{85D52B67-F01E-6464-F855-12397AE79E5E}"/>
                </a:ext>
              </a:extLst>
            </p:cNvPr>
            <p:cNvSpPr/>
            <p:nvPr>
              <p:custDataLst>
                <p:tags r:id="rId106"/>
              </p:custDataLst>
            </p:nvPr>
          </p:nvSpPr>
          <p:spPr>
            <a:xfrm>
              <a:off x="7572375" y="5173399"/>
              <a:ext cx="38101" cy="198702"/>
            </a:xfrm>
            <a:custGeom>
              <a:avLst/>
              <a:gdLst/>
              <a:ahLst/>
              <a:cxnLst/>
              <a:rect l="0" t="0" r="0" b="0"/>
              <a:pathLst>
                <a:path w="38101" h="198702">
                  <a:moveTo>
                    <a:pt x="38100" y="8201"/>
                  </a:moveTo>
                  <a:lnTo>
                    <a:pt x="38100" y="8201"/>
                  </a:lnTo>
                  <a:lnTo>
                    <a:pt x="38100" y="0"/>
                  </a:lnTo>
                  <a:lnTo>
                    <a:pt x="35278" y="38748"/>
                  </a:lnTo>
                  <a:lnTo>
                    <a:pt x="27739" y="60291"/>
                  </a:lnTo>
                  <a:lnTo>
                    <a:pt x="24843" y="65153"/>
                  </a:lnTo>
                  <a:lnTo>
                    <a:pt x="16990" y="104679"/>
                  </a:lnTo>
                  <a:lnTo>
                    <a:pt x="10508" y="144692"/>
                  </a:lnTo>
                  <a:lnTo>
                    <a:pt x="0" y="198701"/>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SMARTInkShape-723">
              <a:extLst>
                <a:ext uri="{FF2B5EF4-FFF2-40B4-BE49-F238E27FC236}">
                  <a16:creationId xmlns:a16="http://schemas.microsoft.com/office/drawing/2014/main" id="{25B83FFE-C3A8-67A0-3416-82A171C5D0E4}"/>
                </a:ext>
              </a:extLst>
            </p:cNvPr>
            <p:cNvSpPr/>
            <p:nvPr>
              <p:custDataLst>
                <p:tags r:id="rId107"/>
              </p:custDataLst>
            </p:nvPr>
          </p:nvSpPr>
          <p:spPr>
            <a:xfrm>
              <a:off x="7496175" y="5133975"/>
              <a:ext cx="190501" cy="47626"/>
            </a:xfrm>
            <a:custGeom>
              <a:avLst/>
              <a:gdLst/>
              <a:ahLst/>
              <a:cxnLst/>
              <a:rect l="0" t="0" r="0" b="0"/>
              <a:pathLst>
                <a:path w="190501" h="47626">
                  <a:moveTo>
                    <a:pt x="0" y="47625"/>
                  </a:moveTo>
                  <a:lnTo>
                    <a:pt x="0" y="47625"/>
                  </a:lnTo>
                  <a:lnTo>
                    <a:pt x="14465" y="47625"/>
                  </a:lnTo>
                  <a:lnTo>
                    <a:pt x="19834" y="44803"/>
                  </a:lnTo>
                  <a:lnTo>
                    <a:pt x="38203" y="31378"/>
                  </a:lnTo>
                  <a:lnTo>
                    <a:pt x="81551" y="18977"/>
                  </a:lnTo>
                  <a:lnTo>
                    <a:pt x="122589" y="12325"/>
                  </a:lnTo>
                  <a:lnTo>
                    <a:pt x="164268" y="5022"/>
                  </a:lnTo>
                  <a:lnTo>
                    <a:pt x="190500"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7" name="SMARTInkShape-Group144">
            <a:extLst>
              <a:ext uri="{FF2B5EF4-FFF2-40B4-BE49-F238E27FC236}">
                <a16:creationId xmlns:a16="http://schemas.microsoft.com/office/drawing/2014/main" id="{45517209-A024-D99A-E386-358E26AAA474}"/>
              </a:ext>
            </a:extLst>
          </p:cNvPr>
          <p:cNvGrpSpPr/>
          <p:nvPr/>
        </p:nvGrpSpPr>
        <p:grpSpPr>
          <a:xfrm>
            <a:off x="8420100" y="5210214"/>
            <a:ext cx="447676" cy="176630"/>
            <a:chOff x="8420100" y="5210214"/>
            <a:chExt cx="447676" cy="176630"/>
          </a:xfrm>
        </p:grpSpPr>
        <p:sp>
          <p:nvSpPr>
            <p:cNvPr id="95" name="SMARTInkShape-724">
              <a:extLst>
                <a:ext uri="{FF2B5EF4-FFF2-40B4-BE49-F238E27FC236}">
                  <a16:creationId xmlns:a16="http://schemas.microsoft.com/office/drawing/2014/main" id="{0360F7B5-8A9B-9EFC-B908-59E11FF4EF2A}"/>
                </a:ext>
              </a:extLst>
            </p:cNvPr>
            <p:cNvSpPr/>
            <p:nvPr>
              <p:custDataLst>
                <p:tags r:id="rId101"/>
              </p:custDataLst>
            </p:nvPr>
          </p:nvSpPr>
          <p:spPr>
            <a:xfrm>
              <a:off x="8734065" y="5240741"/>
              <a:ext cx="133711" cy="110231"/>
            </a:xfrm>
            <a:custGeom>
              <a:avLst/>
              <a:gdLst/>
              <a:ahLst/>
              <a:cxnLst/>
              <a:rect l="0" t="0" r="0" b="0"/>
              <a:pathLst>
                <a:path w="133711" h="110231">
                  <a:moveTo>
                    <a:pt x="19410" y="45634"/>
                  </a:moveTo>
                  <a:lnTo>
                    <a:pt x="19410" y="45634"/>
                  </a:lnTo>
                  <a:lnTo>
                    <a:pt x="34618" y="46692"/>
                  </a:lnTo>
                  <a:lnTo>
                    <a:pt x="45924" y="50690"/>
                  </a:lnTo>
                  <a:lnTo>
                    <a:pt x="60828" y="50350"/>
                  </a:lnTo>
                  <a:lnTo>
                    <a:pt x="96265" y="41509"/>
                  </a:lnTo>
                  <a:lnTo>
                    <a:pt x="109308" y="32865"/>
                  </a:lnTo>
                  <a:lnTo>
                    <a:pt x="128772" y="11536"/>
                  </a:lnTo>
                  <a:lnTo>
                    <a:pt x="131515" y="4726"/>
                  </a:lnTo>
                  <a:lnTo>
                    <a:pt x="129072" y="2488"/>
                  </a:lnTo>
                  <a:lnTo>
                    <a:pt x="117890" y="0"/>
                  </a:lnTo>
                  <a:lnTo>
                    <a:pt x="88689" y="3655"/>
                  </a:lnTo>
                  <a:lnTo>
                    <a:pt x="41954" y="21976"/>
                  </a:lnTo>
                  <a:lnTo>
                    <a:pt x="20963" y="33708"/>
                  </a:lnTo>
                  <a:lnTo>
                    <a:pt x="6694" y="48800"/>
                  </a:lnTo>
                  <a:lnTo>
                    <a:pt x="1408" y="57270"/>
                  </a:lnTo>
                  <a:lnTo>
                    <a:pt x="0" y="65033"/>
                  </a:lnTo>
                  <a:lnTo>
                    <a:pt x="1179" y="72325"/>
                  </a:lnTo>
                  <a:lnTo>
                    <a:pt x="8132" y="85013"/>
                  </a:lnTo>
                  <a:lnTo>
                    <a:pt x="18278" y="94180"/>
                  </a:lnTo>
                  <a:lnTo>
                    <a:pt x="40947" y="105291"/>
                  </a:lnTo>
                  <a:lnTo>
                    <a:pt x="72828" y="110230"/>
                  </a:lnTo>
                  <a:lnTo>
                    <a:pt x="119165" y="103545"/>
                  </a:lnTo>
                  <a:lnTo>
                    <a:pt x="133710" y="102784"/>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SMARTInkShape-725">
              <a:extLst>
                <a:ext uri="{FF2B5EF4-FFF2-40B4-BE49-F238E27FC236}">
                  <a16:creationId xmlns:a16="http://schemas.microsoft.com/office/drawing/2014/main" id="{442A479F-FE8C-181D-94D9-9F49BB35445F}"/>
                </a:ext>
              </a:extLst>
            </p:cNvPr>
            <p:cNvSpPr/>
            <p:nvPr>
              <p:custDataLst>
                <p:tags r:id="rId102"/>
              </p:custDataLst>
            </p:nvPr>
          </p:nvSpPr>
          <p:spPr>
            <a:xfrm>
              <a:off x="8420100" y="5210214"/>
              <a:ext cx="266701" cy="176630"/>
            </a:xfrm>
            <a:custGeom>
              <a:avLst/>
              <a:gdLst/>
              <a:ahLst/>
              <a:cxnLst/>
              <a:rect l="0" t="0" r="0" b="0"/>
              <a:pathLst>
                <a:path w="266701" h="176630">
                  <a:moveTo>
                    <a:pt x="0" y="38061"/>
                  </a:moveTo>
                  <a:lnTo>
                    <a:pt x="0" y="38061"/>
                  </a:lnTo>
                  <a:lnTo>
                    <a:pt x="5056" y="33005"/>
                  </a:lnTo>
                  <a:lnTo>
                    <a:pt x="7538" y="27700"/>
                  </a:lnTo>
                  <a:lnTo>
                    <a:pt x="8200" y="24804"/>
                  </a:lnTo>
                  <a:lnTo>
                    <a:pt x="14189" y="15671"/>
                  </a:lnTo>
                  <a:lnTo>
                    <a:pt x="19711" y="12235"/>
                  </a:lnTo>
                  <a:lnTo>
                    <a:pt x="22666" y="11318"/>
                  </a:lnTo>
                  <a:lnTo>
                    <a:pt x="24636" y="9649"/>
                  </a:lnTo>
                  <a:lnTo>
                    <a:pt x="28561" y="0"/>
                  </a:lnTo>
                  <a:lnTo>
                    <a:pt x="28571" y="5029"/>
                  </a:lnTo>
                  <a:lnTo>
                    <a:pt x="12099" y="47907"/>
                  </a:lnTo>
                  <a:lnTo>
                    <a:pt x="8806" y="86983"/>
                  </a:lnTo>
                  <a:lnTo>
                    <a:pt x="4138" y="112529"/>
                  </a:lnTo>
                  <a:lnTo>
                    <a:pt x="10402" y="155522"/>
                  </a:lnTo>
                  <a:lnTo>
                    <a:pt x="14501" y="163644"/>
                  </a:lnTo>
                  <a:lnTo>
                    <a:pt x="17076" y="165174"/>
                  </a:lnTo>
                  <a:lnTo>
                    <a:pt x="19851" y="165137"/>
                  </a:lnTo>
                  <a:lnTo>
                    <a:pt x="36964" y="157472"/>
                  </a:lnTo>
                  <a:lnTo>
                    <a:pt x="45710" y="146166"/>
                  </a:lnTo>
                  <a:lnTo>
                    <a:pt x="59405" y="124772"/>
                  </a:lnTo>
                  <a:lnTo>
                    <a:pt x="71224" y="107851"/>
                  </a:lnTo>
                  <a:lnTo>
                    <a:pt x="76105" y="98712"/>
                  </a:lnTo>
                  <a:lnTo>
                    <a:pt x="90841" y="78420"/>
                  </a:lnTo>
                  <a:lnTo>
                    <a:pt x="94349" y="70816"/>
                  </a:lnTo>
                  <a:lnTo>
                    <a:pt x="108249" y="54068"/>
                  </a:lnTo>
                  <a:lnTo>
                    <a:pt x="114433" y="50468"/>
                  </a:lnTo>
                  <a:lnTo>
                    <a:pt x="117563" y="49507"/>
                  </a:lnTo>
                  <a:lnTo>
                    <a:pt x="120709" y="49925"/>
                  </a:lnTo>
                  <a:lnTo>
                    <a:pt x="127026" y="53212"/>
                  </a:lnTo>
                  <a:lnTo>
                    <a:pt x="129134" y="56628"/>
                  </a:lnTo>
                  <a:lnTo>
                    <a:pt x="131476" y="66069"/>
                  </a:lnTo>
                  <a:lnTo>
                    <a:pt x="135926" y="113454"/>
                  </a:lnTo>
                  <a:lnTo>
                    <a:pt x="143639" y="136953"/>
                  </a:lnTo>
                  <a:lnTo>
                    <a:pt x="161992" y="173626"/>
                  </a:lnTo>
                  <a:lnTo>
                    <a:pt x="165144" y="176062"/>
                  </a:lnTo>
                  <a:lnTo>
                    <a:pt x="168304" y="176629"/>
                  </a:lnTo>
                  <a:lnTo>
                    <a:pt x="171469" y="175948"/>
                  </a:lnTo>
                  <a:lnTo>
                    <a:pt x="174638" y="174436"/>
                  </a:lnTo>
                  <a:lnTo>
                    <a:pt x="184154" y="162194"/>
                  </a:lnTo>
                  <a:lnTo>
                    <a:pt x="194999" y="116596"/>
                  </a:lnTo>
                  <a:lnTo>
                    <a:pt x="212547" y="74483"/>
                  </a:lnTo>
                  <a:lnTo>
                    <a:pt x="223582" y="58482"/>
                  </a:lnTo>
                  <a:lnTo>
                    <a:pt x="266700" y="19011"/>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8" name="SMARTInkShape-Group145">
            <a:extLst>
              <a:ext uri="{FF2B5EF4-FFF2-40B4-BE49-F238E27FC236}">
                <a16:creationId xmlns:a16="http://schemas.microsoft.com/office/drawing/2014/main" id="{4F8A8B89-77CE-26FE-66FD-CECEDF4C1CAE}"/>
              </a:ext>
            </a:extLst>
          </p:cNvPr>
          <p:cNvGrpSpPr/>
          <p:nvPr/>
        </p:nvGrpSpPr>
        <p:grpSpPr>
          <a:xfrm>
            <a:off x="9337979" y="5134367"/>
            <a:ext cx="1855717" cy="342509"/>
            <a:chOff x="9337979" y="5134367"/>
            <a:chExt cx="1855717" cy="342509"/>
          </a:xfrm>
        </p:grpSpPr>
        <p:sp>
          <p:nvSpPr>
            <p:cNvPr id="98" name="SMARTInkShape-726">
              <a:extLst>
                <a:ext uri="{FF2B5EF4-FFF2-40B4-BE49-F238E27FC236}">
                  <a16:creationId xmlns:a16="http://schemas.microsoft.com/office/drawing/2014/main" id="{C6810C1A-BC0D-47D6-D71A-12BAB6D08E3C}"/>
                </a:ext>
              </a:extLst>
            </p:cNvPr>
            <p:cNvSpPr/>
            <p:nvPr>
              <p:custDataLst>
                <p:tags r:id="rId91"/>
              </p:custDataLst>
            </p:nvPr>
          </p:nvSpPr>
          <p:spPr>
            <a:xfrm>
              <a:off x="9574209" y="5269171"/>
              <a:ext cx="198442" cy="142092"/>
            </a:xfrm>
            <a:custGeom>
              <a:avLst/>
              <a:gdLst/>
              <a:ahLst/>
              <a:cxnLst/>
              <a:rect l="0" t="0" r="0" b="0"/>
              <a:pathLst>
                <a:path w="198442" h="142092">
                  <a:moveTo>
                    <a:pt x="141291" y="45779"/>
                  </a:moveTo>
                  <a:lnTo>
                    <a:pt x="141291" y="45779"/>
                  </a:lnTo>
                  <a:lnTo>
                    <a:pt x="141291" y="40723"/>
                  </a:lnTo>
                  <a:lnTo>
                    <a:pt x="144113" y="35418"/>
                  </a:lnTo>
                  <a:lnTo>
                    <a:pt x="146348" y="32522"/>
                  </a:lnTo>
                  <a:lnTo>
                    <a:pt x="151652" y="29304"/>
                  </a:lnTo>
                  <a:lnTo>
                    <a:pt x="154548" y="28446"/>
                  </a:lnTo>
                  <a:lnTo>
                    <a:pt x="156478" y="26816"/>
                  </a:lnTo>
                  <a:lnTo>
                    <a:pt x="158626" y="22181"/>
                  </a:lnTo>
                  <a:lnTo>
                    <a:pt x="158139" y="19464"/>
                  </a:lnTo>
                  <a:lnTo>
                    <a:pt x="154775" y="13622"/>
                  </a:lnTo>
                  <a:lnTo>
                    <a:pt x="141876" y="4383"/>
                  </a:lnTo>
                  <a:lnTo>
                    <a:pt x="124649" y="0"/>
                  </a:lnTo>
                  <a:lnTo>
                    <a:pt x="83204" y="8758"/>
                  </a:lnTo>
                  <a:lnTo>
                    <a:pt x="60932" y="17524"/>
                  </a:lnTo>
                  <a:lnTo>
                    <a:pt x="38870" y="35024"/>
                  </a:lnTo>
                  <a:lnTo>
                    <a:pt x="32271" y="43821"/>
                  </a:lnTo>
                  <a:lnTo>
                    <a:pt x="27220" y="52318"/>
                  </a:lnTo>
                  <a:lnTo>
                    <a:pt x="14594" y="69001"/>
                  </a:lnTo>
                  <a:lnTo>
                    <a:pt x="791" y="112513"/>
                  </a:lnTo>
                  <a:lnTo>
                    <a:pt x="0" y="118843"/>
                  </a:lnTo>
                  <a:lnTo>
                    <a:pt x="4764" y="131521"/>
                  </a:lnTo>
                  <a:lnTo>
                    <a:pt x="8998" y="137865"/>
                  </a:lnTo>
                  <a:lnTo>
                    <a:pt x="13938" y="141037"/>
                  </a:lnTo>
                  <a:lnTo>
                    <a:pt x="19347" y="142091"/>
                  </a:lnTo>
                  <a:lnTo>
                    <a:pt x="29944" y="140443"/>
                  </a:lnTo>
                  <a:lnTo>
                    <a:pt x="58881" y="122777"/>
                  </a:lnTo>
                  <a:lnTo>
                    <a:pt x="102586" y="84344"/>
                  </a:lnTo>
                  <a:lnTo>
                    <a:pt x="108213" y="75972"/>
                  </a:lnTo>
                  <a:lnTo>
                    <a:pt x="112831" y="67665"/>
                  </a:lnTo>
                  <a:lnTo>
                    <a:pt x="130903" y="46757"/>
                  </a:lnTo>
                  <a:lnTo>
                    <a:pt x="130132" y="46431"/>
                  </a:lnTo>
                  <a:lnTo>
                    <a:pt x="126454" y="46069"/>
                  </a:lnTo>
                  <a:lnTo>
                    <a:pt x="125049" y="48089"/>
                  </a:lnTo>
                  <a:lnTo>
                    <a:pt x="122796" y="66539"/>
                  </a:lnTo>
                  <a:lnTo>
                    <a:pt x="123373" y="96804"/>
                  </a:lnTo>
                  <a:lnTo>
                    <a:pt x="135508" y="128358"/>
                  </a:lnTo>
                  <a:lnTo>
                    <a:pt x="139552" y="132582"/>
                  </a:lnTo>
                  <a:lnTo>
                    <a:pt x="149691" y="137275"/>
                  </a:lnTo>
                  <a:lnTo>
                    <a:pt x="161253" y="136538"/>
                  </a:lnTo>
                  <a:lnTo>
                    <a:pt x="198441" y="131504"/>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SMARTInkShape-727">
              <a:extLst>
                <a:ext uri="{FF2B5EF4-FFF2-40B4-BE49-F238E27FC236}">
                  <a16:creationId xmlns:a16="http://schemas.microsoft.com/office/drawing/2014/main" id="{4D625747-63F8-6656-F8A5-4FA6A7044FFE}"/>
                </a:ext>
              </a:extLst>
            </p:cNvPr>
            <p:cNvSpPr/>
            <p:nvPr>
              <p:custDataLst>
                <p:tags r:id="rId92"/>
              </p:custDataLst>
            </p:nvPr>
          </p:nvSpPr>
          <p:spPr>
            <a:xfrm>
              <a:off x="9337979" y="5259841"/>
              <a:ext cx="196547" cy="149222"/>
            </a:xfrm>
            <a:custGeom>
              <a:avLst/>
              <a:gdLst/>
              <a:ahLst/>
              <a:cxnLst/>
              <a:rect l="0" t="0" r="0" b="0"/>
              <a:pathLst>
                <a:path w="196547" h="149222">
                  <a:moveTo>
                    <a:pt x="148921" y="26534"/>
                  </a:moveTo>
                  <a:lnTo>
                    <a:pt x="148921" y="26534"/>
                  </a:lnTo>
                  <a:lnTo>
                    <a:pt x="153978" y="26534"/>
                  </a:lnTo>
                  <a:lnTo>
                    <a:pt x="155467" y="25476"/>
                  </a:lnTo>
                  <a:lnTo>
                    <a:pt x="156461" y="23712"/>
                  </a:lnTo>
                  <a:lnTo>
                    <a:pt x="157122" y="21478"/>
                  </a:lnTo>
                  <a:lnTo>
                    <a:pt x="163502" y="16173"/>
                  </a:lnTo>
                  <a:lnTo>
                    <a:pt x="174731" y="9201"/>
                  </a:lnTo>
                  <a:lnTo>
                    <a:pt x="174595" y="7571"/>
                  </a:lnTo>
                  <a:lnTo>
                    <a:pt x="171620" y="2936"/>
                  </a:lnTo>
                  <a:lnTo>
                    <a:pt x="161126" y="171"/>
                  </a:lnTo>
                  <a:lnTo>
                    <a:pt x="144820" y="0"/>
                  </a:lnTo>
                  <a:lnTo>
                    <a:pt x="99860" y="8515"/>
                  </a:lnTo>
                  <a:lnTo>
                    <a:pt x="71237" y="17314"/>
                  </a:lnTo>
                  <a:lnTo>
                    <a:pt x="25039" y="47453"/>
                  </a:lnTo>
                  <a:lnTo>
                    <a:pt x="4349" y="67747"/>
                  </a:lnTo>
                  <a:lnTo>
                    <a:pt x="0" y="75895"/>
                  </a:lnTo>
                  <a:lnTo>
                    <a:pt x="889" y="88689"/>
                  </a:lnTo>
                  <a:lnTo>
                    <a:pt x="5870" y="103900"/>
                  </a:lnTo>
                  <a:lnTo>
                    <a:pt x="15140" y="117716"/>
                  </a:lnTo>
                  <a:lnTo>
                    <a:pt x="37315" y="137394"/>
                  </a:lnTo>
                  <a:lnTo>
                    <a:pt x="57692" y="144597"/>
                  </a:lnTo>
                  <a:lnTo>
                    <a:pt x="90096" y="149221"/>
                  </a:lnTo>
                  <a:lnTo>
                    <a:pt x="129501" y="143588"/>
                  </a:lnTo>
                  <a:lnTo>
                    <a:pt x="196546" y="131309"/>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SMARTInkShape-728">
              <a:extLst>
                <a:ext uri="{FF2B5EF4-FFF2-40B4-BE49-F238E27FC236}">
                  <a16:creationId xmlns:a16="http://schemas.microsoft.com/office/drawing/2014/main" id="{CFE7C79F-D026-6C0E-8E1A-B58AD9602738}"/>
                </a:ext>
              </a:extLst>
            </p:cNvPr>
            <p:cNvSpPr/>
            <p:nvPr>
              <p:custDataLst>
                <p:tags r:id="rId93"/>
              </p:custDataLst>
            </p:nvPr>
          </p:nvSpPr>
          <p:spPr>
            <a:xfrm>
              <a:off x="10011373" y="5328535"/>
              <a:ext cx="151803" cy="128712"/>
            </a:xfrm>
            <a:custGeom>
              <a:avLst/>
              <a:gdLst/>
              <a:ahLst/>
              <a:cxnLst/>
              <a:rect l="0" t="0" r="0" b="0"/>
              <a:pathLst>
                <a:path w="151803" h="128712">
                  <a:moveTo>
                    <a:pt x="132752" y="14990"/>
                  </a:moveTo>
                  <a:lnTo>
                    <a:pt x="132752" y="14990"/>
                  </a:lnTo>
                  <a:lnTo>
                    <a:pt x="142162" y="5581"/>
                  </a:lnTo>
                  <a:lnTo>
                    <a:pt x="137187" y="442"/>
                  </a:lnTo>
                  <a:lnTo>
                    <a:pt x="134650" y="0"/>
                  </a:lnTo>
                  <a:lnTo>
                    <a:pt x="131900" y="764"/>
                  </a:lnTo>
                  <a:lnTo>
                    <a:pt x="129010" y="2331"/>
                  </a:lnTo>
                  <a:lnTo>
                    <a:pt x="90035" y="6339"/>
                  </a:lnTo>
                  <a:lnTo>
                    <a:pt x="51100" y="32291"/>
                  </a:lnTo>
                  <a:lnTo>
                    <a:pt x="16840" y="64364"/>
                  </a:lnTo>
                  <a:lnTo>
                    <a:pt x="3944" y="91300"/>
                  </a:lnTo>
                  <a:lnTo>
                    <a:pt x="0" y="112593"/>
                  </a:lnTo>
                  <a:lnTo>
                    <a:pt x="2490" y="119400"/>
                  </a:lnTo>
                  <a:lnTo>
                    <a:pt x="4636" y="122697"/>
                  </a:lnTo>
                  <a:lnTo>
                    <a:pt x="7125" y="124895"/>
                  </a:lnTo>
                  <a:lnTo>
                    <a:pt x="12712" y="127337"/>
                  </a:lnTo>
                  <a:lnTo>
                    <a:pt x="31920" y="128711"/>
                  </a:lnTo>
                  <a:lnTo>
                    <a:pt x="75360" y="121038"/>
                  </a:lnTo>
                  <a:lnTo>
                    <a:pt x="122130" y="103475"/>
                  </a:lnTo>
                  <a:lnTo>
                    <a:pt x="151802" y="9119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SMARTInkShape-729">
              <a:extLst>
                <a:ext uri="{FF2B5EF4-FFF2-40B4-BE49-F238E27FC236}">
                  <a16:creationId xmlns:a16="http://schemas.microsoft.com/office/drawing/2014/main" id="{B9974EBD-6933-3367-4FB8-4B69FE235F86}"/>
                </a:ext>
              </a:extLst>
            </p:cNvPr>
            <p:cNvSpPr/>
            <p:nvPr>
              <p:custDataLst>
                <p:tags r:id="rId94"/>
              </p:custDataLst>
            </p:nvPr>
          </p:nvSpPr>
          <p:spPr>
            <a:xfrm>
              <a:off x="9848850" y="5134367"/>
              <a:ext cx="47626" cy="342509"/>
            </a:xfrm>
            <a:custGeom>
              <a:avLst/>
              <a:gdLst/>
              <a:ahLst/>
              <a:cxnLst/>
              <a:rect l="0" t="0" r="0" b="0"/>
              <a:pathLst>
                <a:path w="47626" h="342509">
                  <a:moveTo>
                    <a:pt x="47625" y="9133"/>
                  </a:moveTo>
                  <a:lnTo>
                    <a:pt x="47625" y="9133"/>
                  </a:lnTo>
                  <a:lnTo>
                    <a:pt x="47625" y="0"/>
                  </a:lnTo>
                  <a:lnTo>
                    <a:pt x="40019" y="37707"/>
                  </a:lnTo>
                  <a:lnTo>
                    <a:pt x="32438" y="78748"/>
                  </a:lnTo>
                  <a:lnTo>
                    <a:pt x="26516" y="122132"/>
                  </a:lnTo>
                  <a:lnTo>
                    <a:pt x="15469" y="161277"/>
                  </a:lnTo>
                  <a:lnTo>
                    <a:pt x="6230" y="200145"/>
                  </a:lnTo>
                  <a:lnTo>
                    <a:pt x="1231" y="241049"/>
                  </a:lnTo>
                  <a:lnTo>
                    <a:pt x="243" y="285503"/>
                  </a:lnTo>
                  <a:lnTo>
                    <a:pt x="0" y="342508"/>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SMARTInkShape-730">
              <a:extLst>
                <a:ext uri="{FF2B5EF4-FFF2-40B4-BE49-F238E27FC236}">
                  <a16:creationId xmlns:a16="http://schemas.microsoft.com/office/drawing/2014/main" id="{A1FF9FBC-17B5-4CA2-B563-713FBE8F8CD5}"/>
                </a:ext>
              </a:extLst>
            </p:cNvPr>
            <p:cNvSpPr/>
            <p:nvPr>
              <p:custDataLst>
                <p:tags r:id="rId95"/>
              </p:custDataLst>
            </p:nvPr>
          </p:nvSpPr>
          <p:spPr>
            <a:xfrm>
              <a:off x="10263408" y="5335054"/>
              <a:ext cx="118843" cy="136311"/>
            </a:xfrm>
            <a:custGeom>
              <a:avLst/>
              <a:gdLst/>
              <a:ahLst/>
              <a:cxnLst/>
              <a:rect l="0" t="0" r="0" b="0"/>
              <a:pathLst>
                <a:path w="118843" h="136311">
                  <a:moveTo>
                    <a:pt x="4542" y="27521"/>
                  </a:moveTo>
                  <a:lnTo>
                    <a:pt x="4542" y="27521"/>
                  </a:lnTo>
                  <a:lnTo>
                    <a:pt x="9599" y="27521"/>
                  </a:lnTo>
                  <a:lnTo>
                    <a:pt x="11088" y="26463"/>
                  </a:lnTo>
                  <a:lnTo>
                    <a:pt x="12080" y="24699"/>
                  </a:lnTo>
                  <a:lnTo>
                    <a:pt x="14066" y="18001"/>
                  </a:lnTo>
                  <a:lnTo>
                    <a:pt x="14066" y="17999"/>
                  </a:lnTo>
                  <a:lnTo>
                    <a:pt x="9010" y="23053"/>
                  </a:lnTo>
                  <a:lnTo>
                    <a:pt x="6529" y="31180"/>
                  </a:lnTo>
                  <a:lnTo>
                    <a:pt x="0" y="76304"/>
                  </a:lnTo>
                  <a:lnTo>
                    <a:pt x="3645" y="103362"/>
                  </a:lnTo>
                  <a:lnTo>
                    <a:pt x="9787" y="114497"/>
                  </a:lnTo>
                  <a:lnTo>
                    <a:pt x="20866" y="128780"/>
                  </a:lnTo>
                  <a:lnTo>
                    <a:pt x="32897" y="136310"/>
                  </a:lnTo>
                  <a:lnTo>
                    <a:pt x="38262" y="136031"/>
                  </a:lnTo>
                  <a:lnTo>
                    <a:pt x="63245" y="124935"/>
                  </a:lnTo>
                  <a:lnTo>
                    <a:pt x="78968" y="108243"/>
                  </a:lnTo>
                  <a:lnTo>
                    <a:pt x="95640" y="67612"/>
                  </a:lnTo>
                  <a:lnTo>
                    <a:pt x="109035" y="22796"/>
                  </a:lnTo>
                  <a:lnTo>
                    <a:pt x="118398" y="0"/>
                  </a:lnTo>
                  <a:lnTo>
                    <a:pt x="118842" y="8471"/>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SMARTInkShape-731">
              <a:extLst>
                <a:ext uri="{FF2B5EF4-FFF2-40B4-BE49-F238E27FC236}">
                  <a16:creationId xmlns:a16="http://schemas.microsoft.com/office/drawing/2014/main" id="{F7095E0D-A04A-6F00-C147-6FFBB25403AB}"/>
                </a:ext>
              </a:extLst>
            </p:cNvPr>
            <p:cNvSpPr/>
            <p:nvPr>
              <p:custDataLst>
                <p:tags r:id="rId96"/>
              </p:custDataLst>
            </p:nvPr>
          </p:nvSpPr>
          <p:spPr>
            <a:xfrm>
              <a:off x="10439400" y="5191749"/>
              <a:ext cx="85218" cy="275602"/>
            </a:xfrm>
            <a:custGeom>
              <a:avLst/>
              <a:gdLst/>
              <a:ahLst/>
              <a:cxnLst/>
              <a:rect l="0" t="0" r="0" b="0"/>
              <a:pathLst>
                <a:path w="85218" h="275602">
                  <a:moveTo>
                    <a:pt x="66675" y="27951"/>
                  </a:moveTo>
                  <a:lnTo>
                    <a:pt x="66675" y="27951"/>
                  </a:lnTo>
                  <a:lnTo>
                    <a:pt x="85217" y="0"/>
                  </a:lnTo>
                  <a:lnTo>
                    <a:pt x="66408" y="45535"/>
                  </a:lnTo>
                  <a:lnTo>
                    <a:pt x="59894" y="65617"/>
                  </a:lnTo>
                  <a:lnTo>
                    <a:pt x="55141" y="84972"/>
                  </a:lnTo>
                  <a:lnTo>
                    <a:pt x="37923" y="128834"/>
                  </a:lnTo>
                  <a:lnTo>
                    <a:pt x="25365" y="175114"/>
                  </a:lnTo>
                  <a:lnTo>
                    <a:pt x="17059" y="219747"/>
                  </a:lnTo>
                  <a:lnTo>
                    <a:pt x="0" y="275601"/>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SMARTInkShape-732">
              <a:extLst>
                <a:ext uri="{FF2B5EF4-FFF2-40B4-BE49-F238E27FC236}">
                  <a16:creationId xmlns:a16="http://schemas.microsoft.com/office/drawing/2014/main" id="{E71D0544-22DB-B740-57A4-CE800490E702}"/>
                </a:ext>
              </a:extLst>
            </p:cNvPr>
            <p:cNvSpPr/>
            <p:nvPr>
              <p:custDataLst>
                <p:tags r:id="rId97"/>
              </p:custDataLst>
            </p:nvPr>
          </p:nvSpPr>
          <p:spPr>
            <a:xfrm>
              <a:off x="10572917" y="5324602"/>
              <a:ext cx="218909" cy="140696"/>
            </a:xfrm>
            <a:custGeom>
              <a:avLst/>
              <a:gdLst/>
              <a:ahLst/>
              <a:cxnLst/>
              <a:rect l="0" t="0" r="0" b="0"/>
              <a:pathLst>
                <a:path w="218909" h="140696">
                  <a:moveTo>
                    <a:pt x="104608" y="28448"/>
                  </a:moveTo>
                  <a:lnTo>
                    <a:pt x="104608" y="28448"/>
                  </a:lnTo>
                  <a:lnTo>
                    <a:pt x="112810" y="20247"/>
                  </a:lnTo>
                  <a:lnTo>
                    <a:pt x="114018" y="10839"/>
                  </a:lnTo>
                  <a:lnTo>
                    <a:pt x="114130" y="302"/>
                  </a:lnTo>
                  <a:lnTo>
                    <a:pt x="109075" y="0"/>
                  </a:lnTo>
                  <a:lnTo>
                    <a:pt x="82677" y="8561"/>
                  </a:lnTo>
                  <a:lnTo>
                    <a:pt x="43364" y="34028"/>
                  </a:lnTo>
                  <a:lnTo>
                    <a:pt x="25531" y="50572"/>
                  </a:lnTo>
                  <a:lnTo>
                    <a:pt x="6210" y="91173"/>
                  </a:lnTo>
                  <a:lnTo>
                    <a:pt x="673" y="120774"/>
                  </a:lnTo>
                  <a:lnTo>
                    <a:pt x="0" y="135820"/>
                  </a:lnTo>
                  <a:lnTo>
                    <a:pt x="1002" y="138130"/>
                  </a:lnTo>
                  <a:lnTo>
                    <a:pt x="2729" y="139669"/>
                  </a:lnTo>
                  <a:lnTo>
                    <a:pt x="4939" y="140695"/>
                  </a:lnTo>
                  <a:lnTo>
                    <a:pt x="13038" y="139013"/>
                  </a:lnTo>
                  <a:lnTo>
                    <a:pt x="23693" y="133679"/>
                  </a:lnTo>
                  <a:lnTo>
                    <a:pt x="69426" y="91956"/>
                  </a:lnTo>
                  <a:lnTo>
                    <a:pt x="110731" y="46162"/>
                  </a:lnTo>
                  <a:lnTo>
                    <a:pt x="118971" y="39495"/>
                  </a:lnTo>
                  <a:lnTo>
                    <a:pt x="132567" y="19849"/>
                  </a:lnTo>
                  <a:lnTo>
                    <a:pt x="119871" y="32262"/>
                  </a:lnTo>
                  <a:lnTo>
                    <a:pt x="116684" y="41079"/>
                  </a:lnTo>
                  <a:lnTo>
                    <a:pt x="106818" y="83885"/>
                  </a:lnTo>
                  <a:lnTo>
                    <a:pt x="106081" y="90806"/>
                  </a:lnTo>
                  <a:lnTo>
                    <a:pt x="107706" y="96478"/>
                  </a:lnTo>
                  <a:lnTo>
                    <a:pt x="115157" y="105603"/>
                  </a:lnTo>
                  <a:lnTo>
                    <a:pt x="136309" y="116690"/>
                  </a:lnTo>
                  <a:lnTo>
                    <a:pt x="153622" y="117762"/>
                  </a:lnTo>
                  <a:lnTo>
                    <a:pt x="218908" y="104648"/>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SMARTInkShape-733">
              <a:extLst>
                <a:ext uri="{FF2B5EF4-FFF2-40B4-BE49-F238E27FC236}">
                  <a16:creationId xmlns:a16="http://schemas.microsoft.com/office/drawing/2014/main" id="{97795906-6713-8E58-2E44-70D59BD26C03}"/>
                </a:ext>
              </a:extLst>
            </p:cNvPr>
            <p:cNvSpPr/>
            <p:nvPr>
              <p:custDataLst>
                <p:tags r:id="rId98"/>
              </p:custDataLst>
            </p:nvPr>
          </p:nvSpPr>
          <p:spPr>
            <a:xfrm>
              <a:off x="10816254" y="5164025"/>
              <a:ext cx="127464" cy="274105"/>
            </a:xfrm>
            <a:custGeom>
              <a:avLst/>
              <a:gdLst/>
              <a:ahLst/>
              <a:cxnLst/>
              <a:rect l="0" t="0" r="0" b="0"/>
              <a:pathLst>
                <a:path w="127464" h="274105">
                  <a:moveTo>
                    <a:pt x="108921" y="27100"/>
                  </a:moveTo>
                  <a:lnTo>
                    <a:pt x="108921" y="27100"/>
                  </a:lnTo>
                  <a:lnTo>
                    <a:pt x="108921" y="22044"/>
                  </a:lnTo>
                  <a:lnTo>
                    <a:pt x="111745" y="16739"/>
                  </a:lnTo>
                  <a:lnTo>
                    <a:pt x="113978" y="13843"/>
                  </a:lnTo>
                  <a:lnTo>
                    <a:pt x="119282" y="10625"/>
                  </a:lnTo>
                  <a:lnTo>
                    <a:pt x="122178" y="9767"/>
                  </a:lnTo>
                  <a:lnTo>
                    <a:pt x="124108" y="8137"/>
                  </a:lnTo>
                  <a:lnTo>
                    <a:pt x="127463" y="0"/>
                  </a:lnTo>
                  <a:lnTo>
                    <a:pt x="122764" y="4018"/>
                  </a:lnTo>
                  <a:lnTo>
                    <a:pt x="100511" y="47469"/>
                  </a:lnTo>
                  <a:lnTo>
                    <a:pt x="70550" y="89231"/>
                  </a:lnTo>
                  <a:lnTo>
                    <a:pt x="45580" y="135315"/>
                  </a:lnTo>
                  <a:lnTo>
                    <a:pt x="25425" y="177984"/>
                  </a:lnTo>
                  <a:lnTo>
                    <a:pt x="7616" y="220380"/>
                  </a:lnTo>
                  <a:lnTo>
                    <a:pt x="0" y="244882"/>
                  </a:lnTo>
                  <a:lnTo>
                    <a:pt x="1598" y="255478"/>
                  </a:lnTo>
                  <a:lnTo>
                    <a:pt x="8447" y="267393"/>
                  </a:lnTo>
                  <a:lnTo>
                    <a:pt x="12306" y="269846"/>
                  </a:lnTo>
                  <a:lnTo>
                    <a:pt x="30883" y="273781"/>
                  </a:lnTo>
                  <a:lnTo>
                    <a:pt x="34671" y="274104"/>
                  </a:lnTo>
                  <a:lnTo>
                    <a:pt x="51771" y="26522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SMARTInkShape-734">
              <a:extLst>
                <a:ext uri="{FF2B5EF4-FFF2-40B4-BE49-F238E27FC236}">
                  <a16:creationId xmlns:a16="http://schemas.microsoft.com/office/drawing/2014/main" id="{58F44CFC-746A-75B3-75A1-A05C33D6B10D}"/>
                </a:ext>
              </a:extLst>
            </p:cNvPr>
            <p:cNvSpPr/>
            <p:nvPr>
              <p:custDataLst>
                <p:tags r:id="rId99"/>
              </p:custDataLst>
            </p:nvPr>
          </p:nvSpPr>
          <p:spPr>
            <a:xfrm>
              <a:off x="10848975" y="5305425"/>
              <a:ext cx="152401" cy="9526"/>
            </a:xfrm>
            <a:custGeom>
              <a:avLst/>
              <a:gdLst/>
              <a:ahLst/>
              <a:cxnLst/>
              <a:rect l="0" t="0" r="0" b="0"/>
              <a:pathLst>
                <a:path w="152401" h="9526">
                  <a:moveTo>
                    <a:pt x="0" y="9525"/>
                  </a:moveTo>
                  <a:lnTo>
                    <a:pt x="0" y="9525"/>
                  </a:lnTo>
                  <a:lnTo>
                    <a:pt x="5057" y="4469"/>
                  </a:lnTo>
                  <a:lnTo>
                    <a:pt x="13184" y="1986"/>
                  </a:lnTo>
                  <a:lnTo>
                    <a:pt x="55907" y="262"/>
                  </a:lnTo>
                  <a:lnTo>
                    <a:pt x="97827" y="52"/>
                  </a:lnTo>
                  <a:lnTo>
                    <a:pt x="152400"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SMARTInkShape-735">
              <a:extLst>
                <a:ext uri="{FF2B5EF4-FFF2-40B4-BE49-F238E27FC236}">
                  <a16:creationId xmlns:a16="http://schemas.microsoft.com/office/drawing/2014/main" id="{CD3C6AAD-C23C-2B07-D66B-0408F8181ADA}"/>
                </a:ext>
              </a:extLst>
            </p:cNvPr>
            <p:cNvSpPr/>
            <p:nvPr>
              <p:custDataLst>
                <p:tags r:id="rId100"/>
              </p:custDataLst>
            </p:nvPr>
          </p:nvSpPr>
          <p:spPr>
            <a:xfrm>
              <a:off x="10987435" y="5326608"/>
              <a:ext cx="206261" cy="140743"/>
            </a:xfrm>
            <a:custGeom>
              <a:avLst/>
              <a:gdLst/>
              <a:ahLst/>
              <a:cxnLst/>
              <a:rect l="0" t="0" r="0" b="0"/>
              <a:pathLst>
                <a:path w="206261" h="140743">
                  <a:moveTo>
                    <a:pt x="61565" y="35967"/>
                  </a:moveTo>
                  <a:lnTo>
                    <a:pt x="61565" y="35967"/>
                  </a:lnTo>
                  <a:lnTo>
                    <a:pt x="61565" y="41023"/>
                  </a:lnTo>
                  <a:lnTo>
                    <a:pt x="70032" y="46328"/>
                  </a:lnTo>
                  <a:lnTo>
                    <a:pt x="89827" y="52442"/>
                  </a:lnTo>
                  <a:lnTo>
                    <a:pt x="103759" y="52814"/>
                  </a:lnTo>
                  <a:lnTo>
                    <a:pt x="129452" y="49190"/>
                  </a:lnTo>
                  <a:lnTo>
                    <a:pt x="156117" y="51762"/>
                  </a:lnTo>
                  <a:lnTo>
                    <a:pt x="177893" y="46762"/>
                  </a:lnTo>
                  <a:lnTo>
                    <a:pt x="201391" y="35591"/>
                  </a:lnTo>
                  <a:lnTo>
                    <a:pt x="205583" y="32541"/>
                  </a:lnTo>
                  <a:lnTo>
                    <a:pt x="206260" y="29450"/>
                  </a:lnTo>
                  <a:lnTo>
                    <a:pt x="204593" y="26330"/>
                  </a:lnTo>
                  <a:lnTo>
                    <a:pt x="194982" y="18984"/>
                  </a:lnTo>
                  <a:lnTo>
                    <a:pt x="167888" y="5065"/>
                  </a:lnTo>
                  <a:lnTo>
                    <a:pt x="142341" y="0"/>
                  </a:lnTo>
                  <a:lnTo>
                    <a:pt x="103724" y="616"/>
                  </a:lnTo>
                  <a:lnTo>
                    <a:pt x="57860" y="13070"/>
                  </a:lnTo>
                  <a:lnTo>
                    <a:pt x="40869" y="17324"/>
                  </a:lnTo>
                  <a:lnTo>
                    <a:pt x="16627" y="30561"/>
                  </a:lnTo>
                  <a:lnTo>
                    <a:pt x="9843" y="38150"/>
                  </a:lnTo>
                  <a:lnTo>
                    <a:pt x="966" y="53430"/>
                  </a:lnTo>
                  <a:lnTo>
                    <a:pt x="0" y="59250"/>
                  </a:lnTo>
                  <a:lnTo>
                    <a:pt x="1746" y="71362"/>
                  </a:lnTo>
                  <a:lnTo>
                    <a:pt x="13738" y="90081"/>
                  </a:lnTo>
                  <a:lnTo>
                    <a:pt x="30696" y="103977"/>
                  </a:lnTo>
                  <a:lnTo>
                    <a:pt x="70597" y="124700"/>
                  </a:lnTo>
                  <a:lnTo>
                    <a:pt x="137765" y="140742"/>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3" name="SMARTInkShape-Group146">
            <a:extLst>
              <a:ext uri="{FF2B5EF4-FFF2-40B4-BE49-F238E27FC236}">
                <a16:creationId xmlns:a16="http://schemas.microsoft.com/office/drawing/2014/main" id="{4FF262C1-EC8D-BF66-72F0-0DFAB1E46F55}"/>
              </a:ext>
            </a:extLst>
          </p:cNvPr>
          <p:cNvGrpSpPr/>
          <p:nvPr/>
        </p:nvGrpSpPr>
        <p:grpSpPr>
          <a:xfrm>
            <a:off x="1381125" y="5772184"/>
            <a:ext cx="798576" cy="266667"/>
            <a:chOff x="1381125" y="5772184"/>
            <a:chExt cx="798576" cy="266667"/>
          </a:xfrm>
        </p:grpSpPr>
        <p:sp>
          <p:nvSpPr>
            <p:cNvPr id="109" name="SMARTInkShape-736">
              <a:extLst>
                <a:ext uri="{FF2B5EF4-FFF2-40B4-BE49-F238E27FC236}">
                  <a16:creationId xmlns:a16="http://schemas.microsoft.com/office/drawing/2014/main" id="{19BEF411-CA78-2D5C-976D-5DC974E54529}"/>
                </a:ext>
              </a:extLst>
            </p:cNvPr>
            <p:cNvSpPr/>
            <p:nvPr>
              <p:custDataLst>
                <p:tags r:id="rId87"/>
              </p:custDataLst>
            </p:nvPr>
          </p:nvSpPr>
          <p:spPr>
            <a:xfrm>
              <a:off x="1381125" y="5772184"/>
              <a:ext cx="251726" cy="188112"/>
            </a:xfrm>
            <a:custGeom>
              <a:avLst/>
              <a:gdLst/>
              <a:ahLst/>
              <a:cxnLst/>
              <a:rect l="0" t="0" r="0" b="0"/>
              <a:pathLst>
                <a:path w="251726" h="188112">
                  <a:moveTo>
                    <a:pt x="219075" y="9491"/>
                  </a:moveTo>
                  <a:lnTo>
                    <a:pt x="219075" y="9491"/>
                  </a:lnTo>
                  <a:lnTo>
                    <a:pt x="228207" y="358"/>
                  </a:lnTo>
                  <a:lnTo>
                    <a:pt x="210252" y="0"/>
                  </a:lnTo>
                  <a:lnTo>
                    <a:pt x="172686" y="15182"/>
                  </a:lnTo>
                  <a:lnTo>
                    <a:pt x="128559" y="37895"/>
                  </a:lnTo>
                  <a:lnTo>
                    <a:pt x="103269" y="59223"/>
                  </a:lnTo>
                  <a:lnTo>
                    <a:pt x="98814" y="66166"/>
                  </a:lnTo>
                  <a:lnTo>
                    <a:pt x="97626" y="69499"/>
                  </a:lnTo>
                  <a:lnTo>
                    <a:pt x="100009" y="72780"/>
                  </a:lnTo>
                  <a:lnTo>
                    <a:pt x="143071" y="98568"/>
                  </a:lnTo>
                  <a:lnTo>
                    <a:pt x="187521" y="117046"/>
                  </a:lnTo>
                  <a:lnTo>
                    <a:pt x="224549" y="125725"/>
                  </a:lnTo>
                  <a:lnTo>
                    <a:pt x="247294" y="140188"/>
                  </a:lnTo>
                  <a:lnTo>
                    <a:pt x="250588" y="141073"/>
                  </a:lnTo>
                  <a:lnTo>
                    <a:pt x="251725" y="143779"/>
                  </a:lnTo>
                  <a:lnTo>
                    <a:pt x="250167" y="152430"/>
                  </a:lnTo>
                  <a:lnTo>
                    <a:pt x="238283" y="169200"/>
                  </a:lnTo>
                  <a:lnTo>
                    <a:pt x="211243" y="182519"/>
                  </a:lnTo>
                  <a:lnTo>
                    <a:pt x="191590" y="188111"/>
                  </a:lnTo>
                  <a:lnTo>
                    <a:pt x="147167" y="184513"/>
                  </a:lnTo>
                  <a:lnTo>
                    <a:pt x="102800" y="186154"/>
                  </a:lnTo>
                  <a:lnTo>
                    <a:pt x="63268" y="182485"/>
                  </a:lnTo>
                  <a:lnTo>
                    <a:pt x="0" y="180941"/>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SMARTInkShape-737">
              <a:extLst>
                <a:ext uri="{FF2B5EF4-FFF2-40B4-BE49-F238E27FC236}">
                  <a16:creationId xmlns:a16="http://schemas.microsoft.com/office/drawing/2014/main" id="{56B4B4BA-D526-6EDF-533C-423A10674C8C}"/>
                </a:ext>
              </a:extLst>
            </p:cNvPr>
            <p:cNvSpPr/>
            <p:nvPr>
              <p:custDataLst>
                <p:tags r:id="rId88"/>
              </p:custDataLst>
            </p:nvPr>
          </p:nvSpPr>
          <p:spPr>
            <a:xfrm>
              <a:off x="1658674" y="5838825"/>
              <a:ext cx="122502" cy="141619"/>
            </a:xfrm>
            <a:custGeom>
              <a:avLst/>
              <a:gdLst/>
              <a:ahLst/>
              <a:cxnLst/>
              <a:rect l="0" t="0" r="0" b="0"/>
              <a:pathLst>
                <a:path w="122502" h="141619">
                  <a:moveTo>
                    <a:pt x="8201" y="28575"/>
                  </a:moveTo>
                  <a:lnTo>
                    <a:pt x="8201" y="28575"/>
                  </a:lnTo>
                  <a:lnTo>
                    <a:pt x="8201" y="9952"/>
                  </a:lnTo>
                  <a:lnTo>
                    <a:pt x="8201" y="27138"/>
                  </a:lnTo>
                  <a:lnTo>
                    <a:pt x="0" y="58108"/>
                  </a:lnTo>
                  <a:lnTo>
                    <a:pt x="12050" y="105695"/>
                  </a:lnTo>
                  <a:lnTo>
                    <a:pt x="26157" y="128566"/>
                  </a:lnTo>
                  <a:lnTo>
                    <a:pt x="34879" y="136515"/>
                  </a:lnTo>
                  <a:lnTo>
                    <a:pt x="42283" y="140048"/>
                  </a:lnTo>
                  <a:lnTo>
                    <a:pt x="49101" y="141618"/>
                  </a:lnTo>
                  <a:lnTo>
                    <a:pt x="63946" y="137446"/>
                  </a:lnTo>
                  <a:lnTo>
                    <a:pt x="72841" y="126704"/>
                  </a:lnTo>
                  <a:lnTo>
                    <a:pt x="90483" y="79362"/>
                  </a:lnTo>
                  <a:lnTo>
                    <a:pt x="106591" y="37053"/>
                  </a:lnTo>
                  <a:lnTo>
                    <a:pt x="122501"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SMARTInkShape-738">
              <a:extLst>
                <a:ext uri="{FF2B5EF4-FFF2-40B4-BE49-F238E27FC236}">
                  <a16:creationId xmlns:a16="http://schemas.microsoft.com/office/drawing/2014/main" id="{77E2F5B4-E15D-7043-80B2-350309229FDC}"/>
                </a:ext>
              </a:extLst>
            </p:cNvPr>
            <p:cNvSpPr/>
            <p:nvPr>
              <p:custDataLst>
                <p:tags r:id="rId89"/>
              </p:custDataLst>
            </p:nvPr>
          </p:nvSpPr>
          <p:spPr>
            <a:xfrm>
              <a:off x="1824534" y="5853531"/>
              <a:ext cx="175717" cy="153799"/>
            </a:xfrm>
            <a:custGeom>
              <a:avLst/>
              <a:gdLst/>
              <a:ahLst/>
              <a:cxnLst/>
              <a:rect l="0" t="0" r="0" b="0"/>
              <a:pathLst>
                <a:path w="175717" h="153799">
                  <a:moveTo>
                    <a:pt x="109041" y="23394"/>
                  </a:moveTo>
                  <a:lnTo>
                    <a:pt x="109041" y="23394"/>
                  </a:lnTo>
                  <a:lnTo>
                    <a:pt x="109041" y="10137"/>
                  </a:lnTo>
                  <a:lnTo>
                    <a:pt x="106219" y="4096"/>
                  </a:lnTo>
                  <a:lnTo>
                    <a:pt x="103985" y="1004"/>
                  </a:lnTo>
                  <a:lnTo>
                    <a:pt x="101437" y="0"/>
                  </a:lnTo>
                  <a:lnTo>
                    <a:pt x="98680" y="390"/>
                  </a:lnTo>
                  <a:lnTo>
                    <a:pt x="54953" y="24720"/>
                  </a:lnTo>
                  <a:lnTo>
                    <a:pt x="36571" y="42837"/>
                  </a:lnTo>
                  <a:lnTo>
                    <a:pt x="11969" y="74246"/>
                  </a:lnTo>
                  <a:lnTo>
                    <a:pt x="224" y="105951"/>
                  </a:lnTo>
                  <a:lnTo>
                    <a:pt x="0" y="121470"/>
                  </a:lnTo>
                  <a:lnTo>
                    <a:pt x="1422" y="130053"/>
                  </a:lnTo>
                  <a:lnTo>
                    <a:pt x="8647" y="142412"/>
                  </a:lnTo>
                  <a:lnTo>
                    <a:pt x="13536" y="147189"/>
                  </a:lnTo>
                  <a:lnTo>
                    <a:pt x="27436" y="152497"/>
                  </a:lnTo>
                  <a:lnTo>
                    <a:pt x="44197" y="153798"/>
                  </a:lnTo>
                  <a:lnTo>
                    <a:pt x="87643" y="146878"/>
                  </a:lnTo>
                  <a:lnTo>
                    <a:pt x="121669" y="136999"/>
                  </a:lnTo>
                  <a:lnTo>
                    <a:pt x="175716" y="99594"/>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SMARTInkShape-739">
              <a:extLst>
                <a:ext uri="{FF2B5EF4-FFF2-40B4-BE49-F238E27FC236}">
                  <a16:creationId xmlns:a16="http://schemas.microsoft.com/office/drawing/2014/main" id="{3A893BFB-FE9E-AF4C-C92A-8D19C4C9E1DB}"/>
                </a:ext>
              </a:extLst>
            </p:cNvPr>
            <p:cNvSpPr/>
            <p:nvPr>
              <p:custDataLst>
                <p:tags r:id="rId90"/>
              </p:custDataLst>
            </p:nvPr>
          </p:nvSpPr>
          <p:spPr>
            <a:xfrm>
              <a:off x="2038350" y="5772542"/>
              <a:ext cx="141351" cy="266309"/>
            </a:xfrm>
            <a:custGeom>
              <a:avLst/>
              <a:gdLst/>
              <a:ahLst/>
              <a:cxnLst/>
              <a:rect l="0" t="0" r="0" b="0"/>
              <a:pathLst>
                <a:path w="141351" h="266309">
                  <a:moveTo>
                    <a:pt x="0" y="9133"/>
                  </a:moveTo>
                  <a:lnTo>
                    <a:pt x="0" y="9133"/>
                  </a:lnTo>
                  <a:lnTo>
                    <a:pt x="0" y="0"/>
                  </a:lnTo>
                  <a:lnTo>
                    <a:pt x="5056" y="4781"/>
                  </a:lnTo>
                  <a:lnTo>
                    <a:pt x="8642" y="38691"/>
                  </a:lnTo>
                  <a:lnTo>
                    <a:pt x="12173" y="86153"/>
                  </a:lnTo>
                  <a:lnTo>
                    <a:pt x="17692" y="126182"/>
                  </a:lnTo>
                  <a:lnTo>
                    <a:pt x="14154" y="173314"/>
                  </a:lnTo>
                  <a:lnTo>
                    <a:pt x="15786" y="178912"/>
                  </a:lnTo>
                  <a:lnTo>
                    <a:pt x="10217" y="222985"/>
                  </a:lnTo>
                  <a:lnTo>
                    <a:pt x="9833" y="230473"/>
                  </a:lnTo>
                  <a:lnTo>
                    <a:pt x="10788" y="232893"/>
                  </a:lnTo>
                  <a:lnTo>
                    <a:pt x="12484" y="234506"/>
                  </a:lnTo>
                  <a:lnTo>
                    <a:pt x="14673" y="235582"/>
                  </a:lnTo>
                  <a:lnTo>
                    <a:pt x="17190" y="235241"/>
                  </a:lnTo>
                  <a:lnTo>
                    <a:pt x="22809" y="232039"/>
                  </a:lnTo>
                  <a:lnTo>
                    <a:pt x="46383" y="188772"/>
                  </a:lnTo>
                  <a:lnTo>
                    <a:pt x="64199" y="157385"/>
                  </a:lnTo>
                  <a:lnTo>
                    <a:pt x="102190" y="111119"/>
                  </a:lnTo>
                  <a:lnTo>
                    <a:pt x="117532" y="100146"/>
                  </a:lnTo>
                  <a:lnTo>
                    <a:pt x="125614" y="97208"/>
                  </a:lnTo>
                  <a:lnTo>
                    <a:pt x="128193" y="97483"/>
                  </a:lnTo>
                  <a:lnTo>
                    <a:pt x="129912" y="98726"/>
                  </a:lnTo>
                  <a:lnTo>
                    <a:pt x="137727" y="118435"/>
                  </a:lnTo>
                  <a:lnTo>
                    <a:pt x="141350" y="133712"/>
                  </a:lnTo>
                  <a:lnTo>
                    <a:pt x="135135" y="172411"/>
                  </a:lnTo>
                  <a:lnTo>
                    <a:pt x="133703" y="214482"/>
                  </a:lnTo>
                  <a:lnTo>
                    <a:pt x="133350" y="266308"/>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4" name="SMARTInkShape-Group147">
            <a:extLst>
              <a:ext uri="{FF2B5EF4-FFF2-40B4-BE49-F238E27FC236}">
                <a16:creationId xmlns:a16="http://schemas.microsoft.com/office/drawing/2014/main" id="{5E1F9E03-124A-BB3B-1BA7-DC936ED88DBD}"/>
              </a:ext>
            </a:extLst>
          </p:cNvPr>
          <p:cNvGrpSpPr/>
          <p:nvPr/>
        </p:nvGrpSpPr>
        <p:grpSpPr>
          <a:xfrm>
            <a:off x="2619375" y="5687749"/>
            <a:ext cx="1458880" cy="332052"/>
            <a:chOff x="2619375" y="5687749"/>
            <a:chExt cx="1458880" cy="332052"/>
          </a:xfrm>
        </p:grpSpPr>
        <p:sp>
          <p:nvSpPr>
            <p:cNvPr id="114" name="SMARTInkShape-740">
              <a:extLst>
                <a:ext uri="{FF2B5EF4-FFF2-40B4-BE49-F238E27FC236}">
                  <a16:creationId xmlns:a16="http://schemas.microsoft.com/office/drawing/2014/main" id="{64BF6730-5870-E05E-67BF-BFBBD46AEAB0}"/>
                </a:ext>
              </a:extLst>
            </p:cNvPr>
            <p:cNvSpPr/>
            <p:nvPr>
              <p:custDataLst>
                <p:tags r:id="rId77"/>
              </p:custDataLst>
            </p:nvPr>
          </p:nvSpPr>
          <p:spPr>
            <a:xfrm>
              <a:off x="2619375" y="5829300"/>
              <a:ext cx="9526" cy="171451"/>
            </a:xfrm>
            <a:custGeom>
              <a:avLst/>
              <a:gdLst/>
              <a:ahLst/>
              <a:cxnLst/>
              <a:rect l="0" t="0" r="0" b="0"/>
              <a:pathLst>
                <a:path w="9526" h="171451">
                  <a:moveTo>
                    <a:pt x="9525" y="0"/>
                  </a:moveTo>
                  <a:lnTo>
                    <a:pt x="9525" y="0"/>
                  </a:lnTo>
                  <a:lnTo>
                    <a:pt x="8467" y="9721"/>
                  </a:lnTo>
                  <a:lnTo>
                    <a:pt x="883" y="52516"/>
                  </a:lnTo>
                  <a:lnTo>
                    <a:pt x="116" y="93843"/>
                  </a:lnTo>
                  <a:lnTo>
                    <a:pt x="15" y="139136"/>
                  </a:lnTo>
                  <a:lnTo>
                    <a:pt x="0" y="17145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SMARTInkShape-741">
              <a:extLst>
                <a:ext uri="{FF2B5EF4-FFF2-40B4-BE49-F238E27FC236}">
                  <a16:creationId xmlns:a16="http://schemas.microsoft.com/office/drawing/2014/main" id="{3036F041-4C58-14E2-9958-05E196C799A9}"/>
                </a:ext>
              </a:extLst>
            </p:cNvPr>
            <p:cNvSpPr/>
            <p:nvPr>
              <p:custDataLst>
                <p:tags r:id="rId78"/>
              </p:custDataLst>
            </p:nvPr>
          </p:nvSpPr>
          <p:spPr>
            <a:xfrm>
              <a:off x="2657475" y="5743575"/>
              <a:ext cx="9526" cy="28576"/>
            </a:xfrm>
            <a:custGeom>
              <a:avLst/>
              <a:gdLst/>
              <a:ahLst/>
              <a:cxnLst/>
              <a:rect l="0" t="0" r="0" b="0"/>
              <a:pathLst>
                <a:path w="9526" h="28576">
                  <a:moveTo>
                    <a:pt x="0" y="28575"/>
                  </a:moveTo>
                  <a:lnTo>
                    <a:pt x="0" y="28575"/>
                  </a:lnTo>
                  <a:lnTo>
                    <a:pt x="0" y="5909"/>
                  </a:lnTo>
                  <a:lnTo>
                    <a:pt x="1058" y="3939"/>
                  </a:lnTo>
                  <a:lnTo>
                    <a:pt x="2822" y="2626"/>
                  </a:lnTo>
                  <a:lnTo>
                    <a:pt x="9525"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SMARTInkShape-742">
              <a:extLst>
                <a:ext uri="{FF2B5EF4-FFF2-40B4-BE49-F238E27FC236}">
                  <a16:creationId xmlns:a16="http://schemas.microsoft.com/office/drawing/2014/main" id="{38DAB9D0-AFAE-6BF4-0A36-09BA29668655}"/>
                </a:ext>
              </a:extLst>
            </p:cNvPr>
            <p:cNvSpPr/>
            <p:nvPr>
              <p:custDataLst>
                <p:tags r:id="rId79"/>
              </p:custDataLst>
            </p:nvPr>
          </p:nvSpPr>
          <p:spPr>
            <a:xfrm>
              <a:off x="2705100" y="5829459"/>
              <a:ext cx="189069" cy="158260"/>
            </a:xfrm>
            <a:custGeom>
              <a:avLst/>
              <a:gdLst/>
              <a:ahLst/>
              <a:cxnLst/>
              <a:rect l="0" t="0" r="0" b="0"/>
              <a:pathLst>
                <a:path w="189069" h="158260">
                  <a:moveTo>
                    <a:pt x="0" y="56991"/>
                  </a:moveTo>
                  <a:lnTo>
                    <a:pt x="0" y="56991"/>
                  </a:lnTo>
                  <a:lnTo>
                    <a:pt x="13183" y="36268"/>
                  </a:lnTo>
                  <a:lnTo>
                    <a:pt x="41566" y="5935"/>
                  </a:lnTo>
                  <a:lnTo>
                    <a:pt x="47754" y="2549"/>
                  </a:lnTo>
                  <a:lnTo>
                    <a:pt x="56971" y="198"/>
                  </a:lnTo>
                  <a:lnTo>
                    <a:pt x="61657" y="0"/>
                  </a:lnTo>
                  <a:lnTo>
                    <a:pt x="75301" y="4945"/>
                  </a:lnTo>
                  <a:lnTo>
                    <a:pt x="78776" y="7477"/>
                  </a:lnTo>
                  <a:lnTo>
                    <a:pt x="82636" y="13113"/>
                  </a:lnTo>
                  <a:lnTo>
                    <a:pt x="84810" y="32349"/>
                  </a:lnTo>
                  <a:lnTo>
                    <a:pt x="77444" y="75799"/>
                  </a:lnTo>
                  <a:lnTo>
                    <a:pt x="67631" y="119584"/>
                  </a:lnTo>
                  <a:lnTo>
                    <a:pt x="66712" y="158092"/>
                  </a:lnTo>
                  <a:lnTo>
                    <a:pt x="67758" y="158259"/>
                  </a:lnTo>
                  <a:lnTo>
                    <a:pt x="71742" y="155622"/>
                  </a:lnTo>
                  <a:lnTo>
                    <a:pt x="89470" y="130095"/>
                  </a:lnTo>
                  <a:lnTo>
                    <a:pt x="112663" y="90216"/>
                  </a:lnTo>
                  <a:lnTo>
                    <a:pt x="145965" y="47532"/>
                  </a:lnTo>
                  <a:lnTo>
                    <a:pt x="164671" y="26086"/>
                  </a:lnTo>
                  <a:lnTo>
                    <a:pt x="171259" y="22089"/>
                  </a:lnTo>
                  <a:lnTo>
                    <a:pt x="174498" y="21023"/>
                  </a:lnTo>
                  <a:lnTo>
                    <a:pt x="177715" y="21370"/>
                  </a:lnTo>
                  <a:lnTo>
                    <a:pt x="184112" y="24579"/>
                  </a:lnTo>
                  <a:lnTo>
                    <a:pt x="187661" y="35177"/>
                  </a:lnTo>
                  <a:lnTo>
                    <a:pt x="189068" y="82419"/>
                  </a:lnTo>
                  <a:lnTo>
                    <a:pt x="180975" y="152241"/>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 name="SMARTInkShape-743">
              <a:extLst>
                <a:ext uri="{FF2B5EF4-FFF2-40B4-BE49-F238E27FC236}">
                  <a16:creationId xmlns:a16="http://schemas.microsoft.com/office/drawing/2014/main" id="{DD20846A-56CE-81CE-89C0-9DFB4E3EE5B1}"/>
                </a:ext>
              </a:extLst>
            </p:cNvPr>
            <p:cNvSpPr/>
            <p:nvPr>
              <p:custDataLst>
                <p:tags r:id="rId80"/>
              </p:custDataLst>
            </p:nvPr>
          </p:nvSpPr>
          <p:spPr>
            <a:xfrm>
              <a:off x="2964167" y="5687749"/>
              <a:ext cx="102884" cy="329035"/>
            </a:xfrm>
            <a:custGeom>
              <a:avLst/>
              <a:gdLst/>
              <a:ahLst/>
              <a:cxnLst/>
              <a:rect l="0" t="0" r="0" b="0"/>
              <a:pathLst>
                <a:path w="102884" h="329035">
                  <a:moveTo>
                    <a:pt x="83833" y="8201"/>
                  </a:moveTo>
                  <a:lnTo>
                    <a:pt x="83833" y="8201"/>
                  </a:lnTo>
                  <a:lnTo>
                    <a:pt x="83833" y="3145"/>
                  </a:lnTo>
                  <a:lnTo>
                    <a:pt x="84891" y="1656"/>
                  </a:lnTo>
                  <a:lnTo>
                    <a:pt x="86655" y="662"/>
                  </a:lnTo>
                  <a:lnTo>
                    <a:pt x="88889" y="0"/>
                  </a:lnTo>
                  <a:lnTo>
                    <a:pt x="89321" y="2734"/>
                  </a:lnTo>
                  <a:lnTo>
                    <a:pt x="79708" y="48678"/>
                  </a:lnTo>
                  <a:lnTo>
                    <a:pt x="67771" y="92514"/>
                  </a:lnTo>
                  <a:lnTo>
                    <a:pt x="52399" y="131747"/>
                  </a:lnTo>
                  <a:lnTo>
                    <a:pt x="34350" y="170071"/>
                  </a:lnTo>
                  <a:lnTo>
                    <a:pt x="23898" y="208798"/>
                  </a:lnTo>
                  <a:lnTo>
                    <a:pt x="10885" y="254083"/>
                  </a:lnTo>
                  <a:lnTo>
                    <a:pt x="946" y="293602"/>
                  </a:lnTo>
                  <a:lnTo>
                    <a:pt x="0" y="303243"/>
                  </a:lnTo>
                  <a:lnTo>
                    <a:pt x="1486" y="310729"/>
                  </a:lnTo>
                  <a:lnTo>
                    <a:pt x="8782" y="321869"/>
                  </a:lnTo>
                  <a:lnTo>
                    <a:pt x="19080" y="327526"/>
                  </a:lnTo>
                  <a:lnTo>
                    <a:pt x="24789" y="329034"/>
                  </a:lnTo>
                  <a:lnTo>
                    <a:pt x="36777" y="327888"/>
                  </a:lnTo>
                  <a:lnTo>
                    <a:pt x="42938" y="326101"/>
                  </a:lnTo>
                  <a:lnTo>
                    <a:pt x="55426" y="315648"/>
                  </a:lnTo>
                  <a:lnTo>
                    <a:pt x="102883" y="265376"/>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SMARTInkShape-744">
              <a:extLst>
                <a:ext uri="{FF2B5EF4-FFF2-40B4-BE49-F238E27FC236}">
                  <a16:creationId xmlns:a16="http://schemas.microsoft.com/office/drawing/2014/main" id="{5F0531D9-6E72-12D3-6A98-7E1A3B9CE582}"/>
                </a:ext>
              </a:extLst>
            </p:cNvPr>
            <p:cNvSpPr/>
            <p:nvPr>
              <p:custDataLst>
                <p:tags r:id="rId81"/>
              </p:custDataLst>
            </p:nvPr>
          </p:nvSpPr>
          <p:spPr>
            <a:xfrm>
              <a:off x="2990850" y="5829300"/>
              <a:ext cx="142876" cy="28576"/>
            </a:xfrm>
            <a:custGeom>
              <a:avLst/>
              <a:gdLst/>
              <a:ahLst/>
              <a:cxnLst/>
              <a:rect l="0" t="0" r="0" b="0"/>
              <a:pathLst>
                <a:path w="142876" h="28576">
                  <a:moveTo>
                    <a:pt x="0" y="28575"/>
                  </a:moveTo>
                  <a:lnTo>
                    <a:pt x="0" y="28575"/>
                  </a:lnTo>
                  <a:lnTo>
                    <a:pt x="16267" y="27517"/>
                  </a:lnTo>
                  <a:lnTo>
                    <a:pt x="61517" y="16816"/>
                  </a:lnTo>
                  <a:lnTo>
                    <a:pt x="104322" y="7343"/>
                  </a:lnTo>
                  <a:lnTo>
                    <a:pt x="123691" y="2175"/>
                  </a:lnTo>
                  <a:lnTo>
                    <a:pt x="142875"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SMARTInkShape-745">
              <a:extLst>
                <a:ext uri="{FF2B5EF4-FFF2-40B4-BE49-F238E27FC236}">
                  <a16:creationId xmlns:a16="http://schemas.microsoft.com/office/drawing/2014/main" id="{FC089107-D02C-6C6C-06AA-AD7378CBF3F5}"/>
                </a:ext>
              </a:extLst>
            </p:cNvPr>
            <p:cNvSpPr/>
            <p:nvPr>
              <p:custDataLst>
                <p:tags r:id="rId82"/>
              </p:custDataLst>
            </p:nvPr>
          </p:nvSpPr>
          <p:spPr>
            <a:xfrm>
              <a:off x="3148384" y="5802606"/>
              <a:ext cx="280617" cy="191620"/>
            </a:xfrm>
            <a:custGeom>
              <a:avLst/>
              <a:gdLst/>
              <a:ahLst/>
              <a:cxnLst/>
              <a:rect l="0" t="0" r="0" b="0"/>
              <a:pathLst>
                <a:path w="280617" h="191620">
                  <a:moveTo>
                    <a:pt x="23441" y="64794"/>
                  </a:moveTo>
                  <a:lnTo>
                    <a:pt x="23441" y="64794"/>
                  </a:lnTo>
                  <a:lnTo>
                    <a:pt x="55934" y="63736"/>
                  </a:lnTo>
                  <a:lnTo>
                    <a:pt x="99684" y="53035"/>
                  </a:lnTo>
                  <a:lnTo>
                    <a:pt x="115881" y="45082"/>
                  </a:lnTo>
                  <a:lnTo>
                    <a:pt x="122734" y="39101"/>
                  </a:lnTo>
                  <a:lnTo>
                    <a:pt x="125779" y="32913"/>
                  </a:lnTo>
                  <a:lnTo>
                    <a:pt x="127494" y="23480"/>
                  </a:lnTo>
                  <a:lnTo>
                    <a:pt x="125073" y="17152"/>
                  </a:lnTo>
                  <a:lnTo>
                    <a:pt x="122946" y="13983"/>
                  </a:lnTo>
                  <a:lnTo>
                    <a:pt x="109838" y="4466"/>
                  </a:lnTo>
                  <a:lnTo>
                    <a:pt x="92549" y="0"/>
                  </a:lnTo>
                  <a:lnTo>
                    <a:pt x="77439" y="4599"/>
                  </a:lnTo>
                  <a:lnTo>
                    <a:pt x="53904" y="19089"/>
                  </a:lnTo>
                  <a:lnTo>
                    <a:pt x="12733" y="64876"/>
                  </a:lnTo>
                  <a:lnTo>
                    <a:pt x="8099" y="81410"/>
                  </a:lnTo>
                  <a:lnTo>
                    <a:pt x="4980" y="99696"/>
                  </a:lnTo>
                  <a:lnTo>
                    <a:pt x="67" y="111350"/>
                  </a:lnTo>
                  <a:lnTo>
                    <a:pt x="0" y="125702"/>
                  </a:lnTo>
                  <a:lnTo>
                    <a:pt x="6828" y="169062"/>
                  </a:lnTo>
                  <a:lnTo>
                    <a:pt x="9191" y="175581"/>
                  </a:lnTo>
                  <a:lnTo>
                    <a:pt x="20282" y="185647"/>
                  </a:lnTo>
                  <a:lnTo>
                    <a:pt x="27685" y="189813"/>
                  </a:lnTo>
                  <a:lnTo>
                    <a:pt x="33679" y="191531"/>
                  </a:lnTo>
                  <a:lnTo>
                    <a:pt x="38733" y="191619"/>
                  </a:lnTo>
                  <a:lnTo>
                    <a:pt x="43161" y="190618"/>
                  </a:lnTo>
                  <a:lnTo>
                    <a:pt x="72697" y="172392"/>
                  </a:lnTo>
                  <a:lnTo>
                    <a:pt x="79905" y="162357"/>
                  </a:lnTo>
                  <a:lnTo>
                    <a:pt x="101863" y="116566"/>
                  </a:lnTo>
                  <a:lnTo>
                    <a:pt x="118317" y="81463"/>
                  </a:lnTo>
                  <a:lnTo>
                    <a:pt x="145292" y="47894"/>
                  </a:lnTo>
                  <a:lnTo>
                    <a:pt x="147008" y="48236"/>
                  </a:lnTo>
                  <a:lnTo>
                    <a:pt x="151738" y="51437"/>
                  </a:lnTo>
                  <a:lnTo>
                    <a:pt x="154545" y="59211"/>
                  </a:lnTo>
                  <a:lnTo>
                    <a:pt x="156347" y="91561"/>
                  </a:lnTo>
                  <a:lnTo>
                    <a:pt x="151603" y="121408"/>
                  </a:lnTo>
                  <a:lnTo>
                    <a:pt x="139446" y="157588"/>
                  </a:lnTo>
                  <a:lnTo>
                    <a:pt x="136761" y="161582"/>
                  </a:lnTo>
                  <a:lnTo>
                    <a:pt x="132854" y="164244"/>
                  </a:lnTo>
                  <a:lnTo>
                    <a:pt x="116433" y="168518"/>
                  </a:lnTo>
                  <a:lnTo>
                    <a:pt x="114010" y="167810"/>
                  </a:lnTo>
                  <a:lnTo>
                    <a:pt x="112396" y="166279"/>
                  </a:lnTo>
                  <a:lnTo>
                    <a:pt x="111319" y="164201"/>
                  </a:lnTo>
                  <a:lnTo>
                    <a:pt x="114861" y="141049"/>
                  </a:lnTo>
                  <a:lnTo>
                    <a:pt x="127669" y="117492"/>
                  </a:lnTo>
                  <a:lnTo>
                    <a:pt x="139813" y="102162"/>
                  </a:lnTo>
                  <a:lnTo>
                    <a:pt x="160227" y="90918"/>
                  </a:lnTo>
                  <a:lnTo>
                    <a:pt x="206383" y="76653"/>
                  </a:lnTo>
                  <a:lnTo>
                    <a:pt x="252300" y="66565"/>
                  </a:lnTo>
                  <a:lnTo>
                    <a:pt x="280616" y="55269"/>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SMARTInkShape-746">
              <a:extLst>
                <a:ext uri="{FF2B5EF4-FFF2-40B4-BE49-F238E27FC236}">
                  <a16:creationId xmlns:a16="http://schemas.microsoft.com/office/drawing/2014/main" id="{1081FB13-F8BE-A239-D5E0-300FBE88439F}"/>
                </a:ext>
              </a:extLst>
            </p:cNvPr>
            <p:cNvSpPr/>
            <p:nvPr>
              <p:custDataLst>
                <p:tags r:id="rId83"/>
              </p:custDataLst>
            </p:nvPr>
          </p:nvSpPr>
          <p:spPr>
            <a:xfrm>
              <a:off x="3449035" y="5829416"/>
              <a:ext cx="160941" cy="179748"/>
            </a:xfrm>
            <a:custGeom>
              <a:avLst/>
              <a:gdLst/>
              <a:ahLst/>
              <a:cxnLst/>
              <a:rect l="0" t="0" r="0" b="0"/>
              <a:pathLst>
                <a:path w="160941" h="179748">
                  <a:moveTo>
                    <a:pt x="27590" y="9409"/>
                  </a:moveTo>
                  <a:lnTo>
                    <a:pt x="27590" y="9409"/>
                  </a:lnTo>
                  <a:lnTo>
                    <a:pt x="27590" y="4353"/>
                  </a:lnTo>
                  <a:lnTo>
                    <a:pt x="28648" y="2864"/>
                  </a:lnTo>
                  <a:lnTo>
                    <a:pt x="30412" y="1870"/>
                  </a:lnTo>
                  <a:lnTo>
                    <a:pt x="36722" y="0"/>
                  </a:lnTo>
                  <a:lnTo>
                    <a:pt x="36998" y="4974"/>
                  </a:lnTo>
                  <a:lnTo>
                    <a:pt x="25352" y="45937"/>
                  </a:lnTo>
                  <a:lnTo>
                    <a:pt x="11166" y="91338"/>
                  </a:lnTo>
                  <a:lnTo>
                    <a:pt x="0" y="136632"/>
                  </a:lnTo>
                  <a:lnTo>
                    <a:pt x="365" y="155525"/>
                  </a:lnTo>
                  <a:lnTo>
                    <a:pt x="4201" y="168188"/>
                  </a:lnTo>
                  <a:lnTo>
                    <a:pt x="6706" y="172412"/>
                  </a:lnTo>
                  <a:lnTo>
                    <a:pt x="12311" y="177105"/>
                  </a:lnTo>
                  <a:lnTo>
                    <a:pt x="26473" y="179747"/>
                  </a:lnTo>
                  <a:lnTo>
                    <a:pt x="44075" y="175473"/>
                  </a:lnTo>
                  <a:lnTo>
                    <a:pt x="84763" y="150239"/>
                  </a:lnTo>
                  <a:lnTo>
                    <a:pt x="112026" y="115936"/>
                  </a:lnTo>
                  <a:lnTo>
                    <a:pt x="131528" y="74852"/>
                  </a:lnTo>
                  <a:lnTo>
                    <a:pt x="160940" y="28459"/>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SMARTInkShape-747">
              <a:extLst>
                <a:ext uri="{FF2B5EF4-FFF2-40B4-BE49-F238E27FC236}">
                  <a16:creationId xmlns:a16="http://schemas.microsoft.com/office/drawing/2014/main" id="{C979EE8E-0BBA-2A55-7F91-DEDD93EFD988}"/>
                </a:ext>
              </a:extLst>
            </p:cNvPr>
            <p:cNvSpPr/>
            <p:nvPr>
              <p:custDataLst>
                <p:tags r:id="rId84"/>
              </p:custDataLst>
            </p:nvPr>
          </p:nvSpPr>
          <p:spPr>
            <a:xfrm>
              <a:off x="3592014" y="5858764"/>
              <a:ext cx="217987" cy="137777"/>
            </a:xfrm>
            <a:custGeom>
              <a:avLst/>
              <a:gdLst/>
              <a:ahLst/>
              <a:cxnLst/>
              <a:rect l="0" t="0" r="0" b="0"/>
              <a:pathLst>
                <a:path w="217987" h="137777">
                  <a:moveTo>
                    <a:pt x="113211" y="18161"/>
                  </a:moveTo>
                  <a:lnTo>
                    <a:pt x="113211" y="18161"/>
                  </a:lnTo>
                  <a:lnTo>
                    <a:pt x="130544" y="18161"/>
                  </a:lnTo>
                  <a:lnTo>
                    <a:pt x="141656" y="8752"/>
                  </a:lnTo>
                  <a:lnTo>
                    <a:pt x="141747" y="3613"/>
                  </a:lnTo>
                  <a:lnTo>
                    <a:pt x="140702" y="2112"/>
                  </a:lnTo>
                  <a:lnTo>
                    <a:pt x="138947" y="1112"/>
                  </a:lnTo>
                  <a:lnTo>
                    <a:pt x="133116" y="0"/>
                  </a:lnTo>
                  <a:lnTo>
                    <a:pt x="116874" y="433"/>
                  </a:lnTo>
                  <a:lnTo>
                    <a:pt x="94541" y="6793"/>
                  </a:lnTo>
                  <a:lnTo>
                    <a:pt x="62709" y="26569"/>
                  </a:lnTo>
                  <a:lnTo>
                    <a:pt x="46271" y="44170"/>
                  </a:lnTo>
                  <a:lnTo>
                    <a:pt x="11309" y="89915"/>
                  </a:lnTo>
                  <a:lnTo>
                    <a:pt x="2585" y="104803"/>
                  </a:lnTo>
                  <a:lnTo>
                    <a:pt x="0" y="126029"/>
                  </a:lnTo>
                  <a:lnTo>
                    <a:pt x="695" y="131348"/>
                  </a:lnTo>
                  <a:lnTo>
                    <a:pt x="2217" y="134895"/>
                  </a:lnTo>
                  <a:lnTo>
                    <a:pt x="4290" y="137258"/>
                  </a:lnTo>
                  <a:lnTo>
                    <a:pt x="7789" y="137776"/>
                  </a:lnTo>
                  <a:lnTo>
                    <a:pt x="17321" y="135529"/>
                  </a:lnTo>
                  <a:lnTo>
                    <a:pt x="61309" y="98015"/>
                  </a:lnTo>
                  <a:lnTo>
                    <a:pt x="86477" y="68671"/>
                  </a:lnTo>
                  <a:lnTo>
                    <a:pt x="97096" y="59660"/>
                  </a:lnTo>
                  <a:lnTo>
                    <a:pt x="113150" y="37299"/>
                  </a:lnTo>
                  <a:lnTo>
                    <a:pt x="113193" y="42293"/>
                  </a:lnTo>
                  <a:lnTo>
                    <a:pt x="98022" y="85515"/>
                  </a:lnTo>
                  <a:lnTo>
                    <a:pt x="95877" y="99602"/>
                  </a:lnTo>
                  <a:lnTo>
                    <a:pt x="97746" y="110096"/>
                  </a:lnTo>
                  <a:lnTo>
                    <a:pt x="99726" y="114375"/>
                  </a:lnTo>
                  <a:lnTo>
                    <a:pt x="110393" y="121954"/>
                  </a:lnTo>
                  <a:lnTo>
                    <a:pt x="131426" y="129348"/>
                  </a:lnTo>
                  <a:lnTo>
                    <a:pt x="145648" y="130019"/>
                  </a:lnTo>
                  <a:lnTo>
                    <a:pt x="189919" y="119021"/>
                  </a:lnTo>
                  <a:lnTo>
                    <a:pt x="203042" y="110260"/>
                  </a:lnTo>
                  <a:lnTo>
                    <a:pt x="211344" y="100369"/>
                  </a:lnTo>
                  <a:lnTo>
                    <a:pt x="217986" y="84836"/>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SMARTInkShape-748">
              <a:extLst>
                <a:ext uri="{FF2B5EF4-FFF2-40B4-BE49-F238E27FC236}">
                  <a16:creationId xmlns:a16="http://schemas.microsoft.com/office/drawing/2014/main" id="{B967578F-FC55-6827-14F2-74FAA1164239}"/>
                </a:ext>
              </a:extLst>
            </p:cNvPr>
            <p:cNvSpPr/>
            <p:nvPr>
              <p:custDataLst>
                <p:tags r:id="rId85"/>
              </p:custDataLst>
            </p:nvPr>
          </p:nvSpPr>
          <p:spPr>
            <a:xfrm>
              <a:off x="3790950" y="5705475"/>
              <a:ext cx="85333" cy="295276"/>
            </a:xfrm>
            <a:custGeom>
              <a:avLst/>
              <a:gdLst/>
              <a:ahLst/>
              <a:cxnLst/>
              <a:rect l="0" t="0" r="0" b="0"/>
              <a:pathLst>
                <a:path w="85333" h="295276">
                  <a:moveTo>
                    <a:pt x="76200" y="0"/>
                  </a:moveTo>
                  <a:lnTo>
                    <a:pt x="76200" y="0"/>
                  </a:lnTo>
                  <a:lnTo>
                    <a:pt x="81257" y="0"/>
                  </a:lnTo>
                  <a:lnTo>
                    <a:pt x="82746" y="1058"/>
                  </a:lnTo>
                  <a:lnTo>
                    <a:pt x="83739" y="2822"/>
                  </a:lnTo>
                  <a:lnTo>
                    <a:pt x="84842" y="9721"/>
                  </a:lnTo>
                  <a:lnTo>
                    <a:pt x="85332" y="23370"/>
                  </a:lnTo>
                  <a:lnTo>
                    <a:pt x="72556" y="64549"/>
                  </a:lnTo>
                  <a:lnTo>
                    <a:pt x="66301" y="93562"/>
                  </a:lnTo>
                  <a:lnTo>
                    <a:pt x="45446" y="134592"/>
                  </a:lnTo>
                  <a:lnTo>
                    <a:pt x="30888" y="172753"/>
                  </a:lnTo>
                  <a:lnTo>
                    <a:pt x="11550" y="217137"/>
                  </a:lnTo>
                  <a:lnTo>
                    <a:pt x="2281" y="251735"/>
                  </a:lnTo>
                  <a:lnTo>
                    <a:pt x="0" y="29527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SMARTInkShape-749">
              <a:extLst>
                <a:ext uri="{FF2B5EF4-FFF2-40B4-BE49-F238E27FC236}">
                  <a16:creationId xmlns:a16="http://schemas.microsoft.com/office/drawing/2014/main" id="{99AE925C-8898-5A5C-49C6-06DAD851BCB5}"/>
                </a:ext>
              </a:extLst>
            </p:cNvPr>
            <p:cNvSpPr/>
            <p:nvPr>
              <p:custDataLst>
                <p:tags r:id="rId86"/>
              </p:custDataLst>
            </p:nvPr>
          </p:nvSpPr>
          <p:spPr>
            <a:xfrm>
              <a:off x="3876675" y="5792917"/>
              <a:ext cx="201580" cy="226884"/>
            </a:xfrm>
            <a:custGeom>
              <a:avLst/>
              <a:gdLst/>
              <a:ahLst/>
              <a:cxnLst/>
              <a:rect l="0" t="0" r="0" b="0"/>
              <a:pathLst>
                <a:path w="201580" h="226884">
                  <a:moveTo>
                    <a:pt x="171450" y="17333"/>
                  </a:moveTo>
                  <a:lnTo>
                    <a:pt x="171450" y="17333"/>
                  </a:lnTo>
                  <a:lnTo>
                    <a:pt x="200768" y="2145"/>
                  </a:lnTo>
                  <a:lnTo>
                    <a:pt x="201579" y="858"/>
                  </a:lnTo>
                  <a:lnTo>
                    <a:pt x="201061" y="0"/>
                  </a:lnTo>
                  <a:lnTo>
                    <a:pt x="158432" y="11691"/>
                  </a:lnTo>
                  <a:lnTo>
                    <a:pt x="122037" y="24881"/>
                  </a:lnTo>
                  <a:lnTo>
                    <a:pt x="77768" y="54852"/>
                  </a:lnTo>
                  <a:lnTo>
                    <a:pt x="70547" y="62583"/>
                  </a:lnTo>
                  <a:lnTo>
                    <a:pt x="63810" y="73074"/>
                  </a:lnTo>
                  <a:lnTo>
                    <a:pt x="59124" y="90882"/>
                  </a:lnTo>
                  <a:lnTo>
                    <a:pt x="60582" y="95998"/>
                  </a:lnTo>
                  <a:lnTo>
                    <a:pt x="83839" y="120303"/>
                  </a:lnTo>
                  <a:lnTo>
                    <a:pt x="93001" y="126597"/>
                  </a:lnTo>
                  <a:lnTo>
                    <a:pt x="101659" y="131512"/>
                  </a:lnTo>
                  <a:lnTo>
                    <a:pt x="132949" y="159924"/>
                  </a:lnTo>
                  <a:lnTo>
                    <a:pt x="138463" y="168196"/>
                  </a:lnTo>
                  <a:lnTo>
                    <a:pt x="141568" y="178802"/>
                  </a:lnTo>
                  <a:lnTo>
                    <a:pt x="142004" y="182129"/>
                  </a:lnTo>
                  <a:lnTo>
                    <a:pt x="140178" y="185405"/>
                  </a:lnTo>
                  <a:lnTo>
                    <a:pt x="121340" y="206513"/>
                  </a:lnTo>
                  <a:lnTo>
                    <a:pt x="114760" y="210127"/>
                  </a:lnTo>
                  <a:lnTo>
                    <a:pt x="76605" y="218752"/>
                  </a:lnTo>
                  <a:lnTo>
                    <a:pt x="35174" y="225812"/>
                  </a:lnTo>
                  <a:lnTo>
                    <a:pt x="0" y="226883"/>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7" name="SMARTInkShape-Group148">
            <a:extLst>
              <a:ext uri="{FF2B5EF4-FFF2-40B4-BE49-F238E27FC236}">
                <a16:creationId xmlns:a16="http://schemas.microsoft.com/office/drawing/2014/main" id="{6841E0EB-2D3F-2C5D-DFB2-9A72DBC1B2C3}"/>
              </a:ext>
            </a:extLst>
          </p:cNvPr>
          <p:cNvGrpSpPr/>
          <p:nvPr/>
        </p:nvGrpSpPr>
        <p:grpSpPr>
          <a:xfrm>
            <a:off x="4575806" y="5840265"/>
            <a:ext cx="1165662" cy="208444"/>
            <a:chOff x="4575806" y="5840265"/>
            <a:chExt cx="1165662" cy="208444"/>
          </a:xfrm>
        </p:grpSpPr>
        <p:sp>
          <p:nvSpPr>
            <p:cNvPr id="125" name="SMARTInkShape-750">
              <a:extLst>
                <a:ext uri="{FF2B5EF4-FFF2-40B4-BE49-F238E27FC236}">
                  <a16:creationId xmlns:a16="http://schemas.microsoft.com/office/drawing/2014/main" id="{115FE529-FBAD-2236-9035-D4ECEE632814}"/>
                </a:ext>
              </a:extLst>
            </p:cNvPr>
            <p:cNvSpPr/>
            <p:nvPr>
              <p:custDataLst>
                <p:tags r:id="rId65"/>
              </p:custDataLst>
            </p:nvPr>
          </p:nvSpPr>
          <p:spPr>
            <a:xfrm>
              <a:off x="5600700" y="5890826"/>
              <a:ext cx="140768" cy="146670"/>
            </a:xfrm>
            <a:custGeom>
              <a:avLst/>
              <a:gdLst/>
              <a:ahLst/>
              <a:cxnLst/>
              <a:rect l="0" t="0" r="0" b="0"/>
              <a:pathLst>
                <a:path w="140768" h="146670">
                  <a:moveTo>
                    <a:pt x="114300" y="24199"/>
                  </a:moveTo>
                  <a:lnTo>
                    <a:pt x="114300" y="24199"/>
                  </a:lnTo>
                  <a:lnTo>
                    <a:pt x="140767" y="6866"/>
                  </a:lnTo>
                  <a:lnTo>
                    <a:pt x="140411" y="5236"/>
                  </a:lnTo>
                  <a:lnTo>
                    <a:pt x="137194" y="602"/>
                  </a:lnTo>
                  <a:lnTo>
                    <a:pt x="133795" y="0"/>
                  </a:lnTo>
                  <a:lnTo>
                    <a:pt x="102443" y="7577"/>
                  </a:lnTo>
                  <a:lnTo>
                    <a:pt x="91038" y="13636"/>
                  </a:lnTo>
                  <a:lnTo>
                    <a:pt x="65244" y="35717"/>
                  </a:lnTo>
                  <a:lnTo>
                    <a:pt x="60748" y="42723"/>
                  </a:lnTo>
                  <a:lnTo>
                    <a:pt x="59549" y="46074"/>
                  </a:lnTo>
                  <a:lnTo>
                    <a:pt x="61038" y="55441"/>
                  </a:lnTo>
                  <a:lnTo>
                    <a:pt x="66286" y="66660"/>
                  </a:lnTo>
                  <a:lnTo>
                    <a:pt x="106871" y="112954"/>
                  </a:lnTo>
                  <a:lnTo>
                    <a:pt x="110998" y="121148"/>
                  </a:lnTo>
                  <a:lnTo>
                    <a:pt x="114010" y="136489"/>
                  </a:lnTo>
                  <a:lnTo>
                    <a:pt x="104101" y="142960"/>
                  </a:lnTo>
                  <a:lnTo>
                    <a:pt x="87760" y="146523"/>
                  </a:lnTo>
                  <a:lnTo>
                    <a:pt x="49124" y="146669"/>
                  </a:lnTo>
                  <a:lnTo>
                    <a:pt x="0" y="138499"/>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 name="SMARTInkShape-751">
              <a:extLst>
                <a:ext uri="{FF2B5EF4-FFF2-40B4-BE49-F238E27FC236}">
                  <a16:creationId xmlns:a16="http://schemas.microsoft.com/office/drawing/2014/main" id="{0BF2ABD0-52F1-4D41-BD9E-A09EA5C6CDF9}"/>
                </a:ext>
              </a:extLst>
            </p:cNvPr>
            <p:cNvSpPr/>
            <p:nvPr>
              <p:custDataLst>
                <p:tags r:id="rId66"/>
              </p:custDataLst>
            </p:nvPr>
          </p:nvSpPr>
          <p:spPr>
            <a:xfrm>
              <a:off x="5467350" y="5881231"/>
              <a:ext cx="95217" cy="148095"/>
            </a:xfrm>
            <a:custGeom>
              <a:avLst/>
              <a:gdLst/>
              <a:ahLst/>
              <a:cxnLst/>
              <a:rect l="0" t="0" r="0" b="0"/>
              <a:pathLst>
                <a:path w="95217" h="148095">
                  <a:moveTo>
                    <a:pt x="85725" y="24269"/>
                  </a:moveTo>
                  <a:lnTo>
                    <a:pt x="85725" y="24269"/>
                  </a:lnTo>
                  <a:lnTo>
                    <a:pt x="85725" y="19213"/>
                  </a:lnTo>
                  <a:lnTo>
                    <a:pt x="86783" y="17724"/>
                  </a:lnTo>
                  <a:lnTo>
                    <a:pt x="88547" y="16730"/>
                  </a:lnTo>
                  <a:lnTo>
                    <a:pt x="93926" y="15137"/>
                  </a:lnTo>
                  <a:lnTo>
                    <a:pt x="94662" y="12096"/>
                  </a:lnTo>
                  <a:lnTo>
                    <a:pt x="95216" y="565"/>
                  </a:lnTo>
                  <a:lnTo>
                    <a:pt x="93111" y="0"/>
                  </a:lnTo>
                  <a:lnTo>
                    <a:pt x="80034" y="4261"/>
                  </a:lnTo>
                  <a:lnTo>
                    <a:pt x="56654" y="12360"/>
                  </a:lnTo>
                  <a:lnTo>
                    <a:pt x="50469" y="13155"/>
                  </a:lnTo>
                  <a:lnTo>
                    <a:pt x="45288" y="15801"/>
                  </a:lnTo>
                  <a:lnTo>
                    <a:pt x="36709" y="24386"/>
                  </a:lnTo>
                  <a:lnTo>
                    <a:pt x="32190" y="32435"/>
                  </a:lnTo>
                  <a:lnTo>
                    <a:pt x="29051" y="42944"/>
                  </a:lnTo>
                  <a:lnTo>
                    <a:pt x="28787" y="47738"/>
                  </a:lnTo>
                  <a:lnTo>
                    <a:pt x="33694" y="61444"/>
                  </a:lnTo>
                  <a:lnTo>
                    <a:pt x="41851" y="73855"/>
                  </a:lnTo>
                  <a:lnTo>
                    <a:pt x="83731" y="108104"/>
                  </a:lnTo>
                  <a:lnTo>
                    <a:pt x="84839" y="111976"/>
                  </a:lnTo>
                  <a:lnTo>
                    <a:pt x="85134" y="114491"/>
                  </a:lnTo>
                  <a:lnTo>
                    <a:pt x="83215" y="117225"/>
                  </a:lnTo>
                  <a:lnTo>
                    <a:pt x="64215" y="132335"/>
                  </a:lnTo>
                  <a:lnTo>
                    <a:pt x="51822" y="135798"/>
                  </a:lnTo>
                  <a:lnTo>
                    <a:pt x="37849" y="138396"/>
                  </a:lnTo>
                  <a:lnTo>
                    <a:pt x="16678" y="146608"/>
                  </a:lnTo>
                  <a:lnTo>
                    <a:pt x="0" y="148094"/>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 name="SMARTInkShape-752">
              <a:extLst>
                <a:ext uri="{FF2B5EF4-FFF2-40B4-BE49-F238E27FC236}">
                  <a16:creationId xmlns:a16="http://schemas.microsoft.com/office/drawing/2014/main" id="{7FAB53A6-33D7-0184-8456-28D770A2A5FC}"/>
                </a:ext>
              </a:extLst>
            </p:cNvPr>
            <p:cNvSpPr/>
            <p:nvPr>
              <p:custDataLst>
                <p:tags r:id="rId67"/>
              </p:custDataLst>
            </p:nvPr>
          </p:nvSpPr>
          <p:spPr>
            <a:xfrm>
              <a:off x="5334571" y="5890771"/>
              <a:ext cx="75596" cy="157938"/>
            </a:xfrm>
            <a:custGeom>
              <a:avLst/>
              <a:gdLst/>
              <a:ahLst/>
              <a:cxnLst/>
              <a:rect l="0" t="0" r="0" b="0"/>
              <a:pathLst>
                <a:path w="75596" h="157938">
                  <a:moveTo>
                    <a:pt x="66104" y="24254"/>
                  </a:moveTo>
                  <a:lnTo>
                    <a:pt x="66104" y="24254"/>
                  </a:lnTo>
                  <a:lnTo>
                    <a:pt x="74305" y="16053"/>
                  </a:lnTo>
                  <a:lnTo>
                    <a:pt x="75513" y="6644"/>
                  </a:lnTo>
                  <a:lnTo>
                    <a:pt x="75595" y="574"/>
                  </a:lnTo>
                  <a:lnTo>
                    <a:pt x="74548" y="0"/>
                  </a:lnTo>
                  <a:lnTo>
                    <a:pt x="72792" y="676"/>
                  </a:lnTo>
                  <a:lnTo>
                    <a:pt x="39980" y="23253"/>
                  </a:lnTo>
                  <a:lnTo>
                    <a:pt x="26496" y="40774"/>
                  </a:lnTo>
                  <a:lnTo>
                    <a:pt x="3759" y="87771"/>
                  </a:lnTo>
                  <a:lnTo>
                    <a:pt x="0" y="129867"/>
                  </a:lnTo>
                  <a:lnTo>
                    <a:pt x="4655" y="152796"/>
                  </a:lnTo>
                  <a:lnTo>
                    <a:pt x="8205" y="156515"/>
                  </a:lnTo>
                  <a:lnTo>
                    <a:pt x="12687" y="157937"/>
                  </a:lnTo>
                  <a:lnTo>
                    <a:pt x="17793" y="157826"/>
                  </a:lnTo>
                  <a:lnTo>
                    <a:pt x="26288" y="154880"/>
                  </a:lnTo>
                  <a:lnTo>
                    <a:pt x="30035" y="152613"/>
                  </a:lnTo>
                  <a:lnTo>
                    <a:pt x="54443" y="120414"/>
                  </a:lnTo>
                  <a:lnTo>
                    <a:pt x="65471" y="95079"/>
                  </a:lnTo>
                  <a:lnTo>
                    <a:pt x="73623" y="63763"/>
                  </a:lnTo>
                  <a:lnTo>
                    <a:pt x="71916" y="54866"/>
                  </a:lnTo>
                  <a:lnTo>
                    <a:pt x="68686" y="46326"/>
                  </a:lnTo>
                  <a:lnTo>
                    <a:pt x="65811" y="31735"/>
                  </a:lnTo>
                  <a:lnTo>
                    <a:pt x="56579" y="24254"/>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 name="SMARTInkShape-753">
              <a:extLst>
                <a:ext uri="{FF2B5EF4-FFF2-40B4-BE49-F238E27FC236}">
                  <a16:creationId xmlns:a16="http://schemas.microsoft.com/office/drawing/2014/main" id="{A15EB6D0-33CD-9545-B946-C3EC02CF0F85}"/>
                </a:ext>
              </a:extLst>
            </p:cNvPr>
            <p:cNvSpPr/>
            <p:nvPr>
              <p:custDataLst>
                <p:tags r:id="rId68"/>
              </p:custDataLst>
            </p:nvPr>
          </p:nvSpPr>
          <p:spPr>
            <a:xfrm>
              <a:off x="5095875" y="5898255"/>
              <a:ext cx="266701" cy="146036"/>
            </a:xfrm>
            <a:custGeom>
              <a:avLst/>
              <a:gdLst/>
              <a:ahLst/>
              <a:cxnLst/>
              <a:rect l="0" t="0" r="0" b="0"/>
              <a:pathLst>
                <a:path w="266701" h="146036">
                  <a:moveTo>
                    <a:pt x="0" y="26295"/>
                  </a:moveTo>
                  <a:lnTo>
                    <a:pt x="0" y="26295"/>
                  </a:lnTo>
                  <a:lnTo>
                    <a:pt x="5056" y="21239"/>
                  </a:lnTo>
                  <a:lnTo>
                    <a:pt x="7539" y="15934"/>
                  </a:lnTo>
                  <a:lnTo>
                    <a:pt x="8201" y="13038"/>
                  </a:lnTo>
                  <a:lnTo>
                    <a:pt x="17403" y="6997"/>
                  </a:lnTo>
                  <a:lnTo>
                    <a:pt x="32076" y="1843"/>
                  </a:lnTo>
                  <a:lnTo>
                    <a:pt x="57129" y="0"/>
                  </a:lnTo>
                  <a:lnTo>
                    <a:pt x="71605" y="3320"/>
                  </a:lnTo>
                  <a:lnTo>
                    <a:pt x="82272" y="11144"/>
                  </a:lnTo>
                  <a:lnTo>
                    <a:pt x="90540" y="22737"/>
                  </a:lnTo>
                  <a:lnTo>
                    <a:pt x="101650" y="50404"/>
                  </a:lnTo>
                  <a:lnTo>
                    <a:pt x="104364" y="97399"/>
                  </a:lnTo>
                  <a:lnTo>
                    <a:pt x="103594" y="122269"/>
                  </a:lnTo>
                  <a:lnTo>
                    <a:pt x="99664" y="136331"/>
                  </a:lnTo>
                  <a:lnTo>
                    <a:pt x="96076" y="140927"/>
                  </a:lnTo>
                  <a:lnTo>
                    <a:pt x="86445" y="146035"/>
                  </a:lnTo>
                  <a:lnTo>
                    <a:pt x="75109" y="145482"/>
                  </a:lnTo>
                  <a:lnTo>
                    <a:pt x="69123" y="143853"/>
                  </a:lnTo>
                  <a:lnTo>
                    <a:pt x="65131" y="140650"/>
                  </a:lnTo>
                  <a:lnTo>
                    <a:pt x="60697" y="131447"/>
                  </a:lnTo>
                  <a:lnTo>
                    <a:pt x="58201" y="109309"/>
                  </a:lnTo>
                  <a:lnTo>
                    <a:pt x="63262" y="94587"/>
                  </a:lnTo>
                  <a:lnTo>
                    <a:pt x="67574" y="87698"/>
                  </a:lnTo>
                  <a:lnTo>
                    <a:pt x="93870" y="67889"/>
                  </a:lnTo>
                  <a:lnTo>
                    <a:pt x="137050" y="49046"/>
                  </a:lnTo>
                  <a:lnTo>
                    <a:pt x="182136" y="38131"/>
                  </a:lnTo>
                  <a:lnTo>
                    <a:pt x="227695" y="36124"/>
                  </a:lnTo>
                  <a:lnTo>
                    <a:pt x="266700" y="2629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 name="SMARTInkShape-754">
              <a:extLst>
                <a:ext uri="{FF2B5EF4-FFF2-40B4-BE49-F238E27FC236}">
                  <a16:creationId xmlns:a16="http://schemas.microsoft.com/office/drawing/2014/main" id="{F712EA54-A1E0-EFA9-F0C1-437784B4AF0C}"/>
                </a:ext>
              </a:extLst>
            </p:cNvPr>
            <p:cNvSpPr/>
            <p:nvPr>
              <p:custDataLst>
                <p:tags r:id="rId69"/>
              </p:custDataLst>
            </p:nvPr>
          </p:nvSpPr>
          <p:spPr>
            <a:xfrm>
              <a:off x="4575806" y="5859199"/>
              <a:ext cx="139070" cy="141552"/>
            </a:xfrm>
            <a:custGeom>
              <a:avLst/>
              <a:gdLst/>
              <a:ahLst/>
              <a:cxnLst/>
              <a:rect l="0" t="0" r="0" b="0"/>
              <a:pathLst>
                <a:path w="139070" h="141552">
                  <a:moveTo>
                    <a:pt x="129544" y="17726"/>
                  </a:moveTo>
                  <a:lnTo>
                    <a:pt x="129544" y="17726"/>
                  </a:lnTo>
                  <a:lnTo>
                    <a:pt x="134601" y="17726"/>
                  </a:lnTo>
                  <a:lnTo>
                    <a:pt x="136090" y="16668"/>
                  </a:lnTo>
                  <a:lnTo>
                    <a:pt x="137083" y="14904"/>
                  </a:lnTo>
                  <a:lnTo>
                    <a:pt x="139069" y="8204"/>
                  </a:lnTo>
                  <a:lnTo>
                    <a:pt x="139069" y="8201"/>
                  </a:lnTo>
                  <a:lnTo>
                    <a:pt x="134012" y="8201"/>
                  </a:lnTo>
                  <a:lnTo>
                    <a:pt x="132523" y="7143"/>
                  </a:lnTo>
                  <a:lnTo>
                    <a:pt x="131530" y="5379"/>
                  </a:lnTo>
                  <a:lnTo>
                    <a:pt x="130868" y="3145"/>
                  </a:lnTo>
                  <a:lnTo>
                    <a:pt x="128310" y="1656"/>
                  </a:lnTo>
                  <a:lnTo>
                    <a:pt x="119823" y="0"/>
                  </a:lnTo>
                  <a:lnTo>
                    <a:pt x="98089" y="4125"/>
                  </a:lnTo>
                  <a:lnTo>
                    <a:pt x="63359" y="22604"/>
                  </a:lnTo>
                  <a:lnTo>
                    <a:pt x="21915" y="60209"/>
                  </a:lnTo>
                  <a:lnTo>
                    <a:pt x="9037" y="76825"/>
                  </a:lnTo>
                  <a:lnTo>
                    <a:pt x="1902" y="94792"/>
                  </a:lnTo>
                  <a:lnTo>
                    <a:pt x="0" y="104028"/>
                  </a:lnTo>
                  <a:lnTo>
                    <a:pt x="848" y="112303"/>
                  </a:lnTo>
                  <a:lnTo>
                    <a:pt x="7435" y="127141"/>
                  </a:lnTo>
                  <a:lnTo>
                    <a:pt x="13213" y="131944"/>
                  </a:lnTo>
                  <a:lnTo>
                    <a:pt x="28099" y="137282"/>
                  </a:lnTo>
                  <a:lnTo>
                    <a:pt x="62869" y="141551"/>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 name="SMARTInkShape-755">
              <a:extLst>
                <a:ext uri="{FF2B5EF4-FFF2-40B4-BE49-F238E27FC236}">
                  <a16:creationId xmlns:a16="http://schemas.microsoft.com/office/drawing/2014/main" id="{928BE078-F14B-6211-A50D-94737A11A479}"/>
                </a:ext>
              </a:extLst>
            </p:cNvPr>
            <p:cNvSpPr/>
            <p:nvPr>
              <p:custDataLst>
                <p:tags r:id="rId70"/>
              </p:custDataLst>
            </p:nvPr>
          </p:nvSpPr>
          <p:spPr>
            <a:xfrm>
              <a:off x="4648200" y="5972175"/>
              <a:ext cx="19051" cy="19051"/>
            </a:xfrm>
            <a:custGeom>
              <a:avLst/>
              <a:gdLst/>
              <a:ahLst/>
              <a:cxnLst/>
              <a:rect l="0" t="0" r="0" b="0"/>
              <a:pathLst>
                <a:path w="19051" h="19051">
                  <a:moveTo>
                    <a:pt x="0" y="19050"/>
                  </a:moveTo>
                  <a:lnTo>
                    <a:pt x="0" y="19050"/>
                  </a:lnTo>
                  <a:lnTo>
                    <a:pt x="19050"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 name="SMARTInkShape-756">
              <a:extLst>
                <a:ext uri="{FF2B5EF4-FFF2-40B4-BE49-F238E27FC236}">
                  <a16:creationId xmlns:a16="http://schemas.microsoft.com/office/drawing/2014/main" id="{84F7CC57-2CCC-4661-E616-904788711DC8}"/>
                </a:ext>
              </a:extLst>
            </p:cNvPr>
            <p:cNvSpPr/>
            <p:nvPr>
              <p:custDataLst>
                <p:tags r:id="rId71"/>
              </p:custDataLst>
            </p:nvPr>
          </p:nvSpPr>
          <p:spPr>
            <a:xfrm>
              <a:off x="4695825" y="5905500"/>
              <a:ext cx="9526" cy="19051"/>
            </a:xfrm>
            <a:custGeom>
              <a:avLst/>
              <a:gdLst/>
              <a:ahLst/>
              <a:cxnLst/>
              <a:rect l="0" t="0" r="0" b="0"/>
              <a:pathLst>
                <a:path w="9526" h="19051">
                  <a:moveTo>
                    <a:pt x="0" y="19050"/>
                  </a:moveTo>
                  <a:lnTo>
                    <a:pt x="0" y="19050"/>
                  </a:lnTo>
                  <a:lnTo>
                    <a:pt x="5057" y="13994"/>
                  </a:lnTo>
                  <a:lnTo>
                    <a:pt x="7539" y="8689"/>
                  </a:lnTo>
                  <a:lnTo>
                    <a:pt x="9525"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SMARTInkShape-757">
              <a:extLst>
                <a:ext uri="{FF2B5EF4-FFF2-40B4-BE49-F238E27FC236}">
                  <a16:creationId xmlns:a16="http://schemas.microsoft.com/office/drawing/2014/main" id="{30B08807-F899-F3CF-6E91-837456461D36}"/>
                </a:ext>
              </a:extLst>
            </p:cNvPr>
            <p:cNvSpPr/>
            <p:nvPr>
              <p:custDataLst>
                <p:tags r:id="rId72"/>
              </p:custDataLst>
            </p:nvPr>
          </p:nvSpPr>
          <p:spPr>
            <a:xfrm>
              <a:off x="4686300" y="5915025"/>
              <a:ext cx="9526" cy="28576"/>
            </a:xfrm>
            <a:custGeom>
              <a:avLst/>
              <a:gdLst/>
              <a:ahLst/>
              <a:cxnLst/>
              <a:rect l="0" t="0" r="0" b="0"/>
              <a:pathLst>
                <a:path w="9526" h="28576">
                  <a:moveTo>
                    <a:pt x="9525" y="0"/>
                  </a:moveTo>
                  <a:lnTo>
                    <a:pt x="9525" y="0"/>
                  </a:lnTo>
                  <a:lnTo>
                    <a:pt x="9525" y="5056"/>
                  </a:lnTo>
                  <a:lnTo>
                    <a:pt x="0" y="2857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 name="SMARTInkShape-758">
              <a:extLst>
                <a:ext uri="{FF2B5EF4-FFF2-40B4-BE49-F238E27FC236}">
                  <a16:creationId xmlns:a16="http://schemas.microsoft.com/office/drawing/2014/main" id="{711AE462-02EE-65D0-590B-15F0A6AC7702}"/>
                </a:ext>
              </a:extLst>
            </p:cNvPr>
            <p:cNvSpPr/>
            <p:nvPr>
              <p:custDataLst>
                <p:tags r:id="rId73"/>
              </p:custDataLst>
            </p:nvPr>
          </p:nvSpPr>
          <p:spPr>
            <a:xfrm>
              <a:off x="4676775" y="5972175"/>
              <a:ext cx="1" cy="9526"/>
            </a:xfrm>
            <a:custGeom>
              <a:avLst/>
              <a:gdLst/>
              <a:ahLst/>
              <a:cxnLst/>
              <a:rect l="0" t="0" r="0" b="0"/>
              <a:pathLst>
                <a:path w="1" h="9526">
                  <a:moveTo>
                    <a:pt x="0" y="0"/>
                  </a:moveTo>
                  <a:lnTo>
                    <a:pt x="0" y="0"/>
                  </a:lnTo>
                  <a:lnTo>
                    <a:pt x="0" y="952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4" name="SMARTInkShape-759">
              <a:extLst>
                <a:ext uri="{FF2B5EF4-FFF2-40B4-BE49-F238E27FC236}">
                  <a16:creationId xmlns:a16="http://schemas.microsoft.com/office/drawing/2014/main" id="{91E8CF92-C49C-DB8B-B800-87E1E495B511}"/>
                </a:ext>
              </a:extLst>
            </p:cNvPr>
            <p:cNvSpPr/>
            <p:nvPr>
              <p:custDataLst>
                <p:tags r:id="rId74"/>
              </p:custDataLst>
            </p:nvPr>
          </p:nvSpPr>
          <p:spPr>
            <a:xfrm>
              <a:off x="4695825" y="600075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5" name="SMARTInkShape-760">
              <a:extLst>
                <a:ext uri="{FF2B5EF4-FFF2-40B4-BE49-F238E27FC236}">
                  <a16:creationId xmlns:a16="http://schemas.microsoft.com/office/drawing/2014/main" id="{391A356C-D949-10D8-7245-0E06DD06A283}"/>
                </a:ext>
              </a:extLst>
            </p:cNvPr>
            <p:cNvSpPr/>
            <p:nvPr>
              <p:custDataLst>
                <p:tags r:id="rId75"/>
              </p:custDataLst>
            </p:nvPr>
          </p:nvSpPr>
          <p:spPr>
            <a:xfrm>
              <a:off x="4752975" y="5972175"/>
              <a:ext cx="47626" cy="19051"/>
            </a:xfrm>
            <a:custGeom>
              <a:avLst/>
              <a:gdLst/>
              <a:ahLst/>
              <a:cxnLst/>
              <a:rect l="0" t="0" r="0" b="0"/>
              <a:pathLst>
                <a:path w="47626" h="19051">
                  <a:moveTo>
                    <a:pt x="0" y="19050"/>
                  </a:moveTo>
                  <a:lnTo>
                    <a:pt x="0" y="19050"/>
                  </a:lnTo>
                  <a:lnTo>
                    <a:pt x="9721" y="17992"/>
                  </a:lnTo>
                  <a:lnTo>
                    <a:pt x="29338" y="11446"/>
                  </a:lnTo>
                  <a:lnTo>
                    <a:pt x="47625"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6" name="SMARTInkShape-761">
              <a:extLst>
                <a:ext uri="{FF2B5EF4-FFF2-40B4-BE49-F238E27FC236}">
                  <a16:creationId xmlns:a16="http://schemas.microsoft.com/office/drawing/2014/main" id="{AD05DF75-A0E2-02A0-0418-19E195526AD7}"/>
                </a:ext>
              </a:extLst>
            </p:cNvPr>
            <p:cNvSpPr/>
            <p:nvPr>
              <p:custDataLst>
                <p:tags r:id="rId76"/>
              </p:custDataLst>
            </p:nvPr>
          </p:nvSpPr>
          <p:spPr>
            <a:xfrm>
              <a:off x="4901727" y="5840265"/>
              <a:ext cx="146524" cy="160486"/>
            </a:xfrm>
            <a:custGeom>
              <a:avLst/>
              <a:gdLst/>
              <a:ahLst/>
              <a:cxnLst/>
              <a:rect l="0" t="0" r="0" b="0"/>
              <a:pathLst>
                <a:path w="146524" h="160486">
                  <a:moveTo>
                    <a:pt x="98898" y="17610"/>
                  </a:moveTo>
                  <a:lnTo>
                    <a:pt x="98898" y="17610"/>
                  </a:lnTo>
                  <a:lnTo>
                    <a:pt x="103954" y="12554"/>
                  </a:lnTo>
                  <a:lnTo>
                    <a:pt x="104386" y="11065"/>
                  </a:lnTo>
                  <a:lnTo>
                    <a:pt x="103614" y="10071"/>
                  </a:lnTo>
                  <a:lnTo>
                    <a:pt x="102042" y="9409"/>
                  </a:lnTo>
                  <a:lnTo>
                    <a:pt x="100994" y="7909"/>
                  </a:lnTo>
                  <a:lnTo>
                    <a:pt x="99174" y="0"/>
                  </a:lnTo>
                  <a:lnTo>
                    <a:pt x="88866" y="4043"/>
                  </a:lnTo>
                  <a:lnTo>
                    <a:pt x="63135" y="22631"/>
                  </a:lnTo>
                  <a:lnTo>
                    <a:pt x="54428" y="27250"/>
                  </a:lnTo>
                  <a:lnTo>
                    <a:pt x="20301" y="53965"/>
                  </a:lnTo>
                  <a:lnTo>
                    <a:pt x="994" y="94834"/>
                  </a:lnTo>
                  <a:lnTo>
                    <a:pt x="0" y="110493"/>
                  </a:lnTo>
                  <a:lnTo>
                    <a:pt x="2927" y="132736"/>
                  </a:lnTo>
                  <a:lnTo>
                    <a:pt x="5284" y="136694"/>
                  </a:lnTo>
                  <a:lnTo>
                    <a:pt x="13547" y="143914"/>
                  </a:lnTo>
                  <a:lnTo>
                    <a:pt x="46498" y="158542"/>
                  </a:lnTo>
                  <a:lnTo>
                    <a:pt x="84550" y="160229"/>
                  </a:lnTo>
                  <a:lnTo>
                    <a:pt x="146523" y="16048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1" name="SMARTInkShape-Group149">
            <a:extLst>
              <a:ext uri="{FF2B5EF4-FFF2-40B4-BE49-F238E27FC236}">
                <a16:creationId xmlns:a16="http://schemas.microsoft.com/office/drawing/2014/main" id="{303FB8DB-5F6F-C2FA-B1AC-72A2828216D6}"/>
              </a:ext>
            </a:extLst>
          </p:cNvPr>
          <p:cNvGrpSpPr/>
          <p:nvPr/>
        </p:nvGrpSpPr>
        <p:grpSpPr>
          <a:xfrm>
            <a:off x="6076950" y="5829334"/>
            <a:ext cx="647701" cy="266667"/>
            <a:chOff x="6076950" y="5829334"/>
            <a:chExt cx="647701" cy="266667"/>
          </a:xfrm>
        </p:grpSpPr>
        <p:sp>
          <p:nvSpPr>
            <p:cNvPr id="138" name="SMARTInkShape-762">
              <a:extLst>
                <a:ext uri="{FF2B5EF4-FFF2-40B4-BE49-F238E27FC236}">
                  <a16:creationId xmlns:a16="http://schemas.microsoft.com/office/drawing/2014/main" id="{A6915B4F-F101-4B1F-AC99-ECEBDCD24157}"/>
                </a:ext>
              </a:extLst>
            </p:cNvPr>
            <p:cNvSpPr/>
            <p:nvPr>
              <p:custDataLst>
                <p:tags r:id="rId52"/>
              </p:custDataLst>
            </p:nvPr>
          </p:nvSpPr>
          <p:spPr>
            <a:xfrm>
              <a:off x="6076950" y="5878365"/>
              <a:ext cx="142876" cy="169865"/>
            </a:xfrm>
            <a:custGeom>
              <a:avLst/>
              <a:gdLst/>
              <a:ahLst/>
              <a:cxnLst/>
              <a:rect l="0" t="0" r="0" b="0"/>
              <a:pathLst>
                <a:path w="142876" h="169865">
                  <a:moveTo>
                    <a:pt x="0" y="17610"/>
                  </a:moveTo>
                  <a:lnTo>
                    <a:pt x="0" y="17610"/>
                  </a:lnTo>
                  <a:lnTo>
                    <a:pt x="0" y="12554"/>
                  </a:lnTo>
                  <a:lnTo>
                    <a:pt x="1058" y="11065"/>
                  </a:lnTo>
                  <a:lnTo>
                    <a:pt x="2822" y="10071"/>
                  </a:lnTo>
                  <a:lnTo>
                    <a:pt x="5056" y="9409"/>
                  </a:lnTo>
                  <a:lnTo>
                    <a:pt x="17305" y="1800"/>
                  </a:lnTo>
                  <a:lnTo>
                    <a:pt x="27446" y="0"/>
                  </a:lnTo>
                  <a:lnTo>
                    <a:pt x="45057" y="4043"/>
                  </a:lnTo>
                  <a:lnTo>
                    <a:pt x="64289" y="15931"/>
                  </a:lnTo>
                  <a:lnTo>
                    <a:pt x="65615" y="19686"/>
                  </a:lnTo>
                  <a:lnTo>
                    <a:pt x="65968" y="22169"/>
                  </a:lnTo>
                  <a:lnTo>
                    <a:pt x="73081" y="36933"/>
                  </a:lnTo>
                  <a:lnTo>
                    <a:pt x="74218" y="64845"/>
                  </a:lnTo>
                  <a:lnTo>
                    <a:pt x="67876" y="107752"/>
                  </a:lnTo>
                  <a:lnTo>
                    <a:pt x="57784" y="154766"/>
                  </a:lnTo>
                  <a:lnTo>
                    <a:pt x="57276" y="164412"/>
                  </a:lnTo>
                  <a:lnTo>
                    <a:pt x="58292" y="166278"/>
                  </a:lnTo>
                  <a:lnTo>
                    <a:pt x="60028" y="167522"/>
                  </a:lnTo>
                  <a:lnTo>
                    <a:pt x="66286" y="169864"/>
                  </a:lnTo>
                  <a:lnTo>
                    <a:pt x="66641" y="161796"/>
                  </a:lnTo>
                  <a:lnTo>
                    <a:pt x="95053" y="132141"/>
                  </a:lnTo>
                  <a:lnTo>
                    <a:pt x="142875" y="10333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9" name="SMARTInkShape-763">
              <a:extLst>
                <a:ext uri="{FF2B5EF4-FFF2-40B4-BE49-F238E27FC236}">
                  <a16:creationId xmlns:a16="http://schemas.microsoft.com/office/drawing/2014/main" id="{64BF0337-0014-5C25-4F74-BEE1AB15DE45}"/>
                </a:ext>
              </a:extLst>
            </p:cNvPr>
            <p:cNvSpPr/>
            <p:nvPr>
              <p:custDataLst>
                <p:tags r:id="rId53"/>
              </p:custDataLst>
            </p:nvPr>
          </p:nvSpPr>
          <p:spPr>
            <a:xfrm>
              <a:off x="6238875" y="5943600"/>
              <a:ext cx="38101" cy="28576"/>
            </a:xfrm>
            <a:custGeom>
              <a:avLst/>
              <a:gdLst/>
              <a:ahLst/>
              <a:cxnLst/>
              <a:rect l="0" t="0" r="0" b="0"/>
              <a:pathLst>
                <a:path w="38101" h="28576">
                  <a:moveTo>
                    <a:pt x="0" y="28575"/>
                  </a:moveTo>
                  <a:lnTo>
                    <a:pt x="0" y="28575"/>
                  </a:lnTo>
                  <a:lnTo>
                    <a:pt x="0" y="23519"/>
                  </a:lnTo>
                  <a:lnTo>
                    <a:pt x="5645" y="18214"/>
                  </a:lnTo>
                  <a:lnTo>
                    <a:pt x="38100"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0" name="SMARTInkShape-764">
              <a:extLst>
                <a:ext uri="{FF2B5EF4-FFF2-40B4-BE49-F238E27FC236}">
                  <a16:creationId xmlns:a16="http://schemas.microsoft.com/office/drawing/2014/main" id="{90C9E29B-11D0-1262-5FC5-ECA3690080E0}"/>
                </a:ext>
              </a:extLst>
            </p:cNvPr>
            <p:cNvSpPr/>
            <p:nvPr>
              <p:custDataLst>
                <p:tags r:id="rId54"/>
              </p:custDataLst>
            </p:nvPr>
          </p:nvSpPr>
          <p:spPr>
            <a:xfrm>
              <a:off x="6277091" y="5972175"/>
              <a:ext cx="18935" cy="65937"/>
            </a:xfrm>
            <a:custGeom>
              <a:avLst/>
              <a:gdLst/>
              <a:ahLst/>
              <a:cxnLst/>
              <a:rect l="0" t="0" r="0" b="0"/>
              <a:pathLst>
                <a:path w="18935" h="65937">
                  <a:moveTo>
                    <a:pt x="9409" y="0"/>
                  </a:moveTo>
                  <a:lnTo>
                    <a:pt x="9409" y="0"/>
                  </a:lnTo>
                  <a:lnTo>
                    <a:pt x="8351" y="30397"/>
                  </a:lnTo>
                  <a:lnTo>
                    <a:pt x="0" y="65936"/>
                  </a:lnTo>
                  <a:lnTo>
                    <a:pt x="18934" y="4762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1" name="SMARTInkShape-765">
              <a:extLst>
                <a:ext uri="{FF2B5EF4-FFF2-40B4-BE49-F238E27FC236}">
                  <a16:creationId xmlns:a16="http://schemas.microsoft.com/office/drawing/2014/main" id="{AF7BCF46-28E1-2A8B-1904-C0246ED03AAB}"/>
                </a:ext>
              </a:extLst>
            </p:cNvPr>
            <p:cNvSpPr/>
            <p:nvPr>
              <p:custDataLst>
                <p:tags r:id="rId55"/>
              </p:custDataLst>
            </p:nvPr>
          </p:nvSpPr>
          <p:spPr>
            <a:xfrm>
              <a:off x="6343650" y="5953286"/>
              <a:ext cx="57151" cy="47465"/>
            </a:xfrm>
            <a:custGeom>
              <a:avLst/>
              <a:gdLst/>
              <a:ahLst/>
              <a:cxnLst/>
              <a:rect l="0" t="0" r="0" b="0"/>
              <a:pathLst>
                <a:path w="57151" h="47465">
                  <a:moveTo>
                    <a:pt x="0" y="28414"/>
                  </a:moveTo>
                  <a:lnTo>
                    <a:pt x="0" y="28414"/>
                  </a:lnTo>
                  <a:lnTo>
                    <a:pt x="8662" y="20810"/>
                  </a:lnTo>
                  <a:lnTo>
                    <a:pt x="37585" y="2588"/>
                  </a:lnTo>
                  <a:lnTo>
                    <a:pt x="55238" y="0"/>
                  </a:lnTo>
                  <a:lnTo>
                    <a:pt x="55876" y="1005"/>
                  </a:lnTo>
                  <a:lnTo>
                    <a:pt x="56898" y="15866"/>
                  </a:lnTo>
                  <a:lnTo>
                    <a:pt x="57150" y="47464"/>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2" name="SMARTInkShape-766">
              <a:extLst>
                <a:ext uri="{FF2B5EF4-FFF2-40B4-BE49-F238E27FC236}">
                  <a16:creationId xmlns:a16="http://schemas.microsoft.com/office/drawing/2014/main" id="{2F0FCD4C-7665-C968-3851-157443F110B3}"/>
                </a:ext>
              </a:extLst>
            </p:cNvPr>
            <p:cNvSpPr/>
            <p:nvPr>
              <p:custDataLst>
                <p:tags r:id="rId56"/>
              </p:custDataLst>
            </p:nvPr>
          </p:nvSpPr>
          <p:spPr>
            <a:xfrm>
              <a:off x="6391275" y="6010275"/>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3" name="SMARTInkShape-767">
              <a:extLst>
                <a:ext uri="{FF2B5EF4-FFF2-40B4-BE49-F238E27FC236}">
                  <a16:creationId xmlns:a16="http://schemas.microsoft.com/office/drawing/2014/main" id="{85935592-2FA3-3F3F-C151-75240417BE6F}"/>
                </a:ext>
              </a:extLst>
            </p:cNvPr>
            <p:cNvSpPr/>
            <p:nvPr>
              <p:custDataLst>
                <p:tags r:id="rId57"/>
              </p:custDataLst>
            </p:nvPr>
          </p:nvSpPr>
          <p:spPr>
            <a:xfrm>
              <a:off x="6372225" y="6029325"/>
              <a:ext cx="19051" cy="19051"/>
            </a:xfrm>
            <a:custGeom>
              <a:avLst/>
              <a:gdLst/>
              <a:ahLst/>
              <a:cxnLst/>
              <a:rect l="0" t="0" r="0" b="0"/>
              <a:pathLst>
                <a:path w="19051" h="19051">
                  <a:moveTo>
                    <a:pt x="19050" y="0"/>
                  </a:moveTo>
                  <a:lnTo>
                    <a:pt x="19050" y="0"/>
                  </a:lnTo>
                  <a:lnTo>
                    <a:pt x="13994" y="10113"/>
                  </a:lnTo>
                  <a:lnTo>
                    <a:pt x="11446" y="13092"/>
                  </a:lnTo>
                  <a:lnTo>
                    <a:pt x="0" y="1905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4" name="SMARTInkShape-768">
              <a:extLst>
                <a:ext uri="{FF2B5EF4-FFF2-40B4-BE49-F238E27FC236}">
                  <a16:creationId xmlns:a16="http://schemas.microsoft.com/office/drawing/2014/main" id="{79E12E71-A1DB-F534-D83E-41B3352FCA4B}"/>
                </a:ext>
              </a:extLst>
            </p:cNvPr>
            <p:cNvSpPr/>
            <p:nvPr>
              <p:custDataLst>
                <p:tags r:id="rId58"/>
              </p:custDataLst>
            </p:nvPr>
          </p:nvSpPr>
          <p:spPr>
            <a:xfrm>
              <a:off x="6515100" y="5943600"/>
              <a:ext cx="9526" cy="9526"/>
            </a:xfrm>
            <a:custGeom>
              <a:avLst/>
              <a:gdLst/>
              <a:ahLst/>
              <a:cxnLst/>
              <a:rect l="0" t="0" r="0" b="0"/>
              <a:pathLst>
                <a:path w="9526" h="9526">
                  <a:moveTo>
                    <a:pt x="0" y="9525"/>
                  </a:moveTo>
                  <a:lnTo>
                    <a:pt x="0" y="9525"/>
                  </a:lnTo>
                  <a:lnTo>
                    <a:pt x="9525"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5" name="SMARTInkShape-769">
              <a:extLst>
                <a:ext uri="{FF2B5EF4-FFF2-40B4-BE49-F238E27FC236}">
                  <a16:creationId xmlns:a16="http://schemas.microsoft.com/office/drawing/2014/main" id="{44B8598E-4F0E-4D52-C591-A04AEDAAA889}"/>
                </a:ext>
              </a:extLst>
            </p:cNvPr>
            <p:cNvSpPr/>
            <p:nvPr>
              <p:custDataLst>
                <p:tags r:id="rId59"/>
              </p:custDataLst>
            </p:nvPr>
          </p:nvSpPr>
          <p:spPr>
            <a:xfrm>
              <a:off x="6524625" y="5934075"/>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 name="SMARTInkShape-770">
              <a:extLst>
                <a:ext uri="{FF2B5EF4-FFF2-40B4-BE49-F238E27FC236}">
                  <a16:creationId xmlns:a16="http://schemas.microsoft.com/office/drawing/2014/main" id="{452F34D9-25A5-E620-4A5E-FF5786B3FC90}"/>
                </a:ext>
              </a:extLst>
            </p:cNvPr>
            <p:cNvSpPr/>
            <p:nvPr>
              <p:custDataLst>
                <p:tags r:id="rId60"/>
              </p:custDataLst>
            </p:nvPr>
          </p:nvSpPr>
          <p:spPr>
            <a:xfrm>
              <a:off x="6505575" y="5934075"/>
              <a:ext cx="19051" cy="76201"/>
            </a:xfrm>
            <a:custGeom>
              <a:avLst/>
              <a:gdLst/>
              <a:ahLst/>
              <a:cxnLst/>
              <a:rect l="0" t="0" r="0" b="0"/>
              <a:pathLst>
                <a:path w="19051" h="76201">
                  <a:moveTo>
                    <a:pt x="19050" y="0"/>
                  </a:moveTo>
                  <a:lnTo>
                    <a:pt x="19050" y="0"/>
                  </a:lnTo>
                  <a:lnTo>
                    <a:pt x="17992" y="9721"/>
                  </a:lnTo>
                  <a:lnTo>
                    <a:pt x="0" y="7620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7" name="SMARTInkShape-771">
              <a:extLst>
                <a:ext uri="{FF2B5EF4-FFF2-40B4-BE49-F238E27FC236}">
                  <a16:creationId xmlns:a16="http://schemas.microsoft.com/office/drawing/2014/main" id="{23650317-E1C3-1D3E-D0DA-ED180052E0BD}"/>
                </a:ext>
              </a:extLst>
            </p:cNvPr>
            <p:cNvSpPr/>
            <p:nvPr>
              <p:custDataLst>
                <p:tags r:id="rId61"/>
              </p:custDataLst>
            </p:nvPr>
          </p:nvSpPr>
          <p:spPr>
            <a:xfrm>
              <a:off x="6524625" y="6076950"/>
              <a:ext cx="19051" cy="9526"/>
            </a:xfrm>
            <a:custGeom>
              <a:avLst/>
              <a:gdLst/>
              <a:ahLst/>
              <a:cxnLst/>
              <a:rect l="0" t="0" r="0" b="0"/>
              <a:pathLst>
                <a:path w="19051" h="9526">
                  <a:moveTo>
                    <a:pt x="0" y="0"/>
                  </a:moveTo>
                  <a:lnTo>
                    <a:pt x="0" y="0"/>
                  </a:lnTo>
                  <a:lnTo>
                    <a:pt x="5056" y="5056"/>
                  </a:lnTo>
                  <a:lnTo>
                    <a:pt x="19050" y="952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8" name="SMARTInkShape-772">
              <a:extLst>
                <a:ext uri="{FF2B5EF4-FFF2-40B4-BE49-F238E27FC236}">
                  <a16:creationId xmlns:a16="http://schemas.microsoft.com/office/drawing/2014/main" id="{E5A0B45D-6DBA-5404-9284-B9A77069D4B2}"/>
                </a:ext>
              </a:extLst>
            </p:cNvPr>
            <p:cNvSpPr/>
            <p:nvPr>
              <p:custDataLst>
                <p:tags r:id="rId62"/>
              </p:custDataLst>
            </p:nvPr>
          </p:nvSpPr>
          <p:spPr>
            <a:xfrm>
              <a:off x="6600825" y="5972175"/>
              <a:ext cx="9526" cy="28576"/>
            </a:xfrm>
            <a:custGeom>
              <a:avLst/>
              <a:gdLst/>
              <a:ahLst/>
              <a:cxnLst/>
              <a:rect l="0" t="0" r="0" b="0"/>
              <a:pathLst>
                <a:path w="9526" h="28576">
                  <a:moveTo>
                    <a:pt x="0" y="28575"/>
                  </a:moveTo>
                  <a:lnTo>
                    <a:pt x="0" y="28575"/>
                  </a:lnTo>
                  <a:lnTo>
                    <a:pt x="7538" y="10675"/>
                  </a:lnTo>
                  <a:lnTo>
                    <a:pt x="9525"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9" name="SMARTInkShape-773">
              <a:extLst>
                <a:ext uri="{FF2B5EF4-FFF2-40B4-BE49-F238E27FC236}">
                  <a16:creationId xmlns:a16="http://schemas.microsoft.com/office/drawing/2014/main" id="{5C9D0FB7-D198-5B84-A4F1-B0BA4D924412}"/>
                </a:ext>
              </a:extLst>
            </p:cNvPr>
            <p:cNvSpPr/>
            <p:nvPr>
              <p:custDataLst>
                <p:tags r:id="rId63"/>
              </p:custDataLst>
            </p:nvPr>
          </p:nvSpPr>
          <p:spPr>
            <a:xfrm>
              <a:off x="6619875" y="596265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 name="SMARTInkShape-774">
              <a:extLst>
                <a:ext uri="{FF2B5EF4-FFF2-40B4-BE49-F238E27FC236}">
                  <a16:creationId xmlns:a16="http://schemas.microsoft.com/office/drawing/2014/main" id="{7FB60649-D172-F183-72A4-297E7B01B97C}"/>
                </a:ext>
              </a:extLst>
            </p:cNvPr>
            <p:cNvSpPr/>
            <p:nvPr>
              <p:custDataLst>
                <p:tags r:id="rId64"/>
              </p:custDataLst>
            </p:nvPr>
          </p:nvSpPr>
          <p:spPr>
            <a:xfrm>
              <a:off x="6657975" y="5829334"/>
              <a:ext cx="66676" cy="266667"/>
            </a:xfrm>
            <a:custGeom>
              <a:avLst/>
              <a:gdLst/>
              <a:ahLst/>
              <a:cxnLst/>
              <a:rect l="0" t="0" r="0" b="0"/>
              <a:pathLst>
                <a:path w="66676" h="266667">
                  <a:moveTo>
                    <a:pt x="66675" y="9491"/>
                  </a:moveTo>
                  <a:lnTo>
                    <a:pt x="66675" y="9491"/>
                  </a:lnTo>
                  <a:lnTo>
                    <a:pt x="66675" y="0"/>
                  </a:lnTo>
                  <a:lnTo>
                    <a:pt x="61619" y="10089"/>
                  </a:lnTo>
                  <a:lnTo>
                    <a:pt x="57738" y="53641"/>
                  </a:lnTo>
                  <a:lnTo>
                    <a:pt x="55295" y="70388"/>
                  </a:lnTo>
                  <a:lnTo>
                    <a:pt x="42124" y="112811"/>
                  </a:lnTo>
                  <a:lnTo>
                    <a:pt x="33839" y="157136"/>
                  </a:lnTo>
                  <a:lnTo>
                    <a:pt x="22010" y="203481"/>
                  </a:lnTo>
                  <a:lnTo>
                    <a:pt x="13695" y="223839"/>
                  </a:lnTo>
                  <a:lnTo>
                    <a:pt x="7527" y="252444"/>
                  </a:lnTo>
                  <a:lnTo>
                    <a:pt x="0" y="266666"/>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52" name="SMARTInkShape-775">
            <a:extLst>
              <a:ext uri="{FF2B5EF4-FFF2-40B4-BE49-F238E27FC236}">
                <a16:creationId xmlns:a16="http://schemas.microsoft.com/office/drawing/2014/main" id="{9205C393-B10B-0C11-1C2E-DE4F6B53E81C}"/>
              </a:ext>
            </a:extLst>
          </p:cNvPr>
          <p:cNvSpPr/>
          <p:nvPr>
            <p:custDataLst>
              <p:tags r:id="rId3"/>
            </p:custDataLst>
          </p:nvPr>
        </p:nvSpPr>
        <p:spPr>
          <a:xfrm>
            <a:off x="6753225" y="600075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61" name="SMARTInkShape-Group151">
            <a:extLst>
              <a:ext uri="{FF2B5EF4-FFF2-40B4-BE49-F238E27FC236}">
                <a16:creationId xmlns:a16="http://schemas.microsoft.com/office/drawing/2014/main" id="{58D2BDF4-40C7-805D-0249-29DC5ECEAC05}"/>
              </a:ext>
            </a:extLst>
          </p:cNvPr>
          <p:cNvGrpSpPr/>
          <p:nvPr/>
        </p:nvGrpSpPr>
        <p:grpSpPr>
          <a:xfrm>
            <a:off x="6795632" y="5801155"/>
            <a:ext cx="790039" cy="447246"/>
            <a:chOff x="6795632" y="5801155"/>
            <a:chExt cx="790039" cy="447246"/>
          </a:xfrm>
        </p:grpSpPr>
        <p:sp>
          <p:nvSpPr>
            <p:cNvPr id="153" name="SMARTInkShape-776">
              <a:extLst>
                <a:ext uri="{FF2B5EF4-FFF2-40B4-BE49-F238E27FC236}">
                  <a16:creationId xmlns:a16="http://schemas.microsoft.com/office/drawing/2014/main" id="{15C08E98-DA5C-D033-B60B-993B23D864E1}"/>
                </a:ext>
              </a:extLst>
            </p:cNvPr>
            <p:cNvSpPr/>
            <p:nvPr>
              <p:custDataLst>
                <p:tags r:id="rId44"/>
              </p:custDataLst>
            </p:nvPr>
          </p:nvSpPr>
          <p:spPr>
            <a:xfrm>
              <a:off x="6795632" y="5801155"/>
              <a:ext cx="167144" cy="332931"/>
            </a:xfrm>
            <a:custGeom>
              <a:avLst/>
              <a:gdLst/>
              <a:ahLst/>
              <a:cxnLst/>
              <a:rect l="0" t="0" r="0" b="0"/>
              <a:pathLst>
                <a:path w="167144" h="332931">
                  <a:moveTo>
                    <a:pt x="62368" y="66245"/>
                  </a:moveTo>
                  <a:lnTo>
                    <a:pt x="62368" y="66245"/>
                  </a:lnTo>
                  <a:lnTo>
                    <a:pt x="62368" y="39778"/>
                  </a:lnTo>
                  <a:lnTo>
                    <a:pt x="70568" y="29654"/>
                  </a:lnTo>
                  <a:lnTo>
                    <a:pt x="71777" y="20076"/>
                  </a:lnTo>
                  <a:lnTo>
                    <a:pt x="71883" y="10547"/>
                  </a:lnTo>
                  <a:lnTo>
                    <a:pt x="81025" y="0"/>
                  </a:lnTo>
                  <a:lnTo>
                    <a:pt x="81302" y="4754"/>
                  </a:lnTo>
                  <a:lnTo>
                    <a:pt x="78545" y="9988"/>
                  </a:lnTo>
                  <a:lnTo>
                    <a:pt x="74849" y="15842"/>
                  </a:lnTo>
                  <a:lnTo>
                    <a:pt x="64548" y="56284"/>
                  </a:lnTo>
                  <a:lnTo>
                    <a:pt x="55468" y="94734"/>
                  </a:lnTo>
                  <a:lnTo>
                    <a:pt x="50799" y="129014"/>
                  </a:lnTo>
                  <a:lnTo>
                    <a:pt x="39739" y="172835"/>
                  </a:lnTo>
                  <a:lnTo>
                    <a:pt x="31754" y="216061"/>
                  </a:lnTo>
                  <a:lnTo>
                    <a:pt x="16506" y="262943"/>
                  </a:lnTo>
                  <a:lnTo>
                    <a:pt x="14032" y="281919"/>
                  </a:lnTo>
                  <a:lnTo>
                    <a:pt x="3005" y="313231"/>
                  </a:lnTo>
                  <a:lnTo>
                    <a:pt x="567" y="316628"/>
                  </a:lnTo>
                  <a:lnTo>
                    <a:pt x="0" y="319950"/>
                  </a:lnTo>
                  <a:lnTo>
                    <a:pt x="681" y="323224"/>
                  </a:lnTo>
                  <a:lnTo>
                    <a:pt x="2193" y="326464"/>
                  </a:lnTo>
                  <a:lnTo>
                    <a:pt x="4260" y="328624"/>
                  </a:lnTo>
                  <a:lnTo>
                    <a:pt x="14272" y="332777"/>
                  </a:lnTo>
                  <a:lnTo>
                    <a:pt x="33016" y="332930"/>
                  </a:lnTo>
                  <a:lnTo>
                    <a:pt x="41562" y="330116"/>
                  </a:lnTo>
                  <a:lnTo>
                    <a:pt x="48887" y="326396"/>
                  </a:lnTo>
                  <a:lnTo>
                    <a:pt x="58961" y="323244"/>
                  </a:lnTo>
                  <a:lnTo>
                    <a:pt x="85150" y="310279"/>
                  </a:lnTo>
                  <a:lnTo>
                    <a:pt x="108812" y="305148"/>
                  </a:lnTo>
                  <a:lnTo>
                    <a:pt x="112381" y="304888"/>
                  </a:lnTo>
                  <a:lnTo>
                    <a:pt x="119168" y="301778"/>
                  </a:lnTo>
                  <a:lnTo>
                    <a:pt x="167143" y="26627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 name="SMARTInkShape-777">
              <a:extLst>
                <a:ext uri="{FF2B5EF4-FFF2-40B4-BE49-F238E27FC236}">
                  <a16:creationId xmlns:a16="http://schemas.microsoft.com/office/drawing/2014/main" id="{925F9153-C782-D8FE-EE35-204AE94A1A62}"/>
                </a:ext>
              </a:extLst>
            </p:cNvPr>
            <p:cNvSpPr/>
            <p:nvPr>
              <p:custDataLst>
                <p:tags r:id="rId45"/>
              </p:custDataLst>
            </p:nvPr>
          </p:nvSpPr>
          <p:spPr>
            <a:xfrm>
              <a:off x="6829425" y="5972175"/>
              <a:ext cx="152401" cy="47626"/>
            </a:xfrm>
            <a:custGeom>
              <a:avLst/>
              <a:gdLst/>
              <a:ahLst/>
              <a:cxnLst/>
              <a:rect l="0" t="0" r="0" b="0"/>
              <a:pathLst>
                <a:path w="152401" h="47626">
                  <a:moveTo>
                    <a:pt x="0" y="47625"/>
                  </a:moveTo>
                  <a:lnTo>
                    <a:pt x="0" y="47625"/>
                  </a:lnTo>
                  <a:lnTo>
                    <a:pt x="42194" y="31378"/>
                  </a:lnTo>
                  <a:lnTo>
                    <a:pt x="71364" y="18977"/>
                  </a:lnTo>
                  <a:lnTo>
                    <a:pt x="98057" y="6335"/>
                  </a:lnTo>
                  <a:lnTo>
                    <a:pt x="152400"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 name="SMARTInkShape-778">
              <a:extLst>
                <a:ext uri="{FF2B5EF4-FFF2-40B4-BE49-F238E27FC236}">
                  <a16:creationId xmlns:a16="http://schemas.microsoft.com/office/drawing/2014/main" id="{503D6623-D16E-7CC1-3E96-6309888D47A3}"/>
                </a:ext>
              </a:extLst>
            </p:cNvPr>
            <p:cNvSpPr/>
            <p:nvPr>
              <p:custDataLst>
                <p:tags r:id="rId46"/>
              </p:custDataLst>
            </p:nvPr>
          </p:nvSpPr>
          <p:spPr>
            <a:xfrm>
              <a:off x="7053395" y="5962927"/>
              <a:ext cx="23637" cy="171174"/>
            </a:xfrm>
            <a:custGeom>
              <a:avLst/>
              <a:gdLst/>
              <a:ahLst/>
              <a:cxnLst/>
              <a:rect l="0" t="0" r="0" b="0"/>
              <a:pathLst>
                <a:path w="23637" h="171174">
                  <a:moveTo>
                    <a:pt x="4630" y="37823"/>
                  </a:moveTo>
                  <a:lnTo>
                    <a:pt x="4630" y="37823"/>
                  </a:lnTo>
                  <a:lnTo>
                    <a:pt x="4630" y="32767"/>
                  </a:lnTo>
                  <a:lnTo>
                    <a:pt x="7452" y="27462"/>
                  </a:lnTo>
                  <a:lnTo>
                    <a:pt x="23530" y="0"/>
                  </a:lnTo>
                  <a:lnTo>
                    <a:pt x="23636" y="4862"/>
                  </a:lnTo>
                  <a:lnTo>
                    <a:pt x="20838" y="10121"/>
                  </a:lnTo>
                  <a:lnTo>
                    <a:pt x="18610" y="13005"/>
                  </a:lnTo>
                  <a:lnTo>
                    <a:pt x="9489" y="58039"/>
                  </a:lnTo>
                  <a:lnTo>
                    <a:pt x="0" y="102779"/>
                  </a:lnTo>
                  <a:lnTo>
                    <a:pt x="4630" y="171173"/>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 name="SMARTInkShape-779">
              <a:extLst>
                <a:ext uri="{FF2B5EF4-FFF2-40B4-BE49-F238E27FC236}">
                  <a16:creationId xmlns:a16="http://schemas.microsoft.com/office/drawing/2014/main" id="{6BF38627-FF14-7DA6-F0EF-770997BD8DB2}"/>
                </a:ext>
              </a:extLst>
            </p:cNvPr>
            <p:cNvSpPr/>
            <p:nvPr>
              <p:custDataLst>
                <p:tags r:id="rId47"/>
              </p:custDataLst>
            </p:nvPr>
          </p:nvSpPr>
          <p:spPr>
            <a:xfrm>
              <a:off x="7096125" y="5859315"/>
              <a:ext cx="19051" cy="17611"/>
            </a:xfrm>
            <a:custGeom>
              <a:avLst/>
              <a:gdLst/>
              <a:ahLst/>
              <a:cxnLst/>
              <a:rect l="0" t="0" r="0" b="0"/>
              <a:pathLst>
                <a:path w="19051" h="17611">
                  <a:moveTo>
                    <a:pt x="0" y="17610"/>
                  </a:moveTo>
                  <a:lnTo>
                    <a:pt x="0" y="17610"/>
                  </a:lnTo>
                  <a:lnTo>
                    <a:pt x="0" y="3421"/>
                  </a:lnTo>
                  <a:lnTo>
                    <a:pt x="1058" y="1800"/>
                  </a:lnTo>
                  <a:lnTo>
                    <a:pt x="2822" y="720"/>
                  </a:lnTo>
                  <a:lnTo>
                    <a:pt x="5056" y="0"/>
                  </a:lnTo>
                  <a:lnTo>
                    <a:pt x="7604" y="578"/>
                  </a:lnTo>
                  <a:lnTo>
                    <a:pt x="19050" y="808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 name="SMARTInkShape-780">
              <a:extLst>
                <a:ext uri="{FF2B5EF4-FFF2-40B4-BE49-F238E27FC236}">
                  <a16:creationId xmlns:a16="http://schemas.microsoft.com/office/drawing/2014/main" id="{50497854-0E5A-6138-BCE8-5464A09DB69F}"/>
                </a:ext>
              </a:extLst>
            </p:cNvPr>
            <p:cNvSpPr/>
            <p:nvPr>
              <p:custDataLst>
                <p:tags r:id="rId48"/>
              </p:custDataLst>
            </p:nvPr>
          </p:nvSpPr>
          <p:spPr>
            <a:xfrm>
              <a:off x="7200900" y="5972175"/>
              <a:ext cx="38101" cy="276226"/>
            </a:xfrm>
            <a:custGeom>
              <a:avLst/>
              <a:gdLst/>
              <a:ahLst/>
              <a:cxnLst/>
              <a:rect l="0" t="0" r="0" b="0"/>
              <a:pathLst>
                <a:path w="38101" h="276226">
                  <a:moveTo>
                    <a:pt x="38100" y="0"/>
                  </a:moveTo>
                  <a:lnTo>
                    <a:pt x="38100" y="0"/>
                  </a:lnTo>
                  <a:lnTo>
                    <a:pt x="35278" y="44654"/>
                  </a:lnTo>
                  <a:lnTo>
                    <a:pt x="27739" y="80964"/>
                  </a:lnTo>
                  <a:lnTo>
                    <a:pt x="21625" y="119592"/>
                  </a:lnTo>
                  <a:lnTo>
                    <a:pt x="19558" y="166145"/>
                  </a:lnTo>
                  <a:lnTo>
                    <a:pt x="18092" y="200898"/>
                  </a:lnTo>
                  <a:lnTo>
                    <a:pt x="10120" y="247515"/>
                  </a:lnTo>
                  <a:lnTo>
                    <a:pt x="8730" y="259232"/>
                  </a:lnTo>
                  <a:lnTo>
                    <a:pt x="0" y="27622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 name="SMARTInkShape-781">
              <a:extLst>
                <a:ext uri="{FF2B5EF4-FFF2-40B4-BE49-F238E27FC236}">
                  <a16:creationId xmlns:a16="http://schemas.microsoft.com/office/drawing/2014/main" id="{6608CEE0-2A05-7A9D-7896-83C127C9D7E5}"/>
                </a:ext>
              </a:extLst>
            </p:cNvPr>
            <p:cNvSpPr/>
            <p:nvPr>
              <p:custDataLst>
                <p:tags r:id="rId49"/>
              </p:custDataLst>
            </p:nvPr>
          </p:nvSpPr>
          <p:spPr>
            <a:xfrm>
              <a:off x="7200900" y="5982359"/>
              <a:ext cx="99689" cy="94592"/>
            </a:xfrm>
            <a:custGeom>
              <a:avLst/>
              <a:gdLst/>
              <a:ahLst/>
              <a:cxnLst/>
              <a:rect l="0" t="0" r="0" b="0"/>
              <a:pathLst>
                <a:path w="99689" h="94592">
                  <a:moveTo>
                    <a:pt x="9525" y="37441"/>
                  </a:moveTo>
                  <a:lnTo>
                    <a:pt x="9525" y="37441"/>
                  </a:lnTo>
                  <a:lnTo>
                    <a:pt x="40116" y="6849"/>
                  </a:lnTo>
                  <a:lnTo>
                    <a:pt x="52754" y="2678"/>
                  </a:lnTo>
                  <a:lnTo>
                    <a:pt x="76626" y="0"/>
                  </a:lnTo>
                  <a:lnTo>
                    <a:pt x="84503" y="2456"/>
                  </a:lnTo>
                  <a:lnTo>
                    <a:pt x="88085" y="4592"/>
                  </a:lnTo>
                  <a:lnTo>
                    <a:pt x="90474" y="8134"/>
                  </a:lnTo>
                  <a:lnTo>
                    <a:pt x="94893" y="21114"/>
                  </a:lnTo>
                  <a:lnTo>
                    <a:pt x="97129" y="23381"/>
                  </a:lnTo>
                  <a:lnTo>
                    <a:pt x="99678" y="24893"/>
                  </a:lnTo>
                  <a:lnTo>
                    <a:pt x="99688" y="37861"/>
                  </a:lnTo>
                  <a:lnTo>
                    <a:pt x="96164" y="54561"/>
                  </a:lnTo>
                  <a:lnTo>
                    <a:pt x="91070" y="65511"/>
                  </a:lnTo>
                  <a:lnTo>
                    <a:pt x="77196" y="82682"/>
                  </a:lnTo>
                  <a:lnTo>
                    <a:pt x="65707" y="89298"/>
                  </a:lnTo>
                  <a:lnTo>
                    <a:pt x="35855" y="93894"/>
                  </a:lnTo>
                  <a:lnTo>
                    <a:pt x="0" y="94591"/>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 name="SMARTInkShape-782">
              <a:extLst>
                <a:ext uri="{FF2B5EF4-FFF2-40B4-BE49-F238E27FC236}">
                  <a16:creationId xmlns:a16="http://schemas.microsoft.com/office/drawing/2014/main" id="{7521525C-6718-B513-27B4-CBC6BF39A0DA}"/>
                </a:ext>
              </a:extLst>
            </p:cNvPr>
            <p:cNvSpPr/>
            <p:nvPr>
              <p:custDataLst>
                <p:tags r:id="rId50"/>
              </p:custDataLst>
            </p:nvPr>
          </p:nvSpPr>
          <p:spPr>
            <a:xfrm>
              <a:off x="7353300" y="5821724"/>
              <a:ext cx="66168" cy="350477"/>
            </a:xfrm>
            <a:custGeom>
              <a:avLst/>
              <a:gdLst/>
              <a:ahLst/>
              <a:cxnLst/>
              <a:rect l="0" t="0" r="0" b="0"/>
              <a:pathLst>
                <a:path w="66168" h="350477">
                  <a:moveTo>
                    <a:pt x="47625" y="36151"/>
                  </a:moveTo>
                  <a:lnTo>
                    <a:pt x="47625" y="36151"/>
                  </a:lnTo>
                  <a:lnTo>
                    <a:pt x="66167" y="0"/>
                  </a:lnTo>
                  <a:lnTo>
                    <a:pt x="53425" y="36930"/>
                  </a:lnTo>
                  <a:lnTo>
                    <a:pt x="44911" y="55547"/>
                  </a:lnTo>
                  <a:lnTo>
                    <a:pt x="36623" y="99014"/>
                  </a:lnTo>
                  <a:lnTo>
                    <a:pt x="28138" y="142619"/>
                  </a:lnTo>
                  <a:lnTo>
                    <a:pt x="21742" y="183408"/>
                  </a:lnTo>
                  <a:lnTo>
                    <a:pt x="18130" y="206374"/>
                  </a:lnTo>
                  <a:lnTo>
                    <a:pt x="6312" y="244162"/>
                  </a:lnTo>
                  <a:lnTo>
                    <a:pt x="1870" y="285226"/>
                  </a:lnTo>
                  <a:lnTo>
                    <a:pt x="0" y="350476"/>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SMARTInkShape-783">
              <a:extLst>
                <a:ext uri="{FF2B5EF4-FFF2-40B4-BE49-F238E27FC236}">
                  <a16:creationId xmlns:a16="http://schemas.microsoft.com/office/drawing/2014/main" id="{BC3F68C2-44FC-380D-9471-63E1BDC655E2}"/>
                </a:ext>
              </a:extLst>
            </p:cNvPr>
            <p:cNvSpPr/>
            <p:nvPr>
              <p:custDataLst>
                <p:tags r:id="rId51"/>
              </p:custDataLst>
            </p:nvPr>
          </p:nvSpPr>
          <p:spPr>
            <a:xfrm>
              <a:off x="7458688" y="5996863"/>
              <a:ext cx="126983" cy="125047"/>
            </a:xfrm>
            <a:custGeom>
              <a:avLst/>
              <a:gdLst/>
              <a:ahLst/>
              <a:cxnLst/>
              <a:rect l="0" t="0" r="0" b="0"/>
              <a:pathLst>
                <a:path w="126983" h="125047">
                  <a:moveTo>
                    <a:pt x="8912" y="41987"/>
                  </a:moveTo>
                  <a:lnTo>
                    <a:pt x="8912" y="41987"/>
                  </a:lnTo>
                  <a:lnTo>
                    <a:pt x="50547" y="41987"/>
                  </a:lnTo>
                  <a:lnTo>
                    <a:pt x="84752" y="40929"/>
                  </a:lnTo>
                  <a:lnTo>
                    <a:pt x="105231" y="34383"/>
                  </a:lnTo>
                  <a:lnTo>
                    <a:pt x="125692" y="19597"/>
                  </a:lnTo>
                  <a:lnTo>
                    <a:pt x="126982" y="16477"/>
                  </a:lnTo>
                  <a:lnTo>
                    <a:pt x="126784" y="13339"/>
                  </a:lnTo>
                  <a:lnTo>
                    <a:pt x="125593" y="10189"/>
                  </a:lnTo>
                  <a:lnTo>
                    <a:pt x="115804" y="3865"/>
                  </a:lnTo>
                  <a:lnTo>
                    <a:pt x="108749" y="697"/>
                  </a:lnTo>
                  <a:lnTo>
                    <a:pt x="89619" y="0"/>
                  </a:lnTo>
                  <a:lnTo>
                    <a:pt x="52959" y="8175"/>
                  </a:lnTo>
                  <a:lnTo>
                    <a:pt x="21624" y="30622"/>
                  </a:lnTo>
                  <a:lnTo>
                    <a:pt x="17387" y="34411"/>
                  </a:lnTo>
                  <a:lnTo>
                    <a:pt x="6367" y="54912"/>
                  </a:lnTo>
                  <a:lnTo>
                    <a:pt x="766" y="76133"/>
                  </a:lnTo>
                  <a:lnTo>
                    <a:pt x="0" y="87502"/>
                  </a:lnTo>
                  <a:lnTo>
                    <a:pt x="5304" y="99610"/>
                  </a:lnTo>
                  <a:lnTo>
                    <a:pt x="14717" y="110989"/>
                  </a:lnTo>
                  <a:lnTo>
                    <a:pt x="25956" y="119574"/>
                  </a:lnTo>
                  <a:lnTo>
                    <a:pt x="38006" y="124095"/>
                  </a:lnTo>
                  <a:lnTo>
                    <a:pt x="52534" y="125046"/>
                  </a:lnTo>
                  <a:lnTo>
                    <a:pt x="81339" y="119631"/>
                  </a:lnTo>
                  <a:lnTo>
                    <a:pt x="123212" y="108662"/>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9" name="SMARTInkShape-Group152">
            <a:extLst>
              <a:ext uri="{FF2B5EF4-FFF2-40B4-BE49-F238E27FC236}">
                <a16:creationId xmlns:a16="http://schemas.microsoft.com/office/drawing/2014/main" id="{68FFDE5D-485B-D984-351E-012ED1604D71}"/>
              </a:ext>
            </a:extLst>
          </p:cNvPr>
          <p:cNvGrpSpPr/>
          <p:nvPr/>
        </p:nvGrpSpPr>
        <p:grpSpPr>
          <a:xfrm>
            <a:off x="7867650" y="5823230"/>
            <a:ext cx="1176180" cy="491846"/>
            <a:chOff x="7867650" y="5823230"/>
            <a:chExt cx="1176180" cy="491846"/>
          </a:xfrm>
        </p:grpSpPr>
        <p:sp>
          <p:nvSpPr>
            <p:cNvPr id="162" name="SMARTInkShape-784">
              <a:extLst>
                <a:ext uri="{FF2B5EF4-FFF2-40B4-BE49-F238E27FC236}">
                  <a16:creationId xmlns:a16="http://schemas.microsoft.com/office/drawing/2014/main" id="{BBF9EFD1-5D71-BAA9-7D2D-22C7BEAAE9E1}"/>
                </a:ext>
              </a:extLst>
            </p:cNvPr>
            <p:cNvSpPr/>
            <p:nvPr>
              <p:custDataLst>
                <p:tags r:id="rId37"/>
              </p:custDataLst>
            </p:nvPr>
          </p:nvSpPr>
          <p:spPr>
            <a:xfrm>
              <a:off x="7867650" y="5887890"/>
              <a:ext cx="190108" cy="169570"/>
            </a:xfrm>
            <a:custGeom>
              <a:avLst/>
              <a:gdLst/>
              <a:ahLst/>
              <a:cxnLst/>
              <a:rect l="0" t="0" r="0" b="0"/>
              <a:pathLst>
                <a:path w="190108" h="169570">
                  <a:moveTo>
                    <a:pt x="180975" y="17610"/>
                  </a:moveTo>
                  <a:lnTo>
                    <a:pt x="180975" y="17610"/>
                  </a:lnTo>
                  <a:lnTo>
                    <a:pt x="189175" y="9409"/>
                  </a:lnTo>
                  <a:lnTo>
                    <a:pt x="190107" y="3421"/>
                  </a:lnTo>
                  <a:lnTo>
                    <a:pt x="188122" y="1800"/>
                  </a:lnTo>
                  <a:lnTo>
                    <a:pt x="180271" y="0"/>
                  </a:lnTo>
                  <a:lnTo>
                    <a:pt x="158893" y="4043"/>
                  </a:lnTo>
                  <a:lnTo>
                    <a:pt x="114622" y="24132"/>
                  </a:lnTo>
                  <a:lnTo>
                    <a:pt x="92523" y="36358"/>
                  </a:lnTo>
                  <a:lnTo>
                    <a:pt x="75980" y="53386"/>
                  </a:lnTo>
                  <a:lnTo>
                    <a:pt x="70810" y="65613"/>
                  </a:lnTo>
                  <a:lnTo>
                    <a:pt x="69432" y="71837"/>
                  </a:lnTo>
                  <a:lnTo>
                    <a:pt x="70629" y="78104"/>
                  </a:lnTo>
                  <a:lnTo>
                    <a:pt x="81369" y="95976"/>
                  </a:lnTo>
                  <a:lnTo>
                    <a:pt x="88375" y="104651"/>
                  </a:lnTo>
                  <a:lnTo>
                    <a:pt x="134925" y="128626"/>
                  </a:lnTo>
                  <a:lnTo>
                    <a:pt x="154946" y="144596"/>
                  </a:lnTo>
                  <a:lnTo>
                    <a:pt x="156214" y="147776"/>
                  </a:lnTo>
                  <a:lnTo>
                    <a:pt x="156001" y="150954"/>
                  </a:lnTo>
                  <a:lnTo>
                    <a:pt x="154801" y="154131"/>
                  </a:lnTo>
                  <a:lnTo>
                    <a:pt x="142178" y="157661"/>
                  </a:lnTo>
                  <a:lnTo>
                    <a:pt x="96217" y="166659"/>
                  </a:lnTo>
                  <a:lnTo>
                    <a:pt x="55814" y="169569"/>
                  </a:lnTo>
                  <a:lnTo>
                    <a:pt x="0" y="16048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 name="SMARTInkShape-785">
              <a:extLst>
                <a:ext uri="{FF2B5EF4-FFF2-40B4-BE49-F238E27FC236}">
                  <a16:creationId xmlns:a16="http://schemas.microsoft.com/office/drawing/2014/main" id="{DB066254-D972-EA92-399A-51267467E001}"/>
                </a:ext>
              </a:extLst>
            </p:cNvPr>
            <p:cNvSpPr/>
            <p:nvPr>
              <p:custDataLst>
                <p:tags r:id="rId38"/>
              </p:custDataLst>
            </p:nvPr>
          </p:nvSpPr>
          <p:spPr>
            <a:xfrm>
              <a:off x="8068260" y="5943720"/>
              <a:ext cx="403437" cy="199906"/>
            </a:xfrm>
            <a:custGeom>
              <a:avLst/>
              <a:gdLst/>
              <a:ahLst/>
              <a:cxnLst/>
              <a:rect l="0" t="0" r="0" b="0"/>
              <a:pathLst>
                <a:path w="403437" h="199906">
                  <a:moveTo>
                    <a:pt x="132765" y="28455"/>
                  </a:moveTo>
                  <a:lnTo>
                    <a:pt x="132765" y="28455"/>
                  </a:lnTo>
                  <a:lnTo>
                    <a:pt x="132765" y="15198"/>
                  </a:lnTo>
                  <a:lnTo>
                    <a:pt x="131707" y="13267"/>
                  </a:lnTo>
                  <a:lnTo>
                    <a:pt x="129943" y="11980"/>
                  </a:lnTo>
                  <a:lnTo>
                    <a:pt x="124565" y="9913"/>
                  </a:lnTo>
                  <a:lnTo>
                    <a:pt x="123828" y="6809"/>
                  </a:lnTo>
                  <a:lnTo>
                    <a:pt x="123356" y="1249"/>
                  </a:lnTo>
                  <a:lnTo>
                    <a:pt x="96735" y="0"/>
                  </a:lnTo>
                  <a:lnTo>
                    <a:pt x="73406" y="10029"/>
                  </a:lnTo>
                  <a:lnTo>
                    <a:pt x="46385" y="31461"/>
                  </a:lnTo>
                  <a:lnTo>
                    <a:pt x="20052" y="73653"/>
                  </a:lnTo>
                  <a:lnTo>
                    <a:pt x="2377" y="118684"/>
                  </a:lnTo>
                  <a:lnTo>
                    <a:pt x="0" y="145527"/>
                  </a:lnTo>
                  <a:lnTo>
                    <a:pt x="4645" y="167095"/>
                  </a:lnTo>
                  <a:lnTo>
                    <a:pt x="8193" y="171682"/>
                  </a:lnTo>
                  <a:lnTo>
                    <a:pt x="17781" y="176777"/>
                  </a:lnTo>
                  <a:lnTo>
                    <a:pt x="29097" y="176221"/>
                  </a:lnTo>
                  <a:lnTo>
                    <a:pt x="35078" y="174590"/>
                  </a:lnTo>
                  <a:lnTo>
                    <a:pt x="44546" y="167135"/>
                  </a:lnTo>
                  <a:lnTo>
                    <a:pt x="77320" y="126635"/>
                  </a:lnTo>
                  <a:lnTo>
                    <a:pt x="100929" y="80320"/>
                  </a:lnTo>
                  <a:lnTo>
                    <a:pt x="113154" y="58062"/>
                  </a:lnTo>
                  <a:lnTo>
                    <a:pt x="113548" y="62392"/>
                  </a:lnTo>
                  <a:lnTo>
                    <a:pt x="105063" y="109563"/>
                  </a:lnTo>
                  <a:lnTo>
                    <a:pt x="104305" y="155931"/>
                  </a:lnTo>
                  <a:lnTo>
                    <a:pt x="104224" y="171824"/>
                  </a:lnTo>
                  <a:lnTo>
                    <a:pt x="107028" y="179663"/>
                  </a:lnTo>
                  <a:lnTo>
                    <a:pt x="112394" y="188263"/>
                  </a:lnTo>
                  <a:lnTo>
                    <a:pt x="115951" y="189439"/>
                  </a:lnTo>
                  <a:lnTo>
                    <a:pt x="118381" y="189753"/>
                  </a:lnTo>
                  <a:lnTo>
                    <a:pt x="120001" y="188904"/>
                  </a:lnTo>
                  <a:lnTo>
                    <a:pt x="121080" y="187279"/>
                  </a:lnTo>
                  <a:lnTo>
                    <a:pt x="121800" y="185138"/>
                  </a:lnTo>
                  <a:lnTo>
                    <a:pt x="123338" y="183710"/>
                  </a:lnTo>
                  <a:lnTo>
                    <a:pt x="127870" y="182124"/>
                  </a:lnTo>
                  <a:lnTo>
                    <a:pt x="145949" y="159351"/>
                  </a:lnTo>
                  <a:lnTo>
                    <a:pt x="173935" y="116059"/>
                  </a:lnTo>
                  <a:lnTo>
                    <a:pt x="206688" y="69353"/>
                  </a:lnTo>
                  <a:lnTo>
                    <a:pt x="210775" y="67798"/>
                  </a:lnTo>
                  <a:lnTo>
                    <a:pt x="213347" y="67384"/>
                  </a:lnTo>
                  <a:lnTo>
                    <a:pt x="215062" y="66049"/>
                  </a:lnTo>
                  <a:lnTo>
                    <a:pt x="216965" y="61744"/>
                  </a:lnTo>
                  <a:lnTo>
                    <a:pt x="218533" y="60173"/>
                  </a:lnTo>
                  <a:lnTo>
                    <a:pt x="223095" y="58427"/>
                  </a:lnTo>
                  <a:lnTo>
                    <a:pt x="224735" y="59020"/>
                  </a:lnTo>
                  <a:lnTo>
                    <a:pt x="225828" y="60473"/>
                  </a:lnTo>
                  <a:lnTo>
                    <a:pt x="227043" y="64910"/>
                  </a:lnTo>
                  <a:lnTo>
                    <a:pt x="228785" y="74417"/>
                  </a:lnTo>
                  <a:lnTo>
                    <a:pt x="232943" y="84514"/>
                  </a:lnTo>
                  <a:lnTo>
                    <a:pt x="232674" y="96056"/>
                  </a:lnTo>
                  <a:lnTo>
                    <a:pt x="228424" y="118234"/>
                  </a:lnTo>
                  <a:lnTo>
                    <a:pt x="228288" y="123232"/>
                  </a:lnTo>
                  <a:lnTo>
                    <a:pt x="225314" y="131610"/>
                  </a:lnTo>
                  <a:lnTo>
                    <a:pt x="218889" y="142103"/>
                  </a:lnTo>
                  <a:lnTo>
                    <a:pt x="218609" y="137505"/>
                  </a:lnTo>
                  <a:lnTo>
                    <a:pt x="219627" y="136080"/>
                  </a:lnTo>
                  <a:lnTo>
                    <a:pt x="231758" y="128549"/>
                  </a:lnTo>
                  <a:lnTo>
                    <a:pt x="244002" y="115999"/>
                  </a:lnTo>
                  <a:lnTo>
                    <a:pt x="264008" y="83090"/>
                  </a:lnTo>
                  <a:lnTo>
                    <a:pt x="290634" y="61600"/>
                  </a:lnTo>
                  <a:lnTo>
                    <a:pt x="297473" y="59061"/>
                  </a:lnTo>
                  <a:lnTo>
                    <a:pt x="300779" y="59443"/>
                  </a:lnTo>
                  <a:lnTo>
                    <a:pt x="307275" y="62689"/>
                  </a:lnTo>
                  <a:lnTo>
                    <a:pt x="309429" y="65035"/>
                  </a:lnTo>
                  <a:lnTo>
                    <a:pt x="311825" y="70466"/>
                  </a:lnTo>
                  <a:lnTo>
                    <a:pt x="305372" y="115360"/>
                  </a:lnTo>
                  <a:lnTo>
                    <a:pt x="304245" y="151030"/>
                  </a:lnTo>
                  <a:lnTo>
                    <a:pt x="312883" y="143370"/>
                  </a:lnTo>
                  <a:lnTo>
                    <a:pt x="358123" y="97313"/>
                  </a:lnTo>
                  <a:lnTo>
                    <a:pt x="368753" y="82253"/>
                  </a:lnTo>
                  <a:lnTo>
                    <a:pt x="383780" y="71677"/>
                  </a:lnTo>
                  <a:lnTo>
                    <a:pt x="395406" y="68073"/>
                  </a:lnTo>
                  <a:lnTo>
                    <a:pt x="402247" y="67229"/>
                  </a:lnTo>
                  <a:lnTo>
                    <a:pt x="403436" y="69121"/>
                  </a:lnTo>
                  <a:lnTo>
                    <a:pt x="399681" y="116409"/>
                  </a:lnTo>
                  <a:lnTo>
                    <a:pt x="399508" y="158208"/>
                  </a:lnTo>
                  <a:lnTo>
                    <a:pt x="399465" y="19990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 name="SMARTInkShape-786">
              <a:extLst>
                <a:ext uri="{FF2B5EF4-FFF2-40B4-BE49-F238E27FC236}">
                  <a16:creationId xmlns:a16="http://schemas.microsoft.com/office/drawing/2014/main" id="{94368B9B-2958-3872-C671-A4135C3DAC07}"/>
                </a:ext>
              </a:extLst>
            </p:cNvPr>
            <p:cNvSpPr/>
            <p:nvPr>
              <p:custDataLst>
                <p:tags r:id="rId39"/>
              </p:custDataLst>
            </p:nvPr>
          </p:nvSpPr>
          <p:spPr>
            <a:xfrm>
              <a:off x="8477250" y="6000750"/>
              <a:ext cx="103893" cy="314326"/>
            </a:xfrm>
            <a:custGeom>
              <a:avLst/>
              <a:gdLst/>
              <a:ahLst/>
              <a:cxnLst/>
              <a:rect l="0" t="0" r="0" b="0"/>
              <a:pathLst>
                <a:path w="103893" h="314326">
                  <a:moveTo>
                    <a:pt x="95250" y="0"/>
                  </a:moveTo>
                  <a:lnTo>
                    <a:pt x="95250" y="0"/>
                  </a:lnTo>
                  <a:lnTo>
                    <a:pt x="100306" y="0"/>
                  </a:lnTo>
                  <a:lnTo>
                    <a:pt x="101795" y="1058"/>
                  </a:lnTo>
                  <a:lnTo>
                    <a:pt x="102788" y="2822"/>
                  </a:lnTo>
                  <a:lnTo>
                    <a:pt x="103892" y="9721"/>
                  </a:lnTo>
                  <a:lnTo>
                    <a:pt x="101778" y="42842"/>
                  </a:lnTo>
                  <a:lnTo>
                    <a:pt x="91482" y="84780"/>
                  </a:lnTo>
                  <a:lnTo>
                    <a:pt x="77317" y="124133"/>
                  </a:lnTo>
                  <a:lnTo>
                    <a:pt x="54628" y="163083"/>
                  </a:lnTo>
                  <a:lnTo>
                    <a:pt x="35430" y="209703"/>
                  </a:lnTo>
                  <a:lnTo>
                    <a:pt x="16837" y="253167"/>
                  </a:lnTo>
                  <a:lnTo>
                    <a:pt x="5431" y="296210"/>
                  </a:lnTo>
                  <a:lnTo>
                    <a:pt x="0" y="31432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 name="SMARTInkShape-787">
              <a:extLst>
                <a:ext uri="{FF2B5EF4-FFF2-40B4-BE49-F238E27FC236}">
                  <a16:creationId xmlns:a16="http://schemas.microsoft.com/office/drawing/2014/main" id="{1421470B-3AFA-952F-54F3-EF016EB9AD2A}"/>
                </a:ext>
              </a:extLst>
            </p:cNvPr>
            <p:cNvSpPr/>
            <p:nvPr>
              <p:custDataLst>
                <p:tags r:id="rId40"/>
              </p:custDataLst>
            </p:nvPr>
          </p:nvSpPr>
          <p:spPr>
            <a:xfrm>
              <a:off x="8562975" y="6002259"/>
              <a:ext cx="108847" cy="84028"/>
            </a:xfrm>
            <a:custGeom>
              <a:avLst/>
              <a:gdLst/>
              <a:ahLst/>
              <a:cxnLst/>
              <a:rect l="0" t="0" r="0" b="0"/>
              <a:pathLst>
                <a:path w="108847" h="84028">
                  <a:moveTo>
                    <a:pt x="9525" y="36591"/>
                  </a:moveTo>
                  <a:lnTo>
                    <a:pt x="9525" y="36591"/>
                  </a:lnTo>
                  <a:lnTo>
                    <a:pt x="30248" y="18691"/>
                  </a:lnTo>
                  <a:lnTo>
                    <a:pt x="45298" y="11179"/>
                  </a:lnTo>
                  <a:lnTo>
                    <a:pt x="86116" y="0"/>
                  </a:lnTo>
                  <a:lnTo>
                    <a:pt x="90219" y="556"/>
                  </a:lnTo>
                  <a:lnTo>
                    <a:pt x="97600" y="3995"/>
                  </a:lnTo>
                  <a:lnTo>
                    <a:pt x="107706" y="11881"/>
                  </a:lnTo>
                  <a:lnTo>
                    <a:pt x="108846" y="15885"/>
                  </a:lnTo>
                  <a:lnTo>
                    <a:pt x="105394" y="32690"/>
                  </a:lnTo>
                  <a:lnTo>
                    <a:pt x="100464" y="48616"/>
                  </a:lnTo>
                  <a:lnTo>
                    <a:pt x="91923" y="60633"/>
                  </a:lnTo>
                  <a:lnTo>
                    <a:pt x="80013" y="69501"/>
                  </a:lnTo>
                  <a:lnTo>
                    <a:pt x="56517" y="79385"/>
                  </a:lnTo>
                  <a:lnTo>
                    <a:pt x="16532" y="84027"/>
                  </a:lnTo>
                  <a:lnTo>
                    <a:pt x="14195" y="83032"/>
                  </a:lnTo>
                  <a:lnTo>
                    <a:pt x="12639" y="81310"/>
                  </a:lnTo>
                  <a:lnTo>
                    <a:pt x="11600" y="79104"/>
                  </a:lnTo>
                  <a:lnTo>
                    <a:pt x="9850" y="77632"/>
                  </a:lnTo>
                  <a:lnTo>
                    <a:pt x="0" y="74691"/>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SMARTInkShape-788">
              <a:extLst>
                <a:ext uri="{FF2B5EF4-FFF2-40B4-BE49-F238E27FC236}">
                  <a16:creationId xmlns:a16="http://schemas.microsoft.com/office/drawing/2014/main" id="{8046FA4A-8FDA-57DA-527A-DB65D85D0B3D}"/>
                </a:ext>
              </a:extLst>
            </p:cNvPr>
            <p:cNvSpPr/>
            <p:nvPr>
              <p:custDataLst>
                <p:tags r:id="rId41"/>
              </p:custDataLst>
            </p:nvPr>
          </p:nvSpPr>
          <p:spPr>
            <a:xfrm>
              <a:off x="8648700" y="5823230"/>
              <a:ext cx="119781" cy="320396"/>
            </a:xfrm>
            <a:custGeom>
              <a:avLst/>
              <a:gdLst/>
              <a:ahLst/>
              <a:cxnLst/>
              <a:rect l="0" t="0" r="0" b="0"/>
              <a:pathLst>
                <a:path w="119781" h="320396">
                  <a:moveTo>
                    <a:pt x="85725" y="44170"/>
                  </a:moveTo>
                  <a:lnTo>
                    <a:pt x="85725" y="44170"/>
                  </a:lnTo>
                  <a:lnTo>
                    <a:pt x="93330" y="35508"/>
                  </a:lnTo>
                  <a:lnTo>
                    <a:pt x="113078" y="6495"/>
                  </a:lnTo>
                  <a:lnTo>
                    <a:pt x="113938" y="1022"/>
                  </a:lnTo>
                  <a:lnTo>
                    <a:pt x="114140" y="3121"/>
                  </a:lnTo>
                  <a:lnTo>
                    <a:pt x="114194" y="3046"/>
                  </a:lnTo>
                  <a:lnTo>
                    <a:pt x="114253" y="140"/>
                  </a:lnTo>
                  <a:lnTo>
                    <a:pt x="115327" y="0"/>
                  </a:lnTo>
                  <a:lnTo>
                    <a:pt x="119342" y="2666"/>
                  </a:lnTo>
                  <a:lnTo>
                    <a:pt x="119780" y="5918"/>
                  </a:lnTo>
                  <a:lnTo>
                    <a:pt x="111892" y="36994"/>
                  </a:lnTo>
                  <a:lnTo>
                    <a:pt x="97051" y="76425"/>
                  </a:lnTo>
                  <a:lnTo>
                    <a:pt x="82259" y="114876"/>
                  </a:lnTo>
                  <a:lnTo>
                    <a:pt x="64422" y="157385"/>
                  </a:lnTo>
                  <a:lnTo>
                    <a:pt x="42232" y="199406"/>
                  </a:lnTo>
                  <a:lnTo>
                    <a:pt x="25526" y="239512"/>
                  </a:lnTo>
                  <a:lnTo>
                    <a:pt x="9541" y="284827"/>
                  </a:lnTo>
                  <a:lnTo>
                    <a:pt x="4241" y="296121"/>
                  </a:lnTo>
                  <a:lnTo>
                    <a:pt x="0" y="32039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SMARTInkShape-789">
              <a:extLst>
                <a:ext uri="{FF2B5EF4-FFF2-40B4-BE49-F238E27FC236}">
                  <a16:creationId xmlns:a16="http://schemas.microsoft.com/office/drawing/2014/main" id="{3C791E1C-2E38-2B1A-EF70-A7F8880158DD}"/>
                </a:ext>
              </a:extLst>
            </p:cNvPr>
            <p:cNvSpPr/>
            <p:nvPr>
              <p:custDataLst>
                <p:tags r:id="rId42"/>
              </p:custDataLst>
            </p:nvPr>
          </p:nvSpPr>
          <p:spPr>
            <a:xfrm>
              <a:off x="8763657" y="6006755"/>
              <a:ext cx="151285" cy="113695"/>
            </a:xfrm>
            <a:custGeom>
              <a:avLst/>
              <a:gdLst/>
              <a:ahLst/>
              <a:cxnLst/>
              <a:rect l="0" t="0" r="0" b="0"/>
              <a:pathLst>
                <a:path w="151285" h="113695">
                  <a:moveTo>
                    <a:pt x="27918" y="32095"/>
                  </a:moveTo>
                  <a:lnTo>
                    <a:pt x="27918" y="32095"/>
                  </a:lnTo>
                  <a:lnTo>
                    <a:pt x="38031" y="37151"/>
                  </a:lnTo>
                  <a:lnTo>
                    <a:pt x="76874" y="41032"/>
                  </a:lnTo>
                  <a:lnTo>
                    <a:pt x="116799" y="40484"/>
                  </a:lnTo>
                  <a:lnTo>
                    <a:pt x="139979" y="33993"/>
                  </a:lnTo>
                  <a:lnTo>
                    <a:pt x="143899" y="31244"/>
                  </a:lnTo>
                  <a:lnTo>
                    <a:pt x="151284" y="23077"/>
                  </a:lnTo>
                  <a:lnTo>
                    <a:pt x="146550" y="12607"/>
                  </a:lnTo>
                  <a:lnTo>
                    <a:pt x="135677" y="4737"/>
                  </a:lnTo>
                  <a:lnTo>
                    <a:pt x="128333" y="1156"/>
                  </a:lnTo>
                  <a:lnTo>
                    <a:pt x="108883" y="0"/>
                  </a:lnTo>
                  <a:lnTo>
                    <a:pt x="66960" y="7881"/>
                  </a:lnTo>
                  <a:lnTo>
                    <a:pt x="30221" y="32722"/>
                  </a:lnTo>
                  <a:lnTo>
                    <a:pt x="14606" y="47332"/>
                  </a:lnTo>
                  <a:lnTo>
                    <a:pt x="6832" y="58622"/>
                  </a:lnTo>
                  <a:lnTo>
                    <a:pt x="1561" y="81936"/>
                  </a:lnTo>
                  <a:lnTo>
                    <a:pt x="0" y="103895"/>
                  </a:lnTo>
                  <a:lnTo>
                    <a:pt x="1898" y="108537"/>
                  </a:lnTo>
                  <a:lnTo>
                    <a:pt x="5280" y="111631"/>
                  </a:lnTo>
                  <a:lnTo>
                    <a:pt x="9650" y="113694"/>
                  </a:lnTo>
                  <a:lnTo>
                    <a:pt x="75543" y="10829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SMARTInkShape-790">
              <a:extLst>
                <a:ext uri="{FF2B5EF4-FFF2-40B4-BE49-F238E27FC236}">
                  <a16:creationId xmlns:a16="http://schemas.microsoft.com/office/drawing/2014/main" id="{3A157BD4-A377-DA13-E92E-78968323420C}"/>
                </a:ext>
              </a:extLst>
            </p:cNvPr>
            <p:cNvSpPr/>
            <p:nvPr>
              <p:custDataLst>
                <p:tags r:id="rId43"/>
              </p:custDataLst>
            </p:nvPr>
          </p:nvSpPr>
          <p:spPr>
            <a:xfrm>
              <a:off x="8829675" y="5958045"/>
              <a:ext cx="214155" cy="174514"/>
            </a:xfrm>
            <a:custGeom>
              <a:avLst/>
              <a:gdLst/>
              <a:ahLst/>
              <a:cxnLst/>
              <a:rect l="0" t="0" r="0" b="0"/>
              <a:pathLst>
                <a:path w="214155" h="174514">
                  <a:moveTo>
                    <a:pt x="200025" y="14130"/>
                  </a:moveTo>
                  <a:lnTo>
                    <a:pt x="200025" y="14130"/>
                  </a:lnTo>
                  <a:lnTo>
                    <a:pt x="205082" y="14130"/>
                  </a:lnTo>
                  <a:lnTo>
                    <a:pt x="210386" y="11308"/>
                  </a:lnTo>
                  <a:lnTo>
                    <a:pt x="213282" y="9074"/>
                  </a:lnTo>
                  <a:lnTo>
                    <a:pt x="214154" y="6526"/>
                  </a:lnTo>
                  <a:lnTo>
                    <a:pt x="213678" y="3769"/>
                  </a:lnTo>
                  <a:lnTo>
                    <a:pt x="212303" y="873"/>
                  </a:lnTo>
                  <a:lnTo>
                    <a:pt x="208210" y="0"/>
                  </a:lnTo>
                  <a:lnTo>
                    <a:pt x="170020" y="8847"/>
                  </a:lnTo>
                  <a:lnTo>
                    <a:pt x="147508" y="17620"/>
                  </a:lnTo>
                  <a:lnTo>
                    <a:pt x="136820" y="26618"/>
                  </a:lnTo>
                  <a:lnTo>
                    <a:pt x="121335" y="49640"/>
                  </a:lnTo>
                  <a:lnTo>
                    <a:pt x="116384" y="63221"/>
                  </a:lnTo>
                  <a:lnTo>
                    <a:pt x="118049" y="73343"/>
                  </a:lnTo>
                  <a:lnTo>
                    <a:pt x="123375" y="84897"/>
                  </a:lnTo>
                  <a:lnTo>
                    <a:pt x="138274" y="102244"/>
                  </a:lnTo>
                  <a:lnTo>
                    <a:pt x="159448" y="120944"/>
                  </a:lnTo>
                  <a:lnTo>
                    <a:pt x="163450" y="126615"/>
                  </a:lnTo>
                  <a:lnTo>
                    <a:pt x="165057" y="131453"/>
                  </a:lnTo>
                  <a:lnTo>
                    <a:pt x="165072" y="135737"/>
                  </a:lnTo>
                  <a:lnTo>
                    <a:pt x="164023" y="139651"/>
                  </a:lnTo>
                  <a:lnTo>
                    <a:pt x="152434" y="155274"/>
                  </a:lnTo>
                  <a:lnTo>
                    <a:pt x="125481" y="168251"/>
                  </a:lnTo>
                  <a:lnTo>
                    <a:pt x="90482" y="174513"/>
                  </a:lnTo>
                  <a:lnTo>
                    <a:pt x="0" y="16653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6" name="SMARTInkShape-Group153">
            <a:extLst>
              <a:ext uri="{FF2B5EF4-FFF2-40B4-BE49-F238E27FC236}">
                <a16:creationId xmlns:a16="http://schemas.microsoft.com/office/drawing/2014/main" id="{D07344F4-6371-F3E1-9EE2-8694861D0822}"/>
              </a:ext>
            </a:extLst>
          </p:cNvPr>
          <p:cNvGrpSpPr/>
          <p:nvPr/>
        </p:nvGrpSpPr>
        <p:grpSpPr>
          <a:xfrm>
            <a:off x="9481644" y="5867918"/>
            <a:ext cx="662482" cy="247133"/>
            <a:chOff x="9481644" y="5867918"/>
            <a:chExt cx="662482" cy="247133"/>
          </a:xfrm>
        </p:grpSpPr>
        <p:sp>
          <p:nvSpPr>
            <p:cNvPr id="170" name="SMARTInkShape-791">
              <a:extLst>
                <a:ext uri="{FF2B5EF4-FFF2-40B4-BE49-F238E27FC236}">
                  <a16:creationId xmlns:a16="http://schemas.microsoft.com/office/drawing/2014/main" id="{5481564F-9B21-42A4-0EDF-C31518F6B332}"/>
                </a:ext>
              </a:extLst>
            </p:cNvPr>
            <p:cNvSpPr/>
            <p:nvPr>
              <p:custDataLst>
                <p:tags r:id="rId31"/>
              </p:custDataLst>
            </p:nvPr>
          </p:nvSpPr>
          <p:spPr>
            <a:xfrm>
              <a:off x="9481644" y="5867918"/>
              <a:ext cx="128239" cy="228083"/>
            </a:xfrm>
            <a:custGeom>
              <a:avLst/>
              <a:gdLst/>
              <a:ahLst/>
              <a:cxnLst/>
              <a:rect l="0" t="0" r="0" b="0"/>
              <a:pathLst>
                <a:path w="128239" h="228083">
                  <a:moveTo>
                    <a:pt x="110031" y="47107"/>
                  </a:moveTo>
                  <a:lnTo>
                    <a:pt x="110031" y="47107"/>
                  </a:lnTo>
                  <a:lnTo>
                    <a:pt x="115088" y="42051"/>
                  </a:lnTo>
                  <a:lnTo>
                    <a:pt x="117571" y="36746"/>
                  </a:lnTo>
                  <a:lnTo>
                    <a:pt x="119553" y="19868"/>
                  </a:lnTo>
                  <a:lnTo>
                    <a:pt x="106299" y="5392"/>
                  </a:lnTo>
                  <a:lnTo>
                    <a:pt x="100259" y="2108"/>
                  </a:lnTo>
                  <a:lnTo>
                    <a:pt x="87757" y="0"/>
                  </a:lnTo>
                  <a:lnTo>
                    <a:pt x="46485" y="9911"/>
                  </a:lnTo>
                  <a:lnTo>
                    <a:pt x="39093" y="12785"/>
                  </a:lnTo>
                  <a:lnTo>
                    <a:pt x="18574" y="31999"/>
                  </a:lnTo>
                  <a:lnTo>
                    <a:pt x="9202" y="47687"/>
                  </a:lnTo>
                  <a:lnTo>
                    <a:pt x="0" y="79960"/>
                  </a:lnTo>
                  <a:lnTo>
                    <a:pt x="2214" y="92047"/>
                  </a:lnTo>
                  <a:lnTo>
                    <a:pt x="9548" y="101653"/>
                  </a:lnTo>
                  <a:lnTo>
                    <a:pt x="18805" y="108391"/>
                  </a:lnTo>
                  <a:lnTo>
                    <a:pt x="26448" y="111386"/>
                  </a:lnTo>
                  <a:lnTo>
                    <a:pt x="36194" y="109895"/>
                  </a:lnTo>
                  <a:lnTo>
                    <a:pt x="59697" y="100314"/>
                  </a:lnTo>
                  <a:lnTo>
                    <a:pt x="106492" y="60055"/>
                  </a:lnTo>
                  <a:lnTo>
                    <a:pt x="116272" y="51414"/>
                  </a:lnTo>
                  <a:lnTo>
                    <a:pt x="127186" y="47674"/>
                  </a:lnTo>
                  <a:lnTo>
                    <a:pt x="128238" y="53004"/>
                  </a:lnTo>
                  <a:lnTo>
                    <a:pt x="127648" y="63486"/>
                  </a:lnTo>
                  <a:lnTo>
                    <a:pt x="117300" y="110525"/>
                  </a:lnTo>
                  <a:lnTo>
                    <a:pt x="114876" y="114785"/>
                  </a:lnTo>
                  <a:lnTo>
                    <a:pt x="110669" y="157985"/>
                  </a:lnTo>
                  <a:lnTo>
                    <a:pt x="102549" y="203923"/>
                  </a:lnTo>
                  <a:lnTo>
                    <a:pt x="100506" y="228082"/>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SMARTInkShape-792">
              <a:extLst>
                <a:ext uri="{FF2B5EF4-FFF2-40B4-BE49-F238E27FC236}">
                  <a16:creationId xmlns:a16="http://schemas.microsoft.com/office/drawing/2014/main" id="{8A39A6F3-DCDB-BB2C-EE58-944E605A7C14}"/>
                </a:ext>
              </a:extLst>
            </p:cNvPr>
            <p:cNvSpPr/>
            <p:nvPr>
              <p:custDataLst>
                <p:tags r:id="rId32"/>
              </p:custDataLst>
            </p:nvPr>
          </p:nvSpPr>
          <p:spPr>
            <a:xfrm>
              <a:off x="9677400" y="5925335"/>
              <a:ext cx="131583" cy="159154"/>
            </a:xfrm>
            <a:custGeom>
              <a:avLst/>
              <a:gdLst/>
              <a:ahLst/>
              <a:cxnLst/>
              <a:rect l="0" t="0" r="0" b="0"/>
              <a:pathLst>
                <a:path w="131583" h="159154">
                  <a:moveTo>
                    <a:pt x="66675" y="18265"/>
                  </a:moveTo>
                  <a:lnTo>
                    <a:pt x="66675" y="18265"/>
                  </a:lnTo>
                  <a:lnTo>
                    <a:pt x="71732" y="18265"/>
                  </a:lnTo>
                  <a:lnTo>
                    <a:pt x="77036" y="12620"/>
                  </a:lnTo>
                  <a:lnTo>
                    <a:pt x="84010" y="1863"/>
                  </a:lnTo>
                  <a:lnTo>
                    <a:pt x="83521" y="980"/>
                  </a:lnTo>
                  <a:lnTo>
                    <a:pt x="80160" y="0"/>
                  </a:lnTo>
                  <a:lnTo>
                    <a:pt x="67260" y="4503"/>
                  </a:lnTo>
                  <a:lnTo>
                    <a:pt x="55089" y="12541"/>
                  </a:lnTo>
                  <a:lnTo>
                    <a:pt x="44779" y="26682"/>
                  </a:lnTo>
                  <a:lnTo>
                    <a:pt x="40079" y="44277"/>
                  </a:lnTo>
                  <a:lnTo>
                    <a:pt x="38687" y="57839"/>
                  </a:lnTo>
                  <a:lnTo>
                    <a:pt x="44006" y="67957"/>
                  </a:lnTo>
                  <a:lnTo>
                    <a:pt x="53425" y="78450"/>
                  </a:lnTo>
                  <a:lnTo>
                    <a:pt x="82895" y="97203"/>
                  </a:lnTo>
                  <a:lnTo>
                    <a:pt x="124399" y="115484"/>
                  </a:lnTo>
                  <a:lnTo>
                    <a:pt x="127382" y="118003"/>
                  </a:lnTo>
                  <a:lnTo>
                    <a:pt x="130698" y="126446"/>
                  </a:lnTo>
                  <a:lnTo>
                    <a:pt x="131582" y="131661"/>
                  </a:lnTo>
                  <a:lnTo>
                    <a:pt x="130055" y="136195"/>
                  </a:lnTo>
                  <a:lnTo>
                    <a:pt x="122713" y="144057"/>
                  </a:lnTo>
                  <a:lnTo>
                    <a:pt x="106680" y="154432"/>
                  </a:lnTo>
                  <a:lnTo>
                    <a:pt x="83467" y="159153"/>
                  </a:lnTo>
                  <a:lnTo>
                    <a:pt x="61537" y="155495"/>
                  </a:lnTo>
                  <a:lnTo>
                    <a:pt x="0" y="13256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SMARTInkShape-793">
              <a:extLst>
                <a:ext uri="{FF2B5EF4-FFF2-40B4-BE49-F238E27FC236}">
                  <a16:creationId xmlns:a16="http://schemas.microsoft.com/office/drawing/2014/main" id="{02C36A7C-9060-15B8-7707-D7443DD829AB}"/>
                </a:ext>
              </a:extLst>
            </p:cNvPr>
            <p:cNvSpPr/>
            <p:nvPr>
              <p:custDataLst>
                <p:tags r:id="rId33"/>
              </p:custDataLst>
            </p:nvPr>
          </p:nvSpPr>
          <p:spPr>
            <a:xfrm>
              <a:off x="9734550" y="5886450"/>
              <a:ext cx="190501" cy="38101"/>
            </a:xfrm>
            <a:custGeom>
              <a:avLst/>
              <a:gdLst/>
              <a:ahLst/>
              <a:cxnLst/>
              <a:rect l="0" t="0" r="0" b="0"/>
              <a:pathLst>
                <a:path w="190501" h="38101">
                  <a:moveTo>
                    <a:pt x="0" y="38100"/>
                  </a:moveTo>
                  <a:lnTo>
                    <a:pt x="0" y="38100"/>
                  </a:lnTo>
                  <a:lnTo>
                    <a:pt x="40098" y="21853"/>
                  </a:lnTo>
                  <a:lnTo>
                    <a:pt x="83391" y="9688"/>
                  </a:lnTo>
                  <a:lnTo>
                    <a:pt x="127777" y="1485"/>
                  </a:lnTo>
                  <a:lnTo>
                    <a:pt x="190500"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SMARTInkShape-794">
              <a:extLst>
                <a:ext uri="{FF2B5EF4-FFF2-40B4-BE49-F238E27FC236}">
                  <a16:creationId xmlns:a16="http://schemas.microsoft.com/office/drawing/2014/main" id="{492B4F1B-8F2C-1612-66A3-1861B225C971}"/>
                </a:ext>
              </a:extLst>
            </p:cNvPr>
            <p:cNvSpPr/>
            <p:nvPr>
              <p:custDataLst>
                <p:tags r:id="rId34"/>
              </p:custDataLst>
            </p:nvPr>
          </p:nvSpPr>
          <p:spPr>
            <a:xfrm>
              <a:off x="9982200" y="5905500"/>
              <a:ext cx="114301" cy="209551"/>
            </a:xfrm>
            <a:custGeom>
              <a:avLst/>
              <a:gdLst/>
              <a:ahLst/>
              <a:cxnLst/>
              <a:rect l="0" t="0" r="0" b="0"/>
              <a:pathLst>
                <a:path w="114301" h="209551">
                  <a:moveTo>
                    <a:pt x="114300" y="0"/>
                  </a:moveTo>
                  <a:lnTo>
                    <a:pt x="114300" y="0"/>
                  </a:lnTo>
                  <a:lnTo>
                    <a:pt x="81807" y="40098"/>
                  </a:lnTo>
                  <a:lnTo>
                    <a:pt x="55758" y="80931"/>
                  </a:lnTo>
                  <a:lnTo>
                    <a:pt x="35513" y="124449"/>
                  </a:lnTo>
                  <a:lnTo>
                    <a:pt x="26367" y="142094"/>
                  </a:lnTo>
                  <a:lnTo>
                    <a:pt x="12088" y="189290"/>
                  </a:lnTo>
                  <a:lnTo>
                    <a:pt x="0" y="20955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4" name="SMARTInkShape-795">
              <a:extLst>
                <a:ext uri="{FF2B5EF4-FFF2-40B4-BE49-F238E27FC236}">
                  <a16:creationId xmlns:a16="http://schemas.microsoft.com/office/drawing/2014/main" id="{F126BA0E-90A6-44C1-0906-0DEADCAA8922}"/>
                </a:ext>
              </a:extLst>
            </p:cNvPr>
            <p:cNvSpPr/>
            <p:nvPr>
              <p:custDataLst>
                <p:tags r:id="rId35"/>
              </p:custDataLst>
            </p:nvPr>
          </p:nvSpPr>
          <p:spPr>
            <a:xfrm>
              <a:off x="9953625" y="5962650"/>
              <a:ext cx="19051" cy="19051"/>
            </a:xfrm>
            <a:custGeom>
              <a:avLst/>
              <a:gdLst/>
              <a:ahLst/>
              <a:cxnLst/>
              <a:rect l="0" t="0" r="0" b="0"/>
              <a:pathLst>
                <a:path w="19051" h="19051">
                  <a:moveTo>
                    <a:pt x="0" y="19050"/>
                  </a:moveTo>
                  <a:lnTo>
                    <a:pt x="0" y="19050"/>
                  </a:lnTo>
                  <a:lnTo>
                    <a:pt x="0" y="4861"/>
                  </a:lnTo>
                  <a:lnTo>
                    <a:pt x="1058" y="3240"/>
                  </a:lnTo>
                  <a:lnTo>
                    <a:pt x="2824" y="2160"/>
                  </a:lnTo>
                  <a:lnTo>
                    <a:pt x="19050"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 name="SMARTInkShape-796">
              <a:extLst>
                <a:ext uri="{FF2B5EF4-FFF2-40B4-BE49-F238E27FC236}">
                  <a16:creationId xmlns:a16="http://schemas.microsoft.com/office/drawing/2014/main" id="{A91277A2-642F-5887-95F2-983697EE7600}"/>
                </a:ext>
              </a:extLst>
            </p:cNvPr>
            <p:cNvSpPr/>
            <p:nvPr>
              <p:custDataLst>
                <p:tags r:id="rId36"/>
              </p:custDataLst>
            </p:nvPr>
          </p:nvSpPr>
          <p:spPr>
            <a:xfrm>
              <a:off x="10134600" y="607695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0" name="SMARTInkShape-Group154">
            <a:extLst>
              <a:ext uri="{FF2B5EF4-FFF2-40B4-BE49-F238E27FC236}">
                <a16:creationId xmlns:a16="http://schemas.microsoft.com/office/drawing/2014/main" id="{4562B45F-356F-00EF-5385-F47B8D209917}"/>
              </a:ext>
            </a:extLst>
          </p:cNvPr>
          <p:cNvGrpSpPr/>
          <p:nvPr/>
        </p:nvGrpSpPr>
        <p:grpSpPr>
          <a:xfrm>
            <a:off x="10527336" y="5841280"/>
            <a:ext cx="388315" cy="321396"/>
            <a:chOff x="10527336" y="5841280"/>
            <a:chExt cx="388315" cy="321396"/>
          </a:xfrm>
        </p:grpSpPr>
        <p:sp>
          <p:nvSpPr>
            <p:cNvPr id="177" name="SMARTInkShape-797">
              <a:extLst>
                <a:ext uri="{FF2B5EF4-FFF2-40B4-BE49-F238E27FC236}">
                  <a16:creationId xmlns:a16="http://schemas.microsoft.com/office/drawing/2014/main" id="{931AA054-C9AB-8A7A-C563-99651DE290A2}"/>
                </a:ext>
              </a:extLst>
            </p:cNvPr>
            <p:cNvSpPr/>
            <p:nvPr>
              <p:custDataLst>
                <p:tags r:id="rId28"/>
              </p:custDataLst>
            </p:nvPr>
          </p:nvSpPr>
          <p:spPr>
            <a:xfrm>
              <a:off x="10527336" y="5964104"/>
              <a:ext cx="106138" cy="116833"/>
            </a:xfrm>
            <a:custGeom>
              <a:avLst/>
              <a:gdLst/>
              <a:ahLst/>
              <a:cxnLst/>
              <a:rect l="0" t="0" r="0" b="0"/>
              <a:pathLst>
                <a:path w="106138" h="116833">
                  <a:moveTo>
                    <a:pt x="64464" y="36646"/>
                  </a:moveTo>
                  <a:lnTo>
                    <a:pt x="64464" y="36646"/>
                  </a:lnTo>
                  <a:lnTo>
                    <a:pt x="64464" y="31590"/>
                  </a:lnTo>
                  <a:lnTo>
                    <a:pt x="67288" y="26285"/>
                  </a:lnTo>
                  <a:lnTo>
                    <a:pt x="72666" y="19313"/>
                  </a:lnTo>
                  <a:lnTo>
                    <a:pt x="73598" y="13049"/>
                  </a:lnTo>
                  <a:lnTo>
                    <a:pt x="72669" y="11390"/>
                  </a:lnTo>
                  <a:lnTo>
                    <a:pt x="70993" y="10283"/>
                  </a:lnTo>
                  <a:lnTo>
                    <a:pt x="68816" y="9545"/>
                  </a:lnTo>
                  <a:lnTo>
                    <a:pt x="67365" y="7995"/>
                  </a:lnTo>
                  <a:lnTo>
                    <a:pt x="65754" y="3452"/>
                  </a:lnTo>
                  <a:lnTo>
                    <a:pt x="63207" y="1817"/>
                  </a:lnTo>
                  <a:lnTo>
                    <a:pt x="54734" y="0"/>
                  </a:lnTo>
                  <a:lnTo>
                    <a:pt x="46733" y="2014"/>
                  </a:lnTo>
                  <a:lnTo>
                    <a:pt x="14224" y="17901"/>
                  </a:lnTo>
                  <a:lnTo>
                    <a:pt x="9326" y="26198"/>
                  </a:lnTo>
                  <a:lnTo>
                    <a:pt x="1678" y="48720"/>
                  </a:lnTo>
                  <a:lnTo>
                    <a:pt x="0" y="75501"/>
                  </a:lnTo>
                  <a:lnTo>
                    <a:pt x="5735" y="100369"/>
                  </a:lnTo>
                  <a:lnTo>
                    <a:pt x="8378" y="104529"/>
                  </a:lnTo>
                  <a:lnTo>
                    <a:pt x="11198" y="107301"/>
                  </a:lnTo>
                  <a:lnTo>
                    <a:pt x="30337" y="116259"/>
                  </a:lnTo>
                  <a:lnTo>
                    <a:pt x="47181" y="116832"/>
                  </a:lnTo>
                  <a:lnTo>
                    <a:pt x="64191" y="112501"/>
                  </a:lnTo>
                  <a:lnTo>
                    <a:pt x="78807" y="103521"/>
                  </a:lnTo>
                  <a:lnTo>
                    <a:pt x="89535" y="89651"/>
                  </a:lnTo>
                  <a:lnTo>
                    <a:pt x="105047" y="54877"/>
                  </a:lnTo>
                  <a:lnTo>
                    <a:pt x="106137" y="41927"/>
                  </a:lnTo>
                  <a:lnTo>
                    <a:pt x="103093" y="32643"/>
                  </a:lnTo>
                  <a:lnTo>
                    <a:pt x="98213" y="24989"/>
                  </a:lnTo>
                  <a:lnTo>
                    <a:pt x="92516" y="20881"/>
                  </a:lnTo>
                  <a:lnTo>
                    <a:pt x="83514" y="17596"/>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 name="SMARTInkShape-798">
              <a:extLst>
                <a:ext uri="{FF2B5EF4-FFF2-40B4-BE49-F238E27FC236}">
                  <a16:creationId xmlns:a16="http://schemas.microsoft.com/office/drawing/2014/main" id="{A1DBF821-E5C9-B3BC-B518-169FDB06F731}"/>
                </a:ext>
              </a:extLst>
            </p:cNvPr>
            <p:cNvSpPr/>
            <p:nvPr>
              <p:custDataLst>
                <p:tags r:id="rId29"/>
              </p:custDataLst>
            </p:nvPr>
          </p:nvSpPr>
          <p:spPr>
            <a:xfrm>
              <a:off x="10729839" y="5841280"/>
              <a:ext cx="118973" cy="321396"/>
            </a:xfrm>
            <a:custGeom>
              <a:avLst/>
              <a:gdLst/>
              <a:ahLst/>
              <a:cxnLst/>
              <a:rect l="0" t="0" r="0" b="0"/>
              <a:pathLst>
                <a:path w="118973" h="321396">
                  <a:moveTo>
                    <a:pt x="81036" y="83270"/>
                  </a:moveTo>
                  <a:lnTo>
                    <a:pt x="81036" y="83270"/>
                  </a:lnTo>
                  <a:lnTo>
                    <a:pt x="86093" y="78214"/>
                  </a:lnTo>
                  <a:lnTo>
                    <a:pt x="106545" y="32871"/>
                  </a:lnTo>
                  <a:lnTo>
                    <a:pt x="116336" y="9971"/>
                  </a:lnTo>
                  <a:lnTo>
                    <a:pt x="118584" y="0"/>
                  </a:lnTo>
                  <a:lnTo>
                    <a:pt x="118767" y="239"/>
                  </a:lnTo>
                  <a:lnTo>
                    <a:pt x="118972" y="3329"/>
                  </a:lnTo>
                  <a:lnTo>
                    <a:pt x="87692" y="42519"/>
                  </a:lnTo>
                  <a:lnTo>
                    <a:pt x="69375" y="89763"/>
                  </a:lnTo>
                  <a:lnTo>
                    <a:pt x="57474" y="117649"/>
                  </a:lnTo>
                  <a:lnTo>
                    <a:pt x="52573" y="133475"/>
                  </a:lnTo>
                  <a:lnTo>
                    <a:pt x="35001" y="175149"/>
                  </a:lnTo>
                  <a:lnTo>
                    <a:pt x="21533" y="215621"/>
                  </a:lnTo>
                  <a:lnTo>
                    <a:pt x="8135" y="257109"/>
                  </a:lnTo>
                  <a:lnTo>
                    <a:pt x="0" y="292234"/>
                  </a:lnTo>
                  <a:lnTo>
                    <a:pt x="1981" y="307023"/>
                  </a:lnTo>
                  <a:lnTo>
                    <a:pt x="3990" y="311814"/>
                  </a:lnTo>
                  <a:lnTo>
                    <a:pt x="14361" y="32139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 name="SMARTInkShape-799">
              <a:extLst>
                <a:ext uri="{FF2B5EF4-FFF2-40B4-BE49-F238E27FC236}">
                  <a16:creationId xmlns:a16="http://schemas.microsoft.com/office/drawing/2014/main" id="{6BCB037B-599C-CD5F-65E1-A3DC0DB9B64B}"/>
                </a:ext>
              </a:extLst>
            </p:cNvPr>
            <p:cNvSpPr/>
            <p:nvPr>
              <p:custDataLst>
                <p:tags r:id="rId30"/>
              </p:custDataLst>
            </p:nvPr>
          </p:nvSpPr>
          <p:spPr>
            <a:xfrm>
              <a:off x="10753725" y="5992583"/>
              <a:ext cx="161926" cy="17693"/>
            </a:xfrm>
            <a:custGeom>
              <a:avLst/>
              <a:gdLst/>
              <a:ahLst/>
              <a:cxnLst/>
              <a:rect l="0" t="0" r="0" b="0"/>
              <a:pathLst>
                <a:path w="161926" h="17693">
                  <a:moveTo>
                    <a:pt x="0" y="17692"/>
                  </a:moveTo>
                  <a:lnTo>
                    <a:pt x="0" y="17692"/>
                  </a:lnTo>
                  <a:lnTo>
                    <a:pt x="10112" y="12636"/>
                  </a:lnTo>
                  <a:lnTo>
                    <a:pt x="54601" y="8755"/>
                  </a:lnTo>
                  <a:lnTo>
                    <a:pt x="91674" y="5519"/>
                  </a:lnTo>
                  <a:lnTo>
                    <a:pt x="127587" y="0"/>
                  </a:lnTo>
                  <a:lnTo>
                    <a:pt x="161925" y="8167"/>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7" name="SMARTInkShape-Group155">
            <a:extLst>
              <a:ext uri="{FF2B5EF4-FFF2-40B4-BE49-F238E27FC236}">
                <a16:creationId xmlns:a16="http://schemas.microsoft.com/office/drawing/2014/main" id="{9E8F9877-9DF1-52DF-A817-981EE903B863}"/>
              </a:ext>
            </a:extLst>
          </p:cNvPr>
          <p:cNvGrpSpPr/>
          <p:nvPr/>
        </p:nvGrpSpPr>
        <p:grpSpPr>
          <a:xfrm>
            <a:off x="1704975" y="6270997"/>
            <a:ext cx="885826" cy="356237"/>
            <a:chOff x="1704975" y="6270997"/>
            <a:chExt cx="885826" cy="356237"/>
          </a:xfrm>
        </p:grpSpPr>
        <p:sp>
          <p:nvSpPr>
            <p:cNvPr id="181" name="SMARTInkShape-800">
              <a:extLst>
                <a:ext uri="{FF2B5EF4-FFF2-40B4-BE49-F238E27FC236}">
                  <a16:creationId xmlns:a16="http://schemas.microsoft.com/office/drawing/2014/main" id="{7EADF2BF-EF99-53C2-AF13-484BA522A77E}"/>
                </a:ext>
              </a:extLst>
            </p:cNvPr>
            <p:cNvSpPr/>
            <p:nvPr>
              <p:custDataLst>
                <p:tags r:id="rId22"/>
              </p:custDataLst>
            </p:nvPr>
          </p:nvSpPr>
          <p:spPr>
            <a:xfrm>
              <a:off x="1715952" y="6270997"/>
              <a:ext cx="150949" cy="315738"/>
            </a:xfrm>
            <a:custGeom>
              <a:avLst/>
              <a:gdLst/>
              <a:ahLst/>
              <a:cxnLst/>
              <a:rect l="0" t="0" r="0" b="0"/>
              <a:pathLst>
                <a:path w="150949" h="315738">
                  <a:moveTo>
                    <a:pt x="93798" y="15503"/>
                  </a:moveTo>
                  <a:lnTo>
                    <a:pt x="93798" y="15503"/>
                  </a:lnTo>
                  <a:lnTo>
                    <a:pt x="85597" y="15503"/>
                  </a:lnTo>
                  <a:lnTo>
                    <a:pt x="85156" y="14445"/>
                  </a:lnTo>
                  <a:lnTo>
                    <a:pt x="84280" y="568"/>
                  </a:lnTo>
                  <a:lnTo>
                    <a:pt x="84276" y="2868"/>
                  </a:lnTo>
                  <a:lnTo>
                    <a:pt x="84274" y="0"/>
                  </a:lnTo>
                  <a:lnTo>
                    <a:pt x="66373" y="45903"/>
                  </a:lnTo>
                  <a:lnTo>
                    <a:pt x="52750" y="85125"/>
                  </a:lnTo>
                  <a:lnTo>
                    <a:pt x="48122" y="121740"/>
                  </a:lnTo>
                  <a:lnTo>
                    <a:pt x="38953" y="168427"/>
                  </a:lnTo>
                  <a:lnTo>
                    <a:pt x="29773" y="215122"/>
                  </a:lnTo>
                  <a:lnTo>
                    <a:pt x="25086" y="234458"/>
                  </a:lnTo>
                  <a:lnTo>
                    <a:pt x="19817" y="253592"/>
                  </a:lnTo>
                  <a:lnTo>
                    <a:pt x="15433" y="272668"/>
                  </a:lnTo>
                  <a:lnTo>
                    <a:pt x="10254" y="291725"/>
                  </a:lnTo>
                  <a:lnTo>
                    <a:pt x="9527" y="298076"/>
                  </a:lnTo>
                  <a:lnTo>
                    <a:pt x="7984" y="302310"/>
                  </a:lnTo>
                  <a:lnTo>
                    <a:pt x="5897" y="305133"/>
                  </a:lnTo>
                  <a:lnTo>
                    <a:pt x="0" y="309663"/>
                  </a:lnTo>
                  <a:lnTo>
                    <a:pt x="574" y="310035"/>
                  </a:lnTo>
                  <a:lnTo>
                    <a:pt x="4035" y="310447"/>
                  </a:lnTo>
                  <a:lnTo>
                    <a:pt x="9100" y="313453"/>
                  </a:lnTo>
                  <a:lnTo>
                    <a:pt x="11933" y="315737"/>
                  </a:lnTo>
                  <a:lnTo>
                    <a:pt x="23547" y="315451"/>
                  </a:lnTo>
                  <a:lnTo>
                    <a:pt x="67731" y="308367"/>
                  </a:lnTo>
                  <a:lnTo>
                    <a:pt x="109410" y="299055"/>
                  </a:lnTo>
                  <a:lnTo>
                    <a:pt x="117670" y="294984"/>
                  </a:lnTo>
                  <a:lnTo>
                    <a:pt x="139482" y="291854"/>
                  </a:lnTo>
                  <a:lnTo>
                    <a:pt x="150948" y="291728"/>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 name="SMARTInkShape-801">
              <a:extLst>
                <a:ext uri="{FF2B5EF4-FFF2-40B4-BE49-F238E27FC236}">
                  <a16:creationId xmlns:a16="http://schemas.microsoft.com/office/drawing/2014/main" id="{EA1AC590-C5BF-C3C4-CF9A-7BF33CD9EF48}"/>
                </a:ext>
              </a:extLst>
            </p:cNvPr>
            <p:cNvSpPr/>
            <p:nvPr>
              <p:custDataLst>
                <p:tags r:id="rId23"/>
              </p:custDataLst>
            </p:nvPr>
          </p:nvSpPr>
          <p:spPr>
            <a:xfrm>
              <a:off x="1704975" y="6391275"/>
              <a:ext cx="171451" cy="47626"/>
            </a:xfrm>
            <a:custGeom>
              <a:avLst/>
              <a:gdLst/>
              <a:ahLst/>
              <a:cxnLst/>
              <a:rect l="0" t="0" r="0" b="0"/>
              <a:pathLst>
                <a:path w="171451" h="47626">
                  <a:moveTo>
                    <a:pt x="0" y="47625"/>
                  </a:moveTo>
                  <a:lnTo>
                    <a:pt x="0" y="47625"/>
                  </a:lnTo>
                  <a:lnTo>
                    <a:pt x="15209" y="46567"/>
                  </a:lnTo>
                  <a:lnTo>
                    <a:pt x="62311" y="28662"/>
                  </a:lnTo>
                  <a:lnTo>
                    <a:pt x="73731" y="22369"/>
                  </a:lnTo>
                  <a:lnTo>
                    <a:pt x="120802" y="14123"/>
                  </a:lnTo>
                  <a:lnTo>
                    <a:pt x="171450"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3" name="SMARTInkShape-802">
              <a:extLst>
                <a:ext uri="{FF2B5EF4-FFF2-40B4-BE49-F238E27FC236}">
                  <a16:creationId xmlns:a16="http://schemas.microsoft.com/office/drawing/2014/main" id="{B267D0BD-C70D-8D19-0424-EC5530763D7B}"/>
                </a:ext>
              </a:extLst>
            </p:cNvPr>
            <p:cNvSpPr/>
            <p:nvPr>
              <p:custDataLst>
                <p:tags r:id="rId24"/>
              </p:custDataLst>
            </p:nvPr>
          </p:nvSpPr>
          <p:spPr>
            <a:xfrm>
              <a:off x="1924050" y="6344043"/>
              <a:ext cx="123826" cy="247258"/>
            </a:xfrm>
            <a:custGeom>
              <a:avLst/>
              <a:gdLst/>
              <a:ahLst/>
              <a:cxnLst/>
              <a:rect l="0" t="0" r="0" b="0"/>
              <a:pathLst>
                <a:path w="123826" h="247258">
                  <a:moveTo>
                    <a:pt x="0" y="9132"/>
                  </a:moveTo>
                  <a:lnTo>
                    <a:pt x="0" y="9132"/>
                  </a:lnTo>
                  <a:lnTo>
                    <a:pt x="0" y="0"/>
                  </a:lnTo>
                  <a:lnTo>
                    <a:pt x="0" y="47542"/>
                  </a:lnTo>
                  <a:lnTo>
                    <a:pt x="1058" y="75633"/>
                  </a:lnTo>
                  <a:lnTo>
                    <a:pt x="5056" y="85608"/>
                  </a:lnTo>
                  <a:lnTo>
                    <a:pt x="4717" y="99212"/>
                  </a:lnTo>
                  <a:lnTo>
                    <a:pt x="621" y="144114"/>
                  </a:lnTo>
                  <a:lnTo>
                    <a:pt x="123" y="188234"/>
                  </a:lnTo>
                  <a:lnTo>
                    <a:pt x="1074" y="227764"/>
                  </a:lnTo>
                  <a:lnTo>
                    <a:pt x="2833" y="231087"/>
                  </a:lnTo>
                  <a:lnTo>
                    <a:pt x="9133" y="237344"/>
                  </a:lnTo>
                  <a:lnTo>
                    <a:pt x="38169" y="192190"/>
                  </a:lnTo>
                  <a:lnTo>
                    <a:pt x="74908" y="148280"/>
                  </a:lnTo>
                  <a:lnTo>
                    <a:pt x="89384" y="136946"/>
                  </a:lnTo>
                  <a:lnTo>
                    <a:pt x="103226" y="128379"/>
                  </a:lnTo>
                  <a:lnTo>
                    <a:pt x="123305" y="104960"/>
                  </a:lnTo>
                  <a:lnTo>
                    <a:pt x="123805" y="142530"/>
                  </a:lnTo>
                  <a:lnTo>
                    <a:pt x="123821" y="183179"/>
                  </a:lnTo>
                  <a:lnTo>
                    <a:pt x="115624" y="227847"/>
                  </a:lnTo>
                  <a:lnTo>
                    <a:pt x="114692" y="239860"/>
                  </a:lnTo>
                  <a:lnTo>
                    <a:pt x="115620" y="242326"/>
                  </a:lnTo>
                  <a:lnTo>
                    <a:pt x="123825" y="247257"/>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 name="SMARTInkShape-803">
              <a:extLst>
                <a:ext uri="{FF2B5EF4-FFF2-40B4-BE49-F238E27FC236}">
                  <a16:creationId xmlns:a16="http://schemas.microsoft.com/office/drawing/2014/main" id="{1CD55FF2-5072-5A8F-4F51-AF24740D039B}"/>
                </a:ext>
              </a:extLst>
            </p:cNvPr>
            <p:cNvSpPr/>
            <p:nvPr>
              <p:custDataLst>
                <p:tags r:id="rId25"/>
              </p:custDataLst>
            </p:nvPr>
          </p:nvSpPr>
          <p:spPr>
            <a:xfrm>
              <a:off x="2124075" y="6444107"/>
              <a:ext cx="104372" cy="142699"/>
            </a:xfrm>
            <a:custGeom>
              <a:avLst/>
              <a:gdLst/>
              <a:ahLst/>
              <a:cxnLst/>
              <a:rect l="0" t="0" r="0" b="0"/>
              <a:pathLst>
                <a:path w="104372" h="142699">
                  <a:moveTo>
                    <a:pt x="0" y="42418"/>
                  </a:moveTo>
                  <a:lnTo>
                    <a:pt x="0" y="42418"/>
                  </a:lnTo>
                  <a:lnTo>
                    <a:pt x="0" y="47474"/>
                  </a:lnTo>
                  <a:lnTo>
                    <a:pt x="1058" y="48963"/>
                  </a:lnTo>
                  <a:lnTo>
                    <a:pt x="2822" y="49957"/>
                  </a:lnTo>
                  <a:lnTo>
                    <a:pt x="13258" y="51550"/>
                  </a:lnTo>
                  <a:lnTo>
                    <a:pt x="54596" y="50862"/>
                  </a:lnTo>
                  <a:lnTo>
                    <a:pt x="83496" y="42809"/>
                  </a:lnTo>
                  <a:lnTo>
                    <a:pt x="93730" y="34251"/>
                  </a:lnTo>
                  <a:lnTo>
                    <a:pt x="94574" y="30675"/>
                  </a:lnTo>
                  <a:lnTo>
                    <a:pt x="94800" y="28239"/>
                  </a:lnTo>
                  <a:lnTo>
                    <a:pt x="96008" y="26615"/>
                  </a:lnTo>
                  <a:lnTo>
                    <a:pt x="100173" y="24811"/>
                  </a:lnTo>
                  <a:lnTo>
                    <a:pt x="101707" y="23272"/>
                  </a:lnTo>
                  <a:lnTo>
                    <a:pt x="103412" y="18739"/>
                  </a:lnTo>
                  <a:lnTo>
                    <a:pt x="104371" y="10237"/>
                  </a:lnTo>
                  <a:lnTo>
                    <a:pt x="102389" y="7206"/>
                  </a:lnTo>
                  <a:lnTo>
                    <a:pt x="94542" y="1015"/>
                  </a:lnTo>
                  <a:lnTo>
                    <a:pt x="89487" y="0"/>
                  </a:lnTo>
                  <a:lnTo>
                    <a:pt x="63341" y="5974"/>
                  </a:lnTo>
                  <a:lnTo>
                    <a:pt x="42757" y="14334"/>
                  </a:lnTo>
                  <a:lnTo>
                    <a:pt x="33820" y="21469"/>
                  </a:lnTo>
                  <a:lnTo>
                    <a:pt x="26320" y="31696"/>
                  </a:lnTo>
                  <a:lnTo>
                    <a:pt x="9646" y="73984"/>
                  </a:lnTo>
                  <a:lnTo>
                    <a:pt x="6431" y="79337"/>
                  </a:lnTo>
                  <a:lnTo>
                    <a:pt x="1906" y="107097"/>
                  </a:lnTo>
                  <a:lnTo>
                    <a:pt x="5621" y="132021"/>
                  </a:lnTo>
                  <a:lnTo>
                    <a:pt x="10097" y="137078"/>
                  </a:lnTo>
                  <a:lnTo>
                    <a:pt x="23538" y="142698"/>
                  </a:lnTo>
                  <a:lnTo>
                    <a:pt x="42917" y="139551"/>
                  </a:lnTo>
                  <a:lnTo>
                    <a:pt x="95250" y="128143"/>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5" name="SMARTInkShape-804">
              <a:extLst>
                <a:ext uri="{FF2B5EF4-FFF2-40B4-BE49-F238E27FC236}">
                  <a16:creationId xmlns:a16="http://schemas.microsoft.com/office/drawing/2014/main" id="{B58A21EC-77CC-E066-7C26-9E76520E4508}"/>
                </a:ext>
              </a:extLst>
            </p:cNvPr>
            <p:cNvSpPr/>
            <p:nvPr>
              <p:custDataLst>
                <p:tags r:id="rId26"/>
              </p:custDataLst>
            </p:nvPr>
          </p:nvSpPr>
          <p:spPr>
            <a:xfrm>
              <a:off x="2238375" y="6411226"/>
              <a:ext cx="142876" cy="170550"/>
            </a:xfrm>
            <a:custGeom>
              <a:avLst/>
              <a:gdLst/>
              <a:ahLst/>
              <a:cxnLst/>
              <a:rect l="0" t="0" r="0" b="0"/>
              <a:pathLst>
                <a:path w="142876" h="170550">
                  <a:moveTo>
                    <a:pt x="142875" y="27674"/>
                  </a:moveTo>
                  <a:lnTo>
                    <a:pt x="142875" y="27674"/>
                  </a:lnTo>
                  <a:lnTo>
                    <a:pt x="142875" y="9360"/>
                  </a:lnTo>
                  <a:lnTo>
                    <a:pt x="141817" y="5940"/>
                  </a:lnTo>
                  <a:lnTo>
                    <a:pt x="140053" y="3659"/>
                  </a:lnTo>
                  <a:lnTo>
                    <a:pt x="137819" y="2139"/>
                  </a:lnTo>
                  <a:lnTo>
                    <a:pt x="124561" y="0"/>
                  </a:lnTo>
                  <a:lnTo>
                    <a:pt x="80485" y="20637"/>
                  </a:lnTo>
                  <a:lnTo>
                    <a:pt x="60654" y="35702"/>
                  </a:lnTo>
                  <a:lnTo>
                    <a:pt x="53416" y="44648"/>
                  </a:lnTo>
                  <a:lnTo>
                    <a:pt x="49341" y="55634"/>
                  </a:lnTo>
                  <a:lnTo>
                    <a:pt x="47634" y="97797"/>
                  </a:lnTo>
                  <a:lnTo>
                    <a:pt x="48689" y="99822"/>
                  </a:lnTo>
                  <a:lnTo>
                    <a:pt x="50451" y="101173"/>
                  </a:lnTo>
                  <a:lnTo>
                    <a:pt x="55231" y="102673"/>
                  </a:lnTo>
                  <a:lnTo>
                    <a:pt x="64959" y="103715"/>
                  </a:lnTo>
                  <a:lnTo>
                    <a:pt x="73940" y="110389"/>
                  </a:lnTo>
                  <a:lnTo>
                    <a:pt x="82821" y="112507"/>
                  </a:lnTo>
                  <a:lnTo>
                    <a:pt x="89020" y="113002"/>
                  </a:lnTo>
                  <a:lnTo>
                    <a:pt x="95303" y="116045"/>
                  </a:lnTo>
                  <a:lnTo>
                    <a:pt x="102904" y="121565"/>
                  </a:lnTo>
                  <a:lnTo>
                    <a:pt x="109277" y="122522"/>
                  </a:lnTo>
                  <a:lnTo>
                    <a:pt x="109893" y="123714"/>
                  </a:lnTo>
                  <a:lnTo>
                    <a:pt x="109245" y="125567"/>
                  </a:lnTo>
                  <a:lnTo>
                    <a:pt x="100601" y="136146"/>
                  </a:lnTo>
                  <a:lnTo>
                    <a:pt x="81666" y="145303"/>
                  </a:lnTo>
                  <a:lnTo>
                    <a:pt x="36420" y="156012"/>
                  </a:lnTo>
                  <a:lnTo>
                    <a:pt x="0" y="170549"/>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6" name="SMARTInkShape-805">
              <a:extLst>
                <a:ext uri="{FF2B5EF4-FFF2-40B4-BE49-F238E27FC236}">
                  <a16:creationId xmlns:a16="http://schemas.microsoft.com/office/drawing/2014/main" id="{ED669F36-3F6A-056A-FB4C-44D31546AB86}"/>
                </a:ext>
              </a:extLst>
            </p:cNvPr>
            <p:cNvSpPr/>
            <p:nvPr>
              <p:custDataLst>
                <p:tags r:id="rId27"/>
              </p:custDataLst>
            </p:nvPr>
          </p:nvSpPr>
          <p:spPr>
            <a:xfrm>
              <a:off x="2402374" y="6434401"/>
              <a:ext cx="188427" cy="192833"/>
            </a:xfrm>
            <a:custGeom>
              <a:avLst/>
              <a:gdLst/>
              <a:ahLst/>
              <a:cxnLst/>
              <a:rect l="0" t="0" r="0" b="0"/>
              <a:pathLst>
                <a:path w="188427" h="192833">
                  <a:moveTo>
                    <a:pt x="16976" y="80699"/>
                  </a:moveTo>
                  <a:lnTo>
                    <a:pt x="16976" y="80699"/>
                  </a:lnTo>
                  <a:lnTo>
                    <a:pt x="22032" y="75643"/>
                  </a:lnTo>
                  <a:lnTo>
                    <a:pt x="27337" y="73161"/>
                  </a:lnTo>
                  <a:lnTo>
                    <a:pt x="71573" y="63686"/>
                  </a:lnTo>
                  <a:lnTo>
                    <a:pt x="85717" y="59431"/>
                  </a:lnTo>
                  <a:lnTo>
                    <a:pt x="128222" y="39295"/>
                  </a:lnTo>
                  <a:lnTo>
                    <a:pt x="142130" y="29860"/>
                  </a:lnTo>
                  <a:lnTo>
                    <a:pt x="146683" y="23532"/>
                  </a:lnTo>
                  <a:lnTo>
                    <a:pt x="149247" y="14019"/>
                  </a:lnTo>
                  <a:lnTo>
                    <a:pt x="149607" y="10846"/>
                  </a:lnTo>
                  <a:lnTo>
                    <a:pt x="147730" y="8731"/>
                  </a:lnTo>
                  <a:lnTo>
                    <a:pt x="118691" y="0"/>
                  </a:lnTo>
                  <a:lnTo>
                    <a:pt x="101341" y="30"/>
                  </a:lnTo>
                  <a:lnTo>
                    <a:pt x="74445" y="3616"/>
                  </a:lnTo>
                  <a:lnTo>
                    <a:pt x="52348" y="19407"/>
                  </a:lnTo>
                  <a:lnTo>
                    <a:pt x="16000" y="61533"/>
                  </a:lnTo>
                  <a:lnTo>
                    <a:pt x="2594" y="96512"/>
                  </a:lnTo>
                  <a:lnTo>
                    <a:pt x="0" y="108188"/>
                  </a:lnTo>
                  <a:lnTo>
                    <a:pt x="3597" y="130825"/>
                  </a:lnTo>
                  <a:lnTo>
                    <a:pt x="11366" y="152583"/>
                  </a:lnTo>
                  <a:lnTo>
                    <a:pt x="25427" y="172437"/>
                  </a:lnTo>
                  <a:lnTo>
                    <a:pt x="36960" y="179680"/>
                  </a:lnTo>
                  <a:lnTo>
                    <a:pt x="76780" y="189386"/>
                  </a:lnTo>
                  <a:lnTo>
                    <a:pt x="121452" y="192832"/>
                  </a:lnTo>
                  <a:lnTo>
                    <a:pt x="188426" y="185474"/>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0" name="SMARTInkShape-Group156">
            <a:extLst>
              <a:ext uri="{FF2B5EF4-FFF2-40B4-BE49-F238E27FC236}">
                <a16:creationId xmlns:a16="http://schemas.microsoft.com/office/drawing/2014/main" id="{56C084F9-A377-73EA-C1BC-67235EB379E5}"/>
              </a:ext>
            </a:extLst>
          </p:cNvPr>
          <p:cNvGrpSpPr/>
          <p:nvPr/>
        </p:nvGrpSpPr>
        <p:grpSpPr>
          <a:xfrm>
            <a:off x="3171825" y="6296025"/>
            <a:ext cx="95251" cy="142876"/>
            <a:chOff x="3171825" y="6296025"/>
            <a:chExt cx="95251" cy="142876"/>
          </a:xfrm>
        </p:grpSpPr>
        <p:sp>
          <p:nvSpPr>
            <p:cNvPr id="188" name="SMARTInkShape-806">
              <a:extLst>
                <a:ext uri="{FF2B5EF4-FFF2-40B4-BE49-F238E27FC236}">
                  <a16:creationId xmlns:a16="http://schemas.microsoft.com/office/drawing/2014/main" id="{7CC94FCD-9CE3-13BC-D5D0-14F889E1E309}"/>
                </a:ext>
              </a:extLst>
            </p:cNvPr>
            <p:cNvSpPr/>
            <p:nvPr>
              <p:custDataLst>
                <p:tags r:id="rId20"/>
              </p:custDataLst>
            </p:nvPr>
          </p:nvSpPr>
          <p:spPr>
            <a:xfrm>
              <a:off x="3171825" y="6296025"/>
              <a:ext cx="66676" cy="114301"/>
            </a:xfrm>
            <a:custGeom>
              <a:avLst/>
              <a:gdLst/>
              <a:ahLst/>
              <a:cxnLst/>
              <a:rect l="0" t="0" r="0" b="0"/>
              <a:pathLst>
                <a:path w="66676" h="114301">
                  <a:moveTo>
                    <a:pt x="66675" y="0"/>
                  </a:moveTo>
                  <a:lnTo>
                    <a:pt x="66675" y="0"/>
                  </a:lnTo>
                  <a:lnTo>
                    <a:pt x="59071" y="8662"/>
                  </a:lnTo>
                  <a:lnTo>
                    <a:pt x="34619" y="49361"/>
                  </a:lnTo>
                  <a:lnTo>
                    <a:pt x="0" y="11430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9" name="SMARTInkShape-807">
              <a:extLst>
                <a:ext uri="{FF2B5EF4-FFF2-40B4-BE49-F238E27FC236}">
                  <a16:creationId xmlns:a16="http://schemas.microsoft.com/office/drawing/2014/main" id="{D05000DE-5F68-CDAC-01AD-DEE033859AE3}"/>
                </a:ext>
              </a:extLst>
            </p:cNvPr>
            <p:cNvSpPr/>
            <p:nvPr>
              <p:custDataLst>
                <p:tags r:id="rId21"/>
              </p:custDataLst>
            </p:nvPr>
          </p:nvSpPr>
          <p:spPr>
            <a:xfrm>
              <a:off x="3209925" y="6334125"/>
              <a:ext cx="57151" cy="104776"/>
            </a:xfrm>
            <a:custGeom>
              <a:avLst/>
              <a:gdLst/>
              <a:ahLst/>
              <a:cxnLst/>
              <a:rect l="0" t="0" r="0" b="0"/>
              <a:pathLst>
                <a:path w="57151" h="104776">
                  <a:moveTo>
                    <a:pt x="57150" y="0"/>
                  </a:moveTo>
                  <a:lnTo>
                    <a:pt x="57150" y="0"/>
                  </a:lnTo>
                  <a:lnTo>
                    <a:pt x="43967" y="20723"/>
                  </a:lnTo>
                  <a:lnTo>
                    <a:pt x="35416" y="31435"/>
                  </a:lnTo>
                  <a:lnTo>
                    <a:pt x="0" y="10477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6" name="SMARTInkShape-Group157">
            <a:extLst>
              <a:ext uri="{FF2B5EF4-FFF2-40B4-BE49-F238E27FC236}">
                <a16:creationId xmlns:a16="http://schemas.microsoft.com/office/drawing/2014/main" id="{137F77D0-57D1-CC6E-4A21-0AB1EE843AF4}"/>
              </a:ext>
            </a:extLst>
          </p:cNvPr>
          <p:cNvGrpSpPr/>
          <p:nvPr/>
        </p:nvGrpSpPr>
        <p:grpSpPr>
          <a:xfrm>
            <a:off x="3736375" y="6343650"/>
            <a:ext cx="921351" cy="323851"/>
            <a:chOff x="3736375" y="6343650"/>
            <a:chExt cx="921351" cy="323851"/>
          </a:xfrm>
        </p:grpSpPr>
        <p:sp>
          <p:nvSpPr>
            <p:cNvPr id="191" name="SMARTInkShape-808">
              <a:extLst>
                <a:ext uri="{FF2B5EF4-FFF2-40B4-BE49-F238E27FC236}">
                  <a16:creationId xmlns:a16="http://schemas.microsoft.com/office/drawing/2014/main" id="{4CE5A980-ECC2-CE3A-64C4-EBF8AB9C0C0F}"/>
                </a:ext>
              </a:extLst>
            </p:cNvPr>
            <p:cNvSpPr/>
            <p:nvPr>
              <p:custDataLst>
                <p:tags r:id="rId15"/>
              </p:custDataLst>
            </p:nvPr>
          </p:nvSpPr>
          <p:spPr>
            <a:xfrm>
              <a:off x="3736375" y="6429375"/>
              <a:ext cx="273651" cy="176644"/>
            </a:xfrm>
            <a:custGeom>
              <a:avLst/>
              <a:gdLst/>
              <a:ahLst/>
              <a:cxnLst/>
              <a:rect l="0" t="0" r="0" b="0"/>
              <a:pathLst>
                <a:path w="273651" h="176644">
                  <a:moveTo>
                    <a:pt x="6950" y="19050"/>
                  </a:moveTo>
                  <a:lnTo>
                    <a:pt x="6950" y="19050"/>
                  </a:lnTo>
                  <a:lnTo>
                    <a:pt x="15151" y="10849"/>
                  </a:lnTo>
                  <a:lnTo>
                    <a:pt x="16475" y="11"/>
                  </a:lnTo>
                  <a:lnTo>
                    <a:pt x="16475" y="0"/>
                  </a:lnTo>
                  <a:lnTo>
                    <a:pt x="6114" y="36728"/>
                  </a:lnTo>
                  <a:lnTo>
                    <a:pt x="0" y="75793"/>
                  </a:lnTo>
                  <a:lnTo>
                    <a:pt x="1010" y="111357"/>
                  </a:lnTo>
                  <a:lnTo>
                    <a:pt x="8012" y="136358"/>
                  </a:lnTo>
                  <a:lnTo>
                    <a:pt x="26093" y="173609"/>
                  </a:lnTo>
                  <a:lnTo>
                    <a:pt x="29237" y="176064"/>
                  </a:lnTo>
                  <a:lnTo>
                    <a:pt x="33450" y="176643"/>
                  </a:lnTo>
                  <a:lnTo>
                    <a:pt x="43774" y="174464"/>
                  </a:lnTo>
                  <a:lnTo>
                    <a:pt x="55420" y="164323"/>
                  </a:lnTo>
                  <a:lnTo>
                    <a:pt x="65534" y="150291"/>
                  </a:lnTo>
                  <a:lnTo>
                    <a:pt x="80519" y="105731"/>
                  </a:lnTo>
                  <a:lnTo>
                    <a:pt x="88603" y="90006"/>
                  </a:lnTo>
                  <a:lnTo>
                    <a:pt x="90865" y="78456"/>
                  </a:lnTo>
                  <a:lnTo>
                    <a:pt x="93585" y="73471"/>
                  </a:lnTo>
                  <a:lnTo>
                    <a:pt x="110893" y="57849"/>
                  </a:lnTo>
                  <a:lnTo>
                    <a:pt x="129966" y="102040"/>
                  </a:lnTo>
                  <a:lnTo>
                    <a:pt x="141351" y="116966"/>
                  </a:lnTo>
                  <a:lnTo>
                    <a:pt x="165908" y="140226"/>
                  </a:lnTo>
                  <a:lnTo>
                    <a:pt x="181315" y="146989"/>
                  </a:lnTo>
                  <a:lnTo>
                    <a:pt x="206963" y="151331"/>
                  </a:lnTo>
                  <a:lnTo>
                    <a:pt x="217906" y="146280"/>
                  </a:lnTo>
                  <a:lnTo>
                    <a:pt x="223787" y="141970"/>
                  </a:lnTo>
                  <a:lnTo>
                    <a:pt x="230322" y="125892"/>
                  </a:lnTo>
                  <a:lnTo>
                    <a:pt x="239574" y="86134"/>
                  </a:lnTo>
                  <a:lnTo>
                    <a:pt x="254454" y="40829"/>
                  </a:lnTo>
                  <a:lnTo>
                    <a:pt x="273650" y="1905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2" name="SMARTInkShape-809">
              <a:extLst>
                <a:ext uri="{FF2B5EF4-FFF2-40B4-BE49-F238E27FC236}">
                  <a16:creationId xmlns:a16="http://schemas.microsoft.com/office/drawing/2014/main" id="{58BC3BEB-4D41-3B2E-BA12-293AE2554D52}"/>
                </a:ext>
              </a:extLst>
            </p:cNvPr>
            <p:cNvSpPr/>
            <p:nvPr>
              <p:custDataLst>
                <p:tags r:id="rId16"/>
              </p:custDataLst>
            </p:nvPr>
          </p:nvSpPr>
          <p:spPr>
            <a:xfrm>
              <a:off x="4059562" y="6448968"/>
              <a:ext cx="58282" cy="163644"/>
            </a:xfrm>
            <a:custGeom>
              <a:avLst/>
              <a:gdLst/>
              <a:ahLst/>
              <a:cxnLst/>
              <a:rect l="0" t="0" r="0" b="0"/>
              <a:pathLst>
                <a:path w="58282" h="163644">
                  <a:moveTo>
                    <a:pt x="55238" y="28032"/>
                  </a:moveTo>
                  <a:lnTo>
                    <a:pt x="55238" y="28032"/>
                  </a:lnTo>
                  <a:lnTo>
                    <a:pt x="55238" y="1290"/>
                  </a:lnTo>
                  <a:lnTo>
                    <a:pt x="54180" y="679"/>
                  </a:lnTo>
                  <a:lnTo>
                    <a:pt x="50181" y="0"/>
                  </a:lnTo>
                  <a:lnTo>
                    <a:pt x="36924" y="14787"/>
                  </a:lnTo>
                  <a:lnTo>
                    <a:pt x="17653" y="57371"/>
                  </a:lnTo>
                  <a:lnTo>
                    <a:pt x="2389" y="97787"/>
                  </a:lnTo>
                  <a:lnTo>
                    <a:pt x="0" y="115125"/>
                  </a:lnTo>
                  <a:lnTo>
                    <a:pt x="4582" y="133415"/>
                  </a:lnTo>
                  <a:lnTo>
                    <a:pt x="13674" y="150011"/>
                  </a:lnTo>
                  <a:lnTo>
                    <a:pt x="24771" y="160914"/>
                  </a:lnTo>
                  <a:lnTo>
                    <a:pt x="29635" y="163187"/>
                  </a:lnTo>
                  <a:lnTo>
                    <a:pt x="33936" y="163643"/>
                  </a:lnTo>
                  <a:lnTo>
                    <a:pt x="37862" y="162890"/>
                  </a:lnTo>
                  <a:lnTo>
                    <a:pt x="41537" y="159212"/>
                  </a:lnTo>
                  <a:lnTo>
                    <a:pt x="48443" y="146659"/>
                  </a:lnTo>
                  <a:lnTo>
                    <a:pt x="58281" y="111629"/>
                  </a:lnTo>
                  <a:lnTo>
                    <a:pt x="57786" y="77848"/>
                  </a:lnTo>
                  <a:lnTo>
                    <a:pt x="48137" y="40106"/>
                  </a:lnTo>
                  <a:lnTo>
                    <a:pt x="36188" y="18507"/>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3" name="SMARTInkShape-810">
              <a:extLst>
                <a:ext uri="{FF2B5EF4-FFF2-40B4-BE49-F238E27FC236}">
                  <a16:creationId xmlns:a16="http://schemas.microsoft.com/office/drawing/2014/main" id="{1FF422BF-AE29-0FF3-5CA9-EE21E1166414}"/>
                </a:ext>
              </a:extLst>
            </p:cNvPr>
            <p:cNvSpPr/>
            <p:nvPr>
              <p:custDataLst>
                <p:tags r:id="rId17"/>
              </p:custDataLst>
            </p:nvPr>
          </p:nvSpPr>
          <p:spPr>
            <a:xfrm>
              <a:off x="4210389" y="6477000"/>
              <a:ext cx="113962" cy="159380"/>
            </a:xfrm>
            <a:custGeom>
              <a:avLst/>
              <a:gdLst/>
              <a:ahLst/>
              <a:cxnLst/>
              <a:rect l="0" t="0" r="0" b="0"/>
              <a:pathLst>
                <a:path w="113962" h="159380">
                  <a:moveTo>
                    <a:pt x="9186" y="19050"/>
                  </a:moveTo>
                  <a:lnTo>
                    <a:pt x="9186" y="19050"/>
                  </a:lnTo>
                  <a:lnTo>
                    <a:pt x="14243" y="13994"/>
                  </a:lnTo>
                  <a:lnTo>
                    <a:pt x="16725" y="8689"/>
                  </a:lnTo>
                  <a:lnTo>
                    <a:pt x="18677" y="150"/>
                  </a:lnTo>
                  <a:lnTo>
                    <a:pt x="5450" y="36640"/>
                  </a:lnTo>
                  <a:lnTo>
                    <a:pt x="0" y="81897"/>
                  </a:lnTo>
                  <a:lnTo>
                    <a:pt x="820" y="100230"/>
                  </a:lnTo>
                  <a:lnTo>
                    <a:pt x="8354" y="124242"/>
                  </a:lnTo>
                  <a:lnTo>
                    <a:pt x="23521" y="144174"/>
                  </a:lnTo>
                  <a:lnTo>
                    <a:pt x="35313" y="153330"/>
                  </a:lnTo>
                  <a:lnTo>
                    <a:pt x="47609" y="158105"/>
                  </a:lnTo>
                  <a:lnTo>
                    <a:pt x="53851" y="159379"/>
                  </a:lnTo>
                  <a:lnTo>
                    <a:pt x="63609" y="157971"/>
                  </a:lnTo>
                  <a:lnTo>
                    <a:pt x="72533" y="152759"/>
                  </a:lnTo>
                  <a:lnTo>
                    <a:pt x="87340" y="138983"/>
                  </a:lnTo>
                  <a:lnTo>
                    <a:pt x="96238" y="118666"/>
                  </a:lnTo>
                  <a:lnTo>
                    <a:pt x="106539" y="78478"/>
                  </a:lnTo>
                  <a:lnTo>
                    <a:pt x="112495" y="38550"/>
                  </a:lnTo>
                  <a:lnTo>
                    <a:pt x="113961"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4" name="SMARTInkShape-811">
              <a:extLst>
                <a:ext uri="{FF2B5EF4-FFF2-40B4-BE49-F238E27FC236}">
                  <a16:creationId xmlns:a16="http://schemas.microsoft.com/office/drawing/2014/main" id="{EED9261D-91DE-81F8-5B6E-B26D11DB594C}"/>
                </a:ext>
              </a:extLst>
            </p:cNvPr>
            <p:cNvSpPr/>
            <p:nvPr>
              <p:custDataLst>
                <p:tags r:id="rId18"/>
              </p:custDataLst>
            </p:nvPr>
          </p:nvSpPr>
          <p:spPr>
            <a:xfrm>
              <a:off x="4383803" y="6372341"/>
              <a:ext cx="35798" cy="295160"/>
            </a:xfrm>
            <a:custGeom>
              <a:avLst/>
              <a:gdLst/>
              <a:ahLst/>
              <a:cxnLst/>
              <a:rect l="0" t="0" r="0" b="0"/>
              <a:pathLst>
                <a:path w="35798" h="295160">
                  <a:moveTo>
                    <a:pt x="35797" y="9409"/>
                  </a:moveTo>
                  <a:lnTo>
                    <a:pt x="35797" y="9409"/>
                  </a:lnTo>
                  <a:lnTo>
                    <a:pt x="35797" y="0"/>
                  </a:lnTo>
                  <a:lnTo>
                    <a:pt x="22540" y="39666"/>
                  </a:lnTo>
                  <a:lnTo>
                    <a:pt x="10287" y="85079"/>
                  </a:lnTo>
                  <a:lnTo>
                    <a:pt x="1898" y="128608"/>
                  </a:lnTo>
                  <a:lnTo>
                    <a:pt x="0" y="171845"/>
                  </a:lnTo>
                  <a:lnTo>
                    <a:pt x="5482" y="212671"/>
                  </a:lnTo>
                  <a:lnTo>
                    <a:pt x="11935" y="255817"/>
                  </a:lnTo>
                  <a:lnTo>
                    <a:pt x="16747" y="295159"/>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5" name="SMARTInkShape-812">
              <a:extLst>
                <a:ext uri="{FF2B5EF4-FFF2-40B4-BE49-F238E27FC236}">
                  <a16:creationId xmlns:a16="http://schemas.microsoft.com/office/drawing/2014/main" id="{B6569DDA-501F-B281-4C10-2F1C1413DF26}"/>
                </a:ext>
              </a:extLst>
            </p:cNvPr>
            <p:cNvSpPr/>
            <p:nvPr>
              <p:custDataLst>
                <p:tags r:id="rId19"/>
              </p:custDataLst>
            </p:nvPr>
          </p:nvSpPr>
          <p:spPr>
            <a:xfrm>
              <a:off x="4501721" y="6343650"/>
              <a:ext cx="156005" cy="310512"/>
            </a:xfrm>
            <a:custGeom>
              <a:avLst/>
              <a:gdLst/>
              <a:ahLst/>
              <a:cxnLst/>
              <a:rect l="0" t="0" r="0" b="0"/>
              <a:pathLst>
                <a:path w="156005" h="310512">
                  <a:moveTo>
                    <a:pt x="79804" y="180975"/>
                  </a:moveTo>
                  <a:lnTo>
                    <a:pt x="79804" y="180975"/>
                  </a:lnTo>
                  <a:lnTo>
                    <a:pt x="79804" y="166786"/>
                  </a:lnTo>
                  <a:lnTo>
                    <a:pt x="82626" y="161264"/>
                  </a:lnTo>
                  <a:lnTo>
                    <a:pt x="84861" y="158309"/>
                  </a:lnTo>
                  <a:lnTo>
                    <a:pt x="85292" y="156339"/>
                  </a:lnTo>
                  <a:lnTo>
                    <a:pt x="84520" y="155026"/>
                  </a:lnTo>
                  <a:lnTo>
                    <a:pt x="78379" y="150356"/>
                  </a:lnTo>
                  <a:lnTo>
                    <a:pt x="72821" y="146200"/>
                  </a:lnTo>
                  <a:lnTo>
                    <a:pt x="66822" y="144352"/>
                  </a:lnTo>
                  <a:lnTo>
                    <a:pt x="47383" y="148369"/>
                  </a:lnTo>
                  <a:lnTo>
                    <a:pt x="33292" y="159075"/>
                  </a:lnTo>
                  <a:lnTo>
                    <a:pt x="12055" y="181705"/>
                  </a:lnTo>
                  <a:lnTo>
                    <a:pt x="1052" y="208120"/>
                  </a:lnTo>
                  <a:lnTo>
                    <a:pt x="0" y="227964"/>
                  </a:lnTo>
                  <a:lnTo>
                    <a:pt x="6110" y="275333"/>
                  </a:lnTo>
                  <a:lnTo>
                    <a:pt x="12126" y="288528"/>
                  </a:lnTo>
                  <a:lnTo>
                    <a:pt x="26355" y="305740"/>
                  </a:lnTo>
                  <a:lnTo>
                    <a:pt x="34177" y="310511"/>
                  </a:lnTo>
                  <a:lnTo>
                    <a:pt x="46826" y="309807"/>
                  </a:lnTo>
                  <a:lnTo>
                    <a:pt x="61972" y="304909"/>
                  </a:lnTo>
                  <a:lnTo>
                    <a:pt x="75759" y="295676"/>
                  </a:lnTo>
                  <a:lnTo>
                    <a:pt x="95421" y="273521"/>
                  </a:lnTo>
                  <a:lnTo>
                    <a:pt x="102620" y="258796"/>
                  </a:lnTo>
                  <a:lnTo>
                    <a:pt x="112298" y="216926"/>
                  </a:lnTo>
                  <a:lnTo>
                    <a:pt x="115413" y="182489"/>
                  </a:lnTo>
                  <a:lnTo>
                    <a:pt x="117856" y="146723"/>
                  </a:lnTo>
                  <a:lnTo>
                    <a:pt x="124122" y="106621"/>
                  </a:lnTo>
                  <a:lnTo>
                    <a:pt x="127507" y="66398"/>
                  </a:lnTo>
                  <a:lnTo>
                    <a:pt x="139131" y="19126"/>
                  </a:lnTo>
                  <a:lnTo>
                    <a:pt x="145028" y="3778"/>
                  </a:lnTo>
                  <a:lnTo>
                    <a:pt x="146570" y="2519"/>
                  </a:lnTo>
                  <a:lnTo>
                    <a:pt x="156004"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06" name="SMARTInkShape-Group158">
            <a:extLst>
              <a:ext uri="{FF2B5EF4-FFF2-40B4-BE49-F238E27FC236}">
                <a16:creationId xmlns:a16="http://schemas.microsoft.com/office/drawing/2014/main" id="{151BDEA6-67D2-EE82-998A-CC8E46692280}"/>
              </a:ext>
            </a:extLst>
          </p:cNvPr>
          <p:cNvGrpSpPr/>
          <p:nvPr/>
        </p:nvGrpSpPr>
        <p:grpSpPr>
          <a:xfrm>
            <a:off x="5070698" y="6316399"/>
            <a:ext cx="1396778" cy="379677"/>
            <a:chOff x="5070698" y="6316399"/>
            <a:chExt cx="1396778" cy="379677"/>
          </a:xfrm>
        </p:grpSpPr>
        <p:sp>
          <p:nvSpPr>
            <p:cNvPr id="197" name="SMARTInkShape-813">
              <a:extLst>
                <a:ext uri="{FF2B5EF4-FFF2-40B4-BE49-F238E27FC236}">
                  <a16:creationId xmlns:a16="http://schemas.microsoft.com/office/drawing/2014/main" id="{7E1E99C6-42DE-1716-9C8F-CB187B7833FA}"/>
                </a:ext>
              </a:extLst>
            </p:cNvPr>
            <p:cNvSpPr/>
            <p:nvPr>
              <p:custDataLst>
                <p:tags r:id="rId6"/>
              </p:custDataLst>
            </p:nvPr>
          </p:nvSpPr>
          <p:spPr>
            <a:xfrm>
              <a:off x="5070698" y="6392633"/>
              <a:ext cx="234728" cy="177529"/>
            </a:xfrm>
            <a:custGeom>
              <a:avLst/>
              <a:gdLst/>
              <a:ahLst/>
              <a:cxnLst/>
              <a:rect l="0" t="0" r="0" b="0"/>
              <a:pathLst>
                <a:path w="234728" h="177529">
                  <a:moveTo>
                    <a:pt x="149002" y="17692"/>
                  </a:moveTo>
                  <a:lnTo>
                    <a:pt x="149002" y="17692"/>
                  </a:lnTo>
                  <a:lnTo>
                    <a:pt x="157203" y="17692"/>
                  </a:lnTo>
                  <a:lnTo>
                    <a:pt x="157644" y="16634"/>
                  </a:lnTo>
                  <a:lnTo>
                    <a:pt x="158493" y="8560"/>
                  </a:lnTo>
                  <a:lnTo>
                    <a:pt x="153461" y="3227"/>
                  </a:lnTo>
                  <a:lnTo>
                    <a:pt x="148161" y="679"/>
                  </a:lnTo>
                  <a:lnTo>
                    <a:pt x="145267" y="0"/>
                  </a:lnTo>
                  <a:lnTo>
                    <a:pt x="100213" y="12018"/>
                  </a:lnTo>
                  <a:lnTo>
                    <a:pt x="60527" y="35508"/>
                  </a:lnTo>
                  <a:lnTo>
                    <a:pt x="19234" y="81285"/>
                  </a:lnTo>
                  <a:lnTo>
                    <a:pt x="4248" y="105326"/>
                  </a:lnTo>
                  <a:lnTo>
                    <a:pt x="0" y="123316"/>
                  </a:lnTo>
                  <a:lnTo>
                    <a:pt x="984" y="131500"/>
                  </a:lnTo>
                  <a:lnTo>
                    <a:pt x="11423" y="152071"/>
                  </a:lnTo>
                  <a:lnTo>
                    <a:pt x="18359" y="161377"/>
                  </a:lnTo>
                  <a:lnTo>
                    <a:pt x="38326" y="172566"/>
                  </a:lnTo>
                  <a:lnTo>
                    <a:pt x="69407" y="177528"/>
                  </a:lnTo>
                  <a:lnTo>
                    <a:pt x="114336" y="171803"/>
                  </a:lnTo>
                  <a:lnTo>
                    <a:pt x="158313" y="168200"/>
                  </a:lnTo>
                  <a:lnTo>
                    <a:pt x="234727" y="141517"/>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8" name="SMARTInkShape-814">
              <a:extLst>
                <a:ext uri="{FF2B5EF4-FFF2-40B4-BE49-F238E27FC236}">
                  <a16:creationId xmlns:a16="http://schemas.microsoft.com/office/drawing/2014/main" id="{476456C5-9ACF-B3B1-9CC6-9926441F7285}"/>
                </a:ext>
              </a:extLst>
            </p:cNvPr>
            <p:cNvSpPr/>
            <p:nvPr>
              <p:custDataLst>
                <p:tags r:id="rId7"/>
              </p:custDataLst>
            </p:nvPr>
          </p:nvSpPr>
          <p:spPr>
            <a:xfrm>
              <a:off x="5335008" y="6449245"/>
              <a:ext cx="237118" cy="121970"/>
            </a:xfrm>
            <a:custGeom>
              <a:avLst/>
              <a:gdLst/>
              <a:ahLst/>
              <a:cxnLst/>
              <a:rect l="0" t="0" r="0" b="0"/>
              <a:pathLst>
                <a:path w="237118" h="121970">
                  <a:moveTo>
                    <a:pt x="122817" y="46805"/>
                  </a:moveTo>
                  <a:lnTo>
                    <a:pt x="122817" y="46805"/>
                  </a:lnTo>
                  <a:lnTo>
                    <a:pt x="122817" y="23125"/>
                  </a:lnTo>
                  <a:lnTo>
                    <a:pt x="119995" y="17583"/>
                  </a:lnTo>
                  <a:lnTo>
                    <a:pt x="109560" y="5402"/>
                  </a:lnTo>
                  <a:lnTo>
                    <a:pt x="103519" y="1945"/>
                  </a:lnTo>
                  <a:lnTo>
                    <a:pt x="91346" y="0"/>
                  </a:lnTo>
                  <a:lnTo>
                    <a:pt x="79196" y="603"/>
                  </a:lnTo>
                  <a:lnTo>
                    <a:pt x="63213" y="4399"/>
                  </a:lnTo>
                  <a:lnTo>
                    <a:pt x="41422" y="17542"/>
                  </a:lnTo>
                  <a:lnTo>
                    <a:pt x="21641" y="35458"/>
                  </a:lnTo>
                  <a:lnTo>
                    <a:pt x="4093" y="61733"/>
                  </a:lnTo>
                  <a:lnTo>
                    <a:pt x="0" y="77740"/>
                  </a:lnTo>
                  <a:lnTo>
                    <a:pt x="4347" y="92894"/>
                  </a:lnTo>
                  <a:lnTo>
                    <a:pt x="7853" y="96582"/>
                  </a:lnTo>
                  <a:lnTo>
                    <a:pt x="17394" y="100678"/>
                  </a:lnTo>
                  <a:lnTo>
                    <a:pt x="39722" y="97927"/>
                  </a:lnTo>
                  <a:lnTo>
                    <a:pt x="81215" y="81479"/>
                  </a:lnTo>
                  <a:lnTo>
                    <a:pt x="85558" y="77329"/>
                  </a:lnTo>
                  <a:lnTo>
                    <a:pt x="92727" y="63493"/>
                  </a:lnTo>
                  <a:lnTo>
                    <a:pt x="100026" y="57394"/>
                  </a:lnTo>
                  <a:lnTo>
                    <a:pt x="108331" y="43352"/>
                  </a:lnTo>
                  <a:lnTo>
                    <a:pt x="113909" y="39979"/>
                  </a:lnTo>
                  <a:lnTo>
                    <a:pt x="116878" y="39080"/>
                  </a:lnTo>
                  <a:lnTo>
                    <a:pt x="118859" y="37421"/>
                  </a:lnTo>
                  <a:lnTo>
                    <a:pt x="121644" y="32149"/>
                  </a:lnTo>
                  <a:lnTo>
                    <a:pt x="122035" y="32801"/>
                  </a:lnTo>
                  <a:lnTo>
                    <a:pt x="122771" y="76790"/>
                  </a:lnTo>
                  <a:lnTo>
                    <a:pt x="123867" y="99609"/>
                  </a:lnTo>
                  <a:lnTo>
                    <a:pt x="127869" y="111196"/>
                  </a:lnTo>
                  <a:lnTo>
                    <a:pt x="130418" y="115132"/>
                  </a:lnTo>
                  <a:lnTo>
                    <a:pt x="136073" y="119507"/>
                  </a:lnTo>
                  <a:lnTo>
                    <a:pt x="155319" y="121969"/>
                  </a:lnTo>
                  <a:lnTo>
                    <a:pt x="181131" y="117642"/>
                  </a:lnTo>
                  <a:lnTo>
                    <a:pt x="237117" y="84905"/>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9" name="SMARTInkShape-815">
              <a:extLst>
                <a:ext uri="{FF2B5EF4-FFF2-40B4-BE49-F238E27FC236}">
                  <a16:creationId xmlns:a16="http://schemas.microsoft.com/office/drawing/2014/main" id="{5D2F5F08-6679-D798-4B81-091AA27B746F}"/>
                </a:ext>
              </a:extLst>
            </p:cNvPr>
            <p:cNvSpPr/>
            <p:nvPr>
              <p:custDataLst>
                <p:tags r:id="rId8"/>
              </p:custDataLst>
            </p:nvPr>
          </p:nvSpPr>
          <p:spPr>
            <a:xfrm>
              <a:off x="5600700" y="6458343"/>
              <a:ext cx="37985" cy="237733"/>
            </a:xfrm>
            <a:custGeom>
              <a:avLst/>
              <a:gdLst/>
              <a:ahLst/>
              <a:cxnLst/>
              <a:rect l="0" t="0" r="0" b="0"/>
              <a:pathLst>
                <a:path w="37985" h="237733">
                  <a:moveTo>
                    <a:pt x="28575" y="9132"/>
                  </a:moveTo>
                  <a:lnTo>
                    <a:pt x="28575" y="9132"/>
                  </a:lnTo>
                  <a:lnTo>
                    <a:pt x="33631" y="9132"/>
                  </a:lnTo>
                  <a:lnTo>
                    <a:pt x="35120" y="8074"/>
                  </a:lnTo>
                  <a:lnTo>
                    <a:pt x="36114" y="6310"/>
                  </a:lnTo>
                  <a:lnTo>
                    <a:pt x="37984" y="0"/>
                  </a:lnTo>
                  <a:lnTo>
                    <a:pt x="22905" y="38669"/>
                  </a:lnTo>
                  <a:lnTo>
                    <a:pt x="14501" y="82453"/>
                  </a:lnTo>
                  <a:lnTo>
                    <a:pt x="3962" y="129409"/>
                  </a:lnTo>
                  <a:lnTo>
                    <a:pt x="783" y="176001"/>
                  </a:lnTo>
                  <a:lnTo>
                    <a:pt x="0" y="237732"/>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0" name="SMARTInkShape-816">
              <a:extLst>
                <a:ext uri="{FF2B5EF4-FFF2-40B4-BE49-F238E27FC236}">
                  <a16:creationId xmlns:a16="http://schemas.microsoft.com/office/drawing/2014/main" id="{3A88ED43-F3B1-7C8E-3F11-488E7CC43FF3}"/>
                </a:ext>
              </a:extLst>
            </p:cNvPr>
            <p:cNvSpPr/>
            <p:nvPr>
              <p:custDataLst>
                <p:tags r:id="rId9"/>
              </p:custDataLst>
            </p:nvPr>
          </p:nvSpPr>
          <p:spPr>
            <a:xfrm>
              <a:off x="5591175" y="6458544"/>
              <a:ext cx="123808" cy="107074"/>
            </a:xfrm>
            <a:custGeom>
              <a:avLst/>
              <a:gdLst/>
              <a:ahLst/>
              <a:cxnLst/>
              <a:rect l="0" t="0" r="0" b="0"/>
              <a:pathLst>
                <a:path w="123808" h="107074">
                  <a:moveTo>
                    <a:pt x="19050" y="66081"/>
                  </a:moveTo>
                  <a:lnTo>
                    <a:pt x="19050" y="66081"/>
                  </a:lnTo>
                  <a:lnTo>
                    <a:pt x="19050" y="55968"/>
                  </a:lnTo>
                  <a:lnTo>
                    <a:pt x="21872" y="48181"/>
                  </a:lnTo>
                  <a:lnTo>
                    <a:pt x="37364" y="29502"/>
                  </a:lnTo>
                  <a:lnTo>
                    <a:pt x="68182" y="6168"/>
                  </a:lnTo>
                  <a:lnTo>
                    <a:pt x="78282" y="2412"/>
                  </a:lnTo>
                  <a:lnTo>
                    <a:pt x="102011" y="0"/>
                  </a:lnTo>
                  <a:lnTo>
                    <a:pt x="111660" y="2492"/>
                  </a:lnTo>
                  <a:lnTo>
                    <a:pt x="121422" y="7659"/>
                  </a:lnTo>
                  <a:lnTo>
                    <a:pt x="122223" y="9141"/>
                  </a:lnTo>
                  <a:lnTo>
                    <a:pt x="123614" y="22076"/>
                  </a:lnTo>
                  <a:lnTo>
                    <a:pt x="123807" y="45777"/>
                  </a:lnTo>
                  <a:lnTo>
                    <a:pt x="115351" y="60232"/>
                  </a:lnTo>
                  <a:lnTo>
                    <a:pt x="89107" y="90325"/>
                  </a:lnTo>
                  <a:lnTo>
                    <a:pt x="64855" y="105132"/>
                  </a:lnTo>
                  <a:lnTo>
                    <a:pt x="49638" y="107073"/>
                  </a:lnTo>
                  <a:lnTo>
                    <a:pt x="0" y="104181"/>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1" name="SMARTInkShape-817">
              <a:extLst>
                <a:ext uri="{FF2B5EF4-FFF2-40B4-BE49-F238E27FC236}">
                  <a16:creationId xmlns:a16="http://schemas.microsoft.com/office/drawing/2014/main" id="{99E1EE20-A435-B683-02DD-BEE324B75DFE}"/>
                </a:ext>
              </a:extLst>
            </p:cNvPr>
            <p:cNvSpPr/>
            <p:nvPr>
              <p:custDataLst>
                <p:tags r:id="rId10"/>
              </p:custDataLst>
            </p:nvPr>
          </p:nvSpPr>
          <p:spPr>
            <a:xfrm>
              <a:off x="5743822" y="6316399"/>
              <a:ext cx="104529" cy="302321"/>
            </a:xfrm>
            <a:custGeom>
              <a:avLst/>
              <a:gdLst/>
              <a:ahLst/>
              <a:cxnLst/>
              <a:rect l="0" t="0" r="0" b="0"/>
              <a:pathLst>
                <a:path w="104529" h="302321">
                  <a:moveTo>
                    <a:pt x="56903" y="8201"/>
                  </a:moveTo>
                  <a:lnTo>
                    <a:pt x="56903" y="8201"/>
                  </a:lnTo>
                  <a:lnTo>
                    <a:pt x="65104" y="0"/>
                  </a:lnTo>
                  <a:lnTo>
                    <a:pt x="65545" y="617"/>
                  </a:lnTo>
                  <a:lnTo>
                    <a:pt x="66035" y="4125"/>
                  </a:lnTo>
                  <a:lnTo>
                    <a:pt x="61255" y="37332"/>
                  </a:lnTo>
                  <a:lnTo>
                    <a:pt x="53135" y="82331"/>
                  </a:lnTo>
                  <a:lnTo>
                    <a:pt x="44027" y="119066"/>
                  </a:lnTo>
                  <a:lnTo>
                    <a:pt x="34626" y="160171"/>
                  </a:lnTo>
                  <a:lnTo>
                    <a:pt x="23026" y="205201"/>
                  </a:lnTo>
                  <a:lnTo>
                    <a:pt x="17938" y="229672"/>
                  </a:lnTo>
                  <a:lnTo>
                    <a:pt x="3973" y="263027"/>
                  </a:lnTo>
                  <a:lnTo>
                    <a:pt x="0" y="299576"/>
                  </a:lnTo>
                  <a:lnTo>
                    <a:pt x="2034" y="300876"/>
                  </a:lnTo>
                  <a:lnTo>
                    <a:pt x="9939" y="302320"/>
                  </a:lnTo>
                  <a:lnTo>
                    <a:pt x="49596" y="290118"/>
                  </a:lnTo>
                  <a:lnTo>
                    <a:pt x="104528" y="255851"/>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2" name="SMARTInkShape-818">
              <a:extLst>
                <a:ext uri="{FF2B5EF4-FFF2-40B4-BE49-F238E27FC236}">
                  <a16:creationId xmlns:a16="http://schemas.microsoft.com/office/drawing/2014/main" id="{CDDF24B2-B03B-6A32-32A6-3906DF2E42BD}"/>
                </a:ext>
              </a:extLst>
            </p:cNvPr>
            <p:cNvSpPr/>
            <p:nvPr>
              <p:custDataLst>
                <p:tags r:id="rId11"/>
              </p:custDataLst>
            </p:nvPr>
          </p:nvSpPr>
          <p:spPr>
            <a:xfrm>
              <a:off x="5762625" y="6477000"/>
              <a:ext cx="152401" cy="19051"/>
            </a:xfrm>
            <a:custGeom>
              <a:avLst/>
              <a:gdLst/>
              <a:ahLst/>
              <a:cxnLst/>
              <a:rect l="0" t="0" r="0" b="0"/>
              <a:pathLst>
                <a:path w="152401" h="19051">
                  <a:moveTo>
                    <a:pt x="0" y="19050"/>
                  </a:moveTo>
                  <a:lnTo>
                    <a:pt x="0" y="19050"/>
                  </a:lnTo>
                  <a:lnTo>
                    <a:pt x="38622" y="11511"/>
                  </a:lnTo>
                  <a:lnTo>
                    <a:pt x="72475" y="7291"/>
                  </a:lnTo>
                  <a:lnTo>
                    <a:pt x="152400"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3" name="SMARTInkShape-819">
              <a:extLst>
                <a:ext uri="{FF2B5EF4-FFF2-40B4-BE49-F238E27FC236}">
                  <a16:creationId xmlns:a16="http://schemas.microsoft.com/office/drawing/2014/main" id="{21C1CD28-7C8D-5F74-D7EC-56938C8D21F7}"/>
                </a:ext>
              </a:extLst>
            </p:cNvPr>
            <p:cNvSpPr/>
            <p:nvPr>
              <p:custDataLst>
                <p:tags r:id="rId12"/>
              </p:custDataLst>
            </p:nvPr>
          </p:nvSpPr>
          <p:spPr>
            <a:xfrm>
              <a:off x="5993058" y="6467868"/>
              <a:ext cx="102943" cy="170642"/>
            </a:xfrm>
            <a:custGeom>
              <a:avLst/>
              <a:gdLst/>
              <a:ahLst/>
              <a:cxnLst/>
              <a:rect l="0" t="0" r="0" b="0"/>
              <a:pathLst>
                <a:path w="102943" h="170642">
                  <a:moveTo>
                    <a:pt x="26742" y="9132"/>
                  </a:moveTo>
                  <a:lnTo>
                    <a:pt x="26742" y="9132"/>
                  </a:lnTo>
                  <a:lnTo>
                    <a:pt x="26742" y="0"/>
                  </a:lnTo>
                  <a:lnTo>
                    <a:pt x="26742" y="4780"/>
                  </a:lnTo>
                  <a:lnTo>
                    <a:pt x="23920" y="10020"/>
                  </a:lnTo>
                  <a:lnTo>
                    <a:pt x="19138" y="17993"/>
                  </a:lnTo>
                  <a:lnTo>
                    <a:pt x="4352" y="62981"/>
                  </a:lnTo>
                  <a:lnTo>
                    <a:pt x="0" y="93879"/>
                  </a:lnTo>
                  <a:lnTo>
                    <a:pt x="6134" y="138251"/>
                  </a:lnTo>
                  <a:lnTo>
                    <a:pt x="14521" y="160396"/>
                  </a:lnTo>
                  <a:lnTo>
                    <a:pt x="20606" y="166319"/>
                  </a:lnTo>
                  <a:lnTo>
                    <a:pt x="26837" y="168951"/>
                  </a:lnTo>
                  <a:lnTo>
                    <a:pt x="39462" y="170641"/>
                  </a:lnTo>
                  <a:lnTo>
                    <a:pt x="45801" y="168050"/>
                  </a:lnTo>
                  <a:lnTo>
                    <a:pt x="73074" y="143599"/>
                  </a:lnTo>
                  <a:lnTo>
                    <a:pt x="85743" y="120940"/>
                  </a:lnTo>
                  <a:lnTo>
                    <a:pt x="99514" y="74955"/>
                  </a:lnTo>
                  <a:lnTo>
                    <a:pt x="102942" y="37707"/>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4" name="SMARTInkShape-820">
              <a:extLst>
                <a:ext uri="{FF2B5EF4-FFF2-40B4-BE49-F238E27FC236}">
                  <a16:creationId xmlns:a16="http://schemas.microsoft.com/office/drawing/2014/main" id="{614708D2-598A-3A24-7A69-AE60834541DB}"/>
                </a:ext>
              </a:extLst>
            </p:cNvPr>
            <p:cNvSpPr/>
            <p:nvPr>
              <p:custDataLst>
                <p:tags r:id="rId13"/>
              </p:custDataLst>
            </p:nvPr>
          </p:nvSpPr>
          <p:spPr>
            <a:xfrm>
              <a:off x="6134100" y="6486525"/>
              <a:ext cx="180976" cy="140582"/>
            </a:xfrm>
            <a:custGeom>
              <a:avLst/>
              <a:gdLst/>
              <a:ahLst/>
              <a:cxnLst/>
              <a:rect l="0" t="0" r="0" b="0"/>
              <a:pathLst>
                <a:path w="180976" h="140582">
                  <a:moveTo>
                    <a:pt x="0" y="19050"/>
                  </a:moveTo>
                  <a:lnTo>
                    <a:pt x="0" y="19050"/>
                  </a:lnTo>
                  <a:lnTo>
                    <a:pt x="37981" y="3862"/>
                  </a:lnTo>
                  <a:lnTo>
                    <a:pt x="64529" y="508"/>
                  </a:lnTo>
                  <a:lnTo>
                    <a:pt x="69478" y="2456"/>
                  </a:lnTo>
                  <a:lnTo>
                    <a:pt x="77799" y="10264"/>
                  </a:lnTo>
                  <a:lnTo>
                    <a:pt x="82202" y="20789"/>
                  </a:lnTo>
                  <a:lnTo>
                    <a:pt x="85261" y="64121"/>
                  </a:lnTo>
                  <a:lnTo>
                    <a:pt x="84529" y="86144"/>
                  </a:lnTo>
                  <a:lnTo>
                    <a:pt x="68854" y="127041"/>
                  </a:lnTo>
                  <a:lnTo>
                    <a:pt x="63058" y="135132"/>
                  </a:lnTo>
                  <a:lnTo>
                    <a:pt x="56954" y="139433"/>
                  </a:lnTo>
                  <a:lnTo>
                    <a:pt x="53844" y="140581"/>
                  </a:lnTo>
                  <a:lnTo>
                    <a:pt x="51772" y="140287"/>
                  </a:lnTo>
                  <a:lnTo>
                    <a:pt x="50389" y="139033"/>
                  </a:lnTo>
                  <a:lnTo>
                    <a:pt x="48171" y="134472"/>
                  </a:lnTo>
                  <a:lnTo>
                    <a:pt x="50519" y="94876"/>
                  </a:lnTo>
                  <a:lnTo>
                    <a:pt x="56319" y="77092"/>
                  </a:lnTo>
                  <a:lnTo>
                    <a:pt x="78220" y="46867"/>
                  </a:lnTo>
                  <a:lnTo>
                    <a:pt x="85212" y="41997"/>
                  </a:lnTo>
                  <a:lnTo>
                    <a:pt x="91847" y="38774"/>
                  </a:lnTo>
                  <a:lnTo>
                    <a:pt x="110374" y="28081"/>
                  </a:lnTo>
                  <a:lnTo>
                    <a:pt x="152079" y="12635"/>
                  </a:lnTo>
                  <a:lnTo>
                    <a:pt x="180975" y="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5" name="SMARTInkShape-821">
              <a:extLst>
                <a:ext uri="{FF2B5EF4-FFF2-40B4-BE49-F238E27FC236}">
                  <a16:creationId xmlns:a16="http://schemas.microsoft.com/office/drawing/2014/main" id="{FD8F1249-FDD0-22CC-CB93-C5BDF56DB0CA}"/>
                </a:ext>
              </a:extLst>
            </p:cNvPr>
            <p:cNvSpPr/>
            <p:nvPr>
              <p:custDataLst>
                <p:tags r:id="rId14"/>
              </p:custDataLst>
            </p:nvPr>
          </p:nvSpPr>
          <p:spPr>
            <a:xfrm>
              <a:off x="6306345" y="6463803"/>
              <a:ext cx="161131" cy="162560"/>
            </a:xfrm>
            <a:custGeom>
              <a:avLst/>
              <a:gdLst/>
              <a:ahLst/>
              <a:cxnLst/>
              <a:rect l="0" t="0" r="0" b="0"/>
              <a:pathLst>
                <a:path w="161131" h="162560">
                  <a:moveTo>
                    <a:pt x="56355" y="32247"/>
                  </a:moveTo>
                  <a:lnTo>
                    <a:pt x="56355" y="32247"/>
                  </a:lnTo>
                  <a:lnTo>
                    <a:pt x="51299" y="37303"/>
                  </a:lnTo>
                  <a:lnTo>
                    <a:pt x="50867" y="39851"/>
                  </a:lnTo>
                  <a:lnTo>
                    <a:pt x="51639" y="42608"/>
                  </a:lnTo>
                  <a:lnTo>
                    <a:pt x="60480" y="54637"/>
                  </a:lnTo>
                  <a:lnTo>
                    <a:pt x="66302" y="58073"/>
                  </a:lnTo>
                  <a:lnTo>
                    <a:pt x="78352" y="60007"/>
                  </a:lnTo>
                  <a:lnTo>
                    <a:pt x="96330" y="60661"/>
                  </a:lnTo>
                  <a:lnTo>
                    <a:pt x="103402" y="57928"/>
                  </a:lnTo>
                  <a:lnTo>
                    <a:pt x="106770" y="55718"/>
                  </a:lnTo>
                  <a:lnTo>
                    <a:pt x="126324" y="50054"/>
                  </a:lnTo>
                  <a:lnTo>
                    <a:pt x="134372" y="41572"/>
                  </a:lnTo>
                  <a:lnTo>
                    <a:pt x="144852" y="24897"/>
                  </a:lnTo>
                  <a:lnTo>
                    <a:pt x="146044" y="19939"/>
                  </a:lnTo>
                  <a:lnTo>
                    <a:pt x="145782" y="15575"/>
                  </a:lnTo>
                  <a:lnTo>
                    <a:pt x="144548" y="11607"/>
                  </a:lnTo>
                  <a:lnTo>
                    <a:pt x="134711" y="4377"/>
                  </a:lnTo>
                  <a:lnTo>
                    <a:pt x="127643" y="967"/>
                  </a:lnTo>
                  <a:lnTo>
                    <a:pt x="111321" y="0"/>
                  </a:lnTo>
                  <a:lnTo>
                    <a:pt x="80030" y="8003"/>
                  </a:lnTo>
                  <a:lnTo>
                    <a:pt x="49847" y="26827"/>
                  </a:lnTo>
                  <a:lnTo>
                    <a:pt x="17989" y="67120"/>
                  </a:lnTo>
                  <a:lnTo>
                    <a:pt x="5241" y="91733"/>
                  </a:lnTo>
                  <a:lnTo>
                    <a:pt x="0" y="137330"/>
                  </a:lnTo>
                  <a:lnTo>
                    <a:pt x="1852" y="144635"/>
                  </a:lnTo>
                  <a:lnTo>
                    <a:pt x="9554" y="155576"/>
                  </a:lnTo>
                  <a:lnTo>
                    <a:pt x="22855" y="161143"/>
                  </a:lnTo>
                  <a:lnTo>
                    <a:pt x="40407" y="162559"/>
                  </a:lnTo>
                  <a:lnTo>
                    <a:pt x="80525" y="154845"/>
                  </a:lnTo>
                  <a:lnTo>
                    <a:pt x="127360" y="139737"/>
                  </a:lnTo>
                  <a:lnTo>
                    <a:pt x="161130" y="127497"/>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09" name="SMARTInkShape-Group159">
            <a:extLst>
              <a:ext uri="{FF2B5EF4-FFF2-40B4-BE49-F238E27FC236}">
                <a16:creationId xmlns:a16="http://schemas.microsoft.com/office/drawing/2014/main" id="{3DF124BE-6681-BADB-8DAE-DE94D0260388}"/>
              </a:ext>
            </a:extLst>
          </p:cNvPr>
          <p:cNvGrpSpPr/>
          <p:nvPr/>
        </p:nvGrpSpPr>
        <p:grpSpPr>
          <a:xfrm>
            <a:off x="7105650" y="6387277"/>
            <a:ext cx="752476" cy="223074"/>
            <a:chOff x="7105650" y="6387277"/>
            <a:chExt cx="752476" cy="223074"/>
          </a:xfrm>
        </p:grpSpPr>
        <p:sp>
          <p:nvSpPr>
            <p:cNvPr id="207" name="SMARTInkShape-822">
              <a:extLst>
                <a:ext uri="{FF2B5EF4-FFF2-40B4-BE49-F238E27FC236}">
                  <a16:creationId xmlns:a16="http://schemas.microsoft.com/office/drawing/2014/main" id="{6E6C7C8B-617D-99DE-5BBB-76663E587F24}"/>
                </a:ext>
              </a:extLst>
            </p:cNvPr>
            <p:cNvSpPr/>
            <p:nvPr>
              <p:custDataLst>
                <p:tags r:id="rId4"/>
              </p:custDataLst>
            </p:nvPr>
          </p:nvSpPr>
          <p:spPr>
            <a:xfrm>
              <a:off x="7105650" y="6387277"/>
              <a:ext cx="552451" cy="223074"/>
            </a:xfrm>
            <a:custGeom>
              <a:avLst/>
              <a:gdLst/>
              <a:ahLst/>
              <a:cxnLst/>
              <a:rect l="0" t="0" r="0" b="0"/>
              <a:pathLst>
                <a:path w="552451" h="223074">
                  <a:moveTo>
                    <a:pt x="0" y="223073"/>
                  </a:moveTo>
                  <a:lnTo>
                    <a:pt x="0" y="223073"/>
                  </a:lnTo>
                  <a:lnTo>
                    <a:pt x="0" y="218017"/>
                  </a:lnTo>
                  <a:lnTo>
                    <a:pt x="5056" y="204759"/>
                  </a:lnTo>
                  <a:lnTo>
                    <a:pt x="13183" y="196237"/>
                  </a:lnTo>
                  <a:lnTo>
                    <a:pt x="54980" y="158407"/>
                  </a:lnTo>
                  <a:lnTo>
                    <a:pt x="101547" y="111991"/>
                  </a:lnTo>
                  <a:lnTo>
                    <a:pt x="145024" y="68523"/>
                  </a:lnTo>
                  <a:lnTo>
                    <a:pt x="189719" y="23828"/>
                  </a:lnTo>
                  <a:lnTo>
                    <a:pt x="195445" y="17045"/>
                  </a:lnTo>
                  <a:lnTo>
                    <a:pt x="199421" y="5925"/>
                  </a:lnTo>
                  <a:lnTo>
                    <a:pt x="198564" y="6341"/>
                  </a:lnTo>
                  <a:lnTo>
                    <a:pt x="194790" y="9625"/>
                  </a:lnTo>
                  <a:lnTo>
                    <a:pt x="167958" y="47905"/>
                  </a:lnTo>
                  <a:lnTo>
                    <a:pt x="147359" y="95215"/>
                  </a:lnTo>
                  <a:lnTo>
                    <a:pt x="144868" y="111214"/>
                  </a:lnTo>
                  <a:lnTo>
                    <a:pt x="148522" y="148184"/>
                  </a:lnTo>
                  <a:lnTo>
                    <a:pt x="156321" y="168976"/>
                  </a:lnTo>
                  <a:lnTo>
                    <a:pt x="166843" y="184213"/>
                  </a:lnTo>
                  <a:lnTo>
                    <a:pt x="178574" y="194513"/>
                  </a:lnTo>
                  <a:lnTo>
                    <a:pt x="196489" y="196975"/>
                  </a:lnTo>
                  <a:lnTo>
                    <a:pt x="224730" y="192410"/>
                  </a:lnTo>
                  <a:lnTo>
                    <a:pt x="239580" y="186162"/>
                  </a:lnTo>
                  <a:lnTo>
                    <a:pt x="283832" y="148523"/>
                  </a:lnTo>
                  <a:lnTo>
                    <a:pt x="312585" y="103614"/>
                  </a:lnTo>
                  <a:lnTo>
                    <a:pt x="335775" y="63108"/>
                  </a:lnTo>
                  <a:lnTo>
                    <a:pt x="350023" y="23894"/>
                  </a:lnTo>
                  <a:lnTo>
                    <a:pt x="352285" y="0"/>
                  </a:lnTo>
                  <a:lnTo>
                    <a:pt x="352363" y="1516"/>
                  </a:lnTo>
                  <a:lnTo>
                    <a:pt x="351325" y="2343"/>
                  </a:lnTo>
                  <a:lnTo>
                    <a:pt x="347350" y="3262"/>
                  </a:lnTo>
                  <a:lnTo>
                    <a:pt x="339161" y="24006"/>
                  </a:lnTo>
                  <a:lnTo>
                    <a:pt x="327972" y="65766"/>
                  </a:lnTo>
                  <a:lnTo>
                    <a:pt x="324393" y="101528"/>
                  </a:lnTo>
                  <a:lnTo>
                    <a:pt x="329068" y="138612"/>
                  </a:lnTo>
                  <a:lnTo>
                    <a:pt x="337105" y="159429"/>
                  </a:lnTo>
                  <a:lnTo>
                    <a:pt x="347733" y="174678"/>
                  </a:lnTo>
                  <a:lnTo>
                    <a:pt x="359512" y="184984"/>
                  </a:lnTo>
                  <a:lnTo>
                    <a:pt x="388156" y="196736"/>
                  </a:lnTo>
                  <a:lnTo>
                    <a:pt x="408522" y="197962"/>
                  </a:lnTo>
                  <a:lnTo>
                    <a:pt x="452524" y="190125"/>
                  </a:lnTo>
                  <a:lnTo>
                    <a:pt x="487830" y="177328"/>
                  </a:lnTo>
                  <a:lnTo>
                    <a:pt x="534443" y="150910"/>
                  </a:lnTo>
                  <a:lnTo>
                    <a:pt x="552450" y="137348"/>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8" name="SMARTInkShape-823">
              <a:extLst>
                <a:ext uri="{FF2B5EF4-FFF2-40B4-BE49-F238E27FC236}">
                  <a16:creationId xmlns:a16="http://schemas.microsoft.com/office/drawing/2014/main" id="{F8105B4F-7D36-5405-8989-2AF24AAD4865}"/>
                </a:ext>
              </a:extLst>
            </p:cNvPr>
            <p:cNvSpPr/>
            <p:nvPr>
              <p:custDataLst>
                <p:tags r:id="rId5"/>
              </p:custDataLst>
            </p:nvPr>
          </p:nvSpPr>
          <p:spPr>
            <a:xfrm>
              <a:off x="7821475" y="6581775"/>
              <a:ext cx="36651" cy="28530"/>
            </a:xfrm>
            <a:custGeom>
              <a:avLst/>
              <a:gdLst/>
              <a:ahLst/>
              <a:cxnLst/>
              <a:rect l="0" t="0" r="0" b="0"/>
              <a:pathLst>
                <a:path w="36651" h="28530">
                  <a:moveTo>
                    <a:pt x="8075" y="0"/>
                  </a:moveTo>
                  <a:lnTo>
                    <a:pt x="8075" y="0"/>
                  </a:lnTo>
                  <a:lnTo>
                    <a:pt x="13131" y="5056"/>
                  </a:lnTo>
                  <a:lnTo>
                    <a:pt x="18436" y="7538"/>
                  </a:lnTo>
                  <a:lnTo>
                    <a:pt x="21332" y="8200"/>
                  </a:lnTo>
                  <a:lnTo>
                    <a:pt x="23263" y="9701"/>
                  </a:lnTo>
                  <a:lnTo>
                    <a:pt x="25408" y="14189"/>
                  </a:lnTo>
                  <a:lnTo>
                    <a:pt x="24922" y="16868"/>
                  </a:lnTo>
                  <a:lnTo>
                    <a:pt x="18773" y="26824"/>
                  </a:lnTo>
                  <a:lnTo>
                    <a:pt x="15299" y="27798"/>
                  </a:lnTo>
                  <a:lnTo>
                    <a:pt x="3442" y="28529"/>
                  </a:lnTo>
                  <a:lnTo>
                    <a:pt x="1811" y="27486"/>
                  </a:lnTo>
                  <a:lnTo>
                    <a:pt x="724" y="25733"/>
                  </a:lnTo>
                  <a:lnTo>
                    <a:pt x="0" y="23505"/>
                  </a:lnTo>
                  <a:lnTo>
                    <a:pt x="575" y="22020"/>
                  </a:lnTo>
                  <a:lnTo>
                    <a:pt x="2016" y="21030"/>
                  </a:lnTo>
                  <a:lnTo>
                    <a:pt x="9102" y="19637"/>
                  </a:lnTo>
                  <a:lnTo>
                    <a:pt x="36650" y="19050"/>
                  </a:lnTo>
                </a:path>
              </a:pathLst>
            </a:custGeom>
            <a:ln w="190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096039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p:cNvSpPr>
            <a:spLocks/>
          </p:cNvSpPr>
          <p:nvPr/>
        </p:nvSpPr>
        <p:spPr bwMode="auto">
          <a:xfrm>
            <a:off x="3352800" y="304801"/>
            <a:ext cx="2243138" cy="1681163"/>
          </a:xfrm>
          <a:custGeom>
            <a:avLst/>
            <a:gdLst>
              <a:gd name="T0" fmla="*/ 0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2147483647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a:solidFill>
              <a:schemeClr val="accent1"/>
            </a:solidFill>
            <a:round/>
            <a:headEnd/>
            <a:tailEnd/>
          </a:ln>
        </p:spPr>
        <p:txBody>
          <a:bodyPr/>
          <a:lstStyle/>
          <a:p>
            <a:pPr fontAlgn="base">
              <a:spcBef>
                <a:spcPct val="0"/>
              </a:spcBef>
              <a:spcAft>
                <a:spcPct val="0"/>
              </a:spcAft>
            </a:pPr>
            <a:endParaRPr lang="en-US" sz="2400" b="1">
              <a:solidFill>
                <a:srgbClr val="0070C0"/>
              </a:solidFill>
              <a:latin typeface="Arial" charset="0"/>
              <a:cs typeface="Arial" charset="0"/>
            </a:endParaRPr>
          </a:p>
        </p:txBody>
      </p:sp>
      <p:sp>
        <p:nvSpPr>
          <p:cNvPr id="7" name="Line 4"/>
          <p:cNvSpPr>
            <a:spLocks noChangeShapeType="1"/>
          </p:cNvSpPr>
          <p:nvPr/>
        </p:nvSpPr>
        <p:spPr bwMode="auto">
          <a:xfrm>
            <a:off x="4094164" y="24479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 name="Line 5"/>
          <p:cNvSpPr>
            <a:spLocks noChangeShapeType="1"/>
          </p:cNvSpPr>
          <p:nvPr/>
        </p:nvSpPr>
        <p:spPr bwMode="auto">
          <a:xfrm>
            <a:off x="4094164" y="25701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 name="Line 6"/>
          <p:cNvSpPr>
            <a:spLocks noChangeShapeType="1"/>
          </p:cNvSpPr>
          <p:nvPr/>
        </p:nvSpPr>
        <p:spPr bwMode="auto">
          <a:xfrm>
            <a:off x="4094164" y="26908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 name="Line 7"/>
          <p:cNvSpPr>
            <a:spLocks noChangeShapeType="1"/>
          </p:cNvSpPr>
          <p:nvPr/>
        </p:nvSpPr>
        <p:spPr bwMode="auto">
          <a:xfrm>
            <a:off x="4094164" y="28130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 name="Line 8"/>
          <p:cNvSpPr>
            <a:spLocks noChangeShapeType="1"/>
          </p:cNvSpPr>
          <p:nvPr/>
        </p:nvSpPr>
        <p:spPr bwMode="auto">
          <a:xfrm>
            <a:off x="4094164" y="29337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 name="Line 9"/>
          <p:cNvSpPr>
            <a:spLocks noChangeShapeType="1"/>
          </p:cNvSpPr>
          <p:nvPr/>
        </p:nvSpPr>
        <p:spPr bwMode="auto">
          <a:xfrm>
            <a:off x="4094164" y="30559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 name="Line 10"/>
          <p:cNvSpPr>
            <a:spLocks noChangeShapeType="1"/>
          </p:cNvSpPr>
          <p:nvPr/>
        </p:nvSpPr>
        <p:spPr bwMode="auto">
          <a:xfrm>
            <a:off x="4094164" y="31765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4" name="Line 11"/>
          <p:cNvSpPr>
            <a:spLocks noChangeShapeType="1"/>
          </p:cNvSpPr>
          <p:nvPr/>
        </p:nvSpPr>
        <p:spPr bwMode="auto">
          <a:xfrm>
            <a:off x="4094164" y="32988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5" name="Line 12"/>
          <p:cNvSpPr>
            <a:spLocks noChangeShapeType="1"/>
          </p:cNvSpPr>
          <p:nvPr/>
        </p:nvSpPr>
        <p:spPr bwMode="auto">
          <a:xfrm>
            <a:off x="4094164" y="34194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6" name="Line 13"/>
          <p:cNvSpPr>
            <a:spLocks noChangeShapeType="1"/>
          </p:cNvSpPr>
          <p:nvPr/>
        </p:nvSpPr>
        <p:spPr bwMode="auto">
          <a:xfrm>
            <a:off x="4094164" y="35401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7" name="Line 14"/>
          <p:cNvSpPr>
            <a:spLocks noChangeShapeType="1"/>
          </p:cNvSpPr>
          <p:nvPr/>
        </p:nvSpPr>
        <p:spPr bwMode="auto">
          <a:xfrm>
            <a:off x="7112000"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8" name="Line 15"/>
          <p:cNvSpPr>
            <a:spLocks noChangeShapeType="1"/>
          </p:cNvSpPr>
          <p:nvPr/>
        </p:nvSpPr>
        <p:spPr bwMode="auto">
          <a:xfrm>
            <a:off x="6811963"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9" name="Line 16"/>
          <p:cNvSpPr>
            <a:spLocks noChangeShapeType="1"/>
          </p:cNvSpPr>
          <p:nvPr/>
        </p:nvSpPr>
        <p:spPr bwMode="auto">
          <a:xfrm>
            <a:off x="6510338"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0" name="Line 17"/>
          <p:cNvSpPr>
            <a:spLocks noChangeShapeType="1"/>
          </p:cNvSpPr>
          <p:nvPr/>
        </p:nvSpPr>
        <p:spPr bwMode="auto">
          <a:xfrm>
            <a:off x="6210300"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1" name="Line 18"/>
          <p:cNvSpPr>
            <a:spLocks noChangeShapeType="1"/>
          </p:cNvSpPr>
          <p:nvPr/>
        </p:nvSpPr>
        <p:spPr bwMode="auto">
          <a:xfrm>
            <a:off x="5910263"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2" name="Line 19"/>
          <p:cNvSpPr>
            <a:spLocks noChangeShapeType="1"/>
          </p:cNvSpPr>
          <p:nvPr/>
        </p:nvSpPr>
        <p:spPr bwMode="auto">
          <a:xfrm>
            <a:off x="5610225"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3" name="Line 20"/>
          <p:cNvSpPr>
            <a:spLocks noChangeShapeType="1"/>
          </p:cNvSpPr>
          <p:nvPr/>
        </p:nvSpPr>
        <p:spPr bwMode="auto">
          <a:xfrm>
            <a:off x="5310188"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4" name="Line 21"/>
          <p:cNvSpPr>
            <a:spLocks noChangeShapeType="1"/>
          </p:cNvSpPr>
          <p:nvPr/>
        </p:nvSpPr>
        <p:spPr bwMode="auto">
          <a:xfrm>
            <a:off x="5010150"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5" name="Line 22"/>
          <p:cNvSpPr>
            <a:spLocks noChangeShapeType="1"/>
          </p:cNvSpPr>
          <p:nvPr/>
        </p:nvSpPr>
        <p:spPr bwMode="auto">
          <a:xfrm>
            <a:off x="4708525"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6" name="Line 23"/>
          <p:cNvSpPr>
            <a:spLocks noChangeShapeType="1"/>
          </p:cNvSpPr>
          <p:nvPr/>
        </p:nvSpPr>
        <p:spPr bwMode="auto">
          <a:xfrm>
            <a:off x="4408488" y="3668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7" name="Rectangle 24"/>
          <p:cNvSpPr>
            <a:spLocks noChangeArrowheads="1"/>
          </p:cNvSpPr>
          <p:nvPr/>
        </p:nvSpPr>
        <p:spPr bwMode="auto">
          <a:xfrm>
            <a:off x="3981451" y="2963863"/>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28" name="Rectangle 25"/>
          <p:cNvSpPr>
            <a:spLocks noChangeArrowheads="1"/>
          </p:cNvSpPr>
          <p:nvPr/>
        </p:nvSpPr>
        <p:spPr bwMode="auto">
          <a:xfrm>
            <a:off x="5518150" y="3638551"/>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29" name="Freeform 29"/>
          <p:cNvSpPr>
            <a:spLocks/>
          </p:cNvSpPr>
          <p:nvPr/>
        </p:nvSpPr>
        <p:spPr bwMode="auto">
          <a:xfrm>
            <a:off x="5562600" y="304801"/>
            <a:ext cx="2101850" cy="1681163"/>
          </a:xfrm>
          <a:custGeom>
            <a:avLst/>
            <a:gdLst>
              <a:gd name="T0" fmla="*/ 2147483647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a:solidFill>
              <a:schemeClr val="accent1"/>
            </a:solidFill>
            <a:round/>
            <a:headEnd/>
            <a:tailEnd/>
          </a:ln>
        </p:spPr>
        <p:txBody>
          <a:bodyPr/>
          <a:lstStyle/>
          <a:p>
            <a:pPr fontAlgn="base">
              <a:spcBef>
                <a:spcPct val="0"/>
              </a:spcBef>
              <a:spcAft>
                <a:spcPct val="0"/>
              </a:spcAft>
            </a:pPr>
            <a:endParaRPr lang="en-US" sz="2400" b="1">
              <a:solidFill>
                <a:srgbClr val="000000"/>
              </a:solidFill>
              <a:latin typeface="Arial" charset="0"/>
              <a:cs typeface="Arial" charset="0"/>
            </a:endParaRPr>
          </a:p>
        </p:txBody>
      </p:sp>
      <p:sp>
        <p:nvSpPr>
          <p:cNvPr id="30" name="Line 30"/>
          <p:cNvSpPr>
            <a:spLocks noChangeShapeType="1"/>
          </p:cNvSpPr>
          <p:nvPr/>
        </p:nvSpPr>
        <p:spPr bwMode="auto">
          <a:xfrm>
            <a:off x="3200400" y="2057400"/>
            <a:ext cx="4572000" cy="0"/>
          </a:xfrm>
          <a:prstGeom prst="line">
            <a:avLst/>
          </a:prstGeom>
          <a:noFill/>
          <a:ln w="28575">
            <a:solidFill>
              <a:srgbClr val="1C1C1C"/>
            </a:solidFill>
            <a:round/>
            <a:headEnd/>
            <a:tailEnd/>
          </a:ln>
        </p:spPr>
        <p:txBody>
          <a:bodyPr/>
          <a:lstStyle/>
          <a:p>
            <a:pPr fontAlgn="base">
              <a:spcBef>
                <a:spcPct val="0"/>
              </a:spcBef>
              <a:spcAft>
                <a:spcPct val="0"/>
              </a:spcAft>
              <a:defRPr/>
            </a:pPr>
            <a:endParaRPr lang="en-US" sz="2400" b="1" kern="0">
              <a:solidFill>
                <a:srgbClr val="000000"/>
              </a:solidFill>
              <a:latin typeface="Arial" charset="0"/>
              <a:cs typeface="Arial" charset="0"/>
            </a:endParaRPr>
          </a:p>
        </p:txBody>
      </p:sp>
      <p:sp>
        <p:nvSpPr>
          <p:cNvPr id="31" name="Line 4"/>
          <p:cNvSpPr>
            <a:spLocks noChangeShapeType="1"/>
          </p:cNvSpPr>
          <p:nvPr/>
        </p:nvSpPr>
        <p:spPr bwMode="auto">
          <a:xfrm>
            <a:off x="3179764" y="54991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2" name="Line 5"/>
          <p:cNvSpPr>
            <a:spLocks noChangeShapeType="1"/>
          </p:cNvSpPr>
          <p:nvPr/>
        </p:nvSpPr>
        <p:spPr bwMode="auto">
          <a:xfrm>
            <a:off x="3179764" y="56213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3" name="Line 6"/>
          <p:cNvSpPr>
            <a:spLocks noChangeShapeType="1"/>
          </p:cNvSpPr>
          <p:nvPr/>
        </p:nvSpPr>
        <p:spPr bwMode="auto">
          <a:xfrm>
            <a:off x="3179764" y="57419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4" name="Line 7"/>
          <p:cNvSpPr>
            <a:spLocks noChangeShapeType="1"/>
          </p:cNvSpPr>
          <p:nvPr/>
        </p:nvSpPr>
        <p:spPr bwMode="auto">
          <a:xfrm>
            <a:off x="3179764" y="58642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5" name="Line 8"/>
          <p:cNvSpPr>
            <a:spLocks noChangeShapeType="1"/>
          </p:cNvSpPr>
          <p:nvPr/>
        </p:nvSpPr>
        <p:spPr bwMode="auto">
          <a:xfrm>
            <a:off x="3179764" y="59848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6" name="Line 9"/>
          <p:cNvSpPr>
            <a:spLocks noChangeShapeType="1"/>
          </p:cNvSpPr>
          <p:nvPr/>
        </p:nvSpPr>
        <p:spPr bwMode="auto">
          <a:xfrm>
            <a:off x="3179764" y="61071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7" name="Line 10"/>
          <p:cNvSpPr>
            <a:spLocks noChangeShapeType="1"/>
          </p:cNvSpPr>
          <p:nvPr/>
        </p:nvSpPr>
        <p:spPr bwMode="auto">
          <a:xfrm>
            <a:off x="3179764" y="62277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8" name="Line 11"/>
          <p:cNvSpPr>
            <a:spLocks noChangeShapeType="1"/>
          </p:cNvSpPr>
          <p:nvPr/>
        </p:nvSpPr>
        <p:spPr bwMode="auto">
          <a:xfrm>
            <a:off x="3179764" y="63500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9" name="Line 12"/>
          <p:cNvSpPr>
            <a:spLocks noChangeShapeType="1"/>
          </p:cNvSpPr>
          <p:nvPr/>
        </p:nvSpPr>
        <p:spPr bwMode="auto">
          <a:xfrm>
            <a:off x="3179764" y="64706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0" name="Line 13"/>
          <p:cNvSpPr>
            <a:spLocks noChangeShapeType="1"/>
          </p:cNvSpPr>
          <p:nvPr/>
        </p:nvSpPr>
        <p:spPr bwMode="auto">
          <a:xfrm>
            <a:off x="3179764" y="65913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1" name="Line 14"/>
          <p:cNvSpPr>
            <a:spLocks noChangeShapeType="1"/>
          </p:cNvSpPr>
          <p:nvPr/>
        </p:nvSpPr>
        <p:spPr bwMode="auto">
          <a:xfrm>
            <a:off x="6197600"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2" name="Line 15"/>
          <p:cNvSpPr>
            <a:spLocks noChangeShapeType="1"/>
          </p:cNvSpPr>
          <p:nvPr/>
        </p:nvSpPr>
        <p:spPr bwMode="auto">
          <a:xfrm>
            <a:off x="5897563"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3" name="Line 16"/>
          <p:cNvSpPr>
            <a:spLocks noChangeShapeType="1"/>
          </p:cNvSpPr>
          <p:nvPr/>
        </p:nvSpPr>
        <p:spPr bwMode="auto">
          <a:xfrm>
            <a:off x="5595938"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4" name="Line 17"/>
          <p:cNvSpPr>
            <a:spLocks noChangeShapeType="1"/>
          </p:cNvSpPr>
          <p:nvPr/>
        </p:nvSpPr>
        <p:spPr bwMode="auto">
          <a:xfrm>
            <a:off x="5295900"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5" name="Line 18"/>
          <p:cNvSpPr>
            <a:spLocks noChangeShapeType="1"/>
          </p:cNvSpPr>
          <p:nvPr/>
        </p:nvSpPr>
        <p:spPr bwMode="auto">
          <a:xfrm>
            <a:off x="4995863"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6" name="Line 19"/>
          <p:cNvSpPr>
            <a:spLocks noChangeShapeType="1"/>
          </p:cNvSpPr>
          <p:nvPr/>
        </p:nvSpPr>
        <p:spPr bwMode="auto">
          <a:xfrm>
            <a:off x="4695825"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7" name="Line 20"/>
          <p:cNvSpPr>
            <a:spLocks noChangeShapeType="1"/>
          </p:cNvSpPr>
          <p:nvPr/>
        </p:nvSpPr>
        <p:spPr bwMode="auto">
          <a:xfrm>
            <a:off x="4395788"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8" name="Line 21"/>
          <p:cNvSpPr>
            <a:spLocks noChangeShapeType="1"/>
          </p:cNvSpPr>
          <p:nvPr/>
        </p:nvSpPr>
        <p:spPr bwMode="auto">
          <a:xfrm>
            <a:off x="4095750"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49" name="Line 22"/>
          <p:cNvSpPr>
            <a:spLocks noChangeShapeType="1"/>
          </p:cNvSpPr>
          <p:nvPr/>
        </p:nvSpPr>
        <p:spPr bwMode="auto">
          <a:xfrm>
            <a:off x="3794125"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0" name="Line 23"/>
          <p:cNvSpPr>
            <a:spLocks noChangeShapeType="1"/>
          </p:cNvSpPr>
          <p:nvPr/>
        </p:nvSpPr>
        <p:spPr bwMode="auto">
          <a:xfrm>
            <a:off x="3494088" y="6719889"/>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1" name="Rectangle 24"/>
          <p:cNvSpPr>
            <a:spLocks noChangeArrowheads="1"/>
          </p:cNvSpPr>
          <p:nvPr/>
        </p:nvSpPr>
        <p:spPr bwMode="auto">
          <a:xfrm>
            <a:off x="3067051" y="6015038"/>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52" name="Rectangle 25"/>
          <p:cNvSpPr>
            <a:spLocks noChangeArrowheads="1"/>
          </p:cNvSpPr>
          <p:nvPr/>
        </p:nvSpPr>
        <p:spPr bwMode="auto">
          <a:xfrm>
            <a:off x="4603750" y="6689726"/>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53" name="Line 4"/>
          <p:cNvSpPr>
            <a:spLocks noChangeShapeType="1"/>
          </p:cNvSpPr>
          <p:nvPr/>
        </p:nvSpPr>
        <p:spPr bwMode="auto">
          <a:xfrm>
            <a:off x="6684964" y="54959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4" name="Line 5"/>
          <p:cNvSpPr>
            <a:spLocks noChangeShapeType="1"/>
          </p:cNvSpPr>
          <p:nvPr/>
        </p:nvSpPr>
        <p:spPr bwMode="auto">
          <a:xfrm>
            <a:off x="6684964" y="56181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5" name="Line 6"/>
          <p:cNvSpPr>
            <a:spLocks noChangeShapeType="1"/>
          </p:cNvSpPr>
          <p:nvPr/>
        </p:nvSpPr>
        <p:spPr bwMode="auto">
          <a:xfrm>
            <a:off x="6684964" y="57388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6" name="Line 7"/>
          <p:cNvSpPr>
            <a:spLocks noChangeShapeType="1"/>
          </p:cNvSpPr>
          <p:nvPr/>
        </p:nvSpPr>
        <p:spPr bwMode="auto">
          <a:xfrm>
            <a:off x="6684964" y="58610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7" name="Line 8"/>
          <p:cNvSpPr>
            <a:spLocks noChangeShapeType="1"/>
          </p:cNvSpPr>
          <p:nvPr/>
        </p:nvSpPr>
        <p:spPr bwMode="auto">
          <a:xfrm>
            <a:off x="6684964" y="59817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8" name="Line 9"/>
          <p:cNvSpPr>
            <a:spLocks noChangeShapeType="1"/>
          </p:cNvSpPr>
          <p:nvPr/>
        </p:nvSpPr>
        <p:spPr bwMode="auto">
          <a:xfrm>
            <a:off x="6684964" y="61039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59" name="Line 10"/>
          <p:cNvSpPr>
            <a:spLocks noChangeShapeType="1"/>
          </p:cNvSpPr>
          <p:nvPr/>
        </p:nvSpPr>
        <p:spPr bwMode="auto">
          <a:xfrm>
            <a:off x="6684964" y="62245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0" name="Line 11"/>
          <p:cNvSpPr>
            <a:spLocks noChangeShapeType="1"/>
          </p:cNvSpPr>
          <p:nvPr/>
        </p:nvSpPr>
        <p:spPr bwMode="auto">
          <a:xfrm>
            <a:off x="6684964" y="63468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1" name="Line 12"/>
          <p:cNvSpPr>
            <a:spLocks noChangeShapeType="1"/>
          </p:cNvSpPr>
          <p:nvPr/>
        </p:nvSpPr>
        <p:spPr bwMode="auto">
          <a:xfrm>
            <a:off x="6684964" y="64674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2" name="Line 13"/>
          <p:cNvSpPr>
            <a:spLocks noChangeShapeType="1"/>
          </p:cNvSpPr>
          <p:nvPr/>
        </p:nvSpPr>
        <p:spPr bwMode="auto">
          <a:xfrm>
            <a:off x="6684964" y="65881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3" name="Line 14"/>
          <p:cNvSpPr>
            <a:spLocks noChangeShapeType="1"/>
          </p:cNvSpPr>
          <p:nvPr/>
        </p:nvSpPr>
        <p:spPr bwMode="auto">
          <a:xfrm>
            <a:off x="9702800"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4" name="Line 15"/>
          <p:cNvSpPr>
            <a:spLocks noChangeShapeType="1"/>
          </p:cNvSpPr>
          <p:nvPr/>
        </p:nvSpPr>
        <p:spPr bwMode="auto">
          <a:xfrm>
            <a:off x="9402763"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5" name="Line 16"/>
          <p:cNvSpPr>
            <a:spLocks noChangeShapeType="1"/>
          </p:cNvSpPr>
          <p:nvPr/>
        </p:nvSpPr>
        <p:spPr bwMode="auto">
          <a:xfrm>
            <a:off x="9101138"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6" name="Line 17"/>
          <p:cNvSpPr>
            <a:spLocks noChangeShapeType="1"/>
          </p:cNvSpPr>
          <p:nvPr/>
        </p:nvSpPr>
        <p:spPr bwMode="auto">
          <a:xfrm>
            <a:off x="8801100"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7" name="Line 18"/>
          <p:cNvSpPr>
            <a:spLocks noChangeShapeType="1"/>
          </p:cNvSpPr>
          <p:nvPr/>
        </p:nvSpPr>
        <p:spPr bwMode="auto">
          <a:xfrm>
            <a:off x="8501063"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8" name="Line 19"/>
          <p:cNvSpPr>
            <a:spLocks noChangeShapeType="1"/>
          </p:cNvSpPr>
          <p:nvPr/>
        </p:nvSpPr>
        <p:spPr bwMode="auto">
          <a:xfrm>
            <a:off x="8201025"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69" name="Line 20"/>
          <p:cNvSpPr>
            <a:spLocks noChangeShapeType="1"/>
          </p:cNvSpPr>
          <p:nvPr/>
        </p:nvSpPr>
        <p:spPr bwMode="auto">
          <a:xfrm>
            <a:off x="7900988"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0" name="Line 21"/>
          <p:cNvSpPr>
            <a:spLocks noChangeShapeType="1"/>
          </p:cNvSpPr>
          <p:nvPr/>
        </p:nvSpPr>
        <p:spPr bwMode="auto">
          <a:xfrm>
            <a:off x="7600950"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1" name="Line 22"/>
          <p:cNvSpPr>
            <a:spLocks noChangeShapeType="1"/>
          </p:cNvSpPr>
          <p:nvPr/>
        </p:nvSpPr>
        <p:spPr bwMode="auto">
          <a:xfrm>
            <a:off x="7299325"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2" name="Line 23"/>
          <p:cNvSpPr>
            <a:spLocks noChangeShapeType="1"/>
          </p:cNvSpPr>
          <p:nvPr/>
        </p:nvSpPr>
        <p:spPr bwMode="auto">
          <a:xfrm>
            <a:off x="6999288" y="67167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3" name="Rectangle 24"/>
          <p:cNvSpPr>
            <a:spLocks noChangeArrowheads="1"/>
          </p:cNvSpPr>
          <p:nvPr/>
        </p:nvSpPr>
        <p:spPr bwMode="auto">
          <a:xfrm>
            <a:off x="6572251" y="6011863"/>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74" name="Rectangle 25"/>
          <p:cNvSpPr>
            <a:spLocks noChangeArrowheads="1"/>
          </p:cNvSpPr>
          <p:nvPr/>
        </p:nvSpPr>
        <p:spPr bwMode="auto">
          <a:xfrm>
            <a:off x="8108950" y="6686551"/>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75" name="Line 4"/>
          <p:cNvSpPr>
            <a:spLocks noChangeShapeType="1"/>
          </p:cNvSpPr>
          <p:nvPr/>
        </p:nvSpPr>
        <p:spPr bwMode="auto">
          <a:xfrm>
            <a:off x="4094164" y="54197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6" name="Line 5"/>
          <p:cNvSpPr>
            <a:spLocks noChangeShapeType="1"/>
          </p:cNvSpPr>
          <p:nvPr/>
        </p:nvSpPr>
        <p:spPr bwMode="auto">
          <a:xfrm>
            <a:off x="4094164" y="55419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7" name="Line 6"/>
          <p:cNvSpPr>
            <a:spLocks noChangeShapeType="1"/>
          </p:cNvSpPr>
          <p:nvPr/>
        </p:nvSpPr>
        <p:spPr bwMode="auto">
          <a:xfrm>
            <a:off x="4094164" y="56626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8" name="Line 7"/>
          <p:cNvSpPr>
            <a:spLocks noChangeShapeType="1"/>
          </p:cNvSpPr>
          <p:nvPr/>
        </p:nvSpPr>
        <p:spPr bwMode="auto">
          <a:xfrm>
            <a:off x="4094164" y="57848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79" name="Line 8"/>
          <p:cNvSpPr>
            <a:spLocks noChangeShapeType="1"/>
          </p:cNvSpPr>
          <p:nvPr/>
        </p:nvSpPr>
        <p:spPr bwMode="auto">
          <a:xfrm>
            <a:off x="4094164" y="59055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0" name="Line 9"/>
          <p:cNvSpPr>
            <a:spLocks noChangeShapeType="1"/>
          </p:cNvSpPr>
          <p:nvPr/>
        </p:nvSpPr>
        <p:spPr bwMode="auto">
          <a:xfrm>
            <a:off x="4094164" y="60277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1" name="Line 10"/>
          <p:cNvSpPr>
            <a:spLocks noChangeShapeType="1"/>
          </p:cNvSpPr>
          <p:nvPr/>
        </p:nvSpPr>
        <p:spPr bwMode="auto">
          <a:xfrm>
            <a:off x="4094164" y="61483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2" name="Line 11"/>
          <p:cNvSpPr>
            <a:spLocks noChangeShapeType="1"/>
          </p:cNvSpPr>
          <p:nvPr/>
        </p:nvSpPr>
        <p:spPr bwMode="auto">
          <a:xfrm>
            <a:off x="4094164" y="62706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3" name="Line 12"/>
          <p:cNvSpPr>
            <a:spLocks noChangeShapeType="1"/>
          </p:cNvSpPr>
          <p:nvPr/>
        </p:nvSpPr>
        <p:spPr bwMode="auto">
          <a:xfrm>
            <a:off x="4094164" y="63912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4" name="Line 13"/>
          <p:cNvSpPr>
            <a:spLocks noChangeShapeType="1"/>
          </p:cNvSpPr>
          <p:nvPr/>
        </p:nvSpPr>
        <p:spPr bwMode="auto">
          <a:xfrm>
            <a:off x="4094164" y="65119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5" name="Line 14"/>
          <p:cNvSpPr>
            <a:spLocks noChangeShapeType="1"/>
          </p:cNvSpPr>
          <p:nvPr/>
        </p:nvSpPr>
        <p:spPr bwMode="auto">
          <a:xfrm>
            <a:off x="7112000"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6" name="Line 15"/>
          <p:cNvSpPr>
            <a:spLocks noChangeShapeType="1"/>
          </p:cNvSpPr>
          <p:nvPr/>
        </p:nvSpPr>
        <p:spPr bwMode="auto">
          <a:xfrm>
            <a:off x="6811963"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7" name="Line 16"/>
          <p:cNvSpPr>
            <a:spLocks noChangeShapeType="1"/>
          </p:cNvSpPr>
          <p:nvPr/>
        </p:nvSpPr>
        <p:spPr bwMode="auto">
          <a:xfrm>
            <a:off x="6510338"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8" name="Line 17"/>
          <p:cNvSpPr>
            <a:spLocks noChangeShapeType="1"/>
          </p:cNvSpPr>
          <p:nvPr/>
        </p:nvSpPr>
        <p:spPr bwMode="auto">
          <a:xfrm>
            <a:off x="6210300"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89" name="Line 18"/>
          <p:cNvSpPr>
            <a:spLocks noChangeShapeType="1"/>
          </p:cNvSpPr>
          <p:nvPr/>
        </p:nvSpPr>
        <p:spPr bwMode="auto">
          <a:xfrm>
            <a:off x="5910263"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0" name="Line 19"/>
          <p:cNvSpPr>
            <a:spLocks noChangeShapeType="1"/>
          </p:cNvSpPr>
          <p:nvPr/>
        </p:nvSpPr>
        <p:spPr bwMode="auto">
          <a:xfrm>
            <a:off x="5610225"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1" name="Line 20"/>
          <p:cNvSpPr>
            <a:spLocks noChangeShapeType="1"/>
          </p:cNvSpPr>
          <p:nvPr/>
        </p:nvSpPr>
        <p:spPr bwMode="auto">
          <a:xfrm>
            <a:off x="5310188"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2" name="Line 21"/>
          <p:cNvSpPr>
            <a:spLocks noChangeShapeType="1"/>
          </p:cNvSpPr>
          <p:nvPr/>
        </p:nvSpPr>
        <p:spPr bwMode="auto">
          <a:xfrm>
            <a:off x="5010150"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3" name="Line 22"/>
          <p:cNvSpPr>
            <a:spLocks noChangeShapeType="1"/>
          </p:cNvSpPr>
          <p:nvPr/>
        </p:nvSpPr>
        <p:spPr bwMode="auto">
          <a:xfrm>
            <a:off x="4708525"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4" name="Line 23"/>
          <p:cNvSpPr>
            <a:spLocks noChangeShapeType="1"/>
          </p:cNvSpPr>
          <p:nvPr/>
        </p:nvSpPr>
        <p:spPr bwMode="auto">
          <a:xfrm>
            <a:off x="4408488" y="6640514"/>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5" name="Rectangle 24"/>
          <p:cNvSpPr>
            <a:spLocks noChangeArrowheads="1"/>
          </p:cNvSpPr>
          <p:nvPr/>
        </p:nvSpPr>
        <p:spPr bwMode="auto">
          <a:xfrm>
            <a:off x="3981451" y="5935663"/>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96" name="Rectangle 25"/>
          <p:cNvSpPr>
            <a:spLocks noChangeArrowheads="1"/>
          </p:cNvSpPr>
          <p:nvPr/>
        </p:nvSpPr>
        <p:spPr bwMode="auto">
          <a:xfrm>
            <a:off x="5518150" y="6610351"/>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97" name="Line 4"/>
          <p:cNvSpPr>
            <a:spLocks noChangeShapeType="1"/>
          </p:cNvSpPr>
          <p:nvPr/>
        </p:nvSpPr>
        <p:spPr bwMode="auto">
          <a:xfrm>
            <a:off x="3179764" y="84709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8" name="Line 5"/>
          <p:cNvSpPr>
            <a:spLocks noChangeShapeType="1"/>
          </p:cNvSpPr>
          <p:nvPr/>
        </p:nvSpPr>
        <p:spPr bwMode="auto">
          <a:xfrm>
            <a:off x="3179764" y="85931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99" name="Line 6"/>
          <p:cNvSpPr>
            <a:spLocks noChangeShapeType="1"/>
          </p:cNvSpPr>
          <p:nvPr/>
        </p:nvSpPr>
        <p:spPr bwMode="auto">
          <a:xfrm>
            <a:off x="3179764" y="87137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0" name="Line 7"/>
          <p:cNvSpPr>
            <a:spLocks noChangeShapeType="1"/>
          </p:cNvSpPr>
          <p:nvPr/>
        </p:nvSpPr>
        <p:spPr bwMode="auto">
          <a:xfrm>
            <a:off x="3179764" y="88360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1" name="Line 8"/>
          <p:cNvSpPr>
            <a:spLocks noChangeShapeType="1"/>
          </p:cNvSpPr>
          <p:nvPr/>
        </p:nvSpPr>
        <p:spPr bwMode="auto">
          <a:xfrm>
            <a:off x="3179764" y="89566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2" name="Line 9"/>
          <p:cNvSpPr>
            <a:spLocks noChangeShapeType="1"/>
          </p:cNvSpPr>
          <p:nvPr/>
        </p:nvSpPr>
        <p:spPr bwMode="auto">
          <a:xfrm>
            <a:off x="3179764" y="90789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3" name="Line 10"/>
          <p:cNvSpPr>
            <a:spLocks noChangeShapeType="1"/>
          </p:cNvSpPr>
          <p:nvPr/>
        </p:nvSpPr>
        <p:spPr bwMode="auto">
          <a:xfrm>
            <a:off x="3179764" y="91995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4" name="Line 11"/>
          <p:cNvSpPr>
            <a:spLocks noChangeShapeType="1"/>
          </p:cNvSpPr>
          <p:nvPr/>
        </p:nvSpPr>
        <p:spPr bwMode="auto">
          <a:xfrm>
            <a:off x="3179764" y="93218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5" name="Line 12"/>
          <p:cNvSpPr>
            <a:spLocks noChangeShapeType="1"/>
          </p:cNvSpPr>
          <p:nvPr/>
        </p:nvSpPr>
        <p:spPr bwMode="auto">
          <a:xfrm>
            <a:off x="3179764" y="94424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6" name="Line 13"/>
          <p:cNvSpPr>
            <a:spLocks noChangeShapeType="1"/>
          </p:cNvSpPr>
          <p:nvPr/>
        </p:nvSpPr>
        <p:spPr bwMode="auto">
          <a:xfrm>
            <a:off x="3179764" y="95631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7" name="Line 14"/>
          <p:cNvSpPr>
            <a:spLocks noChangeShapeType="1"/>
          </p:cNvSpPr>
          <p:nvPr/>
        </p:nvSpPr>
        <p:spPr bwMode="auto">
          <a:xfrm>
            <a:off x="6197600"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8" name="Line 15"/>
          <p:cNvSpPr>
            <a:spLocks noChangeShapeType="1"/>
          </p:cNvSpPr>
          <p:nvPr/>
        </p:nvSpPr>
        <p:spPr bwMode="auto">
          <a:xfrm>
            <a:off x="5897563"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09" name="Line 16"/>
          <p:cNvSpPr>
            <a:spLocks noChangeShapeType="1"/>
          </p:cNvSpPr>
          <p:nvPr/>
        </p:nvSpPr>
        <p:spPr bwMode="auto">
          <a:xfrm>
            <a:off x="5595938"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0" name="Line 17"/>
          <p:cNvSpPr>
            <a:spLocks noChangeShapeType="1"/>
          </p:cNvSpPr>
          <p:nvPr/>
        </p:nvSpPr>
        <p:spPr bwMode="auto">
          <a:xfrm>
            <a:off x="5295900"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1" name="Line 18"/>
          <p:cNvSpPr>
            <a:spLocks noChangeShapeType="1"/>
          </p:cNvSpPr>
          <p:nvPr/>
        </p:nvSpPr>
        <p:spPr bwMode="auto">
          <a:xfrm>
            <a:off x="4995863"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2" name="Line 19"/>
          <p:cNvSpPr>
            <a:spLocks noChangeShapeType="1"/>
          </p:cNvSpPr>
          <p:nvPr/>
        </p:nvSpPr>
        <p:spPr bwMode="auto">
          <a:xfrm>
            <a:off x="4695825"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3" name="Line 20"/>
          <p:cNvSpPr>
            <a:spLocks noChangeShapeType="1"/>
          </p:cNvSpPr>
          <p:nvPr/>
        </p:nvSpPr>
        <p:spPr bwMode="auto">
          <a:xfrm>
            <a:off x="4395788"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4" name="Line 21"/>
          <p:cNvSpPr>
            <a:spLocks noChangeShapeType="1"/>
          </p:cNvSpPr>
          <p:nvPr/>
        </p:nvSpPr>
        <p:spPr bwMode="auto">
          <a:xfrm>
            <a:off x="4095750"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5" name="Line 22"/>
          <p:cNvSpPr>
            <a:spLocks noChangeShapeType="1"/>
          </p:cNvSpPr>
          <p:nvPr/>
        </p:nvSpPr>
        <p:spPr bwMode="auto">
          <a:xfrm>
            <a:off x="3794125"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6" name="Line 23"/>
          <p:cNvSpPr>
            <a:spLocks noChangeShapeType="1"/>
          </p:cNvSpPr>
          <p:nvPr/>
        </p:nvSpPr>
        <p:spPr bwMode="auto">
          <a:xfrm>
            <a:off x="3494088" y="96916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17" name="Rectangle 24"/>
          <p:cNvSpPr>
            <a:spLocks noChangeArrowheads="1"/>
          </p:cNvSpPr>
          <p:nvPr/>
        </p:nvSpPr>
        <p:spPr bwMode="auto">
          <a:xfrm>
            <a:off x="3067051" y="8986838"/>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118" name="Rectangle 25"/>
          <p:cNvSpPr>
            <a:spLocks noChangeArrowheads="1"/>
          </p:cNvSpPr>
          <p:nvPr/>
        </p:nvSpPr>
        <p:spPr bwMode="auto">
          <a:xfrm>
            <a:off x="4603750" y="9661525"/>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119" name="Line 4"/>
          <p:cNvSpPr>
            <a:spLocks noChangeShapeType="1"/>
          </p:cNvSpPr>
          <p:nvPr/>
        </p:nvSpPr>
        <p:spPr bwMode="auto">
          <a:xfrm>
            <a:off x="6684964" y="84677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0" name="Line 5"/>
          <p:cNvSpPr>
            <a:spLocks noChangeShapeType="1"/>
          </p:cNvSpPr>
          <p:nvPr/>
        </p:nvSpPr>
        <p:spPr bwMode="auto">
          <a:xfrm>
            <a:off x="6684964" y="85899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1" name="Line 6"/>
          <p:cNvSpPr>
            <a:spLocks noChangeShapeType="1"/>
          </p:cNvSpPr>
          <p:nvPr/>
        </p:nvSpPr>
        <p:spPr bwMode="auto">
          <a:xfrm>
            <a:off x="6684964" y="87106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2" name="Line 7"/>
          <p:cNvSpPr>
            <a:spLocks noChangeShapeType="1"/>
          </p:cNvSpPr>
          <p:nvPr/>
        </p:nvSpPr>
        <p:spPr bwMode="auto">
          <a:xfrm>
            <a:off x="6684964" y="88328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3" name="Line 8"/>
          <p:cNvSpPr>
            <a:spLocks noChangeShapeType="1"/>
          </p:cNvSpPr>
          <p:nvPr/>
        </p:nvSpPr>
        <p:spPr bwMode="auto">
          <a:xfrm>
            <a:off x="6684964" y="89535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4" name="Line 9"/>
          <p:cNvSpPr>
            <a:spLocks noChangeShapeType="1"/>
          </p:cNvSpPr>
          <p:nvPr/>
        </p:nvSpPr>
        <p:spPr bwMode="auto">
          <a:xfrm>
            <a:off x="6684964" y="90757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5" name="Line 10"/>
          <p:cNvSpPr>
            <a:spLocks noChangeShapeType="1"/>
          </p:cNvSpPr>
          <p:nvPr/>
        </p:nvSpPr>
        <p:spPr bwMode="auto">
          <a:xfrm>
            <a:off x="6684964" y="91963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6" name="Line 11"/>
          <p:cNvSpPr>
            <a:spLocks noChangeShapeType="1"/>
          </p:cNvSpPr>
          <p:nvPr/>
        </p:nvSpPr>
        <p:spPr bwMode="auto">
          <a:xfrm>
            <a:off x="6684964" y="93186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7" name="Line 12"/>
          <p:cNvSpPr>
            <a:spLocks noChangeShapeType="1"/>
          </p:cNvSpPr>
          <p:nvPr/>
        </p:nvSpPr>
        <p:spPr bwMode="auto">
          <a:xfrm>
            <a:off x="6684964" y="94392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8" name="Line 13"/>
          <p:cNvSpPr>
            <a:spLocks noChangeShapeType="1"/>
          </p:cNvSpPr>
          <p:nvPr/>
        </p:nvSpPr>
        <p:spPr bwMode="auto">
          <a:xfrm>
            <a:off x="6684964" y="95599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29" name="Line 14"/>
          <p:cNvSpPr>
            <a:spLocks noChangeShapeType="1"/>
          </p:cNvSpPr>
          <p:nvPr/>
        </p:nvSpPr>
        <p:spPr bwMode="auto">
          <a:xfrm>
            <a:off x="9702800"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0" name="Line 15"/>
          <p:cNvSpPr>
            <a:spLocks noChangeShapeType="1"/>
          </p:cNvSpPr>
          <p:nvPr/>
        </p:nvSpPr>
        <p:spPr bwMode="auto">
          <a:xfrm>
            <a:off x="9402763"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1" name="Line 16"/>
          <p:cNvSpPr>
            <a:spLocks noChangeShapeType="1"/>
          </p:cNvSpPr>
          <p:nvPr/>
        </p:nvSpPr>
        <p:spPr bwMode="auto">
          <a:xfrm>
            <a:off x="9101138"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2" name="Line 17"/>
          <p:cNvSpPr>
            <a:spLocks noChangeShapeType="1"/>
          </p:cNvSpPr>
          <p:nvPr/>
        </p:nvSpPr>
        <p:spPr bwMode="auto">
          <a:xfrm>
            <a:off x="8801100"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3" name="Line 18"/>
          <p:cNvSpPr>
            <a:spLocks noChangeShapeType="1"/>
          </p:cNvSpPr>
          <p:nvPr/>
        </p:nvSpPr>
        <p:spPr bwMode="auto">
          <a:xfrm>
            <a:off x="8501063"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4" name="Line 19"/>
          <p:cNvSpPr>
            <a:spLocks noChangeShapeType="1"/>
          </p:cNvSpPr>
          <p:nvPr/>
        </p:nvSpPr>
        <p:spPr bwMode="auto">
          <a:xfrm>
            <a:off x="8201025"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5" name="Line 20"/>
          <p:cNvSpPr>
            <a:spLocks noChangeShapeType="1"/>
          </p:cNvSpPr>
          <p:nvPr/>
        </p:nvSpPr>
        <p:spPr bwMode="auto">
          <a:xfrm>
            <a:off x="7900988"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6" name="Line 21"/>
          <p:cNvSpPr>
            <a:spLocks noChangeShapeType="1"/>
          </p:cNvSpPr>
          <p:nvPr/>
        </p:nvSpPr>
        <p:spPr bwMode="auto">
          <a:xfrm>
            <a:off x="7600950"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7" name="Line 22"/>
          <p:cNvSpPr>
            <a:spLocks noChangeShapeType="1"/>
          </p:cNvSpPr>
          <p:nvPr/>
        </p:nvSpPr>
        <p:spPr bwMode="auto">
          <a:xfrm>
            <a:off x="7299325"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8" name="Line 23"/>
          <p:cNvSpPr>
            <a:spLocks noChangeShapeType="1"/>
          </p:cNvSpPr>
          <p:nvPr/>
        </p:nvSpPr>
        <p:spPr bwMode="auto">
          <a:xfrm>
            <a:off x="6999288" y="96885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139" name="Rectangle 24"/>
          <p:cNvSpPr>
            <a:spLocks noChangeArrowheads="1"/>
          </p:cNvSpPr>
          <p:nvPr/>
        </p:nvSpPr>
        <p:spPr bwMode="auto">
          <a:xfrm>
            <a:off x="6572251" y="8983663"/>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140" name="Rectangle 25"/>
          <p:cNvSpPr>
            <a:spLocks noChangeArrowheads="1"/>
          </p:cNvSpPr>
          <p:nvPr/>
        </p:nvSpPr>
        <p:spPr bwMode="auto">
          <a:xfrm>
            <a:off x="8108950" y="9658350"/>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mc:AlternateContent xmlns:mc="http://schemas.openxmlformats.org/markup-compatibility/2006" xmlns:a14="http://schemas.microsoft.com/office/drawing/2010/main">
        <mc:Choice Requires="a14">
          <p:sp>
            <p:nvSpPr>
              <p:cNvPr id="141" name="Rectangle 140"/>
              <p:cNvSpPr/>
              <p:nvPr/>
            </p:nvSpPr>
            <p:spPr>
              <a:xfrm>
                <a:off x="2133601" y="5029201"/>
                <a:ext cx="6506653" cy="985783"/>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95% CI: </a:t>
                </a:r>
                <a14:m>
                  <m:oMath xmlns:m="http://schemas.openxmlformats.org/officeDocument/2006/math">
                    <m:acc>
                      <m:accPr>
                        <m:chr m:val="̅"/>
                        <m:ctrlPr>
                          <a:rPr lang="en-US" sz="2800" i="1">
                            <a:solidFill>
                              <a:srgbClr val="FF0000"/>
                            </a:solidFill>
                            <a:latin typeface="Cambria Math" panose="02040503050406030204" pitchFamily="18" charset="0"/>
                          </a:rPr>
                        </m:ctrlPr>
                      </m:accPr>
                      <m:e>
                        <m:r>
                          <a:rPr lang="en-US" sz="2800" i="1">
                            <a:solidFill>
                              <a:srgbClr val="FF0000"/>
                            </a:solidFill>
                            <a:latin typeface="Cambria Math"/>
                          </a:rPr>
                          <m:t>𝑥</m:t>
                        </m:r>
                      </m:e>
                    </m:acc>
                    <m:r>
                      <a:rPr lang="en-US" sz="2800" i="1">
                        <a:solidFill>
                          <a:srgbClr val="FF0000"/>
                        </a:solidFill>
                        <a:latin typeface="Cambria Math"/>
                      </a:rPr>
                      <m:t>−1.96</m:t>
                    </m:r>
                    <m:f>
                      <m:fPr>
                        <m:ctrlPr>
                          <a:rPr lang="en-US" sz="2800" i="1">
                            <a:solidFill>
                              <a:srgbClr val="FF0000"/>
                            </a:solidFill>
                            <a:latin typeface="Cambria Math" panose="02040503050406030204" pitchFamily="18" charset="0"/>
                          </a:rPr>
                        </m:ctrlPr>
                      </m:fPr>
                      <m:num>
                        <m:r>
                          <m:rPr>
                            <m:sty m:val="p"/>
                          </m:rPr>
                          <a:rPr lang="el-GR" sz="2800" i="1">
                            <a:solidFill>
                              <a:srgbClr val="FF0000"/>
                            </a:solidFill>
                            <a:latin typeface="Cambria Math"/>
                          </a:rPr>
                          <m:t>σ</m:t>
                        </m:r>
                      </m:num>
                      <m:den>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a:rPr>
                              <m:t>𝑛</m:t>
                            </m:r>
                          </m:e>
                        </m:rad>
                      </m:den>
                    </m:f>
                  </m:oMath>
                </a14:m>
                <a:r>
                  <a:rPr lang="en-US" sz="2800" dirty="0">
                    <a:solidFill>
                      <a:srgbClr val="FF0000"/>
                    </a:solidFill>
                  </a:rPr>
                  <a:t> 		</a:t>
                </a:r>
                <a14:m>
                  <m:oMath xmlns:m="http://schemas.openxmlformats.org/officeDocument/2006/math">
                    <m:acc>
                      <m:accPr>
                        <m:chr m:val="̅"/>
                        <m:ctrlPr>
                          <a:rPr lang="en-US" sz="2800" i="1">
                            <a:solidFill>
                              <a:srgbClr val="FF0000"/>
                            </a:solidFill>
                            <a:latin typeface="Cambria Math" panose="02040503050406030204" pitchFamily="18" charset="0"/>
                          </a:rPr>
                        </m:ctrlPr>
                      </m:accPr>
                      <m:e>
                        <m:r>
                          <a:rPr lang="en-US" sz="2800" i="1">
                            <a:solidFill>
                              <a:srgbClr val="FF0000"/>
                            </a:solidFill>
                            <a:latin typeface="Cambria Math"/>
                          </a:rPr>
                          <m:t>𝑥</m:t>
                        </m:r>
                      </m:e>
                    </m:acc>
                    <m:r>
                      <a:rPr lang="en-US" sz="2800" i="1">
                        <a:solidFill>
                          <a:srgbClr val="FF0000"/>
                        </a:solidFill>
                        <a:latin typeface="Cambria Math"/>
                      </a:rPr>
                      <m:t>+1.96</m:t>
                    </m:r>
                    <m:f>
                      <m:fPr>
                        <m:ctrlPr>
                          <a:rPr lang="en-US" sz="2800" i="1">
                            <a:solidFill>
                              <a:srgbClr val="FF0000"/>
                            </a:solidFill>
                            <a:latin typeface="Cambria Math" panose="02040503050406030204" pitchFamily="18" charset="0"/>
                          </a:rPr>
                        </m:ctrlPr>
                      </m:fPr>
                      <m:num>
                        <m:r>
                          <m:rPr>
                            <m:sty m:val="p"/>
                          </m:rPr>
                          <a:rPr lang="el-GR" sz="2800" i="1">
                            <a:solidFill>
                              <a:srgbClr val="FF0000"/>
                            </a:solidFill>
                            <a:latin typeface="Cambria Math"/>
                          </a:rPr>
                          <m:t>σ</m:t>
                        </m:r>
                      </m:num>
                      <m:den>
                        <m:rad>
                          <m:radPr>
                            <m:degHide m:val="on"/>
                            <m:ctrlPr>
                              <a:rPr lang="en-US" sz="2800" i="1">
                                <a:solidFill>
                                  <a:srgbClr val="FF0000"/>
                                </a:solidFill>
                                <a:latin typeface="Cambria Math" panose="02040503050406030204" pitchFamily="18" charset="0"/>
                              </a:rPr>
                            </m:ctrlPr>
                          </m:radPr>
                          <m:deg/>
                          <m:e>
                            <m:r>
                              <a:rPr lang="en-US" sz="2800" i="1">
                                <a:solidFill>
                                  <a:srgbClr val="FF0000"/>
                                </a:solidFill>
                                <a:latin typeface="Cambria Math"/>
                              </a:rPr>
                              <m:t>𝑛</m:t>
                            </m:r>
                          </m:e>
                        </m:rad>
                      </m:den>
                    </m:f>
                  </m:oMath>
                </a14:m>
                <a:endParaRPr lang="en-US" sz="2800" dirty="0">
                  <a:solidFill>
                    <a:srgbClr val="FF0000"/>
                  </a:solidFill>
                </a:endParaRPr>
              </a:p>
              <a:p>
                <a:endParaRPr lang="en-US" dirty="0">
                  <a:solidFill>
                    <a:srgbClr val="FF0000"/>
                  </a:solidFill>
                </a:endParaRPr>
              </a:p>
            </p:txBody>
          </p:sp>
        </mc:Choice>
        <mc:Fallback xmlns="">
          <p:sp>
            <p:nvSpPr>
              <p:cNvPr id="141" name="Rectangle 140"/>
              <p:cNvSpPr>
                <a:spLocks noRot="1" noChangeAspect="1" noMove="1" noResize="1" noEditPoints="1" noAdjustHandles="1" noChangeArrowheads="1" noChangeShapeType="1" noTextEdit="1"/>
              </p:cNvSpPr>
              <p:nvPr/>
            </p:nvSpPr>
            <p:spPr>
              <a:xfrm>
                <a:off x="2133601" y="5029201"/>
                <a:ext cx="6506653" cy="985783"/>
              </a:xfrm>
              <a:prstGeom prst="rect">
                <a:avLst/>
              </a:prstGeom>
              <a:blipFill>
                <a:blip r:embed="rId2"/>
                <a:stretch>
                  <a:fillRect l="-1874" t="-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TextBox 141"/>
              <p:cNvSpPr txBox="1"/>
              <p:nvPr/>
            </p:nvSpPr>
            <p:spPr>
              <a:xfrm>
                <a:off x="1828800" y="304801"/>
                <a:ext cx="2072298" cy="9081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r>
                        <a:rPr lang="en-US" sz="2800" i="1">
                          <a:latin typeface="Cambria Math"/>
                        </a:rPr>
                        <m:t>~</m:t>
                      </m:r>
                      <m:r>
                        <a:rPr lang="en-US" sz="2800" i="1">
                          <a:latin typeface="Cambria Math"/>
                        </a:rPr>
                        <m:t>𝑁</m:t>
                      </m:r>
                      <m:r>
                        <a:rPr lang="en-US" sz="2800" i="1">
                          <a:latin typeface="Cambria Math"/>
                        </a:rPr>
                        <m:t>(</m:t>
                      </m:r>
                      <m:r>
                        <m:rPr>
                          <m:sty m:val="p"/>
                        </m:rPr>
                        <a:rPr lang="el-GR" sz="2800" i="1">
                          <a:latin typeface="Cambria Math"/>
                        </a:rPr>
                        <m:t>μ</m:t>
                      </m:r>
                      <m:r>
                        <a:rPr lang="en-US" sz="2800" i="1">
                          <a:latin typeface="Cambria Math"/>
                        </a:rPr>
                        <m:t>, </m:t>
                      </m:r>
                      <m:f>
                        <m:fPr>
                          <m:ctrlPr>
                            <a:rPr lang="en-US" sz="2800" i="1">
                              <a:latin typeface="Cambria Math" panose="02040503050406030204" pitchFamily="18" charset="0"/>
                            </a:rPr>
                          </m:ctrlPr>
                        </m:fPr>
                        <m:num>
                          <m:r>
                            <m:rPr>
                              <m:sty m:val="p"/>
                            </m:rPr>
                            <a:rPr lang="el-GR" sz="2800" i="1">
                              <a:latin typeface="Cambria Math"/>
                            </a:rPr>
                            <m:t>σ</m:t>
                          </m:r>
                        </m:num>
                        <m:den>
                          <m:rad>
                            <m:radPr>
                              <m:degHide m:val="on"/>
                              <m:ctrlPr>
                                <a:rPr lang="en-US" sz="2800" i="1">
                                  <a:latin typeface="Cambria Math" panose="02040503050406030204" pitchFamily="18" charset="0"/>
                                </a:rPr>
                              </m:ctrlPr>
                            </m:radPr>
                            <m:deg/>
                            <m:e>
                              <m:r>
                                <a:rPr lang="en-US" sz="2800" i="1">
                                  <a:latin typeface="Cambria Math"/>
                                </a:rPr>
                                <m:t>𝑛</m:t>
                              </m:r>
                            </m:e>
                          </m:rad>
                        </m:den>
                      </m:f>
                      <m:r>
                        <a:rPr lang="en-US" sz="2800" i="1">
                          <a:latin typeface="Cambria Math"/>
                        </a:rPr>
                        <m:t>)</m:t>
                      </m:r>
                    </m:oMath>
                  </m:oMathPara>
                </a14:m>
                <a:endParaRPr lang="en-US" sz="2800" dirty="0"/>
              </a:p>
            </p:txBody>
          </p:sp>
        </mc:Choice>
        <mc:Fallback xmlns="">
          <p:sp>
            <p:nvSpPr>
              <p:cNvPr id="142" name="TextBox 141"/>
              <p:cNvSpPr txBox="1">
                <a:spLocks noRot="1" noChangeAspect="1" noMove="1" noResize="1" noEditPoints="1" noAdjustHandles="1" noChangeArrowheads="1" noChangeShapeType="1" noTextEdit="1"/>
              </p:cNvSpPr>
              <p:nvPr/>
            </p:nvSpPr>
            <p:spPr>
              <a:xfrm>
                <a:off x="1828800" y="304801"/>
                <a:ext cx="2072298" cy="908197"/>
              </a:xfrm>
              <a:prstGeom prst="rect">
                <a:avLst/>
              </a:prstGeom>
              <a:blipFill>
                <a:blip r:embed="rId3"/>
                <a:stretch>
                  <a:fillRect/>
                </a:stretch>
              </a:blipFill>
            </p:spPr>
            <p:txBody>
              <a:bodyPr/>
              <a:lstStyle/>
              <a:p>
                <a:r>
                  <a:rPr lang="en-US">
                    <a:noFill/>
                  </a:rPr>
                  <a:t> </a:t>
                </a:r>
              </a:p>
            </p:txBody>
          </p:sp>
        </mc:Fallback>
      </mc:AlternateContent>
      <p:sp>
        <p:nvSpPr>
          <p:cNvPr id="143" name="TextBox 142"/>
          <p:cNvSpPr txBox="1"/>
          <p:nvPr/>
        </p:nvSpPr>
        <p:spPr>
          <a:xfrm>
            <a:off x="3657600" y="1764268"/>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0.025</a:t>
            </a:r>
          </a:p>
        </p:txBody>
      </p:sp>
      <p:sp>
        <p:nvSpPr>
          <p:cNvPr id="144" name="TextBox 143"/>
          <p:cNvSpPr txBox="1"/>
          <p:nvPr/>
        </p:nvSpPr>
        <p:spPr>
          <a:xfrm>
            <a:off x="6629400" y="1764268"/>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0.025</a:t>
            </a:r>
          </a:p>
        </p:txBody>
      </p:sp>
      <mc:AlternateContent xmlns:mc="http://schemas.openxmlformats.org/markup-compatibility/2006" xmlns:a14="http://schemas.microsoft.com/office/drawing/2010/main">
        <mc:Choice Requires="a14">
          <p:sp>
            <p:nvSpPr>
              <p:cNvPr id="145" name="Rectangle 31"/>
              <p:cNvSpPr>
                <a:spLocks noChangeArrowheads="1"/>
              </p:cNvSpPr>
              <p:nvPr/>
            </p:nvSpPr>
            <p:spPr bwMode="auto">
              <a:xfrm>
                <a:off x="5761038" y="2535180"/>
                <a:ext cx="868363" cy="360420"/>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14:m>
                  <m:oMathPara xmlns:m="http://schemas.openxmlformats.org/officeDocument/2006/math">
                    <m:oMathParaPr>
                      <m:jc m:val="centerGroup"/>
                    </m:oMathParaPr>
                    <m:oMath xmlns:m="http://schemas.openxmlformats.org/officeDocument/2006/math">
                      <m:acc>
                        <m:accPr>
                          <m:chr m:val="̅"/>
                          <m:ctrlPr>
                            <a:rPr lang="en-US" b="1" i="1" dirty="0">
                              <a:latin typeface="Cambria Math" panose="02040503050406030204" pitchFamily="18" charset="0"/>
                              <a:cs typeface="Arial" charset="0"/>
                            </a:rPr>
                          </m:ctrlPr>
                        </m:accPr>
                        <m:e>
                          <m:sSub>
                            <m:sSubPr>
                              <m:ctrlPr>
                                <a:rPr lang="en-US" b="1" i="1" dirty="0">
                                  <a:latin typeface="Cambria Math" panose="02040503050406030204" pitchFamily="18" charset="0"/>
                                  <a:cs typeface="Arial" charset="0"/>
                                </a:rPr>
                              </m:ctrlPr>
                            </m:sSubPr>
                            <m:e>
                              <m:r>
                                <a:rPr lang="en-US" b="1" i="1" dirty="0">
                                  <a:latin typeface="Cambria Math"/>
                                  <a:cs typeface="Arial" charset="0"/>
                                </a:rPr>
                                <m:t>𝒙</m:t>
                              </m:r>
                            </m:e>
                            <m:sub>
                              <m:r>
                                <a:rPr lang="en-US" b="1" i="1" dirty="0">
                                  <a:latin typeface="Cambria Math"/>
                                  <a:cs typeface="Arial" charset="0"/>
                                </a:rPr>
                                <m:t>𝟏</m:t>
                              </m:r>
                            </m:sub>
                          </m:sSub>
                        </m:e>
                      </m:acc>
                    </m:oMath>
                  </m:oMathPara>
                </a14:m>
                <a:endParaRPr lang="en-US" b="1" baseline="-25000" dirty="0">
                  <a:latin typeface="Arial" charset="0"/>
                  <a:cs typeface="Arial" charset="0"/>
                </a:endParaRPr>
              </a:p>
            </p:txBody>
          </p:sp>
        </mc:Choice>
        <mc:Fallback xmlns="">
          <p:sp>
            <p:nvSpPr>
              <p:cNvPr id="145" name="Rectangle 31"/>
              <p:cNvSpPr>
                <a:spLocks noRot="1" noChangeAspect="1" noMove="1" noResize="1" noEditPoints="1" noAdjustHandles="1" noChangeArrowheads="1" noChangeShapeType="1" noTextEdit="1"/>
              </p:cNvSpPr>
              <p:nvPr/>
            </p:nvSpPr>
            <p:spPr bwMode="auto">
              <a:xfrm>
                <a:off x="5761038" y="2535180"/>
                <a:ext cx="868363" cy="360420"/>
              </a:xfrm>
              <a:prstGeom prst="rect">
                <a:avLst/>
              </a:prstGeom>
              <a:blipFill>
                <a:blip r:embed="rId4"/>
                <a:stretch>
                  <a:fillRect b="-3390"/>
                </a:stretch>
              </a:blipFill>
              <a:ln w="12700">
                <a:noFill/>
                <a:miter lim="800000"/>
                <a:headEnd/>
                <a:tailEnd/>
              </a:ln>
            </p:spPr>
            <p:txBody>
              <a:bodyPr/>
              <a:lstStyle/>
              <a:p>
                <a:r>
                  <a:rPr lang="en-US">
                    <a:noFill/>
                  </a:rPr>
                  <a:t> </a:t>
                </a:r>
              </a:p>
            </p:txBody>
          </p:sp>
        </mc:Fallback>
      </mc:AlternateContent>
      <p:cxnSp>
        <p:nvCxnSpPr>
          <p:cNvPr id="146" name="Straight Connector 145"/>
          <p:cNvCxnSpPr/>
          <p:nvPr/>
        </p:nvCxnSpPr>
        <p:spPr>
          <a:xfrm flipH="1">
            <a:off x="5562600" y="250826"/>
            <a:ext cx="11114" cy="4702175"/>
          </a:xfrm>
          <a:prstGeom prst="line">
            <a:avLst/>
          </a:prstGeom>
          <a:ln>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5194300" y="926068"/>
            <a:ext cx="825500" cy="369332"/>
          </a:xfrm>
          <a:prstGeom prst="rect">
            <a:avLst/>
          </a:prstGeom>
          <a:solidFill>
            <a:schemeClr val="bg1"/>
          </a:solidFill>
          <a:ln>
            <a:solidFill>
              <a:schemeClr val="bg1"/>
            </a:solidFill>
          </a:ln>
        </p:spPr>
        <p:txBody>
          <a:bodyPr wrap="square" rtlCol="0">
            <a:spAutoFit/>
          </a:bodyPr>
          <a:lstStyle/>
          <a:p>
            <a:r>
              <a:rPr lang="en-US" dirty="0">
                <a:latin typeface="Arial" panose="020B0604020202020204" pitchFamily="34" charset="0"/>
                <a:cs typeface="Arial" panose="020B0604020202020204" pitchFamily="34" charset="0"/>
              </a:rPr>
              <a:t>0.95</a:t>
            </a:r>
          </a:p>
        </p:txBody>
      </p:sp>
      <p:sp>
        <p:nvSpPr>
          <p:cNvPr id="148" name="Line 35"/>
          <p:cNvSpPr>
            <a:spLocks noChangeShapeType="1"/>
          </p:cNvSpPr>
          <p:nvPr/>
        </p:nvSpPr>
        <p:spPr bwMode="auto">
          <a:xfrm>
            <a:off x="6705600" y="1600201"/>
            <a:ext cx="0" cy="467379"/>
          </a:xfrm>
          <a:prstGeom prst="line">
            <a:avLst/>
          </a:prstGeom>
          <a:noFill/>
          <a:ln w="12700">
            <a:solidFill>
              <a:srgbClr val="1C1C1C"/>
            </a:solidFill>
            <a:round/>
            <a:headEnd/>
            <a:tailEnd/>
          </a:ln>
        </p:spPr>
        <p:txBody>
          <a:bodyPr/>
          <a:lstStyle/>
          <a:p>
            <a:pPr fontAlgn="base">
              <a:spcBef>
                <a:spcPct val="0"/>
              </a:spcBef>
              <a:spcAft>
                <a:spcPct val="0"/>
              </a:spcAft>
              <a:defRPr/>
            </a:pPr>
            <a:endParaRPr lang="en-US" sz="2400" b="1" kern="0">
              <a:solidFill>
                <a:srgbClr val="000000"/>
              </a:solidFill>
              <a:latin typeface="Arial" charset="0"/>
              <a:cs typeface="Arial" charset="0"/>
            </a:endParaRPr>
          </a:p>
        </p:txBody>
      </p:sp>
      <p:sp>
        <p:nvSpPr>
          <p:cNvPr id="149" name="Line 35"/>
          <p:cNvSpPr>
            <a:spLocks noChangeShapeType="1"/>
          </p:cNvSpPr>
          <p:nvPr/>
        </p:nvSpPr>
        <p:spPr bwMode="auto">
          <a:xfrm>
            <a:off x="4343400" y="1600201"/>
            <a:ext cx="0" cy="467379"/>
          </a:xfrm>
          <a:prstGeom prst="line">
            <a:avLst/>
          </a:prstGeom>
          <a:noFill/>
          <a:ln w="12700">
            <a:solidFill>
              <a:srgbClr val="1C1C1C"/>
            </a:solidFill>
            <a:round/>
            <a:headEnd/>
            <a:tailEnd/>
          </a:ln>
        </p:spPr>
        <p:txBody>
          <a:bodyPr/>
          <a:lstStyle/>
          <a:p>
            <a:pPr fontAlgn="base">
              <a:spcBef>
                <a:spcPct val="0"/>
              </a:spcBef>
              <a:spcAft>
                <a:spcPct val="0"/>
              </a:spcAft>
              <a:defRPr/>
            </a:pPr>
            <a:endParaRPr lang="en-US" sz="2400" b="1" kern="0">
              <a:solidFill>
                <a:srgbClr val="000000"/>
              </a:solidFill>
              <a:latin typeface="Arial" charset="0"/>
              <a:cs typeface="Arial" charset="0"/>
            </a:endParaRPr>
          </a:p>
        </p:txBody>
      </p:sp>
      <p:sp>
        <p:nvSpPr>
          <p:cNvPr id="150" name="Line 22"/>
          <p:cNvSpPr>
            <a:spLocks noChangeShapeType="1"/>
          </p:cNvSpPr>
          <p:nvPr/>
        </p:nvSpPr>
        <p:spPr bwMode="auto">
          <a:xfrm>
            <a:off x="5029200" y="3276600"/>
            <a:ext cx="1600200" cy="0"/>
          </a:xfrm>
          <a:prstGeom prst="line">
            <a:avLst/>
          </a:prstGeom>
          <a:noFill/>
          <a:ln w="38100">
            <a:solidFill>
              <a:schemeClr val="tx2"/>
            </a:solidFill>
            <a:round/>
            <a:headEnd/>
            <a:tailEnd/>
          </a:ln>
        </p:spPr>
        <p:txBody>
          <a:bodyPr wrap="none" anchor="ctr"/>
          <a:lstStyle/>
          <a:p>
            <a:endParaRPr lang="en-US"/>
          </a:p>
        </p:txBody>
      </p:sp>
      <p:sp>
        <p:nvSpPr>
          <p:cNvPr id="151" name="Line 25"/>
          <p:cNvSpPr>
            <a:spLocks noChangeShapeType="1"/>
          </p:cNvSpPr>
          <p:nvPr/>
        </p:nvSpPr>
        <p:spPr bwMode="auto">
          <a:xfrm>
            <a:off x="3810000" y="4191000"/>
            <a:ext cx="1600200" cy="0"/>
          </a:xfrm>
          <a:prstGeom prst="line">
            <a:avLst/>
          </a:prstGeom>
          <a:noFill/>
          <a:ln w="38100">
            <a:solidFill>
              <a:srgbClr val="FF0000"/>
            </a:solidFill>
            <a:round/>
            <a:headEnd/>
            <a:tailEnd/>
          </a:ln>
        </p:spPr>
        <p:txBody>
          <a:bodyPr wrap="none" anchor="ctr"/>
          <a:lstStyle/>
          <a:p>
            <a:endParaRPr lang="en-US"/>
          </a:p>
        </p:txBody>
      </p:sp>
      <p:sp>
        <p:nvSpPr>
          <p:cNvPr id="152" name="Line 26"/>
          <p:cNvSpPr>
            <a:spLocks noChangeShapeType="1"/>
          </p:cNvSpPr>
          <p:nvPr/>
        </p:nvSpPr>
        <p:spPr bwMode="auto">
          <a:xfrm>
            <a:off x="4876800" y="4648200"/>
            <a:ext cx="1600200" cy="0"/>
          </a:xfrm>
          <a:prstGeom prst="line">
            <a:avLst/>
          </a:prstGeom>
          <a:noFill/>
          <a:ln w="38100">
            <a:solidFill>
              <a:schemeClr val="tx2"/>
            </a:solidFill>
            <a:round/>
            <a:headEnd/>
            <a:tailEnd/>
          </a:ln>
        </p:spPr>
        <p:txBody>
          <a:bodyPr wrap="none" anchor="ctr"/>
          <a:lstStyle/>
          <a:p>
            <a:endParaRPr lang="en-US"/>
          </a:p>
        </p:txBody>
      </p:sp>
      <p:sp>
        <p:nvSpPr>
          <p:cNvPr id="153" name="Line 27"/>
          <p:cNvSpPr>
            <a:spLocks noChangeShapeType="1"/>
          </p:cNvSpPr>
          <p:nvPr/>
        </p:nvSpPr>
        <p:spPr bwMode="auto">
          <a:xfrm>
            <a:off x="4876800" y="3581400"/>
            <a:ext cx="1600200" cy="0"/>
          </a:xfrm>
          <a:prstGeom prst="line">
            <a:avLst/>
          </a:prstGeom>
          <a:noFill/>
          <a:ln w="38100">
            <a:solidFill>
              <a:schemeClr val="tx2"/>
            </a:solidFill>
            <a:round/>
            <a:headEnd/>
            <a:tailEnd/>
          </a:ln>
        </p:spPr>
        <p:txBody>
          <a:bodyPr wrap="none" anchor="ctr"/>
          <a:lstStyle/>
          <a:p>
            <a:endParaRPr lang="en-US"/>
          </a:p>
        </p:txBody>
      </p:sp>
      <p:sp>
        <p:nvSpPr>
          <p:cNvPr id="154" name="Line 28"/>
          <p:cNvSpPr>
            <a:spLocks noChangeShapeType="1"/>
          </p:cNvSpPr>
          <p:nvPr/>
        </p:nvSpPr>
        <p:spPr bwMode="auto">
          <a:xfrm>
            <a:off x="4191000" y="3886200"/>
            <a:ext cx="1600200" cy="0"/>
          </a:xfrm>
          <a:prstGeom prst="line">
            <a:avLst/>
          </a:prstGeom>
          <a:noFill/>
          <a:ln w="38100">
            <a:solidFill>
              <a:schemeClr val="tx2"/>
            </a:solidFill>
            <a:round/>
            <a:headEnd/>
            <a:tailEnd/>
          </a:ln>
        </p:spPr>
        <p:txBody>
          <a:bodyPr wrap="none" anchor="ctr"/>
          <a:lstStyle/>
          <a:p>
            <a:endParaRPr lang="en-US"/>
          </a:p>
        </p:txBody>
      </p:sp>
      <p:sp>
        <p:nvSpPr>
          <p:cNvPr id="155" name="Line 29"/>
          <p:cNvSpPr>
            <a:spLocks noChangeShapeType="1"/>
          </p:cNvSpPr>
          <p:nvPr/>
        </p:nvSpPr>
        <p:spPr bwMode="auto">
          <a:xfrm>
            <a:off x="5334000" y="4419600"/>
            <a:ext cx="1600200" cy="0"/>
          </a:xfrm>
          <a:prstGeom prst="line">
            <a:avLst/>
          </a:prstGeom>
          <a:noFill/>
          <a:ln w="38100">
            <a:solidFill>
              <a:schemeClr val="tx2"/>
            </a:solidFill>
            <a:round/>
            <a:headEnd/>
            <a:tailEnd/>
          </a:ln>
        </p:spPr>
        <p:txBody>
          <a:bodyPr wrap="none" anchor="ctr"/>
          <a:lstStyle/>
          <a:p>
            <a:endParaRPr lang="en-US"/>
          </a:p>
        </p:txBody>
      </p:sp>
      <p:sp>
        <p:nvSpPr>
          <p:cNvPr id="156" name="Line 35"/>
          <p:cNvSpPr>
            <a:spLocks noChangeShapeType="1"/>
          </p:cNvSpPr>
          <p:nvPr/>
        </p:nvSpPr>
        <p:spPr bwMode="auto">
          <a:xfrm>
            <a:off x="5486400" y="2971800"/>
            <a:ext cx="1600200" cy="0"/>
          </a:xfrm>
          <a:prstGeom prst="line">
            <a:avLst/>
          </a:prstGeom>
          <a:noFill/>
          <a:ln w="38100">
            <a:solidFill>
              <a:schemeClr val="tx2"/>
            </a:solidFill>
            <a:round/>
            <a:headEnd/>
            <a:tailEnd/>
          </a:ln>
        </p:spPr>
        <p:txBody>
          <a:bodyPr wrap="none" anchor="ctr"/>
          <a:lstStyle/>
          <a:p>
            <a:endParaRPr lang="en-US"/>
          </a:p>
        </p:txBody>
      </p:sp>
      <p:sp>
        <p:nvSpPr>
          <p:cNvPr id="157" name="Oval 38"/>
          <p:cNvSpPr>
            <a:spLocks noChangeArrowheads="1"/>
          </p:cNvSpPr>
          <p:nvPr/>
        </p:nvSpPr>
        <p:spPr bwMode="auto">
          <a:xfrm>
            <a:off x="6248400" y="28956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p:sp>
        <p:nvSpPr>
          <p:cNvPr id="158" name="Oval 41"/>
          <p:cNvSpPr>
            <a:spLocks noChangeArrowheads="1"/>
          </p:cNvSpPr>
          <p:nvPr/>
        </p:nvSpPr>
        <p:spPr bwMode="auto">
          <a:xfrm>
            <a:off x="5715000" y="32004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p:sp>
        <p:nvSpPr>
          <p:cNvPr id="159" name="Oval 42"/>
          <p:cNvSpPr>
            <a:spLocks noChangeArrowheads="1"/>
          </p:cNvSpPr>
          <p:nvPr/>
        </p:nvSpPr>
        <p:spPr bwMode="auto">
          <a:xfrm>
            <a:off x="5562600" y="35052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p:sp>
        <p:nvSpPr>
          <p:cNvPr id="160" name="Oval 43"/>
          <p:cNvSpPr>
            <a:spLocks noChangeArrowheads="1"/>
          </p:cNvSpPr>
          <p:nvPr/>
        </p:nvSpPr>
        <p:spPr bwMode="auto">
          <a:xfrm>
            <a:off x="4876800" y="38100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p:sp>
        <p:nvSpPr>
          <p:cNvPr id="161" name="Oval 44"/>
          <p:cNvSpPr>
            <a:spLocks noChangeArrowheads="1"/>
          </p:cNvSpPr>
          <p:nvPr/>
        </p:nvSpPr>
        <p:spPr bwMode="auto">
          <a:xfrm>
            <a:off x="6096000" y="43434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p:sp>
        <p:nvSpPr>
          <p:cNvPr id="162" name="Oval 45"/>
          <p:cNvSpPr>
            <a:spLocks noChangeArrowheads="1"/>
          </p:cNvSpPr>
          <p:nvPr/>
        </p:nvSpPr>
        <p:spPr bwMode="auto">
          <a:xfrm>
            <a:off x="4572000" y="41148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p:sp>
        <p:nvSpPr>
          <p:cNvPr id="163" name="Oval 46"/>
          <p:cNvSpPr>
            <a:spLocks noChangeArrowheads="1"/>
          </p:cNvSpPr>
          <p:nvPr/>
        </p:nvSpPr>
        <p:spPr bwMode="auto">
          <a:xfrm>
            <a:off x="5638800" y="4572000"/>
            <a:ext cx="106680" cy="106680"/>
          </a:xfrm>
          <a:prstGeom prst="ellipse">
            <a:avLst/>
          </a:prstGeom>
          <a:solidFill>
            <a:schemeClr val="accent2"/>
          </a:solidFill>
          <a:ln w="38100" algn="ctr">
            <a:solidFill>
              <a:schemeClr val="tx1"/>
            </a:solidFill>
            <a:round/>
            <a:headEnd/>
            <a:tailEnd/>
          </a:ln>
        </p:spPr>
        <p:txBody>
          <a:bodyPr wrap="none" anchor="ctr"/>
          <a:lstStyle/>
          <a:p>
            <a:pPr algn="ctr"/>
            <a:endParaRPr lang="en-US"/>
          </a:p>
        </p:txBody>
      </p:sp>
      <mc:AlternateContent xmlns:mc="http://schemas.openxmlformats.org/markup-compatibility/2006" xmlns:a14="http://schemas.microsoft.com/office/drawing/2010/main">
        <mc:Choice Requires="a14">
          <p:sp>
            <p:nvSpPr>
              <p:cNvPr id="164" name="Rectangle 31"/>
              <p:cNvSpPr>
                <a:spLocks noChangeArrowheads="1"/>
              </p:cNvSpPr>
              <p:nvPr/>
            </p:nvSpPr>
            <p:spPr bwMode="auto">
              <a:xfrm>
                <a:off x="5562601" y="2992380"/>
                <a:ext cx="868363" cy="360420"/>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14:m>
                  <m:oMathPara xmlns:m="http://schemas.openxmlformats.org/officeDocument/2006/math">
                    <m:oMathParaPr>
                      <m:jc m:val="centerGroup"/>
                    </m:oMathParaPr>
                    <m:oMath xmlns:m="http://schemas.openxmlformats.org/officeDocument/2006/math">
                      <m:acc>
                        <m:accPr>
                          <m:chr m:val="̅"/>
                          <m:ctrlPr>
                            <a:rPr lang="en-US" b="1" i="1" dirty="0">
                              <a:latin typeface="Cambria Math" panose="02040503050406030204" pitchFamily="18" charset="0"/>
                              <a:cs typeface="Arial" charset="0"/>
                            </a:rPr>
                          </m:ctrlPr>
                        </m:accPr>
                        <m:e>
                          <m:sSub>
                            <m:sSubPr>
                              <m:ctrlPr>
                                <a:rPr lang="en-US" b="1" i="1" dirty="0">
                                  <a:latin typeface="Cambria Math" panose="02040503050406030204" pitchFamily="18" charset="0"/>
                                  <a:cs typeface="Arial" charset="0"/>
                                </a:rPr>
                              </m:ctrlPr>
                            </m:sSubPr>
                            <m:e>
                              <m:r>
                                <a:rPr lang="en-US" b="1" i="1" dirty="0">
                                  <a:latin typeface="Cambria Math"/>
                                  <a:cs typeface="Arial" charset="0"/>
                                </a:rPr>
                                <m:t>𝒙</m:t>
                              </m:r>
                            </m:e>
                            <m:sub>
                              <m:r>
                                <a:rPr lang="en-US" b="1" i="1" dirty="0">
                                  <a:latin typeface="Cambria Math"/>
                                  <a:cs typeface="Arial" charset="0"/>
                                </a:rPr>
                                <m:t>𝟐</m:t>
                              </m:r>
                            </m:sub>
                          </m:sSub>
                        </m:e>
                      </m:acc>
                    </m:oMath>
                  </m:oMathPara>
                </a14:m>
                <a:endParaRPr lang="en-US" b="1" baseline="-25000" dirty="0">
                  <a:latin typeface="Arial" charset="0"/>
                  <a:cs typeface="Arial" charset="0"/>
                </a:endParaRPr>
              </a:p>
            </p:txBody>
          </p:sp>
        </mc:Choice>
        <mc:Fallback xmlns="">
          <p:sp>
            <p:nvSpPr>
              <p:cNvPr id="164" name="Rectangle 31"/>
              <p:cNvSpPr>
                <a:spLocks noRot="1" noChangeAspect="1" noMove="1" noResize="1" noEditPoints="1" noAdjustHandles="1" noChangeArrowheads="1" noChangeShapeType="1" noTextEdit="1"/>
              </p:cNvSpPr>
              <p:nvPr/>
            </p:nvSpPr>
            <p:spPr bwMode="auto">
              <a:xfrm>
                <a:off x="5562601" y="2992380"/>
                <a:ext cx="868363" cy="360420"/>
              </a:xfrm>
              <a:prstGeom prst="rect">
                <a:avLst/>
              </a:prstGeom>
              <a:blipFill>
                <a:blip r:embed="rId5"/>
                <a:stretch>
                  <a:fillRect b="-3390"/>
                </a:stretch>
              </a:blipFill>
              <a:ln w="12700">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92236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1.xml><?xml version="1.0" encoding="utf-8"?>
<p:tagLst xmlns:a="http://schemas.openxmlformats.org/drawingml/2006/main" xmlns:r="http://schemas.openxmlformats.org/officeDocument/2006/relationships" xmlns:p="http://schemas.openxmlformats.org/presentationml/2006/main">
  <p:tag name="HIGHLIGHTER" val="false"/>
</p:tagLst>
</file>

<file path=ppt/tags/tag1002.xml><?xml version="1.0" encoding="utf-8"?>
<p:tagLst xmlns:a="http://schemas.openxmlformats.org/drawingml/2006/main" xmlns:r="http://schemas.openxmlformats.org/officeDocument/2006/relationships" xmlns:p="http://schemas.openxmlformats.org/presentationml/2006/main">
  <p:tag name="HIGHLIGHTER" val="false"/>
</p:tagLst>
</file>

<file path=ppt/tags/tag1003.xml><?xml version="1.0" encoding="utf-8"?>
<p:tagLst xmlns:a="http://schemas.openxmlformats.org/drawingml/2006/main" xmlns:r="http://schemas.openxmlformats.org/officeDocument/2006/relationships" xmlns:p="http://schemas.openxmlformats.org/presentationml/2006/main">
  <p:tag name="HIGHLIGHTER" val="false"/>
</p:tagLst>
</file>

<file path=ppt/tags/tag1004.xml><?xml version="1.0" encoding="utf-8"?>
<p:tagLst xmlns:a="http://schemas.openxmlformats.org/drawingml/2006/main" xmlns:r="http://schemas.openxmlformats.org/officeDocument/2006/relationships" xmlns:p="http://schemas.openxmlformats.org/presentationml/2006/main">
  <p:tag name="HIGHLIGHTER" val="false"/>
</p:tagLst>
</file>

<file path=ppt/tags/tag1005.xml><?xml version="1.0" encoding="utf-8"?>
<p:tagLst xmlns:a="http://schemas.openxmlformats.org/drawingml/2006/main" xmlns:r="http://schemas.openxmlformats.org/officeDocument/2006/relationships" xmlns:p="http://schemas.openxmlformats.org/presentationml/2006/main">
  <p:tag name="HIGHLIGHTER" val="false"/>
</p:tagLst>
</file>

<file path=ppt/tags/tag1006.xml><?xml version="1.0" encoding="utf-8"?>
<p:tagLst xmlns:a="http://schemas.openxmlformats.org/drawingml/2006/main" xmlns:r="http://schemas.openxmlformats.org/officeDocument/2006/relationships" xmlns:p="http://schemas.openxmlformats.org/presentationml/2006/main">
  <p:tag name="HIGHLIGHTER" val="false"/>
</p:tagLst>
</file>

<file path=ppt/tags/tag1007.xml><?xml version="1.0" encoding="utf-8"?>
<p:tagLst xmlns:a="http://schemas.openxmlformats.org/drawingml/2006/main" xmlns:r="http://schemas.openxmlformats.org/officeDocument/2006/relationships" xmlns:p="http://schemas.openxmlformats.org/presentationml/2006/main">
  <p:tag name="HIGHLIGHTER" val="false"/>
</p:tagLst>
</file>

<file path=ppt/tags/tag1008.xml><?xml version="1.0" encoding="utf-8"?>
<p:tagLst xmlns:a="http://schemas.openxmlformats.org/drawingml/2006/main" xmlns:r="http://schemas.openxmlformats.org/officeDocument/2006/relationships" xmlns:p="http://schemas.openxmlformats.org/presentationml/2006/main">
  <p:tag name="HIGHLIGHTER" val="false"/>
</p:tagLst>
</file>

<file path=ppt/tags/tag1009.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10.xml><?xml version="1.0" encoding="utf-8"?>
<p:tagLst xmlns:a="http://schemas.openxmlformats.org/drawingml/2006/main" xmlns:r="http://schemas.openxmlformats.org/officeDocument/2006/relationships" xmlns:p="http://schemas.openxmlformats.org/presentationml/2006/main">
  <p:tag name="HIGHLIGHTER" val="false"/>
</p:tagLst>
</file>

<file path=ppt/tags/tag1011.xml><?xml version="1.0" encoding="utf-8"?>
<p:tagLst xmlns:a="http://schemas.openxmlformats.org/drawingml/2006/main" xmlns:r="http://schemas.openxmlformats.org/officeDocument/2006/relationships" xmlns:p="http://schemas.openxmlformats.org/presentationml/2006/main">
  <p:tag name="HIGHLIGHTER" val="false"/>
</p:tagLst>
</file>

<file path=ppt/tags/tag1012.xml><?xml version="1.0" encoding="utf-8"?>
<p:tagLst xmlns:a="http://schemas.openxmlformats.org/drawingml/2006/main" xmlns:r="http://schemas.openxmlformats.org/officeDocument/2006/relationships" xmlns:p="http://schemas.openxmlformats.org/presentationml/2006/main">
  <p:tag name="HIGHLIGHTER" val="false"/>
</p:tagLst>
</file>

<file path=ppt/tags/tag1013.xml><?xml version="1.0" encoding="utf-8"?>
<p:tagLst xmlns:a="http://schemas.openxmlformats.org/drawingml/2006/main" xmlns:r="http://schemas.openxmlformats.org/officeDocument/2006/relationships" xmlns:p="http://schemas.openxmlformats.org/presentationml/2006/main">
  <p:tag name="HIGHLIGHTER" val="false"/>
</p:tagLst>
</file>

<file path=ppt/tags/tag1014.xml><?xml version="1.0" encoding="utf-8"?>
<p:tagLst xmlns:a="http://schemas.openxmlformats.org/drawingml/2006/main" xmlns:r="http://schemas.openxmlformats.org/officeDocument/2006/relationships" xmlns:p="http://schemas.openxmlformats.org/presentationml/2006/main">
  <p:tag name="HIGHLIGHTER" val="false"/>
</p:tagLst>
</file>

<file path=ppt/tags/tag1015.xml><?xml version="1.0" encoding="utf-8"?>
<p:tagLst xmlns:a="http://schemas.openxmlformats.org/drawingml/2006/main" xmlns:r="http://schemas.openxmlformats.org/officeDocument/2006/relationships" xmlns:p="http://schemas.openxmlformats.org/presentationml/2006/main">
  <p:tag name="HIGHLIGHTER" val="false"/>
</p:tagLst>
</file>

<file path=ppt/tags/tag1016.xml><?xml version="1.0" encoding="utf-8"?>
<p:tagLst xmlns:a="http://schemas.openxmlformats.org/drawingml/2006/main" xmlns:r="http://schemas.openxmlformats.org/officeDocument/2006/relationships" xmlns:p="http://schemas.openxmlformats.org/presentationml/2006/main">
  <p:tag name="HIGHLIGHTER" val="false"/>
</p:tagLst>
</file>

<file path=ppt/tags/tag1017.xml><?xml version="1.0" encoding="utf-8"?>
<p:tagLst xmlns:a="http://schemas.openxmlformats.org/drawingml/2006/main" xmlns:r="http://schemas.openxmlformats.org/officeDocument/2006/relationships" xmlns:p="http://schemas.openxmlformats.org/presentationml/2006/main">
  <p:tag name="HIGHLIGHTER" val="false"/>
</p:tagLst>
</file>

<file path=ppt/tags/tag1018.xml><?xml version="1.0" encoding="utf-8"?>
<p:tagLst xmlns:a="http://schemas.openxmlformats.org/drawingml/2006/main" xmlns:r="http://schemas.openxmlformats.org/officeDocument/2006/relationships" xmlns:p="http://schemas.openxmlformats.org/presentationml/2006/main">
  <p:tag name="HIGHLIGHTER" val="false"/>
</p:tagLst>
</file>

<file path=ppt/tags/tag1019.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20.xml><?xml version="1.0" encoding="utf-8"?>
<p:tagLst xmlns:a="http://schemas.openxmlformats.org/drawingml/2006/main" xmlns:r="http://schemas.openxmlformats.org/officeDocument/2006/relationships" xmlns:p="http://schemas.openxmlformats.org/presentationml/2006/main">
  <p:tag name="HIGHLIGHTER" val="false"/>
</p:tagLst>
</file>

<file path=ppt/tags/tag1021.xml><?xml version="1.0" encoding="utf-8"?>
<p:tagLst xmlns:a="http://schemas.openxmlformats.org/drawingml/2006/main" xmlns:r="http://schemas.openxmlformats.org/officeDocument/2006/relationships" xmlns:p="http://schemas.openxmlformats.org/presentationml/2006/main">
  <p:tag name="HIGHLIGHTER" val="false"/>
</p:tagLst>
</file>

<file path=ppt/tags/tag1022.xml><?xml version="1.0" encoding="utf-8"?>
<p:tagLst xmlns:a="http://schemas.openxmlformats.org/drawingml/2006/main" xmlns:r="http://schemas.openxmlformats.org/officeDocument/2006/relationships" xmlns:p="http://schemas.openxmlformats.org/presentationml/2006/main">
  <p:tag name="HIGHLIGHTER" val="false"/>
</p:tagLst>
</file>

<file path=ppt/tags/tag1023.xml><?xml version="1.0" encoding="utf-8"?>
<p:tagLst xmlns:a="http://schemas.openxmlformats.org/drawingml/2006/main" xmlns:r="http://schemas.openxmlformats.org/officeDocument/2006/relationships" xmlns:p="http://schemas.openxmlformats.org/presentationml/2006/main">
  <p:tag name="HIGHLIGHTER" val="false"/>
</p:tagLst>
</file>

<file path=ppt/tags/tag1024.xml><?xml version="1.0" encoding="utf-8"?>
<p:tagLst xmlns:a="http://schemas.openxmlformats.org/drawingml/2006/main" xmlns:r="http://schemas.openxmlformats.org/officeDocument/2006/relationships" xmlns:p="http://schemas.openxmlformats.org/presentationml/2006/main">
  <p:tag name="HIGHLIGHTER" val="false"/>
</p:tagLst>
</file>

<file path=ppt/tags/tag1025.xml><?xml version="1.0" encoding="utf-8"?>
<p:tagLst xmlns:a="http://schemas.openxmlformats.org/drawingml/2006/main" xmlns:r="http://schemas.openxmlformats.org/officeDocument/2006/relationships" xmlns:p="http://schemas.openxmlformats.org/presentationml/2006/main">
  <p:tag name="HIGHLIGHTER" val="false"/>
</p:tagLst>
</file>

<file path=ppt/tags/tag1026.xml><?xml version="1.0" encoding="utf-8"?>
<p:tagLst xmlns:a="http://schemas.openxmlformats.org/drawingml/2006/main" xmlns:r="http://schemas.openxmlformats.org/officeDocument/2006/relationships" xmlns:p="http://schemas.openxmlformats.org/presentationml/2006/main">
  <p:tag name="HIGHLIGHTER" val="false"/>
</p:tagLst>
</file>

<file path=ppt/tags/tag1027.xml><?xml version="1.0" encoding="utf-8"?>
<p:tagLst xmlns:a="http://schemas.openxmlformats.org/drawingml/2006/main" xmlns:r="http://schemas.openxmlformats.org/officeDocument/2006/relationships" xmlns:p="http://schemas.openxmlformats.org/presentationml/2006/main">
  <p:tag name="HIGHLIGHTER" val="false"/>
</p:tagLst>
</file>

<file path=ppt/tags/tag1028.xml><?xml version="1.0" encoding="utf-8"?>
<p:tagLst xmlns:a="http://schemas.openxmlformats.org/drawingml/2006/main" xmlns:r="http://schemas.openxmlformats.org/officeDocument/2006/relationships" xmlns:p="http://schemas.openxmlformats.org/presentationml/2006/main">
  <p:tag name="HIGHLIGHTER" val="false"/>
</p:tagLst>
</file>

<file path=ppt/tags/tag1029.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30.xml><?xml version="1.0" encoding="utf-8"?>
<p:tagLst xmlns:a="http://schemas.openxmlformats.org/drawingml/2006/main" xmlns:r="http://schemas.openxmlformats.org/officeDocument/2006/relationships" xmlns:p="http://schemas.openxmlformats.org/presentationml/2006/main">
  <p:tag name="HIGHLIGHTER" val="false"/>
</p:tagLst>
</file>

<file path=ppt/tags/tag1031.xml><?xml version="1.0" encoding="utf-8"?>
<p:tagLst xmlns:a="http://schemas.openxmlformats.org/drawingml/2006/main" xmlns:r="http://schemas.openxmlformats.org/officeDocument/2006/relationships" xmlns:p="http://schemas.openxmlformats.org/presentationml/2006/main">
  <p:tag name="HIGHLIGHTER" val="false"/>
</p:tagLst>
</file>

<file path=ppt/tags/tag1032.xml><?xml version="1.0" encoding="utf-8"?>
<p:tagLst xmlns:a="http://schemas.openxmlformats.org/drawingml/2006/main" xmlns:r="http://schemas.openxmlformats.org/officeDocument/2006/relationships" xmlns:p="http://schemas.openxmlformats.org/presentationml/2006/main">
  <p:tag name="HIGHLIGHTER" val="false"/>
</p:tagLst>
</file>

<file path=ppt/tags/tag1033.xml><?xml version="1.0" encoding="utf-8"?>
<p:tagLst xmlns:a="http://schemas.openxmlformats.org/drawingml/2006/main" xmlns:r="http://schemas.openxmlformats.org/officeDocument/2006/relationships" xmlns:p="http://schemas.openxmlformats.org/presentationml/2006/main">
  <p:tag name="HIGHLIGHTER" val="false"/>
</p:tagLst>
</file>

<file path=ppt/tags/tag1034.xml><?xml version="1.0" encoding="utf-8"?>
<p:tagLst xmlns:a="http://schemas.openxmlformats.org/drawingml/2006/main" xmlns:r="http://schemas.openxmlformats.org/officeDocument/2006/relationships" xmlns:p="http://schemas.openxmlformats.org/presentationml/2006/main">
  <p:tag name="HIGHLIGHTER" val="false"/>
</p:tagLst>
</file>

<file path=ppt/tags/tag1035.xml><?xml version="1.0" encoding="utf-8"?>
<p:tagLst xmlns:a="http://schemas.openxmlformats.org/drawingml/2006/main" xmlns:r="http://schemas.openxmlformats.org/officeDocument/2006/relationships" xmlns:p="http://schemas.openxmlformats.org/presentationml/2006/main">
  <p:tag name="HIGHLIGHTER" val="false"/>
</p:tagLst>
</file>

<file path=ppt/tags/tag1036.xml><?xml version="1.0" encoding="utf-8"?>
<p:tagLst xmlns:a="http://schemas.openxmlformats.org/drawingml/2006/main" xmlns:r="http://schemas.openxmlformats.org/officeDocument/2006/relationships" xmlns:p="http://schemas.openxmlformats.org/presentationml/2006/main">
  <p:tag name="HIGHLIGHTER" val="false"/>
</p:tagLst>
</file>

<file path=ppt/tags/tag1037.xml><?xml version="1.0" encoding="utf-8"?>
<p:tagLst xmlns:a="http://schemas.openxmlformats.org/drawingml/2006/main" xmlns:r="http://schemas.openxmlformats.org/officeDocument/2006/relationships" xmlns:p="http://schemas.openxmlformats.org/presentationml/2006/main">
  <p:tag name="HIGHLIGHTER" val="false"/>
</p:tagLst>
</file>

<file path=ppt/tags/tag1038.xml><?xml version="1.0" encoding="utf-8"?>
<p:tagLst xmlns:a="http://schemas.openxmlformats.org/drawingml/2006/main" xmlns:r="http://schemas.openxmlformats.org/officeDocument/2006/relationships" xmlns:p="http://schemas.openxmlformats.org/presentationml/2006/main">
  <p:tag name="HIGHLIGHTER" val="false"/>
</p:tagLst>
</file>

<file path=ppt/tags/tag1039.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40.xml><?xml version="1.0" encoding="utf-8"?>
<p:tagLst xmlns:a="http://schemas.openxmlformats.org/drawingml/2006/main" xmlns:r="http://schemas.openxmlformats.org/officeDocument/2006/relationships" xmlns:p="http://schemas.openxmlformats.org/presentationml/2006/main">
  <p:tag name="HIGHLIGHTER" val="false"/>
</p:tagLst>
</file>

<file path=ppt/tags/tag1041.xml><?xml version="1.0" encoding="utf-8"?>
<p:tagLst xmlns:a="http://schemas.openxmlformats.org/drawingml/2006/main" xmlns:r="http://schemas.openxmlformats.org/officeDocument/2006/relationships" xmlns:p="http://schemas.openxmlformats.org/presentationml/2006/main">
  <p:tag name="HIGHLIGHTER" val="false"/>
</p:tagLst>
</file>

<file path=ppt/tags/tag1042.xml><?xml version="1.0" encoding="utf-8"?>
<p:tagLst xmlns:a="http://schemas.openxmlformats.org/drawingml/2006/main" xmlns:r="http://schemas.openxmlformats.org/officeDocument/2006/relationships" xmlns:p="http://schemas.openxmlformats.org/presentationml/2006/main">
  <p:tag name="HIGHLIGHTER" val="false"/>
</p:tagLst>
</file>

<file path=ppt/tags/tag1043.xml><?xml version="1.0" encoding="utf-8"?>
<p:tagLst xmlns:a="http://schemas.openxmlformats.org/drawingml/2006/main" xmlns:r="http://schemas.openxmlformats.org/officeDocument/2006/relationships" xmlns:p="http://schemas.openxmlformats.org/presentationml/2006/main">
  <p:tag name="HIGHLIGHTER" val="false"/>
</p:tagLst>
</file>

<file path=ppt/tags/tag1044.xml><?xml version="1.0" encoding="utf-8"?>
<p:tagLst xmlns:a="http://schemas.openxmlformats.org/drawingml/2006/main" xmlns:r="http://schemas.openxmlformats.org/officeDocument/2006/relationships" xmlns:p="http://schemas.openxmlformats.org/presentationml/2006/main">
  <p:tag name="HIGHLIGHTER" val="false"/>
</p:tagLst>
</file>

<file path=ppt/tags/tag1045.xml><?xml version="1.0" encoding="utf-8"?>
<p:tagLst xmlns:a="http://schemas.openxmlformats.org/drawingml/2006/main" xmlns:r="http://schemas.openxmlformats.org/officeDocument/2006/relationships" xmlns:p="http://schemas.openxmlformats.org/presentationml/2006/main">
  <p:tag name="HIGHLIGHTER" val="false"/>
</p:tagLst>
</file>

<file path=ppt/tags/tag1046.xml><?xml version="1.0" encoding="utf-8"?>
<p:tagLst xmlns:a="http://schemas.openxmlformats.org/drawingml/2006/main" xmlns:r="http://schemas.openxmlformats.org/officeDocument/2006/relationships" xmlns:p="http://schemas.openxmlformats.org/presentationml/2006/main">
  <p:tag name="HIGHLIGHTER" val="false"/>
</p:tagLst>
</file>

<file path=ppt/tags/tag1047.xml><?xml version="1.0" encoding="utf-8"?>
<p:tagLst xmlns:a="http://schemas.openxmlformats.org/drawingml/2006/main" xmlns:r="http://schemas.openxmlformats.org/officeDocument/2006/relationships" xmlns:p="http://schemas.openxmlformats.org/presentationml/2006/main">
  <p:tag name="HIGHLIGHTER" val="false"/>
</p:tagLst>
</file>

<file path=ppt/tags/tag1048.xml><?xml version="1.0" encoding="utf-8"?>
<p:tagLst xmlns:a="http://schemas.openxmlformats.org/drawingml/2006/main" xmlns:r="http://schemas.openxmlformats.org/officeDocument/2006/relationships" xmlns:p="http://schemas.openxmlformats.org/presentationml/2006/main">
  <p:tag name="HIGHLIGHTER" val="false"/>
</p:tagLst>
</file>

<file path=ppt/tags/tag1049.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50.xml><?xml version="1.0" encoding="utf-8"?>
<p:tagLst xmlns:a="http://schemas.openxmlformats.org/drawingml/2006/main" xmlns:r="http://schemas.openxmlformats.org/officeDocument/2006/relationships" xmlns:p="http://schemas.openxmlformats.org/presentationml/2006/main">
  <p:tag name="HIGHLIGHTER" val="false"/>
</p:tagLst>
</file>

<file path=ppt/tags/tag1051.xml><?xml version="1.0" encoding="utf-8"?>
<p:tagLst xmlns:a="http://schemas.openxmlformats.org/drawingml/2006/main" xmlns:r="http://schemas.openxmlformats.org/officeDocument/2006/relationships" xmlns:p="http://schemas.openxmlformats.org/presentationml/2006/main">
  <p:tag name="HIGHLIGHTER" val="false"/>
</p:tagLst>
</file>

<file path=ppt/tags/tag1052.xml><?xml version="1.0" encoding="utf-8"?>
<p:tagLst xmlns:a="http://schemas.openxmlformats.org/drawingml/2006/main" xmlns:r="http://schemas.openxmlformats.org/officeDocument/2006/relationships" xmlns:p="http://schemas.openxmlformats.org/presentationml/2006/main">
  <p:tag name="HIGHLIGHTER" val="false"/>
</p:tagLst>
</file>

<file path=ppt/tags/tag1053.xml><?xml version="1.0" encoding="utf-8"?>
<p:tagLst xmlns:a="http://schemas.openxmlformats.org/drawingml/2006/main" xmlns:r="http://schemas.openxmlformats.org/officeDocument/2006/relationships" xmlns:p="http://schemas.openxmlformats.org/presentationml/2006/main">
  <p:tag name="HIGHLIGHTER" val="false"/>
</p:tagLst>
</file>

<file path=ppt/tags/tag1054.xml><?xml version="1.0" encoding="utf-8"?>
<p:tagLst xmlns:a="http://schemas.openxmlformats.org/drawingml/2006/main" xmlns:r="http://schemas.openxmlformats.org/officeDocument/2006/relationships" xmlns:p="http://schemas.openxmlformats.org/presentationml/2006/main">
  <p:tag name="HIGHLIGHTER" val="false"/>
</p:tagLst>
</file>

<file path=ppt/tags/tag1055.xml><?xml version="1.0" encoding="utf-8"?>
<p:tagLst xmlns:a="http://schemas.openxmlformats.org/drawingml/2006/main" xmlns:r="http://schemas.openxmlformats.org/officeDocument/2006/relationships" xmlns:p="http://schemas.openxmlformats.org/presentationml/2006/main">
  <p:tag name="HIGHLIGHTER" val="false"/>
</p:tagLst>
</file>

<file path=ppt/tags/tag1056.xml><?xml version="1.0" encoding="utf-8"?>
<p:tagLst xmlns:a="http://schemas.openxmlformats.org/drawingml/2006/main" xmlns:r="http://schemas.openxmlformats.org/officeDocument/2006/relationships" xmlns:p="http://schemas.openxmlformats.org/presentationml/2006/main">
  <p:tag name="HIGHLIGHTER" val="false"/>
</p:tagLst>
</file>

<file path=ppt/tags/tag1057.xml><?xml version="1.0" encoding="utf-8"?>
<p:tagLst xmlns:a="http://schemas.openxmlformats.org/drawingml/2006/main" xmlns:r="http://schemas.openxmlformats.org/officeDocument/2006/relationships" xmlns:p="http://schemas.openxmlformats.org/presentationml/2006/main">
  <p:tag name="HIGHLIGHTER" val="false"/>
</p:tagLst>
</file>

<file path=ppt/tags/tag1058.xml><?xml version="1.0" encoding="utf-8"?>
<p:tagLst xmlns:a="http://schemas.openxmlformats.org/drawingml/2006/main" xmlns:r="http://schemas.openxmlformats.org/officeDocument/2006/relationships" xmlns:p="http://schemas.openxmlformats.org/presentationml/2006/main">
  <p:tag name="HIGHLIGHTER" val="false"/>
</p:tagLst>
</file>

<file path=ppt/tags/tag1059.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60.xml><?xml version="1.0" encoding="utf-8"?>
<p:tagLst xmlns:a="http://schemas.openxmlformats.org/drawingml/2006/main" xmlns:r="http://schemas.openxmlformats.org/officeDocument/2006/relationships" xmlns:p="http://schemas.openxmlformats.org/presentationml/2006/main">
  <p:tag name="HIGHLIGHTER" val="false"/>
</p:tagLst>
</file>

<file path=ppt/tags/tag1061.xml><?xml version="1.0" encoding="utf-8"?>
<p:tagLst xmlns:a="http://schemas.openxmlformats.org/drawingml/2006/main" xmlns:r="http://schemas.openxmlformats.org/officeDocument/2006/relationships" xmlns:p="http://schemas.openxmlformats.org/presentationml/2006/main">
  <p:tag name="HIGHLIGHTER" val="false"/>
</p:tagLst>
</file>

<file path=ppt/tags/tag1062.xml><?xml version="1.0" encoding="utf-8"?>
<p:tagLst xmlns:a="http://schemas.openxmlformats.org/drawingml/2006/main" xmlns:r="http://schemas.openxmlformats.org/officeDocument/2006/relationships" xmlns:p="http://schemas.openxmlformats.org/presentationml/2006/main">
  <p:tag name="HIGHLIGHTER" val="false"/>
</p:tagLst>
</file>

<file path=ppt/tags/tag1063.xml><?xml version="1.0" encoding="utf-8"?>
<p:tagLst xmlns:a="http://schemas.openxmlformats.org/drawingml/2006/main" xmlns:r="http://schemas.openxmlformats.org/officeDocument/2006/relationships" xmlns:p="http://schemas.openxmlformats.org/presentationml/2006/main">
  <p:tag name="HIGHLIGHTER" val="false"/>
</p:tagLst>
</file>

<file path=ppt/tags/tag1064.xml><?xml version="1.0" encoding="utf-8"?>
<p:tagLst xmlns:a="http://schemas.openxmlformats.org/drawingml/2006/main" xmlns:r="http://schemas.openxmlformats.org/officeDocument/2006/relationships" xmlns:p="http://schemas.openxmlformats.org/presentationml/2006/main">
  <p:tag name="HIGHLIGHTER" val="false"/>
</p:tagLst>
</file>

<file path=ppt/tags/tag1065.xml><?xml version="1.0" encoding="utf-8"?>
<p:tagLst xmlns:a="http://schemas.openxmlformats.org/drawingml/2006/main" xmlns:r="http://schemas.openxmlformats.org/officeDocument/2006/relationships" xmlns:p="http://schemas.openxmlformats.org/presentationml/2006/main">
  <p:tag name="HIGHLIGHTER" val="false"/>
</p:tagLst>
</file>

<file path=ppt/tags/tag1066.xml><?xml version="1.0" encoding="utf-8"?>
<p:tagLst xmlns:a="http://schemas.openxmlformats.org/drawingml/2006/main" xmlns:r="http://schemas.openxmlformats.org/officeDocument/2006/relationships" xmlns:p="http://schemas.openxmlformats.org/presentationml/2006/main">
  <p:tag name="HIGHLIGHTER" val="false"/>
</p:tagLst>
</file>

<file path=ppt/tags/tag1067.xml><?xml version="1.0" encoding="utf-8"?>
<p:tagLst xmlns:a="http://schemas.openxmlformats.org/drawingml/2006/main" xmlns:r="http://schemas.openxmlformats.org/officeDocument/2006/relationships" xmlns:p="http://schemas.openxmlformats.org/presentationml/2006/main">
  <p:tag name="HIGHLIGHTER" val="false"/>
</p:tagLst>
</file>

<file path=ppt/tags/tag1068.xml><?xml version="1.0" encoding="utf-8"?>
<p:tagLst xmlns:a="http://schemas.openxmlformats.org/drawingml/2006/main" xmlns:r="http://schemas.openxmlformats.org/officeDocument/2006/relationships" xmlns:p="http://schemas.openxmlformats.org/presentationml/2006/main">
  <p:tag name="HIGHLIGHTER" val="false"/>
</p:tagLst>
</file>

<file path=ppt/tags/tag1069.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70.xml><?xml version="1.0" encoding="utf-8"?>
<p:tagLst xmlns:a="http://schemas.openxmlformats.org/drawingml/2006/main" xmlns:r="http://schemas.openxmlformats.org/officeDocument/2006/relationships" xmlns:p="http://schemas.openxmlformats.org/presentationml/2006/main">
  <p:tag name="HIGHLIGHTER" val="false"/>
</p:tagLst>
</file>

<file path=ppt/tags/tag1071.xml><?xml version="1.0" encoding="utf-8"?>
<p:tagLst xmlns:a="http://schemas.openxmlformats.org/drawingml/2006/main" xmlns:r="http://schemas.openxmlformats.org/officeDocument/2006/relationships" xmlns:p="http://schemas.openxmlformats.org/presentationml/2006/main">
  <p:tag name="HIGHLIGHTER" val="false"/>
</p:tagLst>
</file>

<file path=ppt/tags/tag1072.xml><?xml version="1.0" encoding="utf-8"?>
<p:tagLst xmlns:a="http://schemas.openxmlformats.org/drawingml/2006/main" xmlns:r="http://schemas.openxmlformats.org/officeDocument/2006/relationships" xmlns:p="http://schemas.openxmlformats.org/presentationml/2006/main">
  <p:tag name="HIGHLIGHTER" val="false"/>
</p:tagLst>
</file>

<file path=ppt/tags/tag1073.xml><?xml version="1.0" encoding="utf-8"?>
<p:tagLst xmlns:a="http://schemas.openxmlformats.org/drawingml/2006/main" xmlns:r="http://schemas.openxmlformats.org/officeDocument/2006/relationships" xmlns:p="http://schemas.openxmlformats.org/presentationml/2006/main">
  <p:tag name="HIGHLIGHTER" val="false"/>
</p:tagLst>
</file>

<file path=ppt/tags/tag1074.xml><?xml version="1.0" encoding="utf-8"?>
<p:tagLst xmlns:a="http://schemas.openxmlformats.org/drawingml/2006/main" xmlns:r="http://schemas.openxmlformats.org/officeDocument/2006/relationships" xmlns:p="http://schemas.openxmlformats.org/presentationml/2006/main">
  <p:tag name="HIGHLIGHTER" val="false"/>
</p:tagLst>
</file>

<file path=ppt/tags/tag1075.xml><?xml version="1.0" encoding="utf-8"?>
<p:tagLst xmlns:a="http://schemas.openxmlformats.org/drawingml/2006/main" xmlns:r="http://schemas.openxmlformats.org/officeDocument/2006/relationships" xmlns:p="http://schemas.openxmlformats.org/presentationml/2006/main">
  <p:tag name="HIGHLIGHTER" val="false"/>
</p:tagLst>
</file>

<file path=ppt/tags/tag1076.xml><?xml version="1.0" encoding="utf-8"?>
<p:tagLst xmlns:a="http://schemas.openxmlformats.org/drawingml/2006/main" xmlns:r="http://schemas.openxmlformats.org/officeDocument/2006/relationships" xmlns:p="http://schemas.openxmlformats.org/presentationml/2006/main">
  <p:tag name="HIGHLIGHTER" val="false"/>
</p:tagLst>
</file>

<file path=ppt/tags/tag1077.xml><?xml version="1.0" encoding="utf-8"?>
<p:tagLst xmlns:a="http://schemas.openxmlformats.org/drawingml/2006/main" xmlns:r="http://schemas.openxmlformats.org/officeDocument/2006/relationships" xmlns:p="http://schemas.openxmlformats.org/presentationml/2006/main">
  <p:tag name="HIGHLIGHTER" val="false"/>
</p:tagLst>
</file>

<file path=ppt/tags/tag1078.xml><?xml version="1.0" encoding="utf-8"?>
<p:tagLst xmlns:a="http://schemas.openxmlformats.org/drawingml/2006/main" xmlns:r="http://schemas.openxmlformats.org/officeDocument/2006/relationships" xmlns:p="http://schemas.openxmlformats.org/presentationml/2006/main">
  <p:tag name="HIGHLIGHTER" val="false"/>
</p:tagLst>
</file>

<file path=ppt/tags/tag1079.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80.xml><?xml version="1.0" encoding="utf-8"?>
<p:tagLst xmlns:a="http://schemas.openxmlformats.org/drawingml/2006/main" xmlns:r="http://schemas.openxmlformats.org/officeDocument/2006/relationships" xmlns:p="http://schemas.openxmlformats.org/presentationml/2006/main">
  <p:tag name="HIGHLIGHTER" val="false"/>
</p:tagLst>
</file>

<file path=ppt/tags/tag1081.xml><?xml version="1.0" encoding="utf-8"?>
<p:tagLst xmlns:a="http://schemas.openxmlformats.org/drawingml/2006/main" xmlns:r="http://schemas.openxmlformats.org/officeDocument/2006/relationships" xmlns:p="http://schemas.openxmlformats.org/presentationml/2006/main">
  <p:tag name="HIGHLIGHTER" val="false"/>
</p:tagLst>
</file>

<file path=ppt/tags/tag1082.xml><?xml version="1.0" encoding="utf-8"?>
<p:tagLst xmlns:a="http://schemas.openxmlformats.org/drawingml/2006/main" xmlns:r="http://schemas.openxmlformats.org/officeDocument/2006/relationships" xmlns:p="http://schemas.openxmlformats.org/presentationml/2006/main">
  <p:tag name="HIGHLIGHTER" val="false"/>
</p:tagLst>
</file>

<file path=ppt/tags/tag1083.xml><?xml version="1.0" encoding="utf-8"?>
<p:tagLst xmlns:a="http://schemas.openxmlformats.org/drawingml/2006/main" xmlns:r="http://schemas.openxmlformats.org/officeDocument/2006/relationships" xmlns:p="http://schemas.openxmlformats.org/presentationml/2006/main">
  <p:tag name="HIGHLIGHTER" val="false"/>
</p:tagLst>
</file>

<file path=ppt/tags/tag1084.xml><?xml version="1.0" encoding="utf-8"?>
<p:tagLst xmlns:a="http://schemas.openxmlformats.org/drawingml/2006/main" xmlns:r="http://schemas.openxmlformats.org/officeDocument/2006/relationships" xmlns:p="http://schemas.openxmlformats.org/presentationml/2006/main">
  <p:tag name="HIGHLIGHTER" val="false"/>
</p:tagLst>
</file>

<file path=ppt/tags/tag1085.xml><?xml version="1.0" encoding="utf-8"?>
<p:tagLst xmlns:a="http://schemas.openxmlformats.org/drawingml/2006/main" xmlns:r="http://schemas.openxmlformats.org/officeDocument/2006/relationships" xmlns:p="http://schemas.openxmlformats.org/presentationml/2006/main">
  <p:tag name="HIGHLIGHTER" val="false"/>
</p:tagLst>
</file>

<file path=ppt/tags/tag1086.xml><?xml version="1.0" encoding="utf-8"?>
<p:tagLst xmlns:a="http://schemas.openxmlformats.org/drawingml/2006/main" xmlns:r="http://schemas.openxmlformats.org/officeDocument/2006/relationships" xmlns:p="http://schemas.openxmlformats.org/presentationml/2006/main">
  <p:tag name="HIGHLIGHTER" val="false"/>
</p:tagLst>
</file>

<file path=ppt/tags/tag1087.xml><?xml version="1.0" encoding="utf-8"?>
<p:tagLst xmlns:a="http://schemas.openxmlformats.org/drawingml/2006/main" xmlns:r="http://schemas.openxmlformats.org/officeDocument/2006/relationships" xmlns:p="http://schemas.openxmlformats.org/presentationml/2006/main">
  <p:tag name="HIGHLIGHTER" val="false"/>
</p:tagLst>
</file>

<file path=ppt/tags/tag1088.xml><?xml version="1.0" encoding="utf-8"?>
<p:tagLst xmlns:a="http://schemas.openxmlformats.org/drawingml/2006/main" xmlns:r="http://schemas.openxmlformats.org/officeDocument/2006/relationships" xmlns:p="http://schemas.openxmlformats.org/presentationml/2006/main">
  <p:tag name="HIGHLIGHTER" val="false"/>
</p:tagLst>
</file>

<file path=ppt/tags/tag1089.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090.xml><?xml version="1.0" encoding="utf-8"?>
<p:tagLst xmlns:a="http://schemas.openxmlformats.org/drawingml/2006/main" xmlns:r="http://schemas.openxmlformats.org/officeDocument/2006/relationships" xmlns:p="http://schemas.openxmlformats.org/presentationml/2006/main">
  <p:tag name="HIGHLIGHTER" val="false"/>
</p:tagLst>
</file>

<file path=ppt/tags/tag1091.xml><?xml version="1.0" encoding="utf-8"?>
<p:tagLst xmlns:a="http://schemas.openxmlformats.org/drawingml/2006/main" xmlns:r="http://schemas.openxmlformats.org/officeDocument/2006/relationships" xmlns:p="http://schemas.openxmlformats.org/presentationml/2006/main">
  <p:tag name="HIGHLIGHTER" val="false"/>
</p:tagLst>
</file>

<file path=ppt/tags/tag1092.xml><?xml version="1.0" encoding="utf-8"?>
<p:tagLst xmlns:a="http://schemas.openxmlformats.org/drawingml/2006/main" xmlns:r="http://schemas.openxmlformats.org/officeDocument/2006/relationships" xmlns:p="http://schemas.openxmlformats.org/presentationml/2006/main">
  <p:tag name="HIGHLIGHTER" val="false"/>
</p:tagLst>
</file>

<file path=ppt/tags/tag1093.xml><?xml version="1.0" encoding="utf-8"?>
<p:tagLst xmlns:a="http://schemas.openxmlformats.org/drawingml/2006/main" xmlns:r="http://schemas.openxmlformats.org/officeDocument/2006/relationships" xmlns:p="http://schemas.openxmlformats.org/presentationml/2006/main">
  <p:tag name="HIGHLIGHTER" val="false"/>
</p:tagLst>
</file>

<file path=ppt/tags/tag1094.xml><?xml version="1.0" encoding="utf-8"?>
<p:tagLst xmlns:a="http://schemas.openxmlformats.org/drawingml/2006/main" xmlns:r="http://schemas.openxmlformats.org/officeDocument/2006/relationships" xmlns:p="http://schemas.openxmlformats.org/presentationml/2006/main">
  <p:tag name="HIGHLIGHTER" val="false"/>
</p:tagLst>
</file>

<file path=ppt/tags/tag1095.xml><?xml version="1.0" encoding="utf-8"?>
<p:tagLst xmlns:a="http://schemas.openxmlformats.org/drawingml/2006/main" xmlns:r="http://schemas.openxmlformats.org/officeDocument/2006/relationships" xmlns:p="http://schemas.openxmlformats.org/presentationml/2006/main">
  <p:tag name="HIGHLIGHTER" val="false"/>
</p:tagLst>
</file>

<file path=ppt/tags/tag1096.xml><?xml version="1.0" encoding="utf-8"?>
<p:tagLst xmlns:a="http://schemas.openxmlformats.org/drawingml/2006/main" xmlns:r="http://schemas.openxmlformats.org/officeDocument/2006/relationships" xmlns:p="http://schemas.openxmlformats.org/presentationml/2006/main">
  <p:tag name="HIGHLIGHTER" val="false"/>
</p:tagLst>
</file>

<file path=ppt/tags/tag1097.xml><?xml version="1.0" encoding="utf-8"?>
<p:tagLst xmlns:a="http://schemas.openxmlformats.org/drawingml/2006/main" xmlns:r="http://schemas.openxmlformats.org/officeDocument/2006/relationships" xmlns:p="http://schemas.openxmlformats.org/presentationml/2006/main">
  <p:tag name="HIGHLIGHTER" val="false"/>
</p:tagLst>
</file>

<file path=ppt/tags/tag1098.xml><?xml version="1.0" encoding="utf-8"?>
<p:tagLst xmlns:a="http://schemas.openxmlformats.org/drawingml/2006/main" xmlns:r="http://schemas.openxmlformats.org/officeDocument/2006/relationships" xmlns:p="http://schemas.openxmlformats.org/presentationml/2006/main">
  <p:tag name="HIGHLIGHTER" val="false"/>
</p:tagLst>
</file>

<file path=ppt/tags/tag109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00.xml><?xml version="1.0" encoding="utf-8"?>
<p:tagLst xmlns:a="http://schemas.openxmlformats.org/drawingml/2006/main" xmlns:r="http://schemas.openxmlformats.org/officeDocument/2006/relationships" xmlns:p="http://schemas.openxmlformats.org/presentationml/2006/main">
  <p:tag name="HIGHLIGHTER" val="false"/>
</p:tagLst>
</file>

<file path=ppt/tags/tag1101.xml><?xml version="1.0" encoding="utf-8"?>
<p:tagLst xmlns:a="http://schemas.openxmlformats.org/drawingml/2006/main" xmlns:r="http://schemas.openxmlformats.org/officeDocument/2006/relationships" xmlns:p="http://schemas.openxmlformats.org/presentationml/2006/main">
  <p:tag name="HIGHLIGHTER" val="false"/>
</p:tagLst>
</file>

<file path=ppt/tags/tag1102.xml><?xml version="1.0" encoding="utf-8"?>
<p:tagLst xmlns:a="http://schemas.openxmlformats.org/drawingml/2006/main" xmlns:r="http://schemas.openxmlformats.org/officeDocument/2006/relationships" xmlns:p="http://schemas.openxmlformats.org/presentationml/2006/main">
  <p:tag name="HIGHLIGHTER" val="false"/>
</p:tagLst>
</file>

<file path=ppt/tags/tag1103.xml><?xml version="1.0" encoding="utf-8"?>
<p:tagLst xmlns:a="http://schemas.openxmlformats.org/drawingml/2006/main" xmlns:r="http://schemas.openxmlformats.org/officeDocument/2006/relationships" xmlns:p="http://schemas.openxmlformats.org/presentationml/2006/main">
  <p:tag name="HIGHLIGHTER" val="false"/>
</p:tagLst>
</file>

<file path=ppt/tags/tag1104.xml><?xml version="1.0" encoding="utf-8"?>
<p:tagLst xmlns:a="http://schemas.openxmlformats.org/drawingml/2006/main" xmlns:r="http://schemas.openxmlformats.org/officeDocument/2006/relationships" xmlns:p="http://schemas.openxmlformats.org/presentationml/2006/main">
  <p:tag name="HIGHLIGHTER" val="false"/>
</p:tagLst>
</file>

<file path=ppt/tags/tag1105.xml><?xml version="1.0" encoding="utf-8"?>
<p:tagLst xmlns:a="http://schemas.openxmlformats.org/drawingml/2006/main" xmlns:r="http://schemas.openxmlformats.org/officeDocument/2006/relationships" xmlns:p="http://schemas.openxmlformats.org/presentationml/2006/main">
  <p:tag name="HIGHLIGHTER" val="false"/>
</p:tagLst>
</file>

<file path=ppt/tags/tag1106.xml><?xml version="1.0" encoding="utf-8"?>
<p:tagLst xmlns:a="http://schemas.openxmlformats.org/drawingml/2006/main" xmlns:r="http://schemas.openxmlformats.org/officeDocument/2006/relationships" xmlns:p="http://schemas.openxmlformats.org/presentationml/2006/main">
  <p:tag name="HIGHLIGHTER" val="false"/>
</p:tagLst>
</file>

<file path=ppt/tags/tag1107.xml><?xml version="1.0" encoding="utf-8"?>
<p:tagLst xmlns:a="http://schemas.openxmlformats.org/drawingml/2006/main" xmlns:r="http://schemas.openxmlformats.org/officeDocument/2006/relationships" xmlns:p="http://schemas.openxmlformats.org/presentationml/2006/main">
  <p:tag name="HIGHLIGHTER" val="false"/>
</p:tagLst>
</file>

<file path=ppt/tags/tag1108.xml><?xml version="1.0" encoding="utf-8"?>
<p:tagLst xmlns:a="http://schemas.openxmlformats.org/drawingml/2006/main" xmlns:r="http://schemas.openxmlformats.org/officeDocument/2006/relationships" xmlns:p="http://schemas.openxmlformats.org/presentationml/2006/main">
  <p:tag name="HIGHLIGHTER" val="false"/>
</p:tagLst>
</file>

<file path=ppt/tags/tag1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19.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20.xml><?xml version="1.0" encoding="utf-8"?>
<p:tagLst xmlns:a="http://schemas.openxmlformats.org/drawingml/2006/main" xmlns:r="http://schemas.openxmlformats.org/officeDocument/2006/relationships" xmlns:p="http://schemas.openxmlformats.org/presentationml/2006/main">
  <p:tag name="HIGHLIGHTER" val="false"/>
</p:tagLst>
</file>

<file path=ppt/tags/tag1121.xml><?xml version="1.0" encoding="utf-8"?>
<p:tagLst xmlns:a="http://schemas.openxmlformats.org/drawingml/2006/main" xmlns:r="http://schemas.openxmlformats.org/officeDocument/2006/relationships" xmlns:p="http://schemas.openxmlformats.org/presentationml/2006/main">
  <p:tag name="HIGHLIGHTER" val="false"/>
</p:tagLst>
</file>

<file path=ppt/tags/tag1122.xml><?xml version="1.0" encoding="utf-8"?>
<p:tagLst xmlns:a="http://schemas.openxmlformats.org/drawingml/2006/main" xmlns:r="http://schemas.openxmlformats.org/officeDocument/2006/relationships" xmlns:p="http://schemas.openxmlformats.org/presentationml/2006/main">
  <p:tag name="HIGHLIGHTER" val="false"/>
</p:tagLst>
</file>

<file path=ppt/tags/tag1123.xml><?xml version="1.0" encoding="utf-8"?>
<p:tagLst xmlns:a="http://schemas.openxmlformats.org/drawingml/2006/main" xmlns:r="http://schemas.openxmlformats.org/officeDocument/2006/relationships" xmlns:p="http://schemas.openxmlformats.org/presentationml/2006/main">
  <p:tag name="HIGHLIGHTER" val="false"/>
</p:tagLst>
</file>

<file path=ppt/tags/tag1124.xml><?xml version="1.0" encoding="utf-8"?>
<p:tagLst xmlns:a="http://schemas.openxmlformats.org/drawingml/2006/main" xmlns:r="http://schemas.openxmlformats.org/officeDocument/2006/relationships" xmlns:p="http://schemas.openxmlformats.org/presentationml/2006/main">
  <p:tag name="HIGHLIGHTER" val="false"/>
</p:tagLst>
</file>

<file path=ppt/tags/tag1125.xml><?xml version="1.0" encoding="utf-8"?>
<p:tagLst xmlns:a="http://schemas.openxmlformats.org/drawingml/2006/main" xmlns:r="http://schemas.openxmlformats.org/officeDocument/2006/relationships" xmlns:p="http://schemas.openxmlformats.org/presentationml/2006/main">
  <p:tag name="HIGHLIGHTER" val="false"/>
</p:tagLst>
</file>

<file path=ppt/tags/tag1126.xml><?xml version="1.0" encoding="utf-8"?>
<p:tagLst xmlns:a="http://schemas.openxmlformats.org/drawingml/2006/main" xmlns:r="http://schemas.openxmlformats.org/officeDocument/2006/relationships" xmlns:p="http://schemas.openxmlformats.org/presentationml/2006/main">
  <p:tag name="HIGHLIGHTER" val="false"/>
</p:tagLst>
</file>

<file path=ppt/tags/tag1127.xml><?xml version="1.0" encoding="utf-8"?>
<p:tagLst xmlns:a="http://schemas.openxmlformats.org/drawingml/2006/main" xmlns:r="http://schemas.openxmlformats.org/officeDocument/2006/relationships" xmlns:p="http://schemas.openxmlformats.org/presentationml/2006/main">
  <p:tag name="HIGHLIGHTER" val="false"/>
</p:tagLst>
</file>

<file path=ppt/tags/tag1128.xml><?xml version="1.0" encoding="utf-8"?>
<p:tagLst xmlns:a="http://schemas.openxmlformats.org/drawingml/2006/main" xmlns:r="http://schemas.openxmlformats.org/officeDocument/2006/relationships" xmlns:p="http://schemas.openxmlformats.org/presentationml/2006/main">
  <p:tag name="HIGHLIGHTER" val="false"/>
</p:tagLst>
</file>

<file path=ppt/tags/tag1129.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30.xml><?xml version="1.0" encoding="utf-8"?>
<p:tagLst xmlns:a="http://schemas.openxmlformats.org/drawingml/2006/main" xmlns:r="http://schemas.openxmlformats.org/officeDocument/2006/relationships" xmlns:p="http://schemas.openxmlformats.org/presentationml/2006/main">
  <p:tag name="HIGHLIGHTER" val="false"/>
</p:tagLst>
</file>

<file path=ppt/tags/tag1131.xml><?xml version="1.0" encoding="utf-8"?>
<p:tagLst xmlns:a="http://schemas.openxmlformats.org/drawingml/2006/main" xmlns:r="http://schemas.openxmlformats.org/officeDocument/2006/relationships" xmlns:p="http://schemas.openxmlformats.org/presentationml/2006/main">
  <p:tag name="HIGHLIGHTER" val="false"/>
</p:tagLst>
</file>

<file path=ppt/tags/tag1132.xml><?xml version="1.0" encoding="utf-8"?>
<p:tagLst xmlns:a="http://schemas.openxmlformats.org/drawingml/2006/main" xmlns:r="http://schemas.openxmlformats.org/officeDocument/2006/relationships" xmlns:p="http://schemas.openxmlformats.org/presentationml/2006/main">
  <p:tag name="HIGHLIGHTER" val="false"/>
</p:tagLst>
</file>

<file path=ppt/tags/tag1133.xml><?xml version="1.0" encoding="utf-8"?>
<p:tagLst xmlns:a="http://schemas.openxmlformats.org/drawingml/2006/main" xmlns:r="http://schemas.openxmlformats.org/officeDocument/2006/relationships" xmlns:p="http://schemas.openxmlformats.org/presentationml/2006/main">
  <p:tag name="HIGHLIGHTER" val="false"/>
</p:tagLst>
</file>

<file path=ppt/tags/tag1134.xml><?xml version="1.0" encoding="utf-8"?>
<p:tagLst xmlns:a="http://schemas.openxmlformats.org/drawingml/2006/main" xmlns:r="http://schemas.openxmlformats.org/officeDocument/2006/relationships" xmlns:p="http://schemas.openxmlformats.org/presentationml/2006/main">
  <p:tag name="HIGHLIGHTER" val="false"/>
</p:tagLst>
</file>

<file path=ppt/tags/tag1135.xml><?xml version="1.0" encoding="utf-8"?>
<p:tagLst xmlns:a="http://schemas.openxmlformats.org/drawingml/2006/main" xmlns:r="http://schemas.openxmlformats.org/officeDocument/2006/relationships" xmlns:p="http://schemas.openxmlformats.org/presentationml/2006/main">
  <p:tag name="HIGHLIGHTER" val="false"/>
</p:tagLst>
</file>

<file path=ppt/tags/tag1136.xml><?xml version="1.0" encoding="utf-8"?>
<p:tagLst xmlns:a="http://schemas.openxmlformats.org/drawingml/2006/main" xmlns:r="http://schemas.openxmlformats.org/officeDocument/2006/relationships" xmlns:p="http://schemas.openxmlformats.org/presentationml/2006/main">
  <p:tag name="HIGHLIGHTER" val="false"/>
</p:tagLst>
</file>

<file path=ppt/tags/tag1137.xml><?xml version="1.0" encoding="utf-8"?>
<p:tagLst xmlns:a="http://schemas.openxmlformats.org/drawingml/2006/main" xmlns:r="http://schemas.openxmlformats.org/officeDocument/2006/relationships" xmlns:p="http://schemas.openxmlformats.org/presentationml/2006/main">
  <p:tag name="HIGHLIGHTER" val="false"/>
</p:tagLst>
</file>

<file path=ppt/tags/tag1138.xml><?xml version="1.0" encoding="utf-8"?>
<p:tagLst xmlns:a="http://schemas.openxmlformats.org/drawingml/2006/main" xmlns:r="http://schemas.openxmlformats.org/officeDocument/2006/relationships" xmlns:p="http://schemas.openxmlformats.org/presentationml/2006/main">
  <p:tag name="HIGHLIGHTER" val="false"/>
</p:tagLst>
</file>

<file path=ppt/tags/tag1139.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40.xml><?xml version="1.0" encoding="utf-8"?>
<p:tagLst xmlns:a="http://schemas.openxmlformats.org/drawingml/2006/main" xmlns:r="http://schemas.openxmlformats.org/officeDocument/2006/relationships" xmlns:p="http://schemas.openxmlformats.org/presentationml/2006/main">
  <p:tag name="HIGHLIGHTER" val="false"/>
</p:tagLst>
</file>

<file path=ppt/tags/tag1141.xml><?xml version="1.0" encoding="utf-8"?>
<p:tagLst xmlns:a="http://schemas.openxmlformats.org/drawingml/2006/main" xmlns:r="http://schemas.openxmlformats.org/officeDocument/2006/relationships" xmlns:p="http://schemas.openxmlformats.org/presentationml/2006/main">
  <p:tag name="HIGHLIGHTER" val="false"/>
</p:tagLst>
</file>

<file path=ppt/tags/tag1142.xml><?xml version="1.0" encoding="utf-8"?>
<p:tagLst xmlns:a="http://schemas.openxmlformats.org/drawingml/2006/main" xmlns:r="http://schemas.openxmlformats.org/officeDocument/2006/relationships" xmlns:p="http://schemas.openxmlformats.org/presentationml/2006/main">
  <p:tag name="HIGHLIGHTER" val="false"/>
</p:tagLst>
</file>

<file path=ppt/tags/tag1143.xml><?xml version="1.0" encoding="utf-8"?>
<p:tagLst xmlns:a="http://schemas.openxmlformats.org/drawingml/2006/main" xmlns:r="http://schemas.openxmlformats.org/officeDocument/2006/relationships" xmlns:p="http://schemas.openxmlformats.org/presentationml/2006/main">
  <p:tag name="HIGHLIGHTER" val="false"/>
</p:tagLst>
</file>

<file path=ppt/tags/tag1144.xml><?xml version="1.0" encoding="utf-8"?>
<p:tagLst xmlns:a="http://schemas.openxmlformats.org/drawingml/2006/main" xmlns:r="http://schemas.openxmlformats.org/officeDocument/2006/relationships" xmlns:p="http://schemas.openxmlformats.org/presentationml/2006/main">
  <p:tag name="HIGHLIGHTER" val="false"/>
</p:tagLst>
</file>

<file path=ppt/tags/tag1145.xml><?xml version="1.0" encoding="utf-8"?>
<p:tagLst xmlns:a="http://schemas.openxmlformats.org/drawingml/2006/main" xmlns:r="http://schemas.openxmlformats.org/officeDocument/2006/relationships" xmlns:p="http://schemas.openxmlformats.org/presentationml/2006/main">
  <p:tag name="HIGHLIGHTER" val="false"/>
</p:tagLst>
</file>

<file path=ppt/tags/tag1146.xml><?xml version="1.0" encoding="utf-8"?>
<p:tagLst xmlns:a="http://schemas.openxmlformats.org/drawingml/2006/main" xmlns:r="http://schemas.openxmlformats.org/officeDocument/2006/relationships" xmlns:p="http://schemas.openxmlformats.org/presentationml/2006/main">
  <p:tag name="HIGHLIGHTER" val="false"/>
</p:tagLst>
</file>

<file path=ppt/tags/tag1147.xml><?xml version="1.0" encoding="utf-8"?>
<p:tagLst xmlns:a="http://schemas.openxmlformats.org/drawingml/2006/main" xmlns:r="http://schemas.openxmlformats.org/officeDocument/2006/relationships" xmlns:p="http://schemas.openxmlformats.org/presentationml/2006/main">
  <p:tag name="HIGHLIGHTER" val="false"/>
</p:tagLst>
</file>

<file path=ppt/tags/tag1148.xml><?xml version="1.0" encoding="utf-8"?>
<p:tagLst xmlns:a="http://schemas.openxmlformats.org/drawingml/2006/main" xmlns:r="http://schemas.openxmlformats.org/officeDocument/2006/relationships" xmlns:p="http://schemas.openxmlformats.org/presentationml/2006/main">
  <p:tag name="HIGHLIGHTER" val="false"/>
</p:tagLst>
</file>

<file path=ppt/tags/tag1149.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50.xml><?xml version="1.0" encoding="utf-8"?>
<p:tagLst xmlns:a="http://schemas.openxmlformats.org/drawingml/2006/main" xmlns:r="http://schemas.openxmlformats.org/officeDocument/2006/relationships" xmlns:p="http://schemas.openxmlformats.org/presentationml/2006/main">
  <p:tag name="HIGHLIGHTER" val="false"/>
</p:tagLst>
</file>

<file path=ppt/tags/tag1151.xml><?xml version="1.0" encoding="utf-8"?>
<p:tagLst xmlns:a="http://schemas.openxmlformats.org/drawingml/2006/main" xmlns:r="http://schemas.openxmlformats.org/officeDocument/2006/relationships" xmlns:p="http://schemas.openxmlformats.org/presentationml/2006/main">
  <p:tag name="HIGHLIGHTER" val="false"/>
</p:tagLst>
</file>

<file path=ppt/tags/tag1152.xml><?xml version="1.0" encoding="utf-8"?>
<p:tagLst xmlns:a="http://schemas.openxmlformats.org/drawingml/2006/main" xmlns:r="http://schemas.openxmlformats.org/officeDocument/2006/relationships" xmlns:p="http://schemas.openxmlformats.org/presentationml/2006/main">
  <p:tag name="HIGHLIGHTER" val="false"/>
</p:tagLst>
</file>

<file path=ppt/tags/tag1153.xml><?xml version="1.0" encoding="utf-8"?>
<p:tagLst xmlns:a="http://schemas.openxmlformats.org/drawingml/2006/main" xmlns:r="http://schemas.openxmlformats.org/officeDocument/2006/relationships" xmlns:p="http://schemas.openxmlformats.org/presentationml/2006/main">
  <p:tag name="HIGHLIGHTER" val="false"/>
</p:tagLst>
</file>

<file path=ppt/tags/tag1154.xml><?xml version="1.0" encoding="utf-8"?>
<p:tagLst xmlns:a="http://schemas.openxmlformats.org/drawingml/2006/main" xmlns:r="http://schemas.openxmlformats.org/officeDocument/2006/relationships" xmlns:p="http://schemas.openxmlformats.org/presentationml/2006/main">
  <p:tag name="HIGHLIGHTER" val="false"/>
</p:tagLst>
</file>

<file path=ppt/tags/tag1155.xml><?xml version="1.0" encoding="utf-8"?>
<p:tagLst xmlns:a="http://schemas.openxmlformats.org/drawingml/2006/main" xmlns:r="http://schemas.openxmlformats.org/officeDocument/2006/relationships" xmlns:p="http://schemas.openxmlformats.org/presentationml/2006/main">
  <p:tag name="HIGHLIGHTER" val="false"/>
</p:tagLst>
</file>

<file path=ppt/tags/tag1156.xml><?xml version="1.0" encoding="utf-8"?>
<p:tagLst xmlns:a="http://schemas.openxmlformats.org/drawingml/2006/main" xmlns:r="http://schemas.openxmlformats.org/officeDocument/2006/relationships" xmlns:p="http://schemas.openxmlformats.org/presentationml/2006/main">
  <p:tag name="HIGHLIGHTER" val="false"/>
</p:tagLst>
</file>

<file path=ppt/tags/tag1157.xml><?xml version="1.0" encoding="utf-8"?>
<p:tagLst xmlns:a="http://schemas.openxmlformats.org/drawingml/2006/main" xmlns:r="http://schemas.openxmlformats.org/officeDocument/2006/relationships" xmlns:p="http://schemas.openxmlformats.org/presentationml/2006/main">
  <p:tag name="HIGHLIGHTER" val="false"/>
</p:tagLst>
</file>

<file path=ppt/tags/tag1158.xml><?xml version="1.0" encoding="utf-8"?>
<p:tagLst xmlns:a="http://schemas.openxmlformats.org/drawingml/2006/main" xmlns:r="http://schemas.openxmlformats.org/officeDocument/2006/relationships" xmlns:p="http://schemas.openxmlformats.org/presentationml/2006/main">
  <p:tag name="HIGHLIGHTER" val="false"/>
</p:tagLst>
</file>

<file path=ppt/tags/tag1159.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60.xml><?xml version="1.0" encoding="utf-8"?>
<p:tagLst xmlns:a="http://schemas.openxmlformats.org/drawingml/2006/main" xmlns:r="http://schemas.openxmlformats.org/officeDocument/2006/relationships" xmlns:p="http://schemas.openxmlformats.org/presentationml/2006/main">
  <p:tag name="HIGHLIGHTER" val="false"/>
</p:tagLst>
</file>

<file path=ppt/tags/tag1161.xml><?xml version="1.0" encoding="utf-8"?>
<p:tagLst xmlns:a="http://schemas.openxmlformats.org/drawingml/2006/main" xmlns:r="http://schemas.openxmlformats.org/officeDocument/2006/relationships" xmlns:p="http://schemas.openxmlformats.org/presentationml/2006/main">
  <p:tag name="HIGHLIGHTER" val="false"/>
</p:tagLst>
</file>

<file path=ppt/tags/tag1162.xml><?xml version="1.0" encoding="utf-8"?>
<p:tagLst xmlns:a="http://schemas.openxmlformats.org/drawingml/2006/main" xmlns:r="http://schemas.openxmlformats.org/officeDocument/2006/relationships" xmlns:p="http://schemas.openxmlformats.org/presentationml/2006/main">
  <p:tag name="HIGHLIGHTER" val="false"/>
</p:tagLst>
</file>

<file path=ppt/tags/tag1163.xml><?xml version="1.0" encoding="utf-8"?>
<p:tagLst xmlns:a="http://schemas.openxmlformats.org/drawingml/2006/main" xmlns:r="http://schemas.openxmlformats.org/officeDocument/2006/relationships" xmlns:p="http://schemas.openxmlformats.org/presentationml/2006/main">
  <p:tag name="HIGHLIGHTER" val="false"/>
</p:tagLst>
</file>

<file path=ppt/tags/tag1164.xml><?xml version="1.0" encoding="utf-8"?>
<p:tagLst xmlns:a="http://schemas.openxmlformats.org/drawingml/2006/main" xmlns:r="http://schemas.openxmlformats.org/officeDocument/2006/relationships" xmlns:p="http://schemas.openxmlformats.org/presentationml/2006/main">
  <p:tag name="HIGHLIGHTER" val="false"/>
</p:tagLst>
</file>

<file path=ppt/tags/tag1165.xml><?xml version="1.0" encoding="utf-8"?>
<p:tagLst xmlns:a="http://schemas.openxmlformats.org/drawingml/2006/main" xmlns:r="http://schemas.openxmlformats.org/officeDocument/2006/relationships" xmlns:p="http://schemas.openxmlformats.org/presentationml/2006/main">
  <p:tag name="HIGHLIGHTER" val="false"/>
</p:tagLst>
</file>

<file path=ppt/tags/tag1166.xml><?xml version="1.0" encoding="utf-8"?>
<p:tagLst xmlns:a="http://schemas.openxmlformats.org/drawingml/2006/main" xmlns:r="http://schemas.openxmlformats.org/officeDocument/2006/relationships" xmlns:p="http://schemas.openxmlformats.org/presentationml/2006/main">
  <p:tag name="HIGHLIGHTER" val="false"/>
</p:tagLst>
</file>

<file path=ppt/tags/tag1167.xml><?xml version="1.0" encoding="utf-8"?>
<p:tagLst xmlns:a="http://schemas.openxmlformats.org/drawingml/2006/main" xmlns:r="http://schemas.openxmlformats.org/officeDocument/2006/relationships" xmlns:p="http://schemas.openxmlformats.org/presentationml/2006/main">
  <p:tag name="HIGHLIGHTER" val="false"/>
</p:tagLst>
</file>

<file path=ppt/tags/tag1168.xml><?xml version="1.0" encoding="utf-8"?>
<p:tagLst xmlns:a="http://schemas.openxmlformats.org/drawingml/2006/main" xmlns:r="http://schemas.openxmlformats.org/officeDocument/2006/relationships" xmlns:p="http://schemas.openxmlformats.org/presentationml/2006/main">
  <p:tag name="HIGHLIGHTER" val="false"/>
</p:tagLst>
</file>

<file path=ppt/tags/tag1169.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70.xml><?xml version="1.0" encoding="utf-8"?>
<p:tagLst xmlns:a="http://schemas.openxmlformats.org/drawingml/2006/main" xmlns:r="http://schemas.openxmlformats.org/officeDocument/2006/relationships" xmlns:p="http://schemas.openxmlformats.org/presentationml/2006/main">
  <p:tag name="HIGHLIGHTER" val="false"/>
</p:tagLst>
</file>

<file path=ppt/tags/tag1171.xml><?xml version="1.0" encoding="utf-8"?>
<p:tagLst xmlns:a="http://schemas.openxmlformats.org/drawingml/2006/main" xmlns:r="http://schemas.openxmlformats.org/officeDocument/2006/relationships" xmlns:p="http://schemas.openxmlformats.org/presentationml/2006/main">
  <p:tag name="HIGHLIGHTER" val="false"/>
</p:tagLst>
</file>

<file path=ppt/tags/tag1172.xml><?xml version="1.0" encoding="utf-8"?>
<p:tagLst xmlns:a="http://schemas.openxmlformats.org/drawingml/2006/main" xmlns:r="http://schemas.openxmlformats.org/officeDocument/2006/relationships" xmlns:p="http://schemas.openxmlformats.org/presentationml/2006/main">
  <p:tag name="HIGHLIGHTER" val="false"/>
</p:tagLst>
</file>

<file path=ppt/tags/tag1173.xml><?xml version="1.0" encoding="utf-8"?>
<p:tagLst xmlns:a="http://schemas.openxmlformats.org/drawingml/2006/main" xmlns:r="http://schemas.openxmlformats.org/officeDocument/2006/relationships" xmlns:p="http://schemas.openxmlformats.org/presentationml/2006/main">
  <p:tag name="HIGHLIGHTER" val="false"/>
</p:tagLst>
</file>

<file path=ppt/tags/tag1174.xml><?xml version="1.0" encoding="utf-8"?>
<p:tagLst xmlns:a="http://schemas.openxmlformats.org/drawingml/2006/main" xmlns:r="http://schemas.openxmlformats.org/officeDocument/2006/relationships" xmlns:p="http://schemas.openxmlformats.org/presentationml/2006/main">
  <p:tag name="HIGHLIGHTER" val="false"/>
</p:tagLst>
</file>

<file path=ppt/tags/tag1175.xml><?xml version="1.0" encoding="utf-8"?>
<p:tagLst xmlns:a="http://schemas.openxmlformats.org/drawingml/2006/main" xmlns:r="http://schemas.openxmlformats.org/officeDocument/2006/relationships" xmlns:p="http://schemas.openxmlformats.org/presentationml/2006/main">
  <p:tag name="HIGHLIGHTER" val="false"/>
</p:tagLst>
</file>

<file path=ppt/tags/tag1176.xml><?xml version="1.0" encoding="utf-8"?>
<p:tagLst xmlns:a="http://schemas.openxmlformats.org/drawingml/2006/main" xmlns:r="http://schemas.openxmlformats.org/officeDocument/2006/relationships" xmlns:p="http://schemas.openxmlformats.org/presentationml/2006/main">
  <p:tag name="HIGHLIGHTER" val="false"/>
</p:tagLst>
</file>

<file path=ppt/tags/tag1177.xml><?xml version="1.0" encoding="utf-8"?>
<p:tagLst xmlns:a="http://schemas.openxmlformats.org/drawingml/2006/main" xmlns:r="http://schemas.openxmlformats.org/officeDocument/2006/relationships" xmlns:p="http://schemas.openxmlformats.org/presentationml/2006/main">
  <p:tag name="HIGHLIGHTER" val="false"/>
</p:tagLst>
</file>

<file path=ppt/tags/tag1178.xml><?xml version="1.0" encoding="utf-8"?>
<p:tagLst xmlns:a="http://schemas.openxmlformats.org/drawingml/2006/main" xmlns:r="http://schemas.openxmlformats.org/officeDocument/2006/relationships" xmlns:p="http://schemas.openxmlformats.org/presentationml/2006/main">
  <p:tag name="HIGHLIGHTER" val="false"/>
</p:tagLst>
</file>

<file path=ppt/tags/tag1179.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80.xml><?xml version="1.0" encoding="utf-8"?>
<p:tagLst xmlns:a="http://schemas.openxmlformats.org/drawingml/2006/main" xmlns:r="http://schemas.openxmlformats.org/officeDocument/2006/relationships" xmlns:p="http://schemas.openxmlformats.org/presentationml/2006/main">
  <p:tag name="HIGHLIGHTER" val="false"/>
</p:tagLst>
</file>

<file path=ppt/tags/tag1181.xml><?xml version="1.0" encoding="utf-8"?>
<p:tagLst xmlns:a="http://schemas.openxmlformats.org/drawingml/2006/main" xmlns:r="http://schemas.openxmlformats.org/officeDocument/2006/relationships" xmlns:p="http://schemas.openxmlformats.org/presentationml/2006/main">
  <p:tag name="HIGHLIGHTER" val="false"/>
</p:tagLst>
</file>

<file path=ppt/tags/tag1182.xml><?xml version="1.0" encoding="utf-8"?>
<p:tagLst xmlns:a="http://schemas.openxmlformats.org/drawingml/2006/main" xmlns:r="http://schemas.openxmlformats.org/officeDocument/2006/relationships" xmlns:p="http://schemas.openxmlformats.org/presentationml/2006/main">
  <p:tag name="HIGHLIGHTER" val="false"/>
</p:tagLst>
</file>

<file path=ppt/tags/tag1183.xml><?xml version="1.0" encoding="utf-8"?>
<p:tagLst xmlns:a="http://schemas.openxmlformats.org/drawingml/2006/main" xmlns:r="http://schemas.openxmlformats.org/officeDocument/2006/relationships" xmlns:p="http://schemas.openxmlformats.org/presentationml/2006/main">
  <p:tag name="HIGHLIGHTER" val="false"/>
</p:tagLst>
</file>

<file path=ppt/tags/tag1184.xml><?xml version="1.0" encoding="utf-8"?>
<p:tagLst xmlns:a="http://schemas.openxmlformats.org/drawingml/2006/main" xmlns:r="http://schemas.openxmlformats.org/officeDocument/2006/relationships" xmlns:p="http://schemas.openxmlformats.org/presentationml/2006/main">
  <p:tag name="HIGHLIGHTER" val="false"/>
</p:tagLst>
</file>

<file path=ppt/tags/tag1185.xml><?xml version="1.0" encoding="utf-8"?>
<p:tagLst xmlns:a="http://schemas.openxmlformats.org/drawingml/2006/main" xmlns:r="http://schemas.openxmlformats.org/officeDocument/2006/relationships" xmlns:p="http://schemas.openxmlformats.org/presentationml/2006/main">
  <p:tag name="HIGHLIGHTER" val="false"/>
</p:tagLst>
</file>

<file path=ppt/tags/tag1186.xml><?xml version="1.0" encoding="utf-8"?>
<p:tagLst xmlns:a="http://schemas.openxmlformats.org/drawingml/2006/main" xmlns:r="http://schemas.openxmlformats.org/officeDocument/2006/relationships" xmlns:p="http://schemas.openxmlformats.org/presentationml/2006/main">
  <p:tag name="HIGHLIGHTER" val="false"/>
</p:tagLst>
</file>

<file path=ppt/tags/tag1187.xml><?xml version="1.0" encoding="utf-8"?>
<p:tagLst xmlns:a="http://schemas.openxmlformats.org/drawingml/2006/main" xmlns:r="http://schemas.openxmlformats.org/officeDocument/2006/relationships" xmlns:p="http://schemas.openxmlformats.org/presentationml/2006/main">
  <p:tag name="HIGHLIGHTER" val="false"/>
</p:tagLst>
</file>

<file path=ppt/tags/tag1188.xml><?xml version="1.0" encoding="utf-8"?>
<p:tagLst xmlns:a="http://schemas.openxmlformats.org/drawingml/2006/main" xmlns:r="http://schemas.openxmlformats.org/officeDocument/2006/relationships" xmlns:p="http://schemas.openxmlformats.org/presentationml/2006/main">
  <p:tag name="HIGHLIGHTER" val="false"/>
</p:tagLst>
</file>

<file path=ppt/tags/tag1189.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190.xml><?xml version="1.0" encoding="utf-8"?>
<p:tagLst xmlns:a="http://schemas.openxmlformats.org/drawingml/2006/main" xmlns:r="http://schemas.openxmlformats.org/officeDocument/2006/relationships" xmlns:p="http://schemas.openxmlformats.org/presentationml/2006/main">
  <p:tag name="HIGHLIGHTER" val="false"/>
</p:tagLst>
</file>

<file path=ppt/tags/tag1191.xml><?xml version="1.0" encoding="utf-8"?>
<p:tagLst xmlns:a="http://schemas.openxmlformats.org/drawingml/2006/main" xmlns:r="http://schemas.openxmlformats.org/officeDocument/2006/relationships" xmlns:p="http://schemas.openxmlformats.org/presentationml/2006/main">
  <p:tag name="HIGHLIGHTER" val="false"/>
</p:tagLst>
</file>

<file path=ppt/tags/tag1192.xml><?xml version="1.0" encoding="utf-8"?>
<p:tagLst xmlns:a="http://schemas.openxmlformats.org/drawingml/2006/main" xmlns:r="http://schemas.openxmlformats.org/officeDocument/2006/relationships" xmlns:p="http://schemas.openxmlformats.org/presentationml/2006/main">
  <p:tag name="HIGHLIGHTER" val="false"/>
</p:tagLst>
</file>

<file path=ppt/tags/tag1193.xml><?xml version="1.0" encoding="utf-8"?>
<p:tagLst xmlns:a="http://schemas.openxmlformats.org/drawingml/2006/main" xmlns:r="http://schemas.openxmlformats.org/officeDocument/2006/relationships" xmlns:p="http://schemas.openxmlformats.org/presentationml/2006/main">
  <p:tag name="HIGHLIGHTER" val="false"/>
</p:tagLst>
</file>

<file path=ppt/tags/tag1194.xml><?xml version="1.0" encoding="utf-8"?>
<p:tagLst xmlns:a="http://schemas.openxmlformats.org/drawingml/2006/main" xmlns:r="http://schemas.openxmlformats.org/officeDocument/2006/relationships" xmlns:p="http://schemas.openxmlformats.org/presentationml/2006/main">
  <p:tag name="HIGHLIGHTER" val="false"/>
</p:tagLst>
</file>

<file path=ppt/tags/tag1195.xml><?xml version="1.0" encoding="utf-8"?>
<p:tagLst xmlns:a="http://schemas.openxmlformats.org/drawingml/2006/main" xmlns:r="http://schemas.openxmlformats.org/officeDocument/2006/relationships" xmlns:p="http://schemas.openxmlformats.org/presentationml/2006/main">
  <p:tag name="HIGHLIGHTER" val="false"/>
</p:tagLst>
</file>

<file path=ppt/tags/tag1196.xml><?xml version="1.0" encoding="utf-8"?>
<p:tagLst xmlns:a="http://schemas.openxmlformats.org/drawingml/2006/main" xmlns:r="http://schemas.openxmlformats.org/officeDocument/2006/relationships" xmlns:p="http://schemas.openxmlformats.org/presentationml/2006/main">
  <p:tag name="HIGHLIGHTER" val="false"/>
</p:tagLst>
</file>

<file path=ppt/tags/tag1197.xml><?xml version="1.0" encoding="utf-8"?>
<p:tagLst xmlns:a="http://schemas.openxmlformats.org/drawingml/2006/main" xmlns:r="http://schemas.openxmlformats.org/officeDocument/2006/relationships" xmlns:p="http://schemas.openxmlformats.org/presentationml/2006/main">
  <p:tag name="HIGHLIGHTER" val="false"/>
</p:tagLst>
</file>

<file path=ppt/tags/tag1198.xml><?xml version="1.0" encoding="utf-8"?>
<p:tagLst xmlns:a="http://schemas.openxmlformats.org/drawingml/2006/main" xmlns:r="http://schemas.openxmlformats.org/officeDocument/2006/relationships" xmlns:p="http://schemas.openxmlformats.org/presentationml/2006/main">
  <p:tag name="HIGHLIGHTER" val="false"/>
</p:tagLst>
</file>

<file path=ppt/tags/tag119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00.xml><?xml version="1.0" encoding="utf-8"?>
<p:tagLst xmlns:a="http://schemas.openxmlformats.org/drawingml/2006/main" xmlns:r="http://schemas.openxmlformats.org/officeDocument/2006/relationships" xmlns:p="http://schemas.openxmlformats.org/presentationml/2006/main">
  <p:tag name="HIGHLIGHTER" val="false"/>
</p:tagLst>
</file>

<file path=ppt/tags/tag1201.xml><?xml version="1.0" encoding="utf-8"?>
<p:tagLst xmlns:a="http://schemas.openxmlformats.org/drawingml/2006/main" xmlns:r="http://schemas.openxmlformats.org/officeDocument/2006/relationships" xmlns:p="http://schemas.openxmlformats.org/presentationml/2006/main">
  <p:tag name="HIGHLIGHTER" val="false"/>
</p:tagLst>
</file>

<file path=ppt/tags/tag1202.xml><?xml version="1.0" encoding="utf-8"?>
<p:tagLst xmlns:a="http://schemas.openxmlformats.org/drawingml/2006/main" xmlns:r="http://schemas.openxmlformats.org/officeDocument/2006/relationships" xmlns:p="http://schemas.openxmlformats.org/presentationml/2006/main">
  <p:tag name="HIGHLIGHTER" val="false"/>
</p:tagLst>
</file>

<file path=ppt/tags/tag1203.xml><?xml version="1.0" encoding="utf-8"?>
<p:tagLst xmlns:a="http://schemas.openxmlformats.org/drawingml/2006/main" xmlns:r="http://schemas.openxmlformats.org/officeDocument/2006/relationships" xmlns:p="http://schemas.openxmlformats.org/presentationml/2006/main">
  <p:tag name="HIGHLIGHTER" val="false"/>
</p:tagLst>
</file>

<file path=ppt/tags/tag1204.xml><?xml version="1.0" encoding="utf-8"?>
<p:tagLst xmlns:a="http://schemas.openxmlformats.org/drawingml/2006/main" xmlns:r="http://schemas.openxmlformats.org/officeDocument/2006/relationships" xmlns:p="http://schemas.openxmlformats.org/presentationml/2006/main">
  <p:tag name="HIGHLIGHTER" val="false"/>
</p:tagLst>
</file>

<file path=ppt/tags/tag1205.xml><?xml version="1.0" encoding="utf-8"?>
<p:tagLst xmlns:a="http://schemas.openxmlformats.org/drawingml/2006/main" xmlns:r="http://schemas.openxmlformats.org/officeDocument/2006/relationships" xmlns:p="http://schemas.openxmlformats.org/presentationml/2006/main">
  <p:tag name="HIGHLIGHTER" val="false"/>
</p:tagLst>
</file>

<file path=ppt/tags/tag1206.xml><?xml version="1.0" encoding="utf-8"?>
<p:tagLst xmlns:a="http://schemas.openxmlformats.org/drawingml/2006/main" xmlns:r="http://schemas.openxmlformats.org/officeDocument/2006/relationships" xmlns:p="http://schemas.openxmlformats.org/presentationml/2006/main">
  <p:tag name="HIGHLIGHTER" val="false"/>
</p:tagLst>
</file>

<file path=ppt/tags/tag1207.xml><?xml version="1.0" encoding="utf-8"?>
<p:tagLst xmlns:a="http://schemas.openxmlformats.org/drawingml/2006/main" xmlns:r="http://schemas.openxmlformats.org/officeDocument/2006/relationships" xmlns:p="http://schemas.openxmlformats.org/presentationml/2006/main">
  <p:tag name="HIGHLIGHTER" val="false"/>
</p:tagLst>
</file>

<file path=ppt/tags/tag1208.xml><?xml version="1.0" encoding="utf-8"?>
<p:tagLst xmlns:a="http://schemas.openxmlformats.org/drawingml/2006/main" xmlns:r="http://schemas.openxmlformats.org/officeDocument/2006/relationships" xmlns:p="http://schemas.openxmlformats.org/presentationml/2006/main">
  <p:tag name="HIGHLIGHTER" val="false"/>
</p:tagLst>
</file>

<file path=ppt/tags/tag1209.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10.xml><?xml version="1.0" encoding="utf-8"?>
<p:tagLst xmlns:a="http://schemas.openxmlformats.org/drawingml/2006/main" xmlns:r="http://schemas.openxmlformats.org/officeDocument/2006/relationships" xmlns:p="http://schemas.openxmlformats.org/presentationml/2006/main">
  <p:tag name="HIGHLIGHTER" val="false"/>
</p:tagLst>
</file>

<file path=ppt/tags/tag1211.xml><?xml version="1.0" encoding="utf-8"?>
<p:tagLst xmlns:a="http://schemas.openxmlformats.org/drawingml/2006/main" xmlns:r="http://schemas.openxmlformats.org/officeDocument/2006/relationships" xmlns:p="http://schemas.openxmlformats.org/presentationml/2006/main">
  <p:tag name="HIGHLIGHTER" val="false"/>
</p:tagLst>
</file>

<file path=ppt/tags/tag1212.xml><?xml version="1.0" encoding="utf-8"?>
<p:tagLst xmlns:a="http://schemas.openxmlformats.org/drawingml/2006/main" xmlns:r="http://schemas.openxmlformats.org/officeDocument/2006/relationships" xmlns:p="http://schemas.openxmlformats.org/presentationml/2006/main">
  <p:tag name="HIGHLIGHTER" val="false"/>
</p:tagLst>
</file>

<file path=ppt/tags/tag1213.xml><?xml version="1.0" encoding="utf-8"?>
<p:tagLst xmlns:a="http://schemas.openxmlformats.org/drawingml/2006/main" xmlns:r="http://schemas.openxmlformats.org/officeDocument/2006/relationships" xmlns:p="http://schemas.openxmlformats.org/presentationml/2006/main">
  <p:tag name="HIGHLIGHTER" val="false"/>
</p:tagLst>
</file>

<file path=ppt/tags/tag1214.xml><?xml version="1.0" encoding="utf-8"?>
<p:tagLst xmlns:a="http://schemas.openxmlformats.org/drawingml/2006/main" xmlns:r="http://schemas.openxmlformats.org/officeDocument/2006/relationships" xmlns:p="http://schemas.openxmlformats.org/presentationml/2006/main">
  <p:tag name="HIGHLIGHTER" val="false"/>
</p:tagLst>
</file>

<file path=ppt/tags/tag1215.xml><?xml version="1.0" encoding="utf-8"?>
<p:tagLst xmlns:a="http://schemas.openxmlformats.org/drawingml/2006/main" xmlns:r="http://schemas.openxmlformats.org/officeDocument/2006/relationships" xmlns:p="http://schemas.openxmlformats.org/presentationml/2006/main">
  <p:tag name="HIGHLIGHTER" val="false"/>
</p:tagLst>
</file>

<file path=ppt/tags/tag1216.xml><?xml version="1.0" encoding="utf-8"?>
<p:tagLst xmlns:a="http://schemas.openxmlformats.org/drawingml/2006/main" xmlns:r="http://schemas.openxmlformats.org/officeDocument/2006/relationships" xmlns:p="http://schemas.openxmlformats.org/presentationml/2006/main">
  <p:tag name="HIGHLIGHTER" val="false"/>
</p:tagLst>
</file>

<file path=ppt/tags/tag1217.xml><?xml version="1.0" encoding="utf-8"?>
<p:tagLst xmlns:a="http://schemas.openxmlformats.org/drawingml/2006/main" xmlns:r="http://schemas.openxmlformats.org/officeDocument/2006/relationships" xmlns:p="http://schemas.openxmlformats.org/presentationml/2006/main">
  <p:tag name="HIGHLIGHTER" val="false"/>
</p:tagLst>
</file>

<file path=ppt/tags/tag1218.xml><?xml version="1.0" encoding="utf-8"?>
<p:tagLst xmlns:a="http://schemas.openxmlformats.org/drawingml/2006/main" xmlns:r="http://schemas.openxmlformats.org/officeDocument/2006/relationships" xmlns:p="http://schemas.openxmlformats.org/presentationml/2006/main">
  <p:tag name="HIGHLIGHTER" val="false"/>
</p:tagLst>
</file>

<file path=ppt/tags/tag1219.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20.xml><?xml version="1.0" encoding="utf-8"?>
<p:tagLst xmlns:a="http://schemas.openxmlformats.org/drawingml/2006/main" xmlns:r="http://schemas.openxmlformats.org/officeDocument/2006/relationships" xmlns:p="http://schemas.openxmlformats.org/presentationml/2006/main">
  <p:tag name="HIGHLIGHTER" val="false"/>
</p:tagLst>
</file>

<file path=ppt/tags/tag12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2.xml><?xml version="1.0" encoding="utf-8"?>
<p:tagLst xmlns:a="http://schemas.openxmlformats.org/drawingml/2006/main" xmlns:r="http://schemas.openxmlformats.org/officeDocument/2006/relationships" xmlns:p="http://schemas.openxmlformats.org/presentationml/2006/main">
  <p:tag name="HIGHLIGHTER" val="false"/>
</p:tagLst>
</file>

<file path=ppt/tags/tag1223.xml><?xml version="1.0" encoding="utf-8"?>
<p:tagLst xmlns:a="http://schemas.openxmlformats.org/drawingml/2006/main" xmlns:r="http://schemas.openxmlformats.org/officeDocument/2006/relationships" xmlns:p="http://schemas.openxmlformats.org/presentationml/2006/main">
  <p:tag name="HIGHLIGHTER" val="false"/>
</p:tagLst>
</file>

<file path=ppt/tags/tag1224.xml><?xml version="1.0" encoding="utf-8"?>
<p:tagLst xmlns:a="http://schemas.openxmlformats.org/drawingml/2006/main" xmlns:r="http://schemas.openxmlformats.org/officeDocument/2006/relationships" xmlns:p="http://schemas.openxmlformats.org/presentationml/2006/main">
  <p:tag name="HIGHLIGHTER" val="false"/>
</p:tagLst>
</file>

<file path=ppt/tags/tag1225.xml><?xml version="1.0" encoding="utf-8"?>
<p:tagLst xmlns:a="http://schemas.openxmlformats.org/drawingml/2006/main" xmlns:r="http://schemas.openxmlformats.org/officeDocument/2006/relationships" xmlns:p="http://schemas.openxmlformats.org/presentationml/2006/main">
  <p:tag name="HIGHLIGHTER" val="false"/>
</p:tagLst>
</file>

<file path=ppt/tags/tag1226.xml><?xml version="1.0" encoding="utf-8"?>
<p:tagLst xmlns:a="http://schemas.openxmlformats.org/drawingml/2006/main" xmlns:r="http://schemas.openxmlformats.org/officeDocument/2006/relationships" xmlns:p="http://schemas.openxmlformats.org/presentationml/2006/main">
  <p:tag name="HIGHLIGHTER" val="false"/>
</p:tagLst>
</file>

<file path=ppt/tags/tag1227.xml><?xml version="1.0" encoding="utf-8"?>
<p:tagLst xmlns:a="http://schemas.openxmlformats.org/drawingml/2006/main" xmlns:r="http://schemas.openxmlformats.org/officeDocument/2006/relationships" xmlns:p="http://schemas.openxmlformats.org/presentationml/2006/main">
  <p:tag name="HIGHLIGHTER" val="false"/>
</p:tagLst>
</file>

<file path=ppt/tags/tag1228.xml><?xml version="1.0" encoding="utf-8"?>
<p:tagLst xmlns:a="http://schemas.openxmlformats.org/drawingml/2006/main" xmlns:r="http://schemas.openxmlformats.org/officeDocument/2006/relationships" xmlns:p="http://schemas.openxmlformats.org/presentationml/2006/main">
  <p:tag name="HIGHLIGHTER" val="false"/>
</p:tagLst>
</file>

<file path=ppt/tags/tag1229.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30.xml><?xml version="1.0" encoding="utf-8"?>
<p:tagLst xmlns:a="http://schemas.openxmlformats.org/drawingml/2006/main" xmlns:r="http://schemas.openxmlformats.org/officeDocument/2006/relationships" xmlns:p="http://schemas.openxmlformats.org/presentationml/2006/main">
  <p:tag name="HIGHLIGHTER" val="false"/>
</p:tagLst>
</file>

<file path=ppt/tags/tag1231.xml><?xml version="1.0" encoding="utf-8"?>
<p:tagLst xmlns:a="http://schemas.openxmlformats.org/drawingml/2006/main" xmlns:r="http://schemas.openxmlformats.org/officeDocument/2006/relationships" xmlns:p="http://schemas.openxmlformats.org/presentationml/2006/main">
  <p:tag name="HIGHLIGHTER" val="false"/>
</p:tagLst>
</file>

<file path=ppt/tags/tag1232.xml><?xml version="1.0" encoding="utf-8"?>
<p:tagLst xmlns:a="http://schemas.openxmlformats.org/drawingml/2006/main" xmlns:r="http://schemas.openxmlformats.org/officeDocument/2006/relationships" xmlns:p="http://schemas.openxmlformats.org/presentationml/2006/main">
  <p:tag name="HIGHLIGHTER" val="false"/>
</p:tagLst>
</file>

<file path=ppt/tags/tag1233.xml><?xml version="1.0" encoding="utf-8"?>
<p:tagLst xmlns:a="http://schemas.openxmlformats.org/drawingml/2006/main" xmlns:r="http://schemas.openxmlformats.org/officeDocument/2006/relationships" xmlns:p="http://schemas.openxmlformats.org/presentationml/2006/main">
  <p:tag name="HIGHLIGHTER" val="false"/>
</p:tagLst>
</file>

<file path=ppt/tags/tag1234.xml><?xml version="1.0" encoding="utf-8"?>
<p:tagLst xmlns:a="http://schemas.openxmlformats.org/drawingml/2006/main" xmlns:r="http://schemas.openxmlformats.org/officeDocument/2006/relationships" xmlns:p="http://schemas.openxmlformats.org/presentationml/2006/main">
  <p:tag name="HIGHLIGHTER" val="false"/>
</p:tagLst>
</file>

<file path=ppt/tags/tag1235.xml><?xml version="1.0" encoding="utf-8"?>
<p:tagLst xmlns:a="http://schemas.openxmlformats.org/drawingml/2006/main" xmlns:r="http://schemas.openxmlformats.org/officeDocument/2006/relationships" xmlns:p="http://schemas.openxmlformats.org/presentationml/2006/main">
  <p:tag name="HIGHLIGHTER" val="false"/>
</p:tagLst>
</file>

<file path=ppt/tags/tag1236.xml><?xml version="1.0" encoding="utf-8"?>
<p:tagLst xmlns:a="http://schemas.openxmlformats.org/drawingml/2006/main" xmlns:r="http://schemas.openxmlformats.org/officeDocument/2006/relationships" xmlns:p="http://schemas.openxmlformats.org/presentationml/2006/main">
  <p:tag name="HIGHLIGHTER" val="false"/>
</p:tagLst>
</file>

<file path=ppt/tags/tag1237.xml><?xml version="1.0" encoding="utf-8"?>
<p:tagLst xmlns:a="http://schemas.openxmlformats.org/drawingml/2006/main" xmlns:r="http://schemas.openxmlformats.org/officeDocument/2006/relationships" xmlns:p="http://schemas.openxmlformats.org/presentationml/2006/main">
  <p:tag name="HIGHLIGHTER" val="false"/>
</p:tagLst>
</file>

<file path=ppt/tags/tag1238.xml><?xml version="1.0" encoding="utf-8"?>
<p:tagLst xmlns:a="http://schemas.openxmlformats.org/drawingml/2006/main" xmlns:r="http://schemas.openxmlformats.org/officeDocument/2006/relationships" xmlns:p="http://schemas.openxmlformats.org/presentationml/2006/main">
  <p:tag name="HIGHLIGHTER" val="false"/>
</p:tagLst>
</file>

<file path=ppt/tags/tag1239.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40.xml><?xml version="1.0" encoding="utf-8"?>
<p:tagLst xmlns:a="http://schemas.openxmlformats.org/drawingml/2006/main" xmlns:r="http://schemas.openxmlformats.org/officeDocument/2006/relationships" xmlns:p="http://schemas.openxmlformats.org/presentationml/2006/main">
  <p:tag name="HIGHLIGHTER" val="false"/>
</p:tagLst>
</file>

<file path=ppt/tags/tag1241.xml><?xml version="1.0" encoding="utf-8"?>
<p:tagLst xmlns:a="http://schemas.openxmlformats.org/drawingml/2006/main" xmlns:r="http://schemas.openxmlformats.org/officeDocument/2006/relationships" xmlns:p="http://schemas.openxmlformats.org/presentationml/2006/main">
  <p:tag name="HIGHLIGHTER" val="false"/>
</p:tagLst>
</file>

<file path=ppt/tags/tag1242.xml><?xml version="1.0" encoding="utf-8"?>
<p:tagLst xmlns:a="http://schemas.openxmlformats.org/drawingml/2006/main" xmlns:r="http://schemas.openxmlformats.org/officeDocument/2006/relationships" xmlns:p="http://schemas.openxmlformats.org/presentationml/2006/main">
  <p:tag name="HIGHLIGHTER" val="false"/>
</p:tagLst>
</file>

<file path=ppt/tags/tag1243.xml><?xml version="1.0" encoding="utf-8"?>
<p:tagLst xmlns:a="http://schemas.openxmlformats.org/drawingml/2006/main" xmlns:r="http://schemas.openxmlformats.org/officeDocument/2006/relationships" xmlns:p="http://schemas.openxmlformats.org/presentationml/2006/main">
  <p:tag name="HIGHLIGHTER" val="false"/>
</p:tagLst>
</file>

<file path=ppt/tags/tag1244.xml><?xml version="1.0" encoding="utf-8"?>
<p:tagLst xmlns:a="http://schemas.openxmlformats.org/drawingml/2006/main" xmlns:r="http://schemas.openxmlformats.org/officeDocument/2006/relationships" xmlns:p="http://schemas.openxmlformats.org/presentationml/2006/main">
  <p:tag name="HIGHLIGHTER" val="false"/>
</p:tagLst>
</file>

<file path=ppt/tags/tag1245.xml><?xml version="1.0" encoding="utf-8"?>
<p:tagLst xmlns:a="http://schemas.openxmlformats.org/drawingml/2006/main" xmlns:r="http://schemas.openxmlformats.org/officeDocument/2006/relationships" xmlns:p="http://schemas.openxmlformats.org/presentationml/2006/main">
  <p:tag name="HIGHLIGHTER" val="false"/>
</p:tagLst>
</file>

<file path=ppt/tags/tag1246.xml><?xml version="1.0" encoding="utf-8"?>
<p:tagLst xmlns:a="http://schemas.openxmlformats.org/drawingml/2006/main" xmlns:r="http://schemas.openxmlformats.org/officeDocument/2006/relationships" xmlns:p="http://schemas.openxmlformats.org/presentationml/2006/main">
  <p:tag name="HIGHLIGHTER" val="false"/>
</p:tagLst>
</file>

<file path=ppt/tags/tag1247.xml><?xml version="1.0" encoding="utf-8"?>
<p:tagLst xmlns:a="http://schemas.openxmlformats.org/drawingml/2006/main" xmlns:r="http://schemas.openxmlformats.org/officeDocument/2006/relationships" xmlns:p="http://schemas.openxmlformats.org/presentationml/2006/main">
  <p:tag name="HIGHLIGHTER" val="false"/>
</p:tagLst>
</file>

<file path=ppt/tags/tag1248.xml><?xml version="1.0" encoding="utf-8"?>
<p:tagLst xmlns:a="http://schemas.openxmlformats.org/drawingml/2006/main" xmlns:r="http://schemas.openxmlformats.org/officeDocument/2006/relationships" xmlns:p="http://schemas.openxmlformats.org/presentationml/2006/main">
  <p:tag name="HIGHLIGHTER" val="false"/>
</p:tagLst>
</file>

<file path=ppt/tags/tag1249.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50.xml><?xml version="1.0" encoding="utf-8"?>
<p:tagLst xmlns:a="http://schemas.openxmlformats.org/drawingml/2006/main" xmlns:r="http://schemas.openxmlformats.org/officeDocument/2006/relationships" xmlns:p="http://schemas.openxmlformats.org/presentationml/2006/main">
  <p:tag name="HIGHLIGHTER" val="false"/>
</p:tagLst>
</file>

<file path=ppt/tags/tag1251.xml><?xml version="1.0" encoding="utf-8"?>
<p:tagLst xmlns:a="http://schemas.openxmlformats.org/drawingml/2006/main" xmlns:r="http://schemas.openxmlformats.org/officeDocument/2006/relationships" xmlns:p="http://schemas.openxmlformats.org/presentationml/2006/main">
  <p:tag name="HIGHLIGHTER" val="false"/>
</p:tagLst>
</file>

<file path=ppt/tags/tag1252.xml><?xml version="1.0" encoding="utf-8"?>
<p:tagLst xmlns:a="http://schemas.openxmlformats.org/drawingml/2006/main" xmlns:r="http://schemas.openxmlformats.org/officeDocument/2006/relationships" xmlns:p="http://schemas.openxmlformats.org/presentationml/2006/main">
  <p:tag name="HIGHLIGHTER" val="false"/>
</p:tagLst>
</file>

<file path=ppt/tags/tag1253.xml><?xml version="1.0" encoding="utf-8"?>
<p:tagLst xmlns:a="http://schemas.openxmlformats.org/drawingml/2006/main" xmlns:r="http://schemas.openxmlformats.org/officeDocument/2006/relationships" xmlns:p="http://schemas.openxmlformats.org/presentationml/2006/main">
  <p:tag name="HIGHLIGHTER" val="false"/>
</p:tagLst>
</file>

<file path=ppt/tags/tag1254.xml><?xml version="1.0" encoding="utf-8"?>
<p:tagLst xmlns:a="http://schemas.openxmlformats.org/drawingml/2006/main" xmlns:r="http://schemas.openxmlformats.org/officeDocument/2006/relationships" xmlns:p="http://schemas.openxmlformats.org/presentationml/2006/main">
  <p:tag name="HIGHLIGHTER" val="false"/>
</p:tagLst>
</file>

<file path=ppt/tags/tag1255.xml><?xml version="1.0" encoding="utf-8"?>
<p:tagLst xmlns:a="http://schemas.openxmlformats.org/drawingml/2006/main" xmlns:r="http://schemas.openxmlformats.org/officeDocument/2006/relationships" xmlns:p="http://schemas.openxmlformats.org/presentationml/2006/main">
  <p:tag name="HIGHLIGHTER" val="false"/>
</p:tagLst>
</file>

<file path=ppt/tags/tag1256.xml><?xml version="1.0" encoding="utf-8"?>
<p:tagLst xmlns:a="http://schemas.openxmlformats.org/drawingml/2006/main" xmlns:r="http://schemas.openxmlformats.org/officeDocument/2006/relationships" xmlns:p="http://schemas.openxmlformats.org/presentationml/2006/main">
  <p:tag name="HIGHLIGHTER" val="false"/>
</p:tagLst>
</file>

<file path=ppt/tags/tag1257.xml><?xml version="1.0" encoding="utf-8"?>
<p:tagLst xmlns:a="http://schemas.openxmlformats.org/drawingml/2006/main" xmlns:r="http://schemas.openxmlformats.org/officeDocument/2006/relationships" xmlns:p="http://schemas.openxmlformats.org/presentationml/2006/main">
  <p:tag name="HIGHLIGHTER" val="false"/>
</p:tagLst>
</file>

<file path=ppt/tags/tag1258.xml><?xml version="1.0" encoding="utf-8"?>
<p:tagLst xmlns:a="http://schemas.openxmlformats.org/drawingml/2006/main" xmlns:r="http://schemas.openxmlformats.org/officeDocument/2006/relationships" xmlns:p="http://schemas.openxmlformats.org/presentationml/2006/main">
  <p:tag name="HIGHLIGHTER" val="false"/>
</p:tagLst>
</file>

<file path=ppt/tags/tag1259.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60.xml><?xml version="1.0" encoding="utf-8"?>
<p:tagLst xmlns:a="http://schemas.openxmlformats.org/drawingml/2006/main" xmlns:r="http://schemas.openxmlformats.org/officeDocument/2006/relationships" xmlns:p="http://schemas.openxmlformats.org/presentationml/2006/main">
  <p:tag name="HIGHLIGHTER" val="false"/>
</p:tagLst>
</file>

<file path=ppt/tags/tag1261.xml><?xml version="1.0" encoding="utf-8"?>
<p:tagLst xmlns:a="http://schemas.openxmlformats.org/drawingml/2006/main" xmlns:r="http://schemas.openxmlformats.org/officeDocument/2006/relationships" xmlns:p="http://schemas.openxmlformats.org/presentationml/2006/main">
  <p:tag name="HIGHLIGHTER" val="false"/>
</p:tagLst>
</file>

<file path=ppt/tags/tag1262.xml><?xml version="1.0" encoding="utf-8"?>
<p:tagLst xmlns:a="http://schemas.openxmlformats.org/drawingml/2006/main" xmlns:r="http://schemas.openxmlformats.org/officeDocument/2006/relationships" xmlns:p="http://schemas.openxmlformats.org/presentationml/2006/main">
  <p:tag name="HIGHLIGHTER" val="false"/>
</p:tagLst>
</file>

<file path=ppt/tags/tag1263.xml><?xml version="1.0" encoding="utf-8"?>
<p:tagLst xmlns:a="http://schemas.openxmlformats.org/drawingml/2006/main" xmlns:r="http://schemas.openxmlformats.org/officeDocument/2006/relationships" xmlns:p="http://schemas.openxmlformats.org/presentationml/2006/main">
  <p:tag name="HIGHLIGHTER" val="false"/>
</p:tagLst>
</file>

<file path=ppt/tags/tag1264.xml><?xml version="1.0" encoding="utf-8"?>
<p:tagLst xmlns:a="http://schemas.openxmlformats.org/drawingml/2006/main" xmlns:r="http://schemas.openxmlformats.org/officeDocument/2006/relationships" xmlns:p="http://schemas.openxmlformats.org/presentationml/2006/main">
  <p:tag name="HIGHLIGHTER" val="false"/>
</p:tagLst>
</file>

<file path=ppt/tags/tag1265.xml><?xml version="1.0" encoding="utf-8"?>
<p:tagLst xmlns:a="http://schemas.openxmlformats.org/drawingml/2006/main" xmlns:r="http://schemas.openxmlformats.org/officeDocument/2006/relationships" xmlns:p="http://schemas.openxmlformats.org/presentationml/2006/main">
  <p:tag name="HIGHLIGHTER" val="false"/>
</p:tagLst>
</file>

<file path=ppt/tags/tag1266.xml><?xml version="1.0" encoding="utf-8"?>
<p:tagLst xmlns:a="http://schemas.openxmlformats.org/drawingml/2006/main" xmlns:r="http://schemas.openxmlformats.org/officeDocument/2006/relationships" xmlns:p="http://schemas.openxmlformats.org/presentationml/2006/main">
  <p:tag name="HIGHLIGHTER" val="false"/>
</p:tagLst>
</file>

<file path=ppt/tags/tag1267.xml><?xml version="1.0" encoding="utf-8"?>
<p:tagLst xmlns:a="http://schemas.openxmlformats.org/drawingml/2006/main" xmlns:r="http://schemas.openxmlformats.org/officeDocument/2006/relationships" xmlns:p="http://schemas.openxmlformats.org/presentationml/2006/main">
  <p:tag name="HIGHLIGHTER" val="false"/>
</p:tagLst>
</file>

<file path=ppt/tags/tag1268.xml><?xml version="1.0" encoding="utf-8"?>
<p:tagLst xmlns:a="http://schemas.openxmlformats.org/drawingml/2006/main" xmlns:r="http://schemas.openxmlformats.org/officeDocument/2006/relationships" xmlns:p="http://schemas.openxmlformats.org/presentationml/2006/main">
  <p:tag name="HIGHLIGHTER" val="false"/>
</p:tagLst>
</file>

<file path=ppt/tags/tag1269.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70.xml><?xml version="1.0" encoding="utf-8"?>
<p:tagLst xmlns:a="http://schemas.openxmlformats.org/drawingml/2006/main" xmlns:r="http://schemas.openxmlformats.org/officeDocument/2006/relationships" xmlns:p="http://schemas.openxmlformats.org/presentationml/2006/main">
  <p:tag name="HIGHLIGHTER" val="false"/>
</p:tagLst>
</file>

<file path=ppt/tags/tag1271.xml><?xml version="1.0" encoding="utf-8"?>
<p:tagLst xmlns:a="http://schemas.openxmlformats.org/drawingml/2006/main" xmlns:r="http://schemas.openxmlformats.org/officeDocument/2006/relationships" xmlns:p="http://schemas.openxmlformats.org/presentationml/2006/main">
  <p:tag name="HIGHLIGHTER" val="false"/>
</p:tagLst>
</file>

<file path=ppt/tags/tag1272.xml><?xml version="1.0" encoding="utf-8"?>
<p:tagLst xmlns:a="http://schemas.openxmlformats.org/drawingml/2006/main" xmlns:r="http://schemas.openxmlformats.org/officeDocument/2006/relationships" xmlns:p="http://schemas.openxmlformats.org/presentationml/2006/main">
  <p:tag name="HIGHLIGHTER" val="false"/>
</p:tagLst>
</file>

<file path=ppt/tags/tag1273.xml><?xml version="1.0" encoding="utf-8"?>
<p:tagLst xmlns:a="http://schemas.openxmlformats.org/drawingml/2006/main" xmlns:r="http://schemas.openxmlformats.org/officeDocument/2006/relationships" xmlns:p="http://schemas.openxmlformats.org/presentationml/2006/main">
  <p:tag name="HIGHLIGHTER" val="false"/>
</p:tagLst>
</file>

<file path=ppt/tags/tag1274.xml><?xml version="1.0" encoding="utf-8"?>
<p:tagLst xmlns:a="http://schemas.openxmlformats.org/drawingml/2006/main" xmlns:r="http://schemas.openxmlformats.org/officeDocument/2006/relationships" xmlns:p="http://schemas.openxmlformats.org/presentationml/2006/main">
  <p:tag name="HIGHLIGHTER" val="false"/>
</p:tagLst>
</file>

<file path=ppt/tags/tag1275.xml><?xml version="1.0" encoding="utf-8"?>
<p:tagLst xmlns:a="http://schemas.openxmlformats.org/drawingml/2006/main" xmlns:r="http://schemas.openxmlformats.org/officeDocument/2006/relationships" xmlns:p="http://schemas.openxmlformats.org/presentationml/2006/main">
  <p:tag name="HIGHLIGHTER" val="false"/>
</p:tagLst>
</file>

<file path=ppt/tags/tag1276.xml><?xml version="1.0" encoding="utf-8"?>
<p:tagLst xmlns:a="http://schemas.openxmlformats.org/drawingml/2006/main" xmlns:r="http://schemas.openxmlformats.org/officeDocument/2006/relationships" xmlns:p="http://schemas.openxmlformats.org/presentationml/2006/main">
  <p:tag name="HIGHLIGHTER" val="false"/>
</p:tagLst>
</file>

<file path=ppt/tags/tag1277.xml><?xml version="1.0" encoding="utf-8"?>
<p:tagLst xmlns:a="http://schemas.openxmlformats.org/drawingml/2006/main" xmlns:r="http://schemas.openxmlformats.org/officeDocument/2006/relationships" xmlns:p="http://schemas.openxmlformats.org/presentationml/2006/main">
  <p:tag name="HIGHLIGHTER" val="false"/>
</p:tagLst>
</file>

<file path=ppt/tags/tag1278.xml><?xml version="1.0" encoding="utf-8"?>
<p:tagLst xmlns:a="http://schemas.openxmlformats.org/drawingml/2006/main" xmlns:r="http://schemas.openxmlformats.org/officeDocument/2006/relationships" xmlns:p="http://schemas.openxmlformats.org/presentationml/2006/main">
  <p:tag name="HIGHLIGHTER" val="false"/>
</p:tagLst>
</file>

<file path=ppt/tags/tag1279.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80.xml><?xml version="1.0" encoding="utf-8"?>
<p:tagLst xmlns:a="http://schemas.openxmlformats.org/drawingml/2006/main" xmlns:r="http://schemas.openxmlformats.org/officeDocument/2006/relationships" xmlns:p="http://schemas.openxmlformats.org/presentationml/2006/main">
  <p:tag name="HIGHLIGHTER" val="false"/>
</p:tagLst>
</file>

<file path=ppt/tags/tag1281.xml><?xml version="1.0" encoding="utf-8"?>
<p:tagLst xmlns:a="http://schemas.openxmlformats.org/drawingml/2006/main" xmlns:r="http://schemas.openxmlformats.org/officeDocument/2006/relationships" xmlns:p="http://schemas.openxmlformats.org/presentationml/2006/main">
  <p:tag name="HIGHLIGHTER" val="false"/>
</p:tagLst>
</file>

<file path=ppt/tags/tag1282.xml><?xml version="1.0" encoding="utf-8"?>
<p:tagLst xmlns:a="http://schemas.openxmlformats.org/drawingml/2006/main" xmlns:r="http://schemas.openxmlformats.org/officeDocument/2006/relationships" xmlns:p="http://schemas.openxmlformats.org/presentationml/2006/main">
  <p:tag name="HIGHLIGHTER" val="false"/>
</p:tagLst>
</file>

<file path=ppt/tags/tag1283.xml><?xml version="1.0" encoding="utf-8"?>
<p:tagLst xmlns:a="http://schemas.openxmlformats.org/drawingml/2006/main" xmlns:r="http://schemas.openxmlformats.org/officeDocument/2006/relationships" xmlns:p="http://schemas.openxmlformats.org/presentationml/2006/main">
  <p:tag name="HIGHLIGHTER" val="false"/>
</p:tagLst>
</file>

<file path=ppt/tags/tag1284.xml><?xml version="1.0" encoding="utf-8"?>
<p:tagLst xmlns:a="http://schemas.openxmlformats.org/drawingml/2006/main" xmlns:r="http://schemas.openxmlformats.org/officeDocument/2006/relationships" xmlns:p="http://schemas.openxmlformats.org/presentationml/2006/main">
  <p:tag name="HIGHLIGHTER" val="false"/>
</p:tagLst>
</file>

<file path=ppt/tags/tag1285.xml><?xml version="1.0" encoding="utf-8"?>
<p:tagLst xmlns:a="http://schemas.openxmlformats.org/drawingml/2006/main" xmlns:r="http://schemas.openxmlformats.org/officeDocument/2006/relationships" xmlns:p="http://schemas.openxmlformats.org/presentationml/2006/main">
  <p:tag name="HIGHLIGHTER" val="false"/>
</p:tagLst>
</file>

<file path=ppt/tags/tag1286.xml><?xml version="1.0" encoding="utf-8"?>
<p:tagLst xmlns:a="http://schemas.openxmlformats.org/drawingml/2006/main" xmlns:r="http://schemas.openxmlformats.org/officeDocument/2006/relationships" xmlns:p="http://schemas.openxmlformats.org/presentationml/2006/main">
  <p:tag name="HIGHLIGHTER" val="false"/>
</p:tagLst>
</file>

<file path=ppt/tags/tag1287.xml><?xml version="1.0" encoding="utf-8"?>
<p:tagLst xmlns:a="http://schemas.openxmlformats.org/drawingml/2006/main" xmlns:r="http://schemas.openxmlformats.org/officeDocument/2006/relationships" xmlns:p="http://schemas.openxmlformats.org/presentationml/2006/main">
  <p:tag name="HIGHLIGHTER" val="false"/>
</p:tagLst>
</file>

<file path=ppt/tags/tag1288.xml><?xml version="1.0" encoding="utf-8"?>
<p:tagLst xmlns:a="http://schemas.openxmlformats.org/drawingml/2006/main" xmlns:r="http://schemas.openxmlformats.org/officeDocument/2006/relationships" xmlns:p="http://schemas.openxmlformats.org/presentationml/2006/main">
  <p:tag name="HIGHLIGHTER" val="false"/>
</p:tagLst>
</file>

<file path=ppt/tags/tag1289.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290.xml><?xml version="1.0" encoding="utf-8"?>
<p:tagLst xmlns:a="http://schemas.openxmlformats.org/drawingml/2006/main" xmlns:r="http://schemas.openxmlformats.org/officeDocument/2006/relationships" xmlns:p="http://schemas.openxmlformats.org/presentationml/2006/main">
  <p:tag name="HIGHLIGHTER" val="false"/>
</p:tagLst>
</file>

<file path=ppt/tags/tag1291.xml><?xml version="1.0" encoding="utf-8"?>
<p:tagLst xmlns:a="http://schemas.openxmlformats.org/drawingml/2006/main" xmlns:r="http://schemas.openxmlformats.org/officeDocument/2006/relationships" xmlns:p="http://schemas.openxmlformats.org/presentationml/2006/main">
  <p:tag name="HIGHLIGHTER" val="false"/>
</p:tagLst>
</file>

<file path=ppt/tags/tag1292.xml><?xml version="1.0" encoding="utf-8"?>
<p:tagLst xmlns:a="http://schemas.openxmlformats.org/drawingml/2006/main" xmlns:r="http://schemas.openxmlformats.org/officeDocument/2006/relationships" xmlns:p="http://schemas.openxmlformats.org/presentationml/2006/main">
  <p:tag name="HIGHLIGHTER" val="false"/>
</p:tagLst>
</file>

<file path=ppt/tags/tag1293.xml><?xml version="1.0" encoding="utf-8"?>
<p:tagLst xmlns:a="http://schemas.openxmlformats.org/drawingml/2006/main" xmlns:r="http://schemas.openxmlformats.org/officeDocument/2006/relationships" xmlns:p="http://schemas.openxmlformats.org/presentationml/2006/main">
  <p:tag name="HIGHLIGHTER" val="false"/>
</p:tagLst>
</file>

<file path=ppt/tags/tag1294.xml><?xml version="1.0" encoding="utf-8"?>
<p:tagLst xmlns:a="http://schemas.openxmlformats.org/drawingml/2006/main" xmlns:r="http://schemas.openxmlformats.org/officeDocument/2006/relationships" xmlns:p="http://schemas.openxmlformats.org/presentationml/2006/main">
  <p:tag name="HIGHLIGHTER" val="false"/>
</p:tagLst>
</file>

<file path=ppt/tags/tag1295.xml><?xml version="1.0" encoding="utf-8"?>
<p:tagLst xmlns:a="http://schemas.openxmlformats.org/drawingml/2006/main" xmlns:r="http://schemas.openxmlformats.org/officeDocument/2006/relationships" xmlns:p="http://schemas.openxmlformats.org/presentationml/2006/main">
  <p:tag name="HIGHLIGHTER" val="false"/>
</p:tagLst>
</file>

<file path=ppt/tags/tag1296.xml><?xml version="1.0" encoding="utf-8"?>
<p:tagLst xmlns:a="http://schemas.openxmlformats.org/drawingml/2006/main" xmlns:r="http://schemas.openxmlformats.org/officeDocument/2006/relationships" xmlns:p="http://schemas.openxmlformats.org/presentationml/2006/main">
  <p:tag name="HIGHLIGHTER" val="false"/>
</p:tagLst>
</file>

<file path=ppt/tags/tag1297.xml><?xml version="1.0" encoding="utf-8"?>
<p:tagLst xmlns:a="http://schemas.openxmlformats.org/drawingml/2006/main" xmlns:r="http://schemas.openxmlformats.org/officeDocument/2006/relationships" xmlns:p="http://schemas.openxmlformats.org/presentationml/2006/main">
  <p:tag name="HIGHLIGHTER" val="false"/>
</p:tagLst>
</file>

<file path=ppt/tags/tag1298.xml><?xml version="1.0" encoding="utf-8"?>
<p:tagLst xmlns:a="http://schemas.openxmlformats.org/drawingml/2006/main" xmlns:r="http://schemas.openxmlformats.org/officeDocument/2006/relationships" xmlns:p="http://schemas.openxmlformats.org/presentationml/2006/main">
  <p:tag name="HIGHLIGHTER" val="false"/>
</p:tagLst>
</file>

<file path=ppt/tags/tag129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00.xml><?xml version="1.0" encoding="utf-8"?>
<p:tagLst xmlns:a="http://schemas.openxmlformats.org/drawingml/2006/main" xmlns:r="http://schemas.openxmlformats.org/officeDocument/2006/relationships" xmlns:p="http://schemas.openxmlformats.org/presentationml/2006/main">
  <p:tag name="HIGHLIGHTER" val="false"/>
</p:tagLst>
</file>

<file path=ppt/tags/tag1301.xml><?xml version="1.0" encoding="utf-8"?>
<p:tagLst xmlns:a="http://schemas.openxmlformats.org/drawingml/2006/main" xmlns:r="http://schemas.openxmlformats.org/officeDocument/2006/relationships" xmlns:p="http://schemas.openxmlformats.org/presentationml/2006/main">
  <p:tag name="HIGHLIGHTER" val="false"/>
</p:tagLst>
</file>

<file path=ppt/tags/tag1302.xml><?xml version="1.0" encoding="utf-8"?>
<p:tagLst xmlns:a="http://schemas.openxmlformats.org/drawingml/2006/main" xmlns:r="http://schemas.openxmlformats.org/officeDocument/2006/relationships" xmlns:p="http://schemas.openxmlformats.org/presentationml/2006/main">
  <p:tag name="HIGHLIGHTER" val="false"/>
</p:tagLst>
</file>

<file path=ppt/tags/tag1303.xml><?xml version="1.0" encoding="utf-8"?>
<p:tagLst xmlns:a="http://schemas.openxmlformats.org/drawingml/2006/main" xmlns:r="http://schemas.openxmlformats.org/officeDocument/2006/relationships" xmlns:p="http://schemas.openxmlformats.org/presentationml/2006/main">
  <p:tag name="HIGHLIGHTER" val="false"/>
</p:tagLst>
</file>

<file path=ppt/tags/tag1304.xml><?xml version="1.0" encoding="utf-8"?>
<p:tagLst xmlns:a="http://schemas.openxmlformats.org/drawingml/2006/main" xmlns:r="http://schemas.openxmlformats.org/officeDocument/2006/relationships" xmlns:p="http://schemas.openxmlformats.org/presentationml/2006/main">
  <p:tag name="HIGHLIGHTER" val="false"/>
</p:tagLst>
</file>

<file path=ppt/tags/tag1305.xml><?xml version="1.0" encoding="utf-8"?>
<p:tagLst xmlns:a="http://schemas.openxmlformats.org/drawingml/2006/main" xmlns:r="http://schemas.openxmlformats.org/officeDocument/2006/relationships" xmlns:p="http://schemas.openxmlformats.org/presentationml/2006/main">
  <p:tag name="HIGHLIGHTER" val="false"/>
</p:tagLst>
</file>

<file path=ppt/tags/tag1306.xml><?xml version="1.0" encoding="utf-8"?>
<p:tagLst xmlns:a="http://schemas.openxmlformats.org/drawingml/2006/main" xmlns:r="http://schemas.openxmlformats.org/officeDocument/2006/relationships" xmlns:p="http://schemas.openxmlformats.org/presentationml/2006/main">
  <p:tag name="HIGHLIGHTER" val="false"/>
</p:tagLst>
</file>

<file path=ppt/tags/tag1307.xml><?xml version="1.0" encoding="utf-8"?>
<p:tagLst xmlns:a="http://schemas.openxmlformats.org/drawingml/2006/main" xmlns:r="http://schemas.openxmlformats.org/officeDocument/2006/relationships" xmlns:p="http://schemas.openxmlformats.org/presentationml/2006/main">
  <p:tag name="HIGHLIGHTER" val="false"/>
</p:tagLst>
</file>

<file path=ppt/tags/tag1308.xml><?xml version="1.0" encoding="utf-8"?>
<p:tagLst xmlns:a="http://schemas.openxmlformats.org/drawingml/2006/main" xmlns:r="http://schemas.openxmlformats.org/officeDocument/2006/relationships" xmlns:p="http://schemas.openxmlformats.org/presentationml/2006/main">
  <p:tag name="HIGHLIGHTER" val="false"/>
</p:tagLst>
</file>

<file path=ppt/tags/tag1309.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10.xml><?xml version="1.0" encoding="utf-8"?>
<p:tagLst xmlns:a="http://schemas.openxmlformats.org/drawingml/2006/main" xmlns:r="http://schemas.openxmlformats.org/officeDocument/2006/relationships" xmlns:p="http://schemas.openxmlformats.org/presentationml/2006/main">
  <p:tag name="HIGHLIGHTER" val="false"/>
</p:tagLst>
</file>

<file path=ppt/tags/tag1311.xml><?xml version="1.0" encoding="utf-8"?>
<p:tagLst xmlns:a="http://schemas.openxmlformats.org/drawingml/2006/main" xmlns:r="http://schemas.openxmlformats.org/officeDocument/2006/relationships" xmlns:p="http://schemas.openxmlformats.org/presentationml/2006/main">
  <p:tag name="HIGHLIGHTER" val="false"/>
</p:tagLst>
</file>

<file path=ppt/tags/tag1312.xml><?xml version="1.0" encoding="utf-8"?>
<p:tagLst xmlns:a="http://schemas.openxmlformats.org/drawingml/2006/main" xmlns:r="http://schemas.openxmlformats.org/officeDocument/2006/relationships" xmlns:p="http://schemas.openxmlformats.org/presentationml/2006/main">
  <p:tag name="HIGHLIGHTER" val="false"/>
</p:tagLst>
</file>

<file path=ppt/tags/tag1313.xml><?xml version="1.0" encoding="utf-8"?>
<p:tagLst xmlns:a="http://schemas.openxmlformats.org/drawingml/2006/main" xmlns:r="http://schemas.openxmlformats.org/officeDocument/2006/relationships" xmlns:p="http://schemas.openxmlformats.org/presentationml/2006/main">
  <p:tag name="HIGHLIGHTER" val="false"/>
</p:tagLst>
</file>

<file path=ppt/tags/tag1314.xml><?xml version="1.0" encoding="utf-8"?>
<p:tagLst xmlns:a="http://schemas.openxmlformats.org/drawingml/2006/main" xmlns:r="http://schemas.openxmlformats.org/officeDocument/2006/relationships" xmlns:p="http://schemas.openxmlformats.org/presentationml/2006/main">
  <p:tag name="HIGHLIGHTER" val="false"/>
</p:tagLst>
</file>

<file path=ppt/tags/tag1315.xml><?xml version="1.0" encoding="utf-8"?>
<p:tagLst xmlns:a="http://schemas.openxmlformats.org/drawingml/2006/main" xmlns:r="http://schemas.openxmlformats.org/officeDocument/2006/relationships" xmlns:p="http://schemas.openxmlformats.org/presentationml/2006/main">
  <p:tag name="HIGHLIGHTER" val="false"/>
</p:tagLst>
</file>

<file path=ppt/tags/tag1316.xml><?xml version="1.0" encoding="utf-8"?>
<p:tagLst xmlns:a="http://schemas.openxmlformats.org/drawingml/2006/main" xmlns:r="http://schemas.openxmlformats.org/officeDocument/2006/relationships" xmlns:p="http://schemas.openxmlformats.org/presentationml/2006/main">
  <p:tag name="HIGHLIGHTER" val="false"/>
</p:tagLst>
</file>

<file path=ppt/tags/tag1317.xml><?xml version="1.0" encoding="utf-8"?>
<p:tagLst xmlns:a="http://schemas.openxmlformats.org/drawingml/2006/main" xmlns:r="http://schemas.openxmlformats.org/officeDocument/2006/relationships" xmlns:p="http://schemas.openxmlformats.org/presentationml/2006/main">
  <p:tag name="HIGHLIGHTER" val="false"/>
</p:tagLst>
</file>

<file path=ppt/tags/tag1318.xml><?xml version="1.0" encoding="utf-8"?>
<p:tagLst xmlns:a="http://schemas.openxmlformats.org/drawingml/2006/main" xmlns:r="http://schemas.openxmlformats.org/officeDocument/2006/relationships" xmlns:p="http://schemas.openxmlformats.org/presentationml/2006/main">
  <p:tag name="HIGHLIGHTER" val="false"/>
</p:tagLst>
</file>

<file path=ppt/tags/tag1319.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20.xml><?xml version="1.0" encoding="utf-8"?>
<p:tagLst xmlns:a="http://schemas.openxmlformats.org/drawingml/2006/main" xmlns:r="http://schemas.openxmlformats.org/officeDocument/2006/relationships" xmlns:p="http://schemas.openxmlformats.org/presentationml/2006/main">
  <p:tag name="HIGHLIGHTER" val="false"/>
</p:tagLst>
</file>

<file path=ppt/tags/tag1321.xml><?xml version="1.0" encoding="utf-8"?>
<p:tagLst xmlns:a="http://schemas.openxmlformats.org/drawingml/2006/main" xmlns:r="http://schemas.openxmlformats.org/officeDocument/2006/relationships" xmlns:p="http://schemas.openxmlformats.org/presentationml/2006/main">
  <p:tag name="HIGHLIGHTER" val="false"/>
</p:tagLst>
</file>

<file path=ppt/tags/tag1322.xml><?xml version="1.0" encoding="utf-8"?>
<p:tagLst xmlns:a="http://schemas.openxmlformats.org/drawingml/2006/main" xmlns:r="http://schemas.openxmlformats.org/officeDocument/2006/relationships" xmlns:p="http://schemas.openxmlformats.org/presentationml/2006/main">
  <p:tag name="HIGHLIGHTER" val="false"/>
</p:tagLst>
</file>

<file path=ppt/tags/tag1323.xml><?xml version="1.0" encoding="utf-8"?>
<p:tagLst xmlns:a="http://schemas.openxmlformats.org/drawingml/2006/main" xmlns:r="http://schemas.openxmlformats.org/officeDocument/2006/relationships" xmlns:p="http://schemas.openxmlformats.org/presentationml/2006/main">
  <p:tag name="HIGHLIGHTER" val="false"/>
</p:tagLst>
</file>

<file path=ppt/tags/tag1324.xml><?xml version="1.0" encoding="utf-8"?>
<p:tagLst xmlns:a="http://schemas.openxmlformats.org/drawingml/2006/main" xmlns:r="http://schemas.openxmlformats.org/officeDocument/2006/relationships" xmlns:p="http://schemas.openxmlformats.org/presentationml/2006/main">
  <p:tag name="HIGHLIGHTER" val="false"/>
</p:tagLst>
</file>

<file path=ppt/tags/tag1325.xml><?xml version="1.0" encoding="utf-8"?>
<p:tagLst xmlns:a="http://schemas.openxmlformats.org/drawingml/2006/main" xmlns:r="http://schemas.openxmlformats.org/officeDocument/2006/relationships" xmlns:p="http://schemas.openxmlformats.org/presentationml/2006/main">
  <p:tag name="HIGHLIGHTER" val="false"/>
</p:tagLst>
</file>

<file path=ppt/tags/tag1326.xml><?xml version="1.0" encoding="utf-8"?>
<p:tagLst xmlns:a="http://schemas.openxmlformats.org/drawingml/2006/main" xmlns:r="http://schemas.openxmlformats.org/officeDocument/2006/relationships" xmlns:p="http://schemas.openxmlformats.org/presentationml/2006/main">
  <p:tag name="HIGHLIGHTER" val="false"/>
</p:tagLst>
</file>

<file path=ppt/tags/tag1327.xml><?xml version="1.0" encoding="utf-8"?>
<p:tagLst xmlns:a="http://schemas.openxmlformats.org/drawingml/2006/main" xmlns:r="http://schemas.openxmlformats.org/officeDocument/2006/relationships" xmlns:p="http://schemas.openxmlformats.org/presentationml/2006/main">
  <p:tag name="HIGHLIGHTER" val="false"/>
</p:tagLst>
</file>

<file path=ppt/tags/tag1328.xml><?xml version="1.0" encoding="utf-8"?>
<p:tagLst xmlns:a="http://schemas.openxmlformats.org/drawingml/2006/main" xmlns:r="http://schemas.openxmlformats.org/officeDocument/2006/relationships" xmlns:p="http://schemas.openxmlformats.org/presentationml/2006/main">
  <p:tag name="HIGHLIGHTER" val="false"/>
</p:tagLst>
</file>

<file path=ppt/tags/tag1329.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30.xml><?xml version="1.0" encoding="utf-8"?>
<p:tagLst xmlns:a="http://schemas.openxmlformats.org/drawingml/2006/main" xmlns:r="http://schemas.openxmlformats.org/officeDocument/2006/relationships" xmlns:p="http://schemas.openxmlformats.org/presentationml/2006/main">
  <p:tag name="HIGHLIGHTER" val="false"/>
</p:tagLst>
</file>

<file path=ppt/tags/tag1331.xml><?xml version="1.0" encoding="utf-8"?>
<p:tagLst xmlns:a="http://schemas.openxmlformats.org/drawingml/2006/main" xmlns:r="http://schemas.openxmlformats.org/officeDocument/2006/relationships" xmlns:p="http://schemas.openxmlformats.org/presentationml/2006/main">
  <p:tag name="HIGHLIGHTER" val="false"/>
</p:tagLst>
</file>

<file path=ppt/tags/tag13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3.xml><?xml version="1.0" encoding="utf-8"?>
<p:tagLst xmlns:a="http://schemas.openxmlformats.org/drawingml/2006/main" xmlns:r="http://schemas.openxmlformats.org/officeDocument/2006/relationships" xmlns:p="http://schemas.openxmlformats.org/presentationml/2006/main">
  <p:tag name="HIGHLIGHTER" val="false"/>
</p:tagLst>
</file>

<file path=ppt/tags/tag1334.xml><?xml version="1.0" encoding="utf-8"?>
<p:tagLst xmlns:a="http://schemas.openxmlformats.org/drawingml/2006/main" xmlns:r="http://schemas.openxmlformats.org/officeDocument/2006/relationships" xmlns:p="http://schemas.openxmlformats.org/presentationml/2006/main">
  <p:tag name="HIGHLIGHTER" val="false"/>
</p:tagLst>
</file>

<file path=ppt/tags/tag1335.xml><?xml version="1.0" encoding="utf-8"?>
<p:tagLst xmlns:a="http://schemas.openxmlformats.org/drawingml/2006/main" xmlns:r="http://schemas.openxmlformats.org/officeDocument/2006/relationships" xmlns:p="http://schemas.openxmlformats.org/presentationml/2006/main">
  <p:tag name="HIGHLIGHTER" val="false"/>
</p:tagLst>
</file>

<file path=ppt/tags/tag1336.xml><?xml version="1.0" encoding="utf-8"?>
<p:tagLst xmlns:a="http://schemas.openxmlformats.org/drawingml/2006/main" xmlns:r="http://schemas.openxmlformats.org/officeDocument/2006/relationships" xmlns:p="http://schemas.openxmlformats.org/presentationml/2006/main">
  <p:tag name="HIGHLIGHTER" val="false"/>
</p:tagLst>
</file>

<file path=ppt/tags/tag1337.xml><?xml version="1.0" encoding="utf-8"?>
<p:tagLst xmlns:a="http://schemas.openxmlformats.org/drawingml/2006/main" xmlns:r="http://schemas.openxmlformats.org/officeDocument/2006/relationships" xmlns:p="http://schemas.openxmlformats.org/presentationml/2006/main">
  <p:tag name="HIGHLIGHTER" val="false"/>
</p:tagLst>
</file>

<file path=ppt/tags/tag1338.xml><?xml version="1.0" encoding="utf-8"?>
<p:tagLst xmlns:a="http://schemas.openxmlformats.org/drawingml/2006/main" xmlns:r="http://schemas.openxmlformats.org/officeDocument/2006/relationships" xmlns:p="http://schemas.openxmlformats.org/presentationml/2006/main">
  <p:tag name="HIGHLIGHTER" val="false"/>
</p:tagLst>
</file>

<file path=ppt/tags/tag1339.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40.xml><?xml version="1.0" encoding="utf-8"?>
<p:tagLst xmlns:a="http://schemas.openxmlformats.org/drawingml/2006/main" xmlns:r="http://schemas.openxmlformats.org/officeDocument/2006/relationships" xmlns:p="http://schemas.openxmlformats.org/presentationml/2006/main">
  <p:tag name="HIGHLIGHTER" val="false"/>
</p:tagLst>
</file>

<file path=ppt/tags/tag1341.xml><?xml version="1.0" encoding="utf-8"?>
<p:tagLst xmlns:a="http://schemas.openxmlformats.org/drawingml/2006/main" xmlns:r="http://schemas.openxmlformats.org/officeDocument/2006/relationships" xmlns:p="http://schemas.openxmlformats.org/presentationml/2006/main">
  <p:tag name="HIGHLIGHTER" val="false"/>
</p:tagLst>
</file>

<file path=ppt/tags/tag1342.xml><?xml version="1.0" encoding="utf-8"?>
<p:tagLst xmlns:a="http://schemas.openxmlformats.org/drawingml/2006/main" xmlns:r="http://schemas.openxmlformats.org/officeDocument/2006/relationships" xmlns:p="http://schemas.openxmlformats.org/presentationml/2006/main">
  <p:tag name="HIGHLIGHTER" val="false"/>
</p:tagLst>
</file>

<file path=ppt/tags/tag1343.xml><?xml version="1.0" encoding="utf-8"?>
<p:tagLst xmlns:a="http://schemas.openxmlformats.org/drawingml/2006/main" xmlns:r="http://schemas.openxmlformats.org/officeDocument/2006/relationships" xmlns:p="http://schemas.openxmlformats.org/presentationml/2006/main">
  <p:tag name="HIGHLIGHTER" val="false"/>
</p:tagLst>
</file>

<file path=ppt/tags/tag1344.xml><?xml version="1.0" encoding="utf-8"?>
<p:tagLst xmlns:a="http://schemas.openxmlformats.org/drawingml/2006/main" xmlns:r="http://schemas.openxmlformats.org/officeDocument/2006/relationships" xmlns:p="http://schemas.openxmlformats.org/presentationml/2006/main">
  <p:tag name="HIGHLIGHTER" val="false"/>
</p:tagLst>
</file>

<file path=ppt/tags/tag1345.xml><?xml version="1.0" encoding="utf-8"?>
<p:tagLst xmlns:a="http://schemas.openxmlformats.org/drawingml/2006/main" xmlns:r="http://schemas.openxmlformats.org/officeDocument/2006/relationships" xmlns:p="http://schemas.openxmlformats.org/presentationml/2006/main">
  <p:tag name="HIGHLIGHTER" val="false"/>
</p:tagLst>
</file>

<file path=ppt/tags/tag1346.xml><?xml version="1.0" encoding="utf-8"?>
<p:tagLst xmlns:a="http://schemas.openxmlformats.org/drawingml/2006/main" xmlns:r="http://schemas.openxmlformats.org/officeDocument/2006/relationships" xmlns:p="http://schemas.openxmlformats.org/presentationml/2006/main">
  <p:tag name="HIGHLIGHTER" val="false"/>
</p:tagLst>
</file>

<file path=ppt/tags/tag1347.xml><?xml version="1.0" encoding="utf-8"?>
<p:tagLst xmlns:a="http://schemas.openxmlformats.org/drawingml/2006/main" xmlns:r="http://schemas.openxmlformats.org/officeDocument/2006/relationships" xmlns:p="http://schemas.openxmlformats.org/presentationml/2006/main">
  <p:tag name="HIGHLIGHTER" val="false"/>
</p:tagLst>
</file>

<file path=ppt/tags/tag1348.xml><?xml version="1.0" encoding="utf-8"?>
<p:tagLst xmlns:a="http://schemas.openxmlformats.org/drawingml/2006/main" xmlns:r="http://schemas.openxmlformats.org/officeDocument/2006/relationships" xmlns:p="http://schemas.openxmlformats.org/presentationml/2006/main">
  <p:tag name="HIGHLIGHTER" val="false"/>
</p:tagLst>
</file>

<file path=ppt/tags/tag1349.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50.xml><?xml version="1.0" encoding="utf-8"?>
<p:tagLst xmlns:a="http://schemas.openxmlformats.org/drawingml/2006/main" xmlns:r="http://schemas.openxmlformats.org/officeDocument/2006/relationships" xmlns:p="http://schemas.openxmlformats.org/presentationml/2006/main">
  <p:tag name="HIGHLIGHTER" val="false"/>
</p:tagLst>
</file>

<file path=ppt/tags/tag1351.xml><?xml version="1.0" encoding="utf-8"?>
<p:tagLst xmlns:a="http://schemas.openxmlformats.org/drawingml/2006/main" xmlns:r="http://schemas.openxmlformats.org/officeDocument/2006/relationships" xmlns:p="http://schemas.openxmlformats.org/presentationml/2006/main">
  <p:tag name="HIGHLIGHTER" val="false"/>
</p:tagLst>
</file>

<file path=ppt/tags/tag1352.xml><?xml version="1.0" encoding="utf-8"?>
<p:tagLst xmlns:a="http://schemas.openxmlformats.org/drawingml/2006/main" xmlns:r="http://schemas.openxmlformats.org/officeDocument/2006/relationships" xmlns:p="http://schemas.openxmlformats.org/presentationml/2006/main">
  <p:tag name="HIGHLIGHTER" val="false"/>
</p:tagLst>
</file>

<file path=ppt/tags/tag1353.xml><?xml version="1.0" encoding="utf-8"?>
<p:tagLst xmlns:a="http://schemas.openxmlformats.org/drawingml/2006/main" xmlns:r="http://schemas.openxmlformats.org/officeDocument/2006/relationships" xmlns:p="http://schemas.openxmlformats.org/presentationml/2006/main">
  <p:tag name="HIGHLIGHTER" val="false"/>
</p:tagLst>
</file>

<file path=ppt/tags/tag1354.xml><?xml version="1.0" encoding="utf-8"?>
<p:tagLst xmlns:a="http://schemas.openxmlformats.org/drawingml/2006/main" xmlns:r="http://schemas.openxmlformats.org/officeDocument/2006/relationships" xmlns:p="http://schemas.openxmlformats.org/presentationml/2006/main">
  <p:tag name="HIGHLIGHTER" val="false"/>
</p:tagLst>
</file>

<file path=ppt/tags/tag1355.xml><?xml version="1.0" encoding="utf-8"?>
<p:tagLst xmlns:a="http://schemas.openxmlformats.org/drawingml/2006/main" xmlns:r="http://schemas.openxmlformats.org/officeDocument/2006/relationships" xmlns:p="http://schemas.openxmlformats.org/presentationml/2006/main">
  <p:tag name="HIGHLIGHTER" val="false"/>
</p:tagLst>
</file>

<file path=ppt/tags/tag1356.xml><?xml version="1.0" encoding="utf-8"?>
<p:tagLst xmlns:a="http://schemas.openxmlformats.org/drawingml/2006/main" xmlns:r="http://schemas.openxmlformats.org/officeDocument/2006/relationships" xmlns:p="http://schemas.openxmlformats.org/presentationml/2006/main">
  <p:tag name="HIGHLIGHTER" val="false"/>
</p:tagLst>
</file>

<file path=ppt/tags/tag1357.xml><?xml version="1.0" encoding="utf-8"?>
<p:tagLst xmlns:a="http://schemas.openxmlformats.org/drawingml/2006/main" xmlns:r="http://schemas.openxmlformats.org/officeDocument/2006/relationships" xmlns:p="http://schemas.openxmlformats.org/presentationml/2006/main">
  <p:tag name="HIGHLIGHTER" val="false"/>
</p:tagLst>
</file>

<file path=ppt/tags/tag1358.xml><?xml version="1.0" encoding="utf-8"?>
<p:tagLst xmlns:a="http://schemas.openxmlformats.org/drawingml/2006/main" xmlns:r="http://schemas.openxmlformats.org/officeDocument/2006/relationships" xmlns:p="http://schemas.openxmlformats.org/presentationml/2006/main">
  <p:tag name="HIGHLIGHTER" val="false"/>
</p:tagLst>
</file>

<file path=ppt/tags/tag1359.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60.xml><?xml version="1.0" encoding="utf-8"?>
<p:tagLst xmlns:a="http://schemas.openxmlformats.org/drawingml/2006/main" xmlns:r="http://schemas.openxmlformats.org/officeDocument/2006/relationships" xmlns:p="http://schemas.openxmlformats.org/presentationml/2006/main">
  <p:tag name="HIGHLIGHTER" val="false"/>
</p:tagLst>
</file>

<file path=ppt/tags/tag1361.xml><?xml version="1.0" encoding="utf-8"?>
<p:tagLst xmlns:a="http://schemas.openxmlformats.org/drawingml/2006/main" xmlns:r="http://schemas.openxmlformats.org/officeDocument/2006/relationships" xmlns:p="http://schemas.openxmlformats.org/presentationml/2006/main">
  <p:tag name="HIGHLIGHTER" val="false"/>
</p:tagLst>
</file>

<file path=ppt/tags/tag1362.xml><?xml version="1.0" encoding="utf-8"?>
<p:tagLst xmlns:a="http://schemas.openxmlformats.org/drawingml/2006/main" xmlns:r="http://schemas.openxmlformats.org/officeDocument/2006/relationships" xmlns:p="http://schemas.openxmlformats.org/presentationml/2006/main">
  <p:tag name="HIGHLIGHTER" val="false"/>
</p:tagLst>
</file>

<file path=ppt/tags/tag1363.xml><?xml version="1.0" encoding="utf-8"?>
<p:tagLst xmlns:a="http://schemas.openxmlformats.org/drawingml/2006/main" xmlns:r="http://schemas.openxmlformats.org/officeDocument/2006/relationships" xmlns:p="http://schemas.openxmlformats.org/presentationml/2006/main">
  <p:tag name="HIGHLIGHTER" val="false"/>
</p:tagLst>
</file>

<file path=ppt/tags/tag1364.xml><?xml version="1.0" encoding="utf-8"?>
<p:tagLst xmlns:a="http://schemas.openxmlformats.org/drawingml/2006/main" xmlns:r="http://schemas.openxmlformats.org/officeDocument/2006/relationships" xmlns:p="http://schemas.openxmlformats.org/presentationml/2006/main">
  <p:tag name="HIGHLIGHTER" val="false"/>
</p:tagLst>
</file>

<file path=ppt/tags/tag1365.xml><?xml version="1.0" encoding="utf-8"?>
<p:tagLst xmlns:a="http://schemas.openxmlformats.org/drawingml/2006/main" xmlns:r="http://schemas.openxmlformats.org/officeDocument/2006/relationships" xmlns:p="http://schemas.openxmlformats.org/presentationml/2006/main">
  <p:tag name="HIGHLIGHTER" val="false"/>
</p:tagLst>
</file>

<file path=ppt/tags/tag1366.xml><?xml version="1.0" encoding="utf-8"?>
<p:tagLst xmlns:a="http://schemas.openxmlformats.org/drawingml/2006/main" xmlns:r="http://schemas.openxmlformats.org/officeDocument/2006/relationships" xmlns:p="http://schemas.openxmlformats.org/presentationml/2006/main">
  <p:tag name="HIGHLIGHTER" val="false"/>
</p:tagLst>
</file>

<file path=ppt/tags/tag1367.xml><?xml version="1.0" encoding="utf-8"?>
<p:tagLst xmlns:a="http://schemas.openxmlformats.org/drawingml/2006/main" xmlns:r="http://schemas.openxmlformats.org/officeDocument/2006/relationships" xmlns:p="http://schemas.openxmlformats.org/presentationml/2006/main">
  <p:tag name="HIGHLIGHTER" val="false"/>
</p:tagLst>
</file>

<file path=ppt/tags/tag1368.xml><?xml version="1.0" encoding="utf-8"?>
<p:tagLst xmlns:a="http://schemas.openxmlformats.org/drawingml/2006/main" xmlns:r="http://schemas.openxmlformats.org/officeDocument/2006/relationships" xmlns:p="http://schemas.openxmlformats.org/presentationml/2006/main">
  <p:tag name="HIGHLIGHTER" val="false"/>
</p:tagLst>
</file>

<file path=ppt/tags/tag1369.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70.xml><?xml version="1.0" encoding="utf-8"?>
<p:tagLst xmlns:a="http://schemas.openxmlformats.org/drawingml/2006/main" xmlns:r="http://schemas.openxmlformats.org/officeDocument/2006/relationships" xmlns:p="http://schemas.openxmlformats.org/presentationml/2006/main">
  <p:tag name="HIGHLIGHTER" val="false"/>
</p:tagLst>
</file>

<file path=ppt/tags/tag1371.xml><?xml version="1.0" encoding="utf-8"?>
<p:tagLst xmlns:a="http://schemas.openxmlformats.org/drawingml/2006/main" xmlns:r="http://schemas.openxmlformats.org/officeDocument/2006/relationships" xmlns:p="http://schemas.openxmlformats.org/presentationml/2006/main">
  <p:tag name="HIGHLIGHTER" val="false"/>
</p:tagLst>
</file>

<file path=ppt/tags/tag1372.xml><?xml version="1.0" encoding="utf-8"?>
<p:tagLst xmlns:a="http://schemas.openxmlformats.org/drawingml/2006/main" xmlns:r="http://schemas.openxmlformats.org/officeDocument/2006/relationships" xmlns:p="http://schemas.openxmlformats.org/presentationml/2006/main">
  <p:tag name="HIGHLIGHTER" val="false"/>
</p:tagLst>
</file>

<file path=ppt/tags/tag1373.xml><?xml version="1.0" encoding="utf-8"?>
<p:tagLst xmlns:a="http://schemas.openxmlformats.org/drawingml/2006/main" xmlns:r="http://schemas.openxmlformats.org/officeDocument/2006/relationships" xmlns:p="http://schemas.openxmlformats.org/presentationml/2006/main">
  <p:tag name="HIGHLIGHTER" val="false"/>
</p:tagLst>
</file>

<file path=ppt/tags/tag1374.xml><?xml version="1.0" encoding="utf-8"?>
<p:tagLst xmlns:a="http://schemas.openxmlformats.org/drawingml/2006/main" xmlns:r="http://schemas.openxmlformats.org/officeDocument/2006/relationships" xmlns:p="http://schemas.openxmlformats.org/presentationml/2006/main">
  <p:tag name="HIGHLIGHTER" val="false"/>
</p:tagLst>
</file>

<file path=ppt/tags/tag1375.xml><?xml version="1.0" encoding="utf-8"?>
<p:tagLst xmlns:a="http://schemas.openxmlformats.org/drawingml/2006/main" xmlns:r="http://schemas.openxmlformats.org/officeDocument/2006/relationships" xmlns:p="http://schemas.openxmlformats.org/presentationml/2006/main">
  <p:tag name="HIGHLIGHTER" val="false"/>
</p:tagLst>
</file>

<file path=ppt/tags/tag1376.xml><?xml version="1.0" encoding="utf-8"?>
<p:tagLst xmlns:a="http://schemas.openxmlformats.org/drawingml/2006/main" xmlns:r="http://schemas.openxmlformats.org/officeDocument/2006/relationships" xmlns:p="http://schemas.openxmlformats.org/presentationml/2006/main">
  <p:tag name="HIGHLIGHTER" val="false"/>
</p:tagLst>
</file>

<file path=ppt/tags/tag1377.xml><?xml version="1.0" encoding="utf-8"?>
<p:tagLst xmlns:a="http://schemas.openxmlformats.org/drawingml/2006/main" xmlns:r="http://schemas.openxmlformats.org/officeDocument/2006/relationships" xmlns:p="http://schemas.openxmlformats.org/presentationml/2006/main">
  <p:tag name="HIGHLIGHTER" val="false"/>
</p:tagLst>
</file>

<file path=ppt/tags/tag1378.xml><?xml version="1.0" encoding="utf-8"?>
<p:tagLst xmlns:a="http://schemas.openxmlformats.org/drawingml/2006/main" xmlns:r="http://schemas.openxmlformats.org/officeDocument/2006/relationships" xmlns:p="http://schemas.openxmlformats.org/presentationml/2006/main">
  <p:tag name="HIGHLIGHTER" val="false"/>
</p:tagLst>
</file>

<file path=ppt/tags/tag1379.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80.xml><?xml version="1.0" encoding="utf-8"?>
<p:tagLst xmlns:a="http://schemas.openxmlformats.org/drawingml/2006/main" xmlns:r="http://schemas.openxmlformats.org/officeDocument/2006/relationships" xmlns:p="http://schemas.openxmlformats.org/presentationml/2006/main">
  <p:tag name="HIGHLIGHTER" val="false"/>
</p:tagLst>
</file>

<file path=ppt/tags/tag1381.xml><?xml version="1.0" encoding="utf-8"?>
<p:tagLst xmlns:a="http://schemas.openxmlformats.org/drawingml/2006/main" xmlns:r="http://schemas.openxmlformats.org/officeDocument/2006/relationships" xmlns:p="http://schemas.openxmlformats.org/presentationml/2006/main">
  <p:tag name="HIGHLIGHTER" val="false"/>
</p:tagLst>
</file>

<file path=ppt/tags/tag1382.xml><?xml version="1.0" encoding="utf-8"?>
<p:tagLst xmlns:a="http://schemas.openxmlformats.org/drawingml/2006/main" xmlns:r="http://schemas.openxmlformats.org/officeDocument/2006/relationships" xmlns:p="http://schemas.openxmlformats.org/presentationml/2006/main">
  <p:tag name="HIGHLIGHTER" val="false"/>
</p:tagLst>
</file>

<file path=ppt/tags/tag1383.xml><?xml version="1.0" encoding="utf-8"?>
<p:tagLst xmlns:a="http://schemas.openxmlformats.org/drawingml/2006/main" xmlns:r="http://schemas.openxmlformats.org/officeDocument/2006/relationships" xmlns:p="http://schemas.openxmlformats.org/presentationml/2006/main">
  <p:tag name="HIGHLIGHTER" val="false"/>
</p:tagLst>
</file>

<file path=ppt/tags/tag1384.xml><?xml version="1.0" encoding="utf-8"?>
<p:tagLst xmlns:a="http://schemas.openxmlformats.org/drawingml/2006/main" xmlns:r="http://schemas.openxmlformats.org/officeDocument/2006/relationships" xmlns:p="http://schemas.openxmlformats.org/presentationml/2006/main">
  <p:tag name="HIGHLIGHTER" val="false"/>
</p:tagLst>
</file>

<file path=ppt/tags/tag1385.xml><?xml version="1.0" encoding="utf-8"?>
<p:tagLst xmlns:a="http://schemas.openxmlformats.org/drawingml/2006/main" xmlns:r="http://schemas.openxmlformats.org/officeDocument/2006/relationships" xmlns:p="http://schemas.openxmlformats.org/presentationml/2006/main">
  <p:tag name="HIGHLIGHTER" val="false"/>
</p:tagLst>
</file>

<file path=ppt/tags/tag1386.xml><?xml version="1.0" encoding="utf-8"?>
<p:tagLst xmlns:a="http://schemas.openxmlformats.org/drawingml/2006/main" xmlns:r="http://schemas.openxmlformats.org/officeDocument/2006/relationships" xmlns:p="http://schemas.openxmlformats.org/presentationml/2006/main">
  <p:tag name="HIGHLIGHTER" val="false"/>
</p:tagLst>
</file>

<file path=ppt/tags/tag1387.xml><?xml version="1.0" encoding="utf-8"?>
<p:tagLst xmlns:a="http://schemas.openxmlformats.org/drawingml/2006/main" xmlns:r="http://schemas.openxmlformats.org/officeDocument/2006/relationships" xmlns:p="http://schemas.openxmlformats.org/presentationml/2006/main">
  <p:tag name="HIGHLIGHTER" val="false"/>
</p:tagLst>
</file>

<file path=ppt/tags/tag1388.xml><?xml version="1.0" encoding="utf-8"?>
<p:tagLst xmlns:a="http://schemas.openxmlformats.org/drawingml/2006/main" xmlns:r="http://schemas.openxmlformats.org/officeDocument/2006/relationships" xmlns:p="http://schemas.openxmlformats.org/presentationml/2006/main">
  <p:tag name="HIGHLIGHTER" val="false"/>
</p:tagLst>
</file>

<file path=ppt/tags/tag1389.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390.xml><?xml version="1.0" encoding="utf-8"?>
<p:tagLst xmlns:a="http://schemas.openxmlformats.org/drawingml/2006/main" xmlns:r="http://schemas.openxmlformats.org/officeDocument/2006/relationships" xmlns:p="http://schemas.openxmlformats.org/presentationml/2006/main">
  <p:tag name="HIGHLIGHTER" val="false"/>
</p:tagLst>
</file>

<file path=ppt/tags/tag1391.xml><?xml version="1.0" encoding="utf-8"?>
<p:tagLst xmlns:a="http://schemas.openxmlformats.org/drawingml/2006/main" xmlns:r="http://schemas.openxmlformats.org/officeDocument/2006/relationships" xmlns:p="http://schemas.openxmlformats.org/presentationml/2006/main">
  <p:tag name="HIGHLIGHTER" val="false"/>
</p:tagLst>
</file>

<file path=ppt/tags/tag1392.xml><?xml version="1.0" encoding="utf-8"?>
<p:tagLst xmlns:a="http://schemas.openxmlformats.org/drawingml/2006/main" xmlns:r="http://schemas.openxmlformats.org/officeDocument/2006/relationships" xmlns:p="http://schemas.openxmlformats.org/presentationml/2006/main">
  <p:tag name="HIGHLIGHTER" val="false"/>
</p:tagLst>
</file>

<file path=ppt/tags/tag1393.xml><?xml version="1.0" encoding="utf-8"?>
<p:tagLst xmlns:a="http://schemas.openxmlformats.org/drawingml/2006/main" xmlns:r="http://schemas.openxmlformats.org/officeDocument/2006/relationships" xmlns:p="http://schemas.openxmlformats.org/presentationml/2006/main">
  <p:tag name="HIGHLIGHTER" val="false"/>
</p:tagLst>
</file>

<file path=ppt/tags/tag1394.xml><?xml version="1.0" encoding="utf-8"?>
<p:tagLst xmlns:a="http://schemas.openxmlformats.org/drawingml/2006/main" xmlns:r="http://schemas.openxmlformats.org/officeDocument/2006/relationships" xmlns:p="http://schemas.openxmlformats.org/presentationml/2006/main">
  <p:tag name="HIGHLIGHTER" val="false"/>
</p:tagLst>
</file>

<file path=ppt/tags/tag1395.xml><?xml version="1.0" encoding="utf-8"?>
<p:tagLst xmlns:a="http://schemas.openxmlformats.org/drawingml/2006/main" xmlns:r="http://schemas.openxmlformats.org/officeDocument/2006/relationships" xmlns:p="http://schemas.openxmlformats.org/presentationml/2006/main">
  <p:tag name="HIGHLIGHTER" val="false"/>
</p:tagLst>
</file>

<file path=ppt/tags/tag1396.xml><?xml version="1.0" encoding="utf-8"?>
<p:tagLst xmlns:a="http://schemas.openxmlformats.org/drawingml/2006/main" xmlns:r="http://schemas.openxmlformats.org/officeDocument/2006/relationships" xmlns:p="http://schemas.openxmlformats.org/presentationml/2006/main">
  <p:tag name="HIGHLIGHTER" val="false"/>
</p:tagLst>
</file>

<file path=ppt/tags/tag1397.xml><?xml version="1.0" encoding="utf-8"?>
<p:tagLst xmlns:a="http://schemas.openxmlformats.org/drawingml/2006/main" xmlns:r="http://schemas.openxmlformats.org/officeDocument/2006/relationships" xmlns:p="http://schemas.openxmlformats.org/presentationml/2006/main">
  <p:tag name="HIGHLIGHTER" val="false"/>
</p:tagLst>
</file>

<file path=ppt/tags/tag1398.xml><?xml version="1.0" encoding="utf-8"?>
<p:tagLst xmlns:a="http://schemas.openxmlformats.org/drawingml/2006/main" xmlns:r="http://schemas.openxmlformats.org/officeDocument/2006/relationships" xmlns:p="http://schemas.openxmlformats.org/presentationml/2006/main">
  <p:tag name="HIGHLIGHTER" val="false"/>
</p:tagLst>
</file>

<file path=ppt/tags/tag139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00.xml><?xml version="1.0" encoding="utf-8"?>
<p:tagLst xmlns:a="http://schemas.openxmlformats.org/drawingml/2006/main" xmlns:r="http://schemas.openxmlformats.org/officeDocument/2006/relationships" xmlns:p="http://schemas.openxmlformats.org/presentationml/2006/main">
  <p:tag name="HIGHLIGHTER" val="false"/>
</p:tagLst>
</file>

<file path=ppt/tags/tag1401.xml><?xml version="1.0" encoding="utf-8"?>
<p:tagLst xmlns:a="http://schemas.openxmlformats.org/drawingml/2006/main" xmlns:r="http://schemas.openxmlformats.org/officeDocument/2006/relationships" xmlns:p="http://schemas.openxmlformats.org/presentationml/2006/main">
  <p:tag name="HIGHLIGHTER" val="false"/>
</p:tagLst>
</file>

<file path=ppt/tags/tag1402.xml><?xml version="1.0" encoding="utf-8"?>
<p:tagLst xmlns:a="http://schemas.openxmlformats.org/drawingml/2006/main" xmlns:r="http://schemas.openxmlformats.org/officeDocument/2006/relationships" xmlns:p="http://schemas.openxmlformats.org/presentationml/2006/main">
  <p:tag name="HIGHLIGHTER" val="false"/>
</p:tagLst>
</file>

<file path=ppt/tags/tag1403.xml><?xml version="1.0" encoding="utf-8"?>
<p:tagLst xmlns:a="http://schemas.openxmlformats.org/drawingml/2006/main" xmlns:r="http://schemas.openxmlformats.org/officeDocument/2006/relationships" xmlns:p="http://schemas.openxmlformats.org/presentationml/2006/main">
  <p:tag name="HIGHLIGHTER" val="false"/>
</p:tagLst>
</file>

<file path=ppt/tags/tag1404.xml><?xml version="1.0" encoding="utf-8"?>
<p:tagLst xmlns:a="http://schemas.openxmlformats.org/drawingml/2006/main" xmlns:r="http://schemas.openxmlformats.org/officeDocument/2006/relationships" xmlns:p="http://schemas.openxmlformats.org/presentationml/2006/main">
  <p:tag name="HIGHLIGHTER" val="false"/>
</p:tagLst>
</file>

<file path=ppt/tags/tag1405.xml><?xml version="1.0" encoding="utf-8"?>
<p:tagLst xmlns:a="http://schemas.openxmlformats.org/drawingml/2006/main" xmlns:r="http://schemas.openxmlformats.org/officeDocument/2006/relationships" xmlns:p="http://schemas.openxmlformats.org/presentationml/2006/main">
  <p:tag name="HIGHLIGHTER" val="false"/>
</p:tagLst>
</file>

<file path=ppt/tags/tag1406.xml><?xml version="1.0" encoding="utf-8"?>
<p:tagLst xmlns:a="http://schemas.openxmlformats.org/drawingml/2006/main" xmlns:r="http://schemas.openxmlformats.org/officeDocument/2006/relationships" xmlns:p="http://schemas.openxmlformats.org/presentationml/2006/main">
  <p:tag name="HIGHLIGHTER" val="false"/>
</p:tagLst>
</file>

<file path=ppt/tags/tag1407.xml><?xml version="1.0" encoding="utf-8"?>
<p:tagLst xmlns:a="http://schemas.openxmlformats.org/drawingml/2006/main" xmlns:r="http://schemas.openxmlformats.org/officeDocument/2006/relationships" xmlns:p="http://schemas.openxmlformats.org/presentationml/2006/main">
  <p:tag name="HIGHLIGHTER" val="false"/>
</p:tagLst>
</file>

<file path=ppt/tags/tag1408.xml><?xml version="1.0" encoding="utf-8"?>
<p:tagLst xmlns:a="http://schemas.openxmlformats.org/drawingml/2006/main" xmlns:r="http://schemas.openxmlformats.org/officeDocument/2006/relationships" xmlns:p="http://schemas.openxmlformats.org/presentationml/2006/main">
  <p:tag name="HIGHLIGHTER" val="false"/>
</p:tagLst>
</file>

<file path=ppt/tags/tag1409.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10.xml><?xml version="1.0" encoding="utf-8"?>
<p:tagLst xmlns:a="http://schemas.openxmlformats.org/drawingml/2006/main" xmlns:r="http://schemas.openxmlformats.org/officeDocument/2006/relationships" xmlns:p="http://schemas.openxmlformats.org/presentationml/2006/main">
  <p:tag name="HIGHLIGHTER" val="false"/>
</p:tagLst>
</file>

<file path=ppt/tags/tag1411.xml><?xml version="1.0" encoding="utf-8"?>
<p:tagLst xmlns:a="http://schemas.openxmlformats.org/drawingml/2006/main" xmlns:r="http://schemas.openxmlformats.org/officeDocument/2006/relationships" xmlns:p="http://schemas.openxmlformats.org/presentationml/2006/main">
  <p:tag name="HIGHLIGHTER" val="false"/>
</p:tagLst>
</file>

<file path=ppt/tags/tag1412.xml><?xml version="1.0" encoding="utf-8"?>
<p:tagLst xmlns:a="http://schemas.openxmlformats.org/drawingml/2006/main" xmlns:r="http://schemas.openxmlformats.org/officeDocument/2006/relationships" xmlns:p="http://schemas.openxmlformats.org/presentationml/2006/main">
  <p:tag name="HIGHLIGHTER" val="false"/>
</p:tagLst>
</file>

<file path=ppt/tags/tag1413.xml><?xml version="1.0" encoding="utf-8"?>
<p:tagLst xmlns:a="http://schemas.openxmlformats.org/drawingml/2006/main" xmlns:r="http://schemas.openxmlformats.org/officeDocument/2006/relationships" xmlns:p="http://schemas.openxmlformats.org/presentationml/2006/main">
  <p:tag name="HIGHLIGHTER" val="false"/>
</p:tagLst>
</file>

<file path=ppt/tags/tag1414.xml><?xml version="1.0" encoding="utf-8"?>
<p:tagLst xmlns:a="http://schemas.openxmlformats.org/drawingml/2006/main" xmlns:r="http://schemas.openxmlformats.org/officeDocument/2006/relationships" xmlns:p="http://schemas.openxmlformats.org/presentationml/2006/main">
  <p:tag name="HIGHLIGHTER" val="false"/>
</p:tagLst>
</file>

<file path=ppt/tags/tag1415.xml><?xml version="1.0" encoding="utf-8"?>
<p:tagLst xmlns:a="http://schemas.openxmlformats.org/drawingml/2006/main" xmlns:r="http://schemas.openxmlformats.org/officeDocument/2006/relationships" xmlns:p="http://schemas.openxmlformats.org/presentationml/2006/main">
  <p:tag name="HIGHLIGHTER" val="false"/>
</p:tagLst>
</file>

<file path=ppt/tags/tag1416.xml><?xml version="1.0" encoding="utf-8"?>
<p:tagLst xmlns:a="http://schemas.openxmlformats.org/drawingml/2006/main" xmlns:r="http://schemas.openxmlformats.org/officeDocument/2006/relationships" xmlns:p="http://schemas.openxmlformats.org/presentationml/2006/main">
  <p:tag name="HIGHLIGHTER" val="false"/>
</p:tagLst>
</file>

<file path=ppt/tags/tag1417.xml><?xml version="1.0" encoding="utf-8"?>
<p:tagLst xmlns:a="http://schemas.openxmlformats.org/drawingml/2006/main" xmlns:r="http://schemas.openxmlformats.org/officeDocument/2006/relationships" xmlns:p="http://schemas.openxmlformats.org/presentationml/2006/main">
  <p:tag name="HIGHLIGHTER" val="false"/>
</p:tagLst>
</file>

<file path=ppt/tags/tag1418.xml><?xml version="1.0" encoding="utf-8"?>
<p:tagLst xmlns:a="http://schemas.openxmlformats.org/drawingml/2006/main" xmlns:r="http://schemas.openxmlformats.org/officeDocument/2006/relationships" xmlns:p="http://schemas.openxmlformats.org/presentationml/2006/main">
  <p:tag name="HIGHLIGHTER" val="false"/>
</p:tagLst>
</file>

<file path=ppt/tags/tag1419.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20.xml><?xml version="1.0" encoding="utf-8"?>
<p:tagLst xmlns:a="http://schemas.openxmlformats.org/drawingml/2006/main" xmlns:r="http://schemas.openxmlformats.org/officeDocument/2006/relationships" xmlns:p="http://schemas.openxmlformats.org/presentationml/2006/main">
  <p:tag name="HIGHLIGHTER" val="false"/>
</p:tagLst>
</file>

<file path=ppt/tags/tag1421.xml><?xml version="1.0" encoding="utf-8"?>
<p:tagLst xmlns:a="http://schemas.openxmlformats.org/drawingml/2006/main" xmlns:r="http://schemas.openxmlformats.org/officeDocument/2006/relationships" xmlns:p="http://schemas.openxmlformats.org/presentationml/2006/main">
  <p:tag name="HIGHLIGHTER" val="false"/>
</p:tagLst>
</file>

<file path=ppt/tags/tag1422.xml><?xml version="1.0" encoding="utf-8"?>
<p:tagLst xmlns:a="http://schemas.openxmlformats.org/drawingml/2006/main" xmlns:r="http://schemas.openxmlformats.org/officeDocument/2006/relationships" xmlns:p="http://schemas.openxmlformats.org/presentationml/2006/main">
  <p:tag name="HIGHLIGHTER" val="false"/>
</p:tagLst>
</file>

<file path=ppt/tags/tag1423.xml><?xml version="1.0" encoding="utf-8"?>
<p:tagLst xmlns:a="http://schemas.openxmlformats.org/drawingml/2006/main" xmlns:r="http://schemas.openxmlformats.org/officeDocument/2006/relationships" xmlns:p="http://schemas.openxmlformats.org/presentationml/2006/main">
  <p:tag name="HIGHLIGHTER" val="false"/>
</p:tagLst>
</file>

<file path=ppt/tags/tag1424.xml><?xml version="1.0" encoding="utf-8"?>
<p:tagLst xmlns:a="http://schemas.openxmlformats.org/drawingml/2006/main" xmlns:r="http://schemas.openxmlformats.org/officeDocument/2006/relationships" xmlns:p="http://schemas.openxmlformats.org/presentationml/2006/main">
  <p:tag name="HIGHLIGHTER" val="false"/>
</p:tagLst>
</file>

<file path=ppt/tags/tag1425.xml><?xml version="1.0" encoding="utf-8"?>
<p:tagLst xmlns:a="http://schemas.openxmlformats.org/drawingml/2006/main" xmlns:r="http://schemas.openxmlformats.org/officeDocument/2006/relationships" xmlns:p="http://schemas.openxmlformats.org/presentationml/2006/main">
  <p:tag name="HIGHLIGHTER" val="false"/>
</p:tagLst>
</file>

<file path=ppt/tags/tag1426.xml><?xml version="1.0" encoding="utf-8"?>
<p:tagLst xmlns:a="http://schemas.openxmlformats.org/drawingml/2006/main" xmlns:r="http://schemas.openxmlformats.org/officeDocument/2006/relationships" xmlns:p="http://schemas.openxmlformats.org/presentationml/2006/main">
  <p:tag name="HIGHLIGHTER" val="false"/>
</p:tagLst>
</file>

<file path=ppt/tags/tag1427.xml><?xml version="1.0" encoding="utf-8"?>
<p:tagLst xmlns:a="http://schemas.openxmlformats.org/drawingml/2006/main" xmlns:r="http://schemas.openxmlformats.org/officeDocument/2006/relationships" xmlns:p="http://schemas.openxmlformats.org/presentationml/2006/main">
  <p:tag name="HIGHLIGHTER" val="false"/>
</p:tagLst>
</file>

<file path=ppt/tags/tag1428.xml><?xml version="1.0" encoding="utf-8"?>
<p:tagLst xmlns:a="http://schemas.openxmlformats.org/drawingml/2006/main" xmlns:r="http://schemas.openxmlformats.org/officeDocument/2006/relationships" xmlns:p="http://schemas.openxmlformats.org/presentationml/2006/main">
  <p:tag name="HIGHLIGHTER" val="false"/>
</p:tagLst>
</file>

<file path=ppt/tags/tag1429.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30.xml><?xml version="1.0" encoding="utf-8"?>
<p:tagLst xmlns:a="http://schemas.openxmlformats.org/drawingml/2006/main" xmlns:r="http://schemas.openxmlformats.org/officeDocument/2006/relationships" xmlns:p="http://schemas.openxmlformats.org/presentationml/2006/main">
  <p:tag name="HIGHLIGHTER" val="false"/>
</p:tagLst>
</file>

<file path=ppt/tags/tag1431.xml><?xml version="1.0" encoding="utf-8"?>
<p:tagLst xmlns:a="http://schemas.openxmlformats.org/drawingml/2006/main" xmlns:r="http://schemas.openxmlformats.org/officeDocument/2006/relationships" xmlns:p="http://schemas.openxmlformats.org/presentationml/2006/main">
  <p:tag name="HIGHLIGHTER" val="false"/>
</p:tagLst>
</file>

<file path=ppt/tags/tag1432.xml><?xml version="1.0" encoding="utf-8"?>
<p:tagLst xmlns:a="http://schemas.openxmlformats.org/drawingml/2006/main" xmlns:r="http://schemas.openxmlformats.org/officeDocument/2006/relationships" xmlns:p="http://schemas.openxmlformats.org/presentationml/2006/main">
  <p:tag name="HIGHLIGHTER" val="false"/>
</p:tagLst>
</file>

<file path=ppt/tags/tag1433.xml><?xml version="1.0" encoding="utf-8"?>
<p:tagLst xmlns:a="http://schemas.openxmlformats.org/drawingml/2006/main" xmlns:r="http://schemas.openxmlformats.org/officeDocument/2006/relationships" xmlns:p="http://schemas.openxmlformats.org/presentationml/2006/main">
  <p:tag name="HIGHLIGHTER" val="false"/>
</p:tagLst>
</file>

<file path=ppt/tags/tag1434.xml><?xml version="1.0" encoding="utf-8"?>
<p:tagLst xmlns:a="http://schemas.openxmlformats.org/drawingml/2006/main" xmlns:r="http://schemas.openxmlformats.org/officeDocument/2006/relationships" xmlns:p="http://schemas.openxmlformats.org/presentationml/2006/main">
  <p:tag name="HIGHLIGHTER" val="false"/>
</p:tagLst>
</file>

<file path=ppt/tags/tag1435.xml><?xml version="1.0" encoding="utf-8"?>
<p:tagLst xmlns:a="http://schemas.openxmlformats.org/drawingml/2006/main" xmlns:r="http://schemas.openxmlformats.org/officeDocument/2006/relationships" xmlns:p="http://schemas.openxmlformats.org/presentationml/2006/main">
  <p:tag name="HIGHLIGHTER" val="false"/>
</p:tagLst>
</file>

<file path=ppt/tags/tag1436.xml><?xml version="1.0" encoding="utf-8"?>
<p:tagLst xmlns:a="http://schemas.openxmlformats.org/drawingml/2006/main" xmlns:r="http://schemas.openxmlformats.org/officeDocument/2006/relationships" xmlns:p="http://schemas.openxmlformats.org/presentationml/2006/main">
  <p:tag name="HIGHLIGHTER" val="false"/>
</p:tagLst>
</file>

<file path=ppt/tags/tag1437.xml><?xml version="1.0" encoding="utf-8"?>
<p:tagLst xmlns:a="http://schemas.openxmlformats.org/drawingml/2006/main" xmlns:r="http://schemas.openxmlformats.org/officeDocument/2006/relationships" xmlns:p="http://schemas.openxmlformats.org/presentationml/2006/main">
  <p:tag name="HIGHLIGHTER" val="false"/>
</p:tagLst>
</file>

<file path=ppt/tags/tag1438.xml><?xml version="1.0" encoding="utf-8"?>
<p:tagLst xmlns:a="http://schemas.openxmlformats.org/drawingml/2006/main" xmlns:r="http://schemas.openxmlformats.org/officeDocument/2006/relationships" xmlns:p="http://schemas.openxmlformats.org/presentationml/2006/main">
  <p:tag name="HIGHLIGHTER" val="false"/>
</p:tagLst>
</file>

<file path=ppt/tags/tag1439.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40.xml><?xml version="1.0" encoding="utf-8"?>
<p:tagLst xmlns:a="http://schemas.openxmlformats.org/drawingml/2006/main" xmlns:r="http://schemas.openxmlformats.org/officeDocument/2006/relationships" xmlns:p="http://schemas.openxmlformats.org/presentationml/2006/main">
  <p:tag name="HIGHLIGHTER" val="false"/>
</p:tagLst>
</file>

<file path=ppt/tags/tag1441.xml><?xml version="1.0" encoding="utf-8"?>
<p:tagLst xmlns:a="http://schemas.openxmlformats.org/drawingml/2006/main" xmlns:r="http://schemas.openxmlformats.org/officeDocument/2006/relationships" xmlns:p="http://schemas.openxmlformats.org/presentationml/2006/main">
  <p:tag name="HIGHLIGHTER" val="false"/>
</p:tagLst>
</file>

<file path=ppt/tags/tag1442.xml><?xml version="1.0" encoding="utf-8"?>
<p:tagLst xmlns:a="http://schemas.openxmlformats.org/drawingml/2006/main" xmlns:r="http://schemas.openxmlformats.org/officeDocument/2006/relationships" xmlns:p="http://schemas.openxmlformats.org/presentationml/2006/main">
  <p:tag name="HIGHLIGHTER" val="false"/>
</p:tagLst>
</file>

<file path=ppt/tags/tag14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4.xml><?xml version="1.0" encoding="utf-8"?>
<p:tagLst xmlns:a="http://schemas.openxmlformats.org/drawingml/2006/main" xmlns:r="http://schemas.openxmlformats.org/officeDocument/2006/relationships" xmlns:p="http://schemas.openxmlformats.org/presentationml/2006/main">
  <p:tag name="HIGHLIGHTER" val="false"/>
</p:tagLst>
</file>

<file path=ppt/tags/tag1445.xml><?xml version="1.0" encoding="utf-8"?>
<p:tagLst xmlns:a="http://schemas.openxmlformats.org/drawingml/2006/main" xmlns:r="http://schemas.openxmlformats.org/officeDocument/2006/relationships" xmlns:p="http://schemas.openxmlformats.org/presentationml/2006/main">
  <p:tag name="HIGHLIGHTER" val="false"/>
</p:tagLst>
</file>

<file path=ppt/tags/tag1446.xml><?xml version="1.0" encoding="utf-8"?>
<p:tagLst xmlns:a="http://schemas.openxmlformats.org/drawingml/2006/main" xmlns:r="http://schemas.openxmlformats.org/officeDocument/2006/relationships" xmlns:p="http://schemas.openxmlformats.org/presentationml/2006/main">
  <p:tag name="HIGHLIGHTER" val="false"/>
</p:tagLst>
</file>

<file path=ppt/tags/tag1447.xml><?xml version="1.0" encoding="utf-8"?>
<p:tagLst xmlns:a="http://schemas.openxmlformats.org/drawingml/2006/main" xmlns:r="http://schemas.openxmlformats.org/officeDocument/2006/relationships" xmlns:p="http://schemas.openxmlformats.org/presentationml/2006/main">
  <p:tag name="HIGHLIGHTER" val="false"/>
</p:tagLst>
</file>

<file path=ppt/tags/tag1448.xml><?xml version="1.0" encoding="utf-8"?>
<p:tagLst xmlns:a="http://schemas.openxmlformats.org/drawingml/2006/main" xmlns:r="http://schemas.openxmlformats.org/officeDocument/2006/relationships" xmlns:p="http://schemas.openxmlformats.org/presentationml/2006/main">
  <p:tag name="HIGHLIGHTER" val="false"/>
</p:tagLst>
</file>

<file path=ppt/tags/tag1449.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50.xml><?xml version="1.0" encoding="utf-8"?>
<p:tagLst xmlns:a="http://schemas.openxmlformats.org/drawingml/2006/main" xmlns:r="http://schemas.openxmlformats.org/officeDocument/2006/relationships" xmlns:p="http://schemas.openxmlformats.org/presentationml/2006/main">
  <p:tag name="HIGHLIGHTER" val="false"/>
</p:tagLst>
</file>

<file path=ppt/tags/tag1451.xml><?xml version="1.0" encoding="utf-8"?>
<p:tagLst xmlns:a="http://schemas.openxmlformats.org/drawingml/2006/main" xmlns:r="http://schemas.openxmlformats.org/officeDocument/2006/relationships" xmlns:p="http://schemas.openxmlformats.org/presentationml/2006/main">
  <p:tag name="HIGHLIGHTER" val="false"/>
</p:tagLst>
</file>

<file path=ppt/tags/tag1452.xml><?xml version="1.0" encoding="utf-8"?>
<p:tagLst xmlns:a="http://schemas.openxmlformats.org/drawingml/2006/main" xmlns:r="http://schemas.openxmlformats.org/officeDocument/2006/relationships" xmlns:p="http://schemas.openxmlformats.org/presentationml/2006/main">
  <p:tag name="HIGHLIGHTER" val="false"/>
</p:tagLst>
</file>

<file path=ppt/tags/tag1453.xml><?xml version="1.0" encoding="utf-8"?>
<p:tagLst xmlns:a="http://schemas.openxmlformats.org/drawingml/2006/main" xmlns:r="http://schemas.openxmlformats.org/officeDocument/2006/relationships" xmlns:p="http://schemas.openxmlformats.org/presentationml/2006/main">
  <p:tag name="HIGHLIGHTER" val="false"/>
</p:tagLst>
</file>

<file path=ppt/tags/tag1454.xml><?xml version="1.0" encoding="utf-8"?>
<p:tagLst xmlns:a="http://schemas.openxmlformats.org/drawingml/2006/main" xmlns:r="http://schemas.openxmlformats.org/officeDocument/2006/relationships" xmlns:p="http://schemas.openxmlformats.org/presentationml/2006/main">
  <p:tag name="HIGHLIGHTER" val="false"/>
</p:tagLst>
</file>

<file path=ppt/tags/tag1455.xml><?xml version="1.0" encoding="utf-8"?>
<p:tagLst xmlns:a="http://schemas.openxmlformats.org/drawingml/2006/main" xmlns:r="http://schemas.openxmlformats.org/officeDocument/2006/relationships" xmlns:p="http://schemas.openxmlformats.org/presentationml/2006/main">
  <p:tag name="HIGHLIGHTER" val="false"/>
</p:tagLst>
</file>

<file path=ppt/tags/tag1456.xml><?xml version="1.0" encoding="utf-8"?>
<p:tagLst xmlns:a="http://schemas.openxmlformats.org/drawingml/2006/main" xmlns:r="http://schemas.openxmlformats.org/officeDocument/2006/relationships" xmlns:p="http://schemas.openxmlformats.org/presentationml/2006/main">
  <p:tag name="HIGHLIGHTER" val="false"/>
</p:tagLst>
</file>

<file path=ppt/tags/tag1457.xml><?xml version="1.0" encoding="utf-8"?>
<p:tagLst xmlns:a="http://schemas.openxmlformats.org/drawingml/2006/main" xmlns:r="http://schemas.openxmlformats.org/officeDocument/2006/relationships" xmlns:p="http://schemas.openxmlformats.org/presentationml/2006/main">
  <p:tag name="HIGHLIGHTER" val="false"/>
</p:tagLst>
</file>

<file path=ppt/tags/tag1458.xml><?xml version="1.0" encoding="utf-8"?>
<p:tagLst xmlns:a="http://schemas.openxmlformats.org/drawingml/2006/main" xmlns:r="http://schemas.openxmlformats.org/officeDocument/2006/relationships" xmlns:p="http://schemas.openxmlformats.org/presentationml/2006/main">
  <p:tag name="HIGHLIGHTER" val="false"/>
</p:tagLst>
</file>

<file path=ppt/tags/tag1459.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60.xml><?xml version="1.0" encoding="utf-8"?>
<p:tagLst xmlns:a="http://schemas.openxmlformats.org/drawingml/2006/main" xmlns:r="http://schemas.openxmlformats.org/officeDocument/2006/relationships" xmlns:p="http://schemas.openxmlformats.org/presentationml/2006/main">
  <p:tag name="HIGHLIGHTER" val="false"/>
</p:tagLst>
</file>

<file path=ppt/tags/tag1461.xml><?xml version="1.0" encoding="utf-8"?>
<p:tagLst xmlns:a="http://schemas.openxmlformats.org/drawingml/2006/main" xmlns:r="http://schemas.openxmlformats.org/officeDocument/2006/relationships" xmlns:p="http://schemas.openxmlformats.org/presentationml/2006/main">
  <p:tag name="HIGHLIGHTER" val="false"/>
</p:tagLst>
</file>

<file path=ppt/tags/tag1462.xml><?xml version="1.0" encoding="utf-8"?>
<p:tagLst xmlns:a="http://schemas.openxmlformats.org/drawingml/2006/main" xmlns:r="http://schemas.openxmlformats.org/officeDocument/2006/relationships" xmlns:p="http://schemas.openxmlformats.org/presentationml/2006/main">
  <p:tag name="HIGHLIGHTER" val="false"/>
</p:tagLst>
</file>

<file path=ppt/tags/tag1463.xml><?xml version="1.0" encoding="utf-8"?>
<p:tagLst xmlns:a="http://schemas.openxmlformats.org/drawingml/2006/main" xmlns:r="http://schemas.openxmlformats.org/officeDocument/2006/relationships" xmlns:p="http://schemas.openxmlformats.org/presentationml/2006/main">
  <p:tag name="HIGHLIGHTER" val="false"/>
</p:tagLst>
</file>

<file path=ppt/tags/tag1464.xml><?xml version="1.0" encoding="utf-8"?>
<p:tagLst xmlns:a="http://schemas.openxmlformats.org/drawingml/2006/main" xmlns:r="http://schemas.openxmlformats.org/officeDocument/2006/relationships" xmlns:p="http://schemas.openxmlformats.org/presentationml/2006/main">
  <p:tag name="HIGHLIGHTER" val="false"/>
</p:tagLst>
</file>

<file path=ppt/tags/tag1465.xml><?xml version="1.0" encoding="utf-8"?>
<p:tagLst xmlns:a="http://schemas.openxmlformats.org/drawingml/2006/main" xmlns:r="http://schemas.openxmlformats.org/officeDocument/2006/relationships" xmlns:p="http://schemas.openxmlformats.org/presentationml/2006/main">
  <p:tag name="HIGHLIGHTER" val="false"/>
</p:tagLst>
</file>

<file path=ppt/tags/tag1466.xml><?xml version="1.0" encoding="utf-8"?>
<p:tagLst xmlns:a="http://schemas.openxmlformats.org/drawingml/2006/main" xmlns:r="http://schemas.openxmlformats.org/officeDocument/2006/relationships" xmlns:p="http://schemas.openxmlformats.org/presentationml/2006/main">
  <p:tag name="HIGHLIGHTER" val="false"/>
</p:tagLst>
</file>

<file path=ppt/tags/tag1467.xml><?xml version="1.0" encoding="utf-8"?>
<p:tagLst xmlns:a="http://schemas.openxmlformats.org/drawingml/2006/main" xmlns:r="http://schemas.openxmlformats.org/officeDocument/2006/relationships" xmlns:p="http://schemas.openxmlformats.org/presentationml/2006/main">
  <p:tag name="HIGHLIGHTER" val="false"/>
</p:tagLst>
</file>

<file path=ppt/tags/tag1468.xml><?xml version="1.0" encoding="utf-8"?>
<p:tagLst xmlns:a="http://schemas.openxmlformats.org/drawingml/2006/main" xmlns:r="http://schemas.openxmlformats.org/officeDocument/2006/relationships" xmlns:p="http://schemas.openxmlformats.org/presentationml/2006/main">
  <p:tag name="HIGHLIGHTER" val="false"/>
</p:tagLst>
</file>

<file path=ppt/tags/tag1469.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70.xml><?xml version="1.0" encoding="utf-8"?>
<p:tagLst xmlns:a="http://schemas.openxmlformats.org/drawingml/2006/main" xmlns:r="http://schemas.openxmlformats.org/officeDocument/2006/relationships" xmlns:p="http://schemas.openxmlformats.org/presentationml/2006/main">
  <p:tag name="HIGHLIGHTER" val="false"/>
</p:tagLst>
</file>

<file path=ppt/tags/tag1471.xml><?xml version="1.0" encoding="utf-8"?>
<p:tagLst xmlns:a="http://schemas.openxmlformats.org/drawingml/2006/main" xmlns:r="http://schemas.openxmlformats.org/officeDocument/2006/relationships" xmlns:p="http://schemas.openxmlformats.org/presentationml/2006/main">
  <p:tag name="HIGHLIGHTER" val="false"/>
</p:tagLst>
</file>

<file path=ppt/tags/tag1472.xml><?xml version="1.0" encoding="utf-8"?>
<p:tagLst xmlns:a="http://schemas.openxmlformats.org/drawingml/2006/main" xmlns:r="http://schemas.openxmlformats.org/officeDocument/2006/relationships" xmlns:p="http://schemas.openxmlformats.org/presentationml/2006/main">
  <p:tag name="HIGHLIGHTER" val="false"/>
</p:tagLst>
</file>

<file path=ppt/tags/tag1473.xml><?xml version="1.0" encoding="utf-8"?>
<p:tagLst xmlns:a="http://schemas.openxmlformats.org/drawingml/2006/main" xmlns:r="http://schemas.openxmlformats.org/officeDocument/2006/relationships" xmlns:p="http://schemas.openxmlformats.org/presentationml/2006/main">
  <p:tag name="HIGHLIGHTER" val="false"/>
</p:tagLst>
</file>

<file path=ppt/tags/tag1474.xml><?xml version="1.0" encoding="utf-8"?>
<p:tagLst xmlns:a="http://schemas.openxmlformats.org/drawingml/2006/main" xmlns:r="http://schemas.openxmlformats.org/officeDocument/2006/relationships" xmlns:p="http://schemas.openxmlformats.org/presentationml/2006/main">
  <p:tag name="HIGHLIGHTER" val="false"/>
</p:tagLst>
</file>

<file path=ppt/tags/tag1475.xml><?xml version="1.0" encoding="utf-8"?>
<p:tagLst xmlns:a="http://schemas.openxmlformats.org/drawingml/2006/main" xmlns:r="http://schemas.openxmlformats.org/officeDocument/2006/relationships" xmlns:p="http://schemas.openxmlformats.org/presentationml/2006/main">
  <p:tag name="HIGHLIGHTER" val="false"/>
</p:tagLst>
</file>

<file path=ppt/tags/tag1476.xml><?xml version="1.0" encoding="utf-8"?>
<p:tagLst xmlns:a="http://schemas.openxmlformats.org/drawingml/2006/main" xmlns:r="http://schemas.openxmlformats.org/officeDocument/2006/relationships" xmlns:p="http://schemas.openxmlformats.org/presentationml/2006/main">
  <p:tag name="HIGHLIGHTER" val="false"/>
</p:tagLst>
</file>

<file path=ppt/tags/tag1477.xml><?xml version="1.0" encoding="utf-8"?>
<p:tagLst xmlns:a="http://schemas.openxmlformats.org/drawingml/2006/main" xmlns:r="http://schemas.openxmlformats.org/officeDocument/2006/relationships" xmlns:p="http://schemas.openxmlformats.org/presentationml/2006/main">
  <p:tag name="HIGHLIGHTER" val="false"/>
</p:tagLst>
</file>

<file path=ppt/tags/tag1478.xml><?xml version="1.0" encoding="utf-8"?>
<p:tagLst xmlns:a="http://schemas.openxmlformats.org/drawingml/2006/main" xmlns:r="http://schemas.openxmlformats.org/officeDocument/2006/relationships" xmlns:p="http://schemas.openxmlformats.org/presentationml/2006/main">
  <p:tag name="HIGHLIGHTER" val="false"/>
</p:tagLst>
</file>

<file path=ppt/tags/tag1479.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80.xml><?xml version="1.0" encoding="utf-8"?>
<p:tagLst xmlns:a="http://schemas.openxmlformats.org/drawingml/2006/main" xmlns:r="http://schemas.openxmlformats.org/officeDocument/2006/relationships" xmlns:p="http://schemas.openxmlformats.org/presentationml/2006/main">
  <p:tag name="HIGHLIGHTER" val="false"/>
</p:tagLst>
</file>

<file path=ppt/tags/tag1481.xml><?xml version="1.0" encoding="utf-8"?>
<p:tagLst xmlns:a="http://schemas.openxmlformats.org/drawingml/2006/main" xmlns:r="http://schemas.openxmlformats.org/officeDocument/2006/relationships" xmlns:p="http://schemas.openxmlformats.org/presentationml/2006/main">
  <p:tag name="HIGHLIGHTER" val="false"/>
</p:tagLst>
</file>

<file path=ppt/tags/tag1482.xml><?xml version="1.0" encoding="utf-8"?>
<p:tagLst xmlns:a="http://schemas.openxmlformats.org/drawingml/2006/main" xmlns:r="http://schemas.openxmlformats.org/officeDocument/2006/relationships" xmlns:p="http://schemas.openxmlformats.org/presentationml/2006/main">
  <p:tag name="HIGHLIGHTER" val="false"/>
</p:tagLst>
</file>

<file path=ppt/tags/tag1483.xml><?xml version="1.0" encoding="utf-8"?>
<p:tagLst xmlns:a="http://schemas.openxmlformats.org/drawingml/2006/main" xmlns:r="http://schemas.openxmlformats.org/officeDocument/2006/relationships" xmlns:p="http://schemas.openxmlformats.org/presentationml/2006/main">
  <p:tag name="HIGHLIGHTER" val="false"/>
</p:tagLst>
</file>

<file path=ppt/tags/tag1484.xml><?xml version="1.0" encoding="utf-8"?>
<p:tagLst xmlns:a="http://schemas.openxmlformats.org/drawingml/2006/main" xmlns:r="http://schemas.openxmlformats.org/officeDocument/2006/relationships" xmlns:p="http://schemas.openxmlformats.org/presentationml/2006/main">
  <p:tag name="HIGHLIGHTER" val="false"/>
</p:tagLst>
</file>

<file path=ppt/tags/tag1485.xml><?xml version="1.0" encoding="utf-8"?>
<p:tagLst xmlns:a="http://schemas.openxmlformats.org/drawingml/2006/main" xmlns:r="http://schemas.openxmlformats.org/officeDocument/2006/relationships" xmlns:p="http://schemas.openxmlformats.org/presentationml/2006/main">
  <p:tag name="HIGHLIGHTER" val="false"/>
</p:tagLst>
</file>

<file path=ppt/tags/tag1486.xml><?xml version="1.0" encoding="utf-8"?>
<p:tagLst xmlns:a="http://schemas.openxmlformats.org/drawingml/2006/main" xmlns:r="http://schemas.openxmlformats.org/officeDocument/2006/relationships" xmlns:p="http://schemas.openxmlformats.org/presentationml/2006/main">
  <p:tag name="HIGHLIGHTER" val="false"/>
</p:tagLst>
</file>

<file path=ppt/tags/tag1487.xml><?xml version="1.0" encoding="utf-8"?>
<p:tagLst xmlns:a="http://schemas.openxmlformats.org/drawingml/2006/main" xmlns:r="http://schemas.openxmlformats.org/officeDocument/2006/relationships" xmlns:p="http://schemas.openxmlformats.org/presentationml/2006/main">
  <p:tag name="HIGHLIGHTER" val="false"/>
</p:tagLst>
</file>

<file path=ppt/tags/tag1488.xml><?xml version="1.0" encoding="utf-8"?>
<p:tagLst xmlns:a="http://schemas.openxmlformats.org/drawingml/2006/main" xmlns:r="http://schemas.openxmlformats.org/officeDocument/2006/relationships" xmlns:p="http://schemas.openxmlformats.org/presentationml/2006/main">
  <p:tag name="HIGHLIGHTER" val="false"/>
</p:tagLst>
</file>

<file path=ppt/tags/tag1489.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490.xml><?xml version="1.0" encoding="utf-8"?>
<p:tagLst xmlns:a="http://schemas.openxmlformats.org/drawingml/2006/main" xmlns:r="http://schemas.openxmlformats.org/officeDocument/2006/relationships" xmlns:p="http://schemas.openxmlformats.org/presentationml/2006/main">
  <p:tag name="HIGHLIGHTER" val="false"/>
</p:tagLst>
</file>

<file path=ppt/tags/tag1491.xml><?xml version="1.0" encoding="utf-8"?>
<p:tagLst xmlns:a="http://schemas.openxmlformats.org/drawingml/2006/main" xmlns:r="http://schemas.openxmlformats.org/officeDocument/2006/relationships" xmlns:p="http://schemas.openxmlformats.org/presentationml/2006/main">
  <p:tag name="HIGHLIGHTER" val="false"/>
</p:tagLst>
</file>

<file path=ppt/tags/tag1492.xml><?xml version="1.0" encoding="utf-8"?>
<p:tagLst xmlns:a="http://schemas.openxmlformats.org/drawingml/2006/main" xmlns:r="http://schemas.openxmlformats.org/officeDocument/2006/relationships" xmlns:p="http://schemas.openxmlformats.org/presentationml/2006/main">
  <p:tag name="HIGHLIGHTER" val="false"/>
</p:tagLst>
</file>

<file path=ppt/tags/tag1493.xml><?xml version="1.0" encoding="utf-8"?>
<p:tagLst xmlns:a="http://schemas.openxmlformats.org/drawingml/2006/main" xmlns:r="http://schemas.openxmlformats.org/officeDocument/2006/relationships" xmlns:p="http://schemas.openxmlformats.org/presentationml/2006/main">
  <p:tag name="HIGHLIGHTER" val="false"/>
</p:tagLst>
</file>

<file path=ppt/tags/tag1494.xml><?xml version="1.0" encoding="utf-8"?>
<p:tagLst xmlns:a="http://schemas.openxmlformats.org/drawingml/2006/main" xmlns:r="http://schemas.openxmlformats.org/officeDocument/2006/relationships" xmlns:p="http://schemas.openxmlformats.org/presentationml/2006/main">
  <p:tag name="HIGHLIGHTER" val="false"/>
</p:tagLst>
</file>

<file path=ppt/tags/tag1495.xml><?xml version="1.0" encoding="utf-8"?>
<p:tagLst xmlns:a="http://schemas.openxmlformats.org/drawingml/2006/main" xmlns:r="http://schemas.openxmlformats.org/officeDocument/2006/relationships" xmlns:p="http://schemas.openxmlformats.org/presentationml/2006/main">
  <p:tag name="HIGHLIGHTER" val="false"/>
</p:tagLst>
</file>

<file path=ppt/tags/tag1496.xml><?xml version="1.0" encoding="utf-8"?>
<p:tagLst xmlns:a="http://schemas.openxmlformats.org/drawingml/2006/main" xmlns:r="http://schemas.openxmlformats.org/officeDocument/2006/relationships" xmlns:p="http://schemas.openxmlformats.org/presentationml/2006/main">
  <p:tag name="HIGHLIGHTER" val="false"/>
</p:tagLst>
</file>

<file path=ppt/tags/tag1497.xml><?xml version="1.0" encoding="utf-8"?>
<p:tagLst xmlns:a="http://schemas.openxmlformats.org/drawingml/2006/main" xmlns:r="http://schemas.openxmlformats.org/officeDocument/2006/relationships" xmlns:p="http://schemas.openxmlformats.org/presentationml/2006/main">
  <p:tag name="HIGHLIGHTER" val="false"/>
</p:tagLst>
</file>

<file path=ppt/tags/tag1498.xml><?xml version="1.0" encoding="utf-8"?>
<p:tagLst xmlns:a="http://schemas.openxmlformats.org/drawingml/2006/main" xmlns:r="http://schemas.openxmlformats.org/officeDocument/2006/relationships" xmlns:p="http://schemas.openxmlformats.org/presentationml/2006/main">
  <p:tag name="HIGHLIGHTER" val="false"/>
</p:tagLst>
</file>

<file path=ppt/tags/tag149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00.xml><?xml version="1.0" encoding="utf-8"?>
<p:tagLst xmlns:a="http://schemas.openxmlformats.org/drawingml/2006/main" xmlns:r="http://schemas.openxmlformats.org/officeDocument/2006/relationships" xmlns:p="http://schemas.openxmlformats.org/presentationml/2006/main">
  <p:tag name="HIGHLIGHTER" val="false"/>
</p:tagLst>
</file>

<file path=ppt/tags/tag1501.xml><?xml version="1.0" encoding="utf-8"?>
<p:tagLst xmlns:a="http://schemas.openxmlformats.org/drawingml/2006/main" xmlns:r="http://schemas.openxmlformats.org/officeDocument/2006/relationships" xmlns:p="http://schemas.openxmlformats.org/presentationml/2006/main">
  <p:tag name="HIGHLIGHTER" val="false"/>
</p:tagLst>
</file>

<file path=ppt/tags/tag1502.xml><?xml version="1.0" encoding="utf-8"?>
<p:tagLst xmlns:a="http://schemas.openxmlformats.org/drawingml/2006/main" xmlns:r="http://schemas.openxmlformats.org/officeDocument/2006/relationships" xmlns:p="http://schemas.openxmlformats.org/presentationml/2006/main">
  <p:tag name="HIGHLIGHTER" val="false"/>
</p:tagLst>
</file>

<file path=ppt/tags/tag1503.xml><?xml version="1.0" encoding="utf-8"?>
<p:tagLst xmlns:a="http://schemas.openxmlformats.org/drawingml/2006/main" xmlns:r="http://schemas.openxmlformats.org/officeDocument/2006/relationships" xmlns:p="http://schemas.openxmlformats.org/presentationml/2006/main">
  <p:tag name="HIGHLIGHTER" val="false"/>
</p:tagLst>
</file>

<file path=ppt/tags/tag1504.xml><?xml version="1.0" encoding="utf-8"?>
<p:tagLst xmlns:a="http://schemas.openxmlformats.org/drawingml/2006/main" xmlns:r="http://schemas.openxmlformats.org/officeDocument/2006/relationships" xmlns:p="http://schemas.openxmlformats.org/presentationml/2006/main">
  <p:tag name="HIGHLIGHTER" val="false"/>
</p:tagLst>
</file>

<file path=ppt/tags/tag1505.xml><?xml version="1.0" encoding="utf-8"?>
<p:tagLst xmlns:a="http://schemas.openxmlformats.org/drawingml/2006/main" xmlns:r="http://schemas.openxmlformats.org/officeDocument/2006/relationships" xmlns:p="http://schemas.openxmlformats.org/presentationml/2006/main">
  <p:tag name="HIGHLIGHTER" val="false"/>
</p:tagLst>
</file>

<file path=ppt/tags/tag1506.xml><?xml version="1.0" encoding="utf-8"?>
<p:tagLst xmlns:a="http://schemas.openxmlformats.org/drawingml/2006/main" xmlns:r="http://schemas.openxmlformats.org/officeDocument/2006/relationships" xmlns:p="http://schemas.openxmlformats.org/presentationml/2006/main">
  <p:tag name="HIGHLIGHTER" val="false"/>
</p:tagLst>
</file>

<file path=ppt/tags/tag1507.xml><?xml version="1.0" encoding="utf-8"?>
<p:tagLst xmlns:a="http://schemas.openxmlformats.org/drawingml/2006/main" xmlns:r="http://schemas.openxmlformats.org/officeDocument/2006/relationships" xmlns:p="http://schemas.openxmlformats.org/presentationml/2006/main">
  <p:tag name="HIGHLIGHTER" val="false"/>
</p:tagLst>
</file>

<file path=ppt/tags/tag1508.xml><?xml version="1.0" encoding="utf-8"?>
<p:tagLst xmlns:a="http://schemas.openxmlformats.org/drawingml/2006/main" xmlns:r="http://schemas.openxmlformats.org/officeDocument/2006/relationships" xmlns:p="http://schemas.openxmlformats.org/presentationml/2006/main">
  <p:tag name="HIGHLIGHTER" val="false"/>
</p:tagLst>
</file>

<file path=ppt/tags/tag1509.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10.xml><?xml version="1.0" encoding="utf-8"?>
<p:tagLst xmlns:a="http://schemas.openxmlformats.org/drawingml/2006/main" xmlns:r="http://schemas.openxmlformats.org/officeDocument/2006/relationships" xmlns:p="http://schemas.openxmlformats.org/presentationml/2006/main">
  <p:tag name="HIGHLIGHTER" val="false"/>
</p:tagLst>
</file>

<file path=ppt/tags/tag1511.xml><?xml version="1.0" encoding="utf-8"?>
<p:tagLst xmlns:a="http://schemas.openxmlformats.org/drawingml/2006/main" xmlns:r="http://schemas.openxmlformats.org/officeDocument/2006/relationships" xmlns:p="http://schemas.openxmlformats.org/presentationml/2006/main">
  <p:tag name="HIGHLIGHTER" val="false"/>
</p:tagLst>
</file>

<file path=ppt/tags/tag1512.xml><?xml version="1.0" encoding="utf-8"?>
<p:tagLst xmlns:a="http://schemas.openxmlformats.org/drawingml/2006/main" xmlns:r="http://schemas.openxmlformats.org/officeDocument/2006/relationships" xmlns:p="http://schemas.openxmlformats.org/presentationml/2006/main">
  <p:tag name="HIGHLIGHTER" val="false"/>
</p:tagLst>
</file>

<file path=ppt/tags/tag1513.xml><?xml version="1.0" encoding="utf-8"?>
<p:tagLst xmlns:a="http://schemas.openxmlformats.org/drawingml/2006/main" xmlns:r="http://schemas.openxmlformats.org/officeDocument/2006/relationships" xmlns:p="http://schemas.openxmlformats.org/presentationml/2006/main">
  <p:tag name="HIGHLIGHTER" val="false"/>
</p:tagLst>
</file>

<file path=ppt/tags/tag1514.xml><?xml version="1.0" encoding="utf-8"?>
<p:tagLst xmlns:a="http://schemas.openxmlformats.org/drawingml/2006/main" xmlns:r="http://schemas.openxmlformats.org/officeDocument/2006/relationships" xmlns:p="http://schemas.openxmlformats.org/presentationml/2006/main">
  <p:tag name="HIGHLIGHTER" val="false"/>
</p:tagLst>
</file>

<file path=ppt/tags/tag1515.xml><?xml version="1.0" encoding="utf-8"?>
<p:tagLst xmlns:a="http://schemas.openxmlformats.org/drawingml/2006/main" xmlns:r="http://schemas.openxmlformats.org/officeDocument/2006/relationships" xmlns:p="http://schemas.openxmlformats.org/presentationml/2006/main">
  <p:tag name="HIGHLIGHTER" val="false"/>
</p:tagLst>
</file>

<file path=ppt/tags/tag1516.xml><?xml version="1.0" encoding="utf-8"?>
<p:tagLst xmlns:a="http://schemas.openxmlformats.org/drawingml/2006/main" xmlns:r="http://schemas.openxmlformats.org/officeDocument/2006/relationships" xmlns:p="http://schemas.openxmlformats.org/presentationml/2006/main">
  <p:tag name="HIGHLIGHTER" val="false"/>
</p:tagLst>
</file>

<file path=ppt/tags/tag1517.xml><?xml version="1.0" encoding="utf-8"?>
<p:tagLst xmlns:a="http://schemas.openxmlformats.org/drawingml/2006/main" xmlns:r="http://schemas.openxmlformats.org/officeDocument/2006/relationships" xmlns:p="http://schemas.openxmlformats.org/presentationml/2006/main">
  <p:tag name="HIGHLIGHTER" val="false"/>
</p:tagLst>
</file>

<file path=ppt/tags/tag1518.xml><?xml version="1.0" encoding="utf-8"?>
<p:tagLst xmlns:a="http://schemas.openxmlformats.org/drawingml/2006/main" xmlns:r="http://schemas.openxmlformats.org/officeDocument/2006/relationships" xmlns:p="http://schemas.openxmlformats.org/presentationml/2006/main">
  <p:tag name="HIGHLIGHTER" val="false"/>
</p:tagLst>
</file>

<file path=ppt/tags/tag1519.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20.xml><?xml version="1.0" encoding="utf-8"?>
<p:tagLst xmlns:a="http://schemas.openxmlformats.org/drawingml/2006/main" xmlns:r="http://schemas.openxmlformats.org/officeDocument/2006/relationships" xmlns:p="http://schemas.openxmlformats.org/presentationml/2006/main">
  <p:tag name="HIGHLIGHTER" val="false"/>
</p:tagLst>
</file>

<file path=ppt/tags/tag1521.xml><?xml version="1.0" encoding="utf-8"?>
<p:tagLst xmlns:a="http://schemas.openxmlformats.org/drawingml/2006/main" xmlns:r="http://schemas.openxmlformats.org/officeDocument/2006/relationships" xmlns:p="http://schemas.openxmlformats.org/presentationml/2006/main">
  <p:tag name="HIGHLIGHTER" val="false"/>
</p:tagLst>
</file>

<file path=ppt/tags/tag1522.xml><?xml version="1.0" encoding="utf-8"?>
<p:tagLst xmlns:a="http://schemas.openxmlformats.org/drawingml/2006/main" xmlns:r="http://schemas.openxmlformats.org/officeDocument/2006/relationships" xmlns:p="http://schemas.openxmlformats.org/presentationml/2006/main">
  <p:tag name="HIGHLIGHTER" val="false"/>
</p:tagLst>
</file>

<file path=ppt/tags/tag1523.xml><?xml version="1.0" encoding="utf-8"?>
<p:tagLst xmlns:a="http://schemas.openxmlformats.org/drawingml/2006/main" xmlns:r="http://schemas.openxmlformats.org/officeDocument/2006/relationships" xmlns:p="http://schemas.openxmlformats.org/presentationml/2006/main">
  <p:tag name="HIGHLIGHTER" val="false"/>
</p:tagLst>
</file>

<file path=ppt/tags/tag1524.xml><?xml version="1.0" encoding="utf-8"?>
<p:tagLst xmlns:a="http://schemas.openxmlformats.org/drawingml/2006/main" xmlns:r="http://schemas.openxmlformats.org/officeDocument/2006/relationships" xmlns:p="http://schemas.openxmlformats.org/presentationml/2006/main">
  <p:tag name="HIGHLIGHTER" val="false"/>
</p:tagLst>
</file>

<file path=ppt/tags/tag1525.xml><?xml version="1.0" encoding="utf-8"?>
<p:tagLst xmlns:a="http://schemas.openxmlformats.org/drawingml/2006/main" xmlns:r="http://schemas.openxmlformats.org/officeDocument/2006/relationships" xmlns:p="http://schemas.openxmlformats.org/presentationml/2006/main">
  <p:tag name="HIGHLIGHTER" val="false"/>
</p:tagLst>
</file>

<file path=ppt/tags/tag1526.xml><?xml version="1.0" encoding="utf-8"?>
<p:tagLst xmlns:a="http://schemas.openxmlformats.org/drawingml/2006/main" xmlns:r="http://schemas.openxmlformats.org/officeDocument/2006/relationships" xmlns:p="http://schemas.openxmlformats.org/presentationml/2006/main">
  <p:tag name="HIGHLIGHTER" val="false"/>
</p:tagLst>
</file>

<file path=ppt/tags/tag1527.xml><?xml version="1.0" encoding="utf-8"?>
<p:tagLst xmlns:a="http://schemas.openxmlformats.org/drawingml/2006/main" xmlns:r="http://schemas.openxmlformats.org/officeDocument/2006/relationships" xmlns:p="http://schemas.openxmlformats.org/presentationml/2006/main">
  <p:tag name="HIGHLIGHTER" val="false"/>
</p:tagLst>
</file>

<file path=ppt/tags/tag1528.xml><?xml version="1.0" encoding="utf-8"?>
<p:tagLst xmlns:a="http://schemas.openxmlformats.org/drawingml/2006/main" xmlns:r="http://schemas.openxmlformats.org/officeDocument/2006/relationships" xmlns:p="http://schemas.openxmlformats.org/presentationml/2006/main">
  <p:tag name="HIGHLIGHTER" val="false"/>
</p:tagLst>
</file>

<file path=ppt/tags/tag1529.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30.xml><?xml version="1.0" encoding="utf-8"?>
<p:tagLst xmlns:a="http://schemas.openxmlformats.org/drawingml/2006/main" xmlns:r="http://schemas.openxmlformats.org/officeDocument/2006/relationships" xmlns:p="http://schemas.openxmlformats.org/presentationml/2006/main">
  <p:tag name="HIGHLIGHTER" val="false"/>
</p:tagLst>
</file>

<file path=ppt/tags/tag1531.xml><?xml version="1.0" encoding="utf-8"?>
<p:tagLst xmlns:a="http://schemas.openxmlformats.org/drawingml/2006/main" xmlns:r="http://schemas.openxmlformats.org/officeDocument/2006/relationships" xmlns:p="http://schemas.openxmlformats.org/presentationml/2006/main">
  <p:tag name="HIGHLIGHTER" val="false"/>
</p:tagLst>
</file>

<file path=ppt/tags/tag1532.xml><?xml version="1.0" encoding="utf-8"?>
<p:tagLst xmlns:a="http://schemas.openxmlformats.org/drawingml/2006/main" xmlns:r="http://schemas.openxmlformats.org/officeDocument/2006/relationships" xmlns:p="http://schemas.openxmlformats.org/presentationml/2006/main">
  <p:tag name="HIGHLIGHTER" val="false"/>
</p:tagLst>
</file>

<file path=ppt/tags/tag1533.xml><?xml version="1.0" encoding="utf-8"?>
<p:tagLst xmlns:a="http://schemas.openxmlformats.org/drawingml/2006/main" xmlns:r="http://schemas.openxmlformats.org/officeDocument/2006/relationships" xmlns:p="http://schemas.openxmlformats.org/presentationml/2006/main">
  <p:tag name="HIGHLIGHTER" val="false"/>
</p:tagLst>
</file>

<file path=ppt/tags/tag1534.xml><?xml version="1.0" encoding="utf-8"?>
<p:tagLst xmlns:a="http://schemas.openxmlformats.org/drawingml/2006/main" xmlns:r="http://schemas.openxmlformats.org/officeDocument/2006/relationships" xmlns:p="http://schemas.openxmlformats.org/presentationml/2006/main">
  <p:tag name="HIGHLIGHTER" val="false"/>
</p:tagLst>
</file>

<file path=ppt/tags/tag1535.xml><?xml version="1.0" encoding="utf-8"?>
<p:tagLst xmlns:a="http://schemas.openxmlformats.org/drawingml/2006/main" xmlns:r="http://schemas.openxmlformats.org/officeDocument/2006/relationships" xmlns:p="http://schemas.openxmlformats.org/presentationml/2006/main">
  <p:tag name="HIGHLIGHTER" val="false"/>
</p:tagLst>
</file>

<file path=ppt/tags/tag1536.xml><?xml version="1.0" encoding="utf-8"?>
<p:tagLst xmlns:a="http://schemas.openxmlformats.org/drawingml/2006/main" xmlns:r="http://schemas.openxmlformats.org/officeDocument/2006/relationships" xmlns:p="http://schemas.openxmlformats.org/presentationml/2006/main">
  <p:tag name="HIGHLIGHTER" val="false"/>
</p:tagLst>
</file>

<file path=ppt/tags/tag1537.xml><?xml version="1.0" encoding="utf-8"?>
<p:tagLst xmlns:a="http://schemas.openxmlformats.org/drawingml/2006/main" xmlns:r="http://schemas.openxmlformats.org/officeDocument/2006/relationships" xmlns:p="http://schemas.openxmlformats.org/presentationml/2006/main">
  <p:tag name="HIGHLIGHTER" val="false"/>
</p:tagLst>
</file>

<file path=ppt/tags/tag1538.xml><?xml version="1.0" encoding="utf-8"?>
<p:tagLst xmlns:a="http://schemas.openxmlformats.org/drawingml/2006/main" xmlns:r="http://schemas.openxmlformats.org/officeDocument/2006/relationships" xmlns:p="http://schemas.openxmlformats.org/presentationml/2006/main">
  <p:tag name="HIGHLIGHTER" val="false"/>
</p:tagLst>
</file>

<file path=ppt/tags/tag1539.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40.xml><?xml version="1.0" encoding="utf-8"?>
<p:tagLst xmlns:a="http://schemas.openxmlformats.org/drawingml/2006/main" xmlns:r="http://schemas.openxmlformats.org/officeDocument/2006/relationships" xmlns:p="http://schemas.openxmlformats.org/presentationml/2006/main">
  <p:tag name="HIGHLIGHTER" val="false"/>
</p:tagLst>
</file>

<file path=ppt/tags/tag1541.xml><?xml version="1.0" encoding="utf-8"?>
<p:tagLst xmlns:a="http://schemas.openxmlformats.org/drawingml/2006/main" xmlns:r="http://schemas.openxmlformats.org/officeDocument/2006/relationships" xmlns:p="http://schemas.openxmlformats.org/presentationml/2006/main">
  <p:tag name="HIGHLIGHTER" val="false"/>
</p:tagLst>
</file>

<file path=ppt/tags/tag1542.xml><?xml version="1.0" encoding="utf-8"?>
<p:tagLst xmlns:a="http://schemas.openxmlformats.org/drawingml/2006/main" xmlns:r="http://schemas.openxmlformats.org/officeDocument/2006/relationships" xmlns:p="http://schemas.openxmlformats.org/presentationml/2006/main">
  <p:tag name="HIGHLIGHTER" val="false"/>
</p:tagLst>
</file>

<file path=ppt/tags/tag1543.xml><?xml version="1.0" encoding="utf-8"?>
<p:tagLst xmlns:a="http://schemas.openxmlformats.org/drawingml/2006/main" xmlns:r="http://schemas.openxmlformats.org/officeDocument/2006/relationships" xmlns:p="http://schemas.openxmlformats.org/presentationml/2006/main">
  <p:tag name="HIGHLIGHTER" val="false"/>
</p:tagLst>
</file>

<file path=ppt/tags/tag1544.xml><?xml version="1.0" encoding="utf-8"?>
<p:tagLst xmlns:a="http://schemas.openxmlformats.org/drawingml/2006/main" xmlns:r="http://schemas.openxmlformats.org/officeDocument/2006/relationships" xmlns:p="http://schemas.openxmlformats.org/presentationml/2006/main">
  <p:tag name="HIGHLIGHTER" val="false"/>
</p:tagLst>
</file>

<file path=ppt/tags/tag1545.xml><?xml version="1.0" encoding="utf-8"?>
<p:tagLst xmlns:a="http://schemas.openxmlformats.org/drawingml/2006/main" xmlns:r="http://schemas.openxmlformats.org/officeDocument/2006/relationships" xmlns:p="http://schemas.openxmlformats.org/presentationml/2006/main">
  <p:tag name="HIGHLIGHTER" val="false"/>
</p:tagLst>
</file>

<file path=ppt/tags/tag1546.xml><?xml version="1.0" encoding="utf-8"?>
<p:tagLst xmlns:a="http://schemas.openxmlformats.org/drawingml/2006/main" xmlns:r="http://schemas.openxmlformats.org/officeDocument/2006/relationships" xmlns:p="http://schemas.openxmlformats.org/presentationml/2006/main">
  <p:tag name="HIGHLIGHTER" val="false"/>
</p:tagLst>
</file>

<file path=ppt/tags/tag1547.xml><?xml version="1.0" encoding="utf-8"?>
<p:tagLst xmlns:a="http://schemas.openxmlformats.org/drawingml/2006/main" xmlns:r="http://schemas.openxmlformats.org/officeDocument/2006/relationships" xmlns:p="http://schemas.openxmlformats.org/presentationml/2006/main">
  <p:tag name="HIGHLIGHTER" val="false"/>
</p:tagLst>
</file>

<file path=ppt/tags/tag1548.xml><?xml version="1.0" encoding="utf-8"?>
<p:tagLst xmlns:a="http://schemas.openxmlformats.org/drawingml/2006/main" xmlns:r="http://schemas.openxmlformats.org/officeDocument/2006/relationships" xmlns:p="http://schemas.openxmlformats.org/presentationml/2006/main">
  <p:tag name="HIGHLIGHTER" val="false"/>
</p:tagLst>
</file>

<file path=ppt/tags/tag1549.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50.xml><?xml version="1.0" encoding="utf-8"?>
<p:tagLst xmlns:a="http://schemas.openxmlformats.org/drawingml/2006/main" xmlns:r="http://schemas.openxmlformats.org/officeDocument/2006/relationships" xmlns:p="http://schemas.openxmlformats.org/presentationml/2006/main">
  <p:tag name="HIGHLIGHTER" val="false"/>
</p:tagLst>
</file>

<file path=ppt/tags/tag1551.xml><?xml version="1.0" encoding="utf-8"?>
<p:tagLst xmlns:a="http://schemas.openxmlformats.org/drawingml/2006/main" xmlns:r="http://schemas.openxmlformats.org/officeDocument/2006/relationships" xmlns:p="http://schemas.openxmlformats.org/presentationml/2006/main">
  <p:tag name="HIGHLIGHTER" val="false"/>
</p:tagLst>
</file>

<file path=ppt/tags/tag1552.xml><?xml version="1.0" encoding="utf-8"?>
<p:tagLst xmlns:a="http://schemas.openxmlformats.org/drawingml/2006/main" xmlns:r="http://schemas.openxmlformats.org/officeDocument/2006/relationships" xmlns:p="http://schemas.openxmlformats.org/presentationml/2006/main">
  <p:tag name="HIGHLIGHTER" val="false"/>
</p:tagLst>
</file>

<file path=ppt/tags/tag1553.xml><?xml version="1.0" encoding="utf-8"?>
<p:tagLst xmlns:a="http://schemas.openxmlformats.org/drawingml/2006/main" xmlns:r="http://schemas.openxmlformats.org/officeDocument/2006/relationships" xmlns:p="http://schemas.openxmlformats.org/presentationml/2006/main">
  <p:tag name="HIGHLIGHTER" val="false"/>
</p:tagLst>
</file>

<file path=ppt/tags/tag15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5.xml><?xml version="1.0" encoding="utf-8"?>
<p:tagLst xmlns:a="http://schemas.openxmlformats.org/drawingml/2006/main" xmlns:r="http://schemas.openxmlformats.org/officeDocument/2006/relationships" xmlns:p="http://schemas.openxmlformats.org/presentationml/2006/main">
  <p:tag name="HIGHLIGHTER" val="false"/>
</p:tagLst>
</file>

<file path=ppt/tags/tag1556.xml><?xml version="1.0" encoding="utf-8"?>
<p:tagLst xmlns:a="http://schemas.openxmlformats.org/drawingml/2006/main" xmlns:r="http://schemas.openxmlformats.org/officeDocument/2006/relationships" xmlns:p="http://schemas.openxmlformats.org/presentationml/2006/main">
  <p:tag name="HIGHLIGHTER" val="false"/>
</p:tagLst>
</file>

<file path=ppt/tags/tag1557.xml><?xml version="1.0" encoding="utf-8"?>
<p:tagLst xmlns:a="http://schemas.openxmlformats.org/drawingml/2006/main" xmlns:r="http://schemas.openxmlformats.org/officeDocument/2006/relationships" xmlns:p="http://schemas.openxmlformats.org/presentationml/2006/main">
  <p:tag name="HIGHLIGHTER" val="false"/>
</p:tagLst>
</file>

<file path=ppt/tags/tag1558.xml><?xml version="1.0" encoding="utf-8"?>
<p:tagLst xmlns:a="http://schemas.openxmlformats.org/drawingml/2006/main" xmlns:r="http://schemas.openxmlformats.org/officeDocument/2006/relationships" xmlns:p="http://schemas.openxmlformats.org/presentationml/2006/main">
  <p:tag name="HIGHLIGHTER" val="false"/>
</p:tagLst>
</file>

<file path=ppt/tags/tag1559.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60.xml><?xml version="1.0" encoding="utf-8"?>
<p:tagLst xmlns:a="http://schemas.openxmlformats.org/drawingml/2006/main" xmlns:r="http://schemas.openxmlformats.org/officeDocument/2006/relationships" xmlns:p="http://schemas.openxmlformats.org/presentationml/2006/main">
  <p:tag name="HIGHLIGHTER" val="false"/>
</p:tagLst>
</file>

<file path=ppt/tags/tag1561.xml><?xml version="1.0" encoding="utf-8"?>
<p:tagLst xmlns:a="http://schemas.openxmlformats.org/drawingml/2006/main" xmlns:r="http://schemas.openxmlformats.org/officeDocument/2006/relationships" xmlns:p="http://schemas.openxmlformats.org/presentationml/2006/main">
  <p:tag name="HIGHLIGHTER" val="false"/>
</p:tagLst>
</file>

<file path=ppt/tags/tag1562.xml><?xml version="1.0" encoding="utf-8"?>
<p:tagLst xmlns:a="http://schemas.openxmlformats.org/drawingml/2006/main" xmlns:r="http://schemas.openxmlformats.org/officeDocument/2006/relationships" xmlns:p="http://schemas.openxmlformats.org/presentationml/2006/main">
  <p:tag name="HIGHLIGHTER" val="false"/>
</p:tagLst>
</file>

<file path=ppt/tags/tag1563.xml><?xml version="1.0" encoding="utf-8"?>
<p:tagLst xmlns:a="http://schemas.openxmlformats.org/drawingml/2006/main" xmlns:r="http://schemas.openxmlformats.org/officeDocument/2006/relationships" xmlns:p="http://schemas.openxmlformats.org/presentationml/2006/main">
  <p:tag name="HIGHLIGHTER" val="false"/>
</p:tagLst>
</file>

<file path=ppt/tags/tag1564.xml><?xml version="1.0" encoding="utf-8"?>
<p:tagLst xmlns:a="http://schemas.openxmlformats.org/drawingml/2006/main" xmlns:r="http://schemas.openxmlformats.org/officeDocument/2006/relationships" xmlns:p="http://schemas.openxmlformats.org/presentationml/2006/main">
  <p:tag name="HIGHLIGHTER" val="false"/>
</p:tagLst>
</file>

<file path=ppt/tags/tag1565.xml><?xml version="1.0" encoding="utf-8"?>
<p:tagLst xmlns:a="http://schemas.openxmlformats.org/drawingml/2006/main" xmlns:r="http://schemas.openxmlformats.org/officeDocument/2006/relationships" xmlns:p="http://schemas.openxmlformats.org/presentationml/2006/main">
  <p:tag name="HIGHLIGHTER" val="false"/>
</p:tagLst>
</file>

<file path=ppt/tags/tag1566.xml><?xml version="1.0" encoding="utf-8"?>
<p:tagLst xmlns:a="http://schemas.openxmlformats.org/drawingml/2006/main" xmlns:r="http://schemas.openxmlformats.org/officeDocument/2006/relationships" xmlns:p="http://schemas.openxmlformats.org/presentationml/2006/main">
  <p:tag name="HIGHLIGHTER" val="false"/>
</p:tagLst>
</file>

<file path=ppt/tags/tag1567.xml><?xml version="1.0" encoding="utf-8"?>
<p:tagLst xmlns:a="http://schemas.openxmlformats.org/drawingml/2006/main" xmlns:r="http://schemas.openxmlformats.org/officeDocument/2006/relationships" xmlns:p="http://schemas.openxmlformats.org/presentationml/2006/main">
  <p:tag name="HIGHLIGHTER" val="false"/>
</p:tagLst>
</file>

<file path=ppt/tags/tag1568.xml><?xml version="1.0" encoding="utf-8"?>
<p:tagLst xmlns:a="http://schemas.openxmlformats.org/drawingml/2006/main" xmlns:r="http://schemas.openxmlformats.org/officeDocument/2006/relationships" xmlns:p="http://schemas.openxmlformats.org/presentationml/2006/main">
  <p:tag name="HIGHLIGHTER" val="false"/>
</p:tagLst>
</file>

<file path=ppt/tags/tag1569.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70.xml><?xml version="1.0" encoding="utf-8"?>
<p:tagLst xmlns:a="http://schemas.openxmlformats.org/drawingml/2006/main" xmlns:r="http://schemas.openxmlformats.org/officeDocument/2006/relationships" xmlns:p="http://schemas.openxmlformats.org/presentationml/2006/main">
  <p:tag name="HIGHLIGHTER" val="false"/>
</p:tagLst>
</file>

<file path=ppt/tags/tag1571.xml><?xml version="1.0" encoding="utf-8"?>
<p:tagLst xmlns:a="http://schemas.openxmlformats.org/drawingml/2006/main" xmlns:r="http://schemas.openxmlformats.org/officeDocument/2006/relationships" xmlns:p="http://schemas.openxmlformats.org/presentationml/2006/main">
  <p:tag name="HIGHLIGHTER" val="false"/>
</p:tagLst>
</file>

<file path=ppt/tags/tag1572.xml><?xml version="1.0" encoding="utf-8"?>
<p:tagLst xmlns:a="http://schemas.openxmlformats.org/drawingml/2006/main" xmlns:r="http://schemas.openxmlformats.org/officeDocument/2006/relationships" xmlns:p="http://schemas.openxmlformats.org/presentationml/2006/main">
  <p:tag name="HIGHLIGHTER" val="false"/>
</p:tagLst>
</file>

<file path=ppt/tags/tag1573.xml><?xml version="1.0" encoding="utf-8"?>
<p:tagLst xmlns:a="http://schemas.openxmlformats.org/drawingml/2006/main" xmlns:r="http://schemas.openxmlformats.org/officeDocument/2006/relationships" xmlns:p="http://schemas.openxmlformats.org/presentationml/2006/main">
  <p:tag name="HIGHLIGHTER" val="false"/>
</p:tagLst>
</file>

<file path=ppt/tags/tag1574.xml><?xml version="1.0" encoding="utf-8"?>
<p:tagLst xmlns:a="http://schemas.openxmlformats.org/drawingml/2006/main" xmlns:r="http://schemas.openxmlformats.org/officeDocument/2006/relationships" xmlns:p="http://schemas.openxmlformats.org/presentationml/2006/main">
  <p:tag name="HIGHLIGHTER" val="false"/>
</p:tagLst>
</file>

<file path=ppt/tags/tag1575.xml><?xml version="1.0" encoding="utf-8"?>
<p:tagLst xmlns:a="http://schemas.openxmlformats.org/drawingml/2006/main" xmlns:r="http://schemas.openxmlformats.org/officeDocument/2006/relationships" xmlns:p="http://schemas.openxmlformats.org/presentationml/2006/main">
  <p:tag name="HIGHLIGHTER" val="false"/>
</p:tagLst>
</file>

<file path=ppt/tags/tag1576.xml><?xml version="1.0" encoding="utf-8"?>
<p:tagLst xmlns:a="http://schemas.openxmlformats.org/drawingml/2006/main" xmlns:r="http://schemas.openxmlformats.org/officeDocument/2006/relationships" xmlns:p="http://schemas.openxmlformats.org/presentationml/2006/main">
  <p:tag name="HIGHLIGHTER" val="false"/>
</p:tagLst>
</file>

<file path=ppt/tags/tag1577.xml><?xml version="1.0" encoding="utf-8"?>
<p:tagLst xmlns:a="http://schemas.openxmlformats.org/drawingml/2006/main" xmlns:r="http://schemas.openxmlformats.org/officeDocument/2006/relationships" xmlns:p="http://schemas.openxmlformats.org/presentationml/2006/main">
  <p:tag name="HIGHLIGHTER" val="false"/>
</p:tagLst>
</file>

<file path=ppt/tags/tag1578.xml><?xml version="1.0" encoding="utf-8"?>
<p:tagLst xmlns:a="http://schemas.openxmlformats.org/drawingml/2006/main" xmlns:r="http://schemas.openxmlformats.org/officeDocument/2006/relationships" xmlns:p="http://schemas.openxmlformats.org/presentationml/2006/main">
  <p:tag name="HIGHLIGHTER" val="false"/>
</p:tagLst>
</file>

<file path=ppt/tags/tag1579.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80.xml><?xml version="1.0" encoding="utf-8"?>
<p:tagLst xmlns:a="http://schemas.openxmlformats.org/drawingml/2006/main" xmlns:r="http://schemas.openxmlformats.org/officeDocument/2006/relationships" xmlns:p="http://schemas.openxmlformats.org/presentationml/2006/main">
  <p:tag name="HIGHLIGHTER" val="false"/>
</p:tagLst>
</file>

<file path=ppt/tags/tag1581.xml><?xml version="1.0" encoding="utf-8"?>
<p:tagLst xmlns:a="http://schemas.openxmlformats.org/drawingml/2006/main" xmlns:r="http://schemas.openxmlformats.org/officeDocument/2006/relationships" xmlns:p="http://schemas.openxmlformats.org/presentationml/2006/main">
  <p:tag name="HIGHLIGHTER" val="false"/>
</p:tagLst>
</file>

<file path=ppt/tags/tag1582.xml><?xml version="1.0" encoding="utf-8"?>
<p:tagLst xmlns:a="http://schemas.openxmlformats.org/drawingml/2006/main" xmlns:r="http://schemas.openxmlformats.org/officeDocument/2006/relationships" xmlns:p="http://schemas.openxmlformats.org/presentationml/2006/main">
  <p:tag name="HIGHLIGHTER" val="false"/>
</p:tagLst>
</file>

<file path=ppt/tags/tag1583.xml><?xml version="1.0" encoding="utf-8"?>
<p:tagLst xmlns:a="http://schemas.openxmlformats.org/drawingml/2006/main" xmlns:r="http://schemas.openxmlformats.org/officeDocument/2006/relationships" xmlns:p="http://schemas.openxmlformats.org/presentationml/2006/main">
  <p:tag name="HIGHLIGHTER" val="false"/>
</p:tagLst>
</file>

<file path=ppt/tags/tag1584.xml><?xml version="1.0" encoding="utf-8"?>
<p:tagLst xmlns:a="http://schemas.openxmlformats.org/drawingml/2006/main" xmlns:r="http://schemas.openxmlformats.org/officeDocument/2006/relationships" xmlns:p="http://schemas.openxmlformats.org/presentationml/2006/main">
  <p:tag name="HIGHLIGHTER" val="false"/>
</p:tagLst>
</file>

<file path=ppt/tags/tag1585.xml><?xml version="1.0" encoding="utf-8"?>
<p:tagLst xmlns:a="http://schemas.openxmlformats.org/drawingml/2006/main" xmlns:r="http://schemas.openxmlformats.org/officeDocument/2006/relationships" xmlns:p="http://schemas.openxmlformats.org/presentationml/2006/main">
  <p:tag name="HIGHLIGHTER" val="false"/>
</p:tagLst>
</file>

<file path=ppt/tags/tag1586.xml><?xml version="1.0" encoding="utf-8"?>
<p:tagLst xmlns:a="http://schemas.openxmlformats.org/drawingml/2006/main" xmlns:r="http://schemas.openxmlformats.org/officeDocument/2006/relationships" xmlns:p="http://schemas.openxmlformats.org/presentationml/2006/main">
  <p:tag name="HIGHLIGHTER" val="false"/>
</p:tagLst>
</file>

<file path=ppt/tags/tag1587.xml><?xml version="1.0" encoding="utf-8"?>
<p:tagLst xmlns:a="http://schemas.openxmlformats.org/drawingml/2006/main" xmlns:r="http://schemas.openxmlformats.org/officeDocument/2006/relationships" xmlns:p="http://schemas.openxmlformats.org/presentationml/2006/main">
  <p:tag name="HIGHLIGHTER" val="false"/>
</p:tagLst>
</file>

<file path=ppt/tags/tag1588.xml><?xml version="1.0" encoding="utf-8"?>
<p:tagLst xmlns:a="http://schemas.openxmlformats.org/drawingml/2006/main" xmlns:r="http://schemas.openxmlformats.org/officeDocument/2006/relationships" xmlns:p="http://schemas.openxmlformats.org/presentationml/2006/main">
  <p:tag name="HIGHLIGHTER" val="false"/>
</p:tagLst>
</file>

<file path=ppt/tags/tag1589.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590.xml><?xml version="1.0" encoding="utf-8"?>
<p:tagLst xmlns:a="http://schemas.openxmlformats.org/drawingml/2006/main" xmlns:r="http://schemas.openxmlformats.org/officeDocument/2006/relationships" xmlns:p="http://schemas.openxmlformats.org/presentationml/2006/main">
  <p:tag name="HIGHLIGHTER" val="false"/>
</p:tagLst>
</file>

<file path=ppt/tags/tag1591.xml><?xml version="1.0" encoding="utf-8"?>
<p:tagLst xmlns:a="http://schemas.openxmlformats.org/drawingml/2006/main" xmlns:r="http://schemas.openxmlformats.org/officeDocument/2006/relationships" xmlns:p="http://schemas.openxmlformats.org/presentationml/2006/main">
  <p:tag name="HIGHLIGHTER" val="false"/>
</p:tagLst>
</file>

<file path=ppt/tags/tag1592.xml><?xml version="1.0" encoding="utf-8"?>
<p:tagLst xmlns:a="http://schemas.openxmlformats.org/drawingml/2006/main" xmlns:r="http://schemas.openxmlformats.org/officeDocument/2006/relationships" xmlns:p="http://schemas.openxmlformats.org/presentationml/2006/main">
  <p:tag name="HIGHLIGHTER" val="false"/>
</p:tagLst>
</file>

<file path=ppt/tags/tag1593.xml><?xml version="1.0" encoding="utf-8"?>
<p:tagLst xmlns:a="http://schemas.openxmlformats.org/drawingml/2006/main" xmlns:r="http://schemas.openxmlformats.org/officeDocument/2006/relationships" xmlns:p="http://schemas.openxmlformats.org/presentationml/2006/main">
  <p:tag name="HIGHLIGHTER" val="false"/>
</p:tagLst>
</file>

<file path=ppt/tags/tag1594.xml><?xml version="1.0" encoding="utf-8"?>
<p:tagLst xmlns:a="http://schemas.openxmlformats.org/drawingml/2006/main" xmlns:r="http://schemas.openxmlformats.org/officeDocument/2006/relationships" xmlns:p="http://schemas.openxmlformats.org/presentationml/2006/main">
  <p:tag name="HIGHLIGHTER" val="false"/>
</p:tagLst>
</file>

<file path=ppt/tags/tag1595.xml><?xml version="1.0" encoding="utf-8"?>
<p:tagLst xmlns:a="http://schemas.openxmlformats.org/drawingml/2006/main" xmlns:r="http://schemas.openxmlformats.org/officeDocument/2006/relationships" xmlns:p="http://schemas.openxmlformats.org/presentationml/2006/main">
  <p:tag name="HIGHLIGHTER" val="false"/>
</p:tagLst>
</file>

<file path=ppt/tags/tag1596.xml><?xml version="1.0" encoding="utf-8"?>
<p:tagLst xmlns:a="http://schemas.openxmlformats.org/drawingml/2006/main" xmlns:r="http://schemas.openxmlformats.org/officeDocument/2006/relationships" xmlns:p="http://schemas.openxmlformats.org/presentationml/2006/main">
  <p:tag name="HIGHLIGHTER" val="false"/>
</p:tagLst>
</file>

<file path=ppt/tags/tag1597.xml><?xml version="1.0" encoding="utf-8"?>
<p:tagLst xmlns:a="http://schemas.openxmlformats.org/drawingml/2006/main" xmlns:r="http://schemas.openxmlformats.org/officeDocument/2006/relationships" xmlns:p="http://schemas.openxmlformats.org/presentationml/2006/main">
  <p:tag name="HIGHLIGHTER" val="false"/>
</p:tagLst>
</file>

<file path=ppt/tags/tag1598.xml><?xml version="1.0" encoding="utf-8"?>
<p:tagLst xmlns:a="http://schemas.openxmlformats.org/drawingml/2006/main" xmlns:r="http://schemas.openxmlformats.org/officeDocument/2006/relationships" xmlns:p="http://schemas.openxmlformats.org/presentationml/2006/main">
  <p:tag name="HIGHLIGHTER" val="false"/>
</p:tagLst>
</file>

<file path=ppt/tags/tag159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00.xml><?xml version="1.0" encoding="utf-8"?>
<p:tagLst xmlns:a="http://schemas.openxmlformats.org/drawingml/2006/main" xmlns:r="http://schemas.openxmlformats.org/officeDocument/2006/relationships" xmlns:p="http://schemas.openxmlformats.org/presentationml/2006/main">
  <p:tag name="HIGHLIGHTER" val="false"/>
</p:tagLst>
</file>

<file path=ppt/tags/tag1601.xml><?xml version="1.0" encoding="utf-8"?>
<p:tagLst xmlns:a="http://schemas.openxmlformats.org/drawingml/2006/main" xmlns:r="http://schemas.openxmlformats.org/officeDocument/2006/relationships" xmlns:p="http://schemas.openxmlformats.org/presentationml/2006/main">
  <p:tag name="HIGHLIGHTER" val="false"/>
</p:tagLst>
</file>

<file path=ppt/tags/tag1602.xml><?xml version="1.0" encoding="utf-8"?>
<p:tagLst xmlns:a="http://schemas.openxmlformats.org/drawingml/2006/main" xmlns:r="http://schemas.openxmlformats.org/officeDocument/2006/relationships" xmlns:p="http://schemas.openxmlformats.org/presentationml/2006/main">
  <p:tag name="HIGHLIGHTER" val="false"/>
</p:tagLst>
</file>

<file path=ppt/tags/tag1603.xml><?xml version="1.0" encoding="utf-8"?>
<p:tagLst xmlns:a="http://schemas.openxmlformats.org/drawingml/2006/main" xmlns:r="http://schemas.openxmlformats.org/officeDocument/2006/relationships" xmlns:p="http://schemas.openxmlformats.org/presentationml/2006/main">
  <p:tag name="HIGHLIGHTER" val="false"/>
</p:tagLst>
</file>

<file path=ppt/tags/tag1604.xml><?xml version="1.0" encoding="utf-8"?>
<p:tagLst xmlns:a="http://schemas.openxmlformats.org/drawingml/2006/main" xmlns:r="http://schemas.openxmlformats.org/officeDocument/2006/relationships" xmlns:p="http://schemas.openxmlformats.org/presentationml/2006/main">
  <p:tag name="HIGHLIGHTER" val="false"/>
</p:tagLst>
</file>

<file path=ppt/tags/tag1605.xml><?xml version="1.0" encoding="utf-8"?>
<p:tagLst xmlns:a="http://schemas.openxmlformats.org/drawingml/2006/main" xmlns:r="http://schemas.openxmlformats.org/officeDocument/2006/relationships" xmlns:p="http://schemas.openxmlformats.org/presentationml/2006/main">
  <p:tag name="HIGHLIGHTER" val="false"/>
</p:tagLst>
</file>

<file path=ppt/tags/tag1606.xml><?xml version="1.0" encoding="utf-8"?>
<p:tagLst xmlns:a="http://schemas.openxmlformats.org/drawingml/2006/main" xmlns:r="http://schemas.openxmlformats.org/officeDocument/2006/relationships" xmlns:p="http://schemas.openxmlformats.org/presentationml/2006/main">
  <p:tag name="HIGHLIGHTER" val="false"/>
</p:tagLst>
</file>

<file path=ppt/tags/tag1607.xml><?xml version="1.0" encoding="utf-8"?>
<p:tagLst xmlns:a="http://schemas.openxmlformats.org/drawingml/2006/main" xmlns:r="http://schemas.openxmlformats.org/officeDocument/2006/relationships" xmlns:p="http://schemas.openxmlformats.org/presentationml/2006/main">
  <p:tag name="HIGHLIGHTER" val="false"/>
</p:tagLst>
</file>

<file path=ppt/tags/tag1608.xml><?xml version="1.0" encoding="utf-8"?>
<p:tagLst xmlns:a="http://schemas.openxmlformats.org/drawingml/2006/main" xmlns:r="http://schemas.openxmlformats.org/officeDocument/2006/relationships" xmlns:p="http://schemas.openxmlformats.org/presentationml/2006/main">
  <p:tag name="HIGHLIGHTER" val="false"/>
</p:tagLst>
</file>

<file path=ppt/tags/tag1609.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10.xml><?xml version="1.0" encoding="utf-8"?>
<p:tagLst xmlns:a="http://schemas.openxmlformats.org/drawingml/2006/main" xmlns:r="http://schemas.openxmlformats.org/officeDocument/2006/relationships" xmlns:p="http://schemas.openxmlformats.org/presentationml/2006/main">
  <p:tag name="HIGHLIGHTER" val="false"/>
</p:tagLst>
</file>

<file path=ppt/tags/tag1611.xml><?xml version="1.0" encoding="utf-8"?>
<p:tagLst xmlns:a="http://schemas.openxmlformats.org/drawingml/2006/main" xmlns:r="http://schemas.openxmlformats.org/officeDocument/2006/relationships" xmlns:p="http://schemas.openxmlformats.org/presentationml/2006/main">
  <p:tag name="HIGHLIGHTER" val="false"/>
</p:tagLst>
</file>

<file path=ppt/tags/tag1612.xml><?xml version="1.0" encoding="utf-8"?>
<p:tagLst xmlns:a="http://schemas.openxmlformats.org/drawingml/2006/main" xmlns:r="http://schemas.openxmlformats.org/officeDocument/2006/relationships" xmlns:p="http://schemas.openxmlformats.org/presentationml/2006/main">
  <p:tag name="HIGHLIGHTER" val="false"/>
</p:tagLst>
</file>

<file path=ppt/tags/tag1613.xml><?xml version="1.0" encoding="utf-8"?>
<p:tagLst xmlns:a="http://schemas.openxmlformats.org/drawingml/2006/main" xmlns:r="http://schemas.openxmlformats.org/officeDocument/2006/relationships" xmlns:p="http://schemas.openxmlformats.org/presentationml/2006/main">
  <p:tag name="HIGHLIGHTER" val="false"/>
</p:tagLst>
</file>

<file path=ppt/tags/tag1614.xml><?xml version="1.0" encoding="utf-8"?>
<p:tagLst xmlns:a="http://schemas.openxmlformats.org/drawingml/2006/main" xmlns:r="http://schemas.openxmlformats.org/officeDocument/2006/relationships" xmlns:p="http://schemas.openxmlformats.org/presentationml/2006/main">
  <p:tag name="HIGHLIGHTER" val="false"/>
</p:tagLst>
</file>

<file path=ppt/tags/tag1615.xml><?xml version="1.0" encoding="utf-8"?>
<p:tagLst xmlns:a="http://schemas.openxmlformats.org/drawingml/2006/main" xmlns:r="http://schemas.openxmlformats.org/officeDocument/2006/relationships" xmlns:p="http://schemas.openxmlformats.org/presentationml/2006/main">
  <p:tag name="HIGHLIGHTER" val="false"/>
</p:tagLst>
</file>

<file path=ppt/tags/tag1616.xml><?xml version="1.0" encoding="utf-8"?>
<p:tagLst xmlns:a="http://schemas.openxmlformats.org/drawingml/2006/main" xmlns:r="http://schemas.openxmlformats.org/officeDocument/2006/relationships" xmlns:p="http://schemas.openxmlformats.org/presentationml/2006/main">
  <p:tag name="HIGHLIGHTER" val="false"/>
</p:tagLst>
</file>

<file path=ppt/tags/tag1617.xml><?xml version="1.0" encoding="utf-8"?>
<p:tagLst xmlns:a="http://schemas.openxmlformats.org/drawingml/2006/main" xmlns:r="http://schemas.openxmlformats.org/officeDocument/2006/relationships" xmlns:p="http://schemas.openxmlformats.org/presentationml/2006/main">
  <p:tag name="HIGHLIGHTER" val="false"/>
</p:tagLst>
</file>

<file path=ppt/tags/tag1618.xml><?xml version="1.0" encoding="utf-8"?>
<p:tagLst xmlns:a="http://schemas.openxmlformats.org/drawingml/2006/main" xmlns:r="http://schemas.openxmlformats.org/officeDocument/2006/relationships" xmlns:p="http://schemas.openxmlformats.org/presentationml/2006/main">
  <p:tag name="HIGHLIGHTER" val="false"/>
</p:tagLst>
</file>

<file path=ppt/tags/tag1619.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20.xml><?xml version="1.0" encoding="utf-8"?>
<p:tagLst xmlns:a="http://schemas.openxmlformats.org/drawingml/2006/main" xmlns:r="http://schemas.openxmlformats.org/officeDocument/2006/relationships" xmlns:p="http://schemas.openxmlformats.org/presentationml/2006/main">
  <p:tag name="HIGHLIGHTER" val="false"/>
</p:tagLst>
</file>

<file path=ppt/tags/tag1621.xml><?xml version="1.0" encoding="utf-8"?>
<p:tagLst xmlns:a="http://schemas.openxmlformats.org/drawingml/2006/main" xmlns:r="http://schemas.openxmlformats.org/officeDocument/2006/relationships" xmlns:p="http://schemas.openxmlformats.org/presentationml/2006/main">
  <p:tag name="HIGHLIGHTER" val="false"/>
</p:tagLst>
</file>

<file path=ppt/tags/tag1622.xml><?xml version="1.0" encoding="utf-8"?>
<p:tagLst xmlns:a="http://schemas.openxmlformats.org/drawingml/2006/main" xmlns:r="http://schemas.openxmlformats.org/officeDocument/2006/relationships" xmlns:p="http://schemas.openxmlformats.org/presentationml/2006/main">
  <p:tag name="HIGHLIGHTER" val="false"/>
</p:tagLst>
</file>

<file path=ppt/tags/tag1623.xml><?xml version="1.0" encoding="utf-8"?>
<p:tagLst xmlns:a="http://schemas.openxmlformats.org/drawingml/2006/main" xmlns:r="http://schemas.openxmlformats.org/officeDocument/2006/relationships" xmlns:p="http://schemas.openxmlformats.org/presentationml/2006/main">
  <p:tag name="HIGHLIGHTER" val="false"/>
</p:tagLst>
</file>

<file path=ppt/tags/tag1624.xml><?xml version="1.0" encoding="utf-8"?>
<p:tagLst xmlns:a="http://schemas.openxmlformats.org/drawingml/2006/main" xmlns:r="http://schemas.openxmlformats.org/officeDocument/2006/relationships" xmlns:p="http://schemas.openxmlformats.org/presentationml/2006/main">
  <p:tag name="HIGHLIGHTER" val="false"/>
</p:tagLst>
</file>

<file path=ppt/tags/tag1625.xml><?xml version="1.0" encoding="utf-8"?>
<p:tagLst xmlns:a="http://schemas.openxmlformats.org/drawingml/2006/main" xmlns:r="http://schemas.openxmlformats.org/officeDocument/2006/relationships" xmlns:p="http://schemas.openxmlformats.org/presentationml/2006/main">
  <p:tag name="HIGHLIGHTER" val="false"/>
</p:tagLst>
</file>

<file path=ppt/tags/tag1626.xml><?xml version="1.0" encoding="utf-8"?>
<p:tagLst xmlns:a="http://schemas.openxmlformats.org/drawingml/2006/main" xmlns:r="http://schemas.openxmlformats.org/officeDocument/2006/relationships" xmlns:p="http://schemas.openxmlformats.org/presentationml/2006/main">
  <p:tag name="HIGHLIGHTER" val="false"/>
</p:tagLst>
</file>

<file path=ppt/tags/tag1627.xml><?xml version="1.0" encoding="utf-8"?>
<p:tagLst xmlns:a="http://schemas.openxmlformats.org/drawingml/2006/main" xmlns:r="http://schemas.openxmlformats.org/officeDocument/2006/relationships" xmlns:p="http://schemas.openxmlformats.org/presentationml/2006/main">
  <p:tag name="HIGHLIGHTER" val="false"/>
</p:tagLst>
</file>

<file path=ppt/tags/tag1628.xml><?xml version="1.0" encoding="utf-8"?>
<p:tagLst xmlns:a="http://schemas.openxmlformats.org/drawingml/2006/main" xmlns:r="http://schemas.openxmlformats.org/officeDocument/2006/relationships" xmlns:p="http://schemas.openxmlformats.org/presentationml/2006/main">
  <p:tag name="HIGHLIGHTER" val="false"/>
</p:tagLst>
</file>

<file path=ppt/tags/tag1629.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30.xml><?xml version="1.0" encoding="utf-8"?>
<p:tagLst xmlns:a="http://schemas.openxmlformats.org/drawingml/2006/main" xmlns:r="http://schemas.openxmlformats.org/officeDocument/2006/relationships" xmlns:p="http://schemas.openxmlformats.org/presentationml/2006/main">
  <p:tag name="HIGHLIGHTER" val="false"/>
</p:tagLst>
</file>

<file path=ppt/tags/tag1631.xml><?xml version="1.0" encoding="utf-8"?>
<p:tagLst xmlns:a="http://schemas.openxmlformats.org/drawingml/2006/main" xmlns:r="http://schemas.openxmlformats.org/officeDocument/2006/relationships" xmlns:p="http://schemas.openxmlformats.org/presentationml/2006/main">
  <p:tag name="HIGHLIGHTER" val="false"/>
</p:tagLst>
</file>

<file path=ppt/tags/tag1632.xml><?xml version="1.0" encoding="utf-8"?>
<p:tagLst xmlns:a="http://schemas.openxmlformats.org/drawingml/2006/main" xmlns:r="http://schemas.openxmlformats.org/officeDocument/2006/relationships" xmlns:p="http://schemas.openxmlformats.org/presentationml/2006/main">
  <p:tag name="HIGHLIGHTER" val="false"/>
</p:tagLst>
</file>

<file path=ppt/tags/tag1633.xml><?xml version="1.0" encoding="utf-8"?>
<p:tagLst xmlns:a="http://schemas.openxmlformats.org/drawingml/2006/main" xmlns:r="http://schemas.openxmlformats.org/officeDocument/2006/relationships" xmlns:p="http://schemas.openxmlformats.org/presentationml/2006/main">
  <p:tag name="HIGHLIGHTER" val="false"/>
</p:tagLst>
</file>

<file path=ppt/tags/tag1634.xml><?xml version="1.0" encoding="utf-8"?>
<p:tagLst xmlns:a="http://schemas.openxmlformats.org/drawingml/2006/main" xmlns:r="http://schemas.openxmlformats.org/officeDocument/2006/relationships" xmlns:p="http://schemas.openxmlformats.org/presentationml/2006/main">
  <p:tag name="HIGHLIGHTER" val="false"/>
</p:tagLst>
</file>

<file path=ppt/tags/tag1635.xml><?xml version="1.0" encoding="utf-8"?>
<p:tagLst xmlns:a="http://schemas.openxmlformats.org/drawingml/2006/main" xmlns:r="http://schemas.openxmlformats.org/officeDocument/2006/relationships" xmlns:p="http://schemas.openxmlformats.org/presentationml/2006/main">
  <p:tag name="HIGHLIGHTER" val="false"/>
</p:tagLst>
</file>

<file path=ppt/tags/tag1636.xml><?xml version="1.0" encoding="utf-8"?>
<p:tagLst xmlns:a="http://schemas.openxmlformats.org/drawingml/2006/main" xmlns:r="http://schemas.openxmlformats.org/officeDocument/2006/relationships" xmlns:p="http://schemas.openxmlformats.org/presentationml/2006/main">
  <p:tag name="HIGHLIGHTER" val="false"/>
</p:tagLst>
</file>

<file path=ppt/tags/tag1637.xml><?xml version="1.0" encoding="utf-8"?>
<p:tagLst xmlns:a="http://schemas.openxmlformats.org/drawingml/2006/main" xmlns:r="http://schemas.openxmlformats.org/officeDocument/2006/relationships" xmlns:p="http://schemas.openxmlformats.org/presentationml/2006/main">
  <p:tag name="HIGHLIGHTER" val="false"/>
</p:tagLst>
</file>

<file path=ppt/tags/tag1638.xml><?xml version="1.0" encoding="utf-8"?>
<p:tagLst xmlns:a="http://schemas.openxmlformats.org/drawingml/2006/main" xmlns:r="http://schemas.openxmlformats.org/officeDocument/2006/relationships" xmlns:p="http://schemas.openxmlformats.org/presentationml/2006/main">
  <p:tag name="HIGHLIGHTER" val="false"/>
</p:tagLst>
</file>

<file path=ppt/tags/tag1639.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40.xml><?xml version="1.0" encoding="utf-8"?>
<p:tagLst xmlns:a="http://schemas.openxmlformats.org/drawingml/2006/main" xmlns:r="http://schemas.openxmlformats.org/officeDocument/2006/relationships" xmlns:p="http://schemas.openxmlformats.org/presentationml/2006/main">
  <p:tag name="HIGHLIGHTER" val="false"/>
</p:tagLst>
</file>

<file path=ppt/tags/tag1641.xml><?xml version="1.0" encoding="utf-8"?>
<p:tagLst xmlns:a="http://schemas.openxmlformats.org/drawingml/2006/main" xmlns:r="http://schemas.openxmlformats.org/officeDocument/2006/relationships" xmlns:p="http://schemas.openxmlformats.org/presentationml/2006/main">
  <p:tag name="HIGHLIGHTER" val="false"/>
</p:tagLst>
</file>

<file path=ppt/tags/tag1642.xml><?xml version="1.0" encoding="utf-8"?>
<p:tagLst xmlns:a="http://schemas.openxmlformats.org/drawingml/2006/main" xmlns:r="http://schemas.openxmlformats.org/officeDocument/2006/relationships" xmlns:p="http://schemas.openxmlformats.org/presentationml/2006/main">
  <p:tag name="HIGHLIGHTER" val="false"/>
</p:tagLst>
</file>

<file path=ppt/tags/tag1643.xml><?xml version="1.0" encoding="utf-8"?>
<p:tagLst xmlns:a="http://schemas.openxmlformats.org/drawingml/2006/main" xmlns:r="http://schemas.openxmlformats.org/officeDocument/2006/relationships" xmlns:p="http://schemas.openxmlformats.org/presentationml/2006/main">
  <p:tag name="HIGHLIGHTER" val="false"/>
</p:tagLst>
</file>

<file path=ppt/tags/tag1644.xml><?xml version="1.0" encoding="utf-8"?>
<p:tagLst xmlns:a="http://schemas.openxmlformats.org/drawingml/2006/main" xmlns:r="http://schemas.openxmlformats.org/officeDocument/2006/relationships" xmlns:p="http://schemas.openxmlformats.org/presentationml/2006/main">
  <p:tag name="HIGHLIGHTER" val="false"/>
</p:tagLst>
</file>

<file path=ppt/tags/tag1645.xml><?xml version="1.0" encoding="utf-8"?>
<p:tagLst xmlns:a="http://schemas.openxmlformats.org/drawingml/2006/main" xmlns:r="http://schemas.openxmlformats.org/officeDocument/2006/relationships" xmlns:p="http://schemas.openxmlformats.org/presentationml/2006/main">
  <p:tag name="HIGHLIGHTER" val="false"/>
</p:tagLst>
</file>

<file path=ppt/tags/tag1646.xml><?xml version="1.0" encoding="utf-8"?>
<p:tagLst xmlns:a="http://schemas.openxmlformats.org/drawingml/2006/main" xmlns:r="http://schemas.openxmlformats.org/officeDocument/2006/relationships" xmlns:p="http://schemas.openxmlformats.org/presentationml/2006/main">
  <p:tag name="HIGHLIGHTER" val="false"/>
</p:tagLst>
</file>

<file path=ppt/tags/tag1647.xml><?xml version="1.0" encoding="utf-8"?>
<p:tagLst xmlns:a="http://schemas.openxmlformats.org/drawingml/2006/main" xmlns:r="http://schemas.openxmlformats.org/officeDocument/2006/relationships" xmlns:p="http://schemas.openxmlformats.org/presentationml/2006/main">
  <p:tag name="HIGHLIGHTER" val="false"/>
</p:tagLst>
</file>

<file path=ppt/tags/tag1648.xml><?xml version="1.0" encoding="utf-8"?>
<p:tagLst xmlns:a="http://schemas.openxmlformats.org/drawingml/2006/main" xmlns:r="http://schemas.openxmlformats.org/officeDocument/2006/relationships" xmlns:p="http://schemas.openxmlformats.org/presentationml/2006/main">
  <p:tag name="HIGHLIGHTER" val="false"/>
</p:tagLst>
</file>

<file path=ppt/tags/tag1649.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50.xml><?xml version="1.0" encoding="utf-8"?>
<p:tagLst xmlns:a="http://schemas.openxmlformats.org/drawingml/2006/main" xmlns:r="http://schemas.openxmlformats.org/officeDocument/2006/relationships" xmlns:p="http://schemas.openxmlformats.org/presentationml/2006/main">
  <p:tag name="HIGHLIGHTER" val="false"/>
</p:tagLst>
</file>

<file path=ppt/tags/tag1651.xml><?xml version="1.0" encoding="utf-8"?>
<p:tagLst xmlns:a="http://schemas.openxmlformats.org/drawingml/2006/main" xmlns:r="http://schemas.openxmlformats.org/officeDocument/2006/relationships" xmlns:p="http://schemas.openxmlformats.org/presentationml/2006/main">
  <p:tag name="HIGHLIGHTER" val="false"/>
</p:tagLst>
</file>

<file path=ppt/tags/tag1652.xml><?xml version="1.0" encoding="utf-8"?>
<p:tagLst xmlns:a="http://schemas.openxmlformats.org/drawingml/2006/main" xmlns:r="http://schemas.openxmlformats.org/officeDocument/2006/relationships" xmlns:p="http://schemas.openxmlformats.org/presentationml/2006/main">
  <p:tag name="HIGHLIGHTER" val="false"/>
</p:tagLst>
</file>

<file path=ppt/tags/tag1653.xml><?xml version="1.0" encoding="utf-8"?>
<p:tagLst xmlns:a="http://schemas.openxmlformats.org/drawingml/2006/main" xmlns:r="http://schemas.openxmlformats.org/officeDocument/2006/relationships" xmlns:p="http://schemas.openxmlformats.org/presentationml/2006/main">
  <p:tag name="HIGHLIGHTER" val="false"/>
</p:tagLst>
</file>

<file path=ppt/tags/tag1654.xml><?xml version="1.0" encoding="utf-8"?>
<p:tagLst xmlns:a="http://schemas.openxmlformats.org/drawingml/2006/main" xmlns:r="http://schemas.openxmlformats.org/officeDocument/2006/relationships" xmlns:p="http://schemas.openxmlformats.org/presentationml/2006/main">
  <p:tag name="HIGHLIGHTER" val="false"/>
</p:tagLst>
</file>

<file path=ppt/tags/tag1655.xml><?xml version="1.0" encoding="utf-8"?>
<p:tagLst xmlns:a="http://schemas.openxmlformats.org/drawingml/2006/main" xmlns:r="http://schemas.openxmlformats.org/officeDocument/2006/relationships" xmlns:p="http://schemas.openxmlformats.org/presentationml/2006/main">
  <p:tag name="HIGHLIGHTER" val="false"/>
</p:tagLst>
</file>

<file path=ppt/tags/tag1656.xml><?xml version="1.0" encoding="utf-8"?>
<p:tagLst xmlns:a="http://schemas.openxmlformats.org/drawingml/2006/main" xmlns:r="http://schemas.openxmlformats.org/officeDocument/2006/relationships" xmlns:p="http://schemas.openxmlformats.org/presentationml/2006/main">
  <p:tag name="HIGHLIGHTER" val="false"/>
</p:tagLst>
</file>

<file path=ppt/tags/tag1657.xml><?xml version="1.0" encoding="utf-8"?>
<p:tagLst xmlns:a="http://schemas.openxmlformats.org/drawingml/2006/main" xmlns:r="http://schemas.openxmlformats.org/officeDocument/2006/relationships" xmlns:p="http://schemas.openxmlformats.org/presentationml/2006/main">
  <p:tag name="HIGHLIGHTER" val="false"/>
</p:tagLst>
</file>

<file path=ppt/tags/tag1658.xml><?xml version="1.0" encoding="utf-8"?>
<p:tagLst xmlns:a="http://schemas.openxmlformats.org/drawingml/2006/main" xmlns:r="http://schemas.openxmlformats.org/officeDocument/2006/relationships" xmlns:p="http://schemas.openxmlformats.org/presentationml/2006/main">
  <p:tag name="HIGHLIGHTER" val="false"/>
</p:tagLst>
</file>

<file path=ppt/tags/tag1659.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60.xml><?xml version="1.0" encoding="utf-8"?>
<p:tagLst xmlns:a="http://schemas.openxmlformats.org/drawingml/2006/main" xmlns:r="http://schemas.openxmlformats.org/officeDocument/2006/relationships" xmlns:p="http://schemas.openxmlformats.org/presentationml/2006/main">
  <p:tag name="HIGHLIGHTER" val="false"/>
</p:tagLst>
</file>

<file path=ppt/tags/tag1661.xml><?xml version="1.0" encoding="utf-8"?>
<p:tagLst xmlns:a="http://schemas.openxmlformats.org/drawingml/2006/main" xmlns:r="http://schemas.openxmlformats.org/officeDocument/2006/relationships" xmlns:p="http://schemas.openxmlformats.org/presentationml/2006/main">
  <p:tag name="HIGHLIGHTER" val="false"/>
</p:tagLst>
</file>

<file path=ppt/tags/tag1662.xml><?xml version="1.0" encoding="utf-8"?>
<p:tagLst xmlns:a="http://schemas.openxmlformats.org/drawingml/2006/main" xmlns:r="http://schemas.openxmlformats.org/officeDocument/2006/relationships" xmlns:p="http://schemas.openxmlformats.org/presentationml/2006/main">
  <p:tag name="HIGHLIGHTER" val="false"/>
</p:tagLst>
</file>

<file path=ppt/tags/tag1663.xml><?xml version="1.0" encoding="utf-8"?>
<p:tagLst xmlns:a="http://schemas.openxmlformats.org/drawingml/2006/main" xmlns:r="http://schemas.openxmlformats.org/officeDocument/2006/relationships" xmlns:p="http://schemas.openxmlformats.org/presentationml/2006/main">
  <p:tag name="HIGHLIGHTER" val="false"/>
</p:tagLst>
</file>

<file path=ppt/tags/tag1664.xml><?xml version="1.0" encoding="utf-8"?>
<p:tagLst xmlns:a="http://schemas.openxmlformats.org/drawingml/2006/main" xmlns:r="http://schemas.openxmlformats.org/officeDocument/2006/relationships" xmlns:p="http://schemas.openxmlformats.org/presentationml/2006/main">
  <p:tag name="HIGHLIGHTER" val="false"/>
</p:tagLst>
</file>

<file path=ppt/tags/tag16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6.xml><?xml version="1.0" encoding="utf-8"?>
<p:tagLst xmlns:a="http://schemas.openxmlformats.org/drawingml/2006/main" xmlns:r="http://schemas.openxmlformats.org/officeDocument/2006/relationships" xmlns:p="http://schemas.openxmlformats.org/presentationml/2006/main">
  <p:tag name="HIGHLIGHTER" val="false"/>
</p:tagLst>
</file>

<file path=ppt/tags/tag1667.xml><?xml version="1.0" encoding="utf-8"?>
<p:tagLst xmlns:a="http://schemas.openxmlformats.org/drawingml/2006/main" xmlns:r="http://schemas.openxmlformats.org/officeDocument/2006/relationships" xmlns:p="http://schemas.openxmlformats.org/presentationml/2006/main">
  <p:tag name="HIGHLIGHTER" val="false"/>
</p:tagLst>
</file>

<file path=ppt/tags/tag1668.xml><?xml version="1.0" encoding="utf-8"?>
<p:tagLst xmlns:a="http://schemas.openxmlformats.org/drawingml/2006/main" xmlns:r="http://schemas.openxmlformats.org/officeDocument/2006/relationships" xmlns:p="http://schemas.openxmlformats.org/presentationml/2006/main">
  <p:tag name="HIGHLIGHTER" val="false"/>
</p:tagLst>
</file>

<file path=ppt/tags/tag1669.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70.xml><?xml version="1.0" encoding="utf-8"?>
<p:tagLst xmlns:a="http://schemas.openxmlformats.org/drawingml/2006/main" xmlns:r="http://schemas.openxmlformats.org/officeDocument/2006/relationships" xmlns:p="http://schemas.openxmlformats.org/presentationml/2006/main">
  <p:tag name="HIGHLIGHTER" val="false"/>
</p:tagLst>
</file>

<file path=ppt/tags/tag1671.xml><?xml version="1.0" encoding="utf-8"?>
<p:tagLst xmlns:a="http://schemas.openxmlformats.org/drawingml/2006/main" xmlns:r="http://schemas.openxmlformats.org/officeDocument/2006/relationships" xmlns:p="http://schemas.openxmlformats.org/presentationml/2006/main">
  <p:tag name="HIGHLIGHTER" val="false"/>
</p:tagLst>
</file>

<file path=ppt/tags/tag1672.xml><?xml version="1.0" encoding="utf-8"?>
<p:tagLst xmlns:a="http://schemas.openxmlformats.org/drawingml/2006/main" xmlns:r="http://schemas.openxmlformats.org/officeDocument/2006/relationships" xmlns:p="http://schemas.openxmlformats.org/presentationml/2006/main">
  <p:tag name="HIGHLIGHTER" val="false"/>
</p:tagLst>
</file>

<file path=ppt/tags/tag1673.xml><?xml version="1.0" encoding="utf-8"?>
<p:tagLst xmlns:a="http://schemas.openxmlformats.org/drawingml/2006/main" xmlns:r="http://schemas.openxmlformats.org/officeDocument/2006/relationships" xmlns:p="http://schemas.openxmlformats.org/presentationml/2006/main">
  <p:tag name="HIGHLIGHTER" val="false"/>
</p:tagLst>
</file>

<file path=ppt/tags/tag1674.xml><?xml version="1.0" encoding="utf-8"?>
<p:tagLst xmlns:a="http://schemas.openxmlformats.org/drawingml/2006/main" xmlns:r="http://schemas.openxmlformats.org/officeDocument/2006/relationships" xmlns:p="http://schemas.openxmlformats.org/presentationml/2006/main">
  <p:tag name="HIGHLIGHTER" val="false"/>
</p:tagLst>
</file>

<file path=ppt/tags/tag1675.xml><?xml version="1.0" encoding="utf-8"?>
<p:tagLst xmlns:a="http://schemas.openxmlformats.org/drawingml/2006/main" xmlns:r="http://schemas.openxmlformats.org/officeDocument/2006/relationships" xmlns:p="http://schemas.openxmlformats.org/presentationml/2006/main">
  <p:tag name="HIGHLIGHTER" val="false"/>
</p:tagLst>
</file>

<file path=ppt/tags/tag1676.xml><?xml version="1.0" encoding="utf-8"?>
<p:tagLst xmlns:a="http://schemas.openxmlformats.org/drawingml/2006/main" xmlns:r="http://schemas.openxmlformats.org/officeDocument/2006/relationships" xmlns:p="http://schemas.openxmlformats.org/presentationml/2006/main">
  <p:tag name="HIGHLIGHTER" val="false"/>
</p:tagLst>
</file>

<file path=ppt/tags/tag1677.xml><?xml version="1.0" encoding="utf-8"?>
<p:tagLst xmlns:a="http://schemas.openxmlformats.org/drawingml/2006/main" xmlns:r="http://schemas.openxmlformats.org/officeDocument/2006/relationships" xmlns:p="http://schemas.openxmlformats.org/presentationml/2006/main">
  <p:tag name="HIGHLIGHTER" val="false"/>
</p:tagLst>
</file>

<file path=ppt/tags/tag1678.xml><?xml version="1.0" encoding="utf-8"?>
<p:tagLst xmlns:a="http://schemas.openxmlformats.org/drawingml/2006/main" xmlns:r="http://schemas.openxmlformats.org/officeDocument/2006/relationships" xmlns:p="http://schemas.openxmlformats.org/presentationml/2006/main">
  <p:tag name="HIGHLIGHTER" val="false"/>
</p:tagLst>
</file>

<file path=ppt/tags/tag1679.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80.xml><?xml version="1.0" encoding="utf-8"?>
<p:tagLst xmlns:a="http://schemas.openxmlformats.org/drawingml/2006/main" xmlns:r="http://schemas.openxmlformats.org/officeDocument/2006/relationships" xmlns:p="http://schemas.openxmlformats.org/presentationml/2006/main">
  <p:tag name="HIGHLIGHTER" val="false"/>
</p:tagLst>
</file>

<file path=ppt/tags/tag1681.xml><?xml version="1.0" encoding="utf-8"?>
<p:tagLst xmlns:a="http://schemas.openxmlformats.org/drawingml/2006/main" xmlns:r="http://schemas.openxmlformats.org/officeDocument/2006/relationships" xmlns:p="http://schemas.openxmlformats.org/presentationml/2006/main">
  <p:tag name="HIGHLIGHTER" val="false"/>
</p:tagLst>
</file>

<file path=ppt/tags/tag1682.xml><?xml version="1.0" encoding="utf-8"?>
<p:tagLst xmlns:a="http://schemas.openxmlformats.org/drawingml/2006/main" xmlns:r="http://schemas.openxmlformats.org/officeDocument/2006/relationships" xmlns:p="http://schemas.openxmlformats.org/presentationml/2006/main">
  <p:tag name="HIGHLIGHTER" val="false"/>
</p:tagLst>
</file>

<file path=ppt/tags/tag1683.xml><?xml version="1.0" encoding="utf-8"?>
<p:tagLst xmlns:a="http://schemas.openxmlformats.org/drawingml/2006/main" xmlns:r="http://schemas.openxmlformats.org/officeDocument/2006/relationships" xmlns:p="http://schemas.openxmlformats.org/presentationml/2006/main">
  <p:tag name="HIGHLIGHTER" val="false"/>
</p:tagLst>
</file>

<file path=ppt/tags/tag1684.xml><?xml version="1.0" encoding="utf-8"?>
<p:tagLst xmlns:a="http://schemas.openxmlformats.org/drawingml/2006/main" xmlns:r="http://schemas.openxmlformats.org/officeDocument/2006/relationships" xmlns:p="http://schemas.openxmlformats.org/presentationml/2006/main">
  <p:tag name="HIGHLIGHTER" val="false"/>
</p:tagLst>
</file>

<file path=ppt/tags/tag1685.xml><?xml version="1.0" encoding="utf-8"?>
<p:tagLst xmlns:a="http://schemas.openxmlformats.org/drawingml/2006/main" xmlns:r="http://schemas.openxmlformats.org/officeDocument/2006/relationships" xmlns:p="http://schemas.openxmlformats.org/presentationml/2006/main">
  <p:tag name="HIGHLIGHTER" val="false"/>
</p:tagLst>
</file>

<file path=ppt/tags/tag1686.xml><?xml version="1.0" encoding="utf-8"?>
<p:tagLst xmlns:a="http://schemas.openxmlformats.org/drawingml/2006/main" xmlns:r="http://schemas.openxmlformats.org/officeDocument/2006/relationships" xmlns:p="http://schemas.openxmlformats.org/presentationml/2006/main">
  <p:tag name="HIGHLIGHTER" val="false"/>
</p:tagLst>
</file>

<file path=ppt/tags/tag1687.xml><?xml version="1.0" encoding="utf-8"?>
<p:tagLst xmlns:a="http://schemas.openxmlformats.org/drawingml/2006/main" xmlns:r="http://schemas.openxmlformats.org/officeDocument/2006/relationships" xmlns:p="http://schemas.openxmlformats.org/presentationml/2006/main">
  <p:tag name="HIGHLIGHTER" val="false"/>
</p:tagLst>
</file>

<file path=ppt/tags/tag1688.xml><?xml version="1.0" encoding="utf-8"?>
<p:tagLst xmlns:a="http://schemas.openxmlformats.org/drawingml/2006/main" xmlns:r="http://schemas.openxmlformats.org/officeDocument/2006/relationships" xmlns:p="http://schemas.openxmlformats.org/presentationml/2006/main">
  <p:tag name="HIGHLIGHTER" val="false"/>
</p:tagLst>
</file>

<file path=ppt/tags/tag1689.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690.xml><?xml version="1.0" encoding="utf-8"?>
<p:tagLst xmlns:a="http://schemas.openxmlformats.org/drawingml/2006/main" xmlns:r="http://schemas.openxmlformats.org/officeDocument/2006/relationships" xmlns:p="http://schemas.openxmlformats.org/presentationml/2006/main">
  <p:tag name="HIGHLIGHTER" val="false"/>
</p:tagLst>
</file>

<file path=ppt/tags/tag1691.xml><?xml version="1.0" encoding="utf-8"?>
<p:tagLst xmlns:a="http://schemas.openxmlformats.org/drawingml/2006/main" xmlns:r="http://schemas.openxmlformats.org/officeDocument/2006/relationships" xmlns:p="http://schemas.openxmlformats.org/presentationml/2006/main">
  <p:tag name="HIGHLIGHTER" val="false"/>
</p:tagLst>
</file>

<file path=ppt/tags/tag1692.xml><?xml version="1.0" encoding="utf-8"?>
<p:tagLst xmlns:a="http://schemas.openxmlformats.org/drawingml/2006/main" xmlns:r="http://schemas.openxmlformats.org/officeDocument/2006/relationships" xmlns:p="http://schemas.openxmlformats.org/presentationml/2006/main">
  <p:tag name="HIGHLIGHTER" val="false"/>
</p:tagLst>
</file>

<file path=ppt/tags/tag1693.xml><?xml version="1.0" encoding="utf-8"?>
<p:tagLst xmlns:a="http://schemas.openxmlformats.org/drawingml/2006/main" xmlns:r="http://schemas.openxmlformats.org/officeDocument/2006/relationships" xmlns:p="http://schemas.openxmlformats.org/presentationml/2006/main">
  <p:tag name="HIGHLIGHTER" val="false"/>
</p:tagLst>
</file>

<file path=ppt/tags/tag1694.xml><?xml version="1.0" encoding="utf-8"?>
<p:tagLst xmlns:a="http://schemas.openxmlformats.org/drawingml/2006/main" xmlns:r="http://schemas.openxmlformats.org/officeDocument/2006/relationships" xmlns:p="http://schemas.openxmlformats.org/presentationml/2006/main">
  <p:tag name="HIGHLIGHTER" val="false"/>
</p:tagLst>
</file>

<file path=ppt/tags/tag1695.xml><?xml version="1.0" encoding="utf-8"?>
<p:tagLst xmlns:a="http://schemas.openxmlformats.org/drawingml/2006/main" xmlns:r="http://schemas.openxmlformats.org/officeDocument/2006/relationships" xmlns:p="http://schemas.openxmlformats.org/presentationml/2006/main">
  <p:tag name="HIGHLIGHTER" val="false"/>
</p:tagLst>
</file>

<file path=ppt/tags/tag1696.xml><?xml version="1.0" encoding="utf-8"?>
<p:tagLst xmlns:a="http://schemas.openxmlformats.org/drawingml/2006/main" xmlns:r="http://schemas.openxmlformats.org/officeDocument/2006/relationships" xmlns:p="http://schemas.openxmlformats.org/presentationml/2006/main">
  <p:tag name="HIGHLIGHTER" val="false"/>
</p:tagLst>
</file>

<file path=ppt/tags/tag1697.xml><?xml version="1.0" encoding="utf-8"?>
<p:tagLst xmlns:a="http://schemas.openxmlformats.org/drawingml/2006/main" xmlns:r="http://schemas.openxmlformats.org/officeDocument/2006/relationships" xmlns:p="http://schemas.openxmlformats.org/presentationml/2006/main">
  <p:tag name="HIGHLIGHTER" val="false"/>
</p:tagLst>
</file>

<file path=ppt/tags/tag1698.xml><?xml version="1.0" encoding="utf-8"?>
<p:tagLst xmlns:a="http://schemas.openxmlformats.org/drawingml/2006/main" xmlns:r="http://schemas.openxmlformats.org/officeDocument/2006/relationships" xmlns:p="http://schemas.openxmlformats.org/presentationml/2006/main">
  <p:tag name="HIGHLIGHTER" val="false"/>
</p:tagLst>
</file>

<file path=ppt/tags/tag169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700.xml><?xml version="1.0" encoding="utf-8"?>
<p:tagLst xmlns:a="http://schemas.openxmlformats.org/drawingml/2006/main" xmlns:r="http://schemas.openxmlformats.org/officeDocument/2006/relationships" xmlns:p="http://schemas.openxmlformats.org/presentationml/2006/main">
  <p:tag name="HIGHLIGHTER" val="false"/>
</p:tagLst>
</file>

<file path=ppt/tags/tag1701.xml><?xml version="1.0" encoding="utf-8"?>
<p:tagLst xmlns:a="http://schemas.openxmlformats.org/drawingml/2006/main" xmlns:r="http://schemas.openxmlformats.org/officeDocument/2006/relationships" xmlns:p="http://schemas.openxmlformats.org/presentationml/2006/main">
  <p:tag name="HIGHLIGHTER" val="false"/>
</p:tagLst>
</file>

<file path=ppt/tags/tag1702.xml><?xml version="1.0" encoding="utf-8"?>
<p:tagLst xmlns:a="http://schemas.openxmlformats.org/drawingml/2006/main" xmlns:r="http://schemas.openxmlformats.org/officeDocument/2006/relationships" xmlns:p="http://schemas.openxmlformats.org/presentationml/2006/main">
  <p:tag name="HIGHLIGHTER" val="false"/>
</p:tagLst>
</file>

<file path=ppt/tags/tag1703.xml><?xml version="1.0" encoding="utf-8"?>
<p:tagLst xmlns:a="http://schemas.openxmlformats.org/drawingml/2006/main" xmlns:r="http://schemas.openxmlformats.org/officeDocument/2006/relationships" xmlns:p="http://schemas.openxmlformats.org/presentationml/2006/main">
  <p:tag name="HIGHLIGHTER" val="false"/>
</p:tagLst>
</file>

<file path=ppt/tags/tag1704.xml><?xml version="1.0" encoding="utf-8"?>
<p:tagLst xmlns:a="http://schemas.openxmlformats.org/drawingml/2006/main" xmlns:r="http://schemas.openxmlformats.org/officeDocument/2006/relationships" xmlns:p="http://schemas.openxmlformats.org/presentationml/2006/main">
  <p:tag name="HIGHLIGHTER" val="false"/>
</p:tagLst>
</file>

<file path=ppt/tags/tag1705.xml><?xml version="1.0" encoding="utf-8"?>
<p:tagLst xmlns:a="http://schemas.openxmlformats.org/drawingml/2006/main" xmlns:r="http://schemas.openxmlformats.org/officeDocument/2006/relationships" xmlns:p="http://schemas.openxmlformats.org/presentationml/2006/main">
  <p:tag name="HIGHLIGHTER" val="false"/>
</p:tagLst>
</file>

<file path=ppt/tags/tag1706.xml><?xml version="1.0" encoding="utf-8"?>
<p:tagLst xmlns:a="http://schemas.openxmlformats.org/drawingml/2006/main" xmlns:r="http://schemas.openxmlformats.org/officeDocument/2006/relationships" xmlns:p="http://schemas.openxmlformats.org/presentationml/2006/main">
  <p:tag name="HIGHLIGHTER" val="false"/>
</p:tagLst>
</file>

<file path=ppt/tags/tag1707.xml><?xml version="1.0" encoding="utf-8"?>
<p:tagLst xmlns:a="http://schemas.openxmlformats.org/drawingml/2006/main" xmlns:r="http://schemas.openxmlformats.org/officeDocument/2006/relationships" xmlns:p="http://schemas.openxmlformats.org/presentationml/2006/main">
  <p:tag name="HIGHLIGHTER" val="false"/>
</p:tagLst>
</file>

<file path=ppt/tags/tag1708.xml><?xml version="1.0" encoding="utf-8"?>
<p:tagLst xmlns:a="http://schemas.openxmlformats.org/drawingml/2006/main" xmlns:r="http://schemas.openxmlformats.org/officeDocument/2006/relationships" xmlns:p="http://schemas.openxmlformats.org/presentationml/2006/main">
  <p:tag name="HIGHLIGHTER" val="false"/>
</p:tagLst>
</file>

<file path=ppt/tags/tag1709.xml><?xml version="1.0" encoding="utf-8"?>
<p:tagLst xmlns:a="http://schemas.openxmlformats.org/drawingml/2006/main" xmlns:r="http://schemas.openxmlformats.org/officeDocument/2006/relationships" xmlns:p="http://schemas.openxmlformats.org/presentationml/2006/main">
  <p:tag name="HIGHLIGHTER" val="false"/>
</p:tagLst>
</file>

<file path=ppt/tags/tag171.xml><?xml version="1.0" encoding="utf-8"?>
<p:tagLst xmlns:a="http://schemas.openxmlformats.org/drawingml/2006/main" xmlns:r="http://schemas.openxmlformats.org/officeDocument/2006/relationships" xmlns:p="http://schemas.openxmlformats.org/presentationml/2006/main">
  <p:tag name="HIGHLIGHTER" val="false"/>
</p:tagLst>
</file>

<file path=ppt/tags/tag1710.xml><?xml version="1.0" encoding="utf-8"?>
<p:tagLst xmlns:a="http://schemas.openxmlformats.org/drawingml/2006/main" xmlns:r="http://schemas.openxmlformats.org/officeDocument/2006/relationships" xmlns:p="http://schemas.openxmlformats.org/presentationml/2006/main">
  <p:tag name="HIGHLIGHTER" val="false"/>
</p:tagLst>
</file>

<file path=ppt/tags/tag1711.xml><?xml version="1.0" encoding="utf-8"?>
<p:tagLst xmlns:a="http://schemas.openxmlformats.org/drawingml/2006/main" xmlns:r="http://schemas.openxmlformats.org/officeDocument/2006/relationships" xmlns:p="http://schemas.openxmlformats.org/presentationml/2006/main">
  <p:tag name="HIGHLIGHTER" val="false"/>
</p:tagLst>
</file>

<file path=ppt/tags/tag1712.xml><?xml version="1.0" encoding="utf-8"?>
<p:tagLst xmlns:a="http://schemas.openxmlformats.org/drawingml/2006/main" xmlns:r="http://schemas.openxmlformats.org/officeDocument/2006/relationships" xmlns:p="http://schemas.openxmlformats.org/presentationml/2006/main">
  <p:tag name="HIGHLIGHTER" val="false"/>
</p:tagLst>
</file>

<file path=ppt/tags/tag1713.xml><?xml version="1.0" encoding="utf-8"?>
<p:tagLst xmlns:a="http://schemas.openxmlformats.org/drawingml/2006/main" xmlns:r="http://schemas.openxmlformats.org/officeDocument/2006/relationships" xmlns:p="http://schemas.openxmlformats.org/presentationml/2006/main">
  <p:tag name="HIGHLIGHTER" val="false"/>
</p:tagLst>
</file>

<file path=ppt/tags/tag1714.xml><?xml version="1.0" encoding="utf-8"?>
<p:tagLst xmlns:a="http://schemas.openxmlformats.org/drawingml/2006/main" xmlns:r="http://schemas.openxmlformats.org/officeDocument/2006/relationships" xmlns:p="http://schemas.openxmlformats.org/presentationml/2006/main">
  <p:tag name="HIGHLIGHTER" val="false"/>
</p:tagLst>
</file>

<file path=ppt/tags/tag1715.xml><?xml version="1.0" encoding="utf-8"?>
<p:tagLst xmlns:a="http://schemas.openxmlformats.org/drawingml/2006/main" xmlns:r="http://schemas.openxmlformats.org/officeDocument/2006/relationships" xmlns:p="http://schemas.openxmlformats.org/presentationml/2006/main">
  <p:tag name="HIGHLIGHTER" val="false"/>
</p:tagLst>
</file>

<file path=ppt/tags/tag1716.xml><?xml version="1.0" encoding="utf-8"?>
<p:tagLst xmlns:a="http://schemas.openxmlformats.org/drawingml/2006/main" xmlns:r="http://schemas.openxmlformats.org/officeDocument/2006/relationships" xmlns:p="http://schemas.openxmlformats.org/presentationml/2006/main">
  <p:tag name="HIGHLIGHTER" val="false"/>
</p:tagLst>
</file>

<file path=ppt/tags/tag1717.xml><?xml version="1.0" encoding="utf-8"?>
<p:tagLst xmlns:a="http://schemas.openxmlformats.org/drawingml/2006/main" xmlns:r="http://schemas.openxmlformats.org/officeDocument/2006/relationships" xmlns:p="http://schemas.openxmlformats.org/presentationml/2006/main">
  <p:tag name="HIGHLIGHTER" val="false"/>
</p:tagLst>
</file>

<file path=ppt/tags/tag1718.xml><?xml version="1.0" encoding="utf-8"?>
<p:tagLst xmlns:a="http://schemas.openxmlformats.org/drawingml/2006/main" xmlns:r="http://schemas.openxmlformats.org/officeDocument/2006/relationships" xmlns:p="http://schemas.openxmlformats.org/presentationml/2006/main">
  <p:tag name="HIGHLIGHTER" val="false"/>
</p:tagLst>
</file>

<file path=ppt/tags/tag1719.xml><?xml version="1.0" encoding="utf-8"?>
<p:tagLst xmlns:a="http://schemas.openxmlformats.org/drawingml/2006/main" xmlns:r="http://schemas.openxmlformats.org/officeDocument/2006/relationships" xmlns:p="http://schemas.openxmlformats.org/presentationml/2006/main">
  <p:tag name="HIGHLIGHTER" val="false"/>
</p:tagLst>
</file>

<file path=ppt/tags/tag172.xml><?xml version="1.0" encoding="utf-8"?>
<p:tagLst xmlns:a="http://schemas.openxmlformats.org/drawingml/2006/main" xmlns:r="http://schemas.openxmlformats.org/officeDocument/2006/relationships" xmlns:p="http://schemas.openxmlformats.org/presentationml/2006/main">
  <p:tag name="HIGHLIGHTER" val="false"/>
</p:tagLst>
</file>

<file path=ppt/tags/tag1720.xml><?xml version="1.0" encoding="utf-8"?>
<p:tagLst xmlns:a="http://schemas.openxmlformats.org/drawingml/2006/main" xmlns:r="http://schemas.openxmlformats.org/officeDocument/2006/relationships" xmlns:p="http://schemas.openxmlformats.org/presentationml/2006/main">
  <p:tag name="HIGHLIGHTER" val="false"/>
</p:tagLst>
</file>

<file path=ppt/tags/tag1721.xml><?xml version="1.0" encoding="utf-8"?>
<p:tagLst xmlns:a="http://schemas.openxmlformats.org/drawingml/2006/main" xmlns:r="http://schemas.openxmlformats.org/officeDocument/2006/relationships" xmlns:p="http://schemas.openxmlformats.org/presentationml/2006/main">
  <p:tag name="HIGHLIGHTER" val="false"/>
</p:tagLst>
</file>

<file path=ppt/tags/tag1722.xml><?xml version="1.0" encoding="utf-8"?>
<p:tagLst xmlns:a="http://schemas.openxmlformats.org/drawingml/2006/main" xmlns:r="http://schemas.openxmlformats.org/officeDocument/2006/relationships" xmlns:p="http://schemas.openxmlformats.org/presentationml/2006/main">
  <p:tag name="HIGHLIGHTER" val="false"/>
</p:tagLst>
</file>

<file path=ppt/tags/tag1723.xml><?xml version="1.0" encoding="utf-8"?>
<p:tagLst xmlns:a="http://schemas.openxmlformats.org/drawingml/2006/main" xmlns:r="http://schemas.openxmlformats.org/officeDocument/2006/relationships" xmlns:p="http://schemas.openxmlformats.org/presentationml/2006/main">
  <p:tag name="HIGHLIGHTER" val="false"/>
</p:tagLst>
</file>

<file path=ppt/tags/tag1724.xml><?xml version="1.0" encoding="utf-8"?>
<p:tagLst xmlns:a="http://schemas.openxmlformats.org/drawingml/2006/main" xmlns:r="http://schemas.openxmlformats.org/officeDocument/2006/relationships" xmlns:p="http://schemas.openxmlformats.org/presentationml/2006/main">
  <p:tag name="HIGHLIGHTER" val="false"/>
</p:tagLst>
</file>

<file path=ppt/tags/tag1725.xml><?xml version="1.0" encoding="utf-8"?>
<p:tagLst xmlns:a="http://schemas.openxmlformats.org/drawingml/2006/main" xmlns:r="http://schemas.openxmlformats.org/officeDocument/2006/relationships" xmlns:p="http://schemas.openxmlformats.org/presentationml/2006/main">
  <p:tag name="HIGHLIGHTER" val="false"/>
</p:tagLst>
</file>

<file path=ppt/tags/tag1726.xml><?xml version="1.0" encoding="utf-8"?>
<p:tagLst xmlns:a="http://schemas.openxmlformats.org/drawingml/2006/main" xmlns:r="http://schemas.openxmlformats.org/officeDocument/2006/relationships" xmlns:p="http://schemas.openxmlformats.org/presentationml/2006/main">
  <p:tag name="HIGHLIGHTER" val="false"/>
</p:tagLst>
</file>

<file path=ppt/tags/tag1727.xml><?xml version="1.0" encoding="utf-8"?>
<p:tagLst xmlns:a="http://schemas.openxmlformats.org/drawingml/2006/main" xmlns:r="http://schemas.openxmlformats.org/officeDocument/2006/relationships" xmlns:p="http://schemas.openxmlformats.org/presentationml/2006/main">
  <p:tag name="HIGHLIGHTER" val="false"/>
</p:tagLst>
</file>

<file path=ppt/tags/tag1728.xml><?xml version="1.0" encoding="utf-8"?>
<p:tagLst xmlns:a="http://schemas.openxmlformats.org/drawingml/2006/main" xmlns:r="http://schemas.openxmlformats.org/officeDocument/2006/relationships" xmlns:p="http://schemas.openxmlformats.org/presentationml/2006/main">
  <p:tag name="HIGHLIGHTER" val="false"/>
</p:tagLst>
</file>

<file path=ppt/tags/tag1729.xml><?xml version="1.0" encoding="utf-8"?>
<p:tagLst xmlns:a="http://schemas.openxmlformats.org/drawingml/2006/main" xmlns:r="http://schemas.openxmlformats.org/officeDocument/2006/relationships" xmlns:p="http://schemas.openxmlformats.org/presentationml/2006/main">
  <p:tag name="HIGHLIGHTER" val="false"/>
</p:tagLst>
</file>

<file path=ppt/tags/tag173.xml><?xml version="1.0" encoding="utf-8"?>
<p:tagLst xmlns:a="http://schemas.openxmlformats.org/drawingml/2006/main" xmlns:r="http://schemas.openxmlformats.org/officeDocument/2006/relationships" xmlns:p="http://schemas.openxmlformats.org/presentationml/2006/main">
  <p:tag name="HIGHLIGHTER" val="false"/>
</p:tagLst>
</file>

<file path=ppt/tags/tag1730.xml><?xml version="1.0" encoding="utf-8"?>
<p:tagLst xmlns:a="http://schemas.openxmlformats.org/drawingml/2006/main" xmlns:r="http://schemas.openxmlformats.org/officeDocument/2006/relationships" xmlns:p="http://schemas.openxmlformats.org/presentationml/2006/main">
  <p:tag name="HIGHLIGHTER" val="false"/>
</p:tagLst>
</file>

<file path=ppt/tags/tag1731.xml><?xml version="1.0" encoding="utf-8"?>
<p:tagLst xmlns:a="http://schemas.openxmlformats.org/drawingml/2006/main" xmlns:r="http://schemas.openxmlformats.org/officeDocument/2006/relationships" xmlns:p="http://schemas.openxmlformats.org/presentationml/2006/main">
  <p:tag name="HIGHLIGHTER" val="false"/>
</p:tagLst>
</file>

<file path=ppt/tags/tag1732.xml><?xml version="1.0" encoding="utf-8"?>
<p:tagLst xmlns:a="http://schemas.openxmlformats.org/drawingml/2006/main" xmlns:r="http://schemas.openxmlformats.org/officeDocument/2006/relationships" xmlns:p="http://schemas.openxmlformats.org/presentationml/2006/main">
  <p:tag name="HIGHLIGHTER" val="false"/>
</p:tagLst>
</file>

<file path=ppt/tags/tag1733.xml><?xml version="1.0" encoding="utf-8"?>
<p:tagLst xmlns:a="http://schemas.openxmlformats.org/drawingml/2006/main" xmlns:r="http://schemas.openxmlformats.org/officeDocument/2006/relationships" xmlns:p="http://schemas.openxmlformats.org/presentationml/2006/main">
  <p:tag name="HIGHLIGHTER" val="false"/>
</p:tagLst>
</file>

<file path=ppt/tags/tag1734.xml><?xml version="1.0" encoding="utf-8"?>
<p:tagLst xmlns:a="http://schemas.openxmlformats.org/drawingml/2006/main" xmlns:r="http://schemas.openxmlformats.org/officeDocument/2006/relationships" xmlns:p="http://schemas.openxmlformats.org/presentationml/2006/main">
  <p:tag name="HIGHLIGHTER" val="false"/>
</p:tagLst>
</file>

<file path=ppt/tags/tag1735.xml><?xml version="1.0" encoding="utf-8"?>
<p:tagLst xmlns:a="http://schemas.openxmlformats.org/drawingml/2006/main" xmlns:r="http://schemas.openxmlformats.org/officeDocument/2006/relationships" xmlns:p="http://schemas.openxmlformats.org/presentationml/2006/main">
  <p:tag name="HIGHLIGHTER" val="false"/>
</p:tagLst>
</file>

<file path=ppt/tags/tag1736.xml><?xml version="1.0" encoding="utf-8"?>
<p:tagLst xmlns:a="http://schemas.openxmlformats.org/drawingml/2006/main" xmlns:r="http://schemas.openxmlformats.org/officeDocument/2006/relationships" xmlns:p="http://schemas.openxmlformats.org/presentationml/2006/main">
  <p:tag name="HIGHLIGHTER" val="false"/>
</p:tagLst>
</file>

<file path=ppt/tags/tag1737.xml><?xml version="1.0" encoding="utf-8"?>
<p:tagLst xmlns:a="http://schemas.openxmlformats.org/drawingml/2006/main" xmlns:r="http://schemas.openxmlformats.org/officeDocument/2006/relationships" xmlns:p="http://schemas.openxmlformats.org/presentationml/2006/main">
  <p:tag name="HIGHLIGHTER" val="false"/>
</p:tagLst>
</file>

<file path=ppt/tags/tag1738.xml><?xml version="1.0" encoding="utf-8"?>
<p:tagLst xmlns:a="http://schemas.openxmlformats.org/drawingml/2006/main" xmlns:r="http://schemas.openxmlformats.org/officeDocument/2006/relationships" xmlns:p="http://schemas.openxmlformats.org/presentationml/2006/main">
  <p:tag name="HIGHLIGHTER" val="false"/>
</p:tagLst>
</file>

<file path=ppt/tags/tag1739.xml><?xml version="1.0" encoding="utf-8"?>
<p:tagLst xmlns:a="http://schemas.openxmlformats.org/drawingml/2006/main" xmlns:r="http://schemas.openxmlformats.org/officeDocument/2006/relationships" xmlns:p="http://schemas.openxmlformats.org/presentationml/2006/main">
  <p:tag name="HIGHLIGHTER" val="false"/>
</p:tagLst>
</file>

<file path=ppt/tags/tag174.xml><?xml version="1.0" encoding="utf-8"?>
<p:tagLst xmlns:a="http://schemas.openxmlformats.org/drawingml/2006/main" xmlns:r="http://schemas.openxmlformats.org/officeDocument/2006/relationships" xmlns:p="http://schemas.openxmlformats.org/presentationml/2006/main">
  <p:tag name="HIGHLIGHTER" val="false"/>
</p:tagLst>
</file>

<file path=ppt/tags/tag1740.xml><?xml version="1.0" encoding="utf-8"?>
<p:tagLst xmlns:a="http://schemas.openxmlformats.org/drawingml/2006/main" xmlns:r="http://schemas.openxmlformats.org/officeDocument/2006/relationships" xmlns:p="http://schemas.openxmlformats.org/presentationml/2006/main">
  <p:tag name="HIGHLIGHTER" val="false"/>
</p:tagLst>
</file>

<file path=ppt/tags/tag1741.xml><?xml version="1.0" encoding="utf-8"?>
<p:tagLst xmlns:a="http://schemas.openxmlformats.org/drawingml/2006/main" xmlns:r="http://schemas.openxmlformats.org/officeDocument/2006/relationships" xmlns:p="http://schemas.openxmlformats.org/presentationml/2006/main">
  <p:tag name="HIGHLIGHTER" val="false"/>
</p:tagLst>
</file>

<file path=ppt/tags/tag1742.xml><?xml version="1.0" encoding="utf-8"?>
<p:tagLst xmlns:a="http://schemas.openxmlformats.org/drawingml/2006/main" xmlns:r="http://schemas.openxmlformats.org/officeDocument/2006/relationships" xmlns:p="http://schemas.openxmlformats.org/presentationml/2006/main">
  <p:tag name="HIGHLIGHTER" val="false"/>
</p:tagLst>
</file>

<file path=ppt/tags/tag1743.xml><?xml version="1.0" encoding="utf-8"?>
<p:tagLst xmlns:a="http://schemas.openxmlformats.org/drawingml/2006/main" xmlns:r="http://schemas.openxmlformats.org/officeDocument/2006/relationships" xmlns:p="http://schemas.openxmlformats.org/presentationml/2006/main">
  <p:tag name="HIGHLIGHTER" val="false"/>
</p:tagLst>
</file>

<file path=ppt/tags/tag1744.xml><?xml version="1.0" encoding="utf-8"?>
<p:tagLst xmlns:a="http://schemas.openxmlformats.org/drawingml/2006/main" xmlns:r="http://schemas.openxmlformats.org/officeDocument/2006/relationships" xmlns:p="http://schemas.openxmlformats.org/presentationml/2006/main">
  <p:tag name="HIGHLIGHTER" val="false"/>
</p:tagLst>
</file>

<file path=ppt/tags/tag1745.xml><?xml version="1.0" encoding="utf-8"?>
<p:tagLst xmlns:a="http://schemas.openxmlformats.org/drawingml/2006/main" xmlns:r="http://schemas.openxmlformats.org/officeDocument/2006/relationships" xmlns:p="http://schemas.openxmlformats.org/presentationml/2006/main">
  <p:tag name="HIGHLIGHTER" val="false"/>
</p:tagLst>
</file>

<file path=ppt/tags/tag1746.xml><?xml version="1.0" encoding="utf-8"?>
<p:tagLst xmlns:a="http://schemas.openxmlformats.org/drawingml/2006/main" xmlns:r="http://schemas.openxmlformats.org/officeDocument/2006/relationships" xmlns:p="http://schemas.openxmlformats.org/presentationml/2006/main">
  <p:tag name="HIGHLIGHTER" val="false"/>
</p:tagLst>
</file>

<file path=ppt/tags/tag1747.xml><?xml version="1.0" encoding="utf-8"?>
<p:tagLst xmlns:a="http://schemas.openxmlformats.org/drawingml/2006/main" xmlns:r="http://schemas.openxmlformats.org/officeDocument/2006/relationships" xmlns:p="http://schemas.openxmlformats.org/presentationml/2006/main">
  <p:tag name="HIGHLIGHTER" val="false"/>
</p:tagLst>
</file>

<file path=ppt/tags/tag1748.xml><?xml version="1.0" encoding="utf-8"?>
<p:tagLst xmlns:a="http://schemas.openxmlformats.org/drawingml/2006/main" xmlns:r="http://schemas.openxmlformats.org/officeDocument/2006/relationships" xmlns:p="http://schemas.openxmlformats.org/presentationml/2006/main">
  <p:tag name="HIGHLIGHTER" val="false"/>
</p:tagLst>
</file>

<file path=ppt/tags/tag1749.xml><?xml version="1.0" encoding="utf-8"?>
<p:tagLst xmlns:a="http://schemas.openxmlformats.org/drawingml/2006/main" xmlns:r="http://schemas.openxmlformats.org/officeDocument/2006/relationships" xmlns:p="http://schemas.openxmlformats.org/presentationml/2006/main">
  <p:tag name="HIGHLIGHTER" val="false"/>
</p:tagLst>
</file>

<file path=ppt/tags/tag175.xml><?xml version="1.0" encoding="utf-8"?>
<p:tagLst xmlns:a="http://schemas.openxmlformats.org/drawingml/2006/main" xmlns:r="http://schemas.openxmlformats.org/officeDocument/2006/relationships" xmlns:p="http://schemas.openxmlformats.org/presentationml/2006/main">
  <p:tag name="HIGHLIGHTER" val="false"/>
</p:tagLst>
</file>

<file path=ppt/tags/tag1750.xml><?xml version="1.0" encoding="utf-8"?>
<p:tagLst xmlns:a="http://schemas.openxmlformats.org/drawingml/2006/main" xmlns:r="http://schemas.openxmlformats.org/officeDocument/2006/relationships" xmlns:p="http://schemas.openxmlformats.org/presentationml/2006/main">
  <p:tag name="HIGHLIGHTER" val="false"/>
</p:tagLst>
</file>

<file path=ppt/tags/tag1751.xml><?xml version="1.0" encoding="utf-8"?>
<p:tagLst xmlns:a="http://schemas.openxmlformats.org/drawingml/2006/main" xmlns:r="http://schemas.openxmlformats.org/officeDocument/2006/relationships" xmlns:p="http://schemas.openxmlformats.org/presentationml/2006/main">
  <p:tag name="HIGHLIGHTER" val="false"/>
</p:tagLst>
</file>

<file path=ppt/tags/tag1752.xml><?xml version="1.0" encoding="utf-8"?>
<p:tagLst xmlns:a="http://schemas.openxmlformats.org/drawingml/2006/main" xmlns:r="http://schemas.openxmlformats.org/officeDocument/2006/relationships" xmlns:p="http://schemas.openxmlformats.org/presentationml/2006/main">
  <p:tag name="HIGHLIGHTER" val="false"/>
</p:tagLst>
</file>

<file path=ppt/tags/tag1753.xml><?xml version="1.0" encoding="utf-8"?>
<p:tagLst xmlns:a="http://schemas.openxmlformats.org/drawingml/2006/main" xmlns:r="http://schemas.openxmlformats.org/officeDocument/2006/relationships" xmlns:p="http://schemas.openxmlformats.org/presentationml/2006/main">
  <p:tag name="HIGHLIGHTER" val="false"/>
</p:tagLst>
</file>

<file path=ppt/tags/tag1754.xml><?xml version="1.0" encoding="utf-8"?>
<p:tagLst xmlns:a="http://schemas.openxmlformats.org/drawingml/2006/main" xmlns:r="http://schemas.openxmlformats.org/officeDocument/2006/relationships" xmlns:p="http://schemas.openxmlformats.org/presentationml/2006/main">
  <p:tag name="HIGHLIGHTER" val="false"/>
</p:tagLst>
</file>

<file path=ppt/tags/tag1755.xml><?xml version="1.0" encoding="utf-8"?>
<p:tagLst xmlns:a="http://schemas.openxmlformats.org/drawingml/2006/main" xmlns:r="http://schemas.openxmlformats.org/officeDocument/2006/relationships" xmlns:p="http://schemas.openxmlformats.org/presentationml/2006/main">
  <p:tag name="HIGHLIGHTER" val="false"/>
</p:tagLst>
</file>

<file path=ppt/tags/tag1756.xml><?xml version="1.0" encoding="utf-8"?>
<p:tagLst xmlns:a="http://schemas.openxmlformats.org/drawingml/2006/main" xmlns:r="http://schemas.openxmlformats.org/officeDocument/2006/relationships" xmlns:p="http://schemas.openxmlformats.org/presentationml/2006/main">
  <p:tag name="HIGHLIGHTER" val="false"/>
</p:tagLst>
</file>

<file path=ppt/tags/tag1757.xml><?xml version="1.0" encoding="utf-8"?>
<p:tagLst xmlns:a="http://schemas.openxmlformats.org/drawingml/2006/main" xmlns:r="http://schemas.openxmlformats.org/officeDocument/2006/relationships" xmlns:p="http://schemas.openxmlformats.org/presentationml/2006/main">
  <p:tag name="HIGHLIGHTER" val="false"/>
</p:tagLst>
</file>

<file path=ppt/tags/tag1758.xml><?xml version="1.0" encoding="utf-8"?>
<p:tagLst xmlns:a="http://schemas.openxmlformats.org/drawingml/2006/main" xmlns:r="http://schemas.openxmlformats.org/officeDocument/2006/relationships" xmlns:p="http://schemas.openxmlformats.org/presentationml/2006/main">
  <p:tag name="HIGHLIGHTER" val="false"/>
</p:tagLst>
</file>

<file path=ppt/tags/tag1759.xml><?xml version="1.0" encoding="utf-8"?>
<p:tagLst xmlns:a="http://schemas.openxmlformats.org/drawingml/2006/main" xmlns:r="http://schemas.openxmlformats.org/officeDocument/2006/relationships" xmlns:p="http://schemas.openxmlformats.org/presentationml/2006/main">
  <p:tag name="HIGHLIGHTER" val="false"/>
</p:tagLst>
</file>

<file path=ppt/tags/tag176.xml><?xml version="1.0" encoding="utf-8"?>
<p:tagLst xmlns:a="http://schemas.openxmlformats.org/drawingml/2006/main" xmlns:r="http://schemas.openxmlformats.org/officeDocument/2006/relationships" xmlns:p="http://schemas.openxmlformats.org/presentationml/2006/main">
  <p:tag name="HIGHLIGHTER" val="false"/>
</p:tagLst>
</file>

<file path=ppt/tags/tag1760.xml><?xml version="1.0" encoding="utf-8"?>
<p:tagLst xmlns:a="http://schemas.openxmlformats.org/drawingml/2006/main" xmlns:r="http://schemas.openxmlformats.org/officeDocument/2006/relationships" xmlns:p="http://schemas.openxmlformats.org/presentationml/2006/main">
  <p:tag name="HIGHLIGHTER" val="false"/>
</p:tagLst>
</file>

<file path=ppt/tags/tag1761.xml><?xml version="1.0" encoding="utf-8"?>
<p:tagLst xmlns:a="http://schemas.openxmlformats.org/drawingml/2006/main" xmlns:r="http://schemas.openxmlformats.org/officeDocument/2006/relationships" xmlns:p="http://schemas.openxmlformats.org/presentationml/2006/main">
  <p:tag name="HIGHLIGHTER" val="false"/>
</p:tagLst>
</file>

<file path=ppt/tags/tag1762.xml><?xml version="1.0" encoding="utf-8"?>
<p:tagLst xmlns:a="http://schemas.openxmlformats.org/drawingml/2006/main" xmlns:r="http://schemas.openxmlformats.org/officeDocument/2006/relationships" xmlns:p="http://schemas.openxmlformats.org/presentationml/2006/main">
  <p:tag name="HIGHLIGHTER" val="false"/>
</p:tagLst>
</file>

<file path=ppt/tags/tag1763.xml><?xml version="1.0" encoding="utf-8"?>
<p:tagLst xmlns:a="http://schemas.openxmlformats.org/drawingml/2006/main" xmlns:r="http://schemas.openxmlformats.org/officeDocument/2006/relationships" xmlns:p="http://schemas.openxmlformats.org/presentationml/2006/main">
  <p:tag name="HIGHLIGHTER" val="false"/>
</p:tagLst>
</file>

<file path=ppt/tags/tag1764.xml><?xml version="1.0" encoding="utf-8"?>
<p:tagLst xmlns:a="http://schemas.openxmlformats.org/drawingml/2006/main" xmlns:r="http://schemas.openxmlformats.org/officeDocument/2006/relationships" xmlns:p="http://schemas.openxmlformats.org/presentationml/2006/main">
  <p:tag name="HIGHLIGHTER" val="false"/>
</p:tagLst>
</file>

<file path=ppt/tags/tag1765.xml><?xml version="1.0" encoding="utf-8"?>
<p:tagLst xmlns:a="http://schemas.openxmlformats.org/drawingml/2006/main" xmlns:r="http://schemas.openxmlformats.org/officeDocument/2006/relationships" xmlns:p="http://schemas.openxmlformats.org/presentationml/2006/main">
  <p:tag name="HIGHLIGHTER" val="false"/>
</p:tagLst>
</file>

<file path=ppt/tags/tag1766.xml><?xml version="1.0" encoding="utf-8"?>
<p:tagLst xmlns:a="http://schemas.openxmlformats.org/drawingml/2006/main" xmlns:r="http://schemas.openxmlformats.org/officeDocument/2006/relationships" xmlns:p="http://schemas.openxmlformats.org/presentationml/2006/main">
  <p:tag name="HIGHLIGHTER" val="false"/>
</p:tagLst>
</file>

<file path=ppt/tags/tag1767.xml><?xml version="1.0" encoding="utf-8"?>
<p:tagLst xmlns:a="http://schemas.openxmlformats.org/drawingml/2006/main" xmlns:r="http://schemas.openxmlformats.org/officeDocument/2006/relationships" xmlns:p="http://schemas.openxmlformats.org/presentationml/2006/main">
  <p:tag name="HIGHLIGHTER" val="false"/>
</p:tagLst>
</file>

<file path=ppt/tags/tag1768.xml><?xml version="1.0" encoding="utf-8"?>
<p:tagLst xmlns:a="http://schemas.openxmlformats.org/drawingml/2006/main" xmlns:r="http://schemas.openxmlformats.org/officeDocument/2006/relationships" xmlns:p="http://schemas.openxmlformats.org/presentationml/2006/main">
  <p:tag name="HIGHLIGHTER" val="false"/>
</p:tagLst>
</file>

<file path=ppt/tags/tag1769.xml><?xml version="1.0" encoding="utf-8"?>
<p:tagLst xmlns:a="http://schemas.openxmlformats.org/drawingml/2006/main" xmlns:r="http://schemas.openxmlformats.org/officeDocument/2006/relationships" xmlns:p="http://schemas.openxmlformats.org/presentationml/2006/main">
  <p:tag name="HIGHLIGHTER" val="false"/>
</p:tagLst>
</file>

<file path=ppt/tags/tag177.xml><?xml version="1.0" encoding="utf-8"?>
<p:tagLst xmlns:a="http://schemas.openxmlformats.org/drawingml/2006/main" xmlns:r="http://schemas.openxmlformats.org/officeDocument/2006/relationships" xmlns:p="http://schemas.openxmlformats.org/presentationml/2006/main">
  <p:tag name="HIGHLIGHTER" val="false"/>
</p:tagLst>
</file>

<file path=ppt/tags/tag1770.xml><?xml version="1.0" encoding="utf-8"?>
<p:tagLst xmlns:a="http://schemas.openxmlformats.org/drawingml/2006/main" xmlns:r="http://schemas.openxmlformats.org/officeDocument/2006/relationships" xmlns:p="http://schemas.openxmlformats.org/presentationml/2006/main">
  <p:tag name="HIGHLIGHTER" val="false"/>
</p:tagLst>
</file>

<file path=ppt/tags/tag1771.xml><?xml version="1.0" encoding="utf-8"?>
<p:tagLst xmlns:a="http://schemas.openxmlformats.org/drawingml/2006/main" xmlns:r="http://schemas.openxmlformats.org/officeDocument/2006/relationships" xmlns:p="http://schemas.openxmlformats.org/presentationml/2006/main">
  <p:tag name="HIGHLIGHTER" val="false"/>
</p:tagLst>
</file>

<file path=ppt/tags/tag1772.xml><?xml version="1.0" encoding="utf-8"?>
<p:tagLst xmlns:a="http://schemas.openxmlformats.org/drawingml/2006/main" xmlns:r="http://schemas.openxmlformats.org/officeDocument/2006/relationships" xmlns:p="http://schemas.openxmlformats.org/presentationml/2006/main">
  <p:tag name="HIGHLIGHTER" val="false"/>
</p:tagLst>
</file>

<file path=ppt/tags/tag1773.xml><?xml version="1.0" encoding="utf-8"?>
<p:tagLst xmlns:a="http://schemas.openxmlformats.org/drawingml/2006/main" xmlns:r="http://schemas.openxmlformats.org/officeDocument/2006/relationships" xmlns:p="http://schemas.openxmlformats.org/presentationml/2006/main">
  <p:tag name="HIGHLIGHTER" val="false"/>
</p:tagLst>
</file>

<file path=ppt/tags/tag1774.xml><?xml version="1.0" encoding="utf-8"?>
<p:tagLst xmlns:a="http://schemas.openxmlformats.org/drawingml/2006/main" xmlns:r="http://schemas.openxmlformats.org/officeDocument/2006/relationships" xmlns:p="http://schemas.openxmlformats.org/presentationml/2006/main">
  <p:tag name="HIGHLIGHTER" val="false"/>
</p:tagLst>
</file>

<file path=ppt/tags/tag1775.xml><?xml version="1.0" encoding="utf-8"?>
<p:tagLst xmlns:a="http://schemas.openxmlformats.org/drawingml/2006/main" xmlns:r="http://schemas.openxmlformats.org/officeDocument/2006/relationships" xmlns:p="http://schemas.openxmlformats.org/presentationml/2006/main">
  <p:tag name="HIGHLIGHTER" val="false"/>
</p:tagLst>
</file>

<file path=ppt/tags/tag1776.xml><?xml version="1.0" encoding="utf-8"?>
<p:tagLst xmlns:a="http://schemas.openxmlformats.org/drawingml/2006/main" xmlns:r="http://schemas.openxmlformats.org/officeDocument/2006/relationships" xmlns:p="http://schemas.openxmlformats.org/presentationml/2006/main">
  <p:tag name="HIGHLIGHTER" val="false"/>
</p:tagLst>
</file>

<file path=ppt/tags/tag1777.xml><?xml version="1.0" encoding="utf-8"?>
<p:tagLst xmlns:a="http://schemas.openxmlformats.org/drawingml/2006/main" xmlns:r="http://schemas.openxmlformats.org/officeDocument/2006/relationships" xmlns:p="http://schemas.openxmlformats.org/presentationml/2006/main">
  <p:tag name="HIGHLIGHTER" val="false"/>
</p:tagLst>
</file>

<file path=ppt/tags/tag1778.xml><?xml version="1.0" encoding="utf-8"?>
<p:tagLst xmlns:a="http://schemas.openxmlformats.org/drawingml/2006/main" xmlns:r="http://schemas.openxmlformats.org/officeDocument/2006/relationships" xmlns:p="http://schemas.openxmlformats.org/presentationml/2006/main">
  <p:tag name="HIGHLIGHTER" val="false"/>
</p:tagLst>
</file>

<file path=ppt/tags/tag1779.xml><?xml version="1.0" encoding="utf-8"?>
<p:tagLst xmlns:a="http://schemas.openxmlformats.org/drawingml/2006/main" xmlns:r="http://schemas.openxmlformats.org/officeDocument/2006/relationships" xmlns:p="http://schemas.openxmlformats.org/presentationml/2006/main">
  <p:tag name="HIGHLIGHTER" val="false"/>
</p:tagLst>
</file>

<file path=ppt/tags/tag178.xml><?xml version="1.0" encoding="utf-8"?>
<p:tagLst xmlns:a="http://schemas.openxmlformats.org/drawingml/2006/main" xmlns:r="http://schemas.openxmlformats.org/officeDocument/2006/relationships" xmlns:p="http://schemas.openxmlformats.org/presentationml/2006/main">
  <p:tag name="HIGHLIGHTER" val="false"/>
</p:tagLst>
</file>

<file path=ppt/tags/tag1780.xml><?xml version="1.0" encoding="utf-8"?>
<p:tagLst xmlns:a="http://schemas.openxmlformats.org/drawingml/2006/main" xmlns:r="http://schemas.openxmlformats.org/officeDocument/2006/relationships" xmlns:p="http://schemas.openxmlformats.org/presentationml/2006/main">
  <p:tag name="HIGHLIGHTER" val="false"/>
</p:tagLst>
</file>

<file path=ppt/tags/tag1781.xml><?xml version="1.0" encoding="utf-8"?>
<p:tagLst xmlns:a="http://schemas.openxmlformats.org/drawingml/2006/main" xmlns:r="http://schemas.openxmlformats.org/officeDocument/2006/relationships" xmlns:p="http://schemas.openxmlformats.org/presentationml/2006/main">
  <p:tag name="HIGHLIGHTER" val="false"/>
</p:tagLst>
</file>

<file path=ppt/tags/tag1782.xml><?xml version="1.0" encoding="utf-8"?>
<p:tagLst xmlns:a="http://schemas.openxmlformats.org/drawingml/2006/main" xmlns:r="http://schemas.openxmlformats.org/officeDocument/2006/relationships" xmlns:p="http://schemas.openxmlformats.org/presentationml/2006/main">
  <p:tag name="HIGHLIGHTER" val="false"/>
</p:tagLst>
</file>

<file path=ppt/tags/tag1783.xml><?xml version="1.0" encoding="utf-8"?>
<p:tagLst xmlns:a="http://schemas.openxmlformats.org/drawingml/2006/main" xmlns:r="http://schemas.openxmlformats.org/officeDocument/2006/relationships" xmlns:p="http://schemas.openxmlformats.org/presentationml/2006/main">
  <p:tag name="HIGHLIGHTER" val="false"/>
</p:tagLst>
</file>

<file path=ppt/tags/tag1784.xml><?xml version="1.0" encoding="utf-8"?>
<p:tagLst xmlns:a="http://schemas.openxmlformats.org/drawingml/2006/main" xmlns:r="http://schemas.openxmlformats.org/officeDocument/2006/relationships" xmlns:p="http://schemas.openxmlformats.org/presentationml/2006/main">
  <p:tag name="HIGHLIGHTER" val="false"/>
</p:tagLst>
</file>

<file path=ppt/tags/tag1785.xml><?xml version="1.0" encoding="utf-8"?>
<p:tagLst xmlns:a="http://schemas.openxmlformats.org/drawingml/2006/main" xmlns:r="http://schemas.openxmlformats.org/officeDocument/2006/relationships" xmlns:p="http://schemas.openxmlformats.org/presentationml/2006/main">
  <p:tag name="HIGHLIGHTER" val="false"/>
</p:tagLst>
</file>

<file path=ppt/tags/tag1786.xml><?xml version="1.0" encoding="utf-8"?>
<p:tagLst xmlns:a="http://schemas.openxmlformats.org/drawingml/2006/main" xmlns:r="http://schemas.openxmlformats.org/officeDocument/2006/relationships" xmlns:p="http://schemas.openxmlformats.org/presentationml/2006/main">
  <p:tag name="HIGHLIGHTER" val="false"/>
</p:tagLst>
</file>

<file path=ppt/tags/tag1787.xml><?xml version="1.0" encoding="utf-8"?>
<p:tagLst xmlns:a="http://schemas.openxmlformats.org/drawingml/2006/main" xmlns:r="http://schemas.openxmlformats.org/officeDocument/2006/relationships" xmlns:p="http://schemas.openxmlformats.org/presentationml/2006/main">
  <p:tag name="HIGHLIGHTER" val="false"/>
</p:tagLst>
</file>

<file path=ppt/tags/tag1788.xml><?xml version="1.0" encoding="utf-8"?>
<p:tagLst xmlns:a="http://schemas.openxmlformats.org/drawingml/2006/main" xmlns:r="http://schemas.openxmlformats.org/officeDocument/2006/relationships" xmlns:p="http://schemas.openxmlformats.org/presentationml/2006/main">
  <p:tag name="HIGHLIGHTER" val="false"/>
</p:tagLst>
</file>

<file path=ppt/tags/tag1789.xml><?xml version="1.0" encoding="utf-8"?>
<p:tagLst xmlns:a="http://schemas.openxmlformats.org/drawingml/2006/main" xmlns:r="http://schemas.openxmlformats.org/officeDocument/2006/relationships" xmlns:p="http://schemas.openxmlformats.org/presentationml/2006/main">
  <p:tag name="HIGHLIGHTER" val="false"/>
</p:tagLst>
</file>

<file path=ppt/tags/tag179.xml><?xml version="1.0" encoding="utf-8"?>
<p:tagLst xmlns:a="http://schemas.openxmlformats.org/drawingml/2006/main" xmlns:r="http://schemas.openxmlformats.org/officeDocument/2006/relationships" xmlns:p="http://schemas.openxmlformats.org/presentationml/2006/main">
  <p:tag name="HIGHLIGHTER" val="false"/>
</p:tagLst>
</file>

<file path=ppt/tags/tag1790.xml><?xml version="1.0" encoding="utf-8"?>
<p:tagLst xmlns:a="http://schemas.openxmlformats.org/drawingml/2006/main" xmlns:r="http://schemas.openxmlformats.org/officeDocument/2006/relationships" xmlns:p="http://schemas.openxmlformats.org/presentationml/2006/main">
  <p:tag name="HIGHLIGHTER" val="false"/>
</p:tagLst>
</file>

<file path=ppt/tags/tag1791.xml><?xml version="1.0" encoding="utf-8"?>
<p:tagLst xmlns:a="http://schemas.openxmlformats.org/drawingml/2006/main" xmlns:r="http://schemas.openxmlformats.org/officeDocument/2006/relationships" xmlns:p="http://schemas.openxmlformats.org/presentationml/2006/main">
  <p:tag name="HIGHLIGHTER" val="false"/>
</p:tagLst>
</file>

<file path=ppt/tags/tag1792.xml><?xml version="1.0" encoding="utf-8"?>
<p:tagLst xmlns:a="http://schemas.openxmlformats.org/drawingml/2006/main" xmlns:r="http://schemas.openxmlformats.org/officeDocument/2006/relationships" xmlns:p="http://schemas.openxmlformats.org/presentationml/2006/main">
  <p:tag name="HIGHLIGHTER" val="false"/>
</p:tagLst>
</file>

<file path=ppt/tags/tag1793.xml><?xml version="1.0" encoding="utf-8"?>
<p:tagLst xmlns:a="http://schemas.openxmlformats.org/drawingml/2006/main" xmlns:r="http://schemas.openxmlformats.org/officeDocument/2006/relationships" xmlns:p="http://schemas.openxmlformats.org/presentationml/2006/main">
  <p:tag name="HIGHLIGHTER" val="false"/>
</p:tagLst>
</file>

<file path=ppt/tags/tag1794.xml><?xml version="1.0" encoding="utf-8"?>
<p:tagLst xmlns:a="http://schemas.openxmlformats.org/drawingml/2006/main" xmlns:r="http://schemas.openxmlformats.org/officeDocument/2006/relationships" xmlns:p="http://schemas.openxmlformats.org/presentationml/2006/main">
  <p:tag name="HIGHLIGHTER" val="false"/>
</p:tagLst>
</file>

<file path=ppt/tags/tag1795.xml><?xml version="1.0" encoding="utf-8"?>
<p:tagLst xmlns:a="http://schemas.openxmlformats.org/drawingml/2006/main" xmlns:r="http://schemas.openxmlformats.org/officeDocument/2006/relationships" xmlns:p="http://schemas.openxmlformats.org/presentationml/2006/main">
  <p:tag name="HIGHLIGHTER" val="false"/>
</p:tagLst>
</file>

<file path=ppt/tags/tag1796.xml><?xml version="1.0" encoding="utf-8"?>
<p:tagLst xmlns:a="http://schemas.openxmlformats.org/drawingml/2006/main" xmlns:r="http://schemas.openxmlformats.org/officeDocument/2006/relationships" xmlns:p="http://schemas.openxmlformats.org/presentationml/2006/main">
  <p:tag name="HIGHLIGHTER" val="false"/>
</p:tagLst>
</file>

<file path=ppt/tags/tag1797.xml><?xml version="1.0" encoding="utf-8"?>
<p:tagLst xmlns:a="http://schemas.openxmlformats.org/drawingml/2006/main" xmlns:r="http://schemas.openxmlformats.org/officeDocument/2006/relationships" xmlns:p="http://schemas.openxmlformats.org/presentationml/2006/main">
  <p:tag name="HIGHLIGHTER" val="false"/>
</p:tagLst>
</file>

<file path=ppt/tags/tag1798.xml><?xml version="1.0" encoding="utf-8"?>
<p:tagLst xmlns:a="http://schemas.openxmlformats.org/drawingml/2006/main" xmlns:r="http://schemas.openxmlformats.org/officeDocument/2006/relationships" xmlns:p="http://schemas.openxmlformats.org/presentationml/2006/main">
  <p:tag name="HIGHLIGHTER" val="false"/>
</p:tagLst>
</file>

<file path=ppt/tags/tag1799.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80.xml><?xml version="1.0" encoding="utf-8"?>
<p:tagLst xmlns:a="http://schemas.openxmlformats.org/drawingml/2006/main" xmlns:r="http://schemas.openxmlformats.org/officeDocument/2006/relationships" xmlns:p="http://schemas.openxmlformats.org/presentationml/2006/main">
  <p:tag name="HIGHLIGHTER" val="false"/>
</p:tagLst>
</file>

<file path=ppt/tags/tag1800.xml><?xml version="1.0" encoding="utf-8"?>
<p:tagLst xmlns:a="http://schemas.openxmlformats.org/drawingml/2006/main" xmlns:r="http://schemas.openxmlformats.org/officeDocument/2006/relationships" xmlns:p="http://schemas.openxmlformats.org/presentationml/2006/main">
  <p:tag name="HIGHLIGHTER" val="false"/>
</p:tagLst>
</file>

<file path=ppt/tags/tag1801.xml><?xml version="1.0" encoding="utf-8"?>
<p:tagLst xmlns:a="http://schemas.openxmlformats.org/drawingml/2006/main" xmlns:r="http://schemas.openxmlformats.org/officeDocument/2006/relationships" xmlns:p="http://schemas.openxmlformats.org/presentationml/2006/main">
  <p:tag name="HIGHLIGHTER" val="false"/>
</p:tagLst>
</file>

<file path=ppt/tags/tag1802.xml><?xml version="1.0" encoding="utf-8"?>
<p:tagLst xmlns:a="http://schemas.openxmlformats.org/drawingml/2006/main" xmlns:r="http://schemas.openxmlformats.org/officeDocument/2006/relationships" xmlns:p="http://schemas.openxmlformats.org/presentationml/2006/main">
  <p:tag name="HIGHLIGHTER" val="false"/>
</p:tagLst>
</file>

<file path=ppt/tags/tag1803.xml><?xml version="1.0" encoding="utf-8"?>
<p:tagLst xmlns:a="http://schemas.openxmlformats.org/drawingml/2006/main" xmlns:r="http://schemas.openxmlformats.org/officeDocument/2006/relationships" xmlns:p="http://schemas.openxmlformats.org/presentationml/2006/main">
  <p:tag name="HIGHLIGHTER" val="false"/>
</p:tagLst>
</file>

<file path=ppt/tags/tag1804.xml><?xml version="1.0" encoding="utf-8"?>
<p:tagLst xmlns:a="http://schemas.openxmlformats.org/drawingml/2006/main" xmlns:r="http://schemas.openxmlformats.org/officeDocument/2006/relationships" xmlns:p="http://schemas.openxmlformats.org/presentationml/2006/main">
  <p:tag name="HIGHLIGHTER" val="false"/>
</p:tagLst>
</file>

<file path=ppt/tags/tag181.xml><?xml version="1.0" encoding="utf-8"?>
<p:tagLst xmlns:a="http://schemas.openxmlformats.org/drawingml/2006/main" xmlns:r="http://schemas.openxmlformats.org/officeDocument/2006/relationships" xmlns:p="http://schemas.openxmlformats.org/presentationml/2006/main">
  <p:tag name="HIGHLIGHTER" val="false"/>
</p:tagLst>
</file>

<file path=ppt/tags/tag182.xml><?xml version="1.0" encoding="utf-8"?>
<p:tagLst xmlns:a="http://schemas.openxmlformats.org/drawingml/2006/main" xmlns:r="http://schemas.openxmlformats.org/officeDocument/2006/relationships" xmlns:p="http://schemas.openxmlformats.org/presentationml/2006/main">
  <p:tag name="HIGHLIGHTER" val="false"/>
</p:tagLst>
</file>

<file path=ppt/tags/tag183.xml><?xml version="1.0" encoding="utf-8"?>
<p:tagLst xmlns:a="http://schemas.openxmlformats.org/drawingml/2006/main" xmlns:r="http://schemas.openxmlformats.org/officeDocument/2006/relationships" xmlns:p="http://schemas.openxmlformats.org/presentationml/2006/main">
  <p:tag name="HIGHLIGHTER" val="false"/>
</p:tagLst>
</file>

<file path=ppt/tags/tag184.xml><?xml version="1.0" encoding="utf-8"?>
<p:tagLst xmlns:a="http://schemas.openxmlformats.org/drawingml/2006/main" xmlns:r="http://schemas.openxmlformats.org/officeDocument/2006/relationships" xmlns:p="http://schemas.openxmlformats.org/presentationml/2006/main">
  <p:tag name="HIGHLIGHTER" val="false"/>
</p:tagLst>
</file>

<file path=ppt/tags/tag185.xml><?xml version="1.0" encoding="utf-8"?>
<p:tagLst xmlns:a="http://schemas.openxmlformats.org/drawingml/2006/main" xmlns:r="http://schemas.openxmlformats.org/officeDocument/2006/relationships" xmlns:p="http://schemas.openxmlformats.org/presentationml/2006/main">
  <p:tag name="HIGHLIGHTER" val="false"/>
</p:tagLst>
</file>

<file path=ppt/tags/tag186.xml><?xml version="1.0" encoding="utf-8"?>
<p:tagLst xmlns:a="http://schemas.openxmlformats.org/drawingml/2006/main" xmlns:r="http://schemas.openxmlformats.org/officeDocument/2006/relationships" xmlns:p="http://schemas.openxmlformats.org/presentationml/2006/main">
  <p:tag name="HIGHLIGHTER" val="false"/>
</p:tagLst>
</file>

<file path=ppt/tags/tag187.xml><?xml version="1.0" encoding="utf-8"?>
<p:tagLst xmlns:a="http://schemas.openxmlformats.org/drawingml/2006/main" xmlns:r="http://schemas.openxmlformats.org/officeDocument/2006/relationships" xmlns:p="http://schemas.openxmlformats.org/presentationml/2006/main">
  <p:tag name="HIGHLIGHTER" val="false"/>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190.xml><?xml version="1.0" encoding="utf-8"?>
<p:tagLst xmlns:a="http://schemas.openxmlformats.org/drawingml/2006/main" xmlns:r="http://schemas.openxmlformats.org/officeDocument/2006/relationships" xmlns:p="http://schemas.openxmlformats.org/presentationml/2006/main">
  <p:tag name="HIGHLIGHTER" val="false"/>
</p:tagLst>
</file>

<file path=ppt/tags/tag191.xml><?xml version="1.0" encoding="utf-8"?>
<p:tagLst xmlns:a="http://schemas.openxmlformats.org/drawingml/2006/main" xmlns:r="http://schemas.openxmlformats.org/officeDocument/2006/relationships" xmlns:p="http://schemas.openxmlformats.org/presentationml/2006/main">
  <p:tag name="HIGHLIGHTER" val="false"/>
</p:tagLst>
</file>

<file path=ppt/tags/tag192.xml><?xml version="1.0" encoding="utf-8"?>
<p:tagLst xmlns:a="http://schemas.openxmlformats.org/drawingml/2006/main" xmlns:r="http://schemas.openxmlformats.org/officeDocument/2006/relationships" xmlns:p="http://schemas.openxmlformats.org/presentationml/2006/main">
  <p:tag name="HIGHLIGHTER" val="false"/>
</p:tagLst>
</file>

<file path=ppt/tags/tag193.xml><?xml version="1.0" encoding="utf-8"?>
<p:tagLst xmlns:a="http://schemas.openxmlformats.org/drawingml/2006/main" xmlns:r="http://schemas.openxmlformats.org/officeDocument/2006/relationships" xmlns:p="http://schemas.openxmlformats.org/presentationml/2006/main">
  <p:tag name="HIGHLIGHTER" val="false"/>
</p:tagLst>
</file>

<file path=ppt/tags/tag194.xml><?xml version="1.0" encoding="utf-8"?>
<p:tagLst xmlns:a="http://schemas.openxmlformats.org/drawingml/2006/main" xmlns:r="http://schemas.openxmlformats.org/officeDocument/2006/relationships" xmlns:p="http://schemas.openxmlformats.org/presentationml/2006/main">
  <p:tag name="HIGHLIGHTER" val="false"/>
</p:tagLst>
</file>

<file path=ppt/tags/tag195.xml><?xml version="1.0" encoding="utf-8"?>
<p:tagLst xmlns:a="http://schemas.openxmlformats.org/drawingml/2006/main" xmlns:r="http://schemas.openxmlformats.org/officeDocument/2006/relationships" xmlns:p="http://schemas.openxmlformats.org/presentationml/2006/main">
  <p:tag name="HIGHLIGHTER" val="false"/>
</p:tagLst>
</file>

<file path=ppt/tags/tag196.xml><?xml version="1.0" encoding="utf-8"?>
<p:tagLst xmlns:a="http://schemas.openxmlformats.org/drawingml/2006/main" xmlns:r="http://schemas.openxmlformats.org/officeDocument/2006/relationships" xmlns:p="http://schemas.openxmlformats.org/presentationml/2006/main">
  <p:tag name="HIGHLIGHTER" val="false"/>
</p:tagLst>
</file>

<file path=ppt/tags/tag197.xml><?xml version="1.0" encoding="utf-8"?>
<p:tagLst xmlns:a="http://schemas.openxmlformats.org/drawingml/2006/main" xmlns:r="http://schemas.openxmlformats.org/officeDocument/2006/relationships" xmlns:p="http://schemas.openxmlformats.org/presentationml/2006/main">
  <p:tag name="HIGHLIGHTER" val="false"/>
</p:tagLst>
</file>

<file path=ppt/tags/tag198.xml><?xml version="1.0" encoding="utf-8"?>
<p:tagLst xmlns:a="http://schemas.openxmlformats.org/drawingml/2006/main" xmlns:r="http://schemas.openxmlformats.org/officeDocument/2006/relationships" xmlns:p="http://schemas.openxmlformats.org/presentationml/2006/main">
  <p:tag name="HIGHLIGHTER" val="false"/>
</p:tagLst>
</file>

<file path=ppt/tags/tag19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00.xml><?xml version="1.0" encoding="utf-8"?>
<p:tagLst xmlns:a="http://schemas.openxmlformats.org/drawingml/2006/main" xmlns:r="http://schemas.openxmlformats.org/officeDocument/2006/relationships" xmlns:p="http://schemas.openxmlformats.org/presentationml/2006/main">
  <p:tag name="HIGHLIGHTER" val="false"/>
</p:tagLst>
</file>

<file path=ppt/tags/tag201.xml><?xml version="1.0" encoding="utf-8"?>
<p:tagLst xmlns:a="http://schemas.openxmlformats.org/drawingml/2006/main" xmlns:r="http://schemas.openxmlformats.org/officeDocument/2006/relationships" xmlns:p="http://schemas.openxmlformats.org/presentationml/2006/main">
  <p:tag name="HIGHLIGHTER" val="false"/>
</p:tagLst>
</file>

<file path=ppt/tags/tag202.xml><?xml version="1.0" encoding="utf-8"?>
<p:tagLst xmlns:a="http://schemas.openxmlformats.org/drawingml/2006/main" xmlns:r="http://schemas.openxmlformats.org/officeDocument/2006/relationships" xmlns:p="http://schemas.openxmlformats.org/presentationml/2006/main">
  <p:tag name="HIGHLIGHTER" val="false"/>
</p:tagLst>
</file>

<file path=ppt/tags/tag203.xml><?xml version="1.0" encoding="utf-8"?>
<p:tagLst xmlns:a="http://schemas.openxmlformats.org/drawingml/2006/main" xmlns:r="http://schemas.openxmlformats.org/officeDocument/2006/relationships" xmlns:p="http://schemas.openxmlformats.org/presentationml/2006/main">
  <p:tag name="HIGHLIGHTER" val="false"/>
</p:tagLst>
</file>

<file path=ppt/tags/tag204.xml><?xml version="1.0" encoding="utf-8"?>
<p:tagLst xmlns:a="http://schemas.openxmlformats.org/drawingml/2006/main" xmlns:r="http://schemas.openxmlformats.org/officeDocument/2006/relationships" xmlns:p="http://schemas.openxmlformats.org/presentationml/2006/main">
  <p:tag name="HIGHLIGHTER" val="false"/>
</p:tagLst>
</file>

<file path=ppt/tags/tag205.xml><?xml version="1.0" encoding="utf-8"?>
<p:tagLst xmlns:a="http://schemas.openxmlformats.org/drawingml/2006/main" xmlns:r="http://schemas.openxmlformats.org/officeDocument/2006/relationships" xmlns:p="http://schemas.openxmlformats.org/presentationml/2006/main">
  <p:tag name="HIGHLIGHTER" val="false"/>
</p:tagLst>
</file>

<file path=ppt/tags/tag206.xml><?xml version="1.0" encoding="utf-8"?>
<p:tagLst xmlns:a="http://schemas.openxmlformats.org/drawingml/2006/main" xmlns:r="http://schemas.openxmlformats.org/officeDocument/2006/relationships" xmlns:p="http://schemas.openxmlformats.org/presentationml/2006/main">
  <p:tag name="HIGHLIGHTER" val="false"/>
</p:tagLst>
</file>

<file path=ppt/tags/tag207.xml><?xml version="1.0" encoding="utf-8"?>
<p:tagLst xmlns:a="http://schemas.openxmlformats.org/drawingml/2006/main" xmlns:r="http://schemas.openxmlformats.org/officeDocument/2006/relationships" xmlns:p="http://schemas.openxmlformats.org/presentationml/2006/main">
  <p:tag name="HIGHLIGHTER" val="false"/>
</p:tagLst>
</file>

<file path=ppt/tags/tag208.xml><?xml version="1.0" encoding="utf-8"?>
<p:tagLst xmlns:a="http://schemas.openxmlformats.org/drawingml/2006/main" xmlns:r="http://schemas.openxmlformats.org/officeDocument/2006/relationships" xmlns:p="http://schemas.openxmlformats.org/presentationml/2006/main">
  <p:tag name="HIGHLIGHTER" val="false"/>
</p:tagLst>
</file>

<file path=ppt/tags/tag209.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10.xml><?xml version="1.0" encoding="utf-8"?>
<p:tagLst xmlns:a="http://schemas.openxmlformats.org/drawingml/2006/main" xmlns:r="http://schemas.openxmlformats.org/officeDocument/2006/relationships" xmlns:p="http://schemas.openxmlformats.org/presentationml/2006/main">
  <p:tag name="HIGHLIGHTER" val="false"/>
</p:tagLst>
</file>

<file path=ppt/tags/tag211.xml><?xml version="1.0" encoding="utf-8"?>
<p:tagLst xmlns:a="http://schemas.openxmlformats.org/drawingml/2006/main" xmlns:r="http://schemas.openxmlformats.org/officeDocument/2006/relationships" xmlns:p="http://schemas.openxmlformats.org/presentationml/2006/main">
  <p:tag name="HIGHLIGHTER" val="false"/>
</p:tagLst>
</file>

<file path=ppt/tags/tag212.xml><?xml version="1.0" encoding="utf-8"?>
<p:tagLst xmlns:a="http://schemas.openxmlformats.org/drawingml/2006/main" xmlns:r="http://schemas.openxmlformats.org/officeDocument/2006/relationships" xmlns:p="http://schemas.openxmlformats.org/presentationml/2006/main">
  <p:tag name="HIGHLIGHTER" val="false"/>
</p:tagLst>
</file>

<file path=ppt/tags/tag213.xml><?xml version="1.0" encoding="utf-8"?>
<p:tagLst xmlns:a="http://schemas.openxmlformats.org/drawingml/2006/main" xmlns:r="http://schemas.openxmlformats.org/officeDocument/2006/relationships" xmlns:p="http://schemas.openxmlformats.org/presentationml/2006/main">
  <p:tag name="HIGHLIGHTER" val="false"/>
</p:tagLst>
</file>

<file path=ppt/tags/tag214.xml><?xml version="1.0" encoding="utf-8"?>
<p:tagLst xmlns:a="http://schemas.openxmlformats.org/drawingml/2006/main" xmlns:r="http://schemas.openxmlformats.org/officeDocument/2006/relationships" xmlns:p="http://schemas.openxmlformats.org/presentationml/2006/main">
  <p:tag name="HIGHLIGHTER" val="false"/>
</p:tagLst>
</file>

<file path=ppt/tags/tag215.xml><?xml version="1.0" encoding="utf-8"?>
<p:tagLst xmlns:a="http://schemas.openxmlformats.org/drawingml/2006/main" xmlns:r="http://schemas.openxmlformats.org/officeDocument/2006/relationships" xmlns:p="http://schemas.openxmlformats.org/presentationml/2006/main">
  <p:tag name="HIGHLIGHTER" val="false"/>
</p:tagLst>
</file>

<file path=ppt/tags/tag216.xml><?xml version="1.0" encoding="utf-8"?>
<p:tagLst xmlns:a="http://schemas.openxmlformats.org/drawingml/2006/main" xmlns:r="http://schemas.openxmlformats.org/officeDocument/2006/relationships" xmlns:p="http://schemas.openxmlformats.org/presentationml/2006/main">
  <p:tag name="HIGHLIGHTER" val="false"/>
</p:tagLst>
</file>

<file path=ppt/tags/tag217.xml><?xml version="1.0" encoding="utf-8"?>
<p:tagLst xmlns:a="http://schemas.openxmlformats.org/drawingml/2006/main" xmlns:r="http://schemas.openxmlformats.org/officeDocument/2006/relationships" xmlns:p="http://schemas.openxmlformats.org/presentationml/2006/main">
  <p:tag name="HIGHLIGHTER" val="false"/>
</p:tagLst>
</file>

<file path=ppt/tags/tag218.xml><?xml version="1.0" encoding="utf-8"?>
<p:tagLst xmlns:a="http://schemas.openxmlformats.org/drawingml/2006/main" xmlns:r="http://schemas.openxmlformats.org/officeDocument/2006/relationships" xmlns:p="http://schemas.openxmlformats.org/presentationml/2006/main">
  <p:tag name="HIGHLIGHTER" val="false"/>
</p:tagLst>
</file>

<file path=ppt/tags/tag219.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20.xml><?xml version="1.0" encoding="utf-8"?>
<p:tagLst xmlns:a="http://schemas.openxmlformats.org/drawingml/2006/main" xmlns:r="http://schemas.openxmlformats.org/officeDocument/2006/relationships" xmlns:p="http://schemas.openxmlformats.org/presentationml/2006/main">
  <p:tag name="HIGHLIGHTER" val="false"/>
</p:tagLst>
</file>

<file path=ppt/tags/tag221.xml><?xml version="1.0" encoding="utf-8"?>
<p:tagLst xmlns:a="http://schemas.openxmlformats.org/drawingml/2006/main" xmlns:r="http://schemas.openxmlformats.org/officeDocument/2006/relationships" xmlns:p="http://schemas.openxmlformats.org/presentationml/2006/main">
  <p:tag name="HIGHLIGHTER" val="false"/>
</p:tagLst>
</file>

<file path=ppt/tags/tag222.xml><?xml version="1.0" encoding="utf-8"?>
<p:tagLst xmlns:a="http://schemas.openxmlformats.org/drawingml/2006/main" xmlns:r="http://schemas.openxmlformats.org/officeDocument/2006/relationships" xmlns:p="http://schemas.openxmlformats.org/presentationml/2006/main">
  <p:tag name="HIGHLIGHTER" val="false"/>
</p:tagLst>
</file>

<file path=ppt/tags/tag223.xml><?xml version="1.0" encoding="utf-8"?>
<p:tagLst xmlns:a="http://schemas.openxmlformats.org/drawingml/2006/main" xmlns:r="http://schemas.openxmlformats.org/officeDocument/2006/relationships" xmlns:p="http://schemas.openxmlformats.org/presentationml/2006/main">
  <p:tag name="HIGHLIGHTER" val="false"/>
</p:tagLst>
</file>

<file path=ppt/tags/tag224.xml><?xml version="1.0" encoding="utf-8"?>
<p:tagLst xmlns:a="http://schemas.openxmlformats.org/drawingml/2006/main" xmlns:r="http://schemas.openxmlformats.org/officeDocument/2006/relationships" xmlns:p="http://schemas.openxmlformats.org/presentationml/2006/main">
  <p:tag name="HIGHLIGHTER" val="false"/>
</p:tagLst>
</file>

<file path=ppt/tags/tag225.xml><?xml version="1.0" encoding="utf-8"?>
<p:tagLst xmlns:a="http://schemas.openxmlformats.org/drawingml/2006/main" xmlns:r="http://schemas.openxmlformats.org/officeDocument/2006/relationships" xmlns:p="http://schemas.openxmlformats.org/presentationml/2006/main">
  <p:tag name="HIGHLIGHTER" val="false"/>
</p:tagLst>
</file>

<file path=ppt/tags/tag226.xml><?xml version="1.0" encoding="utf-8"?>
<p:tagLst xmlns:a="http://schemas.openxmlformats.org/drawingml/2006/main" xmlns:r="http://schemas.openxmlformats.org/officeDocument/2006/relationships" xmlns:p="http://schemas.openxmlformats.org/presentationml/2006/main">
  <p:tag name="HIGHLIGHTER" val="false"/>
</p:tagLst>
</file>

<file path=ppt/tags/tag227.xml><?xml version="1.0" encoding="utf-8"?>
<p:tagLst xmlns:a="http://schemas.openxmlformats.org/drawingml/2006/main" xmlns:r="http://schemas.openxmlformats.org/officeDocument/2006/relationships" xmlns:p="http://schemas.openxmlformats.org/presentationml/2006/main">
  <p:tag name="HIGHLIGHTER" val="false"/>
</p:tagLst>
</file>

<file path=ppt/tags/tag228.xml><?xml version="1.0" encoding="utf-8"?>
<p:tagLst xmlns:a="http://schemas.openxmlformats.org/drawingml/2006/main" xmlns:r="http://schemas.openxmlformats.org/officeDocument/2006/relationships" xmlns:p="http://schemas.openxmlformats.org/presentationml/2006/main">
  <p:tag name="HIGHLIGHTER" val="false"/>
</p:tagLst>
</file>

<file path=ppt/tags/tag229.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30.xml><?xml version="1.0" encoding="utf-8"?>
<p:tagLst xmlns:a="http://schemas.openxmlformats.org/drawingml/2006/main" xmlns:r="http://schemas.openxmlformats.org/officeDocument/2006/relationships" xmlns:p="http://schemas.openxmlformats.org/presentationml/2006/main">
  <p:tag name="HIGHLIGHTER" val="false"/>
</p:tagLst>
</file>

<file path=ppt/tags/tag231.xml><?xml version="1.0" encoding="utf-8"?>
<p:tagLst xmlns:a="http://schemas.openxmlformats.org/drawingml/2006/main" xmlns:r="http://schemas.openxmlformats.org/officeDocument/2006/relationships" xmlns:p="http://schemas.openxmlformats.org/presentationml/2006/main">
  <p:tag name="HIGHLIGHTER" val="false"/>
</p:tagLst>
</file>

<file path=ppt/tags/tag232.xml><?xml version="1.0" encoding="utf-8"?>
<p:tagLst xmlns:a="http://schemas.openxmlformats.org/drawingml/2006/main" xmlns:r="http://schemas.openxmlformats.org/officeDocument/2006/relationships" xmlns:p="http://schemas.openxmlformats.org/presentationml/2006/main">
  <p:tag name="HIGHLIGHTER" val="false"/>
</p:tagLst>
</file>

<file path=ppt/tags/tag233.xml><?xml version="1.0" encoding="utf-8"?>
<p:tagLst xmlns:a="http://schemas.openxmlformats.org/drawingml/2006/main" xmlns:r="http://schemas.openxmlformats.org/officeDocument/2006/relationships" xmlns:p="http://schemas.openxmlformats.org/presentationml/2006/main">
  <p:tag name="HIGHLIGHTER" val="false"/>
</p:tagLst>
</file>

<file path=ppt/tags/tag234.xml><?xml version="1.0" encoding="utf-8"?>
<p:tagLst xmlns:a="http://schemas.openxmlformats.org/drawingml/2006/main" xmlns:r="http://schemas.openxmlformats.org/officeDocument/2006/relationships" xmlns:p="http://schemas.openxmlformats.org/presentationml/2006/main">
  <p:tag name="HIGHLIGHTER" val="false"/>
</p:tagLst>
</file>

<file path=ppt/tags/tag235.xml><?xml version="1.0" encoding="utf-8"?>
<p:tagLst xmlns:a="http://schemas.openxmlformats.org/drawingml/2006/main" xmlns:r="http://schemas.openxmlformats.org/officeDocument/2006/relationships" xmlns:p="http://schemas.openxmlformats.org/presentationml/2006/main">
  <p:tag name="HIGHLIGHTER" val="false"/>
</p:tagLst>
</file>

<file path=ppt/tags/tag236.xml><?xml version="1.0" encoding="utf-8"?>
<p:tagLst xmlns:a="http://schemas.openxmlformats.org/drawingml/2006/main" xmlns:r="http://schemas.openxmlformats.org/officeDocument/2006/relationships" xmlns:p="http://schemas.openxmlformats.org/presentationml/2006/main">
  <p:tag name="HIGHLIGHTER" val="false"/>
</p:tagLst>
</file>

<file path=ppt/tags/tag237.xml><?xml version="1.0" encoding="utf-8"?>
<p:tagLst xmlns:a="http://schemas.openxmlformats.org/drawingml/2006/main" xmlns:r="http://schemas.openxmlformats.org/officeDocument/2006/relationships" xmlns:p="http://schemas.openxmlformats.org/presentationml/2006/main">
  <p:tag name="HIGHLIGHTER" val="false"/>
</p:tagLst>
</file>

<file path=ppt/tags/tag238.xml><?xml version="1.0" encoding="utf-8"?>
<p:tagLst xmlns:a="http://schemas.openxmlformats.org/drawingml/2006/main" xmlns:r="http://schemas.openxmlformats.org/officeDocument/2006/relationships" xmlns:p="http://schemas.openxmlformats.org/presentationml/2006/main">
  <p:tag name="HIGHLIGHTER" val="false"/>
</p:tagLst>
</file>

<file path=ppt/tags/tag239.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40.xml><?xml version="1.0" encoding="utf-8"?>
<p:tagLst xmlns:a="http://schemas.openxmlformats.org/drawingml/2006/main" xmlns:r="http://schemas.openxmlformats.org/officeDocument/2006/relationships" xmlns:p="http://schemas.openxmlformats.org/presentationml/2006/main">
  <p:tag name="HIGHLIGHTER" val="false"/>
</p:tagLst>
</file>

<file path=ppt/tags/tag241.xml><?xml version="1.0" encoding="utf-8"?>
<p:tagLst xmlns:a="http://schemas.openxmlformats.org/drawingml/2006/main" xmlns:r="http://schemas.openxmlformats.org/officeDocument/2006/relationships" xmlns:p="http://schemas.openxmlformats.org/presentationml/2006/main">
  <p:tag name="HIGHLIGHTER" val="false"/>
</p:tagLst>
</file>

<file path=ppt/tags/tag242.xml><?xml version="1.0" encoding="utf-8"?>
<p:tagLst xmlns:a="http://schemas.openxmlformats.org/drawingml/2006/main" xmlns:r="http://schemas.openxmlformats.org/officeDocument/2006/relationships" xmlns:p="http://schemas.openxmlformats.org/presentationml/2006/main">
  <p:tag name="HIGHLIGHTER" val="false"/>
</p:tagLst>
</file>

<file path=ppt/tags/tag243.xml><?xml version="1.0" encoding="utf-8"?>
<p:tagLst xmlns:a="http://schemas.openxmlformats.org/drawingml/2006/main" xmlns:r="http://schemas.openxmlformats.org/officeDocument/2006/relationships" xmlns:p="http://schemas.openxmlformats.org/presentationml/2006/main">
  <p:tag name="HIGHLIGHTER" val="false"/>
</p:tagLst>
</file>

<file path=ppt/tags/tag244.xml><?xml version="1.0" encoding="utf-8"?>
<p:tagLst xmlns:a="http://schemas.openxmlformats.org/drawingml/2006/main" xmlns:r="http://schemas.openxmlformats.org/officeDocument/2006/relationships" xmlns:p="http://schemas.openxmlformats.org/presentationml/2006/main">
  <p:tag name="HIGHLIGHTER" val="false"/>
</p:tagLst>
</file>

<file path=ppt/tags/tag245.xml><?xml version="1.0" encoding="utf-8"?>
<p:tagLst xmlns:a="http://schemas.openxmlformats.org/drawingml/2006/main" xmlns:r="http://schemas.openxmlformats.org/officeDocument/2006/relationships" xmlns:p="http://schemas.openxmlformats.org/presentationml/2006/main">
  <p:tag name="HIGHLIGHTER" val="false"/>
</p:tagLst>
</file>

<file path=ppt/tags/tag246.xml><?xml version="1.0" encoding="utf-8"?>
<p:tagLst xmlns:a="http://schemas.openxmlformats.org/drawingml/2006/main" xmlns:r="http://schemas.openxmlformats.org/officeDocument/2006/relationships" xmlns:p="http://schemas.openxmlformats.org/presentationml/2006/main">
  <p:tag name="HIGHLIGHTER" val="false"/>
</p:tagLst>
</file>

<file path=ppt/tags/tag247.xml><?xml version="1.0" encoding="utf-8"?>
<p:tagLst xmlns:a="http://schemas.openxmlformats.org/drawingml/2006/main" xmlns:r="http://schemas.openxmlformats.org/officeDocument/2006/relationships" xmlns:p="http://schemas.openxmlformats.org/presentationml/2006/main">
  <p:tag name="HIGHLIGHTER" val="false"/>
</p:tagLst>
</file>

<file path=ppt/tags/tag248.xml><?xml version="1.0" encoding="utf-8"?>
<p:tagLst xmlns:a="http://schemas.openxmlformats.org/drawingml/2006/main" xmlns:r="http://schemas.openxmlformats.org/officeDocument/2006/relationships" xmlns:p="http://schemas.openxmlformats.org/presentationml/2006/main">
  <p:tag name="HIGHLIGHTER" val="false"/>
</p:tagLst>
</file>

<file path=ppt/tags/tag249.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50.xml><?xml version="1.0" encoding="utf-8"?>
<p:tagLst xmlns:a="http://schemas.openxmlformats.org/drawingml/2006/main" xmlns:r="http://schemas.openxmlformats.org/officeDocument/2006/relationships" xmlns:p="http://schemas.openxmlformats.org/presentationml/2006/main">
  <p:tag name="HIGHLIGHTER" val="false"/>
</p:tagLst>
</file>

<file path=ppt/tags/tag251.xml><?xml version="1.0" encoding="utf-8"?>
<p:tagLst xmlns:a="http://schemas.openxmlformats.org/drawingml/2006/main" xmlns:r="http://schemas.openxmlformats.org/officeDocument/2006/relationships" xmlns:p="http://schemas.openxmlformats.org/presentationml/2006/main">
  <p:tag name="HIGHLIGHTER" val="false"/>
</p:tagLst>
</file>

<file path=ppt/tags/tag252.xml><?xml version="1.0" encoding="utf-8"?>
<p:tagLst xmlns:a="http://schemas.openxmlformats.org/drawingml/2006/main" xmlns:r="http://schemas.openxmlformats.org/officeDocument/2006/relationships" xmlns:p="http://schemas.openxmlformats.org/presentationml/2006/main">
  <p:tag name="HIGHLIGHTER" val="false"/>
</p:tagLst>
</file>

<file path=ppt/tags/tag253.xml><?xml version="1.0" encoding="utf-8"?>
<p:tagLst xmlns:a="http://schemas.openxmlformats.org/drawingml/2006/main" xmlns:r="http://schemas.openxmlformats.org/officeDocument/2006/relationships" xmlns:p="http://schemas.openxmlformats.org/presentationml/2006/main">
  <p:tag name="HIGHLIGHTER" val="false"/>
</p:tagLst>
</file>

<file path=ppt/tags/tag254.xml><?xml version="1.0" encoding="utf-8"?>
<p:tagLst xmlns:a="http://schemas.openxmlformats.org/drawingml/2006/main" xmlns:r="http://schemas.openxmlformats.org/officeDocument/2006/relationships" xmlns:p="http://schemas.openxmlformats.org/presentationml/2006/main">
  <p:tag name="HIGHLIGHTER" val="false"/>
</p:tagLst>
</file>

<file path=ppt/tags/tag255.xml><?xml version="1.0" encoding="utf-8"?>
<p:tagLst xmlns:a="http://schemas.openxmlformats.org/drawingml/2006/main" xmlns:r="http://schemas.openxmlformats.org/officeDocument/2006/relationships" xmlns:p="http://schemas.openxmlformats.org/presentationml/2006/main">
  <p:tag name="HIGHLIGHTER" val="false"/>
</p:tagLst>
</file>

<file path=ppt/tags/tag256.xml><?xml version="1.0" encoding="utf-8"?>
<p:tagLst xmlns:a="http://schemas.openxmlformats.org/drawingml/2006/main" xmlns:r="http://schemas.openxmlformats.org/officeDocument/2006/relationships" xmlns:p="http://schemas.openxmlformats.org/presentationml/2006/main">
  <p:tag name="HIGHLIGHTER" val="false"/>
</p:tagLst>
</file>

<file path=ppt/tags/tag257.xml><?xml version="1.0" encoding="utf-8"?>
<p:tagLst xmlns:a="http://schemas.openxmlformats.org/drawingml/2006/main" xmlns:r="http://schemas.openxmlformats.org/officeDocument/2006/relationships" xmlns:p="http://schemas.openxmlformats.org/presentationml/2006/main">
  <p:tag name="HIGHLIGHTER" val="false"/>
</p:tagLst>
</file>

<file path=ppt/tags/tag258.xml><?xml version="1.0" encoding="utf-8"?>
<p:tagLst xmlns:a="http://schemas.openxmlformats.org/drawingml/2006/main" xmlns:r="http://schemas.openxmlformats.org/officeDocument/2006/relationships" xmlns:p="http://schemas.openxmlformats.org/presentationml/2006/main">
  <p:tag name="HIGHLIGHTER" val="false"/>
</p:tagLst>
</file>

<file path=ppt/tags/tag259.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60.xml><?xml version="1.0" encoding="utf-8"?>
<p:tagLst xmlns:a="http://schemas.openxmlformats.org/drawingml/2006/main" xmlns:r="http://schemas.openxmlformats.org/officeDocument/2006/relationships" xmlns:p="http://schemas.openxmlformats.org/presentationml/2006/main">
  <p:tag name="HIGHLIGHTER" val="false"/>
</p:tagLst>
</file>

<file path=ppt/tags/tag261.xml><?xml version="1.0" encoding="utf-8"?>
<p:tagLst xmlns:a="http://schemas.openxmlformats.org/drawingml/2006/main" xmlns:r="http://schemas.openxmlformats.org/officeDocument/2006/relationships" xmlns:p="http://schemas.openxmlformats.org/presentationml/2006/main">
  <p:tag name="HIGHLIGHTER" val="false"/>
</p:tagLst>
</file>

<file path=ppt/tags/tag262.xml><?xml version="1.0" encoding="utf-8"?>
<p:tagLst xmlns:a="http://schemas.openxmlformats.org/drawingml/2006/main" xmlns:r="http://schemas.openxmlformats.org/officeDocument/2006/relationships" xmlns:p="http://schemas.openxmlformats.org/presentationml/2006/main">
  <p:tag name="HIGHLIGHTER" val="false"/>
</p:tagLst>
</file>

<file path=ppt/tags/tag263.xml><?xml version="1.0" encoding="utf-8"?>
<p:tagLst xmlns:a="http://schemas.openxmlformats.org/drawingml/2006/main" xmlns:r="http://schemas.openxmlformats.org/officeDocument/2006/relationships" xmlns:p="http://schemas.openxmlformats.org/presentationml/2006/main">
  <p:tag name="HIGHLIGHTER" val="false"/>
</p:tagLst>
</file>

<file path=ppt/tags/tag264.xml><?xml version="1.0" encoding="utf-8"?>
<p:tagLst xmlns:a="http://schemas.openxmlformats.org/drawingml/2006/main" xmlns:r="http://schemas.openxmlformats.org/officeDocument/2006/relationships" xmlns:p="http://schemas.openxmlformats.org/presentationml/2006/main">
  <p:tag name="HIGHLIGHTER" val="false"/>
</p:tagLst>
</file>

<file path=ppt/tags/tag265.xml><?xml version="1.0" encoding="utf-8"?>
<p:tagLst xmlns:a="http://schemas.openxmlformats.org/drawingml/2006/main" xmlns:r="http://schemas.openxmlformats.org/officeDocument/2006/relationships" xmlns:p="http://schemas.openxmlformats.org/presentationml/2006/main">
  <p:tag name="HIGHLIGHTER" val="false"/>
</p:tagLst>
</file>

<file path=ppt/tags/tag266.xml><?xml version="1.0" encoding="utf-8"?>
<p:tagLst xmlns:a="http://schemas.openxmlformats.org/drawingml/2006/main" xmlns:r="http://schemas.openxmlformats.org/officeDocument/2006/relationships" xmlns:p="http://schemas.openxmlformats.org/presentationml/2006/main">
  <p:tag name="HIGHLIGHTER" val="false"/>
</p:tagLst>
</file>

<file path=ppt/tags/tag267.xml><?xml version="1.0" encoding="utf-8"?>
<p:tagLst xmlns:a="http://schemas.openxmlformats.org/drawingml/2006/main" xmlns:r="http://schemas.openxmlformats.org/officeDocument/2006/relationships" xmlns:p="http://schemas.openxmlformats.org/presentationml/2006/main">
  <p:tag name="HIGHLIGHTER" val="false"/>
</p:tagLst>
</file>

<file path=ppt/tags/tag268.xml><?xml version="1.0" encoding="utf-8"?>
<p:tagLst xmlns:a="http://schemas.openxmlformats.org/drawingml/2006/main" xmlns:r="http://schemas.openxmlformats.org/officeDocument/2006/relationships" xmlns:p="http://schemas.openxmlformats.org/presentationml/2006/main">
  <p:tag name="HIGHLIGHTER" val="false"/>
</p:tagLst>
</file>

<file path=ppt/tags/tag269.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70.xml><?xml version="1.0" encoding="utf-8"?>
<p:tagLst xmlns:a="http://schemas.openxmlformats.org/drawingml/2006/main" xmlns:r="http://schemas.openxmlformats.org/officeDocument/2006/relationships" xmlns:p="http://schemas.openxmlformats.org/presentationml/2006/main">
  <p:tag name="HIGHLIGHTER" val="false"/>
</p:tagLst>
</file>

<file path=ppt/tags/tag271.xml><?xml version="1.0" encoding="utf-8"?>
<p:tagLst xmlns:a="http://schemas.openxmlformats.org/drawingml/2006/main" xmlns:r="http://schemas.openxmlformats.org/officeDocument/2006/relationships" xmlns:p="http://schemas.openxmlformats.org/presentationml/2006/main">
  <p:tag name="HIGHLIGHTER" val="false"/>
</p:tagLst>
</file>

<file path=ppt/tags/tag272.xml><?xml version="1.0" encoding="utf-8"?>
<p:tagLst xmlns:a="http://schemas.openxmlformats.org/drawingml/2006/main" xmlns:r="http://schemas.openxmlformats.org/officeDocument/2006/relationships" xmlns:p="http://schemas.openxmlformats.org/presentationml/2006/main">
  <p:tag name="HIGHLIGHTER" val="false"/>
</p:tagLst>
</file>

<file path=ppt/tags/tag273.xml><?xml version="1.0" encoding="utf-8"?>
<p:tagLst xmlns:a="http://schemas.openxmlformats.org/drawingml/2006/main" xmlns:r="http://schemas.openxmlformats.org/officeDocument/2006/relationships" xmlns:p="http://schemas.openxmlformats.org/presentationml/2006/main">
  <p:tag name="HIGHLIGHTER" val="false"/>
</p:tagLst>
</file>

<file path=ppt/tags/tag274.xml><?xml version="1.0" encoding="utf-8"?>
<p:tagLst xmlns:a="http://schemas.openxmlformats.org/drawingml/2006/main" xmlns:r="http://schemas.openxmlformats.org/officeDocument/2006/relationships" xmlns:p="http://schemas.openxmlformats.org/presentationml/2006/main">
  <p:tag name="HIGHLIGHTER" val="false"/>
</p:tagLst>
</file>

<file path=ppt/tags/tag275.xml><?xml version="1.0" encoding="utf-8"?>
<p:tagLst xmlns:a="http://schemas.openxmlformats.org/drawingml/2006/main" xmlns:r="http://schemas.openxmlformats.org/officeDocument/2006/relationships" xmlns:p="http://schemas.openxmlformats.org/presentationml/2006/main">
  <p:tag name="HIGHLIGHTER" val="false"/>
</p:tagLst>
</file>

<file path=ppt/tags/tag276.xml><?xml version="1.0" encoding="utf-8"?>
<p:tagLst xmlns:a="http://schemas.openxmlformats.org/drawingml/2006/main" xmlns:r="http://schemas.openxmlformats.org/officeDocument/2006/relationships" xmlns:p="http://schemas.openxmlformats.org/presentationml/2006/main">
  <p:tag name="HIGHLIGHTER" val="false"/>
</p:tagLst>
</file>

<file path=ppt/tags/tag277.xml><?xml version="1.0" encoding="utf-8"?>
<p:tagLst xmlns:a="http://schemas.openxmlformats.org/drawingml/2006/main" xmlns:r="http://schemas.openxmlformats.org/officeDocument/2006/relationships" xmlns:p="http://schemas.openxmlformats.org/presentationml/2006/main">
  <p:tag name="HIGHLIGHTER" val="false"/>
</p:tagLst>
</file>

<file path=ppt/tags/tag278.xml><?xml version="1.0" encoding="utf-8"?>
<p:tagLst xmlns:a="http://schemas.openxmlformats.org/drawingml/2006/main" xmlns:r="http://schemas.openxmlformats.org/officeDocument/2006/relationships" xmlns:p="http://schemas.openxmlformats.org/presentationml/2006/main">
  <p:tag name="HIGHLIGHTER" val="false"/>
</p:tagLst>
</file>

<file path=ppt/tags/tag279.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80.xml><?xml version="1.0" encoding="utf-8"?>
<p:tagLst xmlns:a="http://schemas.openxmlformats.org/drawingml/2006/main" xmlns:r="http://schemas.openxmlformats.org/officeDocument/2006/relationships" xmlns:p="http://schemas.openxmlformats.org/presentationml/2006/main">
  <p:tag name="HIGHLIGHTER" val="false"/>
</p:tagLst>
</file>

<file path=ppt/tags/tag281.xml><?xml version="1.0" encoding="utf-8"?>
<p:tagLst xmlns:a="http://schemas.openxmlformats.org/drawingml/2006/main" xmlns:r="http://schemas.openxmlformats.org/officeDocument/2006/relationships" xmlns:p="http://schemas.openxmlformats.org/presentationml/2006/main">
  <p:tag name="HIGHLIGHTER" val="false"/>
</p:tagLst>
</file>

<file path=ppt/tags/tag282.xml><?xml version="1.0" encoding="utf-8"?>
<p:tagLst xmlns:a="http://schemas.openxmlformats.org/drawingml/2006/main" xmlns:r="http://schemas.openxmlformats.org/officeDocument/2006/relationships" xmlns:p="http://schemas.openxmlformats.org/presentationml/2006/main">
  <p:tag name="HIGHLIGHTER" val="false"/>
</p:tagLst>
</file>

<file path=ppt/tags/tag283.xml><?xml version="1.0" encoding="utf-8"?>
<p:tagLst xmlns:a="http://schemas.openxmlformats.org/drawingml/2006/main" xmlns:r="http://schemas.openxmlformats.org/officeDocument/2006/relationships" xmlns:p="http://schemas.openxmlformats.org/presentationml/2006/main">
  <p:tag name="HIGHLIGHTER" val="false"/>
</p:tagLst>
</file>

<file path=ppt/tags/tag284.xml><?xml version="1.0" encoding="utf-8"?>
<p:tagLst xmlns:a="http://schemas.openxmlformats.org/drawingml/2006/main" xmlns:r="http://schemas.openxmlformats.org/officeDocument/2006/relationships" xmlns:p="http://schemas.openxmlformats.org/presentationml/2006/main">
  <p:tag name="HIGHLIGHTER" val="false"/>
</p:tagLst>
</file>

<file path=ppt/tags/tag285.xml><?xml version="1.0" encoding="utf-8"?>
<p:tagLst xmlns:a="http://schemas.openxmlformats.org/drawingml/2006/main" xmlns:r="http://schemas.openxmlformats.org/officeDocument/2006/relationships" xmlns:p="http://schemas.openxmlformats.org/presentationml/2006/main">
  <p:tag name="HIGHLIGHTER" val="false"/>
</p:tagLst>
</file>

<file path=ppt/tags/tag286.xml><?xml version="1.0" encoding="utf-8"?>
<p:tagLst xmlns:a="http://schemas.openxmlformats.org/drawingml/2006/main" xmlns:r="http://schemas.openxmlformats.org/officeDocument/2006/relationships" xmlns:p="http://schemas.openxmlformats.org/presentationml/2006/main">
  <p:tag name="HIGHLIGHTER" val="false"/>
</p:tagLst>
</file>

<file path=ppt/tags/tag287.xml><?xml version="1.0" encoding="utf-8"?>
<p:tagLst xmlns:a="http://schemas.openxmlformats.org/drawingml/2006/main" xmlns:r="http://schemas.openxmlformats.org/officeDocument/2006/relationships" xmlns:p="http://schemas.openxmlformats.org/presentationml/2006/main">
  <p:tag name="HIGHLIGHTER" val="false"/>
</p:tagLst>
</file>

<file path=ppt/tags/tag288.xml><?xml version="1.0" encoding="utf-8"?>
<p:tagLst xmlns:a="http://schemas.openxmlformats.org/drawingml/2006/main" xmlns:r="http://schemas.openxmlformats.org/officeDocument/2006/relationships" xmlns:p="http://schemas.openxmlformats.org/presentationml/2006/main">
  <p:tag name="HIGHLIGHTER" val="false"/>
</p:tagLst>
</file>

<file path=ppt/tags/tag289.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290.xml><?xml version="1.0" encoding="utf-8"?>
<p:tagLst xmlns:a="http://schemas.openxmlformats.org/drawingml/2006/main" xmlns:r="http://schemas.openxmlformats.org/officeDocument/2006/relationships" xmlns:p="http://schemas.openxmlformats.org/presentationml/2006/main">
  <p:tag name="HIGHLIGHTER" val="false"/>
</p:tagLst>
</file>

<file path=ppt/tags/tag291.xml><?xml version="1.0" encoding="utf-8"?>
<p:tagLst xmlns:a="http://schemas.openxmlformats.org/drawingml/2006/main" xmlns:r="http://schemas.openxmlformats.org/officeDocument/2006/relationships" xmlns:p="http://schemas.openxmlformats.org/presentationml/2006/main">
  <p:tag name="HIGHLIGHTER" val="false"/>
</p:tagLst>
</file>

<file path=ppt/tags/tag292.xml><?xml version="1.0" encoding="utf-8"?>
<p:tagLst xmlns:a="http://schemas.openxmlformats.org/drawingml/2006/main" xmlns:r="http://schemas.openxmlformats.org/officeDocument/2006/relationships" xmlns:p="http://schemas.openxmlformats.org/presentationml/2006/main">
  <p:tag name="HIGHLIGHTER" val="false"/>
</p:tagLst>
</file>

<file path=ppt/tags/tag293.xml><?xml version="1.0" encoding="utf-8"?>
<p:tagLst xmlns:a="http://schemas.openxmlformats.org/drawingml/2006/main" xmlns:r="http://schemas.openxmlformats.org/officeDocument/2006/relationships" xmlns:p="http://schemas.openxmlformats.org/presentationml/2006/main">
  <p:tag name="HIGHLIGHTER" val="false"/>
</p:tagLst>
</file>

<file path=ppt/tags/tag294.xml><?xml version="1.0" encoding="utf-8"?>
<p:tagLst xmlns:a="http://schemas.openxmlformats.org/drawingml/2006/main" xmlns:r="http://schemas.openxmlformats.org/officeDocument/2006/relationships" xmlns:p="http://schemas.openxmlformats.org/presentationml/2006/main">
  <p:tag name="HIGHLIGHTER" val="false"/>
</p:tagLst>
</file>

<file path=ppt/tags/tag295.xml><?xml version="1.0" encoding="utf-8"?>
<p:tagLst xmlns:a="http://schemas.openxmlformats.org/drawingml/2006/main" xmlns:r="http://schemas.openxmlformats.org/officeDocument/2006/relationships" xmlns:p="http://schemas.openxmlformats.org/presentationml/2006/main">
  <p:tag name="HIGHLIGHTER" val="false"/>
</p:tagLst>
</file>

<file path=ppt/tags/tag296.xml><?xml version="1.0" encoding="utf-8"?>
<p:tagLst xmlns:a="http://schemas.openxmlformats.org/drawingml/2006/main" xmlns:r="http://schemas.openxmlformats.org/officeDocument/2006/relationships" xmlns:p="http://schemas.openxmlformats.org/presentationml/2006/main">
  <p:tag name="HIGHLIGHTER" val="false"/>
</p:tagLst>
</file>

<file path=ppt/tags/tag297.xml><?xml version="1.0" encoding="utf-8"?>
<p:tagLst xmlns:a="http://schemas.openxmlformats.org/drawingml/2006/main" xmlns:r="http://schemas.openxmlformats.org/officeDocument/2006/relationships" xmlns:p="http://schemas.openxmlformats.org/presentationml/2006/main">
  <p:tag name="HIGHLIGHTER" val="false"/>
</p:tagLst>
</file>

<file path=ppt/tags/tag298.xml><?xml version="1.0" encoding="utf-8"?>
<p:tagLst xmlns:a="http://schemas.openxmlformats.org/drawingml/2006/main" xmlns:r="http://schemas.openxmlformats.org/officeDocument/2006/relationships" xmlns:p="http://schemas.openxmlformats.org/presentationml/2006/main">
  <p:tag name="HIGHLIGHTER" val="false"/>
</p:tagLst>
</file>

<file path=ppt/tags/tag29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00.xml><?xml version="1.0" encoding="utf-8"?>
<p:tagLst xmlns:a="http://schemas.openxmlformats.org/drawingml/2006/main" xmlns:r="http://schemas.openxmlformats.org/officeDocument/2006/relationships" xmlns:p="http://schemas.openxmlformats.org/presentationml/2006/main">
  <p:tag name="HIGHLIGHTER" val="false"/>
</p:tagLst>
</file>

<file path=ppt/tags/tag301.xml><?xml version="1.0" encoding="utf-8"?>
<p:tagLst xmlns:a="http://schemas.openxmlformats.org/drawingml/2006/main" xmlns:r="http://schemas.openxmlformats.org/officeDocument/2006/relationships" xmlns:p="http://schemas.openxmlformats.org/presentationml/2006/main">
  <p:tag name="HIGHLIGHTER" val="false"/>
</p:tagLst>
</file>

<file path=ppt/tags/tag302.xml><?xml version="1.0" encoding="utf-8"?>
<p:tagLst xmlns:a="http://schemas.openxmlformats.org/drawingml/2006/main" xmlns:r="http://schemas.openxmlformats.org/officeDocument/2006/relationships" xmlns:p="http://schemas.openxmlformats.org/presentationml/2006/main">
  <p:tag name="HIGHLIGHTER" val="false"/>
</p:tagLst>
</file>

<file path=ppt/tags/tag303.xml><?xml version="1.0" encoding="utf-8"?>
<p:tagLst xmlns:a="http://schemas.openxmlformats.org/drawingml/2006/main" xmlns:r="http://schemas.openxmlformats.org/officeDocument/2006/relationships" xmlns:p="http://schemas.openxmlformats.org/presentationml/2006/main">
  <p:tag name="HIGHLIGHTER" val="false"/>
</p:tagLst>
</file>

<file path=ppt/tags/tag304.xml><?xml version="1.0" encoding="utf-8"?>
<p:tagLst xmlns:a="http://schemas.openxmlformats.org/drawingml/2006/main" xmlns:r="http://schemas.openxmlformats.org/officeDocument/2006/relationships" xmlns:p="http://schemas.openxmlformats.org/presentationml/2006/main">
  <p:tag name="HIGHLIGHTER" val="false"/>
</p:tagLst>
</file>

<file path=ppt/tags/tag305.xml><?xml version="1.0" encoding="utf-8"?>
<p:tagLst xmlns:a="http://schemas.openxmlformats.org/drawingml/2006/main" xmlns:r="http://schemas.openxmlformats.org/officeDocument/2006/relationships" xmlns:p="http://schemas.openxmlformats.org/presentationml/2006/main">
  <p:tag name="HIGHLIGHTER" val="false"/>
</p:tagLst>
</file>

<file path=ppt/tags/tag306.xml><?xml version="1.0" encoding="utf-8"?>
<p:tagLst xmlns:a="http://schemas.openxmlformats.org/drawingml/2006/main" xmlns:r="http://schemas.openxmlformats.org/officeDocument/2006/relationships" xmlns:p="http://schemas.openxmlformats.org/presentationml/2006/main">
  <p:tag name="HIGHLIGHTER" val="false"/>
</p:tagLst>
</file>

<file path=ppt/tags/tag307.xml><?xml version="1.0" encoding="utf-8"?>
<p:tagLst xmlns:a="http://schemas.openxmlformats.org/drawingml/2006/main" xmlns:r="http://schemas.openxmlformats.org/officeDocument/2006/relationships" xmlns:p="http://schemas.openxmlformats.org/presentationml/2006/main">
  <p:tag name="HIGHLIGHTER" val="false"/>
</p:tagLst>
</file>

<file path=ppt/tags/tag308.xml><?xml version="1.0" encoding="utf-8"?>
<p:tagLst xmlns:a="http://schemas.openxmlformats.org/drawingml/2006/main" xmlns:r="http://schemas.openxmlformats.org/officeDocument/2006/relationships" xmlns:p="http://schemas.openxmlformats.org/presentationml/2006/main">
  <p:tag name="HIGHLIGHTER" val="false"/>
</p:tagLst>
</file>

<file path=ppt/tags/tag309.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10.xml><?xml version="1.0" encoding="utf-8"?>
<p:tagLst xmlns:a="http://schemas.openxmlformats.org/drawingml/2006/main" xmlns:r="http://schemas.openxmlformats.org/officeDocument/2006/relationships" xmlns:p="http://schemas.openxmlformats.org/presentationml/2006/main">
  <p:tag name="HIGHLIGHTER" val="false"/>
</p:tagLst>
</file>

<file path=ppt/tags/tag311.xml><?xml version="1.0" encoding="utf-8"?>
<p:tagLst xmlns:a="http://schemas.openxmlformats.org/drawingml/2006/main" xmlns:r="http://schemas.openxmlformats.org/officeDocument/2006/relationships" xmlns:p="http://schemas.openxmlformats.org/presentationml/2006/main">
  <p:tag name="HIGHLIGHTER" val="false"/>
</p:tagLst>
</file>

<file path=ppt/tags/tag312.xml><?xml version="1.0" encoding="utf-8"?>
<p:tagLst xmlns:a="http://schemas.openxmlformats.org/drawingml/2006/main" xmlns:r="http://schemas.openxmlformats.org/officeDocument/2006/relationships" xmlns:p="http://schemas.openxmlformats.org/presentationml/2006/main">
  <p:tag name="HIGHLIGHTER" val="false"/>
</p:tagLst>
</file>

<file path=ppt/tags/tag313.xml><?xml version="1.0" encoding="utf-8"?>
<p:tagLst xmlns:a="http://schemas.openxmlformats.org/drawingml/2006/main" xmlns:r="http://schemas.openxmlformats.org/officeDocument/2006/relationships" xmlns:p="http://schemas.openxmlformats.org/presentationml/2006/main">
  <p:tag name="HIGHLIGHTER" val="false"/>
</p:tagLst>
</file>

<file path=ppt/tags/tag314.xml><?xml version="1.0" encoding="utf-8"?>
<p:tagLst xmlns:a="http://schemas.openxmlformats.org/drawingml/2006/main" xmlns:r="http://schemas.openxmlformats.org/officeDocument/2006/relationships" xmlns:p="http://schemas.openxmlformats.org/presentationml/2006/main">
  <p:tag name="HIGHLIGHTER" val="false"/>
</p:tagLst>
</file>

<file path=ppt/tags/tag315.xml><?xml version="1.0" encoding="utf-8"?>
<p:tagLst xmlns:a="http://schemas.openxmlformats.org/drawingml/2006/main" xmlns:r="http://schemas.openxmlformats.org/officeDocument/2006/relationships" xmlns:p="http://schemas.openxmlformats.org/presentationml/2006/main">
  <p:tag name="HIGHLIGHTER" val="false"/>
</p:tagLst>
</file>

<file path=ppt/tags/tag316.xml><?xml version="1.0" encoding="utf-8"?>
<p:tagLst xmlns:a="http://schemas.openxmlformats.org/drawingml/2006/main" xmlns:r="http://schemas.openxmlformats.org/officeDocument/2006/relationships" xmlns:p="http://schemas.openxmlformats.org/presentationml/2006/main">
  <p:tag name="HIGHLIGHTER" val="false"/>
</p:tagLst>
</file>

<file path=ppt/tags/tag317.xml><?xml version="1.0" encoding="utf-8"?>
<p:tagLst xmlns:a="http://schemas.openxmlformats.org/drawingml/2006/main" xmlns:r="http://schemas.openxmlformats.org/officeDocument/2006/relationships" xmlns:p="http://schemas.openxmlformats.org/presentationml/2006/main">
  <p:tag name="HIGHLIGHTER" val="false"/>
</p:tagLst>
</file>

<file path=ppt/tags/tag318.xml><?xml version="1.0" encoding="utf-8"?>
<p:tagLst xmlns:a="http://schemas.openxmlformats.org/drawingml/2006/main" xmlns:r="http://schemas.openxmlformats.org/officeDocument/2006/relationships" xmlns:p="http://schemas.openxmlformats.org/presentationml/2006/main">
  <p:tag name="HIGHLIGHTER" val="false"/>
</p:tagLst>
</file>

<file path=ppt/tags/tag319.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20.xml><?xml version="1.0" encoding="utf-8"?>
<p:tagLst xmlns:a="http://schemas.openxmlformats.org/drawingml/2006/main" xmlns:r="http://schemas.openxmlformats.org/officeDocument/2006/relationships" xmlns:p="http://schemas.openxmlformats.org/presentationml/2006/main">
  <p:tag name="HIGHLIGHTER" val="false"/>
</p:tagLst>
</file>

<file path=ppt/tags/tag321.xml><?xml version="1.0" encoding="utf-8"?>
<p:tagLst xmlns:a="http://schemas.openxmlformats.org/drawingml/2006/main" xmlns:r="http://schemas.openxmlformats.org/officeDocument/2006/relationships" xmlns:p="http://schemas.openxmlformats.org/presentationml/2006/main">
  <p:tag name="HIGHLIGHTER" val="false"/>
</p:tagLst>
</file>

<file path=ppt/tags/tag322.xml><?xml version="1.0" encoding="utf-8"?>
<p:tagLst xmlns:a="http://schemas.openxmlformats.org/drawingml/2006/main" xmlns:r="http://schemas.openxmlformats.org/officeDocument/2006/relationships" xmlns:p="http://schemas.openxmlformats.org/presentationml/2006/main">
  <p:tag name="HIGHLIGHTER" val="false"/>
</p:tagLst>
</file>

<file path=ppt/tags/tag323.xml><?xml version="1.0" encoding="utf-8"?>
<p:tagLst xmlns:a="http://schemas.openxmlformats.org/drawingml/2006/main" xmlns:r="http://schemas.openxmlformats.org/officeDocument/2006/relationships" xmlns:p="http://schemas.openxmlformats.org/presentationml/2006/main">
  <p:tag name="HIGHLIGHTER" val="false"/>
</p:tagLst>
</file>

<file path=ppt/tags/tag324.xml><?xml version="1.0" encoding="utf-8"?>
<p:tagLst xmlns:a="http://schemas.openxmlformats.org/drawingml/2006/main" xmlns:r="http://schemas.openxmlformats.org/officeDocument/2006/relationships" xmlns:p="http://schemas.openxmlformats.org/presentationml/2006/main">
  <p:tag name="HIGHLIGHTER" val="false"/>
</p:tagLst>
</file>

<file path=ppt/tags/tag325.xml><?xml version="1.0" encoding="utf-8"?>
<p:tagLst xmlns:a="http://schemas.openxmlformats.org/drawingml/2006/main" xmlns:r="http://schemas.openxmlformats.org/officeDocument/2006/relationships" xmlns:p="http://schemas.openxmlformats.org/presentationml/2006/main">
  <p:tag name="HIGHLIGHTER" val="false"/>
</p:tagLst>
</file>

<file path=ppt/tags/tag326.xml><?xml version="1.0" encoding="utf-8"?>
<p:tagLst xmlns:a="http://schemas.openxmlformats.org/drawingml/2006/main" xmlns:r="http://schemas.openxmlformats.org/officeDocument/2006/relationships" xmlns:p="http://schemas.openxmlformats.org/presentationml/2006/main">
  <p:tag name="HIGHLIGHTER" val="false"/>
</p:tagLst>
</file>

<file path=ppt/tags/tag327.xml><?xml version="1.0" encoding="utf-8"?>
<p:tagLst xmlns:a="http://schemas.openxmlformats.org/drawingml/2006/main" xmlns:r="http://schemas.openxmlformats.org/officeDocument/2006/relationships" xmlns:p="http://schemas.openxmlformats.org/presentationml/2006/main">
  <p:tag name="HIGHLIGHTER" val="false"/>
</p:tagLst>
</file>

<file path=ppt/tags/tag328.xml><?xml version="1.0" encoding="utf-8"?>
<p:tagLst xmlns:a="http://schemas.openxmlformats.org/drawingml/2006/main" xmlns:r="http://schemas.openxmlformats.org/officeDocument/2006/relationships" xmlns:p="http://schemas.openxmlformats.org/presentationml/2006/main">
  <p:tag name="HIGHLIGHTER" val="false"/>
</p:tagLst>
</file>

<file path=ppt/tags/tag329.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30.xml><?xml version="1.0" encoding="utf-8"?>
<p:tagLst xmlns:a="http://schemas.openxmlformats.org/drawingml/2006/main" xmlns:r="http://schemas.openxmlformats.org/officeDocument/2006/relationships" xmlns:p="http://schemas.openxmlformats.org/presentationml/2006/main">
  <p:tag name="HIGHLIGHTER" val="false"/>
</p:tagLst>
</file>

<file path=ppt/tags/tag331.xml><?xml version="1.0" encoding="utf-8"?>
<p:tagLst xmlns:a="http://schemas.openxmlformats.org/drawingml/2006/main" xmlns:r="http://schemas.openxmlformats.org/officeDocument/2006/relationships" xmlns:p="http://schemas.openxmlformats.org/presentationml/2006/main">
  <p:tag name="HIGHLIGHTER" val="false"/>
</p:tagLst>
</file>

<file path=ppt/tags/tag332.xml><?xml version="1.0" encoding="utf-8"?>
<p:tagLst xmlns:a="http://schemas.openxmlformats.org/drawingml/2006/main" xmlns:r="http://schemas.openxmlformats.org/officeDocument/2006/relationships" xmlns:p="http://schemas.openxmlformats.org/presentationml/2006/main">
  <p:tag name="HIGHLIGHTER" val="false"/>
</p:tagLst>
</file>

<file path=ppt/tags/tag333.xml><?xml version="1.0" encoding="utf-8"?>
<p:tagLst xmlns:a="http://schemas.openxmlformats.org/drawingml/2006/main" xmlns:r="http://schemas.openxmlformats.org/officeDocument/2006/relationships" xmlns:p="http://schemas.openxmlformats.org/presentationml/2006/main">
  <p:tag name="HIGHLIGHTER" val="false"/>
</p:tagLst>
</file>

<file path=ppt/tags/tag334.xml><?xml version="1.0" encoding="utf-8"?>
<p:tagLst xmlns:a="http://schemas.openxmlformats.org/drawingml/2006/main" xmlns:r="http://schemas.openxmlformats.org/officeDocument/2006/relationships" xmlns:p="http://schemas.openxmlformats.org/presentationml/2006/main">
  <p:tag name="HIGHLIGHTER" val="false"/>
</p:tagLst>
</file>

<file path=ppt/tags/tag335.xml><?xml version="1.0" encoding="utf-8"?>
<p:tagLst xmlns:a="http://schemas.openxmlformats.org/drawingml/2006/main" xmlns:r="http://schemas.openxmlformats.org/officeDocument/2006/relationships" xmlns:p="http://schemas.openxmlformats.org/presentationml/2006/main">
  <p:tag name="HIGHLIGHTER" val="false"/>
</p:tagLst>
</file>

<file path=ppt/tags/tag336.xml><?xml version="1.0" encoding="utf-8"?>
<p:tagLst xmlns:a="http://schemas.openxmlformats.org/drawingml/2006/main" xmlns:r="http://schemas.openxmlformats.org/officeDocument/2006/relationships" xmlns:p="http://schemas.openxmlformats.org/presentationml/2006/main">
  <p:tag name="HIGHLIGHTER" val="false"/>
</p:tagLst>
</file>

<file path=ppt/tags/tag337.xml><?xml version="1.0" encoding="utf-8"?>
<p:tagLst xmlns:a="http://schemas.openxmlformats.org/drawingml/2006/main" xmlns:r="http://schemas.openxmlformats.org/officeDocument/2006/relationships" xmlns:p="http://schemas.openxmlformats.org/presentationml/2006/main">
  <p:tag name="HIGHLIGHTER" val="false"/>
</p:tagLst>
</file>

<file path=ppt/tags/tag338.xml><?xml version="1.0" encoding="utf-8"?>
<p:tagLst xmlns:a="http://schemas.openxmlformats.org/drawingml/2006/main" xmlns:r="http://schemas.openxmlformats.org/officeDocument/2006/relationships" xmlns:p="http://schemas.openxmlformats.org/presentationml/2006/main">
  <p:tag name="HIGHLIGHTER" val="false"/>
</p:tagLst>
</file>

<file path=ppt/tags/tag339.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40.xml><?xml version="1.0" encoding="utf-8"?>
<p:tagLst xmlns:a="http://schemas.openxmlformats.org/drawingml/2006/main" xmlns:r="http://schemas.openxmlformats.org/officeDocument/2006/relationships" xmlns:p="http://schemas.openxmlformats.org/presentationml/2006/main">
  <p:tag name="HIGHLIGHTER" val="false"/>
</p:tagLst>
</file>

<file path=ppt/tags/tag341.xml><?xml version="1.0" encoding="utf-8"?>
<p:tagLst xmlns:a="http://schemas.openxmlformats.org/drawingml/2006/main" xmlns:r="http://schemas.openxmlformats.org/officeDocument/2006/relationships" xmlns:p="http://schemas.openxmlformats.org/presentationml/2006/main">
  <p:tag name="HIGHLIGHTER" val="false"/>
</p:tagLst>
</file>

<file path=ppt/tags/tag342.xml><?xml version="1.0" encoding="utf-8"?>
<p:tagLst xmlns:a="http://schemas.openxmlformats.org/drawingml/2006/main" xmlns:r="http://schemas.openxmlformats.org/officeDocument/2006/relationships" xmlns:p="http://schemas.openxmlformats.org/presentationml/2006/main">
  <p:tag name="HIGHLIGHTER" val="false"/>
</p:tagLst>
</file>

<file path=ppt/tags/tag343.xml><?xml version="1.0" encoding="utf-8"?>
<p:tagLst xmlns:a="http://schemas.openxmlformats.org/drawingml/2006/main" xmlns:r="http://schemas.openxmlformats.org/officeDocument/2006/relationships" xmlns:p="http://schemas.openxmlformats.org/presentationml/2006/main">
  <p:tag name="HIGHLIGHTER" val="false"/>
</p:tagLst>
</file>

<file path=ppt/tags/tag344.xml><?xml version="1.0" encoding="utf-8"?>
<p:tagLst xmlns:a="http://schemas.openxmlformats.org/drawingml/2006/main" xmlns:r="http://schemas.openxmlformats.org/officeDocument/2006/relationships" xmlns:p="http://schemas.openxmlformats.org/presentationml/2006/main">
  <p:tag name="HIGHLIGHTER" val="false"/>
</p:tagLst>
</file>

<file path=ppt/tags/tag345.xml><?xml version="1.0" encoding="utf-8"?>
<p:tagLst xmlns:a="http://schemas.openxmlformats.org/drawingml/2006/main" xmlns:r="http://schemas.openxmlformats.org/officeDocument/2006/relationships" xmlns:p="http://schemas.openxmlformats.org/presentationml/2006/main">
  <p:tag name="HIGHLIGHTER" val="false"/>
</p:tagLst>
</file>

<file path=ppt/tags/tag346.xml><?xml version="1.0" encoding="utf-8"?>
<p:tagLst xmlns:a="http://schemas.openxmlformats.org/drawingml/2006/main" xmlns:r="http://schemas.openxmlformats.org/officeDocument/2006/relationships" xmlns:p="http://schemas.openxmlformats.org/presentationml/2006/main">
  <p:tag name="HIGHLIGHTER" val="false"/>
</p:tagLst>
</file>

<file path=ppt/tags/tag347.xml><?xml version="1.0" encoding="utf-8"?>
<p:tagLst xmlns:a="http://schemas.openxmlformats.org/drawingml/2006/main" xmlns:r="http://schemas.openxmlformats.org/officeDocument/2006/relationships" xmlns:p="http://schemas.openxmlformats.org/presentationml/2006/main">
  <p:tag name="HIGHLIGHTER" val="false"/>
</p:tagLst>
</file>

<file path=ppt/tags/tag348.xml><?xml version="1.0" encoding="utf-8"?>
<p:tagLst xmlns:a="http://schemas.openxmlformats.org/drawingml/2006/main" xmlns:r="http://schemas.openxmlformats.org/officeDocument/2006/relationships" xmlns:p="http://schemas.openxmlformats.org/presentationml/2006/main">
  <p:tag name="HIGHLIGHTER" val="false"/>
</p:tagLst>
</file>

<file path=ppt/tags/tag349.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50.xml><?xml version="1.0" encoding="utf-8"?>
<p:tagLst xmlns:a="http://schemas.openxmlformats.org/drawingml/2006/main" xmlns:r="http://schemas.openxmlformats.org/officeDocument/2006/relationships" xmlns:p="http://schemas.openxmlformats.org/presentationml/2006/main">
  <p:tag name="HIGHLIGHTER" val="false"/>
</p:tagLst>
</file>

<file path=ppt/tags/tag351.xml><?xml version="1.0" encoding="utf-8"?>
<p:tagLst xmlns:a="http://schemas.openxmlformats.org/drawingml/2006/main" xmlns:r="http://schemas.openxmlformats.org/officeDocument/2006/relationships" xmlns:p="http://schemas.openxmlformats.org/presentationml/2006/main">
  <p:tag name="HIGHLIGHTER" val="false"/>
</p:tagLst>
</file>

<file path=ppt/tags/tag352.xml><?xml version="1.0" encoding="utf-8"?>
<p:tagLst xmlns:a="http://schemas.openxmlformats.org/drawingml/2006/main" xmlns:r="http://schemas.openxmlformats.org/officeDocument/2006/relationships" xmlns:p="http://schemas.openxmlformats.org/presentationml/2006/main">
  <p:tag name="HIGHLIGHTER" val="false"/>
</p:tagLst>
</file>

<file path=ppt/tags/tag353.xml><?xml version="1.0" encoding="utf-8"?>
<p:tagLst xmlns:a="http://schemas.openxmlformats.org/drawingml/2006/main" xmlns:r="http://schemas.openxmlformats.org/officeDocument/2006/relationships" xmlns:p="http://schemas.openxmlformats.org/presentationml/2006/main">
  <p:tag name="HIGHLIGHTER" val="false"/>
</p:tagLst>
</file>

<file path=ppt/tags/tag354.xml><?xml version="1.0" encoding="utf-8"?>
<p:tagLst xmlns:a="http://schemas.openxmlformats.org/drawingml/2006/main" xmlns:r="http://schemas.openxmlformats.org/officeDocument/2006/relationships" xmlns:p="http://schemas.openxmlformats.org/presentationml/2006/main">
  <p:tag name="HIGHLIGHTER" val="false"/>
</p:tagLst>
</file>

<file path=ppt/tags/tag355.xml><?xml version="1.0" encoding="utf-8"?>
<p:tagLst xmlns:a="http://schemas.openxmlformats.org/drawingml/2006/main" xmlns:r="http://schemas.openxmlformats.org/officeDocument/2006/relationships" xmlns:p="http://schemas.openxmlformats.org/presentationml/2006/main">
  <p:tag name="HIGHLIGHTER" val="false"/>
</p:tagLst>
</file>

<file path=ppt/tags/tag356.xml><?xml version="1.0" encoding="utf-8"?>
<p:tagLst xmlns:a="http://schemas.openxmlformats.org/drawingml/2006/main" xmlns:r="http://schemas.openxmlformats.org/officeDocument/2006/relationships" xmlns:p="http://schemas.openxmlformats.org/presentationml/2006/main">
  <p:tag name="HIGHLIGHTER" val="false"/>
</p:tagLst>
</file>

<file path=ppt/tags/tag357.xml><?xml version="1.0" encoding="utf-8"?>
<p:tagLst xmlns:a="http://schemas.openxmlformats.org/drawingml/2006/main" xmlns:r="http://schemas.openxmlformats.org/officeDocument/2006/relationships" xmlns:p="http://schemas.openxmlformats.org/presentationml/2006/main">
  <p:tag name="HIGHLIGHTER" val="false"/>
</p:tagLst>
</file>

<file path=ppt/tags/tag358.xml><?xml version="1.0" encoding="utf-8"?>
<p:tagLst xmlns:a="http://schemas.openxmlformats.org/drawingml/2006/main" xmlns:r="http://schemas.openxmlformats.org/officeDocument/2006/relationships" xmlns:p="http://schemas.openxmlformats.org/presentationml/2006/main">
  <p:tag name="HIGHLIGHTER" val="false"/>
</p:tagLst>
</file>

<file path=ppt/tags/tag359.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60.xml><?xml version="1.0" encoding="utf-8"?>
<p:tagLst xmlns:a="http://schemas.openxmlformats.org/drawingml/2006/main" xmlns:r="http://schemas.openxmlformats.org/officeDocument/2006/relationships" xmlns:p="http://schemas.openxmlformats.org/presentationml/2006/main">
  <p:tag name="HIGHLIGHTER" val="false"/>
</p:tagLst>
</file>

<file path=ppt/tags/tag361.xml><?xml version="1.0" encoding="utf-8"?>
<p:tagLst xmlns:a="http://schemas.openxmlformats.org/drawingml/2006/main" xmlns:r="http://schemas.openxmlformats.org/officeDocument/2006/relationships" xmlns:p="http://schemas.openxmlformats.org/presentationml/2006/main">
  <p:tag name="HIGHLIGHTER" val="false"/>
</p:tagLst>
</file>

<file path=ppt/tags/tag362.xml><?xml version="1.0" encoding="utf-8"?>
<p:tagLst xmlns:a="http://schemas.openxmlformats.org/drawingml/2006/main" xmlns:r="http://schemas.openxmlformats.org/officeDocument/2006/relationships" xmlns:p="http://schemas.openxmlformats.org/presentationml/2006/main">
  <p:tag name="HIGHLIGHTER" val="false"/>
</p:tagLst>
</file>

<file path=ppt/tags/tag363.xml><?xml version="1.0" encoding="utf-8"?>
<p:tagLst xmlns:a="http://schemas.openxmlformats.org/drawingml/2006/main" xmlns:r="http://schemas.openxmlformats.org/officeDocument/2006/relationships" xmlns:p="http://schemas.openxmlformats.org/presentationml/2006/main">
  <p:tag name="HIGHLIGHTER" val="false"/>
</p:tagLst>
</file>

<file path=ppt/tags/tag364.xml><?xml version="1.0" encoding="utf-8"?>
<p:tagLst xmlns:a="http://schemas.openxmlformats.org/drawingml/2006/main" xmlns:r="http://schemas.openxmlformats.org/officeDocument/2006/relationships" xmlns:p="http://schemas.openxmlformats.org/presentationml/2006/main">
  <p:tag name="HIGHLIGHTER" val="false"/>
</p:tagLst>
</file>

<file path=ppt/tags/tag365.xml><?xml version="1.0" encoding="utf-8"?>
<p:tagLst xmlns:a="http://schemas.openxmlformats.org/drawingml/2006/main" xmlns:r="http://schemas.openxmlformats.org/officeDocument/2006/relationships" xmlns:p="http://schemas.openxmlformats.org/presentationml/2006/main">
  <p:tag name="HIGHLIGHTER" val="false"/>
</p:tagLst>
</file>

<file path=ppt/tags/tag366.xml><?xml version="1.0" encoding="utf-8"?>
<p:tagLst xmlns:a="http://schemas.openxmlformats.org/drawingml/2006/main" xmlns:r="http://schemas.openxmlformats.org/officeDocument/2006/relationships" xmlns:p="http://schemas.openxmlformats.org/presentationml/2006/main">
  <p:tag name="HIGHLIGHTER" val="false"/>
</p:tagLst>
</file>

<file path=ppt/tags/tag367.xml><?xml version="1.0" encoding="utf-8"?>
<p:tagLst xmlns:a="http://schemas.openxmlformats.org/drawingml/2006/main" xmlns:r="http://schemas.openxmlformats.org/officeDocument/2006/relationships" xmlns:p="http://schemas.openxmlformats.org/presentationml/2006/main">
  <p:tag name="HIGHLIGHTER" val="false"/>
</p:tagLst>
</file>

<file path=ppt/tags/tag368.xml><?xml version="1.0" encoding="utf-8"?>
<p:tagLst xmlns:a="http://schemas.openxmlformats.org/drawingml/2006/main" xmlns:r="http://schemas.openxmlformats.org/officeDocument/2006/relationships" xmlns:p="http://schemas.openxmlformats.org/presentationml/2006/main">
  <p:tag name="HIGHLIGHTER" val="false"/>
</p:tagLst>
</file>

<file path=ppt/tags/tag369.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70.xml><?xml version="1.0" encoding="utf-8"?>
<p:tagLst xmlns:a="http://schemas.openxmlformats.org/drawingml/2006/main" xmlns:r="http://schemas.openxmlformats.org/officeDocument/2006/relationships" xmlns:p="http://schemas.openxmlformats.org/presentationml/2006/main">
  <p:tag name="HIGHLIGHTER" val="false"/>
</p:tagLst>
</file>

<file path=ppt/tags/tag371.xml><?xml version="1.0" encoding="utf-8"?>
<p:tagLst xmlns:a="http://schemas.openxmlformats.org/drawingml/2006/main" xmlns:r="http://schemas.openxmlformats.org/officeDocument/2006/relationships" xmlns:p="http://schemas.openxmlformats.org/presentationml/2006/main">
  <p:tag name="HIGHLIGHTER" val="false"/>
</p:tagLst>
</file>

<file path=ppt/tags/tag372.xml><?xml version="1.0" encoding="utf-8"?>
<p:tagLst xmlns:a="http://schemas.openxmlformats.org/drawingml/2006/main" xmlns:r="http://schemas.openxmlformats.org/officeDocument/2006/relationships" xmlns:p="http://schemas.openxmlformats.org/presentationml/2006/main">
  <p:tag name="HIGHLIGHTER" val="false"/>
</p:tagLst>
</file>

<file path=ppt/tags/tag373.xml><?xml version="1.0" encoding="utf-8"?>
<p:tagLst xmlns:a="http://schemas.openxmlformats.org/drawingml/2006/main" xmlns:r="http://schemas.openxmlformats.org/officeDocument/2006/relationships" xmlns:p="http://schemas.openxmlformats.org/presentationml/2006/main">
  <p:tag name="HIGHLIGHTER" val="false"/>
</p:tagLst>
</file>

<file path=ppt/tags/tag374.xml><?xml version="1.0" encoding="utf-8"?>
<p:tagLst xmlns:a="http://schemas.openxmlformats.org/drawingml/2006/main" xmlns:r="http://schemas.openxmlformats.org/officeDocument/2006/relationships" xmlns:p="http://schemas.openxmlformats.org/presentationml/2006/main">
  <p:tag name="HIGHLIGHTER" val="false"/>
</p:tagLst>
</file>

<file path=ppt/tags/tag375.xml><?xml version="1.0" encoding="utf-8"?>
<p:tagLst xmlns:a="http://schemas.openxmlformats.org/drawingml/2006/main" xmlns:r="http://schemas.openxmlformats.org/officeDocument/2006/relationships" xmlns:p="http://schemas.openxmlformats.org/presentationml/2006/main">
  <p:tag name="HIGHLIGHTER" val="false"/>
</p:tagLst>
</file>

<file path=ppt/tags/tag376.xml><?xml version="1.0" encoding="utf-8"?>
<p:tagLst xmlns:a="http://schemas.openxmlformats.org/drawingml/2006/main" xmlns:r="http://schemas.openxmlformats.org/officeDocument/2006/relationships" xmlns:p="http://schemas.openxmlformats.org/presentationml/2006/main">
  <p:tag name="HIGHLIGHTER" val="false"/>
</p:tagLst>
</file>

<file path=ppt/tags/tag377.xml><?xml version="1.0" encoding="utf-8"?>
<p:tagLst xmlns:a="http://schemas.openxmlformats.org/drawingml/2006/main" xmlns:r="http://schemas.openxmlformats.org/officeDocument/2006/relationships" xmlns:p="http://schemas.openxmlformats.org/presentationml/2006/main">
  <p:tag name="HIGHLIGHTER" val="false"/>
</p:tagLst>
</file>

<file path=ppt/tags/tag378.xml><?xml version="1.0" encoding="utf-8"?>
<p:tagLst xmlns:a="http://schemas.openxmlformats.org/drawingml/2006/main" xmlns:r="http://schemas.openxmlformats.org/officeDocument/2006/relationships" xmlns:p="http://schemas.openxmlformats.org/presentationml/2006/main">
  <p:tag name="HIGHLIGHTER" val="false"/>
</p:tagLst>
</file>

<file path=ppt/tags/tag379.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80.xml><?xml version="1.0" encoding="utf-8"?>
<p:tagLst xmlns:a="http://schemas.openxmlformats.org/drawingml/2006/main" xmlns:r="http://schemas.openxmlformats.org/officeDocument/2006/relationships" xmlns:p="http://schemas.openxmlformats.org/presentationml/2006/main">
  <p:tag name="HIGHLIGHTER" val="false"/>
</p:tagLst>
</file>

<file path=ppt/tags/tag381.xml><?xml version="1.0" encoding="utf-8"?>
<p:tagLst xmlns:a="http://schemas.openxmlformats.org/drawingml/2006/main" xmlns:r="http://schemas.openxmlformats.org/officeDocument/2006/relationships" xmlns:p="http://schemas.openxmlformats.org/presentationml/2006/main">
  <p:tag name="HIGHLIGHTER" val="false"/>
</p:tagLst>
</file>

<file path=ppt/tags/tag382.xml><?xml version="1.0" encoding="utf-8"?>
<p:tagLst xmlns:a="http://schemas.openxmlformats.org/drawingml/2006/main" xmlns:r="http://schemas.openxmlformats.org/officeDocument/2006/relationships" xmlns:p="http://schemas.openxmlformats.org/presentationml/2006/main">
  <p:tag name="HIGHLIGHTER" val="false"/>
</p:tagLst>
</file>

<file path=ppt/tags/tag383.xml><?xml version="1.0" encoding="utf-8"?>
<p:tagLst xmlns:a="http://schemas.openxmlformats.org/drawingml/2006/main" xmlns:r="http://schemas.openxmlformats.org/officeDocument/2006/relationships" xmlns:p="http://schemas.openxmlformats.org/presentationml/2006/main">
  <p:tag name="HIGHLIGHTER" val="false"/>
</p:tagLst>
</file>

<file path=ppt/tags/tag384.xml><?xml version="1.0" encoding="utf-8"?>
<p:tagLst xmlns:a="http://schemas.openxmlformats.org/drawingml/2006/main" xmlns:r="http://schemas.openxmlformats.org/officeDocument/2006/relationships" xmlns:p="http://schemas.openxmlformats.org/presentationml/2006/main">
  <p:tag name="HIGHLIGHTER" val="false"/>
</p:tagLst>
</file>

<file path=ppt/tags/tag385.xml><?xml version="1.0" encoding="utf-8"?>
<p:tagLst xmlns:a="http://schemas.openxmlformats.org/drawingml/2006/main" xmlns:r="http://schemas.openxmlformats.org/officeDocument/2006/relationships" xmlns:p="http://schemas.openxmlformats.org/presentationml/2006/main">
  <p:tag name="HIGHLIGHTER" val="false"/>
</p:tagLst>
</file>

<file path=ppt/tags/tag386.xml><?xml version="1.0" encoding="utf-8"?>
<p:tagLst xmlns:a="http://schemas.openxmlformats.org/drawingml/2006/main" xmlns:r="http://schemas.openxmlformats.org/officeDocument/2006/relationships" xmlns:p="http://schemas.openxmlformats.org/presentationml/2006/main">
  <p:tag name="HIGHLIGHTER" val="false"/>
</p:tagLst>
</file>

<file path=ppt/tags/tag387.xml><?xml version="1.0" encoding="utf-8"?>
<p:tagLst xmlns:a="http://schemas.openxmlformats.org/drawingml/2006/main" xmlns:r="http://schemas.openxmlformats.org/officeDocument/2006/relationships" xmlns:p="http://schemas.openxmlformats.org/presentationml/2006/main">
  <p:tag name="HIGHLIGHTER" val="false"/>
</p:tagLst>
</file>

<file path=ppt/tags/tag388.xml><?xml version="1.0" encoding="utf-8"?>
<p:tagLst xmlns:a="http://schemas.openxmlformats.org/drawingml/2006/main" xmlns:r="http://schemas.openxmlformats.org/officeDocument/2006/relationships" xmlns:p="http://schemas.openxmlformats.org/presentationml/2006/main">
  <p:tag name="HIGHLIGHTER" val="false"/>
</p:tagLst>
</file>

<file path=ppt/tags/tag389.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390.xml><?xml version="1.0" encoding="utf-8"?>
<p:tagLst xmlns:a="http://schemas.openxmlformats.org/drawingml/2006/main" xmlns:r="http://schemas.openxmlformats.org/officeDocument/2006/relationships" xmlns:p="http://schemas.openxmlformats.org/presentationml/2006/main">
  <p:tag name="HIGHLIGHTER" val="false"/>
</p:tagLst>
</file>

<file path=ppt/tags/tag391.xml><?xml version="1.0" encoding="utf-8"?>
<p:tagLst xmlns:a="http://schemas.openxmlformats.org/drawingml/2006/main" xmlns:r="http://schemas.openxmlformats.org/officeDocument/2006/relationships" xmlns:p="http://schemas.openxmlformats.org/presentationml/2006/main">
  <p:tag name="HIGHLIGHTER" val="false"/>
</p:tagLst>
</file>

<file path=ppt/tags/tag392.xml><?xml version="1.0" encoding="utf-8"?>
<p:tagLst xmlns:a="http://schemas.openxmlformats.org/drawingml/2006/main" xmlns:r="http://schemas.openxmlformats.org/officeDocument/2006/relationships" xmlns:p="http://schemas.openxmlformats.org/presentationml/2006/main">
  <p:tag name="HIGHLIGHTER" val="false"/>
</p:tagLst>
</file>

<file path=ppt/tags/tag393.xml><?xml version="1.0" encoding="utf-8"?>
<p:tagLst xmlns:a="http://schemas.openxmlformats.org/drawingml/2006/main" xmlns:r="http://schemas.openxmlformats.org/officeDocument/2006/relationships" xmlns:p="http://schemas.openxmlformats.org/presentationml/2006/main">
  <p:tag name="HIGHLIGHTER" val="false"/>
</p:tagLst>
</file>

<file path=ppt/tags/tag394.xml><?xml version="1.0" encoding="utf-8"?>
<p:tagLst xmlns:a="http://schemas.openxmlformats.org/drawingml/2006/main" xmlns:r="http://schemas.openxmlformats.org/officeDocument/2006/relationships" xmlns:p="http://schemas.openxmlformats.org/presentationml/2006/main">
  <p:tag name="HIGHLIGHTER" val="false"/>
</p:tagLst>
</file>

<file path=ppt/tags/tag395.xml><?xml version="1.0" encoding="utf-8"?>
<p:tagLst xmlns:a="http://schemas.openxmlformats.org/drawingml/2006/main" xmlns:r="http://schemas.openxmlformats.org/officeDocument/2006/relationships" xmlns:p="http://schemas.openxmlformats.org/presentationml/2006/main">
  <p:tag name="HIGHLIGHTER" val="false"/>
</p:tagLst>
</file>

<file path=ppt/tags/tag396.xml><?xml version="1.0" encoding="utf-8"?>
<p:tagLst xmlns:a="http://schemas.openxmlformats.org/drawingml/2006/main" xmlns:r="http://schemas.openxmlformats.org/officeDocument/2006/relationships" xmlns:p="http://schemas.openxmlformats.org/presentationml/2006/main">
  <p:tag name="HIGHLIGHTER" val="false"/>
</p:tagLst>
</file>

<file path=ppt/tags/tag397.xml><?xml version="1.0" encoding="utf-8"?>
<p:tagLst xmlns:a="http://schemas.openxmlformats.org/drawingml/2006/main" xmlns:r="http://schemas.openxmlformats.org/officeDocument/2006/relationships" xmlns:p="http://schemas.openxmlformats.org/presentationml/2006/main">
  <p:tag name="HIGHLIGHTER" val="false"/>
</p:tagLst>
</file>

<file path=ppt/tags/tag398.xml><?xml version="1.0" encoding="utf-8"?>
<p:tagLst xmlns:a="http://schemas.openxmlformats.org/drawingml/2006/main" xmlns:r="http://schemas.openxmlformats.org/officeDocument/2006/relationships" xmlns:p="http://schemas.openxmlformats.org/presentationml/2006/main">
  <p:tag name="HIGHLIGHTER" val="false"/>
</p:tagLst>
</file>

<file path=ppt/tags/tag39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00.xml><?xml version="1.0" encoding="utf-8"?>
<p:tagLst xmlns:a="http://schemas.openxmlformats.org/drawingml/2006/main" xmlns:r="http://schemas.openxmlformats.org/officeDocument/2006/relationships" xmlns:p="http://schemas.openxmlformats.org/presentationml/2006/main">
  <p:tag name="HIGHLIGHTER" val="false"/>
</p:tagLst>
</file>

<file path=ppt/tags/tag401.xml><?xml version="1.0" encoding="utf-8"?>
<p:tagLst xmlns:a="http://schemas.openxmlformats.org/drawingml/2006/main" xmlns:r="http://schemas.openxmlformats.org/officeDocument/2006/relationships" xmlns:p="http://schemas.openxmlformats.org/presentationml/2006/main">
  <p:tag name="HIGHLIGHTER" val="false"/>
</p:tagLst>
</file>

<file path=ppt/tags/tag402.xml><?xml version="1.0" encoding="utf-8"?>
<p:tagLst xmlns:a="http://schemas.openxmlformats.org/drawingml/2006/main" xmlns:r="http://schemas.openxmlformats.org/officeDocument/2006/relationships" xmlns:p="http://schemas.openxmlformats.org/presentationml/2006/main">
  <p:tag name="HIGHLIGHTER" val="false"/>
</p:tagLst>
</file>

<file path=ppt/tags/tag403.xml><?xml version="1.0" encoding="utf-8"?>
<p:tagLst xmlns:a="http://schemas.openxmlformats.org/drawingml/2006/main" xmlns:r="http://schemas.openxmlformats.org/officeDocument/2006/relationships" xmlns:p="http://schemas.openxmlformats.org/presentationml/2006/main">
  <p:tag name="HIGHLIGHTER" val="false"/>
</p:tagLst>
</file>

<file path=ppt/tags/tag404.xml><?xml version="1.0" encoding="utf-8"?>
<p:tagLst xmlns:a="http://schemas.openxmlformats.org/drawingml/2006/main" xmlns:r="http://schemas.openxmlformats.org/officeDocument/2006/relationships" xmlns:p="http://schemas.openxmlformats.org/presentationml/2006/main">
  <p:tag name="HIGHLIGHTER" val="false"/>
</p:tagLst>
</file>

<file path=ppt/tags/tag405.xml><?xml version="1.0" encoding="utf-8"?>
<p:tagLst xmlns:a="http://schemas.openxmlformats.org/drawingml/2006/main" xmlns:r="http://schemas.openxmlformats.org/officeDocument/2006/relationships" xmlns:p="http://schemas.openxmlformats.org/presentationml/2006/main">
  <p:tag name="HIGHLIGHTER" val="false"/>
</p:tagLst>
</file>

<file path=ppt/tags/tag406.xml><?xml version="1.0" encoding="utf-8"?>
<p:tagLst xmlns:a="http://schemas.openxmlformats.org/drawingml/2006/main" xmlns:r="http://schemas.openxmlformats.org/officeDocument/2006/relationships" xmlns:p="http://schemas.openxmlformats.org/presentationml/2006/main">
  <p:tag name="HIGHLIGHTER" val="false"/>
</p:tagLst>
</file>

<file path=ppt/tags/tag407.xml><?xml version="1.0" encoding="utf-8"?>
<p:tagLst xmlns:a="http://schemas.openxmlformats.org/drawingml/2006/main" xmlns:r="http://schemas.openxmlformats.org/officeDocument/2006/relationships" xmlns:p="http://schemas.openxmlformats.org/presentationml/2006/main">
  <p:tag name="HIGHLIGHTER" val="false"/>
</p:tagLst>
</file>

<file path=ppt/tags/tag408.xml><?xml version="1.0" encoding="utf-8"?>
<p:tagLst xmlns:a="http://schemas.openxmlformats.org/drawingml/2006/main" xmlns:r="http://schemas.openxmlformats.org/officeDocument/2006/relationships" xmlns:p="http://schemas.openxmlformats.org/presentationml/2006/main">
  <p:tag name="HIGHLIGHTER" val="false"/>
</p:tagLst>
</file>

<file path=ppt/tags/tag409.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10.xml><?xml version="1.0" encoding="utf-8"?>
<p:tagLst xmlns:a="http://schemas.openxmlformats.org/drawingml/2006/main" xmlns:r="http://schemas.openxmlformats.org/officeDocument/2006/relationships" xmlns:p="http://schemas.openxmlformats.org/presentationml/2006/main">
  <p:tag name="HIGHLIGHTER" val="false"/>
</p:tagLst>
</file>

<file path=ppt/tags/tag411.xml><?xml version="1.0" encoding="utf-8"?>
<p:tagLst xmlns:a="http://schemas.openxmlformats.org/drawingml/2006/main" xmlns:r="http://schemas.openxmlformats.org/officeDocument/2006/relationships" xmlns:p="http://schemas.openxmlformats.org/presentationml/2006/main">
  <p:tag name="HIGHLIGHTER" val="false"/>
</p:tagLst>
</file>

<file path=ppt/tags/tag412.xml><?xml version="1.0" encoding="utf-8"?>
<p:tagLst xmlns:a="http://schemas.openxmlformats.org/drawingml/2006/main" xmlns:r="http://schemas.openxmlformats.org/officeDocument/2006/relationships" xmlns:p="http://schemas.openxmlformats.org/presentationml/2006/main">
  <p:tag name="HIGHLIGHTER" val="false"/>
</p:tagLst>
</file>

<file path=ppt/tags/tag413.xml><?xml version="1.0" encoding="utf-8"?>
<p:tagLst xmlns:a="http://schemas.openxmlformats.org/drawingml/2006/main" xmlns:r="http://schemas.openxmlformats.org/officeDocument/2006/relationships" xmlns:p="http://schemas.openxmlformats.org/presentationml/2006/main">
  <p:tag name="HIGHLIGHTER" val="false"/>
</p:tagLst>
</file>

<file path=ppt/tags/tag414.xml><?xml version="1.0" encoding="utf-8"?>
<p:tagLst xmlns:a="http://schemas.openxmlformats.org/drawingml/2006/main" xmlns:r="http://schemas.openxmlformats.org/officeDocument/2006/relationships" xmlns:p="http://schemas.openxmlformats.org/presentationml/2006/main">
  <p:tag name="HIGHLIGHTER" val="false"/>
</p:tagLst>
</file>

<file path=ppt/tags/tag415.xml><?xml version="1.0" encoding="utf-8"?>
<p:tagLst xmlns:a="http://schemas.openxmlformats.org/drawingml/2006/main" xmlns:r="http://schemas.openxmlformats.org/officeDocument/2006/relationships" xmlns:p="http://schemas.openxmlformats.org/presentationml/2006/main">
  <p:tag name="HIGHLIGHTER" val="false"/>
</p:tagLst>
</file>

<file path=ppt/tags/tag416.xml><?xml version="1.0" encoding="utf-8"?>
<p:tagLst xmlns:a="http://schemas.openxmlformats.org/drawingml/2006/main" xmlns:r="http://schemas.openxmlformats.org/officeDocument/2006/relationships" xmlns:p="http://schemas.openxmlformats.org/presentationml/2006/main">
  <p:tag name="HIGHLIGHTER" val="false"/>
</p:tagLst>
</file>

<file path=ppt/tags/tag417.xml><?xml version="1.0" encoding="utf-8"?>
<p:tagLst xmlns:a="http://schemas.openxmlformats.org/drawingml/2006/main" xmlns:r="http://schemas.openxmlformats.org/officeDocument/2006/relationships" xmlns:p="http://schemas.openxmlformats.org/presentationml/2006/main">
  <p:tag name="HIGHLIGHTER" val="false"/>
</p:tagLst>
</file>

<file path=ppt/tags/tag418.xml><?xml version="1.0" encoding="utf-8"?>
<p:tagLst xmlns:a="http://schemas.openxmlformats.org/drawingml/2006/main" xmlns:r="http://schemas.openxmlformats.org/officeDocument/2006/relationships" xmlns:p="http://schemas.openxmlformats.org/presentationml/2006/main">
  <p:tag name="HIGHLIGHTER" val="false"/>
</p:tagLst>
</file>

<file path=ppt/tags/tag419.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20.xml><?xml version="1.0" encoding="utf-8"?>
<p:tagLst xmlns:a="http://schemas.openxmlformats.org/drawingml/2006/main" xmlns:r="http://schemas.openxmlformats.org/officeDocument/2006/relationships" xmlns:p="http://schemas.openxmlformats.org/presentationml/2006/main">
  <p:tag name="HIGHLIGHTER" val="false"/>
</p:tagLst>
</file>

<file path=ppt/tags/tag421.xml><?xml version="1.0" encoding="utf-8"?>
<p:tagLst xmlns:a="http://schemas.openxmlformats.org/drawingml/2006/main" xmlns:r="http://schemas.openxmlformats.org/officeDocument/2006/relationships" xmlns:p="http://schemas.openxmlformats.org/presentationml/2006/main">
  <p:tag name="HIGHLIGHTER" val="false"/>
</p:tagLst>
</file>

<file path=ppt/tags/tag422.xml><?xml version="1.0" encoding="utf-8"?>
<p:tagLst xmlns:a="http://schemas.openxmlformats.org/drawingml/2006/main" xmlns:r="http://schemas.openxmlformats.org/officeDocument/2006/relationships" xmlns:p="http://schemas.openxmlformats.org/presentationml/2006/main">
  <p:tag name="HIGHLIGHTER" val="false"/>
</p:tagLst>
</file>

<file path=ppt/tags/tag423.xml><?xml version="1.0" encoding="utf-8"?>
<p:tagLst xmlns:a="http://schemas.openxmlformats.org/drawingml/2006/main" xmlns:r="http://schemas.openxmlformats.org/officeDocument/2006/relationships" xmlns:p="http://schemas.openxmlformats.org/presentationml/2006/main">
  <p:tag name="HIGHLIGHTER" val="false"/>
</p:tagLst>
</file>

<file path=ppt/tags/tag424.xml><?xml version="1.0" encoding="utf-8"?>
<p:tagLst xmlns:a="http://schemas.openxmlformats.org/drawingml/2006/main" xmlns:r="http://schemas.openxmlformats.org/officeDocument/2006/relationships" xmlns:p="http://schemas.openxmlformats.org/presentationml/2006/main">
  <p:tag name="HIGHLIGHTER" val="false"/>
</p:tagLst>
</file>

<file path=ppt/tags/tag425.xml><?xml version="1.0" encoding="utf-8"?>
<p:tagLst xmlns:a="http://schemas.openxmlformats.org/drawingml/2006/main" xmlns:r="http://schemas.openxmlformats.org/officeDocument/2006/relationships" xmlns:p="http://schemas.openxmlformats.org/presentationml/2006/main">
  <p:tag name="HIGHLIGHTER" val="false"/>
</p:tagLst>
</file>

<file path=ppt/tags/tag426.xml><?xml version="1.0" encoding="utf-8"?>
<p:tagLst xmlns:a="http://schemas.openxmlformats.org/drawingml/2006/main" xmlns:r="http://schemas.openxmlformats.org/officeDocument/2006/relationships" xmlns:p="http://schemas.openxmlformats.org/presentationml/2006/main">
  <p:tag name="HIGHLIGHTER" val="false"/>
</p:tagLst>
</file>

<file path=ppt/tags/tag427.xml><?xml version="1.0" encoding="utf-8"?>
<p:tagLst xmlns:a="http://schemas.openxmlformats.org/drawingml/2006/main" xmlns:r="http://schemas.openxmlformats.org/officeDocument/2006/relationships" xmlns:p="http://schemas.openxmlformats.org/presentationml/2006/main">
  <p:tag name="HIGHLIGHTER" val="false"/>
</p:tagLst>
</file>

<file path=ppt/tags/tag428.xml><?xml version="1.0" encoding="utf-8"?>
<p:tagLst xmlns:a="http://schemas.openxmlformats.org/drawingml/2006/main" xmlns:r="http://schemas.openxmlformats.org/officeDocument/2006/relationships" xmlns:p="http://schemas.openxmlformats.org/presentationml/2006/main">
  <p:tag name="HIGHLIGHTER" val="false"/>
</p:tagLst>
</file>

<file path=ppt/tags/tag429.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30.xml><?xml version="1.0" encoding="utf-8"?>
<p:tagLst xmlns:a="http://schemas.openxmlformats.org/drawingml/2006/main" xmlns:r="http://schemas.openxmlformats.org/officeDocument/2006/relationships" xmlns:p="http://schemas.openxmlformats.org/presentationml/2006/main">
  <p:tag name="HIGHLIGHTER" val="false"/>
</p:tagLst>
</file>

<file path=ppt/tags/tag431.xml><?xml version="1.0" encoding="utf-8"?>
<p:tagLst xmlns:a="http://schemas.openxmlformats.org/drawingml/2006/main" xmlns:r="http://schemas.openxmlformats.org/officeDocument/2006/relationships" xmlns:p="http://schemas.openxmlformats.org/presentationml/2006/main">
  <p:tag name="HIGHLIGHTER" val="false"/>
</p:tagLst>
</file>

<file path=ppt/tags/tag432.xml><?xml version="1.0" encoding="utf-8"?>
<p:tagLst xmlns:a="http://schemas.openxmlformats.org/drawingml/2006/main" xmlns:r="http://schemas.openxmlformats.org/officeDocument/2006/relationships" xmlns:p="http://schemas.openxmlformats.org/presentationml/2006/main">
  <p:tag name="HIGHLIGHTER" val="false"/>
</p:tagLst>
</file>

<file path=ppt/tags/tag433.xml><?xml version="1.0" encoding="utf-8"?>
<p:tagLst xmlns:a="http://schemas.openxmlformats.org/drawingml/2006/main" xmlns:r="http://schemas.openxmlformats.org/officeDocument/2006/relationships" xmlns:p="http://schemas.openxmlformats.org/presentationml/2006/main">
  <p:tag name="HIGHLIGHTER" val="false"/>
</p:tagLst>
</file>

<file path=ppt/tags/tag434.xml><?xml version="1.0" encoding="utf-8"?>
<p:tagLst xmlns:a="http://schemas.openxmlformats.org/drawingml/2006/main" xmlns:r="http://schemas.openxmlformats.org/officeDocument/2006/relationships" xmlns:p="http://schemas.openxmlformats.org/presentationml/2006/main">
  <p:tag name="HIGHLIGHTER" val="false"/>
</p:tagLst>
</file>

<file path=ppt/tags/tag435.xml><?xml version="1.0" encoding="utf-8"?>
<p:tagLst xmlns:a="http://schemas.openxmlformats.org/drawingml/2006/main" xmlns:r="http://schemas.openxmlformats.org/officeDocument/2006/relationships" xmlns:p="http://schemas.openxmlformats.org/presentationml/2006/main">
  <p:tag name="HIGHLIGHTER" val="false"/>
</p:tagLst>
</file>

<file path=ppt/tags/tag436.xml><?xml version="1.0" encoding="utf-8"?>
<p:tagLst xmlns:a="http://schemas.openxmlformats.org/drawingml/2006/main" xmlns:r="http://schemas.openxmlformats.org/officeDocument/2006/relationships" xmlns:p="http://schemas.openxmlformats.org/presentationml/2006/main">
  <p:tag name="HIGHLIGHTER" val="false"/>
</p:tagLst>
</file>

<file path=ppt/tags/tag437.xml><?xml version="1.0" encoding="utf-8"?>
<p:tagLst xmlns:a="http://schemas.openxmlformats.org/drawingml/2006/main" xmlns:r="http://schemas.openxmlformats.org/officeDocument/2006/relationships" xmlns:p="http://schemas.openxmlformats.org/presentationml/2006/main">
  <p:tag name="HIGHLIGHTER" val="false"/>
</p:tagLst>
</file>

<file path=ppt/tags/tag438.xml><?xml version="1.0" encoding="utf-8"?>
<p:tagLst xmlns:a="http://schemas.openxmlformats.org/drawingml/2006/main" xmlns:r="http://schemas.openxmlformats.org/officeDocument/2006/relationships" xmlns:p="http://schemas.openxmlformats.org/presentationml/2006/main">
  <p:tag name="HIGHLIGHTER" val="false"/>
</p:tagLst>
</file>

<file path=ppt/tags/tag439.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40.xml><?xml version="1.0" encoding="utf-8"?>
<p:tagLst xmlns:a="http://schemas.openxmlformats.org/drawingml/2006/main" xmlns:r="http://schemas.openxmlformats.org/officeDocument/2006/relationships" xmlns:p="http://schemas.openxmlformats.org/presentationml/2006/main">
  <p:tag name="HIGHLIGHTER" val="false"/>
</p:tagLst>
</file>

<file path=ppt/tags/tag441.xml><?xml version="1.0" encoding="utf-8"?>
<p:tagLst xmlns:a="http://schemas.openxmlformats.org/drawingml/2006/main" xmlns:r="http://schemas.openxmlformats.org/officeDocument/2006/relationships" xmlns:p="http://schemas.openxmlformats.org/presentationml/2006/main">
  <p:tag name="HIGHLIGHTER" val="false"/>
</p:tagLst>
</file>

<file path=ppt/tags/tag442.xml><?xml version="1.0" encoding="utf-8"?>
<p:tagLst xmlns:a="http://schemas.openxmlformats.org/drawingml/2006/main" xmlns:r="http://schemas.openxmlformats.org/officeDocument/2006/relationships" xmlns:p="http://schemas.openxmlformats.org/presentationml/2006/main">
  <p:tag name="HIGHLIGHTER" val="false"/>
</p:tagLst>
</file>

<file path=ppt/tags/tag443.xml><?xml version="1.0" encoding="utf-8"?>
<p:tagLst xmlns:a="http://schemas.openxmlformats.org/drawingml/2006/main" xmlns:r="http://schemas.openxmlformats.org/officeDocument/2006/relationships" xmlns:p="http://schemas.openxmlformats.org/presentationml/2006/main">
  <p:tag name="HIGHLIGHTER" val="false"/>
</p:tagLst>
</file>

<file path=ppt/tags/tag444.xml><?xml version="1.0" encoding="utf-8"?>
<p:tagLst xmlns:a="http://schemas.openxmlformats.org/drawingml/2006/main" xmlns:r="http://schemas.openxmlformats.org/officeDocument/2006/relationships" xmlns:p="http://schemas.openxmlformats.org/presentationml/2006/main">
  <p:tag name="HIGHLIGHTER" val="false"/>
</p:tagLst>
</file>

<file path=ppt/tags/tag445.xml><?xml version="1.0" encoding="utf-8"?>
<p:tagLst xmlns:a="http://schemas.openxmlformats.org/drawingml/2006/main" xmlns:r="http://schemas.openxmlformats.org/officeDocument/2006/relationships" xmlns:p="http://schemas.openxmlformats.org/presentationml/2006/main">
  <p:tag name="HIGHLIGHTER" val="false"/>
</p:tagLst>
</file>

<file path=ppt/tags/tag446.xml><?xml version="1.0" encoding="utf-8"?>
<p:tagLst xmlns:a="http://schemas.openxmlformats.org/drawingml/2006/main" xmlns:r="http://schemas.openxmlformats.org/officeDocument/2006/relationships" xmlns:p="http://schemas.openxmlformats.org/presentationml/2006/main">
  <p:tag name="HIGHLIGHTER" val="false"/>
</p:tagLst>
</file>

<file path=ppt/tags/tag447.xml><?xml version="1.0" encoding="utf-8"?>
<p:tagLst xmlns:a="http://schemas.openxmlformats.org/drawingml/2006/main" xmlns:r="http://schemas.openxmlformats.org/officeDocument/2006/relationships" xmlns:p="http://schemas.openxmlformats.org/presentationml/2006/main">
  <p:tag name="HIGHLIGHTER" val="false"/>
</p:tagLst>
</file>

<file path=ppt/tags/tag448.xml><?xml version="1.0" encoding="utf-8"?>
<p:tagLst xmlns:a="http://schemas.openxmlformats.org/drawingml/2006/main" xmlns:r="http://schemas.openxmlformats.org/officeDocument/2006/relationships" xmlns:p="http://schemas.openxmlformats.org/presentationml/2006/main">
  <p:tag name="HIGHLIGHTER" val="false"/>
</p:tagLst>
</file>

<file path=ppt/tags/tag449.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50.xml><?xml version="1.0" encoding="utf-8"?>
<p:tagLst xmlns:a="http://schemas.openxmlformats.org/drawingml/2006/main" xmlns:r="http://schemas.openxmlformats.org/officeDocument/2006/relationships" xmlns:p="http://schemas.openxmlformats.org/presentationml/2006/main">
  <p:tag name="HIGHLIGHTER" val="false"/>
</p:tagLst>
</file>

<file path=ppt/tags/tag451.xml><?xml version="1.0" encoding="utf-8"?>
<p:tagLst xmlns:a="http://schemas.openxmlformats.org/drawingml/2006/main" xmlns:r="http://schemas.openxmlformats.org/officeDocument/2006/relationships" xmlns:p="http://schemas.openxmlformats.org/presentationml/2006/main">
  <p:tag name="HIGHLIGHTER" val="false"/>
</p:tagLst>
</file>

<file path=ppt/tags/tag452.xml><?xml version="1.0" encoding="utf-8"?>
<p:tagLst xmlns:a="http://schemas.openxmlformats.org/drawingml/2006/main" xmlns:r="http://schemas.openxmlformats.org/officeDocument/2006/relationships" xmlns:p="http://schemas.openxmlformats.org/presentationml/2006/main">
  <p:tag name="HIGHLIGHTER" val="false"/>
</p:tagLst>
</file>

<file path=ppt/tags/tag453.xml><?xml version="1.0" encoding="utf-8"?>
<p:tagLst xmlns:a="http://schemas.openxmlformats.org/drawingml/2006/main" xmlns:r="http://schemas.openxmlformats.org/officeDocument/2006/relationships" xmlns:p="http://schemas.openxmlformats.org/presentationml/2006/main">
  <p:tag name="HIGHLIGHTER" val="false"/>
</p:tagLst>
</file>

<file path=ppt/tags/tag454.xml><?xml version="1.0" encoding="utf-8"?>
<p:tagLst xmlns:a="http://schemas.openxmlformats.org/drawingml/2006/main" xmlns:r="http://schemas.openxmlformats.org/officeDocument/2006/relationships" xmlns:p="http://schemas.openxmlformats.org/presentationml/2006/main">
  <p:tag name="HIGHLIGHTER" val="false"/>
</p:tagLst>
</file>

<file path=ppt/tags/tag455.xml><?xml version="1.0" encoding="utf-8"?>
<p:tagLst xmlns:a="http://schemas.openxmlformats.org/drawingml/2006/main" xmlns:r="http://schemas.openxmlformats.org/officeDocument/2006/relationships" xmlns:p="http://schemas.openxmlformats.org/presentationml/2006/main">
  <p:tag name="HIGHLIGHTER" val="false"/>
</p:tagLst>
</file>

<file path=ppt/tags/tag456.xml><?xml version="1.0" encoding="utf-8"?>
<p:tagLst xmlns:a="http://schemas.openxmlformats.org/drawingml/2006/main" xmlns:r="http://schemas.openxmlformats.org/officeDocument/2006/relationships" xmlns:p="http://schemas.openxmlformats.org/presentationml/2006/main">
  <p:tag name="HIGHLIGHTER" val="false"/>
</p:tagLst>
</file>

<file path=ppt/tags/tag457.xml><?xml version="1.0" encoding="utf-8"?>
<p:tagLst xmlns:a="http://schemas.openxmlformats.org/drawingml/2006/main" xmlns:r="http://schemas.openxmlformats.org/officeDocument/2006/relationships" xmlns:p="http://schemas.openxmlformats.org/presentationml/2006/main">
  <p:tag name="HIGHLIGHTER" val="false"/>
</p:tagLst>
</file>

<file path=ppt/tags/tag458.xml><?xml version="1.0" encoding="utf-8"?>
<p:tagLst xmlns:a="http://schemas.openxmlformats.org/drawingml/2006/main" xmlns:r="http://schemas.openxmlformats.org/officeDocument/2006/relationships" xmlns:p="http://schemas.openxmlformats.org/presentationml/2006/main">
  <p:tag name="HIGHLIGHTER" val="false"/>
</p:tagLst>
</file>

<file path=ppt/tags/tag459.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60.xml><?xml version="1.0" encoding="utf-8"?>
<p:tagLst xmlns:a="http://schemas.openxmlformats.org/drawingml/2006/main" xmlns:r="http://schemas.openxmlformats.org/officeDocument/2006/relationships" xmlns:p="http://schemas.openxmlformats.org/presentationml/2006/main">
  <p:tag name="HIGHLIGHTER" val="false"/>
</p:tagLst>
</file>

<file path=ppt/tags/tag461.xml><?xml version="1.0" encoding="utf-8"?>
<p:tagLst xmlns:a="http://schemas.openxmlformats.org/drawingml/2006/main" xmlns:r="http://schemas.openxmlformats.org/officeDocument/2006/relationships" xmlns:p="http://schemas.openxmlformats.org/presentationml/2006/main">
  <p:tag name="HIGHLIGHTER" val="false"/>
</p:tagLst>
</file>

<file path=ppt/tags/tag462.xml><?xml version="1.0" encoding="utf-8"?>
<p:tagLst xmlns:a="http://schemas.openxmlformats.org/drawingml/2006/main" xmlns:r="http://schemas.openxmlformats.org/officeDocument/2006/relationships" xmlns:p="http://schemas.openxmlformats.org/presentationml/2006/main">
  <p:tag name="HIGHLIGHTER" val="false"/>
</p:tagLst>
</file>

<file path=ppt/tags/tag463.xml><?xml version="1.0" encoding="utf-8"?>
<p:tagLst xmlns:a="http://schemas.openxmlformats.org/drawingml/2006/main" xmlns:r="http://schemas.openxmlformats.org/officeDocument/2006/relationships" xmlns:p="http://schemas.openxmlformats.org/presentationml/2006/main">
  <p:tag name="HIGHLIGHTER" val="false"/>
</p:tagLst>
</file>

<file path=ppt/tags/tag464.xml><?xml version="1.0" encoding="utf-8"?>
<p:tagLst xmlns:a="http://schemas.openxmlformats.org/drawingml/2006/main" xmlns:r="http://schemas.openxmlformats.org/officeDocument/2006/relationships" xmlns:p="http://schemas.openxmlformats.org/presentationml/2006/main">
  <p:tag name="HIGHLIGHTER" val="false"/>
</p:tagLst>
</file>

<file path=ppt/tags/tag465.xml><?xml version="1.0" encoding="utf-8"?>
<p:tagLst xmlns:a="http://schemas.openxmlformats.org/drawingml/2006/main" xmlns:r="http://schemas.openxmlformats.org/officeDocument/2006/relationships" xmlns:p="http://schemas.openxmlformats.org/presentationml/2006/main">
  <p:tag name="HIGHLIGHTER" val="false"/>
</p:tagLst>
</file>

<file path=ppt/tags/tag466.xml><?xml version="1.0" encoding="utf-8"?>
<p:tagLst xmlns:a="http://schemas.openxmlformats.org/drawingml/2006/main" xmlns:r="http://schemas.openxmlformats.org/officeDocument/2006/relationships" xmlns:p="http://schemas.openxmlformats.org/presentationml/2006/main">
  <p:tag name="HIGHLIGHTER" val="false"/>
</p:tagLst>
</file>

<file path=ppt/tags/tag467.xml><?xml version="1.0" encoding="utf-8"?>
<p:tagLst xmlns:a="http://schemas.openxmlformats.org/drawingml/2006/main" xmlns:r="http://schemas.openxmlformats.org/officeDocument/2006/relationships" xmlns:p="http://schemas.openxmlformats.org/presentationml/2006/main">
  <p:tag name="HIGHLIGHTER" val="false"/>
</p:tagLst>
</file>

<file path=ppt/tags/tag468.xml><?xml version="1.0" encoding="utf-8"?>
<p:tagLst xmlns:a="http://schemas.openxmlformats.org/drawingml/2006/main" xmlns:r="http://schemas.openxmlformats.org/officeDocument/2006/relationships" xmlns:p="http://schemas.openxmlformats.org/presentationml/2006/main">
  <p:tag name="HIGHLIGHTER" val="false"/>
</p:tagLst>
</file>

<file path=ppt/tags/tag469.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70.xml><?xml version="1.0" encoding="utf-8"?>
<p:tagLst xmlns:a="http://schemas.openxmlformats.org/drawingml/2006/main" xmlns:r="http://schemas.openxmlformats.org/officeDocument/2006/relationships" xmlns:p="http://schemas.openxmlformats.org/presentationml/2006/main">
  <p:tag name="HIGHLIGHTER" val="false"/>
</p:tagLst>
</file>

<file path=ppt/tags/tag471.xml><?xml version="1.0" encoding="utf-8"?>
<p:tagLst xmlns:a="http://schemas.openxmlformats.org/drawingml/2006/main" xmlns:r="http://schemas.openxmlformats.org/officeDocument/2006/relationships" xmlns:p="http://schemas.openxmlformats.org/presentationml/2006/main">
  <p:tag name="HIGHLIGHTER" val="false"/>
</p:tagLst>
</file>

<file path=ppt/tags/tag472.xml><?xml version="1.0" encoding="utf-8"?>
<p:tagLst xmlns:a="http://schemas.openxmlformats.org/drawingml/2006/main" xmlns:r="http://schemas.openxmlformats.org/officeDocument/2006/relationships" xmlns:p="http://schemas.openxmlformats.org/presentationml/2006/main">
  <p:tag name="HIGHLIGHTER" val="false"/>
</p:tagLst>
</file>

<file path=ppt/tags/tag473.xml><?xml version="1.0" encoding="utf-8"?>
<p:tagLst xmlns:a="http://schemas.openxmlformats.org/drawingml/2006/main" xmlns:r="http://schemas.openxmlformats.org/officeDocument/2006/relationships" xmlns:p="http://schemas.openxmlformats.org/presentationml/2006/main">
  <p:tag name="HIGHLIGHTER" val="false"/>
</p:tagLst>
</file>

<file path=ppt/tags/tag474.xml><?xml version="1.0" encoding="utf-8"?>
<p:tagLst xmlns:a="http://schemas.openxmlformats.org/drawingml/2006/main" xmlns:r="http://schemas.openxmlformats.org/officeDocument/2006/relationships" xmlns:p="http://schemas.openxmlformats.org/presentationml/2006/main">
  <p:tag name="HIGHLIGHTER" val="false"/>
</p:tagLst>
</file>

<file path=ppt/tags/tag475.xml><?xml version="1.0" encoding="utf-8"?>
<p:tagLst xmlns:a="http://schemas.openxmlformats.org/drawingml/2006/main" xmlns:r="http://schemas.openxmlformats.org/officeDocument/2006/relationships" xmlns:p="http://schemas.openxmlformats.org/presentationml/2006/main">
  <p:tag name="HIGHLIGHTER" val="false"/>
</p:tagLst>
</file>

<file path=ppt/tags/tag476.xml><?xml version="1.0" encoding="utf-8"?>
<p:tagLst xmlns:a="http://schemas.openxmlformats.org/drawingml/2006/main" xmlns:r="http://schemas.openxmlformats.org/officeDocument/2006/relationships" xmlns:p="http://schemas.openxmlformats.org/presentationml/2006/main">
  <p:tag name="HIGHLIGHTER" val="false"/>
</p:tagLst>
</file>

<file path=ppt/tags/tag477.xml><?xml version="1.0" encoding="utf-8"?>
<p:tagLst xmlns:a="http://schemas.openxmlformats.org/drawingml/2006/main" xmlns:r="http://schemas.openxmlformats.org/officeDocument/2006/relationships" xmlns:p="http://schemas.openxmlformats.org/presentationml/2006/main">
  <p:tag name="HIGHLIGHTER" val="false"/>
</p:tagLst>
</file>

<file path=ppt/tags/tag478.xml><?xml version="1.0" encoding="utf-8"?>
<p:tagLst xmlns:a="http://schemas.openxmlformats.org/drawingml/2006/main" xmlns:r="http://schemas.openxmlformats.org/officeDocument/2006/relationships" xmlns:p="http://schemas.openxmlformats.org/presentationml/2006/main">
  <p:tag name="HIGHLIGHTER" val="false"/>
</p:tagLst>
</file>

<file path=ppt/tags/tag479.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80.xml><?xml version="1.0" encoding="utf-8"?>
<p:tagLst xmlns:a="http://schemas.openxmlformats.org/drawingml/2006/main" xmlns:r="http://schemas.openxmlformats.org/officeDocument/2006/relationships" xmlns:p="http://schemas.openxmlformats.org/presentationml/2006/main">
  <p:tag name="HIGHLIGHTER" val="false"/>
</p:tagLst>
</file>

<file path=ppt/tags/tag481.xml><?xml version="1.0" encoding="utf-8"?>
<p:tagLst xmlns:a="http://schemas.openxmlformats.org/drawingml/2006/main" xmlns:r="http://schemas.openxmlformats.org/officeDocument/2006/relationships" xmlns:p="http://schemas.openxmlformats.org/presentationml/2006/main">
  <p:tag name="HIGHLIGHTER" val="false"/>
</p:tagLst>
</file>

<file path=ppt/tags/tag482.xml><?xml version="1.0" encoding="utf-8"?>
<p:tagLst xmlns:a="http://schemas.openxmlformats.org/drawingml/2006/main" xmlns:r="http://schemas.openxmlformats.org/officeDocument/2006/relationships" xmlns:p="http://schemas.openxmlformats.org/presentationml/2006/main">
  <p:tag name="HIGHLIGHTER" val="false"/>
</p:tagLst>
</file>

<file path=ppt/tags/tag483.xml><?xml version="1.0" encoding="utf-8"?>
<p:tagLst xmlns:a="http://schemas.openxmlformats.org/drawingml/2006/main" xmlns:r="http://schemas.openxmlformats.org/officeDocument/2006/relationships" xmlns:p="http://schemas.openxmlformats.org/presentationml/2006/main">
  <p:tag name="HIGHLIGHTER" val="false"/>
</p:tagLst>
</file>

<file path=ppt/tags/tag484.xml><?xml version="1.0" encoding="utf-8"?>
<p:tagLst xmlns:a="http://schemas.openxmlformats.org/drawingml/2006/main" xmlns:r="http://schemas.openxmlformats.org/officeDocument/2006/relationships" xmlns:p="http://schemas.openxmlformats.org/presentationml/2006/main">
  <p:tag name="HIGHLIGHTER" val="false"/>
</p:tagLst>
</file>

<file path=ppt/tags/tag485.xml><?xml version="1.0" encoding="utf-8"?>
<p:tagLst xmlns:a="http://schemas.openxmlformats.org/drawingml/2006/main" xmlns:r="http://schemas.openxmlformats.org/officeDocument/2006/relationships" xmlns:p="http://schemas.openxmlformats.org/presentationml/2006/main">
  <p:tag name="HIGHLIGHTER" val="false"/>
</p:tagLst>
</file>

<file path=ppt/tags/tag486.xml><?xml version="1.0" encoding="utf-8"?>
<p:tagLst xmlns:a="http://schemas.openxmlformats.org/drawingml/2006/main" xmlns:r="http://schemas.openxmlformats.org/officeDocument/2006/relationships" xmlns:p="http://schemas.openxmlformats.org/presentationml/2006/main">
  <p:tag name="HIGHLIGHTER" val="false"/>
</p:tagLst>
</file>

<file path=ppt/tags/tag487.xml><?xml version="1.0" encoding="utf-8"?>
<p:tagLst xmlns:a="http://schemas.openxmlformats.org/drawingml/2006/main" xmlns:r="http://schemas.openxmlformats.org/officeDocument/2006/relationships" xmlns:p="http://schemas.openxmlformats.org/presentationml/2006/main">
  <p:tag name="HIGHLIGHTER" val="false"/>
</p:tagLst>
</file>

<file path=ppt/tags/tag488.xml><?xml version="1.0" encoding="utf-8"?>
<p:tagLst xmlns:a="http://schemas.openxmlformats.org/drawingml/2006/main" xmlns:r="http://schemas.openxmlformats.org/officeDocument/2006/relationships" xmlns:p="http://schemas.openxmlformats.org/presentationml/2006/main">
  <p:tag name="HIGHLIGHTER" val="false"/>
</p:tagLst>
</file>

<file path=ppt/tags/tag489.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490.xml><?xml version="1.0" encoding="utf-8"?>
<p:tagLst xmlns:a="http://schemas.openxmlformats.org/drawingml/2006/main" xmlns:r="http://schemas.openxmlformats.org/officeDocument/2006/relationships" xmlns:p="http://schemas.openxmlformats.org/presentationml/2006/main">
  <p:tag name="HIGHLIGHTER" val="false"/>
</p:tagLst>
</file>

<file path=ppt/tags/tag491.xml><?xml version="1.0" encoding="utf-8"?>
<p:tagLst xmlns:a="http://schemas.openxmlformats.org/drawingml/2006/main" xmlns:r="http://schemas.openxmlformats.org/officeDocument/2006/relationships" xmlns:p="http://schemas.openxmlformats.org/presentationml/2006/main">
  <p:tag name="HIGHLIGHTER" val="false"/>
</p:tagLst>
</file>

<file path=ppt/tags/tag492.xml><?xml version="1.0" encoding="utf-8"?>
<p:tagLst xmlns:a="http://schemas.openxmlformats.org/drawingml/2006/main" xmlns:r="http://schemas.openxmlformats.org/officeDocument/2006/relationships" xmlns:p="http://schemas.openxmlformats.org/presentationml/2006/main">
  <p:tag name="HIGHLIGHTER" val="false"/>
</p:tagLst>
</file>

<file path=ppt/tags/tag493.xml><?xml version="1.0" encoding="utf-8"?>
<p:tagLst xmlns:a="http://schemas.openxmlformats.org/drawingml/2006/main" xmlns:r="http://schemas.openxmlformats.org/officeDocument/2006/relationships" xmlns:p="http://schemas.openxmlformats.org/presentationml/2006/main">
  <p:tag name="HIGHLIGHTER" val="false"/>
</p:tagLst>
</file>

<file path=ppt/tags/tag494.xml><?xml version="1.0" encoding="utf-8"?>
<p:tagLst xmlns:a="http://schemas.openxmlformats.org/drawingml/2006/main" xmlns:r="http://schemas.openxmlformats.org/officeDocument/2006/relationships" xmlns:p="http://schemas.openxmlformats.org/presentationml/2006/main">
  <p:tag name="HIGHLIGHTER" val="false"/>
</p:tagLst>
</file>

<file path=ppt/tags/tag495.xml><?xml version="1.0" encoding="utf-8"?>
<p:tagLst xmlns:a="http://schemas.openxmlformats.org/drawingml/2006/main" xmlns:r="http://schemas.openxmlformats.org/officeDocument/2006/relationships" xmlns:p="http://schemas.openxmlformats.org/presentationml/2006/main">
  <p:tag name="HIGHLIGHTER" val="false"/>
</p:tagLst>
</file>

<file path=ppt/tags/tag496.xml><?xml version="1.0" encoding="utf-8"?>
<p:tagLst xmlns:a="http://schemas.openxmlformats.org/drawingml/2006/main" xmlns:r="http://schemas.openxmlformats.org/officeDocument/2006/relationships" xmlns:p="http://schemas.openxmlformats.org/presentationml/2006/main">
  <p:tag name="HIGHLIGHTER" val="false"/>
</p:tagLst>
</file>

<file path=ppt/tags/tag497.xml><?xml version="1.0" encoding="utf-8"?>
<p:tagLst xmlns:a="http://schemas.openxmlformats.org/drawingml/2006/main" xmlns:r="http://schemas.openxmlformats.org/officeDocument/2006/relationships" xmlns:p="http://schemas.openxmlformats.org/presentationml/2006/main">
  <p:tag name="HIGHLIGHTER" val="false"/>
</p:tagLst>
</file>

<file path=ppt/tags/tag498.xml><?xml version="1.0" encoding="utf-8"?>
<p:tagLst xmlns:a="http://schemas.openxmlformats.org/drawingml/2006/main" xmlns:r="http://schemas.openxmlformats.org/officeDocument/2006/relationships" xmlns:p="http://schemas.openxmlformats.org/presentationml/2006/main">
  <p:tag name="HIGHLIGHTER" val="false"/>
</p:tagLst>
</file>

<file path=ppt/tags/tag49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00.xml><?xml version="1.0" encoding="utf-8"?>
<p:tagLst xmlns:a="http://schemas.openxmlformats.org/drawingml/2006/main" xmlns:r="http://schemas.openxmlformats.org/officeDocument/2006/relationships" xmlns:p="http://schemas.openxmlformats.org/presentationml/2006/main">
  <p:tag name="HIGHLIGHTER" val="false"/>
</p:tagLst>
</file>

<file path=ppt/tags/tag501.xml><?xml version="1.0" encoding="utf-8"?>
<p:tagLst xmlns:a="http://schemas.openxmlformats.org/drawingml/2006/main" xmlns:r="http://schemas.openxmlformats.org/officeDocument/2006/relationships" xmlns:p="http://schemas.openxmlformats.org/presentationml/2006/main">
  <p:tag name="HIGHLIGHTER" val="false"/>
</p:tagLst>
</file>

<file path=ppt/tags/tag502.xml><?xml version="1.0" encoding="utf-8"?>
<p:tagLst xmlns:a="http://schemas.openxmlformats.org/drawingml/2006/main" xmlns:r="http://schemas.openxmlformats.org/officeDocument/2006/relationships" xmlns:p="http://schemas.openxmlformats.org/presentationml/2006/main">
  <p:tag name="HIGHLIGHTER" val="false"/>
</p:tagLst>
</file>

<file path=ppt/tags/tag503.xml><?xml version="1.0" encoding="utf-8"?>
<p:tagLst xmlns:a="http://schemas.openxmlformats.org/drawingml/2006/main" xmlns:r="http://schemas.openxmlformats.org/officeDocument/2006/relationships" xmlns:p="http://schemas.openxmlformats.org/presentationml/2006/main">
  <p:tag name="HIGHLIGHTER" val="false"/>
</p:tagLst>
</file>

<file path=ppt/tags/tag504.xml><?xml version="1.0" encoding="utf-8"?>
<p:tagLst xmlns:a="http://schemas.openxmlformats.org/drawingml/2006/main" xmlns:r="http://schemas.openxmlformats.org/officeDocument/2006/relationships" xmlns:p="http://schemas.openxmlformats.org/presentationml/2006/main">
  <p:tag name="HIGHLIGHTER" val="false"/>
</p:tagLst>
</file>

<file path=ppt/tags/tag505.xml><?xml version="1.0" encoding="utf-8"?>
<p:tagLst xmlns:a="http://schemas.openxmlformats.org/drawingml/2006/main" xmlns:r="http://schemas.openxmlformats.org/officeDocument/2006/relationships" xmlns:p="http://schemas.openxmlformats.org/presentationml/2006/main">
  <p:tag name="HIGHLIGHTER" val="false"/>
</p:tagLst>
</file>

<file path=ppt/tags/tag506.xml><?xml version="1.0" encoding="utf-8"?>
<p:tagLst xmlns:a="http://schemas.openxmlformats.org/drawingml/2006/main" xmlns:r="http://schemas.openxmlformats.org/officeDocument/2006/relationships" xmlns:p="http://schemas.openxmlformats.org/presentationml/2006/main">
  <p:tag name="HIGHLIGHTER" val="false"/>
</p:tagLst>
</file>

<file path=ppt/tags/tag507.xml><?xml version="1.0" encoding="utf-8"?>
<p:tagLst xmlns:a="http://schemas.openxmlformats.org/drawingml/2006/main" xmlns:r="http://schemas.openxmlformats.org/officeDocument/2006/relationships" xmlns:p="http://schemas.openxmlformats.org/presentationml/2006/main">
  <p:tag name="HIGHLIGHTER" val="false"/>
</p:tagLst>
</file>

<file path=ppt/tags/tag508.xml><?xml version="1.0" encoding="utf-8"?>
<p:tagLst xmlns:a="http://schemas.openxmlformats.org/drawingml/2006/main" xmlns:r="http://schemas.openxmlformats.org/officeDocument/2006/relationships" xmlns:p="http://schemas.openxmlformats.org/presentationml/2006/main">
  <p:tag name="HIGHLIGHTER" val="false"/>
</p:tagLst>
</file>

<file path=ppt/tags/tag509.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10.xml><?xml version="1.0" encoding="utf-8"?>
<p:tagLst xmlns:a="http://schemas.openxmlformats.org/drawingml/2006/main" xmlns:r="http://schemas.openxmlformats.org/officeDocument/2006/relationships" xmlns:p="http://schemas.openxmlformats.org/presentationml/2006/main">
  <p:tag name="HIGHLIGHTER" val="false"/>
</p:tagLst>
</file>

<file path=ppt/tags/tag511.xml><?xml version="1.0" encoding="utf-8"?>
<p:tagLst xmlns:a="http://schemas.openxmlformats.org/drawingml/2006/main" xmlns:r="http://schemas.openxmlformats.org/officeDocument/2006/relationships" xmlns:p="http://schemas.openxmlformats.org/presentationml/2006/main">
  <p:tag name="HIGHLIGHTER" val="false"/>
</p:tagLst>
</file>

<file path=ppt/tags/tag512.xml><?xml version="1.0" encoding="utf-8"?>
<p:tagLst xmlns:a="http://schemas.openxmlformats.org/drawingml/2006/main" xmlns:r="http://schemas.openxmlformats.org/officeDocument/2006/relationships" xmlns:p="http://schemas.openxmlformats.org/presentationml/2006/main">
  <p:tag name="HIGHLIGHTER" val="false"/>
</p:tagLst>
</file>

<file path=ppt/tags/tag513.xml><?xml version="1.0" encoding="utf-8"?>
<p:tagLst xmlns:a="http://schemas.openxmlformats.org/drawingml/2006/main" xmlns:r="http://schemas.openxmlformats.org/officeDocument/2006/relationships" xmlns:p="http://schemas.openxmlformats.org/presentationml/2006/main">
  <p:tag name="HIGHLIGHTER" val="false"/>
</p:tagLst>
</file>

<file path=ppt/tags/tag514.xml><?xml version="1.0" encoding="utf-8"?>
<p:tagLst xmlns:a="http://schemas.openxmlformats.org/drawingml/2006/main" xmlns:r="http://schemas.openxmlformats.org/officeDocument/2006/relationships" xmlns:p="http://schemas.openxmlformats.org/presentationml/2006/main">
  <p:tag name="HIGHLIGHTER" val="false"/>
</p:tagLst>
</file>

<file path=ppt/tags/tag515.xml><?xml version="1.0" encoding="utf-8"?>
<p:tagLst xmlns:a="http://schemas.openxmlformats.org/drawingml/2006/main" xmlns:r="http://schemas.openxmlformats.org/officeDocument/2006/relationships" xmlns:p="http://schemas.openxmlformats.org/presentationml/2006/main">
  <p:tag name="HIGHLIGHTER" val="false"/>
</p:tagLst>
</file>

<file path=ppt/tags/tag516.xml><?xml version="1.0" encoding="utf-8"?>
<p:tagLst xmlns:a="http://schemas.openxmlformats.org/drawingml/2006/main" xmlns:r="http://schemas.openxmlformats.org/officeDocument/2006/relationships" xmlns:p="http://schemas.openxmlformats.org/presentationml/2006/main">
  <p:tag name="HIGHLIGHTER" val="false"/>
</p:tagLst>
</file>

<file path=ppt/tags/tag517.xml><?xml version="1.0" encoding="utf-8"?>
<p:tagLst xmlns:a="http://schemas.openxmlformats.org/drawingml/2006/main" xmlns:r="http://schemas.openxmlformats.org/officeDocument/2006/relationships" xmlns:p="http://schemas.openxmlformats.org/presentationml/2006/main">
  <p:tag name="HIGHLIGHTER" val="false"/>
</p:tagLst>
</file>

<file path=ppt/tags/tag518.xml><?xml version="1.0" encoding="utf-8"?>
<p:tagLst xmlns:a="http://schemas.openxmlformats.org/drawingml/2006/main" xmlns:r="http://schemas.openxmlformats.org/officeDocument/2006/relationships" xmlns:p="http://schemas.openxmlformats.org/presentationml/2006/main">
  <p:tag name="HIGHLIGHTER" val="false"/>
</p:tagLst>
</file>

<file path=ppt/tags/tag519.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20.xml><?xml version="1.0" encoding="utf-8"?>
<p:tagLst xmlns:a="http://schemas.openxmlformats.org/drawingml/2006/main" xmlns:r="http://schemas.openxmlformats.org/officeDocument/2006/relationships" xmlns:p="http://schemas.openxmlformats.org/presentationml/2006/main">
  <p:tag name="HIGHLIGHTER" val="false"/>
</p:tagLst>
</file>

<file path=ppt/tags/tag521.xml><?xml version="1.0" encoding="utf-8"?>
<p:tagLst xmlns:a="http://schemas.openxmlformats.org/drawingml/2006/main" xmlns:r="http://schemas.openxmlformats.org/officeDocument/2006/relationships" xmlns:p="http://schemas.openxmlformats.org/presentationml/2006/main">
  <p:tag name="HIGHLIGHTER" val="false"/>
</p:tagLst>
</file>

<file path=ppt/tags/tag522.xml><?xml version="1.0" encoding="utf-8"?>
<p:tagLst xmlns:a="http://schemas.openxmlformats.org/drawingml/2006/main" xmlns:r="http://schemas.openxmlformats.org/officeDocument/2006/relationships" xmlns:p="http://schemas.openxmlformats.org/presentationml/2006/main">
  <p:tag name="HIGHLIGHTER" val="false"/>
</p:tagLst>
</file>

<file path=ppt/tags/tag523.xml><?xml version="1.0" encoding="utf-8"?>
<p:tagLst xmlns:a="http://schemas.openxmlformats.org/drawingml/2006/main" xmlns:r="http://schemas.openxmlformats.org/officeDocument/2006/relationships" xmlns:p="http://schemas.openxmlformats.org/presentationml/2006/main">
  <p:tag name="HIGHLIGHTER" val="false"/>
</p:tagLst>
</file>

<file path=ppt/tags/tag524.xml><?xml version="1.0" encoding="utf-8"?>
<p:tagLst xmlns:a="http://schemas.openxmlformats.org/drawingml/2006/main" xmlns:r="http://schemas.openxmlformats.org/officeDocument/2006/relationships" xmlns:p="http://schemas.openxmlformats.org/presentationml/2006/main">
  <p:tag name="HIGHLIGHTER" val="false"/>
</p:tagLst>
</file>

<file path=ppt/tags/tag525.xml><?xml version="1.0" encoding="utf-8"?>
<p:tagLst xmlns:a="http://schemas.openxmlformats.org/drawingml/2006/main" xmlns:r="http://schemas.openxmlformats.org/officeDocument/2006/relationships" xmlns:p="http://schemas.openxmlformats.org/presentationml/2006/main">
  <p:tag name="HIGHLIGHTER" val="false"/>
</p:tagLst>
</file>

<file path=ppt/tags/tag526.xml><?xml version="1.0" encoding="utf-8"?>
<p:tagLst xmlns:a="http://schemas.openxmlformats.org/drawingml/2006/main" xmlns:r="http://schemas.openxmlformats.org/officeDocument/2006/relationships" xmlns:p="http://schemas.openxmlformats.org/presentationml/2006/main">
  <p:tag name="HIGHLIGHTER" val="false"/>
</p:tagLst>
</file>

<file path=ppt/tags/tag527.xml><?xml version="1.0" encoding="utf-8"?>
<p:tagLst xmlns:a="http://schemas.openxmlformats.org/drawingml/2006/main" xmlns:r="http://schemas.openxmlformats.org/officeDocument/2006/relationships" xmlns:p="http://schemas.openxmlformats.org/presentationml/2006/main">
  <p:tag name="HIGHLIGHTER" val="false"/>
</p:tagLst>
</file>

<file path=ppt/tags/tag528.xml><?xml version="1.0" encoding="utf-8"?>
<p:tagLst xmlns:a="http://schemas.openxmlformats.org/drawingml/2006/main" xmlns:r="http://schemas.openxmlformats.org/officeDocument/2006/relationships" xmlns:p="http://schemas.openxmlformats.org/presentationml/2006/main">
  <p:tag name="HIGHLIGHTER" val="false"/>
</p:tagLst>
</file>

<file path=ppt/tags/tag529.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30.xml><?xml version="1.0" encoding="utf-8"?>
<p:tagLst xmlns:a="http://schemas.openxmlformats.org/drawingml/2006/main" xmlns:r="http://schemas.openxmlformats.org/officeDocument/2006/relationships" xmlns:p="http://schemas.openxmlformats.org/presentationml/2006/main">
  <p:tag name="HIGHLIGHTER" val="false"/>
</p:tagLst>
</file>

<file path=ppt/tags/tag531.xml><?xml version="1.0" encoding="utf-8"?>
<p:tagLst xmlns:a="http://schemas.openxmlformats.org/drawingml/2006/main" xmlns:r="http://schemas.openxmlformats.org/officeDocument/2006/relationships" xmlns:p="http://schemas.openxmlformats.org/presentationml/2006/main">
  <p:tag name="HIGHLIGHTER" val="false"/>
</p:tagLst>
</file>

<file path=ppt/tags/tag532.xml><?xml version="1.0" encoding="utf-8"?>
<p:tagLst xmlns:a="http://schemas.openxmlformats.org/drawingml/2006/main" xmlns:r="http://schemas.openxmlformats.org/officeDocument/2006/relationships" xmlns:p="http://schemas.openxmlformats.org/presentationml/2006/main">
  <p:tag name="HIGHLIGHTER" val="false"/>
</p:tagLst>
</file>

<file path=ppt/tags/tag533.xml><?xml version="1.0" encoding="utf-8"?>
<p:tagLst xmlns:a="http://schemas.openxmlformats.org/drawingml/2006/main" xmlns:r="http://schemas.openxmlformats.org/officeDocument/2006/relationships" xmlns:p="http://schemas.openxmlformats.org/presentationml/2006/main">
  <p:tag name="HIGHLIGHTER" val="false"/>
</p:tagLst>
</file>

<file path=ppt/tags/tag534.xml><?xml version="1.0" encoding="utf-8"?>
<p:tagLst xmlns:a="http://schemas.openxmlformats.org/drawingml/2006/main" xmlns:r="http://schemas.openxmlformats.org/officeDocument/2006/relationships" xmlns:p="http://schemas.openxmlformats.org/presentationml/2006/main">
  <p:tag name="HIGHLIGHTER" val="false"/>
</p:tagLst>
</file>

<file path=ppt/tags/tag535.xml><?xml version="1.0" encoding="utf-8"?>
<p:tagLst xmlns:a="http://schemas.openxmlformats.org/drawingml/2006/main" xmlns:r="http://schemas.openxmlformats.org/officeDocument/2006/relationships" xmlns:p="http://schemas.openxmlformats.org/presentationml/2006/main">
  <p:tag name="HIGHLIGHTER" val="false"/>
</p:tagLst>
</file>

<file path=ppt/tags/tag536.xml><?xml version="1.0" encoding="utf-8"?>
<p:tagLst xmlns:a="http://schemas.openxmlformats.org/drawingml/2006/main" xmlns:r="http://schemas.openxmlformats.org/officeDocument/2006/relationships" xmlns:p="http://schemas.openxmlformats.org/presentationml/2006/main">
  <p:tag name="HIGHLIGHTER" val="false"/>
</p:tagLst>
</file>

<file path=ppt/tags/tag537.xml><?xml version="1.0" encoding="utf-8"?>
<p:tagLst xmlns:a="http://schemas.openxmlformats.org/drawingml/2006/main" xmlns:r="http://schemas.openxmlformats.org/officeDocument/2006/relationships" xmlns:p="http://schemas.openxmlformats.org/presentationml/2006/main">
  <p:tag name="HIGHLIGHTER" val="false"/>
</p:tagLst>
</file>

<file path=ppt/tags/tag538.xml><?xml version="1.0" encoding="utf-8"?>
<p:tagLst xmlns:a="http://schemas.openxmlformats.org/drawingml/2006/main" xmlns:r="http://schemas.openxmlformats.org/officeDocument/2006/relationships" xmlns:p="http://schemas.openxmlformats.org/presentationml/2006/main">
  <p:tag name="HIGHLIGHTER" val="false"/>
</p:tagLst>
</file>

<file path=ppt/tags/tag539.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40.xml><?xml version="1.0" encoding="utf-8"?>
<p:tagLst xmlns:a="http://schemas.openxmlformats.org/drawingml/2006/main" xmlns:r="http://schemas.openxmlformats.org/officeDocument/2006/relationships" xmlns:p="http://schemas.openxmlformats.org/presentationml/2006/main">
  <p:tag name="HIGHLIGHTER" val="false"/>
</p:tagLst>
</file>

<file path=ppt/tags/tag541.xml><?xml version="1.0" encoding="utf-8"?>
<p:tagLst xmlns:a="http://schemas.openxmlformats.org/drawingml/2006/main" xmlns:r="http://schemas.openxmlformats.org/officeDocument/2006/relationships" xmlns:p="http://schemas.openxmlformats.org/presentationml/2006/main">
  <p:tag name="HIGHLIGHTER" val="false"/>
</p:tagLst>
</file>

<file path=ppt/tags/tag542.xml><?xml version="1.0" encoding="utf-8"?>
<p:tagLst xmlns:a="http://schemas.openxmlformats.org/drawingml/2006/main" xmlns:r="http://schemas.openxmlformats.org/officeDocument/2006/relationships" xmlns:p="http://schemas.openxmlformats.org/presentationml/2006/main">
  <p:tag name="HIGHLIGHTER" val="false"/>
</p:tagLst>
</file>

<file path=ppt/tags/tag543.xml><?xml version="1.0" encoding="utf-8"?>
<p:tagLst xmlns:a="http://schemas.openxmlformats.org/drawingml/2006/main" xmlns:r="http://schemas.openxmlformats.org/officeDocument/2006/relationships" xmlns:p="http://schemas.openxmlformats.org/presentationml/2006/main">
  <p:tag name="HIGHLIGHTER" val="false"/>
</p:tagLst>
</file>

<file path=ppt/tags/tag544.xml><?xml version="1.0" encoding="utf-8"?>
<p:tagLst xmlns:a="http://schemas.openxmlformats.org/drawingml/2006/main" xmlns:r="http://schemas.openxmlformats.org/officeDocument/2006/relationships" xmlns:p="http://schemas.openxmlformats.org/presentationml/2006/main">
  <p:tag name="HIGHLIGHTER" val="false"/>
</p:tagLst>
</file>

<file path=ppt/tags/tag545.xml><?xml version="1.0" encoding="utf-8"?>
<p:tagLst xmlns:a="http://schemas.openxmlformats.org/drawingml/2006/main" xmlns:r="http://schemas.openxmlformats.org/officeDocument/2006/relationships" xmlns:p="http://schemas.openxmlformats.org/presentationml/2006/main">
  <p:tag name="HIGHLIGHTER" val="false"/>
</p:tagLst>
</file>

<file path=ppt/tags/tag546.xml><?xml version="1.0" encoding="utf-8"?>
<p:tagLst xmlns:a="http://schemas.openxmlformats.org/drawingml/2006/main" xmlns:r="http://schemas.openxmlformats.org/officeDocument/2006/relationships" xmlns:p="http://schemas.openxmlformats.org/presentationml/2006/main">
  <p:tag name="HIGHLIGHTER" val="false"/>
</p:tagLst>
</file>

<file path=ppt/tags/tag547.xml><?xml version="1.0" encoding="utf-8"?>
<p:tagLst xmlns:a="http://schemas.openxmlformats.org/drawingml/2006/main" xmlns:r="http://schemas.openxmlformats.org/officeDocument/2006/relationships" xmlns:p="http://schemas.openxmlformats.org/presentationml/2006/main">
  <p:tag name="HIGHLIGHTER" val="false"/>
</p:tagLst>
</file>

<file path=ppt/tags/tag548.xml><?xml version="1.0" encoding="utf-8"?>
<p:tagLst xmlns:a="http://schemas.openxmlformats.org/drawingml/2006/main" xmlns:r="http://schemas.openxmlformats.org/officeDocument/2006/relationships" xmlns:p="http://schemas.openxmlformats.org/presentationml/2006/main">
  <p:tag name="HIGHLIGHTER" val="false"/>
</p:tagLst>
</file>

<file path=ppt/tags/tag549.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50.xml><?xml version="1.0" encoding="utf-8"?>
<p:tagLst xmlns:a="http://schemas.openxmlformats.org/drawingml/2006/main" xmlns:r="http://schemas.openxmlformats.org/officeDocument/2006/relationships" xmlns:p="http://schemas.openxmlformats.org/presentationml/2006/main">
  <p:tag name="HIGHLIGHTER" val="false"/>
</p:tagLst>
</file>

<file path=ppt/tags/tag551.xml><?xml version="1.0" encoding="utf-8"?>
<p:tagLst xmlns:a="http://schemas.openxmlformats.org/drawingml/2006/main" xmlns:r="http://schemas.openxmlformats.org/officeDocument/2006/relationships" xmlns:p="http://schemas.openxmlformats.org/presentationml/2006/main">
  <p:tag name="HIGHLIGHTER" val="false"/>
</p:tagLst>
</file>

<file path=ppt/tags/tag552.xml><?xml version="1.0" encoding="utf-8"?>
<p:tagLst xmlns:a="http://schemas.openxmlformats.org/drawingml/2006/main" xmlns:r="http://schemas.openxmlformats.org/officeDocument/2006/relationships" xmlns:p="http://schemas.openxmlformats.org/presentationml/2006/main">
  <p:tag name="HIGHLIGHTER" val="false"/>
</p:tagLst>
</file>

<file path=ppt/tags/tag553.xml><?xml version="1.0" encoding="utf-8"?>
<p:tagLst xmlns:a="http://schemas.openxmlformats.org/drawingml/2006/main" xmlns:r="http://schemas.openxmlformats.org/officeDocument/2006/relationships" xmlns:p="http://schemas.openxmlformats.org/presentationml/2006/main">
  <p:tag name="HIGHLIGHTER" val="false"/>
</p:tagLst>
</file>

<file path=ppt/tags/tag554.xml><?xml version="1.0" encoding="utf-8"?>
<p:tagLst xmlns:a="http://schemas.openxmlformats.org/drawingml/2006/main" xmlns:r="http://schemas.openxmlformats.org/officeDocument/2006/relationships" xmlns:p="http://schemas.openxmlformats.org/presentationml/2006/main">
  <p:tag name="HIGHLIGHTER" val="false"/>
</p:tagLst>
</file>

<file path=ppt/tags/tag555.xml><?xml version="1.0" encoding="utf-8"?>
<p:tagLst xmlns:a="http://schemas.openxmlformats.org/drawingml/2006/main" xmlns:r="http://schemas.openxmlformats.org/officeDocument/2006/relationships" xmlns:p="http://schemas.openxmlformats.org/presentationml/2006/main">
  <p:tag name="HIGHLIGHTER" val="false"/>
</p:tagLst>
</file>

<file path=ppt/tags/tag556.xml><?xml version="1.0" encoding="utf-8"?>
<p:tagLst xmlns:a="http://schemas.openxmlformats.org/drawingml/2006/main" xmlns:r="http://schemas.openxmlformats.org/officeDocument/2006/relationships" xmlns:p="http://schemas.openxmlformats.org/presentationml/2006/main">
  <p:tag name="HIGHLIGHTER" val="false"/>
</p:tagLst>
</file>

<file path=ppt/tags/tag557.xml><?xml version="1.0" encoding="utf-8"?>
<p:tagLst xmlns:a="http://schemas.openxmlformats.org/drawingml/2006/main" xmlns:r="http://schemas.openxmlformats.org/officeDocument/2006/relationships" xmlns:p="http://schemas.openxmlformats.org/presentationml/2006/main">
  <p:tag name="HIGHLIGHTER" val="false"/>
</p:tagLst>
</file>

<file path=ppt/tags/tag558.xml><?xml version="1.0" encoding="utf-8"?>
<p:tagLst xmlns:a="http://schemas.openxmlformats.org/drawingml/2006/main" xmlns:r="http://schemas.openxmlformats.org/officeDocument/2006/relationships" xmlns:p="http://schemas.openxmlformats.org/presentationml/2006/main">
  <p:tag name="HIGHLIGHTER" val="false"/>
</p:tagLst>
</file>

<file path=ppt/tags/tag559.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60.xml><?xml version="1.0" encoding="utf-8"?>
<p:tagLst xmlns:a="http://schemas.openxmlformats.org/drawingml/2006/main" xmlns:r="http://schemas.openxmlformats.org/officeDocument/2006/relationships" xmlns:p="http://schemas.openxmlformats.org/presentationml/2006/main">
  <p:tag name="HIGHLIGHTER" val="false"/>
</p:tagLst>
</file>

<file path=ppt/tags/tag561.xml><?xml version="1.0" encoding="utf-8"?>
<p:tagLst xmlns:a="http://schemas.openxmlformats.org/drawingml/2006/main" xmlns:r="http://schemas.openxmlformats.org/officeDocument/2006/relationships" xmlns:p="http://schemas.openxmlformats.org/presentationml/2006/main">
  <p:tag name="HIGHLIGHTER" val="false"/>
</p:tagLst>
</file>

<file path=ppt/tags/tag562.xml><?xml version="1.0" encoding="utf-8"?>
<p:tagLst xmlns:a="http://schemas.openxmlformats.org/drawingml/2006/main" xmlns:r="http://schemas.openxmlformats.org/officeDocument/2006/relationships" xmlns:p="http://schemas.openxmlformats.org/presentationml/2006/main">
  <p:tag name="HIGHLIGHTER" val="false"/>
</p:tagLst>
</file>

<file path=ppt/tags/tag563.xml><?xml version="1.0" encoding="utf-8"?>
<p:tagLst xmlns:a="http://schemas.openxmlformats.org/drawingml/2006/main" xmlns:r="http://schemas.openxmlformats.org/officeDocument/2006/relationships" xmlns:p="http://schemas.openxmlformats.org/presentationml/2006/main">
  <p:tag name="HIGHLIGHTER" val="false"/>
</p:tagLst>
</file>

<file path=ppt/tags/tag564.xml><?xml version="1.0" encoding="utf-8"?>
<p:tagLst xmlns:a="http://schemas.openxmlformats.org/drawingml/2006/main" xmlns:r="http://schemas.openxmlformats.org/officeDocument/2006/relationships" xmlns:p="http://schemas.openxmlformats.org/presentationml/2006/main">
  <p:tag name="HIGHLIGHTER" val="false"/>
</p:tagLst>
</file>

<file path=ppt/tags/tag565.xml><?xml version="1.0" encoding="utf-8"?>
<p:tagLst xmlns:a="http://schemas.openxmlformats.org/drawingml/2006/main" xmlns:r="http://schemas.openxmlformats.org/officeDocument/2006/relationships" xmlns:p="http://schemas.openxmlformats.org/presentationml/2006/main">
  <p:tag name="HIGHLIGHTER" val="false"/>
</p:tagLst>
</file>

<file path=ppt/tags/tag566.xml><?xml version="1.0" encoding="utf-8"?>
<p:tagLst xmlns:a="http://schemas.openxmlformats.org/drawingml/2006/main" xmlns:r="http://schemas.openxmlformats.org/officeDocument/2006/relationships" xmlns:p="http://schemas.openxmlformats.org/presentationml/2006/main">
  <p:tag name="HIGHLIGHTER" val="false"/>
</p:tagLst>
</file>

<file path=ppt/tags/tag567.xml><?xml version="1.0" encoding="utf-8"?>
<p:tagLst xmlns:a="http://schemas.openxmlformats.org/drawingml/2006/main" xmlns:r="http://schemas.openxmlformats.org/officeDocument/2006/relationships" xmlns:p="http://schemas.openxmlformats.org/presentationml/2006/main">
  <p:tag name="HIGHLIGHTER" val="false"/>
</p:tagLst>
</file>

<file path=ppt/tags/tag568.xml><?xml version="1.0" encoding="utf-8"?>
<p:tagLst xmlns:a="http://schemas.openxmlformats.org/drawingml/2006/main" xmlns:r="http://schemas.openxmlformats.org/officeDocument/2006/relationships" xmlns:p="http://schemas.openxmlformats.org/presentationml/2006/main">
  <p:tag name="HIGHLIGHTER" val="false"/>
</p:tagLst>
</file>

<file path=ppt/tags/tag569.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70.xml><?xml version="1.0" encoding="utf-8"?>
<p:tagLst xmlns:a="http://schemas.openxmlformats.org/drawingml/2006/main" xmlns:r="http://schemas.openxmlformats.org/officeDocument/2006/relationships" xmlns:p="http://schemas.openxmlformats.org/presentationml/2006/main">
  <p:tag name="HIGHLIGHTER" val="false"/>
</p:tagLst>
</file>

<file path=ppt/tags/tag571.xml><?xml version="1.0" encoding="utf-8"?>
<p:tagLst xmlns:a="http://schemas.openxmlformats.org/drawingml/2006/main" xmlns:r="http://schemas.openxmlformats.org/officeDocument/2006/relationships" xmlns:p="http://schemas.openxmlformats.org/presentationml/2006/main">
  <p:tag name="HIGHLIGHTER" val="false"/>
</p:tagLst>
</file>

<file path=ppt/tags/tag572.xml><?xml version="1.0" encoding="utf-8"?>
<p:tagLst xmlns:a="http://schemas.openxmlformats.org/drawingml/2006/main" xmlns:r="http://schemas.openxmlformats.org/officeDocument/2006/relationships" xmlns:p="http://schemas.openxmlformats.org/presentationml/2006/main">
  <p:tag name="HIGHLIGHTER" val="false"/>
</p:tagLst>
</file>

<file path=ppt/tags/tag573.xml><?xml version="1.0" encoding="utf-8"?>
<p:tagLst xmlns:a="http://schemas.openxmlformats.org/drawingml/2006/main" xmlns:r="http://schemas.openxmlformats.org/officeDocument/2006/relationships" xmlns:p="http://schemas.openxmlformats.org/presentationml/2006/main">
  <p:tag name="HIGHLIGHTER" val="false"/>
</p:tagLst>
</file>

<file path=ppt/tags/tag574.xml><?xml version="1.0" encoding="utf-8"?>
<p:tagLst xmlns:a="http://schemas.openxmlformats.org/drawingml/2006/main" xmlns:r="http://schemas.openxmlformats.org/officeDocument/2006/relationships" xmlns:p="http://schemas.openxmlformats.org/presentationml/2006/main">
  <p:tag name="HIGHLIGHTER" val="false"/>
</p:tagLst>
</file>

<file path=ppt/tags/tag575.xml><?xml version="1.0" encoding="utf-8"?>
<p:tagLst xmlns:a="http://schemas.openxmlformats.org/drawingml/2006/main" xmlns:r="http://schemas.openxmlformats.org/officeDocument/2006/relationships" xmlns:p="http://schemas.openxmlformats.org/presentationml/2006/main">
  <p:tag name="HIGHLIGHTER" val="false"/>
</p:tagLst>
</file>

<file path=ppt/tags/tag576.xml><?xml version="1.0" encoding="utf-8"?>
<p:tagLst xmlns:a="http://schemas.openxmlformats.org/drawingml/2006/main" xmlns:r="http://schemas.openxmlformats.org/officeDocument/2006/relationships" xmlns:p="http://schemas.openxmlformats.org/presentationml/2006/main">
  <p:tag name="HIGHLIGHTER" val="false"/>
</p:tagLst>
</file>

<file path=ppt/tags/tag577.xml><?xml version="1.0" encoding="utf-8"?>
<p:tagLst xmlns:a="http://schemas.openxmlformats.org/drawingml/2006/main" xmlns:r="http://schemas.openxmlformats.org/officeDocument/2006/relationships" xmlns:p="http://schemas.openxmlformats.org/presentationml/2006/main">
  <p:tag name="HIGHLIGHTER" val="false"/>
</p:tagLst>
</file>

<file path=ppt/tags/tag578.xml><?xml version="1.0" encoding="utf-8"?>
<p:tagLst xmlns:a="http://schemas.openxmlformats.org/drawingml/2006/main" xmlns:r="http://schemas.openxmlformats.org/officeDocument/2006/relationships" xmlns:p="http://schemas.openxmlformats.org/presentationml/2006/main">
  <p:tag name="HIGHLIGHTER" val="false"/>
</p:tagLst>
</file>

<file path=ppt/tags/tag579.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80.xml><?xml version="1.0" encoding="utf-8"?>
<p:tagLst xmlns:a="http://schemas.openxmlformats.org/drawingml/2006/main" xmlns:r="http://schemas.openxmlformats.org/officeDocument/2006/relationships" xmlns:p="http://schemas.openxmlformats.org/presentationml/2006/main">
  <p:tag name="HIGHLIGHTER" val="false"/>
</p:tagLst>
</file>

<file path=ppt/tags/tag581.xml><?xml version="1.0" encoding="utf-8"?>
<p:tagLst xmlns:a="http://schemas.openxmlformats.org/drawingml/2006/main" xmlns:r="http://schemas.openxmlformats.org/officeDocument/2006/relationships" xmlns:p="http://schemas.openxmlformats.org/presentationml/2006/main">
  <p:tag name="HIGHLIGHTER" val="false"/>
</p:tagLst>
</file>

<file path=ppt/tags/tag582.xml><?xml version="1.0" encoding="utf-8"?>
<p:tagLst xmlns:a="http://schemas.openxmlformats.org/drawingml/2006/main" xmlns:r="http://schemas.openxmlformats.org/officeDocument/2006/relationships" xmlns:p="http://schemas.openxmlformats.org/presentationml/2006/main">
  <p:tag name="HIGHLIGHTER" val="false"/>
</p:tagLst>
</file>

<file path=ppt/tags/tag583.xml><?xml version="1.0" encoding="utf-8"?>
<p:tagLst xmlns:a="http://schemas.openxmlformats.org/drawingml/2006/main" xmlns:r="http://schemas.openxmlformats.org/officeDocument/2006/relationships" xmlns:p="http://schemas.openxmlformats.org/presentationml/2006/main">
  <p:tag name="HIGHLIGHTER" val="false"/>
</p:tagLst>
</file>

<file path=ppt/tags/tag584.xml><?xml version="1.0" encoding="utf-8"?>
<p:tagLst xmlns:a="http://schemas.openxmlformats.org/drawingml/2006/main" xmlns:r="http://schemas.openxmlformats.org/officeDocument/2006/relationships" xmlns:p="http://schemas.openxmlformats.org/presentationml/2006/main">
  <p:tag name="HIGHLIGHTER" val="false"/>
</p:tagLst>
</file>

<file path=ppt/tags/tag585.xml><?xml version="1.0" encoding="utf-8"?>
<p:tagLst xmlns:a="http://schemas.openxmlformats.org/drawingml/2006/main" xmlns:r="http://schemas.openxmlformats.org/officeDocument/2006/relationships" xmlns:p="http://schemas.openxmlformats.org/presentationml/2006/main">
  <p:tag name="HIGHLIGHTER" val="false"/>
</p:tagLst>
</file>

<file path=ppt/tags/tag586.xml><?xml version="1.0" encoding="utf-8"?>
<p:tagLst xmlns:a="http://schemas.openxmlformats.org/drawingml/2006/main" xmlns:r="http://schemas.openxmlformats.org/officeDocument/2006/relationships" xmlns:p="http://schemas.openxmlformats.org/presentationml/2006/main">
  <p:tag name="HIGHLIGHTER" val="false"/>
</p:tagLst>
</file>

<file path=ppt/tags/tag587.xml><?xml version="1.0" encoding="utf-8"?>
<p:tagLst xmlns:a="http://schemas.openxmlformats.org/drawingml/2006/main" xmlns:r="http://schemas.openxmlformats.org/officeDocument/2006/relationships" xmlns:p="http://schemas.openxmlformats.org/presentationml/2006/main">
  <p:tag name="HIGHLIGHTER" val="false"/>
</p:tagLst>
</file>

<file path=ppt/tags/tag588.xml><?xml version="1.0" encoding="utf-8"?>
<p:tagLst xmlns:a="http://schemas.openxmlformats.org/drawingml/2006/main" xmlns:r="http://schemas.openxmlformats.org/officeDocument/2006/relationships" xmlns:p="http://schemas.openxmlformats.org/presentationml/2006/main">
  <p:tag name="HIGHLIGHTER" val="false"/>
</p:tagLst>
</file>

<file path=ppt/tags/tag589.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590.xml><?xml version="1.0" encoding="utf-8"?>
<p:tagLst xmlns:a="http://schemas.openxmlformats.org/drawingml/2006/main" xmlns:r="http://schemas.openxmlformats.org/officeDocument/2006/relationships" xmlns:p="http://schemas.openxmlformats.org/presentationml/2006/main">
  <p:tag name="HIGHLIGHTER" val="false"/>
</p:tagLst>
</file>

<file path=ppt/tags/tag591.xml><?xml version="1.0" encoding="utf-8"?>
<p:tagLst xmlns:a="http://schemas.openxmlformats.org/drawingml/2006/main" xmlns:r="http://schemas.openxmlformats.org/officeDocument/2006/relationships" xmlns:p="http://schemas.openxmlformats.org/presentationml/2006/main">
  <p:tag name="HIGHLIGHTER" val="false"/>
</p:tagLst>
</file>

<file path=ppt/tags/tag592.xml><?xml version="1.0" encoding="utf-8"?>
<p:tagLst xmlns:a="http://schemas.openxmlformats.org/drawingml/2006/main" xmlns:r="http://schemas.openxmlformats.org/officeDocument/2006/relationships" xmlns:p="http://schemas.openxmlformats.org/presentationml/2006/main">
  <p:tag name="HIGHLIGHTER" val="false"/>
</p:tagLst>
</file>

<file path=ppt/tags/tag593.xml><?xml version="1.0" encoding="utf-8"?>
<p:tagLst xmlns:a="http://schemas.openxmlformats.org/drawingml/2006/main" xmlns:r="http://schemas.openxmlformats.org/officeDocument/2006/relationships" xmlns:p="http://schemas.openxmlformats.org/presentationml/2006/main">
  <p:tag name="HIGHLIGHTER" val="false"/>
</p:tagLst>
</file>

<file path=ppt/tags/tag594.xml><?xml version="1.0" encoding="utf-8"?>
<p:tagLst xmlns:a="http://schemas.openxmlformats.org/drawingml/2006/main" xmlns:r="http://schemas.openxmlformats.org/officeDocument/2006/relationships" xmlns:p="http://schemas.openxmlformats.org/presentationml/2006/main">
  <p:tag name="HIGHLIGHTER" val="false"/>
</p:tagLst>
</file>

<file path=ppt/tags/tag595.xml><?xml version="1.0" encoding="utf-8"?>
<p:tagLst xmlns:a="http://schemas.openxmlformats.org/drawingml/2006/main" xmlns:r="http://schemas.openxmlformats.org/officeDocument/2006/relationships" xmlns:p="http://schemas.openxmlformats.org/presentationml/2006/main">
  <p:tag name="HIGHLIGHTER" val="false"/>
</p:tagLst>
</file>

<file path=ppt/tags/tag596.xml><?xml version="1.0" encoding="utf-8"?>
<p:tagLst xmlns:a="http://schemas.openxmlformats.org/drawingml/2006/main" xmlns:r="http://schemas.openxmlformats.org/officeDocument/2006/relationships" xmlns:p="http://schemas.openxmlformats.org/presentationml/2006/main">
  <p:tag name="HIGHLIGHTER" val="false"/>
</p:tagLst>
</file>

<file path=ppt/tags/tag597.xml><?xml version="1.0" encoding="utf-8"?>
<p:tagLst xmlns:a="http://schemas.openxmlformats.org/drawingml/2006/main" xmlns:r="http://schemas.openxmlformats.org/officeDocument/2006/relationships" xmlns:p="http://schemas.openxmlformats.org/presentationml/2006/main">
  <p:tag name="HIGHLIGHTER" val="false"/>
</p:tagLst>
</file>

<file path=ppt/tags/tag598.xml><?xml version="1.0" encoding="utf-8"?>
<p:tagLst xmlns:a="http://schemas.openxmlformats.org/drawingml/2006/main" xmlns:r="http://schemas.openxmlformats.org/officeDocument/2006/relationships" xmlns:p="http://schemas.openxmlformats.org/presentationml/2006/main">
  <p:tag name="HIGHLIGHTER" val="false"/>
</p:tagLst>
</file>

<file path=ppt/tags/tag59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00.xml><?xml version="1.0" encoding="utf-8"?>
<p:tagLst xmlns:a="http://schemas.openxmlformats.org/drawingml/2006/main" xmlns:r="http://schemas.openxmlformats.org/officeDocument/2006/relationships" xmlns:p="http://schemas.openxmlformats.org/presentationml/2006/main">
  <p:tag name="HIGHLIGHTER" val="false"/>
</p:tagLst>
</file>

<file path=ppt/tags/tag601.xml><?xml version="1.0" encoding="utf-8"?>
<p:tagLst xmlns:a="http://schemas.openxmlformats.org/drawingml/2006/main" xmlns:r="http://schemas.openxmlformats.org/officeDocument/2006/relationships" xmlns:p="http://schemas.openxmlformats.org/presentationml/2006/main">
  <p:tag name="HIGHLIGHTER" val="false"/>
</p:tagLst>
</file>

<file path=ppt/tags/tag602.xml><?xml version="1.0" encoding="utf-8"?>
<p:tagLst xmlns:a="http://schemas.openxmlformats.org/drawingml/2006/main" xmlns:r="http://schemas.openxmlformats.org/officeDocument/2006/relationships" xmlns:p="http://schemas.openxmlformats.org/presentationml/2006/main">
  <p:tag name="HIGHLIGHTER" val="false"/>
</p:tagLst>
</file>

<file path=ppt/tags/tag603.xml><?xml version="1.0" encoding="utf-8"?>
<p:tagLst xmlns:a="http://schemas.openxmlformats.org/drawingml/2006/main" xmlns:r="http://schemas.openxmlformats.org/officeDocument/2006/relationships" xmlns:p="http://schemas.openxmlformats.org/presentationml/2006/main">
  <p:tag name="HIGHLIGHTER" val="false"/>
</p:tagLst>
</file>

<file path=ppt/tags/tag604.xml><?xml version="1.0" encoding="utf-8"?>
<p:tagLst xmlns:a="http://schemas.openxmlformats.org/drawingml/2006/main" xmlns:r="http://schemas.openxmlformats.org/officeDocument/2006/relationships" xmlns:p="http://schemas.openxmlformats.org/presentationml/2006/main">
  <p:tag name="HIGHLIGHTER" val="false"/>
</p:tagLst>
</file>

<file path=ppt/tags/tag605.xml><?xml version="1.0" encoding="utf-8"?>
<p:tagLst xmlns:a="http://schemas.openxmlformats.org/drawingml/2006/main" xmlns:r="http://schemas.openxmlformats.org/officeDocument/2006/relationships" xmlns:p="http://schemas.openxmlformats.org/presentationml/2006/main">
  <p:tag name="HIGHLIGHTER" val="false"/>
</p:tagLst>
</file>

<file path=ppt/tags/tag606.xml><?xml version="1.0" encoding="utf-8"?>
<p:tagLst xmlns:a="http://schemas.openxmlformats.org/drawingml/2006/main" xmlns:r="http://schemas.openxmlformats.org/officeDocument/2006/relationships" xmlns:p="http://schemas.openxmlformats.org/presentationml/2006/main">
  <p:tag name="HIGHLIGHTER" val="false"/>
</p:tagLst>
</file>

<file path=ppt/tags/tag607.xml><?xml version="1.0" encoding="utf-8"?>
<p:tagLst xmlns:a="http://schemas.openxmlformats.org/drawingml/2006/main" xmlns:r="http://schemas.openxmlformats.org/officeDocument/2006/relationships" xmlns:p="http://schemas.openxmlformats.org/presentationml/2006/main">
  <p:tag name="HIGHLIGHTER" val="false"/>
</p:tagLst>
</file>

<file path=ppt/tags/tag608.xml><?xml version="1.0" encoding="utf-8"?>
<p:tagLst xmlns:a="http://schemas.openxmlformats.org/drawingml/2006/main" xmlns:r="http://schemas.openxmlformats.org/officeDocument/2006/relationships" xmlns:p="http://schemas.openxmlformats.org/presentationml/2006/main">
  <p:tag name="HIGHLIGHTER" val="false"/>
</p:tagLst>
</file>

<file path=ppt/tags/tag609.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10.xml><?xml version="1.0" encoding="utf-8"?>
<p:tagLst xmlns:a="http://schemas.openxmlformats.org/drawingml/2006/main" xmlns:r="http://schemas.openxmlformats.org/officeDocument/2006/relationships" xmlns:p="http://schemas.openxmlformats.org/presentationml/2006/main">
  <p:tag name="HIGHLIGHTER" val="false"/>
</p:tagLst>
</file>

<file path=ppt/tags/tag611.xml><?xml version="1.0" encoding="utf-8"?>
<p:tagLst xmlns:a="http://schemas.openxmlformats.org/drawingml/2006/main" xmlns:r="http://schemas.openxmlformats.org/officeDocument/2006/relationships" xmlns:p="http://schemas.openxmlformats.org/presentationml/2006/main">
  <p:tag name="HIGHLIGHTER" val="false"/>
</p:tagLst>
</file>

<file path=ppt/tags/tag612.xml><?xml version="1.0" encoding="utf-8"?>
<p:tagLst xmlns:a="http://schemas.openxmlformats.org/drawingml/2006/main" xmlns:r="http://schemas.openxmlformats.org/officeDocument/2006/relationships" xmlns:p="http://schemas.openxmlformats.org/presentationml/2006/main">
  <p:tag name="HIGHLIGHTER" val="false"/>
</p:tagLst>
</file>

<file path=ppt/tags/tag613.xml><?xml version="1.0" encoding="utf-8"?>
<p:tagLst xmlns:a="http://schemas.openxmlformats.org/drawingml/2006/main" xmlns:r="http://schemas.openxmlformats.org/officeDocument/2006/relationships" xmlns:p="http://schemas.openxmlformats.org/presentationml/2006/main">
  <p:tag name="HIGHLIGHTER" val="false"/>
</p:tagLst>
</file>

<file path=ppt/tags/tag614.xml><?xml version="1.0" encoding="utf-8"?>
<p:tagLst xmlns:a="http://schemas.openxmlformats.org/drawingml/2006/main" xmlns:r="http://schemas.openxmlformats.org/officeDocument/2006/relationships" xmlns:p="http://schemas.openxmlformats.org/presentationml/2006/main">
  <p:tag name="HIGHLIGHTER" val="false"/>
</p:tagLst>
</file>

<file path=ppt/tags/tag615.xml><?xml version="1.0" encoding="utf-8"?>
<p:tagLst xmlns:a="http://schemas.openxmlformats.org/drawingml/2006/main" xmlns:r="http://schemas.openxmlformats.org/officeDocument/2006/relationships" xmlns:p="http://schemas.openxmlformats.org/presentationml/2006/main">
  <p:tag name="HIGHLIGHTER" val="false"/>
</p:tagLst>
</file>

<file path=ppt/tags/tag616.xml><?xml version="1.0" encoding="utf-8"?>
<p:tagLst xmlns:a="http://schemas.openxmlformats.org/drawingml/2006/main" xmlns:r="http://schemas.openxmlformats.org/officeDocument/2006/relationships" xmlns:p="http://schemas.openxmlformats.org/presentationml/2006/main">
  <p:tag name="HIGHLIGHTER" val="false"/>
</p:tagLst>
</file>

<file path=ppt/tags/tag617.xml><?xml version="1.0" encoding="utf-8"?>
<p:tagLst xmlns:a="http://schemas.openxmlformats.org/drawingml/2006/main" xmlns:r="http://schemas.openxmlformats.org/officeDocument/2006/relationships" xmlns:p="http://schemas.openxmlformats.org/presentationml/2006/main">
  <p:tag name="HIGHLIGHTER" val="false"/>
</p:tagLst>
</file>

<file path=ppt/tags/tag618.xml><?xml version="1.0" encoding="utf-8"?>
<p:tagLst xmlns:a="http://schemas.openxmlformats.org/drawingml/2006/main" xmlns:r="http://schemas.openxmlformats.org/officeDocument/2006/relationships" xmlns:p="http://schemas.openxmlformats.org/presentationml/2006/main">
  <p:tag name="HIGHLIGHTER" val="false"/>
</p:tagLst>
</file>

<file path=ppt/tags/tag619.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20.xml><?xml version="1.0" encoding="utf-8"?>
<p:tagLst xmlns:a="http://schemas.openxmlformats.org/drawingml/2006/main" xmlns:r="http://schemas.openxmlformats.org/officeDocument/2006/relationships" xmlns:p="http://schemas.openxmlformats.org/presentationml/2006/main">
  <p:tag name="HIGHLIGHTER" val="false"/>
</p:tagLst>
</file>

<file path=ppt/tags/tag621.xml><?xml version="1.0" encoding="utf-8"?>
<p:tagLst xmlns:a="http://schemas.openxmlformats.org/drawingml/2006/main" xmlns:r="http://schemas.openxmlformats.org/officeDocument/2006/relationships" xmlns:p="http://schemas.openxmlformats.org/presentationml/2006/main">
  <p:tag name="HIGHLIGHTER" val="false"/>
</p:tagLst>
</file>

<file path=ppt/tags/tag622.xml><?xml version="1.0" encoding="utf-8"?>
<p:tagLst xmlns:a="http://schemas.openxmlformats.org/drawingml/2006/main" xmlns:r="http://schemas.openxmlformats.org/officeDocument/2006/relationships" xmlns:p="http://schemas.openxmlformats.org/presentationml/2006/main">
  <p:tag name="HIGHLIGHTER" val="false"/>
</p:tagLst>
</file>

<file path=ppt/tags/tag623.xml><?xml version="1.0" encoding="utf-8"?>
<p:tagLst xmlns:a="http://schemas.openxmlformats.org/drawingml/2006/main" xmlns:r="http://schemas.openxmlformats.org/officeDocument/2006/relationships" xmlns:p="http://schemas.openxmlformats.org/presentationml/2006/main">
  <p:tag name="HIGHLIGHTER" val="false"/>
</p:tagLst>
</file>

<file path=ppt/tags/tag624.xml><?xml version="1.0" encoding="utf-8"?>
<p:tagLst xmlns:a="http://schemas.openxmlformats.org/drawingml/2006/main" xmlns:r="http://schemas.openxmlformats.org/officeDocument/2006/relationships" xmlns:p="http://schemas.openxmlformats.org/presentationml/2006/main">
  <p:tag name="HIGHLIGHTER" val="false"/>
</p:tagLst>
</file>

<file path=ppt/tags/tag625.xml><?xml version="1.0" encoding="utf-8"?>
<p:tagLst xmlns:a="http://schemas.openxmlformats.org/drawingml/2006/main" xmlns:r="http://schemas.openxmlformats.org/officeDocument/2006/relationships" xmlns:p="http://schemas.openxmlformats.org/presentationml/2006/main">
  <p:tag name="HIGHLIGHTER" val="false"/>
</p:tagLst>
</file>

<file path=ppt/tags/tag626.xml><?xml version="1.0" encoding="utf-8"?>
<p:tagLst xmlns:a="http://schemas.openxmlformats.org/drawingml/2006/main" xmlns:r="http://schemas.openxmlformats.org/officeDocument/2006/relationships" xmlns:p="http://schemas.openxmlformats.org/presentationml/2006/main">
  <p:tag name="HIGHLIGHTER" val="false"/>
</p:tagLst>
</file>

<file path=ppt/tags/tag627.xml><?xml version="1.0" encoding="utf-8"?>
<p:tagLst xmlns:a="http://schemas.openxmlformats.org/drawingml/2006/main" xmlns:r="http://schemas.openxmlformats.org/officeDocument/2006/relationships" xmlns:p="http://schemas.openxmlformats.org/presentationml/2006/main">
  <p:tag name="HIGHLIGHTER" val="false"/>
</p:tagLst>
</file>

<file path=ppt/tags/tag628.xml><?xml version="1.0" encoding="utf-8"?>
<p:tagLst xmlns:a="http://schemas.openxmlformats.org/drawingml/2006/main" xmlns:r="http://schemas.openxmlformats.org/officeDocument/2006/relationships" xmlns:p="http://schemas.openxmlformats.org/presentationml/2006/main">
  <p:tag name="HIGHLIGHTER" val="false"/>
</p:tagLst>
</file>

<file path=ppt/tags/tag629.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30.xml><?xml version="1.0" encoding="utf-8"?>
<p:tagLst xmlns:a="http://schemas.openxmlformats.org/drawingml/2006/main" xmlns:r="http://schemas.openxmlformats.org/officeDocument/2006/relationships" xmlns:p="http://schemas.openxmlformats.org/presentationml/2006/main">
  <p:tag name="HIGHLIGHTER" val="false"/>
</p:tagLst>
</file>

<file path=ppt/tags/tag631.xml><?xml version="1.0" encoding="utf-8"?>
<p:tagLst xmlns:a="http://schemas.openxmlformats.org/drawingml/2006/main" xmlns:r="http://schemas.openxmlformats.org/officeDocument/2006/relationships" xmlns:p="http://schemas.openxmlformats.org/presentationml/2006/main">
  <p:tag name="HIGHLIGHTER" val="false"/>
</p:tagLst>
</file>

<file path=ppt/tags/tag632.xml><?xml version="1.0" encoding="utf-8"?>
<p:tagLst xmlns:a="http://schemas.openxmlformats.org/drawingml/2006/main" xmlns:r="http://schemas.openxmlformats.org/officeDocument/2006/relationships" xmlns:p="http://schemas.openxmlformats.org/presentationml/2006/main">
  <p:tag name="HIGHLIGHTER" val="false"/>
</p:tagLst>
</file>

<file path=ppt/tags/tag633.xml><?xml version="1.0" encoding="utf-8"?>
<p:tagLst xmlns:a="http://schemas.openxmlformats.org/drawingml/2006/main" xmlns:r="http://schemas.openxmlformats.org/officeDocument/2006/relationships" xmlns:p="http://schemas.openxmlformats.org/presentationml/2006/main">
  <p:tag name="HIGHLIGHTER" val="false"/>
</p:tagLst>
</file>

<file path=ppt/tags/tag634.xml><?xml version="1.0" encoding="utf-8"?>
<p:tagLst xmlns:a="http://schemas.openxmlformats.org/drawingml/2006/main" xmlns:r="http://schemas.openxmlformats.org/officeDocument/2006/relationships" xmlns:p="http://schemas.openxmlformats.org/presentationml/2006/main">
  <p:tag name="HIGHLIGHTER" val="false"/>
</p:tagLst>
</file>

<file path=ppt/tags/tag635.xml><?xml version="1.0" encoding="utf-8"?>
<p:tagLst xmlns:a="http://schemas.openxmlformats.org/drawingml/2006/main" xmlns:r="http://schemas.openxmlformats.org/officeDocument/2006/relationships" xmlns:p="http://schemas.openxmlformats.org/presentationml/2006/main">
  <p:tag name="HIGHLIGHTER" val="false"/>
</p:tagLst>
</file>

<file path=ppt/tags/tag636.xml><?xml version="1.0" encoding="utf-8"?>
<p:tagLst xmlns:a="http://schemas.openxmlformats.org/drawingml/2006/main" xmlns:r="http://schemas.openxmlformats.org/officeDocument/2006/relationships" xmlns:p="http://schemas.openxmlformats.org/presentationml/2006/main">
  <p:tag name="HIGHLIGHTER" val="false"/>
</p:tagLst>
</file>

<file path=ppt/tags/tag637.xml><?xml version="1.0" encoding="utf-8"?>
<p:tagLst xmlns:a="http://schemas.openxmlformats.org/drawingml/2006/main" xmlns:r="http://schemas.openxmlformats.org/officeDocument/2006/relationships" xmlns:p="http://schemas.openxmlformats.org/presentationml/2006/main">
  <p:tag name="HIGHLIGHTER" val="false"/>
</p:tagLst>
</file>

<file path=ppt/tags/tag638.xml><?xml version="1.0" encoding="utf-8"?>
<p:tagLst xmlns:a="http://schemas.openxmlformats.org/drawingml/2006/main" xmlns:r="http://schemas.openxmlformats.org/officeDocument/2006/relationships" xmlns:p="http://schemas.openxmlformats.org/presentationml/2006/main">
  <p:tag name="HIGHLIGHTER" val="false"/>
</p:tagLst>
</file>

<file path=ppt/tags/tag639.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40.xml><?xml version="1.0" encoding="utf-8"?>
<p:tagLst xmlns:a="http://schemas.openxmlformats.org/drawingml/2006/main" xmlns:r="http://schemas.openxmlformats.org/officeDocument/2006/relationships" xmlns:p="http://schemas.openxmlformats.org/presentationml/2006/main">
  <p:tag name="HIGHLIGHTER" val="false"/>
</p:tagLst>
</file>

<file path=ppt/tags/tag641.xml><?xml version="1.0" encoding="utf-8"?>
<p:tagLst xmlns:a="http://schemas.openxmlformats.org/drawingml/2006/main" xmlns:r="http://schemas.openxmlformats.org/officeDocument/2006/relationships" xmlns:p="http://schemas.openxmlformats.org/presentationml/2006/main">
  <p:tag name="HIGHLIGHTER" val="false"/>
</p:tagLst>
</file>

<file path=ppt/tags/tag642.xml><?xml version="1.0" encoding="utf-8"?>
<p:tagLst xmlns:a="http://schemas.openxmlformats.org/drawingml/2006/main" xmlns:r="http://schemas.openxmlformats.org/officeDocument/2006/relationships" xmlns:p="http://schemas.openxmlformats.org/presentationml/2006/main">
  <p:tag name="HIGHLIGHTER" val="false"/>
</p:tagLst>
</file>

<file path=ppt/tags/tag643.xml><?xml version="1.0" encoding="utf-8"?>
<p:tagLst xmlns:a="http://schemas.openxmlformats.org/drawingml/2006/main" xmlns:r="http://schemas.openxmlformats.org/officeDocument/2006/relationships" xmlns:p="http://schemas.openxmlformats.org/presentationml/2006/main">
  <p:tag name="HIGHLIGHTER" val="false"/>
</p:tagLst>
</file>

<file path=ppt/tags/tag644.xml><?xml version="1.0" encoding="utf-8"?>
<p:tagLst xmlns:a="http://schemas.openxmlformats.org/drawingml/2006/main" xmlns:r="http://schemas.openxmlformats.org/officeDocument/2006/relationships" xmlns:p="http://schemas.openxmlformats.org/presentationml/2006/main">
  <p:tag name="HIGHLIGHTER" val="false"/>
</p:tagLst>
</file>

<file path=ppt/tags/tag645.xml><?xml version="1.0" encoding="utf-8"?>
<p:tagLst xmlns:a="http://schemas.openxmlformats.org/drawingml/2006/main" xmlns:r="http://schemas.openxmlformats.org/officeDocument/2006/relationships" xmlns:p="http://schemas.openxmlformats.org/presentationml/2006/main">
  <p:tag name="HIGHLIGHTER" val="false"/>
</p:tagLst>
</file>

<file path=ppt/tags/tag646.xml><?xml version="1.0" encoding="utf-8"?>
<p:tagLst xmlns:a="http://schemas.openxmlformats.org/drawingml/2006/main" xmlns:r="http://schemas.openxmlformats.org/officeDocument/2006/relationships" xmlns:p="http://schemas.openxmlformats.org/presentationml/2006/main">
  <p:tag name="HIGHLIGHTER" val="false"/>
</p:tagLst>
</file>

<file path=ppt/tags/tag647.xml><?xml version="1.0" encoding="utf-8"?>
<p:tagLst xmlns:a="http://schemas.openxmlformats.org/drawingml/2006/main" xmlns:r="http://schemas.openxmlformats.org/officeDocument/2006/relationships" xmlns:p="http://schemas.openxmlformats.org/presentationml/2006/main">
  <p:tag name="HIGHLIGHTER" val="false"/>
</p:tagLst>
</file>

<file path=ppt/tags/tag648.xml><?xml version="1.0" encoding="utf-8"?>
<p:tagLst xmlns:a="http://schemas.openxmlformats.org/drawingml/2006/main" xmlns:r="http://schemas.openxmlformats.org/officeDocument/2006/relationships" xmlns:p="http://schemas.openxmlformats.org/presentationml/2006/main">
  <p:tag name="HIGHLIGHTER" val="false"/>
</p:tagLst>
</file>

<file path=ppt/tags/tag649.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50.xml><?xml version="1.0" encoding="utf-8"?>
<p:tagLst xmlns:a="http://schemas.openxmlformats.org/drawingml/2006/main" xmlns:r="http://schemas.openxmlformats.org/officeDocument/2006/relationships" xmlns:p="http://schemas.openxmlformats.org/presentationml/2006/main">
  <p:tag name="HIGHLIGHTER" val="false"/>
</p:tagLst>
</file>

<file path=ppt/tags/tag651.xml><?xml version="1.0" encoding="utf-8"?>
<p:tagLst xmlns:a="http://schemas.openxmlformats.org/drawingml/2006/main" xmlns:r="http://schemas.openxmlformats.org/officeDocument/2006/relationships" xmlns:p="http://schemas.openxmlformats.org/presentationml/2006/main">
  <p:tag name="HIGHLIGHTER" val="false"/>
</p:tagLst>
</file>

<file path=ppt/tags/tag652.xml><?xml version="1.0" encoding="utf-8"?>
<p:tagLst xmlns:a="http://schemas.openxmlformats.org/drawingml/2006/main" xmlns:r="http://schemas.openxmlformats.org/officeDocument/2006/relationships" xmlns:p="http://schemas.openxmlformats.org/presentationml/2006/main">
  <p:tag name="HIGHLIGHTER" val="false"/>
</p:tagLst>
</file>

<file path=ppt/tags/tag653.xml><?xml version="1.0" encoding="utf-8"?>
<p:tagLst xmlns:a="http://schemas.openxmlformats.org/drawingml/2006/main" xmlns:r="http://schemas.openxmlformats.org/officeDocument/2006/relationships" xmlns:p="http://schemas.openxmlformats.org/presentationml/2006/main">
  <p:tag name="HIGHLIGHTER" val="false"/>
</p:tagLst>
</file>

<file path=ppt/tags/tag654.xml><?xml version="1.0" encoding="utf-8"?>
<p:tagLst xmlns:a="http://schemas.openxmlformats.org/drawingml/2006/main" xmlns:r="http://schemas.openxmlformats.org/officeDocument/2006/relationships" xmlns:p="http://schemas.openxmlformats.org/presentationml/2006/main">
  <p:tag name="HIGHLIGHTER" val="false"/>
</p:tagLst>
</file>

<file path=ppt/tags/tag655.xml><?xml version="1.0" encoding="utf-8"?>
<p:tagLst xmlns:a="http://schemas.openxmlformats.org/drawingml/2006/main" xmlns:r="http://schemas.openxmlformats.org/officeDocument/2006/relationships" xmlns:p="http://schemas.openxmlformats.org/presentationml/2006/main">
  <p:tag name="HIGHLIGHTER" val="false"/>
</p:tagLst>
</file>

<file path=ppt/tags/tag656.xml><?xml version="1.0" encoding="utf-8"?>
<p:tagLst xmlns:a="http://schemas.openxmlformats.org/drawingml/2006/main" xmlns:r="http://schemas.openxmlformats.org/officeDocument/2006/relationships" xmlns:p="http://schemas.openxmlformats.org/presentationml/2006/main">
  <p:tag name="HIGHLIGHTER" val="false"/>
</p:tagLst>
</file>

<file path=ppt/tags/tag657.xml><?xml version="1.0" encoding="utf-8"?>
<p:tagLst xmlns:a="http://schemas.openxmlformats.org/drawingml/2006/main" xmlns:r="http://schemas.openxmlformats.org/officeDocument/2006/relationships" xmlns:p="http://schemas.openxmlformats.org/presentationml/2006/main">
  <p:tag name="HIGHLIGHTER" val="false"/>
</p:tagLst>
</file>

<file path=ppt/tags/tag658.xml><?xml version="1.0" encoding="utf-8"?>
<p:tagLst xmlns:a="http://schemas.openxmlformats.org/drawingml/2006/main" xmlns:r="http://schemas.openxmlformats.org/officeDocument/2006/relationships" xmlns:p="http://schemas.openxmlformats.org/presentationml/2006/main">
  <p:tag name="HIGHLIGHTER" val="false"/>
</p:tagLst>
</file>

<file path=ppt/tags/tag659.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60.xml><?xml version="1.0" encoding="utf-8"?>
<p:tagLst xmlns:a="http://schemas.openxmlformats.org/drawingml/2006/main" xmlns:r="http://schemas.openxmlformats.org/officeDocument/2006/relationships" xmlns:p="http://schemas.openxmlformats.org/presentationml/2006/main">
  <p:tag name="HIGHLIGHTER" val="false"/>
</p:tagLst>
</file>

<file path=ppt/tags/tag661.xml><?xml version="1.0" encoding="utf-8"?>
<p:tagLst xmlns:a="http://schemas.openxmlformats.org/drawingml/2006/main" xmlns:r="http://schemas.openxmlformats.org/officeDocument/2006/relationships" xmlns:p="http://schemas.openxmlformats.org/presentationml/2006/main">
  <p:tag name="HIGHLIGHTER" val="false"/>
</p:tagLst>
</file>

<file path=ppt/tags/tag662.xml><?xml version="1.0" encoding="utf-8"?>
<p:tagLst xmlns:a="http://schemas.openxmlformats.org/drawingml/2006/main" xmlns:r="http://schemas.openxmlformats.org/officeDocument/2006/relationships" xmlns:p="http://schemas.openxmlformats.org/presentationml/2006/main">
  <p:tag name="HIGHLIGHTER" val="false"/>
</p:tagLst>
</file>

<file path=ppt/tags/tag663.xml><?xml version="1.0" encoding="utf-8"?>
<p:tagLst xmlns:a="http://schemas.openxmlformats.org/drawingml/2006/main" xmlns:r="http://schemas.openxmlformats.org/officeDocument/2006/relationships" xmlns:p="http://schemas.openxmlformats.org/presentationml/2006/main">
  <p:tag name="HIGHLIGHTER" val="false"/>
</p:tagLst>
</file>

<file path=ppt/tags/tag664.xml><?xml version="1.0" encoding="utf-8"?>
<p:tagLst xmlns:a="http://schemas.openxmlformats.org/drawingml/2006/main" xmlns:r="http://schemas.openxmlformats.org/officeDocument/2006/relationships" xmlns:p="http://schemas.openxmlformats.org/presentationml/2006/main">
  <p:tag name="HIGHLIGHTER" val="false"/>
</p:tagLst>
</file>

<file path=ppt/tags/tag665.xml><?xml version="1.0" encoding="utf-8"?>
<p:tagLst xmlns:a="http://schemas.openxmlformats.org/drawingml/2006/main" xmlns:r="http://schemas.openxmlformats.org/officeDocument/2006/relationships" xmlns:p="http://schemas.openxmlformats.org/presentationml/2006/main">
  <p:tag name="HIGHLIGHTER" val="false"/>
</p:tagLst>
</file>

<file path=ppt/tags/tag666.xml><?xml version="1.0" encoding="utf-8"?>
<p:tagLst xmlns:a="http://schemas.openxmlformats.org/drawingml/2006/main" xmlns:r="http://schemas.openxmlformats.org/officeDocument/2006/relationships" xmlns:p="http://schemas.openxmlformats.org/presentationml/2006/main">
  <p:tag name="HIGHLIGHTER" val="false"/>
</p:tagLst>
</file>

<file path=ppt/tags/tag667.xml><?xml version="1.0" encoding="utf-8"?>
<p:tagLst xmlns:a="http://schemas.openxmlformats.org/drawingml/2006/main" xmlns:r="http://schemas.openxmlformats.org/officeDocument/2006/relationships" xmlns:p="http://schemas.openxmlformats.org/presentationml/2006/main">
  <p:tag name="HIGHLIGHTER" val="false"/>
</p:tagLst>
</file>

<file path=ppt/tags/tag668.xml><?xml version="1.0" encoding="utf-8"?>
<p:tagLst xmlns:a="http://schemas.openxmlformats.org/drawingml/2006/main" xmlns:r="http://schemas.openxmlformats.org/officeDocument/2006/relationships" xmlns:p="http://schemas.openxmlformats.org/presentationml/2006/main">
  <p:tag name="HIGHLIGHTER" val="false"/>
</p:tagLst>
</file>

<file path=ppt/tags/tag669.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70.xml><?xml version="1.0" encoding="utf-8"?>
<p:tagLst xmlns:a="http://schemas.openxmlformats.org/drawingml/2006/main" xmlns:r="http://schemas.openxmlformats.org/officeDocument/2006/relationships" xmlns:p="http://schemas.openxmlformats.org/presentationml/2006/main">
  <p:tag name="HIGHLIGHTER" val="false"/>
</p:tagLst>
</file>

<file path=ppt/tags/tag671.xml><?xml version="1.0" encoding="utf-8"?>
<p:tagLst xmlns:a="http://schemas.openxmlformats.org/drawingml/2006/main" xmlns:r="http://schemas.openxmlformats.org/officeDocument/2006/relationships" xmlns:p="http://schemas.openxmlformats.org/presentationml/2006/main">
  <p:tag name="HIGHLIGHTER" val="false"/>
</p:tagLst>
</file>

<file path=ppt/tags/tag672.xml><?xml version="1.0" encoding="utf-8"?>
<p:tagLst xmlns:a="http://schemas.openxmlformats.org/drawingml/2006/main" xmlns:r="http://schemas.openxmlformats.org/officeDocument/2006/relationships" xmlns:p="http://schemas.openxmlformats.org/presentationml/2006/main">
  <p:tag name="HIGHLIGHTER" val="false"/>
</p:tagLst>
</file>

<file path=ppt/tags/tag673.xml><?xml version="1.0" encoding="utf-8"?>
<p:tagLst xmlns:a="http://schemas.openxmlformats.org/drawingml/2006/main" xmlns:r="http://schemas.openxmlformats.org/officeDocument/2006/relationships" xmlns:p="http://schemas.openxmlformats.org/presentationml/2006/main">
  <p:tag name="HIGHLIGHTER" val="false"/>
</p:tagLst>
</file>

<file path=ppt/tags/tag674.xml><?xml version="1.0" encoding="utf-8"?>
<p:tagLst xmlns:a="http://schemas.openxmlformats.org/drawingml/2006/main" xmlns:r="http://schemas.openxmlformats.org/officeDocument/2006/relationships" xmlns:p="http://schemas.openxmlformats.org/presentationml/2006/main">
  <p:tag name="HIGHLIGHTER" val="false"/>
</p:tagLst>
</file>

<file path=ppt/tags/tag675.xml><?xml version="1.0" encoding="utf-8"?>
<p:tagLst xmlns:a="http://schemas.openxmlformats.org/drawingml/2006/main" xmlns:r="http://schemas.openxmlformats.org/officeDocument/2006/relationships" xmlns:p="http://schemas.openxmlformats.org/presentationml/2006/main">
  <p:tag name="HIGHLIGHTER" val="false"/>
</p:tagLst>
</file>

<file path=ppt/tags/tag676.xml><?xml version="1.0" encoding="utf-8"?>
<p:tagLst xmlns:a="http://schemas.openxmlformats.org/drawingml/2006/main" xmlns:r="http://schemas.openxmlformats.org/officeDocument/2006/relationships" xmlns:p="http://schemas.openxmlformats.org/presentationml/2006/main">
  <p:tag name="HIGHLIGHTER" val="false"/>
</p:tagLst>
</file>

<file path=ppt/tags/tag677.xml><?xml version="1.0" encoding="utf-8"?>
<p:tagLst xmlns:a="http://schemas.openxmlformats.org/drawingml/2006/main" xmlns:r="http://schemas.openxmlformats.org/officeDocument/2006/relationships" xmlns:p="http://schemas.openxmlformats.org/presentationml/2006/main">
  <p:tag name="HIGHLIGHTER" val="false"/>
</p:tagLst>
</file>

<file path=ppt/tags/tag678.xml><?xml version="1.0" encoding="utf-8"?>
<p:tagLst xmlns:a="http://schemas.openxmlformats.org/drawingml/2006/main" xmlns:r="http://schemas.openxmlformats.org/officeDocument/2006/relationships" xmlns:p="http://schemas.openxmlformats.org/presentationml/2006/main">
  <p:tag name="HIGHLIGHTER" val="false"/>
</p:tagLst>
</file>

<file path=ppt/tags/tag679.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80.xml><?xml version="1.0" encoding="utf-8"?>
<p:tagLst xmlns:a="http://schemas.openxmlformats.org/drawingml/2006/main" xmlns:r="http://schemas.openxmlformats.org/officeDocument/2006/relationships" xmlns:p="http://schemas.openxmlformats.org/presentationml/2006/main">
  <p:tag name="HIGHLIGHTER" val="false"/>
</p:tagLst>
</file>

<file path=ppt/tags/tag681.xml><?xml version="1.0" encoding="utf-8"?>
<p:tagLst xmlns:a="http://schemas.openxmlformats.org/drawingml/2006/main" xmlns:r="http://schemas.openxmlformats.org/officeDocument/2006/relationships" xmlns:p="http://schemas.openxmlformats.org/presentationml/2006/main">
  <p:tag name="HIGHLIGHTER" val="false"/>
</p:tagLst>
</file>

<file path=ppt/tags/tag682.xml><?xml version="1.0" encoding="utf-8"?>
<p:tagLst xmlns:a="http://schemas.openxmlformats.org/drawingml/2006/main" xmlns:r="http://schemas.openxmlformats.org/officeDocument/2006/relationships" xmlns:p="http://schemas.openxmlformats.org/presentationml/2006/main">
  <p:tag name="HIGHLIGHTER" val="false"/>
</p:tagLst>
</file>

<file path=ppt/tags/tag683.xml><?xml version="1.0" encoding="utf-8"?>
<p:tagLst xmlns:a="http://schemas.openxmlformats.org/drawingml/2006/main" xmlns:r="http://schemas.openxmlformats.org/officeDocument/2006/relationships" xmlns:p="http://schemas.openxmlformats.org/presentationml/2006/main">
  <p:tag name="HIGHLIGHTER" val="false"/>
</p:tagLst>
</file>

<file path=ppt/tags/tag684.xml><?xml version="1.0" encoding="utf-8"?>
<p:tagLst xmlns:a="http://schemas.openxmlformats.org/drawingml/2006/main" xmlns:r="http://schemas.openxmlformats.org/officeDocument/2006/relationships" xmlns:p="http://schemas.openxmlformats.org/presentationml/2006/main">
  <p:tag name="HIGHLIGHTER" val="false"/>
</p:tagLst>
</file>

<file path=ppt/tags/tag685.xml><?xml version="1.0" encoding="utf-8"?>
<p:tagLst xmlns:a="http://schemas.openxmlformats.org/drawingml/2006/main" xmlns:r="http://schemas.openxmlformats.org/officeDocument/2006/relationships" xmlns:p="http://schemas.openxmlformats.org/presentationml/2006/main">
  <p:tag name="HIGHLIGHTER" val="false"/>
</p:tagLst>
</file>

<file path=ppt/tags/tag686.xml><?xml version="1.0" encoding="utf-8"?>
<p:tagLst xmlns:a="http://schemas.openxmlformats.org/drawingml/2006/main" xmlns:r="http://schemas.openxmlformats.org/officeDocument/2006/relationships" xmlns:p="http://schemas.openxmlformats.org/presentationml/2006/main">
  <p:tag name="HIGHLIGHTER" val="false"/>
</p:tagLst>
</file>

<file path=ppt/tags/tag687.xml><?xml version="1.0" encoding="utf-8"?>
<p:tagLst xmlns:a="http://schemas.openxmlformats.org/drawingml/2006/main" xmlns:r="http://schemas.openxmlformats.org/officeDocument/2006/relationships" xmlns:p="http://schemas.openxmlformats.org/presentationml/2006/main">
  <p:tag name="HIGHLIGHTER" val="false"/>
</p:tagLst>
</file>

<file path=ppt/tags/tag688.xml><?xml version="1.0" encoding="utf-8"?>
<p:tagLst xmlns:a="http://schemas.openxmlformats.org/drawingml/2006/main" xmlns:r="http://schemas.openxmlformats.org/officeDocument/2006/relationships" xmlns:p="http://schemas.openxmlformats.org/presentationml/2006/main">
  <p:tag name="HIGHLIGHTER" val="false"/>
</p:tagLst>
</file>

<file path=ppt/tags/tag689.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690.xml><?xml version="1.0" encoding="utf-8"?>
<p:tagLst xmlns:a="http://schemas.openxmlformats.org/drawingml/2006/main" xmlns:r="http://schemas.openxmlformats.org/officeDocument/2006/relationships" xmlns:p="http://schemas.openxmlformats.org/presentationml/2006/main">
  <p:tag name="HIGHLIGHTER" val="false"/>
</p:tagLst>
</file>

<file path=ppt/tags/tag691.xml><?xml version="1.0" encoding="utf-8"?>
<p:tagLst xmlns:a="http://schemas.openxmlformats.org/drawingml/2006/main" xmlns:r="http://schemas.openxmlformats.org/officeDocument/2006/relationships" xmlns:p="http://schemas.openxmlformats.org/presentationml/2006/main">
  <p:tag name="HIGHLIGHTER" val="false"/>
</p:tagLst>
</file>

<file path=ppt/tags/tag692.xml><?xml version="1.0" encoding="utf-8"?>
<p:tagLst xmlns:a="http://schemas.openxmlformats.org/drawingml/2006/main" xmlns:r="http://schemas.openxmlformats.org/officeDocument/2006/relationships" xmlns:p="http://schemas.openxmlformats.org/presentationml/2006/main">
  <p:tag name="HIGHLIGHTER" val="false"/>
</p:tagLst>
</file>

<file path=ppt/tags/tag693.xml><?xml version="1.0" encoding="utf-8"?>
<p:tagLst xmlns:a="http://schemas.openxmlformats.org/drawingml/2006/main" xmlns:r="http://schemas.openxmlformats.org/officeDocument/2006/relationships" xmlns:p="http://schemas.openxmlformats.org/presentationml/2006/main">
  <p:tag name="HIGHLIGHTER" val="false"/>
</p:tagLst>
</file>

<file path=ppt/tags/tag694.xml><?xml version="1.0" encoding="utf-8"?>
<p:tagLst xmlns:a="http://schemas.openxmlformats.org/drawingml/2006/main" xmlns:r="http://schemas.openxmlformats.org/officeDocument/2006/relationships" xmlns:p="http://schemas.openxmlformats.org/presentationml/2006/main">
  <p:tag name="HIGHLIGHTER" val="false"/>
</p:tagLst>
</file>

<file path=ppt/tags/tag695.xml><?xml version="1.0" encoding="utf-8"?>
<p:tagLst xmlns:a="http://schemas.openxmlformats.org/drawingml/2006/main" xmlns:r="http://schemas.openxmlformats.org/officeDocument/2006/relationships" xmlns:p="http://schemas.openxmlformats.org/presentationml/2006/main">
  <p:tag name="HIGHLIGHTER" val="false"/>
</p:tagLst>
</file>

<file path=ppt/tags/tag696.xml><?xml version="1.0" encoding="utf-8"?>
<p:tagLst xmlns:a="http://schemas.openxmlformats.org/drawingml/2006/main" xmlns:r="http://schemas.openxmlformats.org/officeDocument/2006/relationships" xmlns:p="http://schemas.openxmlformats.org/presentationml/2006/main">
  <p:tag name="HIGHLIGHTER" val="false"/>
</p:tagLst>
</file>

<file path=ppt/tags/tag697.xml><?xml version="1.0" encoding="utf-8"?>
<p:tagLst xmlns:a="http://schemas.openxmlformats.org/drawingml/2006/main" xmlns:r="http://schemas.openxmlformats.org/officeDocument/2006/relationships" xmlns:p="http://schemas.openxmlformats.org/presentationml/2006/main">
  <p:tag name="HIGHLIGHTER" val="false"/>
</p:tagLst>
</file>

<file path=ppt/tags/tag698.xml><?xml version="1.0" encoding="utf-8"?>
<p:tagLst xmlns:a="http://schemas.openxmlformats.org/drawingml/2006/main" xmlns:r="http://schemas.openxmlformats.org/officeDocument/2006/relationships" xmlns:p="http://schemas.openxmlformats.org/presentationml/2006/main">
  <p:tag name="HIGHLIGHTER" val="false"/>
</p:tagLst>
</file>

<file path=ppt/tags/tag69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00.xml><?xml version="1.0" encoding="utf-8"?>
<p:tagLst xmlns:a="http://schemas.openxmlformats.org/drawingml/2006/main" xmlns:r="http://schemas.openxmlformats.org/officeDocument/2006/relationships" xmlns:p="http://schemas.openxmlformats.org/presentationml/2006/main">
  <p:tag name="HIGHLIGHTER" val="false"/>
</p:tagLst>
</file>

<file path=ppt/tags/tag701.xml><?xml version="1.0" encoding="utf-8"?>
<p:tagLst xmlns:a="http://schemas.openxmlformats.org/drawingml/2006/main" xmlns:r="http://schemas.openxmlformats.org/officeDocument/2006/relationships" xmlns:p="http://schemas.openxmlformats.org/presentationml/2006/main">
  <p:tag name="HIGHLIGHTER" val="false"/>
</p:tagLst>
</file>

<file path=ppt/tags/tag702.xml><?xml version="1.0" encoding="utf-8"?>
<p:tagLst xmlns:a="http://schemas.openxmlformats.org/drawingml/2006/main" xmlns:r="http://schemas.openxmlformats.org/officeDocument/2006/relationships" xmlns:p="http://schemas.openxmlformats.org/presentationml/2006/main">
  <p:tag name="HIGHLIGHTER" val="false"/>
</p:tagLst>
</file>

<file path=ppt/tags/tag703.xml><?xml version="1.0" encoding="utf-8"?>
<p:tagLst xmlns:a="http://schemas.openxmlformats.org/drawingml/2006/main" xmlns:r="http://schemas.openxmlformats.org/officeDocument/2006/relationships" xmlns:p="http://schemas.openxmlformats.org/presentationml/2006/main">
  <p:tag name="HIGHLIGHTER" val="false"/>
</p:tagLst>
</file>

<file path=ppt/tags/tag704.xml><?xml version="1.0" encoding="utf-8"?>
<p:tagLst xmlns:a="http://schemas.openxmlformats.org/drawingml/2006/main" xmlns:r="http://schemas.openxmlformats.org/officeDocument/2006/relationships" xmlns:p="http://schemas.openxmlformats.org/presentationml/2006/main">
  <p:tag name="HIGHLIGHTER" val="false"/>
</p:tagLst>
</file>

<file path=ppt/tags/tag705.xml><?xml version="1.0" encoding="utf-8"?>
<p:tagLst xmlns:a="http://schemas.openxmlformats.org/drawingml/2006/main" xmlns:r="http://schemas.openxmlformats.org/officeDocument/2006/relationships" xmlns:p="http://schemas.openxmlformats.org/presentationml/2006/main">
  <p:tag name="HIGHLIGHTER" val="false"/>
</p:tagLst>
</file>

<file path=ppt/tags/tag706.xml><?xml version="1.0" encoding="utf-8"?>
<p:tagLst xmlns:a="http://schemas.openxmlformats.org/drawingml/2006/main" xmlns:r="http://schemas.openxmlformats.org/officeDocument/2006/relationships" xmlns:p="http://schemas.openxmlformats.org/presentationml/2006/main">
  <p:tag name="HIGHLIGHTER" val="false"/>
</p:tagLst>
</file>

<file path=ppt/tags/tag707.xml><?xml version="1.0" encoding="utf-8"?>
<p:tagLst xmlns:a="http://schemas.openxmlformats.org/drawingml/2006/main" xmlns:r="http://schemas.openxmlformats.org/officeDocument/2006/relationships" xmlns:p="http://schemas.openxmlformats.org/presentationml/2006/main">
  <p:tag name="HIGHLIGHTER" val="false"/>
</p:tagLst>
</file>

<file path=ppt/tags/tag708.xml><?xml version="1.0" encoding="utf-8"?>
<p:tagLst xmlns:a="http://schemas.openxmlformats.org/drawingml/2006/main" xmlns:r="http://schemas.openxmlformats.org/officeDocument/2006/relationships" xmlns:p="http://schemas.openxmlformats.org/presentationml/2006/main">
  <p:tag name="HIGHLIGHTER" val="false"/>
</p:tagLst>
</file>

<file path=ppt/tags/tag709.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10.xml><?xml version="1.0" encoding="utf-8"?>
<p:tagLst xmlns:a="http://schemas.openxmlformats.org/drawingml/2006/main" xmlns:r="http://schemas.openxmlformats.org/officeDocument/2006/relationships" xmlns:p="http://schemas.openxmlformats.org/presentationml/2006/main">
  <p:tag name="HIGHLIGHTER" val="false"/>
</p:tagLst>
</file>

<file path=ppt/tags/tag711.xml><?xml version="1.0" encoding="utf-8"?>
<p:tagLst xmlns:a="http://schemas.openxmlformats.org/drawingml/2006/main" xmlns:r="http://schemas.openxmlformats.org/officeDocument/2006/relationships" xmlns:p="http://schemas.openxmlformats.org/presentationml/2006/main">
  <p:tag name="HIGHLIGHTER" val="false"/>
</p:tagLst>
</file>

<file path=ppt/tags/tag712.xml><?xml version="1.0" encoding="utf-8"?>
<p:tagLst xmlns:a="http://schemas.openxmlformats.org/drawingml/2006/main" xmlns:r="http://schemas.openxmlformats.org/officeDocument/2006/relationships" xmlns:p="http://schemas.openxmlformats.org/presentationml/2006/main">
  <p:tag name="HIGHLIGHTER" val="false"/>
</p:tagLst>
</file>

<file path=ppt/tags/tag713.xml><?xml version="1.0" encoding="utf-8"?>
<p:tagLst xmlns:a="http://schemas.openxmlformats.org/drawingml/2006/main" xmlns:r="http://schemas.openxmlformats.org/officeDocument/2006/relationships" xmlns:p="http://schemas.openxmlformats.org/presentationml/2006/main">
  <p:tag name="HIGHLIGHTER" val="false"/>
</p:tagLst>
</file>

<file path=ppt/tags/tag714.xml><?xml version="1.0" encoding="utf-8"?>
<p:tagLst xmlns:a="http://schemas.openxmlformats.org/drawingml/2006/main" xmlns:r="http://schemas.openxmlformats.org/officeDocument/2006/relationships" xmlns:p="http://schemas.openxmlformats.org/presentationml/2006/main">
  <p:tag name="HIGHLIGHTER" val="false"/>
</p:tagLst>
</file>

<file path=ppt/tags/tag715.xml><?xml version="1.0" encoding="utf-8"?>
<p:tagLst xmlns:a="http://schemas.openxmlformats.org/drawingml/2006/main" xmlns:r="http://schemas.openxmlformats.org/officeDocument/2006/relationships" xmlns:p="http://schemas.openxmlformats.org/presentationml/2006/main">
  <p:tag name="HIGHLIGHTER" val="false"/>
</p:tagLst>
</file>

<file path=ppt/tags/tag716.xml><?xml version="1.0" encoding="utf-8"?>
<p:tagLst xmlns:a="http://schemas.openxmlformats.org/drawingml/2006/main" xmlns:r="http://schemas.openxmlformats.org/officeDocument/2006/relationships" xmlns:p="http://schemas.openxmlformats.org/presentationml/2006/main">
  <p:tag name="HIGHLIGHTER" val="false"/>
</p:tagLst>
</file>

<file path=ppt/tags/tag717.xml><?xml version="1.0" encoding="utf-8"?>
<p:tagLst xmlns:a="http://schemas.openxmlformats.org/drawingml/2006/main" xmlns:r="http://schemas.openxmlformats.org/officeDocument/2006/relationships" xmlns:p="http://schemas.openxmlformats.org/presentationml/2006/main">
  <p:tag name="HIGHLIGHTER" val="false"/>
</p:tagLst>
</file>

<file path=ppt/tags/tag718.xml><?xml version="1.0" encoding="utf-8"?>
<p:tagLst xmlns:a="http://schemas.openxmlformats.org/drawingml/2006/main" xmlns:r="http://schemas.openxmlformats.org/officeDocument/2006/relationships" xmlns:p="http://schemas.openxmlformats.org/presentationml/2006/main">
  <p:tag name="HIGHLIGHTER" val="false"/>
</p:tagLst>
</file>

<file path=ppt/tags/tag719.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20.xml><?xml version="1.0" encoding="utf-8"?>
<p:tagLst xmlns:a="http://schemas.openxmlformats.org/drawingml/2006/main" xmlns:r="http://schemas.openxmlformats.org/officeDocument/2006/relationships" xmlns:p="http://schemas.openxmlformats.org/presentationml/2006/main">
  <p:tag name="HIGHLIGHTER" val="false"/>
</p:tagLst>
</file>

<file path=ppt/tags/tag721.xml><?xml version="1.0" encoding="utf-8"?>
<p:tagLst xmlns:a="http://schemas.openxmlformats.org/drawingml/2006/main" xmlns:r="http://schemas.openxmlformats.org/officeDocument/2006/relationships" xmlns:p="http://schemas.openxmlformats.org/presentationml/2006/main">
  <p:tag name="HIGHLIGHTER" val="false"/>
</p:tagLst>
</file>

<file path=ppt/tags/tag722.xml><?xml version="1.0" encoding="utf-8"?>
<p:tagLst xmlns:a="http://schemas.openxmlformats.org/drawingml/2006/main" xmlns:r="http://schemas.openxmlformats.org/officeDocument/2006/relationships" xmlns:p="http://schemas.openxmlformats.org/presentationml/2006/main">
  <p:tag name="HIGHLIGHTER" val="false"/>
</p:tagLst>
</file>

<file path=ppt/tags/tag723.xml><?xml version="1.0" encoding="utf-8"?>
<p:tagLst xmlns:a="http://schemas.openxmlformats.org/drawingml/2006/main" xmlns:r="http://schemas.openxmlformats.org/officeDocument/2006/relationships" xmlns:p="http://schemas.openxmlformats.org/presentationml/2006/main">
  <p:tag name="HIGHLIGHTER" val="false"/>
</p:tagLst>
</file>

<file path=ppt/tags/tag724.xml><?xml version="1.0" encoding="utf-8"?>
<p:tagLst xmlns:a="http://schemas.openxmlformats.org/drawingml/2006/main" xmlns:r="http://schemas.openxmlformats.org/officeDocument/2006/relationships" xmlns:p="http://schemas.openxmlformats.org/presentationml/2006/main">
  <p:tag name="HIGHLIGHTER" val="false"/>
</p:tagLst>
</file>

<file path=ppt/tags/tag725.xml><?xml version="1.0" encoding="utf-8"?>
<p:tagLst xmlns:a="http://schemas.openxmlformats.org/drawingml/2006/main" xmlns:r="http://schemas.openxmlformats.org/officeDocument/2006/relationships" xmlns:p="http://schemas.openxmlformats.org/presentationml/2006/main">
  <p:tag name="HIGHLIGHTER" val="false"/>
</p:tagLst>
</file>

<file path=ppt/tags/tag726.xml><?xml version="1.0" encoding="utf-8"?>
<p:tagLst xmlns:a="http://schemas.openxmlformats.org/drawingml/2006/main" xmlns:r="http://schemas.openxmlformats.org/officeDocument/2006/relationships" xmlns:p="http://schemas.openxmlformats.org/presentationml/2006/main">
  <p:tag name="HIGHLIGHTER" val="false"/>
</p:tagLst>
</file>

<file path=ppt/tags/tag727.xml><?xml version="1.0" encoding="utf-8"?>
<p:tagLst xmlns:a="http://schemas.openxmlformats.org/drawingml/2006/main" xmlns:r="http://schemas.openxmlformats.org/officeDocument/2006/relationships" xmlns:p="http://schemas.openxmlformats.org/presentationml/2006/main">
  <p:tag name="HIGHLIGHTER" val="false"/>
</p:tagLst>
</file>

<file path=ppt/tags/tag728.xml><?xml version="1.0" encoding="utf-8"?>
<p:tagLst xmlns:a="http://schemas.openxmlformats.org/drawingml/2006/main" xmlns:r="http://schemas.openxmlformats.org/officeDocument/2006/relationships" xmlns:p="http://schemas.openxmlformats.org/presentationml/2006/main">
  <p:tag name="HIGHLIGHTER" val="false"/>
</p:tagLst>
</file>

<file path=ppt/tags/tag729.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30.xml><?xml version="1.0" encoding="utf-8"?>
<p:tagLst xmlns:a="http://schemas.openxmlformats.org/drawingml/2006/main" xmlns:r="http://schemas.openxmlformats.org/officeDocument/2006/relationships" xmlns:p="http://schemas.openxmlformats.org/presentationml/2006/main">
  <p:tag name="HIGHLIGHTER" val="false"/>
</p:tagLst>
</file>

<file path=ppt/tags/tag731.xml><?xml version="1.0" encoding="utf-8"?>
<p:tagLst xmlns:a="http://schemas.openxmlformats.org/drawingml/2006/main" xmlns:r="http://schemas.openxmlformats.org/officeDocument/2006/relationships" xmlns:p="http://schemas.openxmlformats.org/presentationml/2006/main">
  <p:tag name="HIGHLIGHTER" val="false"/>
</p:tagLst>
</file>

<file path=ppt/tags/tag732.xml><?xml version="1.0" encoding="utf-8"?>
<p:tagLst xmlns:a="http://schemas.openxmlformats.org/drawingml/2006/main" xmlns:r="http://schemas.openxmlformats.org/officeDocument/2006/relationships" xmlns:p="http://schemas.openxmlformats.org/presentationml/2006/main">
  <p:tag name="HIGHLIGHTER" val="false"/>
</p:tagLst>
</file>

<file path=ppt/tags/tag733.xml><?xml version="1.0" encoding="utf-8"?>
<p:tagLst xmlns:a="http://schemas.openxmlformats.org/drawingml/2006/main" xmlns:r="http://schemas.openxmlformats.org/officeDocument/2006/relationships" xmlns:p="http://schemas.openxmlformats.org/presentationml/2006/main">
  <p:tag name="HIGHLIGHTER" val="false"/>
</p:tagLst>
</file>

<file path=ppt/tags/tag734.xml><?xml version="1.0" encoding="utf-8"?>
<p:tagLst xmlns:a="http://schemas.openxmlformats.org/drawingml/2006/main" xmlns:r="http://schemas.openxmlformats.org/officeDocument/2006/relationships" xmlns:p="http://schemas.openxmlformats.org/presentationml/2006/main">
  <p:tag name="HIGHLIGHTER" val="false"/>
</p:tagLst>
</file>

<file path=ppt/tags/tag735.xml><?xml version="1.0" encoding="utf-8"?>
<p:tagLst xmlns:a="http://schemas.openxmlformats.org/drawingml/2006/main" xmlns:r="http://schemas.openxmlformats.org/officeDocument/2006/relationships" xmlns:p="http://schemas.openxmlformats.org/presentationml/2006/main">
  <p:tag name="HIGHLIGHTER" val="false"/>
</p:tagLst>
</file>

<file path=ppt/tags/tag736.xml><?xml version="1.0" encoding="utf-8"?>
<p:tagLst xmlns:a="http://schemas.openxmlformats.org/drawingml/2006/main" xmlns:r="http://schemas.openxmlformats.org/officeDocument/2006/relationships" xmlns:p="http://schemas.openxmlformats.org/presentationml/2006/main">
  <p:tag name="HIGHLIGHTER" val="false"/>
</p:tagLst>
</file>

<file path=ppt/tags/tag737.xml><?xml version="1.0" encoding="utf-8"?>
<p:tagLst xmlns:a="http://schemas.openxmlformats.org/drawingml/2006/main" xmlns:r="http://schemas.openxmlformats.org/officeDocument/2006/relationships" xmlns:p="http://schemas.openxmlformats.org/presentationml/2006/main">
  <p:tag name="HIGHLIGHTER" val="false"/>
</p:tagLst>
</file>

<file path=ppt/tags/tag738.xml><?xml version="1.0" encoding="utf-8"?>
<p:tagLst xmlns:a="http://schemas.openxmlformats.org/drawingml/2006/main" xmlns:r="http://schemas.openxmlformats.org/officeDocument/2006/relationships" xmlns:p="http://schemas.openxmlformats.org/presentationml/2006/main">
  <p:tag name="HIGHLIGHTER" val="false"/>
</p:tagLst>
</file>

<file path=ppt/tags/tag739.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40.xml><?xml version="1.0" encoding="utf-8"?>
<p:tagLst xmlns:a="http://schemas.openxmlformats.org/drawingml/2006/main" xmlns:r="http://schemas.openxmlformats.org/officeDocument/2006/relationships" xmlns:p="http://schemas.openxmlformats.org/presentationml/2006/main">
  <p:tag name="HIGHLIGHTER" val="false"/>
</p:tagLst>
</file>

<file path=ppt/tags/tag741.xml><?xml version="1.0" encoding="utf-8"?>
<p:tagLst xmlns:a="http://schemas.openxmlformats.org/drawingml/2006/main" xmlns:r="http://schemas.openxmlformats.org/officeDocument/2006/relationships" xmlns:p="http://schemas.openxmlformats.org/presentationml/2006/main">
  <p:tag name="HIGHLIGHTER" val="false"/>
</p:tagLst>
</file>

<file path=ppt/tags/tag742.xml><?xml version="1.0" encoding="utf-8"?>
<p:tagLst xmlns:a="http://schemas.openxmlformats.org/drawingml/2006/main" xmlns:r="http://schemas.openxmlformats.org/officeDocument/2006/relationships" xmlns:p="http://schemas.openxmlformats.org/presentationml/2006/main">
  <p:tag name="HIGHLIGHTER" val="false"/>
</p:tagLst>
</file>

<file path=ppt/tags/tag743.xml><?xml version="1.0" encoding="utf-8"?>
<p:tagLst xmlns:a="http://schemas.openxmlformats.org/drawingml/2006/main" xmlns:r="http://schemas.openxmlformats.org/officeDocument/2006/relationships" xmlns:p="http://schemas.openxmlformats.org/presentationml/2006/main">
  <p:tag name="HIGHLIGHTER" val="false"/>
</p:tagLst>
</file>

<file path=ppt/tags/tag744.xml><?xml version="1.0" encoding="utf-8"?>
<p:tagLst xmlns:a="http://schemas.openxmlformats.org/drawingml/2006/main" xmlns:r="http://schemas.openxmlformats.org/officeDocument/2006/relationships" xmlns:p="http://schemas.openxmlformats.org/presentationml/2006/main">
  <p:tag name="HIGHLIGHTER" val="false"/>
</p:tagLst>
</file>

<file path=ppt/tags/tag745.xml><?xml version="1.0" encoding="utf-8"?>
<p:tagLst xmlns:a="http://schemas.openxmlformats.org/drawingml/2006/main" xmlns:r="http://schemas.openxmlformats.org/officeDocument/2006/relationships" xmlns:p="http://schemas.openxmlformats.org/presentationml/2006/main">
  <p:tag name="HIGHLIGHTER" val="false"/>
</p:tagLst>
</file>

<file path=ppt/tags/tag746.xml><?xml version="1.0" encoding="utf-8"?>
<p:tagLst xmlns:a="http://schemas.openxmlformats.org/drawingml/2006/main" xmlns:r="http://schemas.openxmlformats.org/officeDocument/2006/relationships" xmlns:p="http://schemas.openxmlformats.org/presentationml/2006/main">
  <p:tag name="HIGHLIGHTER" val="false"/>
</p:tagLst>
</file>

<file path=ppt/tags/tag747.xml><?xml version="1.0" encoding="utf-8"?>
<p:tagLst xmlns:a="http://schemas.openxmlformats.org/drawingml/2006/main" xmlns:r="http://schemas.openxmlformats.org/officeDocument/2006/relationships" xmlns:p="http://schemas.openxmlformats.org/presentationml/2006/main">
  <p:tag name="HIGHLIGHTER" val="false"/>
</p:tagLst>
</file>

<file path=ppt/tags/tag748.xml><?xml version="1.0" encoding="utf-8"?>
<p:tagLst xmlns:a="http://schemas.openxmlformats.org/drawingml/2006/main" xmlns:r="http://schemas.openxmlformats.org/officeDocument/2006/relationships" xmlns:p="http://schemas.openxmlformats.org/presentationml/2006/main">
  <p:tag name="HIGHLIGHTER" val="false"/>
</p:tagLst>
</file>

<file path=ppt/tags/tag749.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50.xml><?xml version="1.0" encoding="utf-8"?>
<p:tagLst xmlns:a="http://schemas.openxmlformats.org/drawingml/2006/main" xmlns:r="http://schemas.openxmlformats.org/officeDocument/2006/relationships" xmlns:p="http://schemas.openxmlformats.org/presentationml/2006/main">
  <p:tag name="HIGHLIGHTER" val="false"/>
</p:tagLst>
</file>

<file path=ppt/tags/tag751.xml><?xml version="1.0" encoding="utf-8"?>
<p:tagLst xmlns:a="http://schemas.openxmlformats.org/drawingml/2006/main" xmlns:r="http://schemas.openxmlformats.org/officeDocument/2006/relationships" xmlns:p="http://schemas.openxmlformats.org/presentationml/2006/main">
  <p:tag name="HIGHLIGHTER" val="false"/>
</p:tagLst>
</file>

<file path=ppt/tags/tag752.xml><?xml version="1.0" encoding="utf-8"?>
<p:tagLst xmlns:a="http://schemas.openxmlformats.org/drawingml/2006/main" xmlns:r="http://schemas.openxmlformats.org/officeDocument/2006/relationships" xmlns:p="http://schemas.openxmlformats.org/presentationml/2006/main">
  <p:tag name="HIGHLIGHTER" val="false"/>
</p:tagLst>
</file>

<file path=ppt/tags/tag753.xml><?xml version="1.0" encoding="utf-8"?>
<p:tagLst xmlns:a="http://schemas.openxmlformats.org/drawingml/2006/main" xmlns:r="http://schemas.openxmlformats.org/officeDocument/2006/relationships" xmlns:p="http://schemas.openxmlformats.org/presentationml/2006/main">
  <p:tag name="HIGHLIGHTER" val="false"/>
</p:tagLst>
</file>

<file path=ppt/tags/tag754.xml><?xml version="1.0" encoding="utf-8"?>
<p:tagLst xmlns:a="http://schemas.openxmlformats.org/drawingml/2006/main" xmlns:r="http://schemas.openxmlformats.org/officeDocument/2006/relationships" xmlns:p="http://schemas.openxmlformats.org/presentationml/2006/main">
  <p:tag name="HIGHLIGHTER" val="false"/>
</p:tagLst>
</file>

<file path=ppt/tags/tag755.xml><?xml version="1.0" encoding="utf-8"?>
<p:tagLst xmlns:a="http://schemas.openxmlformats.org/drawingml/2006/main" xmlns:r="http://schemas.openxmlformats.org/officeDocument/2006/relationships" xmlns:p="http://schemas.openxmlformats.org/presentationml/2006/main">
  <p:tag name="HIGHLIGHTER" val="false"/>
</p:tagLst>
</file>

<file path=ppt/tags/tag756.xml><?xml version="1.0" encoding="utf-8"?>
<p:tagLst xmlns:a="http://schemas.openxmlformats.org/drawingml/2006/main" xmlns:r="http://schemas.openxmlformats.org/officeDocument/2006/relationships" xmlns:p="http://schemas.openxmlformats.org/presentationml/2006/main">
  <p:tag name="HIGHLIGHTER" val="false"/>
</p:tagLst>
</file>

<file path=ppt/tags/tag757.xml><?xml version="1.0" encoding="utf-8"?>
<p:tagLst xmlns:a="http://schemas.openxmlformats.org/drawingml/2006/main" xmlns:r="http://schemas.openxmlformats.org/officeDocument/2006/relationships" xmlns:p="http://schemas.openxmlformats.org/presentationml/2006/main">
  <p:tag name="HIGHLIGHTER" val="false"/>
</p:tagLst>
</file>

<file path=ppt/tags/tag758.xml><?xml version="1.0" encoding="utf-8"?>
<p:tagLst xmlns:a="http://schemas.openxmlformats.org/drawingml/2006/main" xmlns:r="http://schemas.openxmlformats.org/officeDocument/2006/relationships" xmlns:p="http://schemas.openxmlformats.org/presentationml/2006/main">
  <p:tag name="HIGHLIGHTER" val="false"/>
</p:tagLst>
</file>

<file path=ppt/tags/tag759.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60.xml><?xml version="1.0" encoding="utf-8"?>
<p:tagLst xmlns:a="http://schemas.openxmlformats.org/drawingml/2006/main" xmlns:r="http://schemas.openxmlformats.org/officeDocument/2006/relationships" xmlns:p="http://schemas.openxmlformats.org/presentationml/2006/main">
  <p:tag name="HIGHLIGHTER" val="false"/>
</p:tagLst>
</file>

<file path=ppt/tags/tag761.xml><?xml version="1.0" encoding="utf-8"?>
<p:tagLst xmlns:a="http://schemas.openxmlformats.org/drawingml/2006/main" xmlns:r="http://schemas.openxmlformats.org/officeDocument/2006/relationships" xmlns:p="http://schemas.openxmlformats.org/presentationml/2006/main">
  <p:tag name="HIGHLIGHTER" val="false"/>
</p:tagLst>
</file>

<file path=ppt/tags/tag762.xml><?xml version="1.0" encoding="utf-8"?>
<p:tagLst xmlns:a="http://schemas.openxmlformats.org/drawingml/2006/main" xmlns:r="http://schemas.openxmlformats.org/officeDocument/2006/relationships" xmlns:p="http://schemas.openxmlformats.org/presentationml/2006/main">
  <p:tag name="HIGHLIGHTER" val="false"/>
</p:tagLst>
</file>

<file path=ppt/tags/tag763.xml><?xml version="1.0" encoding="utf-8"?>
<p:tagLst xmlns:a="http://schemas.openxmlformats.org/drawingml/2006/main" xmlns:r="http://schemas.openxmlformats.org/officeDocument/2006/relationships" xmlns:p="http://schemas.openxmlformats.org/presentationml/2006/main">
  <p:tag name="HIGHLIGHTER" val="false"/>
</p:tagLst>
</file>

<file path=ppt/tags/tag764.xml><?xml version="1.0" encoding="utf-8"?>
<p:tagLst xmlns:a="http://schemas.openxmlformats.org/drawingml/2006/main" xmlns:r="http://schemas.openxmlformats.org/officeDocument/2006/relationships" xmlns:p="http://schemas.openxmlformats.org/presentationml/2006/main">
  <p:tag name="HIGHLIGHTER" val="false"/>
</p:tagLst>
</file>

<file path=ppt/tags/tag765.xml><?xml version="1.0" encoding="utf-8"?>
<p:tagLst xmlns:a="http://schemas.openxmlformats.org/drawingml/2006/main" xmlns:r="http://schemas.openxmlformats.org/officeDocument/2006/relationships" xmlns:p="http://schemas.openxmlformats.org/presentationml/2006/main">
  <p:tag name="HIGHLIGHTER" val="false"/>
</p:tagLst>
</file>

<file path=ppt/tags/tag766.xml><?xml version="1.0" encoding="utf-8"?>
<p:tagLst xmlns:a="http://schemas.openxmlformats.org/drawingml/2006/main" xmlns:r="http://schemas.openxmlformats.org/officeDocument/2006/relationships" xmlns:p="http://schemas.openxmlformats.org/presentationml/2006/main">
  <p:tag name="HIGHLIGHTER" val="false"/>
</p:tagLst>
</file>

<file path=ppt/tags/tag767.xml><?xml version="1.0" encoding="utf-8"?>
<p:tagLst xmlns:a="http://schemas.openxmlformats.org/drawingml/2006/main" xmlns:r="http://schemas.openxmlformats.org/officeDocument/2006/relationships" xmlns:p="http://schemas.openxmlformats.org/presentationml/2006/main">
  <p:tag name="HIGHLIGHTER" val="false"/>
</p:tagLst>
</file>

<file path=ppt/tags/tag768.xml><?xml version="1.0" encoding="utf-8"?>
<p:tagLst xmlns:a="http://schemas.openxmlformats.org/drawingml/2006/main" xmlns:r="http://schemas.openxmlformats.org/officeDocument/2006/relationships" xmlns:p="http://schemas.openxmlformats.org/presentationml/2006/main">
  <p:tag name="HIGHLIGHTER" val="false"/>
</p:tagLst>
</file>

<file path=ppt/tags/tag769.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70.xml><?xml version="1.0" encoding="utf-8"?>
<p:tagLst xmlns:a="http://schemas.openxmlformats.org/drawingml/2006/main" xmlns:r="http://schemas.openxmlformats.org/officeDocument/2006/relationships" xmlns:p="http://schemas.openxmlformats.org/presentationml/2006/main">
  <p:tag name="HIGHLIGHTER" val="false"/>
</p:tagLst>
</file>

<file path=ppt/tags/tag771.xml><?xml version="1.0" encoding="utf-8"?>
<p:tagLst xmlns:a="http://schemas.openxmlformats.org/drawingml/2006/main" xmlns:r="http://schemas.openxmlformats.org/officeDocument/2006/relationships" xmlns:p="http://schemas.openxmlformats.org/presentationml/2006/main">
  <p:tag name="HIGHLIGHTER" val="false"/>
</p:tagLst>
</file>

<file path=ppt/tags/tag772.xml><?xml version="1.0" encoding="utf-8"?>
<p:tagLst xmlns:a="http://schemas.openxmlformats.org/drawingml/2006/main" xmlns:r="http://schemas.openxmlformats.org/officeDocument/2006/relationships" xmlns:p="http://schemas.openxmlformats.org/presentationml/2006/main">
  <p:tag name="HIGHLIGHTER" val="false"/>
</p:tagLst>
</file>

<file path=ppt/tags/tag773.xml><?xml version="1.0" encoding="utf-8"?>
<p:tagLst xmlns:a="http://schemas.openxmlformats.org/drawingml/2006/main" xmlns:r="http://schemas.openxmlformats.org/officeDocument/2006/relationships" xmlns:p="http://schemas.openxmlformats.org/presentationml/2006/main">
  <p:tag name="HIGHLIGHTER" val="false"/>
</p:tagLst>
</file>

<file path=ppt/tags/tag774.xml><?xml version="1.0" encoding="utf-8"?>
<p:tagLst xmlns:a="http://schemas.openxmlformats.org/drawingml/2006/main" xmlns:r="http://schemas.openxmlformats.org/officeDocument/2006/relationships" xmlns:p="http://schemas.openxmlformats.org/presentationml/2006/main">
  <p:tag name="HIGHLIGHTER" val="false"/>
</p:tagLst>
</file>

<file path=ppt/tags/tag775.xml><?xml version="1.0" encoding="utf-8"?>
<p:tagLst xmlns:a="http://schemas.openxmlformats.org/drawingml/2006/main" xmlns:r="http://schemas.openxmlformats.org/officeDocument/2006/relationships" xmlns:p="http://schemas.openxmlformats.org/presentationml/2006/main">
  <p:tag name="HIGHLIGHTER" val="false"/>
</p:tagLst>
</file>

<file path=ppt/tags/tag776.xml><?xml version="1.0" encoding="utf-8"?>
<p:tagLst xmlns:a="http://schemas.openxmlformats.org/drawingml/2006/main" xmlns:r="http://schemas.openxmlformats.org/officeDocument/2006/relationships" xmlns:p="http://schemas.openxmlformats.org/presentationml/2006/main">
  <p:tag name="HIGHLIGHTER" val="false"/>
</p:tagLst>
</file>

<file path=ppt/tags/tag777.xml><?xml version="1.0" encoding="utf-8"?>
<p:tagLst xmlns:a="http://schemas.openxmlformats.org/drawingml/2006/main" xmlns:r="http://schemas.openxmlformats.org/officeDocument/2006/relationships" xmlns:p="http://schemas.openxmlformats.org/presentationml/2006/main">
  <p:tag name="HIGHLIGHTER" val="false"/>
</p:tagLst>
</file>

<file path=ppt/tags/tag778.xml><?xml version="1.0" encoding="utf-8"?>
<p:tagLst xmlns:a="http://schemas.openxmlformats.org/drawingml/2006/main" xmlns:r="http://schemas.openxmlformats.org/officeDocument/2006/relationships" xmlns:p="http://schemas.openxmlformats.org/presentationml/2006/main">
  <p:tag name="HIGHLIGHTER" val="false"/>
</p:tagLst>
</file>

<file path=ppt/tags/tag779.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80.xml><?xml version="1.0" encoding="utf-8"?>
<p:tagLst xmlns:a="http://schemas.openxmlformats.org/drawingml/2006/main" xmlns:r="http://schemas.openxmlformats.org/officeDocument/2006/relationships" xmlns:p="http://schemas.openxmlformats.org/presentationml/2006/main">
  <p:tag name="HIGHLIGHTER" val="false"/>
</p:tagLst>
</file>

<file path=ppt/tags/tag781.xml><?xml version="1.0" encoding="utf-8"?>
<p:tagLst xmlns:a="http://schemas.openxmlformats.org/drawingml/2006/main" xmlns:r="http://schemas.openxmlformats.org/officeDocument/2006/relationships" xmlns:p="http://schemas.openxmlformats.org/presentationml/2006/main">
  <p:tag name="HIGHLIGHTER" val="false"/>
</p:tagLst>
</file>

<file path=ppt/tags/tag782.xml><?xml version="1.0" encoding="utf-8"?>
<p:tagLst xmlns:a="http://schemas.openxmlformats.org/drawingml/2006/main" xmlns:r="http://schemas.openxmlformats.org/officeDocument/2006/relationships" xmlns:p="http://schemas.openxmlformats.org/presentationml/2006/main">
  <p:tag name="HIGHLIGHTER" val="false"/>
</p:tagLst>
</file>

<file path=ppt/tags/tag783.xml><?xml version="1.0" encoding="utf-8"?>
<p:tagLst xmlns:a="http://schemas.openxmlformats.org/drawingml/2006/main" xmlns:r="http://schemas.openxmlformats.org/officeDocument/2006/relationships" xmlns:p="http://schemas.openxmlformats.org/presentationml/2006/main">
  <p:tag name="HIGHLIGHTER" val="false"/>
</p:tagLst>
</file>

<file path=ppt/tags/tag784.xml><?xml version="1.0" encoding="utf-8"?>
<p:tagLst xmlns:a="http://schemas.openxmlformats.org/drawingml/2006/main" xmlns:r="http://schemas.openxmlformats.org/officeDocument/2006/relationships" xmlns:p="http://schemas.openxmlformats.org/presentationml/2006/main">
  <p:tag name="HIGHLIGHTER" val="false"/>
</p:tagLst>
</file>

<file path=ppt/tags/tag785.xml><?xml version="1.0" encoding="utf-8"?>
<p:tagLst xmlns:a="http://schemas.openxmlformats.org/drawingml/2006/main" xmlns:r="http://schemas.openxmlformats.org/officeDocument/2006/relationships" xmlns:p="http://schemas.openxmlformats.org/presentationml/2006/main">
  <p:tag name="HIGHLIGHTER" val="false"/>
</p:tagLst>
</file>

<file path=ppt/tags/tag786.xml><?xml version="1.0" encoding="utf-8"?>
<p:tagLst xmlns:a="http://schemas.openxmlformats.org/drawingml/2006/main" xmlns:r="http://schemas.openxmlformats.org/officeDocument/2006/relationships" xmlns:p="http://schemas.openxmlformats.org/presentationml/2006/main">
  <p:tag name="HIGHLIGHTER" val="false"/>
</p:tagLst>
</file>

<file path=ppt/tags/tag787.xml><?xml version="1.0" encoding="utf-8"?>
<p:tagLst xmlns:a="http://schemas.openxmlformats.org/drawingml/2006/main" xmlns:r="http://schemas.openxmlformats.org/officeDocument/2006/relationships" xmlns:p="http://schemas.openxmlformats.org/presentationml/2006/main">
  <p:tag name="HIGHLIGHTER" val="false"/>
</p:tagLst>
</file>

<file path=ppt/tags/tag788.xml><?xml version="1.0" encoding="utf-8"?>
<p:tagLst xmlns:a="http://schemas.openxmlformats.org/drawingml/2006/main" xmlns:r="http://schemas.openxmlformats.org/officeDocument/2006/relationships" xmlns:p="http://schemas.openxmlformats.org/presentationml/2006/main">
  <p:tag name="HIGHLIGHTER" val="false"/>
</p:tagLst>
</file>

<file path=ppt/tags/tag789.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790.xml><?xml version="1.0" encoding="utf-8"?>
<p:tagLst xmlns:a="http://schemas.openxmlformats.org/drawingml/2006/main" xmlns:r="http://schemas.openxmlformats.org/officeDocument/2006/relationships" xmlns:p="http://schemas.openxmlformats.org/presentationml/2006/main">
  <p:tag name="HIGHLIGHTER" val="false"/>
</p:tagLst>
</file>

<file path=ppt/tags/tag791.xml><?xml version="1.0" encoding="utf-8"?>
<p:tagLst xmlns:a="http://schemas.openxmlformats.org/drawingml/2006/main" xmlns:r="http://schemas.openxmlformats.org/officeDocument/2006/relationships" xmlns:p="http://schemas.openxmlformats.org/presentationml/2006/main">
  <p:tag name="HIGHLIGHTER" val="false"/>
</p:tagLst>
</file>

<file path=ppt/tags/tag792.xml><?xml version="1.0" encoding="utf-8"?>
<p:tagLst xmlns:a="http://schemas.openxmlformats.org/drawingml/2006/main" xmlns:r="http://schemas.openxmlformats.org/officeDocument/2006/relationships" xmlns:p="http://schemas.openxmlformats.org/presentationml/2006/main">
  <p:tag name="HIGHLIGHTER" val="false"/>
</p:tagLst>
</file>

<file path=ppt/tags/tag793.xml><?xml version="1.0" encoding="utf-8"?>
<p:tagLst xmlns:a="http://schemas.openxmlformats.org/drawingml/2006/main" xmlns:r="http://schemas.openxmlformats.org/officeDocument/2006/relationships" xmlns:p="http://schemas.openxmlformats.org/presentationml/2006/main">
  <p:tag name="HIGHLIGHTER" val="false"/>
</p:tagLst>
</file>

<file path=ppt/tags/tag794.xml><?xml version="1.0" encoding="utf-8"?>
<p:tagLst xmlns:a="http://schemas.openxmlformats.org/drawingml/2006/main" xmlns:r="http://schemas.openxmlformats.org/officeDocument/2006/relationships" xmlns:p="http://schemas.openxmlformats.org/presentationml/2006/main">
  <p:tag name="HIGHLIGHTER" val="false"/>
</p:tagLst>
</file>

<file path=ppt/tags/tag795.xml><?xml version="1.0" encoding="utf-8"?>
<p:tagLst xmlns:a="http://schemas.openxmlformats.org/drawingml/2006/main" xmlns:r="http://schemas.openxmlformats.org/officeDocument/2006/relationships" xmlns:p="http://schemas.openxmlformats.org/presentationml/2006/main">
  <p:tag name="HIGHLIGHTER" val="false"/>
</p:tagLst>
</file>

<file path=ppt/tags/tag796.xml><?xml version="1.0" encoding="utf-8"?>
<p:tagLst xmlns:a="http://schemas.openxmlformats.org/drawingml/2006/main" xmlns:r="http://schemas.openxmlformats.org/officeDocument/2006/relationships" xmlns:p="http://schemas.openxmlformats.org/presentationml/2006/main">
  <p:tag name="HIGHLIGHTER" val="false"/>
</p:tagLst>
</file>

<file path=ppt/tags/tag797.xml><?xml version="1.0" encoding="utf-8"?>
<p:tagLst xmlns:a="http://schemas.openxmlformats.org/drawingml/2006/main" xmlns:r="http://schemas.openxmlformats.org/officeDocument/2006/relationships" xmlns:p="http://schemas.openxmlformats.org/presentationml/2006/main">
  <p:tag name="HIGHLIGHTER" val="false"/>
</p:tagLst>
</file>

<file path=ppt/tags/tag798.xml><?xml version="1.0" encoding="utf-8"?>
<p:tagLst xmlns:a="http://schemas.openxmlformats.org/drawingml/2006/main" xmlns:r="http://schemas.openxmlformats.org/officeDocument/2006/relationships" xmlns:p="http://schemas.openxmlformats.org/presentationml/2006/main">
  <p:tag name="HIGHLIGHTER" val="false"/>
</p:tagLst>
</file>

<file path=ppt/tags/tag79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00.xml><?xml version="1.0" encoding="utf-8"?>
<p:tagLst xmlns:a="http://schemas.openxmlformats.org/drawingml/2006/main" xmlns:r="http://schemas.openxmlformats.org/officeDocument/2006/relationships" xmlns:p="http://schemas.openxmlformats.org/presentationml/2006/main">
  <p:tag name="HIGHLIGHTER" val="false"/>
</p:tagLst>
</file>

<file path=ppt/tags/tag801.xml><?xml version="1.0" encoding="utf-8"?>
<p:tagLst xmlns:a="http://schemas.openxmlformats.org/drawingml/2006/main" xmlns:r="http://schemas.openxmlformats.org/officeDocument/2006/relationships" xmlns:p="http://schemas.openxmlformats.org/presentationml/2006/main">
  <p:tag name="HIGHLIGHTER" val="false"/>
</p:tagLst>
</file>

<file path=ppt/tags/tag802.xml><?xml version="1.0" encoding="utf-8"?>
<p:tagLst xmlns:a="http://schemas.openxmlformats.org/drawingml/2006/main" xmlns:r="http://schemas.openxmlformats.org/officeDocument/2006/relationships" xmlns:p="http://schemas.openxmlformats.org/presentationml/2006/main">
  <p:tag name="HIGHLIGHTER" val="false"/>
</p:tagLst>
</file>

<file path=ppt/tags/tag803.xml><?xml version="1.0" encoding="utf-8"?>
<p:tagLst xmlns:a="http://schemas.openxmlformats.org/drawingml/2006/main" xmlns:r="http://schemas.openxmlformats.org/officeDocument/2006/relationships" xmlns:p="http://schemas.openxmlformats.org/presentationml/2006/main">
  <p:tag name="HIGHLIGHTER" val="false"/>
</p:tagLst>
</file>

<file path=ppt/tags/tag804.xml><?xml version="1.0" encoding="utf-8"?>
<p:tagLst xmlns:a="http://schemas.openxmlformats.org/drawingml/2006/main" xmlns:r="http://schemas.openxmlformats.org/officeDocument/2006/relationships" xmlns:p="http://schemas.openxmlformats.org/presentationml/2006/main">
  <p:tag name="HIGHLIGHTER" val="false"/>
</p:tagLst>
</file>

<file path=ppt/tags/tag805.xml><?xml version="1.0" encoding="utf-8"?>
<p:tagLst xmlns:a="http://schemas.openxmlformats.org/drawingml/2006/main" xmlns:r="http://schemas.openxmlformats.org/officeDocument/2006/relationships" xmlns:p="http://schemas.openxmlformats.org/presentationml/2006/main">
  <p:tag name="HIGHLIGHTER" val="false"/>
</p:tagLst>
</file>

<file path=ppt/tags/tag806.xml><?xml version="1.0" encoding="utf-8"?>
<p:tagLst xmlns:a="http://schemas.openxmlformats.org/drawingml/2006/main" xmlns:r="http://schemas.openxmlformats.org/officeDocument/2006/relationships" xmlns:p="http://schemas.openxmlformats.org/presentationml/2006/main">
  <p:tag name="HIGHLIGHTER" val="false"/>
</p:tagLst>
</file>

<file path=ppt/tags/tag807.xml><?xml version="1.0" encoding="utf-8"?>
<p:tagLst xmlns:a="http://schemas.openxmlformats.org/drawingml/2006/main" xmlns:r="http://schemas.openxmlformats.org/officeDocument/2006/relationships" xmlns:p="http://schemas.openxmlformats.org/presentationml/2006/main">
  <p:tag name="HIGHLIGHTER" val="false"/>
</p:tagLst>
</file>

<file path=ppt/tags/tag808.xml><?xml version="1.0" encoding="utf-8"?>
<p:tagLst xmlns:a="http://schemas.openxmlformats.org/drawingml/2006/main" xmlns:r="http://schemas.openxmlformats.org/officeDocument/2006/relationships" xmlns:p="http://schemas.openxmlformats.org/presentationml/2006/main">
  <p:tag name="HIGHLIGHTER" val="false"/>
</p:tagLst>
</file>

<file path=ppt/tags/tag809.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10.xml><?xml version="1.0" encoding="utf-8"?>
<p:tagLst xmlns:a="http://schemas.openxmlformats.org/drawingml/2006/main" xmlns:r="http://schemas.openxmlformats.org/officeDocument/2006/relationships" xmlns:p="http://schemas.openxmlformats.org/presentationml/2006/main">
  <p:tag name="HIGHLIGHTER" val="false"/>
</p:tagLst>
</file>

<file path=ppt/tags/tag811.xml><?xml version="1.0" encoding="utf-8"?>
<p:tagLst xmlns:a="http://schemas.openxmlformats.org/drawingml/2006/main" xmlns:r="http://schemas.openxmlformats.org/officeDocument/2006/relationships" xmlns:p="http://schemas.openxmlformats.org/presentationml/2006/main">
  <p:tag name="HIGHLIGHTER" val="false"/>
</p:tagLst>
</file>

<file path=ppt/tags/tag812.xml><?xml version="1.0" encoding="utf-8"?>
<p:tagLst xmlns:a="http://schemas.openxmlformats.org/drawingml/2006/main" xmlns:r="http://schemas.openxmlformats.org/officeDocument/2006/relationships" xmlns:p="http://schemas.openxmlformats.org/presentationml/2006/main">
  <p:tag name="HIGHLIGHTER" val="false"/>
</p:tagLst>
</file>

<file path=ppt/tags/tag813.xml><?xml version="1.0" encoding="utf-8"?>
<p:tagLst xmlns:a="http://schemas.openxmlformats.org/drawingml/2006/main" xmlns:r="http://schemas.openxmlformats.org/officeDocument/2006/relationships" xmlns:p="http://schemas.openxmlformats.org/presentationml/2006/main">
  <p:tag name="HIGHLIGHTER" val="false"/>
</p:tagLst>
</file>

<file path=ppt/tags/tag814.xml><?xml version="1.0" encoding="utf-8"?>
<p:tagLst xmlns:a="http://schemas.openxmlformats.org/drawingml/2006/main" xmlns:r="http://schemas.openxmlformats.org/officeDocument/2006/relationships" xmlns:p="http://schemas.openxmlformats.org/presentationml/2006/main">
  <p:tag name="HIGHLIGHTER" val="false"/>
</p:tagLst>
</file>

<file path=ppt/tags/tag815.xml><?xml version="1.0" encoding="utf-8"?>
<p:tagLst xmlns:a="http://schemas.openxmlformats.org/drawingml/2006/main" xmlns:r="http://schemas.openxmlformats.org/officeDocument/2006/relationships" xmlns:p="http://schemas.openxmlformats.org/presentationml/2006/main">
  <p:tag name="HIGHLIGHTER" val="false"/>
</p:tagLst>
</file>

<file path=ppt/tags/tag816.xml><?xml version="1.0" encoding="utf-8"?>
<p:tagLst xmlns:a="http://schemas.openxmlformats.org/drawingml/2006/main" xmlns:r="http://schemas.openxmlformats.org/officeDocument/2006/relationships" xmlns:p="http://schemas.openxmlformats.org/presentationml/2006/main">
  <p:tag name="HIGHLIGHTER" val="false"/>
</p:tagLst>
</file>

<file path=ppt/tags/tag817.xml><?xml version="1.0" encoding="utf-8"?>
<p:tagLst xmlns:a="http://schemas.openxmlformats.org/drawingml/2006/main" xmlns:r="http://schemas.openxmlformats.org/officeDocument/2006/relationships" xmlns:p="http://schemas.openxmlformats.org/presentationml/2006/main">
  <p:tag name="HIGHLIGHTER" val="false"/>
</p:tagLst>
</file>

<file path=ppt/tags/tag818.xml><?xml version="1.0" encoding="utf-8"?>
<p:tagLst xmlns:a="http://schemas.openxmlformats.org/drawingml/2006/main" xmlns:r="http://schemas.openxmlformats.org/officeDocument/2006/relationships" xmlns:p="http://schemas.openxmlformats.org/presentationml/2006/main">
  <p:tag name="HIGHLIGHTER" val="false"/>
</p:tagLst>
</file>

<file path=ppt/tags/tag819.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20.xml><?xml version="1.0" encoding="utf-8"?>
<p:tagLst xmlns:a="http://schemas.openxmlformats.org/drawingml/2006/main" xmlns:r="http://schemas.openxmlformats.org/officeDocument/2006/relationships" xmlns:p="http://schemas.openxmlformats.org/presentationml/2006/main">
  <p:tag name="HIGHLIGHTER" val="false"/>
</p:tagLst>
</file>

<file path=ppt/tags/tag821.xml><?xml version="1.0" encoding="utf-8"?>
<p:tagLst xmlns:a="http://schemas.openxmlformats.org/drawingml/2006/main" xmlns:r="http://schemas.openxmlformats.org/officeDocument/2006/relationships" xmlns:p="http://schemas.openxmlformats.org/presentationml/2006/main">
  <p:tag name="HIGHLIGHTER" val="false"/>
</p:tagLst>
</file>

<file path=ppt/tags/tag822.xml><?xml version="1.0" encoding="utf-8"?>
<p:tagLst xmlns:a="http://schemas.openxmlformats.org/drawingml/2006/main" xmlns:r="http://schemas.openxmlformats.org/officeDocument/2006/relationships" xmlns:p="http://schemas.openxmlformats.org/presentationml/2006/main">
  <p:tag name="HIGHLIGHTER" val="false"/>
</p:tagLst>
</file>

<file path=ppt/tags/tag823.xml><?xml version="1.0" encoding="utf-8"?>
<p:tagLst xmlns:a="http://schemas.openxmlformats.org/drawingml/2006/main" xmlns:r="http://schemas.openxmlformats.org/officeDocument/2006/relationships" xmlns:p="http://schemas.openxmlformats.org/presentationml/2006/main">
  <p:tag name="HIGHLIGHTER" val="false"/>
</p:tagLst>
</file>

<file path=ppt/tags/tag824.xml><?xml version="1.0" encoding="utf-8"?>
<p:tagLst xmlns:a="http://schemas.openxmlformats.org/drawingml/2006/main" xmlns:r="http://schemas.openxmlformats.org/officeDocument/2006/relationships" xmlns:p="http://schemas.openxmlformats.org/presentationml/2006/main">
  <p:tag name="HIGHLIGHTER" val="false"/>
</p:tagLst>
</file>

<file path=ppt/tags/tag825.xml><?xml version="1.0" encoding="utf-8"?>
<p:tagLst xmlns:a="http://schemas.openxmlformats.org/drawingml/2006/main" xmlns:r="http://schemas.openxmlformats.org/officeDocument/2006/relationships" xmlns:p="http://schemas.openxmlformats.org/presentationml/2006/main">
  <p:tag name="HIGHLIGHTER" val="false"/>
</p:tagLst>
</file>

<file path=ppt/tags/tag826.xml><?xml version="1.0" encoding="utf-8"?>
<p:tagLst xmlns:a="http://schemas.openxmlformats.org/drawingml/2006/main" xmlns:r="http://schemas.openxmlformats.org/officeDocument/2006/relationships" xmlns:p="http://schemas.openxmlformats.org/presentationml/2006/main">
  <p:tag name="HIGHLIGHTER" val="false"/>
</p:tagLst>
</file>

<file path=ppt/tags/tag827.xml><?xml version="1.0" encoding="utf-8"?>
<p:tagLst xmlns:a="http://schemas.openxmlformats.org/drawingml/2006/main" xmlns:r="http://schemas.openxmlformats.org/officeDocument/2006/relationships" xmlns:p="http://schemas.openxmlformats.org/presentationml/2006/main">
  <p:tag name="HIGHLIGHTER" val="false"/>
</p:tagLst>
</file>

<file path=ppt/tags/tag828.xml><?xml version="1.0" encoding="utf-8"?>
<p:tagLst xmlns:a="http://schemas.openxmlformats.org/drawingml/2006/main" xmlns:r="http://schemas.openxmlformats.org/officeDocument/2006/relationships" xmlns:p="http://schemas.openxmlformats.org/presentationml/2006/main">
  <p:tag name="HIGHLIGHTER" val="false"/>
</p:tagLst>
</file>

<file path=ppt/tags/tag829.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30.xml><?xml version="1.0" encoding="utf-8"?>
<p:tagLst xmlns:a="http://schemas.openxmlformats.org/drawingml/2006/main" xmlns:r="http://schemas.openxmlformats.org/officeDocument/2006/relationships" xmlns:p="http://schemas.openxmlformats.org/presentationml/2006/main">
  <p:tag name="HIGHLIGHTER" val="false"/>
</p:tagLst>
</file>

<file path=ppt/tags/tag831.xml><?xml version="1.0" encoding="utf-8"?>
<p:tagLst xmlns:a="http://schemas.openxmlformats.org/drawingml/2006/main" xmlns:r="http://schemas.openxmlformats.org/officeDocument/2006/relationships" xmlns:p="http://schemas.openxmlformats.org/presentationml/2006/main">
  <p:tag name="HIGHLIGHTER" val="false"/>
</p:tagLst>
</file>

<file path=ppt/tags/tag832.xml><?xml version="1.0" encoding="utf-8"?>
<p:tagLst xmlns:a="http://schemas.openxmlformats.org/drawingml/2006/main" xmlns:r="http://schemas.openxmlformats.org/officeDocument/2006/relationships" xmlns:p="http://schemas.openxmlformats.org/presentationml/2006/main">
  <p:tag name="HIGHLIGHTER" val="false"/>
</p:tagLst>
</file>

<file path=ppt/tags/tag833.xml><?xml version="1.0" encoding="utf-8"?>
<p:tagLst xmlns:a="http://schemas.openxmlformats.org/drawingml/2006/main" xmlns:r="http://schemas.openxmlformats.org/officeDocument/2006/relationships" xmlns:p="http://schemas.openxmlformats.org/presentationml/2006/main">
  <p:tag name="HIGHLIGHTER" val="false"/>
</p:tagLst>
</file>

<file path=ppt/tags/tag834.xml><?xml version="1.0" encoding="utf-8"?>
<p:tagLst xmlns:a="http://schemas.openxmlformats.org/drawingml/2006/main" xmlns:r="http://schemas.openxmlformats.org/officeDocument/2006/relationships" xmlns:p="http://schemas.openxmlformats.org/presentationml/2006/main">
  <p:tag name="HIGHLIGHTER" val="false"/>
</p:tagLst>
</file>

<file path=ppt/tags/tag835.xml><?xml version="1.0" encoding="utf-8"?>
<p:tagLst xmlns:a="http://schemas.openxmlformats.org/drawingml/2006/main" xmlns:r="http://schemas.openxmlformats.org/officeDocument/2006/relationships" xmlns:p="http://schemas.openxmlformats.org/presentationml/2006/main">
  <p:tag name="HIGHLIGHTER" val="false"/>
</p:tagLst>
</file>

<file path=ppt/tags/tag836.xml><?xml version="1.0" encoding="utf-8"?>
<p:tagLst xmlns:a="http://schemas.openxmlformats.org/drawingml/2006/main" xmlns:r="http://schemas.openxmlformats.org/officeDocument/2006/relationships" xmlns:p="http://schemas.openxmlformats.org/presentationml/2006/main">
  <p:tag name="HIGHLIGHTER" val="false"/>
</p:tagLst>
</file>

<file path=ppt/tags/tag837.xml><?xml version="1.0" encoding="utf-8"?>
<p:tagLst xmlns:a="http://schemas.openxmlformats.org/drawingml/2006/main" xmlns:r="http://schemas.openxmlformats.org/officeDocument/2006/relationships" xmlns:p="http://schemas.openxmlformats.org/presentationml/2006/main">
  <p:tag name="HIGHLIGHTER" val="false"/>
</p:tagLst>
</file>

<file path=ppt/tags/tag838.xml><?xml version="1.0" encoding="utf-8"?>
<p:tagLst xmlns:a="http://schemas.openxmlformats.org/drawingml/2006/main" xmlns:r="http://schemas.openxmlformats.org/officeDocument/2006/relationships" xmlns:p="http://schemas.openxmlformats.org/presentationml/2006/main">
  <p:tag name="HIGHLIGHTER" val="false"/>
</p:tagLst>
</file>

<file path=ppt/tags/tag839.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40.xml><?xml version="1.0" encoding="utf-8"?>
<p:tagLst xmlns:a="http://schemas.openxmlformats.org/drawingml/2006/main" xmlns:r="http://schemas.openxmlformats.org/officeDocument/2006/relationships" xmlns:p="http://schemas.openxmlformats.org/presentationml/2006/main">
  <p:tag name="HIGHLIGHTER" val="false"/>
</p:tagLst>
</file>

<file path=ppt/tags/tag841.xml><?xml version="1.0" encoding="utf-8"?>
<p:tagLst xmlns:a="http://schemas.openxmlformats.org/drawingml/2006/main" xmlns:r="http://schemas.openxmlformats.org/officeDocument/2006/relationships" xmlns:p="http://schemas.openxmlformats.org/presentationml/2006/main">
  <p:tag name="HIGHLIGHTER" val="false"/>
</p:tagLst>
</file>

<file path=ppt/tags/tag842.xml><?xml version="1.0" encoding="utf-8"?>
<p:tagLst xmlns:a="http://schemas.openxmlformats.org/drawingml/2006/main" xmlns:r="http://schemas.openxmlformats.org/officeDocument/2006/relationships" xmlns:p="http://schemas.openxmlformats.org/presentationml/2006/main">
  <p:tag name="HIGHLIGHTER" val="false"/>
</p:tagLst>
</file>

<file path=ppt/tags/tag843.xml><?xml version="1.0" encoding="utf-8"?>
<p:tagLst xmlns:a="http://schemas.openxmlformats.org/drawingml/2006/main" xmlns:r="http://schemas.openxmlformats.org/officeDocument/2006/relationships" xmlns:p="http://schemas.openxmlformats.org/presentationml/2006/main">
  <p:tag name="HIGHLIGHTER" val="false"/>
</p:tagLst>
</file>

<file path=ppt/tags/tag844.xml><?xml version="1.0" encoding="utf-8"?>
<p:tagLst xmlns:a="http://schemas.openxmlformats.org/drawingml/2006/main" xmlns:r="http://schemas.openxmlformats.org/officeDocument/2006/relationships" xmlns:p="http://schemas.openxmlformats.org/presentationml/2006/main">
  <p:tag name="HIGHLIGHTER" val="false"/>
</p:tagLst>
</file>

<file path=ppt/tags/tag845.xml><?xml version="1.0" encoding="utf-8"?>
<p:tagLst xmlns:a="http://schemas.openxmlformats.org/drawingml/2006/main" xmlns:r="http://schemas.openxmlformats.org/officeDocument/2006/relationships" xmlns:p="http://schemas.openxmlformats.org/presentationml/2006/main">
  <p:tag name="HIGHLIGHTER" val="false"/>
</p:tagLst>
</file>

<file path=ppt/tags/tag846.xml><?xml version="1.0" encoding="utf-8"?>
<p:tagLst xmlns:a="http://schemas.openxmlformats.org/drawingml/2006/main" xmlns:r="http://schemas.openxmlformats.org/officeDocument/2006/relationships" xmlns:p="http://schemas.openxmlformats.org/presentationml/2006/main">
  <p:tag name="HIGHLIGHTER" val="false"/>
</p:tagLst>
</file>

<file path=ppt/tags/tag847.xml><?xml version="1.0" encoding="utf-8"?>
<p:tagLst xmlns:a="http://schemas.openxmlformats.org/drawingml/2006/main" xmlns:r="http://schemas.openxmlformats.org/officeDocument/2006/relationships" xmlns:p="http://schemas.openxmlformats.org/presentationml/2006/main">
  <p:tag name="HIGHLIGHTER" val="false"/>
</p:tagLst>
</file>

<file path=ppt/tags/tag848.xml><?xml version="1.0" encoding="utf-8"?>
<p:tagLst xmlns:a="http://schemas.openxmlformats.org/drawingml/2006/main" xmlns:r="http://schemas.openxmlformats.org/officeDocument/2006/relationships" xmlns:p="http://schemas.openxmlformats.org/presentationml/2006/main">
  <p:tag name="HIGHLIGHTER" val="false"/>
</p:tagLst>
</file>

<file path=ppt/tags/tag849.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50.xml><?xml version="1.0" encoding="utf-8"?>
<p:tagLst xmlns:a="http://schemas.openxmlformats.org/drawingml/2006/main" xmlns:r="http://schemas.openxmlformats.org/officeDocument/2006/relationships" xmlns:p="http://schemas.openxmlformats.org/presentationml/2006/main">
  <p:tag name="HIGHLIGHTER" val="false"/>
</p:tagLst>
</file>

<file path=ppt/tags/tag851.xml><?xml version="1.0" encoding="utf-8"?>
<p:tagLst xmlns:a="http://schemas.openxmlformats.org/drawingml/2006/main" xmlns:r="http://schemas.openxmlformats.org/officeDocument/2006/relationships" xmlns:p="http://schemas.openxmlformats.org/presentationml/2006/main">
  <p:tag name="HIGHLIGHTER" val="false"/>
</p:tagLst>
</file>

<file path=ppt/tags/tag852.xml><?xml version="1.0" encoding="utf-8"?>
<p:tagLst xmlns:a="http://schemas.openxmlformats.org/drawingml/2006/main" xmlns:r="http://schemas.openxmlformats.org/officeDocument/2006/relationships" xmlns:p="http://schemas.openxmlformats.org/presentationml/2006/main">
  <p:tag name="HIGHLIGHTER" val="false"/>
</p:tagLst>
</file>

<file path=ppt/tags/tag853.xml><?xml version="1.0" encoding="utf-8"?>
<p:tagLst xmlns:a="http://schemas.openxmlformats.org/drawingml/2006/main" xmlns:r="http://schemas.openxmlformats.org/officeDocument/2006/relationships" xmlns:p="http://schemas.openxmlformats.org/presentationml/2006/main">
  <p:tag name="HIGHLIGHTER" val="false"/>
</p:tagLst>
</file>

<file path=ppt/tags/tag854.xml><?xml version="1.0" encoding="utf-8"?>
<p:tagLst xmlns:a="http://schemas.openxmlformats.org/drawingml/2006/main" xmlns:r="http://schemas.openxmlformats.org/officeDocument/2006/relationships" xmlns:p="http://schemas.openxmlformats.org/presentationml/2006/main">
  <p:tag name="HIGHLIGHTER" val="false"/>
</p:tagLst>
</file>

<file path=ppt/tags/tag855.xml><?xml version="1.0" encoding="utf-8"?>
<p:tagLst xmlns:a="http://schemas.openxmlformats.org/drawingml/2006/main" xmlns:r="http://schemas.openxmlformats.org/officeDocument/2006/relationships" xmlns:p="http://schemas.openxmlformats.org/presentationml/2006/main">
  <p:tag name="HIGHLIGHTER" val="false"/>
</p:tagLst>
</file>

<file path=ppt/tags/tag856.xml><?xml version="1.0" encoding="utf-8"?>
<p:tagLst xmlns:a="http://schemas.openxmlformats.org/drawingml/2006/main" xmlns:r="http://schemas.openxmlformats.org/officeDocument/2006/relationships" xmlns:p="http://schemas.openxmlformats.org/presentationml/2006/main">
  <p:tag name="HIGHLIGHTER" val="false"/>
</p:tagLst>
</file>

<file path=ppt/tags/tag857.xml><?xml version="1.0" encoding="utf-8"?>
<p:tagLst xmlns:a="http://schemas.openxmlformats.org/drawingml/2006/main" xmlns:r="http://schemas.openxmlformats.org/officeDocument/2006/relationships" xmlns:p="http://schemas.openxmlformats.org/presentationml/2006/main">
  <p:tag name="HIGHLIGHTER" val="false"/>
</p:tagLst>
</file>

<file path=ppt/tags/tag858.xml><?xml version="1.0" encoding="utf-8"?>
<p:tagLst xmlns:a="http://schemas.openxmlformats.org/drawingml/2006/main" xmlns:r="http://schemas.openxmlformats.org/officeDocument/2006/relationships" xmlns:p="http://schemas.openxmlformats.org/presentationml/2006/main">
  <p:tag name="HIGHLIGHTER" val="false"/>
</p:tagLst>
</file>

<file path=ppt/tags/tag859.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60.xml><?xml version="1.0" encoding="utf-8"?>
<p:tagLst xmlns:a="http://schemas.openxmlformats.org/drawingml/2006/main" xmlns:r="http://schemas.openxmlformats.org/officeDocument/2006/relationships" xmlns:p="http://schemas.openxmlformats.org/presentationml/2006/main">
  <p:tag name="HIGHLIGHTER" val="false"/>
</p:tagLst>
</file>

<file path=ppt/tags/tag861.xml><?xml version="1.0" encoding="utf-8"?>
<p:tagLst xmlns:a="http://schemas.openxmlformats.org/drawingml/2006/main" xmlns:r="http://schemas.openxmlformats.org/officeDocument/2006/relationships" xmlns:p="http://schemas.openxmlformats.org/presentationml/2006/main">
  <p:tag name="HIGHLIGHTER" val="false"/>
</p:tagLst>
</file>

<file path=ppt/tags/tag862.xml><?xml version="1.0" encoding="utf-8"?>
<p:tagLst xmlns:a="http://schemas.openxmlformats.org/drawingml/2006/main" xmlns:r="http://schemas.openxmlformats.org/officeDocument/2006/relationships" xmlns:p="http://schemas.openxmlformats.org/presentationml/2006/main">
  <p:tag name="HIGHLIGHTER" val="false"/>
</p:tagLst>
</file>

<file path=ppt/tags/tag863.xml><?xml version="1.0" encoding="utf-8"?>
<p:tagLst xmlns:a="http://schemas.openxmlformats.org/drawingml/2006/main" xmlns:r="http://schemas.openxmlformats.org/officeDocument/2006/relationships" xmlns:p="http://schemas.openxmlformats.org/presentationml/2006/main">
  <p:tag name="HIGHLIGHTER" val="false"/>
</p:tagLst>
</file>

<file path=ppt/tags/tag864.xml><?xml version="1.0" encoding="utf-8"?>
<p:tagLst xmlns:a="http://schemas.openxmlformats.org/drawingml/2006/main" xmlns:r="http://schemas.openxmlformats.org/officeDocument/2006/relationships" xmlns:p="http://schemas.openxmlformats.org/presentationml/2006/main">
  <p:tag name="HIGHLIGHTER" val="false"/>
</p:tagLst>
</file>

<file path=ppt/tags/tag865.xml><?xml version="1.0" encoding="utf-8"?>
<p:tagLst xmlns:a="http://schemas.openxmlformats.org/drawingml/2006/main" xmlns:r="http://schemas.openxmlformats.org/officeDocument/2006/relationships" xmlns:p="http://schemas.openxmlformats.org/presentationml/2006/main">
  <p:tag name="HIGHLIGHTER" val="false"/>
</p:tagLst>
</file>

<file path=ppt/tags/tag866.xml><?xml version="1.0" encoding="utf-8"?>
<p:tagLst xmlns:a="http://schemas.openxmlformats.org/drawingml/2006/main" xmlns:r="http://schemas.openxmlformats.org/officeDocument/2006/relationships" xmlns:p="http://schemas.openxmlformats.org/presentationml/2006/main">
  <p:tag name="HIGHLIGHTER" val="false"/>
</p:tagLst>
</file>

<file path=ppt/tags/tag867.xml><?xml version="1.0" encoding="utf-8"?>
<p:tagLst xmlns:a="http://schemas.openxmlformats.org/drawingml/2006/main" xmlns:r="http://schemas.openxmlformats.org/officeDocument/2006/relationships" xmlns:p="http://schemas.openxmlformats.org/presentationml/2006/main">
  <p:tag name="HIGHLIGHTER" val="false"/>
</p:tagLst>
</file>

<file path=ppt/tags/tag868.xml><?xml version="1.0" encoding="utf-8"?>
<p:tagLst xmlns:a="http://schemas.openxmlformats.org/drawingml/2006/main" xmlns:r="http://schemas.openxmlformats.org/officeDocument/2006/relationships" xmlns:p="http://schemas.openxmlformats.org/presentationml/2006/main">
  <p:tag name="HIGHLIGHTER" val="false"/>
</p:tagLst>
</file>

<file path=ppt/tags/tag869.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70.xml><?xml version="1.0" encoding="utf-8"?>
<p:tagLst xmlns:a="http://schemas.openxmlformats.org/drawingml/2006/main" xmlns:r="http://schemas.openxmlformats.org/officeDocument/2006/relationships" xmlns:p="http://schemas.openxmlformats.org/presentationml/2006/main">
  <p:tag name="HIGHLIGHTER" val="false"/>
</p:tagLst>
</file>

<file path=ppt/tags/tag871.xml><?xml version="1.0" encoding="utf-8"?>
<p:tagLst xmlns:a="http://schemas.openxmlformats.org/drawingml/2006/main" xmlns:r="http://schemas.openxmlformats.org/officeDocument/2006/relationships" xmlns:p="http://schemas.openxmlformats.org/presentationml/2006/main">
  <p:tag name="HIGHLIGHTER" val="false"/>
</p:tagLst>
</file>

<file path=ppt/tags/tag872.xml><?xml version="1.0" encoding="utf-8"?>
<p:tagLst xmlns:a="http://schemas.openxmlformats.org/drawingml/2006/main" xmlns:r="http://schemas.openxmlformats.org/officeDocument/2006/relationships" xmlns:p="http://schemas.openxmlformats.org/presentationml/2006/main">
  <p:tag name="HIGHLIGHTER" val="false"/>
</p:tagLst>
</file>

<file path=ppt/tags/tag873.xml><?xml version="1.0" encoding="utf-8"?>
<p:tagLst xmlns:a="http://schemas.openxmlformats.org/drawingml/2006/main" xmlns:r="http://schemas.openxmlformats.org/officeDocument/2006/relationships" xmlns:p="http://schemas.openxmlformats.org/presentationml/2006/main">
  <p:tag name="HIGHLIGHTER" val="false"/>
</p:tagLst>
</file>

<file path=ppt/tags/tag874.xml><?xml version="1.0" encoding="utf-8"?>
<p:tagLst xmlns:a="http://schemas.openxmlformats.org/drawingml/2006/main" xmlns:r="http://schemas.openxmlformats.org/officeDocument/2006/relationships" xmlns:p="http://schemas.openxmlformats.org/presentationml/2006/main">
  <p:tag name="HIGHLIGHTER" val="false"/>
</p:tagLst>
</file>

<file path=ppt/tags/tag875.xml><?xml version="1.0" encoding="utf-8"?>
<p:tagLst xmlns:a="http://schemas.openxmlformats.org/drawingml/2006/main" xmlns:r="http://schemas.openxmlformats.org/officeDocument/2006/relationships" xmlns:p="http://schemas.openxmlformats.org/presentationml/2006/main">
  <p:tag name="HIGHLIGHTER" val="false"/>
</p:tagLst>
</file>

<file path=ppt/tags/tag876.xml><?xml version="1.0" encoding="utf-8"?>
<p:tagLst xmlns:a="http://schemas.openxmlformats.org/drawingml/2006/main" xmlns:r="http://schemas.openxmlformats.org/officeDocument/2006/relationships" xmlns:p="http://schemas.openxmlformats.org/presentationml/2006/main">
  <p:tag name="HIGHLIGHTER" val="false"/>
</p:tagLst>
</file>

<file path=ppt/tags/tag877.xml><?xml version="1.0" encoding="utf-8"?>
<p:tagLst xmlns:a="http://schemas.openxmlformats.org/drawingml/2006/main" xmlns:r="http://schemas.openxmlformats.org/officeDocument/2006/relationships" xmlns:p="http://schemas.openxmlformats.org/presentationml/2006/main">
  <p:tag name="HIGHLIGHTER" val="false"/>
</p:tagLst>
</file>

<file path=ppt/tags/tag878.xml><?xml version="1.0" encoding="utf-8"?>
<p:tagLst xmlns:a="http://schemas.openxmlformats.org/drawingml/2006/main" xmlns:r="http://schemas.openxmlformats.org/officeDocument/2006/relationships" xmlns:p="http://schemas.openxmlformats.org/presentationml/2006/main">
  <p:tag name="HIGHLIGHTER" val="false"/>
</p:tagLst>
</file>

<file path=ppt/tags/tag879.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80.xml><?xml version="1.0" encoding="utf-8"?>
<p:tagLst xmlns:a="http://schemas.openxmlformats.org/drawingml/2006/main" xmlns:r="http://schemas.openxmlformats.org/officeDocument/2006/relationships" xmlns:p="http://schemas.openxmlformats.org/presentationml/2006/main">
  <p:tag name="HIGHLIGHTER" val="false"/>
</p:tagLst>
</file>

<file path=ppt/tags/tag881.xml><?xml version="1.0" encoding="utf-8"?>
<p:tagLst xmlns:a="http://schemas.openxmlformats.org/drawingml/2006/main" xmlns:r="http://schemas.openxmlformats.org/officeDocument/2006/relationships" xmlns:p="http://schemas.openxmlformats.org/presentationml/2006/main">
  <p:tag name="HIGHLIGHTER" val="false"/>
</p:tagLst>
</file>

<file path=ppt/tags/tag882.xml><?xml version="1.0" encoding="utf-8"?>
<p:tagLst xmlns:a="http://schemas.openxmlformats.org/drawingml/2006/main" xmlns:r="http://schemas.openxmlformats.org/officeDocument/2006/relationships" xmlns:p="http://schemas.openxmlformats.org/presentationml/2006/main">
  <p:tag name="HIGHLIGHTER" val="false"/>
</p:tagLst>
</file>

<file path=ppt/tags/tag883.xml><?xml version="1.0" encoding="utf-8"?>
<p:tagLst xmlns:a="http://schemas.openxmlformats.org/drawingml/2006/main" xmlns:r="http://schemas.openxmlformats.org/officeDocument/2006/relationships" xmlns:p="http://schemas.openxmlformats.org/presentationml/2006/main">
  <p:tag name="HIGHLIGHTER" val="false"/>
</p:tagLst>
</file>

<file path=ppt/tags/tag884.xml><?xml version="1.0" encoding="utf-8"?>
<p:tagLst xmlns:a="http://schemas.openxmlformats.org/drawingml/2006/main" xmlns:r="http://schemas.openxmlformats.org/officeDocument/2006/relationships" xmlns:p="http://schemas.openxmlformats.org/presentationml/2006/main">
  <p:tag name="HIGHLIGHTER" val="false"/>
</p:tagLst>
</file>

<file path=ppt/tags/tag885.xml><?xml version="1.0" encoding="utf-8"?>
<p:tagLst xmlns:a="http://schemas.openxmlformats.org/drawingml/2006/main" xmlns:r="http://schemas.openxmlformats.org/officeDocument/2006/relationships" xmlns:p="http://schemas.openxmlformats.org/presentationml/2006/main">
  <p:tag name="HIGHLIGHTER" val="false"/>
</p:tagLst>
</file>

<file path=ppt/tags/tag886.xml><?xml version="1.0" encoding="utf-8"?>
<p:tagLst xmlns:a="http://schemas.openxmlformats.org/drawingml/2006/main" xmlns:r="http://schemas.openxmlformats.org/officeDocument/2006/relationships" xmlns:p="http://schemas.openxmlformats.org/presentationml/2006/main">
  <p:tag name="HIGHLIGHTER" val="false"/>
</p:tagLst>
</file>

<file path=ppt/tags/tag887.xml><?xml version="1.0" encoding="utf-8"?>
<p:tagLst xmlns:a="http://schemas.openxmlformats.org/drawingml/2006/main" xmlns:r="http://schemas.openxmlformats.org/officeDocument/2006/relationships" xmlns:p="http://schemas.openxmlformats.org/presentationml/2006/main">
  <p:tag name="HIGHLIGHTER" val="false"/>
</p:tagLst>
</file>

<file path=ppt/tags/tag888.xml><?xml version="1.0" encoding="utf-8"?>
<p:tagLst xmlns:a="http://schemas.openxmlformats.org/drawingml/2006/main" xmlns:r="http://schemas.openxmlformats.org/officeDocument/2006/relationships" xmlns:p="http://schemas.openxmlformats.org/presentationml/2006/main">
  <p:tag name="HIGHLIGHTER" val="false"/>
</p:tagLst>
</file>

<file path=ppt/tags/tag889.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890.xml><?xml version="1.0" encoding="utf-8"?>
<p:tagLst xmlns:a="http://schemas.openxmlformats.org/drawingml/2006/main" xmlns:r="http://schemas.openxmlformats.org/officeDocument/2006/relationships" xmlns:p="http://schemas.openxmlformats.org/presentationml/2006/main">
  <p:tag name="HIGHLIGHTER" val="false"/>
</p:tagLst>
</file>

<file path=ppt/tags/tag891.xml><?xml version="1.0" encoding="utf-8"?>
<p:tagLst xmlns:a="http://schemas.openxmlformats.org/drawingml/2006/main" xmlns:r="http://schemas.openxmlformats.org/officeDocument/2006/relationships" xmlns:p="http://schemas.openxmlformats.org/presentationml/2006/main">
  <p:tag name="HIGHLIGHTER" val="false"/>
</p:tagLst>
</file>

<file path=ppt/tags/tag892.xml><?xml version="1.0" encoding="utf-8"?>
<p:tagLst xmlns:a="http://schemas.openxmlformats.org/drawingml/2006/main" xmlns:r="http://schemas.openxmlformats.org/officeDocument/2006/relationships" xmlns:p="http://schemas.openxmlformats.org/presentationml/2006/main">
  <p:tag name="HIGHLIGHTER" val="false"/>
</p:tagLst>
</file>

<file path=ppt/tags/tag893.xml><?xml version="1.0" encoding="utf-8"?>
<p:tagLst xmlns:a="http://schemas.openxmlformats.org/drawingml/2006/main" xmlns:r="http://schemas.openxmlformats.org/officeDocument/2006/relationships" xmlns:p="http://schemas.openxmlformats.org/presentationml/2006/main">
  <p:tag name="HIGHLIGHTER" val="false"/>
</p:tagLst>
</file>

<file path=ppt/tags/tag894.xml><?xml version="1.0" encoding="utf-8"?>
<p:tagLst xmlns:a="http://schemas.openxmlformats.org/drawingml/2006/main" xmlns:r="http://schemas.openxmlformats.org/officeDocument/2006/relationships" xmlns:p="http://schemas.openxmlformats.org/presentationml/2006/main">
  <p:tag name="HIGHLIGHTER" val="false"/>
</p:tagLst>
</file>

<file path=ppt/tags/tag895.xml><?xml version="1.0" encoding="utf-8"?>
<p:tagLst xmlns:a="http://schemas.openxmlformats.org/drawingml/2006/main" xmlns:r="http://schemas.openxmlformats.org/officeDocument/2006/relationships" xmlns:p="http://schemas.openxmlformats.org/presentationml/2006/main">
  <p:tag name="HIGHLIGHTER" val="false"/>
</p:tagLst>
</file>

<file path=ppt/tags/tag896.xml><?xml version="1.0" encoding="utf-8"?>
<p:tagLst xmlns:a="http://schemas.openxmlformats.org/drawingml/2006/main" xmlns:r="http://schemas.openxmlformats.org/officeDocument/2006/relationships" xmlns:p="http://schemas.openxmlformats.org/presentationml/2006/main">
  <p:tag name="HIGHLIGHTER" val="false"/>
</p:tagLst>
</file>

<file path=ppt/tags/tag897.xml><?xml version="1.0" encoding="utf-8"?>
<p:tagLst xmlns:a="http://schemas.openxmlformats.org/drawingml/2006/main" xmlns:r="http://schemas.openxmlformats.org/officeDocument/2006/relationships" xmlns:p="http://schemas.openxmlformats.org/presentationml/2006/main">
  <p:tag name="HIGHLIGHTER" val="false"/>
</p:tagLst>
</file>

<file path=ppt/tags/tag898.xml><?xml version="1.0" encoding="utf-8"?>
<p:tagLst xmlns:a="http://schemas.openxmlformats.org/drawingml/2006/main" xmlns:r="http://schemas.openxmlformats.org/officeDocument/2006/relationships" xmlns:p="http://schemas.openxmlformats.org/presentationml/2006/main">
  <p:tag name="HIGHLIGHTER" val="false"/>
</p:tagLst>
</file>

<file path=ppt/tags/tag89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00.xml><?xml version="1.0" encoding="utf-8"?>
<p:tagLst xmlns:a="http://schemas.openxmlformats.org/drawingml/2006/main" xmlns:r="http://schemas.openxmlformats.org/officeDocument/2006/relationships" xmlns:p="http://schemas.openxmlformats.org/presentationml/2006/main">
  <p:tag name="HIGHLIGHTER" val="false"/>
</p:tagLst>
</file>

<file path=ppt/tags/tag901.xml><?xml version="1.0" encoding="utf-8"?>
<p:tagLst xmlns:a="http://schemas.openxmlformats.org/drawingml/2006/main" xmlns:r="http://schemas.openxmlformats.org/officeDocument/2006/relationships" xmlns:p="http://schemas.openxmlformats.org/presentationml/2006/main">
  <p:tag name="HIGHLIGHTER" val="false"/>
</p:tagLst>
</file>

<file path=ppt/tags/tag902.xml><?xml version="1.0" encoding="utf-8"?>
<p:tagLst xmlns:a="http://schemas.openxmlformats.org/drawingml/2006/main" xmlns:r="http://schemas.openxmlformats.org/officeDocument/2006/relationships" xmlns:p="http://schemas.openxmlformats.org/presentationml/2006/main">
  <p:tag name="HIGHLIGHTER" val="false"/>
</p:tagLst>
</file>

<file path=ppt/tags/tag903.xml><?xml version="1.0" encoding="utf-8"?>
<p:tagLst xmlns:a="http://schemas.openxmlformats.org/drawingml/2006/main" xmlns:r="http://schemas.openxmlformats.org/officeDocument/2006/relationships" xmlns:p="http://schemas.openxmlformats.org/presentationml/2006/main">
  <p:tag name="HIGHLIGHTER" val="false"/>
</p:tagLst>
</file>

<file path=ppt/tags/tag904.xml><?xml version="1.0" encoding="utf-8"?>
<p:tagLst xmlns:a="http://schemas.openxmlformats.org/drawingml/2006/main" xmlns:r="http://schemas.openxmlformats.org/officeDocument/2006/relationships" xmlns:p="http://schemas.openxmlformats.org/presentationml/2006/main">
  <p:tag name="HIGHLIGHTER" val="false"/>
</p:tagLst>
</file>

<file path=ppt/tags/tag905.xml><?xml version="1.0" encoding="utf-8"?>
<p:tagLst xmlns:a="http://schemas.openxmlformats.org/drawingml/2006/main" xmlns:r="http://schemas.openxmlformats.org/officeDocument/2006/relationships" xmlns:p="http://schemas.openxmlformats.org/presentationml/2006/main">
  <p:tag name="HIGHLIGHTER" val="false"/>
</p:tagLst>
</file>

<file path=ppt/tags/tag906.xml><?xml version="1.0" encoding="utf-8"?>
<p:tagLst xmlns:a="http://schemas.openxmlformats.org/drawingml/2006/main" xmlns:r="http://schemas.openxmlformats.org/officeDocument/2006/relationships" xmlns:p="http://schemas.openxmlformats.org/presentationml/2006/main">
  <p:tag name="HIGHLIGHTER" val="false"/>
</p:tagLst>
</file>

<file path=ppt/tags/tag907.xml><?xml version="1.0" encoding="utf-8"?>
<p:tagLst xmlns:a="http://schemas.openxmlformats.org/drawingml/2006/main" xmlns:r="http://schemas.openxmlformats.org/officeDocument/2006/relationships" xmlns:p="http://schemas.openxmlformats.org/presentationml/2006/main">
  <p:tag name="HIGHLIGHTER" val="false"/>
</p:tagLst>
</file>

<file path=ppt/tags/tag908.xml><?xml version="1.0" encoding="utf-8"?>
<p:tagLst xmlns:a="http://schemas.openxmlformats.org/drawingml/2006/main" xmlns:r="http://schemas.openxmlformats.org/officeDocument/2006/relationships" xmlns:p="http://schemas.openxmlformats.org/presentationml/2006/main">
  <p:tag name="HIGHLIGHTER" val="false"/>
</p:tagLst>
</file>

<file path=ppt/tags/tag909.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10.xml><?xml version="1.0" encoding="utf-8"?>
<p:tagLst xmlns:a="http://schemas.openxmlformats.org/drawingml/2006/main" xmlns:r="http://schemas.openxmlformats.org/officeDocument/2006/relationships" xmlns:p="http://schemas.openxmlformats.org/presentationml/2006/main">
  <p:tag name="HIGHLIGHTER" val="false"/>
</p:tagLst>
</file>

<file path=ppt/tags/tag911.xml><?xml version="1.0" encoding="utf-8"?>
<p:tagLst xmlns:a="http://schemas.openxmlformats.org/drawingml/2006/main" xmlns:r="http://schemas.openxmlformats.org/officeDocument/2006/relationships" xmlns:p="http://schemas.openxmlformats.org/presentationml/2006/main">
  <p:tag name="HIGHLIGHTER" val="false"/>
</p:tagLst>
</file>

<file path=ppt/tags/tag912.xml><?xml version="1.0" encoding="utf-8"?>
<p:tagLst xmlns:a="http://schemas.openxmlformats.org/drawingml/2006/main" xmlns:r="http://schemas.openxmlformats.org/officeDocument/2006/relationships" xmlns:p="http://schemas.openxmlformats.org/presentationml/2006/main">
  <p:tag name="HIGHLIGHTER" val="false"/>
</p:tagLst>
</file>

<file path=ppt/tags/tag913.xml><?xml version="1.0" encoding="utf-8"?>
<p:tagLst xmlns:a="http://schemas.openxmlformats.org/drawingml/2006/main" xmlns:r="http://schemas.openxmlformats.org/officeDocument/2006/relationships" xmlns:p="http://schemas.openxmlformats.org/presentationml/2006/main">
  <p:tag name="HIGHLIGHTER" val="false"/>
</p:tagLst>
</file>

<file path=ppt/tags/tag914.xml><?xml version="1.0" encoding="utf-8"?>
<p:tagLst xmlns:a="http://schemas.openxmlformats.org/drawingml/2006/main" xmlns:r="http://schemas.openxmlformats.org/officeDocument/2006/relationships" xmlns:p="http://schemas.openxmlformats.org/presentationml/2006/main">
  <p:tag name="HIGHLIGHTER" val="false"/>
</p:tagLst>
</file>

<file path=ppt/tags/tag915.xml><?xml version="1.0" encoding="utf-8"?>
<p:tagLst xmlns:a="http://schemas.openxmlformats.org/drawingml/2006/main" xmlns:r="http://schemas.openxmlformats.org/officeDocument/2006/relationships" xmlns:p="http://schemas.openxmlformats.org/presentationml/2006/main">
  <p:tag name="HIGHLIGHTER" val="false"/>
</p:tagLst>
</file>

<file path=ppt/tags/tag916.xml><?xml version="1.0" encoding="utf-8"?>
<p:tagLst xmlns:a="http://schemas.openxmlformats.org/drawingml/2006/main" xmlns:r="http://schemas.openxmlformats.org/officeDocument/2006/relationships" xmlns:p="http://schemas.openxmlformats.org/presentationml/2006/main">
  <p:tag name="HIGHLIGHTER" val="false"/>
</p:tagLst>
</file>

<file path=ppt/tags/tag917.xml><?xml version="1.0" encoding="utf-8"?>
<p:tagLst xmlns:a="http://schemas.openxmlformats.org/drawingml/2006/main" xmlns:r="http://schemas.openxmlformats.org/officeDocument/2006/relationships" xmlns:p="http://schemas.openxmlformats.org/presentationml/2006/main">
  <p:tag name="HIGHLIGHTER" val="false"/>
</p:tagLst>
</file>

<file path=ppt/tags/tag918.xml><?xml version="1.0" encoding="utf-8"?>
<p:tagLst xmlns:a="http://schemas.openxmlformats.org/drawingml/2006/main" xmlns:r="http://schemas.openxmlformats.org/officeDocument/2006/relationships" xmlns:p="http://schemas.openxmlformats.org/presentationml/2006/main">
  <p:tag name="HIGHLIGHTER" val="false"/>
</p:tagLst>
</file>

<file path=ppt/tags/tag919.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20.xml><?xml version="1.0" encoding="utf-8"?>
<p:tagLst xmlns:a="http://schemas.openxmlformats.org/drawingml/2006/main" xmlns:r="http://schemas.openxmlformats.org/officeDocument/2006/relationships" xmlns:p="http://schemas.openxmlformats.org/presentationml/2006/main">
  <p:tag name="HIGHLIGHTER" val="false"/>
</p:tagLst>
</file>

<file path=ppt/tags/tag921.xml><?xml version="1.0" encoding="utf-8"?>
<p:tagLst xmlns:a="http://schemas.openxmlformats.org/drawingml/2006/main" xmlns:r="http://schemas.openxmlformats.org/officeDocument/2006/relationships" xmlns:p="http://schemas.openxmlformats.org/presentationml/2006/main">
  <p:tag name="HIGHLIGHTER" val="false"/>
</p:tagLst>
</file>

<file path=ppt/tags/tag922.xml><?xml version="1.0" encoding="utf-8"?>
<p:tagLst xmlns:a="http://schemas.openxmlformats.org/drawingml/2006/main" xmlns:r="http://schemas.openxmlformats.org/officeDocument/2006/relationships" xmlns:p="http://schemas.openxmlformats.org/presentationml/2006/main">
  <p:tag name="HIGHLIGHTER" val="false"/>
</p:tagLst>
</file>

<file path=ppt/tags/tag923.xml><?xml version="1.0" encoding="utf-8"?>
<p:tagLst xmlns:a="http://schemas.openxmlformats.org/drawingml/2006/main" xmlns:r="http://schemas.openxmlformats.org/officeDocument/2006/relationships" xmlns:p="http://schemas.openxmlformats.org/presentationml/2006/main">
  <p:tag name="HIGHLIGHTER" val="false"/>
</p:tagLst>
</file>

<file path=ppt/tags/tag924.xml><?xml version="1.0" encoding="utf-8"?>
<p:tagLst xmlns:a="http://schemas.openxmlformats.org/drawingml/2006/main" xmlns:r="http://schemas.openxmlformats.org/officeDocument/2006/relationships" xmlns:p="http://schemas.openxmlformats.org/presentationml/2006/main">
  <p:tag name="HIGHLIGHTER" val="false"/>
</p:tagLst>
</file>

<file path=ppt/tags/tag925.xml><?xml version="1.0" encoding="utf-8"?>
<p:tagLst xmlns:a="http://schemas.openxmlformats.org/drawingml/2006/main" xmlns:r="http://schemas.openxmlformats.org/officeDocument/2006/relationships" xmlns:p="http://schemas.openxmlformats.org/presentationml/2006/main">
  <p:tag name="HIGHLIGHTER" val="false"/>
</p:tagLst>
</file>

<file path=ppt/tags/tag926.xml><?xml version="1.0" encoding="utf-8"?>
<p:tagLst xmlns:a="http://schemas.openxmlformats.org/drawingml/2006/main" xmlns:r="http://schemas.openxmlformats.org/officeDocument/2006/relationships" xmlns:p="http://schemas.openxmlformats.org/presentationml/2006/main">
  <p:tag name="HIGHLIGHTER" val="false"/>
</p:tagLst>
</file>

<file path=ppt/tags/tag927.xml><?xml version="1.0" encoding="utf-8"?>
<p:tagLst xmlns:a="http://schemas.openxmlformats.org/drawingml/2006/main" xmlns:r="http://schemas.openxmlformats.org/officeDocument/2006/relationships" xmlns:p="http://schemas.openxmlformats.org/presentationml/2006/main">
  <p:tag name="HIGHLIGHTER" val="false"/>
</p:tagLst>
</file>

<file path=ppt/tags/tag928.xml><?xml version="1.0" encoding="utf-8"?>
<p:tagLst xmlns:a="http://schemas.openxmlformats.org/drawingml/2006/main" xmlns:r="http://schemas.openxmlformats.org/officeDocument/2006/relationships" xmlns:p="http://schemas.openxmlformats.org/presentationml/2006/main">
  <p:tag name="HIGHLIGHTER" val="false"/>
</p:tagLst>
</file>

<file path=ppt/tags/tag929.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30.xml><?xml version="1.0" encoding="utf-8"?>
<p:tagLst xmlns:a="http://schemas.openxmlformats.org/drawingml/2006/main" xmlns:r="http://schemas.openxmlformats.org/officeDocument/2006/relationships" xmlns:p="http://schemas.openxmlformats.org/presentationml/2006/main">
  <p:tag name="HIGHLIGHTER" val="false"/>
</p:tagLst>
</file>

<file path=ppt/tags/tag931.xml><?xml version="1.0" encoding="utf-8"?>
<p:tagLst xmlns:a="http://schemas.openxmlformats.org/drawingml/2006/main" xmlns:r="http://schemas.openxmlformats.org/officeDocument/2006/relationships" xmlns:p="http://schemas.openxmlformats.org/presentationml/2006/main">
  <p:tag name="HIGHLIGHTER" val="false"/>
</p:tagLst>
</file>

<file path=ppt/tags/tag932.xml><?xml version="1.0" encoding="utf-8"?>
<p:tagLst xmlns:a="http://schemas.openxmlformats.org/drawingml/2006/main" xmlns:r="http://schemas.openxmlformats.org/officeDocument/2006/relationships" xmlns:p="http://schemas.openxmlformats.org/presentationml/2006/main">
  <p:tag name="HIGHLIGHTER" val="false"/>
</p:tagLst>
</file>

<file path=ppt/tags/tag933.xml><?xml version="1.0" encoding="utf-8"?>
<p:tagLst xmlns:a="http://schemas.openxmlformats.org/drawingml/2006/main" xmlns:r="http://schemas.openxmlformats.org/officeDocument/2006/relationships" xmlns:p="http://schemas.openxmlformats.org/presentationml/2006/main">
  <p:tag name="HIGHLIGHTER" val="false"/>
</p:tagLst>
</file>

<file path=ppt/tags/tag934.xml><?xml version="1.0" encoding="utf-8"?>
<p:tagLst xmlns:a="http://schemas.openxmlformats.org/drawingml/2006/main" xmlns:r="http://schemas.openxmlformats.org/officeDocument/2006/relationships" xmlns:p="http://schemas.openxmlformats.org/presentationml/2006/main">
  <p:tag name="HIGHLIGHTER" val="false"/>
</p:tagLst>
</file>

<file path=ppt/tags/tag935.xml><?xml version="1.0" encoding="utf-8"?>
<p:tagLst xmlns:a="http://schemas.openxmlformats.org/drawingml/2006/main" xmlns:r="http://schemas.openxmlformats.org/officeDocument/2006/relationships" xmlns:p="http://schemas.openxmlformats.org/presentationml/2006/main">
  <p:tag name="HIGHLIGHTER" val="false"/>
</p:tagLst>
</file>

<file path=ppt/tags/tag936.xml><?xml version="1.0" encoding="utf-8"?>
<p:tagLst xmlns:a="http://schemas.openxmlformats.org/drawingml/2006/main" xmlns:r="http://schemas.openxmlformats.org/officeDocument/2006/relationships" xmlns:p="http://schemas.openxmlformats.org/presentationml/2006/main">
  <p:tag name="HIGHLIGHTER" val="false"/>
</p:tagLst>
</file>

<file path=ppt/tags/tag937.xml><?xml version="1.0" encoding="utf-8"?>
<p:tagLst xmlns:a="http://schemas.openxmlformats.org/drawingml/2006/main" xmlns:r="http://schemas.openxmlformats.org/officeDocument/2006/relationships" xmlns:p="http://schemas.openxmlformats.org/presentationml/2006/main">
  <p:tag name="HIGHLIGHTER" val="false"/>
</p:tagLst>
</file>

<file path=ppt/tags/tag938.xml><?xml version="1.0" encoding="utf-8"?>
<p:tagLst xmlns:a="http://schemas.openxmlformats.org/drawingml/2006/main" xmlns:r="http://schemas.openxmlformats.org/officeDocument/2006/relationships" xmlns:p="http://schemas.openxmlformats.org/presentationml/2006/main">
  <p:tag name="HIGHLIGHTER" val="false"/>
</p:tagLst>
</file>

<file path=ppt/tags/tag939.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40.xml><?xml version="1.0" encoding="utf-8"?>
<p:tagLst xmlns:a="http://schemas.openxmlformats.org/drawingml/2006/main" xmlns:r="http://schemas.openxmlformats.org/officeDocument/2006/relationships" xmlns:p="http://schemas.openxmlformats.org/presentationml/2006/main">
  <p:tag name="HIGHLIGHTER" val="false"/>
</p:tagLst>
</file>

<file path=ppt/tags/tag941.xml><?xml version="1.0" encoding="utf-8"?>
<p:tagLst xmlns:a="http://schemas.openxmlformats.org/drawingml/2006/main" xmlns:r="http://schemas.openxmlformats.org/officeDocument/2006/relationships" xmlns:p="http://schemas.openxmlformats.org/presentationml/2006/main">
  <p:tag name="HIGHLIGHTER" val="false"/>
</p:tagLst>
</file>

<file path=ppt/tags/tag942.xml><?xml version="1.0" encoding="utf-8"?>
<p:tagLst xmlns:a="http://schemas.openxmlformats.org/drawingml/2006/main" xmlns:r="http://schemas.openxmlformats.org/officeDocument/2006/relationships" xmlns:p="http://schemas.openxmlformats.org/presentationml/2006/main">
  <p:tag name="HIGHLIGHTER" val="false"/>
</p:tagLst>
</file>

<file path=ppt/tags/tag943.xml><?xml version="1.0" encoding="utf-8"?>
<p:tagLst xmlns:a="http://schemas.openxmlformats.org/drawingml/2006/main" xmlns:r="http://schemas.openxmlformats.org/officeDocument/2006/relationships" xmlns:p="http://schemas.openxmlformats.org/presentationml/2006/main">
  <p:tag name="HIGHLIGHTER" val="false"/>
</p:tagLst>
</file>

<file path=ppt/tags/tag944.xml><?xml version="1.0" encoding="utf-8"?>
<p:tagLst xmlns:a="http://schemas.openxmlformats.org/drawingml/2006/main" xmlns:r="http://schemas.openxmlformats.org/officeDocument/2006/relationships" xmlns:p="http://schemas.openxmlformats.org/presentationml/2006/main">
  <p:tag name="HIGHLIGHTER" val="false"/>
</p:tagLst>
</file>

<file path=ppt/tags/tag945.xml><?xml version="1.0" encoding="utf-8"?>
<p:tagLst xmlns:a="http://schemas.openxmlformats.org/drawingml/2006/main" xmlns:r="http://schemas.openxmlformats.org/officeDocument/2006/relationships" xmlns:p="http://schemas.openxmlformats.org/presentationml/2006/main">
  <p:tag name="HIGHLIGHTER" val="false"/>
</p:tagLst>
</file>

<file path=ppt/tags/tag946.xml><?xml version="1.0" encoding="utf-8"?>
<p:tagLst xmlns:a="http://schemas.openxmlformats.org/drawingml/2006/main" xmlns:r="http://schemas.openxmlformats.org/officeDocument/2006/relationships" xmlns:p="http://schemas.openxmlformats.org/presentationml/2006/main">
  <p:tag name="HIGHLIGHTER" val="false"/>
</p:tagLst>
</file>

<file path=ppt/tags/tag947.xml><?xml version="1.0" encoding="utf-8"?>
<p:tagLst xmlns:a="http://schemas.openxmlformats.org/drawingml/2006/main" xmlns:r="http://schemas.openxmlformats.org/officeDocument/2006/relationships" xmlns:p="http://schemas.openxmlformats.org/presentationml/2006/main">
  <p:tag name="HIGHLIGHTER" val="false"/>
</p:tagLst>
</file>

<file path=ppt/tags/tag948.xml><?xml version="1.0" encoding="utf-8"?>
<p:tagLst xmlns:a="http://schemas.openxmlformats.org/drawingml/2006/main" xmlns:r="http://schemas.openxmlformats.org/officeDocument/2006/relationships" xmlns:p="http://schemas.openxmlformats.org/presentationml/2006/main">
  <p:tag name="HIGHLIGHTER" val="false"/>
</p:tagLst>
</file>

<file path=ppt/tags/tag949.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50.xml><?xml version="1.0" encoding="utf-8"?>
<p:tagLst xmlns:a="http://schemas.openxmlformats.org/drawingml/2006/main" xmlns:r="http://schemas.openxmlformats.org/officeDocument/2006/relationships" xmlns:p="http://schemas.openxmlformats.org/presentationml/2006/main">
  <p:tag name="HIGHLIGHTER" val="false"/>
</p:tagLst>
</file>

<file path=ppt/tags/tag951.xml><?xml version="1.0" encoding="utf-8"?>
<p:tagLst xmlns:a="http://schemas.openxmlformats.org/drawingml/2006/main" xmlns:r="http://schemas.openxmlformats.org/officeDocument/2006/relationships" xmlns:p="http://schemas.openxmlformats.org/presentationml/2006/main">
  <p:tag name="HIGHLIGHTER" val="false"/>
</p:tagLst>
</file>

<file path=ppt/tags/tag952.xml><?xml version="1.0" encoding="utf-8"?>
<p:tagLst xmlns:a="http://schemas.openxmlformats.org/drawingml/2006/main" xmlns:r="http://schemas.openxmlformats.org/officeDocument/2006/relationships" xmlns:p="http://schemas.openxmlformats.org/presentationml/2006/main">
  <p:tag name="HIGHLIGHTER" val="false"/>
</p:tagLst>
</file>

<file path=ppt/tags/tag953.xml><?xml version="1.0" encoding="utf-8"?>
<p:tagLst xmlns:a="http://schemas.openxmlformats.org/drawingml/2006/main" xmlns:r="http://schemas.openxmlformats.org/officeDocument/2006/relationships" xmlns:p="http://schemas.openxmlformats.org/presentationml/2006/main">
  <p:tag name="HIGHLIGHTER" val="false"/>
</p:tagLst>
</file>

<file path=ppt/tags/tag954.xml><?xml version="1.0" encoding="utf-8"?>
<p:tagLst xmlns:a="http://schemas.openxmlformats.org/drawingml/2006/main" xmlns:r="http://schemas.openxmlformats.org/officeDocument/2006/relationships" xmlns:p="http://schemas.openxmlformats.org/presentationml/2006/main">
  <p:tag name="HIGHLIGHTER" val="false"/>
</p:tagLst>
</file>

<file path=ppt/tags/tag955.xml><?xml version="1.0" encoding="utf-8"?>
<p:tagLst xmlns:a="http://schemas.openxmlformats.org/drawingml/2006/main" xmlns:r="http://schemas.openxmlformats.org/officeDocument/2006/relationships" xmlns:p="http://schemas.openxmlformats.org/presentationml/2006/main">
  <p:tag name="HIGHLIGHTER" val="false"/>
</p:tagLst>
</file>

<file path=ppt/tags/tag956.xml><?xml version="1.0" encoding="utf-8"?>
<p:tagLst xmlns:a="http://schemas.openxmlformats.org/drawingml/2006/main" xmlns:r="http://schemas.openxmlformats.org/officeDocument/2006/relationships" xmlns:p="http://schemas.openxmlformats.org/presentationml/2006/main">
  <p:tag name="HIGHLIGHTER" val="false"/>
</p:tagLst>
</file>

<file path=ppt/tags/tag957.xml><?xml version="1.0" encoding="utf-8"?>
<p:tagLst xmlns:a="http://schemas.openxmlformats.org/drawingml/2006/main" xmlns:r="http://schemas.openxmlformats.org/officeDocument/2006/relationships" xmlns:p="http://schemas.openxmlformats.org/presentationml/2006/main">
  <p:tag name="HIGHLIGHTER" val="false"/>
</p:tagLst>
</file>

<file path=ppt/tags/tag958.xml><?xml version="1.0" encoding="utf-8"?>
<p:tagLst xmlns:a="http://schemas.openxmlformats.org/drawingml/2006/main" xmlns:r="http://schemas.openxmlformats.org/officeDocument/2006/relationships" xmlns:p="http://schemas.openxmlformats.org/presentationml/2006/main">
  <p:tag name="HIGHLIGHTER" val="false"/>
</p:tagLst>
</file>

<file path=ppt/tags/tag959.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60.xml><?xml version="1.0" encoding="utf-8"?>
<p:tagLst xmlns:a="http://schemas.openxmlformats.org/drawingml/2006/main" xmlns:r="http://schemas.openxmlformats.org/officeDocument/2006/relationships" xmlns:p="http://schemas.openxmlformats.org/presentationml/2006/main">
  <p:tag name="HIGHLIGHTER" val="false"/>
</p:tagLst>
</file>

<file path=ppt/tags/tag961.xml><?xml version="1.0" encoding="utf-8"?>
<p:tagLst xmlns:a="http://schemas.openxmlformats.org/drawingml/2006/main" xmlns:r="http://schemas.openxmlformats.org/officeDocument/2006/relationships" xmlns:p="http://schemas.openxmlformats.org/presentationml/2006/main">
  <p:tag name="HIGHLIGHTER" val="false"/>
</p:tagLst>
</file>

<file path=ppt/tags/tag962.xml><?xml version="1.0" encoding="utf-8"?>
<p:tagLst xmlns:a="http://schemas.openxmlformats.org/drawingml/2006/main" xmlns:r="http://schemas.openxmlformats.org/officeDocument/2006/relationships" xmlns:p="http://schemas.openxmlformats.org/presentationml/2006/main">
  <p:tag name="HIGHLIGHTER" val="false"/>
</p:tagLst>
</file>

<file path=ppt/tags/tag963.xml><?xml version="1.0" encoding="utf-8"?>
<p:tagLst xmlns:a="http://schemas.openxmlformats.org/drawingml/2006/main" xmlns:r="http://schemas.openxmlformats.org/officeDocument/2006/relationships" xmlns:p="http://schemas.openxmlformats.org/presentationml/2006/main">
  <p:tag name="HIGHLIGHTER" val="false"/>
</p:tagLst>
</file>

<file path=ppt/tags/tag964.xml><?xml version="1.0" encoding="utf-8"?>
<p:tagLst xmlns:a="http://schemas.openxmlformats.org/drawingml/2006/main" xmlns:r="http://schemas.openxmlformats.org/officeDocument/2006/relationships" xmlns:p="http://schemas.openxmlformats.org/presentationml/2006/main">
  <p:tag name="HIGHLIGHTER" val="false"/>
</p:tagLst>
</file>

<file path=ppt/tags/tag965.xml><?xml version="1.0" encoding="utf-8"?>
<p:tagLst xmlns:a="http://schemas.openxmlformats.org/drawingml/2006/main" xmlns:r="http://schemas.openxmlformats.org/officeDocument/2006/relationships" xmlns:p="http://schemas.openxmlformats.org/presentationml/2006/main">
  <p:tag name="HIGHLIGHTER" val="false"/>
</p:tagLst>
</file>

<file path=ppt/tags/tag966.xml><?xml version="1.0" encoding="utf-8"?>
<p:tagLst xmlns:a="http://schemas.openxmlformats.org/drawingml/2006/main" xmlns:r="http://schemas.openxmlformats.org/officeDocument/2006/relationships" xmlns:p="http://schemas.openxmlformats.org/presentationml/2006/main">
  <p:tag name="HIGHLIGHTER" val="false"/>
</p:tagLst>
</file>

<file path=ppt/tags/tag967.xml><?xml version="1.0" encoding="utf-8"?>
<p:tagLst xmlns:a="http://schemas.openxmlformats.org/drawingml/2006/main" xmlns:r="http://schemas.openxmlformats.org/officeDocument/2006/relationships" xmlns:p="http://schemas.openxmlformats.org/presentationml/2006/main">
  <p:tag name="HIGHLIGHTER" val="false"/>
</p:tagLst>
</file>

<file path=ppt/tags/tag968.xml><?xml version="1.0" encoding="utf-8"?>
<p:tagLst xmlns:a="http://schemas.openxmlformats.org/drawingml/2006/main" xmlns:r="http://schemas.openxmlformats.org/officeDocument/2006/relationships" xmlns:p="http://schemas.openxmlformats.org/presentationml/2006/main">
  <p:tag name="HIGHLIGHTER" val="false"/>
</p:tagLst>
</file>

<file path=ppt/tags/tag969.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70.xml><?xml version="1.0" encoding="utf-8"?>
<p:tagLst xmlns:a="http://schemas.openxmlformats.org/drawingml/2006/main" xmlns:r="http://schemas.openxmlformats.org/officeDocument/2006/relationships" xmlns:p="http://schemas.openxmlformats.org/presentationml/2006/main">
  <p:tag name="HIGHLIGHTER" val="false"/>
</p:tagLst>
</file>

<file path=ppt/tags/tag971.xml><?xml version="1.0" encoding="utf-8"?>
<p:tagLst xmlns:a="http://schemas.openxmlformats.org/drawingml/2006/main" xmlns:r="http://schemas.openxmlformats.org/officeDocument/2006/relationships" xmlns:p="http://schemas.openxmlformats.org/presentationml/2006/main">
  <p:tag name="HIGHLIGHTER" val="false"/>
</p:tagLst>
</file>

<file path=ppt/tags/tag972.xml><?xml version="1.0" encoding="utf-8"?>
<p:tagLst xmlns:a="http://schemas.openxmlformats.org/drawingml/2006/main" xmlns:r="http://schemas.openxmlformats.org/officeDocument/2006/relationships" xmlns:p="http://schemas.openxmlformats.org/presentationml/2006/main">
  <p:tag name="HIGHLIGHTER" val="false"/>
</p:tagLst>
</file>

<file path=ppt/tags/tag973.xml><?xml version="1.0" encoding="utf-8"?>
<p:tagLst xmlns:a="http://schemas.openxmlformats.org/drawingml/2006/main" xmlns:r="http://schemas.openxmlformats.org/officeDocument/2006/relationships" xmlns:p="http://schemas.openxmlformats.org/presentationml/2006/main">
  <p:tag name="HIGHLIGHTER" val="false"/>
</p:tagLst>
</file>

<file path=ppt/tags/tag974.xml><?xml version="1.0" encoding="utf-8"?>
<p:tagLst xmlns:a="http://schemas.openxmlformats.org/drawingml/2006/main" xmlns:r="http://schemas.openxmlformats.org/officeDocument/2006/relationships" xmlns:p="http://schemas.openxmlformats.org/presentationml/2006/main">
  <p:tag name="HIGHLIGHTER" val="false"/>
</p:tagLst>
</file>

<file path=ppt/tags/tag975.xml><?xml version="1.0" encoding="utf-8"?>
<p:tagLst xmlns:a="http://schemas.openxmlformats.org/drawingml/2006/main" xmlns:r="http://schemas.openxmlformats.org/officeDocument/2006/relationships" xmlns:p="http://schemas.openxmlformats.org/presentationml/2006/main">
  <p:tag name="HIGHLIGHTER" val="false"/>
</p:tagLst>
</file>

<file path=ppt/tags/tag976.xml><?xml version="1.0" encoding="utf-8"?>
<p:tagLst xmlns:a="http://schemas.openxmlformats.org/drawingml/2006/main" xmlns:r="http://schemas.openxmlformats.org/officeDocument/2006/relationships" xmlns:p="http://schemas.openxmlformats.org/presentationml/2006/main">
  <p:tag name="HIGHLIGHTER" val="false"/>
</p:tagLst>
</file>

<file path=ppt/tags/tag977.xml><?xml version="1.0" encoding="utf-8"?>
<p:tagLst xmlns:a="http://schemas.openxmlformats.org/drawingml/2006/main" xmlns:r="http://schemas.openxmlformats.org/officeDocument/2006/relationships" xmlns:p="http://schemas.openxmlformats.org/presentationml/2006/main">
  <p:tag name="HIGHLIGHTER" val="false"/>
</p:tagLst>
</file>

<file path=ppt/tags/tag978.xml><?xml version="1.0" encoding="utf-8"?>
<p:tagLst xmlns:a="http://schemas.openxmlformats.org/drawingml/2006/main" xmlns:r="http://schemas.openxmlformats.org/officeDocument/2006/relationships" xmlns:p="http://schemas.openxmlformats.org/presentationml/2006/main">
  <p:tag name="HIGHLIGHTER" val="false"/>
</p:tagLst>
</file>

<file path=ppt/tags/tag979.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80.xml><?xml version="1.0" encoding="utf-8"?>
<p:tagLst xmlns:a="http://schemas.openxmlformats.org/drawingml/2006/main" xmlns:r="http://schemas.openxmlformats.org/officeDocument/2006/relationships" xmlns:p="http://schemas.openxmlformats.org/presentationml/2006/main">
  <p:tag name="HIGHLIGHTER" val="false"/>
</p:tagLst>
</file>

<file path=ppt/tags/tag981.xml><?xml version="1.0" encoding="utf-8"?>
<p:tagLst xmlns:a="http://schemas.openxmlformats.org/drawingml/2006/main" xmlns:r="http://schemas.openxmlformats.org/officeDocument/2006/relationships" xmlns:p="http://schemas.openxmlformats.org/presentationml/2006/main">
  <p:tag name="HIGHLIGHTER" val="false"/>
</p:tagLst>
</file>

<file path=ppt/tags/tag982.xml><?xml version="1.0" encoding="utf-8"?>
<p:tagLst xmlns:a="http://schemas.openxmlformats.org/drawingml/2006/main" xmlns:r="http://schemas.openxmlformats.org/officeDocument/2006/relationships" xmlns:p="http://schemas.openxmlformats.org/presentationml/2006/main">
  <p:tag name="HIGHLIGHTER" val="false"/>
</p:tagLst>
</file>

<file path=ppt/tags/tag983.xml><?xml version="1.0" encoding="utf-8"?>
<p:tagLst xmlns:a="http://schemas.openxmlformats.org/drawingml/2006/main" xmlns:r="http://schemas.openxmlformats.org/officeDocument/2006/relationships" xmlns:p="http://schemas.openxmlformats.org/presentationml/2006/main">
  <p:tag name="HIGHLIGHTER" val="false"/>
</p:tagLst>
</file>

<file path=ppt/tags/tag984.xml><?xml version="1.0" encoding="utf-8"?>
<p:tagLst xmlns:a="http://schemas.openxmlformats.org/drawingml/2006/main" xmlns:r="http://schemas.openxmlformats.org/officeDocument/2006/relationships" xmlns:p="http://schemas.openxmlformats.org/presentationml/2006/main">
  <p:tag name="HIGHLIGHTER" val="false"/>
</p:tagLst>
</file>

<file path=ppt/tags/tag985.xml><?xml version="1.0" encoding="utf-8"?>
<p:tagLst xmlns:a="http://schemas.openxmlformats.org/drawingml/2006/main" xmlns:r="http://schemas.openxmlformats.org/officeDocument/2006/relationships" xmlns:p="http://schemas.openxmlformats.org/presentationml/2006/main">
  <p:tag name="HIGHLIGHTER" val="false"/>
</p:tagLst>
</file>

<file path=ppt/tags/tag986.xml><?xml version="1.0" encoding="utf-8"?>
<p:tagLst xmlns:a="http://schemas.openxmlformats.org/drawingml/2006/main" xmlns:r="http://schemas.openxmlformats.org/officeDocument/2006/relationships" xmlns:p="http://schemas.openxmlformats.org/presentationml/2006/main">
  <p:tag name="HIGHLIGHTER" val="false"/>
</p:tagLst>
</file>

<file path=ppt/tags/tag987.xml><?xml version="1.0" encoding="utf-8"?>
<p:tagLst xmlns:a="http://schemas.openxmlformats.org/drawingml/2006/main" xmlns:r="http://schemas.openxmlformats.org/officeDocument/2006/relationships" xmlns:p="http://schemas.openxmlformats.org/presentationml/2006/main">
  <p:tag name="HIGHLIGHTER" val="false"/>
</p:tagLst>
</file>

<file path=ppt/tags/tag988.xml><?xml version="1.0" encoding="utf-8"?>
<p:tagLst xmlns:a="http://schemas.openxmlformats.org/drawingml/2006/main" xmlns:r="http://schemas.openxmlformats.org/officeDocument/2006/relationships" xmlns:p="http://schemas.openxmlformats.org/presentationml/2006/main">
  <p:tag name="HIGHLIGHTER" val="false"/>
</p:tagLst>
</file>

<file path=ppt/tags/tag989.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ags/tag990.xml><?xml version="1.0" encoding="utf-8"?>
<p:tagLst xmlns:a="http://schemas.openxmlformats.org/drawingml/2006/main" xmlns:r="http://schemas.openxmlformats.org/officeDocument/2006/relationships" xmlns:p="http://schemas.openxmlformats.org/presentationml/2006/main">
  <p:tag name="HIGHLIGHTER" val="false"/>
</p:tagLst>
</file>

<file path=ppt/tags/tag991.xml><?xml version="1.0" encoding="utf-8"?>
<p:tagLst xmlns:a="http://schemas.openxmlformats.org/drawingml/2006/main" xmlns:r="http://schemas.openxmlformats.org/officeDocument/2006/relationships" xmlns:p="http://schemas.openxmlformats.org/presentationml/2006/main">
  <p:tag name="HIGHLIGHTER" val="false"/>
</p:tagLst>
</file>

<file path=ppt/tags/tag992.xml><?xml version="1.0" encoding="utf-8"?>
<p:tagLst xmlns:a="http://schemas.openxmlformats.org/drawingml/2006/main" xmlns:r="http://schemas.openxmlformats.org/officeDocument/2006/relationships" xmlns:p="http://schemas.openxmlformats.org/presentationml/2006/main">
  <p:tag name="HIGHLIGHTER" val="false"/>
</p:tagLst>
</file>

<file path=ppt/tags/tag993.xml><?xml version="1.0" encoding="utf-8"?>
<p:tagLst xmlns:a="http://schemas.openxmlformats.org/drawingml/2006/main" xmlns:r="http://schemas.openxmlformats.org/officeDocument/2006/relationships" xmlns:p="http://schemas.openxmlformats.org/presentationml/2006/main">
  <p:tag name="HIGHLIGHTER" val="false"/>
</p:tagLst>
</file>

<file path=ppt/tags/tag994.xml><?xml version="1.0" encoding="utf-8"?>
<p:tagLst xmlns:a="http://schemas.openxmlformats.org/drawingml/2006/main" xmlns:r="http://schemas.openxmlformats.org/officeDocument/2006/relationships" xmlns:p="http://schemas.openxmlformats.org/presentationml/2006/main">
  <p:tag name="HIGHLIGHTER" val="false"/>
</p:tagLst>
</file>

<file path=ppt/tags/tag995.xml><?xml version="1.0" encoding="utf-8"?>
<p:tagLst xmlns:a="http://schemas.openxmlformats.org/drawingml/2006/main" xmlns:r="http://schemas.openxmlformats.org/officeDocument/2006/relationships" xmlns:p="http://schemas.openxmlformats.org/presentationml/2006/main">
  <p:tag name="HIGHLIGHTER" val="false"/>
</p:tagLst>
</file>

<file path=ppt/tags/tag996.xml><?xml version="1.0" encoding="utf-8"?>
<p:tagLst xmlns:a="http://schemas.openxmlformats.org/drawingml/2006/main" xmlns:r="http://schemas.openxmlformats.org/officeDocument/2006/relationships" xmlns:p="http://schemas.openxmlformats.org/presentationml/2006/main">
  <p:tag name="HIGHLIGHTER" val="false"/>
</p:tagLst>
</file>

<file path=ppt/tags/tag997.xml><?xml version="1.0" encoding="utf-8"?>
<p:tagLst xmlns:a="http://schemas.openxmlformats.org/drawingml/2006/main" xmlns:r="http://schemas.openxmlformats.org/officeDocument/2006/relationships" xmlns:p="http://schemas.openxmlformats.org/presentationml/2006/main">
  <p:tag name="HIGHLIGHTER" val="false"/>
</p:tagLst>
</file>

<file path=ppt/tags/tag998.xml><?xml version="1.0" encoding="utf-8"?>
<p:tagLst xmlns:a="http://schemas.openxmlformats.org/drawingml/2006/main" xmlns:r="http://schemas.openxmlformats.org/officeDocument/2006/relationships" xmlns:p="http://schemas.openxmlformats.org/presentationml/2006/main">
  <p:tag name="HIGHLIGHTER" val="false"/>
</p:tagLst>
</file>

<file path=ppt/tags/tag9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182</TotalTime>
  <Words>845</Words>
  <Application>Microsoft Office PowerPoint</Application>
  <PresentationFormat>Widescreen</PresentationFormat>
  <Paragraphs>165</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Aptos</vt:lpstr>
      <vt:lpstr>Aptos Display</vt:lpstr>
      <vt:lpstr>Arial</vt:lpstr>
      <vt:lpstr>Calibri</vt:lpstr>
      <vt:lpstr>Cambria Math</vt:lpstr>
      <vt:lpstr>Office Theme</vt:lpstr>
      <vt:lpstr>Section 10.2</vt:lpstr>
      <vt:lpstr>Interval Estimator and Confidence Interval</vt:lpstr>
      <vt:lpstr>Interval Estimator and Confidence Interval (cont.)</vt:lpstr>
      <vt:lpstr>Interval Estimator and Confidence Interval (cont.)</vt:lpstr>
      <vt:lpstr>Interval Estimator and Confidence Interval (cont.)</vt:lpstr>
      <vt:lpstr>Interval Estimator and Confidence Interval (cont.)</vt:lpstr>
      <vt:lpstr>Interval Estimator and Confidence Interval (cont.)</vt:lpstr>
      <vt:lpstr>Interval Estimator and Confidence Interval (cont.)</vt:lpstr>
      <vt:lpstr>PowerPoint Presentation</vt:lpstr>
      <vt:lpstr>PowerPoint Presentation</vt:lpstr>
      <vt:lpstr>PowerPoint Presentation</vt:lpstr>
      <vt:lpstr>PowerPoint Presentation</vt:lpstr>
      <vt:lpstr>100(1 − α)% Confidence Interval for the Population Mean, σ Known </vt:lpstr>
      <vt:lpstr>Example</vt:lpstr>
      <vt:lpstr>Example (cont.)</vt:lpstr>
      <vt:lpstr>Maximum Error and Margin of Error, E</vt:lpstr>
      <vt:lpstr>Interval Estimation of the Population Mean for a Normal Population with σ Unknown</vt:lpstr>
      <vt:lpstr>Student’s t-Distribution</vt:lpstr>
      <vt:lpstr>PowerPoint Presentation</vt:lpstr>
      <vt:lpstr>100(1 − α)% Confidence Interval for the Population Mean, σ Unknown</vt:lpstr>
      <vt:lpstr>Example</vt:lpstr>
      <vt:lpstr>Example (cont.)</vt:lpstr>
      <vt:lpstr>Example</vt:lpstr>
      <vt:lpstr>Example (cont.)</vt:lpstr>
      <vt:lpstr>Example (cont.)</vt:lpstr>
      <vt:lpstr>Interval Estimation of the Population Mean: A Summary</vt:lpstr>
      <vt:lpstr>Sample Size Determination for Estimating a Population Mean for σ Known </vt:lpstr>
      <vt:lpstr>Sample Size Determination for Estimating a Population Mean for σ Known (cont.)</vt:lpstr>
      <vt:lpstr>Example</vt:lpstr>
      <vt:lpstr>Example (cont.)</vt:lpstr>
      <vt:lpstr>Sample Size Determination for Estimating a Population Mean for σ Unknown</vt:lpstr>
      <vt:lpstr>Example</vt:lpstr>
      <vt:lpstr>Example (cont.)</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Roy, Jayjit</dc:creator>
  <cp:lastModifiedBy>Roy, Jayjit</cp:lastModifiedBy>
  <cp:revision>7</cp:revision>
  <dcterms:created xsi:type="dcterms:W3CDTF">2024-09-15T04:55:37Z</dcterms:created>
  <dcterms:modified xsi:type="dcterms:W3CDTF">2024-09-23T13:46:24Z</dcterms:modified>
</cp:coreProperties>
</file>